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3"/>
  </p:notesMasterIdLst>
  <p:sldIdLst>
    <p:sldId id="344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64AC"/>
    <a:srgbClr val="79CD33"/>
    <a:srgbClr val="FFC305"/>
    <a:srgbClr val="00A898"/>
    <a:srgbClr val="212121"/>
    <a:srgbClr val="32599E"/>
    <a:srgbClr val="0070C0"/>
    <a:srgbClr val="FF6D00"/>
    <a:srgbClr val="55595D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02" y="58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4" name="Google Shape;3784;p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5" name="Google Shape;3785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03E35A1F-5CDB-49F4-BE78-6E0CD565920F}"/>
              </a:ext>
            </a:extLst>
          </p:cNvPr>
          <p:cNvSpPr/>
          <p:nvPr/>
        </p:nvSpPr>
        <p:spPr>
          <a:xfrm>
            <a:off x="0" y="0"/>
            <a:ext cx="9144000" cy="4761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75E938-E6F2-4C16-8746-B4729A19E32F}"/>
              </a:ext>
            </a:extLst>
          </p:cNvPr>
          <p:cNvSpPr/>
          <p:nvPr/>
        </p:nvSpPr>
        <p:spPr>
          <a:xfrm>
            <a:off x="0" y="4067545"/>
            <a:ext cx="9144000" cy="1075955"/>
          </a:xfrm>
          <a:prstGeom prst="rect">
            <a:avLst/>
          </a:prstGeom>
          <a:solidFill>
            <a:srgbClr val="4E6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3787" name="Google Shape;3787;p150"/>
          <p:cNvGrpSpPr/>
          <p:nvPr/>
        </p:nvGrpSpPr>
        <p:grpSpPr>
          <a:xfrm>
            <a:off x="5876038" y="405952"/>
            <a:ext cx="2798654" cy="2402513"/>
            <a:chOff x="13564722" y="4442280"/>
            <a:chExt cx="7051215" cy="6053137"/>
          </a:xfrm>
          <a:pattFill prst="pct75">
            <a:fgClr>
              <a:srgbClr val="00A898"/>
            </a:fgClr>
            <a:bgClr>
              <a:srgbClr val="4E64AC"/>
            </a:bgClr>
          </a:pattFill>
        </p:grpSpPr>
        <p:sp>
          <p:nvSpPr>
            <p:cNvPr id="3788" name="Google Shape;3788;p150"/>
            <p:cNvSpPr/>
            <p:nvPr/>
          </p:nvSpPr>
          <p:spPr>
            <a:xfrm>
              <a:off x="16618872" y="6447292"/>
              <a:ext cx="3766893" cy="2540000"/>
            </a:xfrm>
            <a:custGeom>
              <a:avLst/>
              <a:gdLst/>
              <a:ahLst/>
              <a:cxnLst/>
              <a:rect l="0" t="0" r="0" b="0"/>
              <a:pathLst>
                <a:path w="10466" h="7056" extrusionOk="0">
                  <a:moveTo>
                    <a:pt x="7005" y="0"/>
                  </a:moveTo>
                  <a:lnTo>
                    <a:pt x="7005" y="0"/>
                  </a:lnTo>
                  <a:cubicBezTo>
                    <a:pt x="7044" y="17"/>
                    <a:pt x="7044" y="56"/>
                    <a:pt x="7083" y="79"/>
                  </a:cubicBezTo>
                  <a:cubicBezTo>
                    <a:pt x="7190" y="146"/>
                    <a:pt x="7263" y="152"/>
                    <a:pt x="7364" y="220"/>
                  </a:cubicBezTo>
                  <a:cubicBezTo>
                    <a:pt x="7499" y="309"/>
                    <a:pt x="7589" y="343"/>
                    <a:pt x="7746" y="343"/>
                  </a:cubicBezTo>
                  <a:cubicBezTo>
                    <a:pt x="7904" y="343"/>
                    <a:pt x="7988" y="309"/>
                    <a:pt x="8140" y="309"/>
                  </a:cubicBezTo>
                  <a:cubicBezTo>
                    <a:pt x="8168" y="309"/>
                    <a:pt x="8207" y="293"/>
                    <a:pt x="8207" y="321"/>
                  </a:cubicBezTo>
                  <a:cubicBezTo>
                    <a:pt x="8207" y="332"/>
                    <a:pt x="8201" y="337"/>
                    <a:pt x="8201" y="343"/>
                  </a:cubicBezTo>
                  <a:cubicBezTo>
                    <a:pt x="8201" y="382"/>
                    <a:pt x="8207" y="405"/>
                    <a:pt x="8213" y="438"/>
                  </a:cubicBezTo>
                  <a:cubicBezTo>
                    <a:pt x="8213" y="472"/>
                    <a:pt x="8207" y="500"/>
                    <a:pt x="8224" y="523"/>
                  </a:cubicBezTo>
                  <a:cubicBezTo>
                    <a:pt x="8252" y="551"/>
                    <a:pt x="8286" y="545"/>
                    <a:pt x="8319" y="557"/>
                  </a:cubicBezTo>
                  <a:cubicBezTo>
                    <a:pt x="8392" y="596"/>
                    <a:pt x="8432" y="624"/>
                    <a:pt x="8516" y="646"/>
                  </a:cubicBezTo>
                  <a:cubicBezTo>
                    <a:pt x="8589" y="663"/>
                    <a:pt x="8628" y="703"/>
                    <a:pt x="8701" y="703"/>
                  </a:cubicBezTo>
                  <a:cubicBezTo>
                    <a:pt x="8887" y="703"/>
                    <a:pt x="8965" y="557"/>
                    <a:pt x="9151" y="540"/>
                  </a:cubicBezTo>
                  <a:cubicBezTo>
                    <a:pt x="9196" y="579"/>
                    <a:pt x="9235" y="573"/>
                    <a:pt x="9286" y="602"/>
                  </a:cubicBezTo>
                  <a:cubicBezTo>
                    <a:pt x="9359" y="646"/>
                    <a:pt x="9404" y="686"/>
                    <a:pt x="9488" y="686"/>
                  </a:cubicBezTo>
                  <a:cubicBezTo>
                    <a:pt x="9533" y="686"/>
                    <a:pt x="9561" y="686"/>
                    <a:pt x="9606" y="675"/>
                  </a:cubicBezTo>
                  <a:cubicBezTo>
                    <a:pt x="9628" y="669"/>
                    <a:pt x="9640" y="658"/>
                    <a:pt x="9662" y="646"/>
                  </a:cubicBezTo>
                  <a:cubicBezTo>
                    <a:pt x="9718" y="624"/>
                    <a:pt x="9752" y="618"/>
                    <a:pt x="9802" y="596"/>
                  </a:cubicBezTo>
                  <a:cubicBezTo>
                    <a:pt x="9842" y="579"/>
                    <a:pt x="9870" y="590"/>
                    <a:pt x="9909" y="585"/>
                  </a:cubicBezTo>
                  <a:cubicBezTo>
                    <a:pt x="9977" y="573"/>
                    <a:pt x="10010" y="568"/>
                    <a:pt x="10078" y="568"/>
                  </a:cubicBezTo>
                  <a:cubicBezTo>
                    <a:pt x="10100" y="568"/>
                    <a:pt x="10111" y="585"/>
                    <a:pt x="10134" y="596"/>
                  </a:cubicBezTo>
                  <a:cubicBezTo>
                    <a:pt x="10190" y="618"/>
                    <a:pt x="10224" y="624"/>
                    <a:pt x="10280" y="641"/>
                  </a:cubicBezTo>
                  <a:cubicBezTo>
                    <a:pt x="10314" y="646"/>
                    <a:pt x="10336" y="663"/>
                    <a:pt x="10376" y="669"/>
                  </a:cubicBezTo>
                  <a:cubicBezTo>
                    <a:pt x="10409" y="680"/>
                    <a:pt x="10443" y="680"/>
                    <a:pt x="10465" y="708"/>
                  </a:cubicBezTo>
                  <a:lnTo>
                    <a:pt x="10465" y="708"/>
                  </a:lnTo>
                  <a:cubicBezTo>
                    <a:pt x="10443" y="719"/>
                    <a:pt x="10415" y="731"/>
                    <a:pt x="10392" y="748"/>
                  </a:cubicBezTo>
                  <a:cubicBezTo>
                    <a:pt x="10348" y="776"/>
                    <a:pt x="10342" y="837"/>
                    <a:pt x="10286" y="837"/>
                  </a:cubicBezTo>
                  <a:cubicBezTo>
                    <a:pt x="10246" y="837"/>
                    <a:pt x="10224" y="826"/>
                    <a:pt x="10184" y="820"/>
                  </a:cubicBezTo>
                  <a:cubicBezTo>
                    <a:pt x="10156" y="820"/>
                    <a:pt x="10140" y="820"/>
                    <a:pt x="10111" y="820"/>
                  </a:cubicBezTo>
                  <a:cubicBezTo>
                    <a:pt x="10061" y="820"/>
                    <a:pt x="10055" y="877"/>
                    <a:pt x="10038" y="916"/>
                  </a:cubicBezTo>
                  <a:cubicBezTo>
                    <a:pt x="10016" y="972"/>
                    <a:pt x="9994" y="995"/>
                    <a:pt x="9977" y="1045"/>
                  </a:cubicBezTo>
                  <a:cubicBezTo>
                    <a:pt x="9949" y="1107"/>
                    <a:pt x="9937" y="1152"/>
                    <a:pt x="9881" y="1191"/>
                  </a:cubicBezTo>
                  <a:cubicBezTo>
                    <a:pt x="9847" y="1214"/>
                    <a:pt x="9797" y="1225"/>
                    <a:pt x="9797" y="1264"/>
                  </a:cubicBezTo>
                  <a:cubicBezTo>
                    <a:pt x="9797" y="1360"/>
                    <a:pt x="9864" y="1399"/>
                    <a:pt x="9915" y="1472"/>
                  </a:cubicBezTo>
                  <a:cubicBezTo>
                    <a:pt x="9937" y="1506"/>
                    <a:pt x="9960" y="1523"/>
                    <a:pt x="9960" y="1562"/>
                  </a:cubicBezTo>
                  <a:cubicBezTo>
                    <a:pt x="9960" y="1585"/>
                    <a:pt x="9937" y="1596"/>
                    <a:pt x="9926" y="1613"/>
                  </a:cubicBezTo>
                  <a:cubicBezTo>
                    <a:pt x="9904" y="1652"/>
                    <a:pt x="9892" y="1674"/>
                    <a:pt x="9892" y="1714"/>
                  </a:cubicBezTo>
                  <a:cubicBezTo>
                    <a:pt x="9892" y="1748"/>
                    <a:pt x="9920" y="1770"/>
                    <a:pt x="9954" y="1781"/>
                  </a:cubicBezTo>
                  <a:cubicBezTo>
                    <a:pt x="9988" y="1804"/>
                    <a:pt x="10010" y="1821"/>
                    <a:pt x="10050" y="1821"/>
                  </a:cubicBezTo>
                  <a:cubicBezTo>
                    <a:pt x="10078" y="1821"/>
                    <a:pt x="10095" y="1815"/>
                    <a:pt x="10111" y="1798"/>
                  </a:cubicBezTo>
                  <a:cubicBezTo>
                    <a:pt x="10117" y="1787"/>
                    <a:pt x="10117" y="1764"/>
                    <a:pt x="10134" y="1764"/>
                  </a:cubicBezTo>
                  <a:cubicBezTo>
                    <a:pt x="10201" y="1764"/>
                    <a:pt x="10235" y="1781"/>
                    <a:pt x="10291" y="1815"/>
                  </a:cubicBezTo>
                  <a:cubicBezTo>
                    <a:pt x="10314" y="1832"/>
                    <a:pt x="10308" y="1860"/>
                    <a:pt x="10325" y="1882"/>
                  </a:cubicBezTo>
                  <a:cubicBezTo>
                    <a:pt x="10353" y="1910"/>
                    <a:pt x="10387" y="1927"/>
                    <a:pt x="10387" y="1972"/>
                  </a:cubicBezTo>
                  <a:cubicBezTo>
                    <a:pt x="10387" y="2006"/>
                    <a:pt x="10342" y="2006"/>
                    <a:pt x="10314" y="2028"/>
                  </a:cubicBezTo>
                  <a:cubicBezTo>
                    <a:pt x="10257" y="2068"/>
                    <a:pt x="10241" y="2107"/>
                    <a:pt x="10190" y="2152"/>
                  </a:cubicBezTo>
                  <a:cubicBezTo>
                    <a:pt x="10184" y="2163"/>
                    <a:pt x="10179" y="2175"/>
                    <a:pt x="10173" y="2180"/>
                  </a:cubicBezTo>
                  <a:cubicBezTo>
                    <a:pt x="10089" y="2264"/>
                    <a:pt x="9892" y="2242"/>
                    <a:pt x="9825" y="2326"/>
                  </a:cubicBezTo>
                  <a:cubicBezTo>
                    <a:pt x="9735" y="2444"/>
                    <a:pt x="9499" y="2247"/>
                    <a:pt x="9499" y="2360"/>
                  </a:cubicBezTo>
                  <a:cubicBezTo>
                    <a:pt x="9499" y="2489"/>
                    <a:pt x="9353" y="2422"/>
                    <a:pt x="9297" y="2438"/>
                  </a:cubicBezTo>
                  <a:cubicBezTo>
                    <a:pt x="9162" y="2495"/>
                    <a:pt x="9140" y="2483"/>
                    <a:pt x="9083" y="2635"/>
                  </a:cubicBezTo>
                  <a:cubicBezTo>
                    <a:pt x="9072" y="2669"/>
                    <a:pt x="9072" y="2714"/>
                    <a:pt x="9112" y="2742"/>
                  </a:cubicBezTo>
                  <a:cubicBezTo>
                    <a:pt x="9145" y="2759"/>
                    <a:pt x="9162" y="2742"/>
                    <a:pt x="9162" y="2798"/>
                  </a:cubicBezTo>
                  <a:cubicBezTo>
                    <a:pt x="9162" y="2832"/>
                    <a:pt x="9179" y="2909"/>
                    <a:pt x="9179" y="2966"/>
                  </a:cubicBezTo>
                  <a:cubicBezTo>
                    <a:pt x="9179" y="3078"/>
                    <a:pt x="9336" y="3179"/>
                    <a:pt x="9140" y="3235"/>
                  </a:cubicBezTo>
                  <a:cubicBezTo>
                    <a:pt x="9117" y="3246"/>
                    <a:pt x="9128" y="3314"/>
                    <a:pt x="9089" y="3314"/>
                  </a:cubicBezTo>
                  <a:cubicBezTo>
                    <a:pt x="9033" y="3314"/>
                    <a:pt x="8971" y="3437"/>
                    <a:pt x="8926" y="3505"/>
                  </a:cubicBezTo>
                  <a:cubicBezTo>
                    <a:pt x="8898" y="3555"/>
                    <a:pt x="8825" y="3533"/>
                    <a:pt x="8836" y="3572"/>
                  </a:cubicBezTo>
                  <a:cubicBezTo>
                    <a:pt x="9780" y="4679"/>
                    <a:pt x="9780" y="4679"/>
                    <a:pt x="9780" y="4679"/>
                  </a:cubicBezTo>
                  <a:lnTo>
                    <a:pt x="9780" y="4679"/>
                  </a:lnTo>
                  <a:cubicBezTo>
                    <a:pt x="9825" y="4690"/>
                    <a:pt x="9870" y="4673"/>
                    <a:pt x="9898" y="4707"/>
                  </a:cubicBezTo>
                  <a:cubicBezTo>
                    <a:pt x="9943" y="4763"/>
                    <a:pt x="9915" y="4819"/>
                    <a:pt x="9932" y="4887"/>
                  </a:cubicBezTo>
                  <a:cubicBezTo>
                    <a:pt x="9949" y="4937"/>
                    <a:pt x="9988" y="4965"/>
                    <a:pt x="9988" y="5016"/>
                  </a:cubicBezTo>
                  <a:cubicBezTo>
                    <a:pt x="9988" y="5072"/>
                    <a:pt x="9949" y="5089"/>
                    <a:pt x="9920" y="5140"/>
                  </a:cubicBezTo>
                  <a:cubicBezTo>
                    <a:pt x="9870" y="5241"/>
                    <a:pt x="9802" y="5280"/>
                    <a:pt x="9696" y="5325"/>
                  </a:cubicBezTo>
                  <a:cubicBezTo>
                    <a:pt x="9679" y="5331"/>
                    <a:pt x="9679" y="5353"/>
                    <a:pt x="9662" y="5359"/>
                  </a:cubicBezTo>
                  <a:cubicBezTo>
                    <a:pt x="9617" y="5364"/>
                    <a:pt x="9595" y="5370"/>
                    <a:pt x="9555" y="5387"/>
                  </a:cubicBezTo>
                  <a:cubicBezTo>
                    <a:pt x="9533" y="5392"/>
                    <a:pt x="9527" y="5415"/>
                    <a:pt x="9516" y="5437"/>
                  </a:cubicBezTo>
                  <a:cubicBezTo>
                    <a:pt x="9494" y="5488"/>
                    <a:pt x="9482" y="5516"/>
                    <a:pt x="9471" y="5561"/>
                  </a:cubicBezTo>
                  <a:cubicBezTo>
                    <a:pt x="9465" y="5595"/>
                    <a:pt x="9437" y="5606"/>
                    <a:pt x="9420" y="5634"/>
                  </a:cubicBezTo>
                  <a:cubicBezTo>
                    <a:pt x="9392" y="5673"/>
                    <a:pt x="9359" y="5668"/>
                    <a:pt x="9314" y="5673"/>
                  </a:cubicBezTo>
                  <a:cubicBezTo>
                    <a:pt x="9252" y="5679"/>
                    <a:pt x="9224" y="5696"/>
                    <a:pt x="9162" y="5696"/>
                  </a:cubicBezTo>
                  <a:cubicBezTo>
                    <a:pt x="9095" y="5696"/>
                    <a:pt x="9055" y="5662"/>
                    <a:pt x="8988" y="5662"/>
                  </a:cubicBezTo>
                  <a:cubicBezTo>
                    <a:pt x="8937" y="5662"/>
                    <a:pt x="8937" y="5662"/>
                    <a:pt x="8937" y="5662"/>
                  </a:cubicBezTo>
                  <a:cubicBezTo>
                    <a:pt x="8937" y="5668"/>
                    <a:pt x="8932" y="5668"/>
                    <a:pt x="8932" y="5673"/>
                  </a:cubicBezTo>
                  <a:cubicBezTo>
                    <a:pt x="8932" y="5701"/>
                    <a:pt x="8965" y="5707"/>
                    <a:pt x="8965" y="5735"/>
                  </a:cubicBezTo>
                  <a:cubicBezTo>
                    <a:pt x="8965" y="5752"/>
                    <a:pt x="8949" y="5758"/>
                    <a:pt x="8943" y="5769"/>
                  </a:cubicBezTo>
                  <a:cubicBezTo>
                    <a:pt x="8915" y="5802"/>
                    <a:pt x="8881" y="5808"/>
                    <a:pt x="8836" y="5808"/>
                  </a:cubicBezTo>
                  <a:cubicBezTo>
                    <a:pt x="8808" y="5808"/>
                    <a:pt x="8797" y="5797"/>
                    <a:pt x="8769" y="5797"/>
                  </a:cubicBezTo>
                  <a:cubicBezTo>
                    <a:pt x="8713" y="5797"/>
                    <a:pt x="8656" y="5802"/>
                    <a:pt x="8640" y="5859"/>
                  </a:cubicBezTo>
                  <a:cubicBezTo>
                    <a:pt x="8651" y="5904"/>
                    <a:pt x="8651" y="5904"/>
                    <a:pt x="8651" y="5904"/>
                  </a:cubicBezTo>
                  <a:cubicBezTo>
                    <a:pt x="8634" y="5982"/>
                    <a:pt x="8611" y="6027"/>
                    <a:pt x="8566" y="6089"/>
                  </a:cubicBezTo>
                  <a:cubicBezTo>
                    <a:pt x="8561" y="6089"/>
                    <a:pt x="8561" y="6089"/>
                    <a:pt x="8561" y="6089"/>
                  </a:cubicBezTo>
                  <a:cubicBezTo>
                    <a:pt x="8409" y="6027"/>
                    <a:pt x="8409" y="6027"/>
                    <a:pt x="8409" y="6027"/>
                  </a:cubicBezTo>
                  <a:cubicBezTo>
                    <a:pt x="8359" y="6033"/>
                    <a:pt x="8325" y="6033"/>
                    <a:pt x="8274" y="6055"/>
                  </a:cubicBezTo>
                  <a:cubicBezTo>
                    <a:pt x="8241" y="6078"/>
                    <a:pt x="8224" y="6106"/>
                    <a:pt x="8207" y="6151"/>
                  </a:cubicBezTo>
                  <a:cubicBezTo>
                    <a:pt x="8190" y="6173"/>
                    <a:pt x="8168" y="6179"/>
                    <a:pt x="8140" y="6185"/>
                  </a:cubicBezTo>
                  <a:cubicBezTo>
                    <a:pt x="8106" y="6196"/>
                    <a:pt x="8083" y="6207"/>
                    <a:pt x="8050" y="6207"/>
                  </a:cubicBezTo>
                  <a:cubicBezTo>
                    <a:pt x="8010" y="6207"/>
                    <a:pt x="7999" y="6162"/>
                    <a:pt x="7965" y="6162"/>
                  </a:cubicBezTo>
                  <a:cubicBezTo>
                    <a:pt x="7864" y="6162"/>
                    <a:pt x="7842" y="6280"/>
                    <a:pt x="7741" y="6280"/>
                  </a:cubicBezTo>
                  <a:cubicBezTo>
                    <a:pt x="7623" y="6280"/>
                    <a:pt x="7567" y="6224"/>
                    <a:pt x="7460" y="6179"/>
                  </a:cubicBezTo>
                  <a:cubicBezTo>
                    <a:pt x="7415" y="6156"/>
                    <a:pt x="7392" y="6134"/>
                    <a:pt x="7336" y="6134"/>
                  </a:cubicBezTo>
                  <a:cubicBezTo>
                    <a:pt x="7319" y="6134"/>
                    <a:pt x="7302" y="6128"/>
                    <a:pt x="7291" y="6145"/>
                  </a:cubicBezTo>
                  <a:cubicBezTo>
                    <a:pt x="7274" y="6168"/>
                    <a:pt x="7297" y="6201"/>
                    <a:pt x="7269" y="6213"/>
                  </a:cubicBezTo>
                  <a:cubicBezTo>
                    <a:pt x="7246" y="6224"/>
                    <a:pt x="7229" y="6229"/>
                    <a:pt x="7201" y="6235"/>
                  </a:cubicBezTo>
                  <a:cubicBezTo>
                    <a:pt x="7185" y="6235"/>
                    <a:pt x="7157" y="6235"/>
                    <a:pt x="7157" y="6252"/>
                  </a:cubicBezTo>
                  <a:cubicBezTo>
                    <a:pt x="7157" y="6291"/>
                    <a:pt x="7157" y="6291"/>
                    <a:pt x="7157" y="6291"/>
                  </a:cubicBezTo>
                  <a:cubicBezTo>
                    <a:pt x="7157" y="6325"/>
                    <a:pt x="7162" y="6381"/>
                    <a:pt x="7123" y="6381"/>
                  </a:cubicBezTo>
                  <a:cubicBezTo>
                    <a:pt x="7072" y="6381"/>
                    <a:pt x="7050" y="6347"/>
                    <a:pt x="6999" y="6347"/>
                  </a:cubicBezTo>
                  <a:cubicBezTo>
                    <a:pt x="6960" y="6347"/>
                    <a:pt x="6943" y="6359"/>
                    <a:pt x="6904" y="6370"/>
                  </a:cubicBezTo>
                  <a:cubicBezTo>
                    <a:pt x="6870" y="6381"/>
                    <a:pt x="6825" y="6381"/>
                    <a:pt x="6825" y="6415"/>
                  </a:cubicBezTo>
                  <a:cubicBezTo>
                    <a:pt x="6825" y="6494"/>
                    <a:pt x="6825" y="6494"/>
                    <a:pt x="6825" y="6494"/>
                  </a:cubicBezTo>
                  <a:cubicBezTo>
                    <a:pt x="6825" y="6522"/>
                    <a:pt x="6803" y="6533"/>
                    <a:pt x="6803" y="6561"/>
                  </a:cubicBezTo>
                  <a:cubicBezTo>
                    <a:pt x="6803" y="6583"/>
                    <a:pt x="6819" y="6595"/>
                    <a:pt x="6831" y="6617"/>
                  </a:cubicBezTo>
                  <a:cubicBezTo>
                    <a:pt x="6870" y="6668"/>
                    <a:pt x="6876" y="6707"/>
                    <a:pt x="6876" y="6769"/>
                  </a:cubicBezTo>
                  <a:cubicBezTo>
                    <a:pt x="6876" y="6847"/>
                    <a:pt x="6876" y="6847"/>
                    <a:pt x="6876" y="6847"/>
                  </a:cubicBezTo>
                  <a:cubicBezTo>
                    <a:pt x="6876" y="6881"/>
                    <a:pt x="6859" y="6892"/>
                    <a:pt x="6853" y="6920"/>
                  </a:cubicBezTo>
                  <a:cubicBezTo>
                    <a:pt x="6836" y="6971"/>
                    <a:pt x="6814" y="7016"/>
                    <a:pt x="6763" y="7016"/>
                  </a:cubicBezTo>
                  <a:cubicBezTo>
                    <a:pt x="6752" y="7016"/>
                    <a:pt x="6746" y="7005"/>
                    <a:pt x="6735" y="7005"/>
                  </a:cubicBezTo>
                  <a:cubicBezTo>
                    <a:pt x="6713" y="7005"/>
                    <a:pt x="6707" y="7033"/>
                    <a:pt x="6690" y="7044"/>
                  </a:cubicBezTo>
                  <a:cubicBezTo>
                    <a:pt x="6673" y="7055"/>
                    <a:pt x="6656" y="7055"/>
                    <a:pt x="6634" y="7055"/>
                  </a:cubicBezTo>
                  <a:cubicBezTo>
                    <a:pt x="6600" y="7055"/>
                    <a:pt x="6589" y="7033"/>
                    <a:pt x="6561" y="7010"/>
                  </a:cubicBezTo>
                  <a:cubicBezTo>
                    <a:pt x="6493" y="6965"/>
                    <a:pt x="6449" y="6949"/>
                    <a:pt x="6409" y="6876"/>
                  </a:cubicBezTo>
                  <a:cubicBezTo>
                    <a:pt x="6381" y="6847"/>
                    <a:pt x="6359" y="6836"/>
                    <a:pt x="6336" y="6803"/>
                  </a:cubicBezTo>
                  <a:cubicBezTo>
                    <a:pt x="6319" y="6780"/>
                    <a:pt x="6325" y="6758"/>
                    <a:pt x="6303" y="6735"/>
                  </a:cubicBezTo>
                  <a:cubicBezTo>
                    <a:pt x="6280" y="6713"/>
                    <a:pt x="6252" y="6713"/>
                    <a:pt x="6229" y="6690"/>
                  </a:cubicBezTo>
                  <a:cubicBezTo>
                    <a:pt x="6145" y="6589"/>
                    <a:pt x="6106" y="6488"/>
                    <a:pt x="5971" y="6465"/>
                  </a:cubicBezTo>
                  <a:cubicBezTo>
                    <a:pt x="5937" y="6460"/>
                    <a:pt x="5921" y="6449"/>
                    <a:pt x="5887" y="6454"/>
                  </a:cubicBezTo>
                  <a:cubicBezTo>
                    <a:pt x="5870" y="6454"/>
                    <a:pt x="5870" y="6477"/>
                    <a:pt x="5870" y="6494"/>
                  </a:cubicBezTo>
                  <a:cubicBezTo>
                    <a:pt x="5864" y="6516"/>
                    <a:pt x="5853" y="6533"/>
                    <a:pt x="5842" y="6555"/>
                  </a:cubicBezTo>
                  <a:cubicBezTo>
                    <a:pt x="5836" y="6578"/>
                    <a:pt x="5836" y="6600"/>
                    <a:pt x="5814" y="6611"/>
                  </a:cubicBezTo>
                  <a:cubicBezTo>
                    <a:pt x="5786" y="6628"/>
                    <a:pt x="5752" y="6628"/>
                    <a:pt x="5729" y="6600"/>
                  </a:cubicBezTo>
                  <a:cubicBezTo>
                    <a:pt x="5679" y="6555"/>
                    <a:pt x="5662" y="6494"/>
                    <a:pt x="5589" y="6482"/>
                  </a:cubicBezTo>
                  <a:cubicBezTo>
                    <a:pt x="5387" y="6516"/>
                    <a:pt x="5387" y="6516"/>
                    <a:pt x="5387" y="6516"/>
                  </a:cubicBezTo>
                  <a:cubicBezTo>
                    <a:pt x="5342" y="6510"/>
                    <a:pt x="5325" y="6465"/>
                    <a:pt x="5280" y="6465"/>
                  </a:cubicBezTo>
                  <a:cubicBezTo>
                    <a:pt x="5252" y="6465"/>
                    <a:pt x="5241" y="6488"/>
                    <a:pt x="5218" y="6505"/>
                  </a:cubicBezTo>
                  <a:cubicBezTo>
                    <a:pt x="5190" y="6527"/>
                    <a:pt x="5173" y="6527"/>
                    <a:pt x="5145" y="6550"/>
                  </a:cubicBezTo>
                  <a:cubicBezTo>
                    <a:pt x="5123" y="6561"/>
                    <a:pt x="5117" y="6589"/>
                    <a:pt x="5089" y="6589"/>
                  </a:cubicBezTo>
                  <a:cubicBezTo>
                    <a:pt x="5038" y="6589"/>
                    <a:pt x="5038" y="6589"/>
                    <a:pt x="5038" y="6589"/>
                  </a:cubicBezTo>
                  <a:cubicBezTo>
                    <a:pt x="4988" y="6589"/>
                    <a:pt x="4948" y="6538"/>
                    <a:pt x="4948" y="6488"/>
                  </a:cubicBezTo>
                  <a:cubicBezTo>
                    <a:pt x="4948" y="6443"/>
                    <a:pt x="4948" y="6443"/>
                    <a:pt x="4948" y="6443"/>
                  </a:cubicBezTo>
                  <a:cubicBezTo>
                    <a:pt x="4948" y="6392"/>
                    <a:pt x="4937" y="6353"/>
                    <a:pt x="4898" y="6319"/>
                  </a:cubicBezTo>
                  <a:cubicBezTo>
                    <a:pt x="4892" y="6297"/>
                    <a:pt x="4870" y="6291"/>
                    <a:pt x="4859" y="6269"/>
                  </a:cubicBezTo>
                  <a:cubicBezTo>
                    <a:pt x="4836" y="6246"/>
                    <a:pt x="4831" y="6224"/>
                    <a:pt x="4803" y="6213"/>
                  </a:cubicBezTo>
                  <a:cubicBezTo>
                    <a:pt x="4752" y="6190"/>
                    <a:pt x="4713" y="6201"/>
                    <a:pt x="4656" y="6201"/>
                  </a:cubicBezTo>
                  <a:cubicBezTo>
                    <a:pt x="4617" y="6201"/>
                    <a:pt x="4595" y="6196"/>
                    <a:pt x="4550" y="6196"/>
                  </a:cubicBezTo>
                  <a:cubicBezTo>
                    <a:pt x="4516" y="6196"/>
                    <a:pt x="4499" y="6196"/>
                    <a:pt x="4465" y="6196"/>
                  </a:cubicBezTo>
                  <a:cubicBezTo>
                    <a:pt x="4443" y="6196"/>
                    <a:pt x="4432" y="6213"/>
                    <a:pt x="4409" y="6218"/>
                  </a:cubicBezTo>
                  <a:cubicBezTo>
                    <a:pt x="4359" y="6241"/>
                    <a:pt x="4325" y="6246"/>
                    <a:pt x="4263" y="6246"/>
                  </a:cubicBezTo>
                  <a:cubicBezTo>
                    <a:pt x="4235" y="6246"/>
                    <a:pt x="4213" y="6246"/>
                    <a:pt x="4184" y="6224"/>
                  </a:cubicBezTo>
                  <a:cubicBezTo>
                    <a:pt x="4134" y="6185"/>
                    <a:pt x="4151" y="6128"/>
                    <a:pt x="4117" y="6072"/>
                  </a:cubicBezTo>
                  <a:cubicBezTo>
                    <a:pt x="4111" y="6067"/>
                    <a:pt x="4111" y="6061"/>
                    <a:pt x="4106" y="6061"/>
                  </a:cubicBezTo>
                  <a:lnTo>
                    <a:pt x="4106" y="6061"/>
                  </a:lnTo>
                  <a:cubicBezTo>
                    <a:pt x="4106" y="5982"/>
                    <a:pt x="4067" y="5937"/>
                    <a:pt x="4061" y="5864"/>
                  </a:cubicBezTo>
                  <a:cubicBezTo>
                    <a:pt x="4044" y="5791"/>
                    <a:pt x="4038" y="5758"/>
                    <a:pt x="4033" y="5690"/>
                  </a:cubicBezTo>
                  <a:cubicBezTo>
                    <a:pt x="4033" y="5657"/>
                    <a:pt x="4050" y="5628"/>
                    <a:pt x="4027" y="5600"/>
                  </a:cubicBezTo>
                  <a:cubicBezTo>
                    <a:pt x="4005" y="5572"/>
                    <a:pt x="3977" y="5567"/>
                    <a:pt x="3943" y="5550"/>
                  </a:cubicBezTo>
                  <a:cubicBezTo>
                    <a:pt x="3864" y="5561"/>
                    <a:pt x="3864" y="5561"/>
                    <a:pt x="3864" y="5561"/>
                  </a:cubicBezTo>
                  <a:cubicBezTo>
                    <a:pt x="3825" y="5561"/>
                    <a:pt x="3825" y="5561"/>
                    <a:pt x="3825" y="5561"/>
                  </a:cubicBezTo>
                  <a:cubicBezTo>
                    <a:pt x="3780" y="5561"/>
                    <a:pt x="3774" y="5516"/>
                    <a:pt x="3741" y="5493"/>
                  </a:cubicBezTo>
                  <a:cubicBezTo>
                    <a:pt x="3684" y="5449"/>
                    <a:pt x="3656" y="5409"/>
                    <a:pt x="3612" y="5353"/>
                  </a:cubicBezTo>
                  <a:cubicBezTo>
                    <a:pt x="3561" y="5280"/>
                    <a:pt x="3516" y="5252"/>
                    <a:pt x="3465" y="5185"/>
                  </a:cubicBezTo>
                  <a:cubicBezTo>
                    <a:pt x="3443" y="5156"/>
                    <a:pt x="3437" y="5140"/>
                    <a:pt x="3415" y="5117"/>
                  </a:cubicBezTo>
                  <a:cubicBezTo>
                    <a:pt x="3319" y="5005"/>
                    <a:pt x="3263" y="4932"/>
                    <a:pt x="3241" y="4791"/>
                  </a:cubicBezTo>
                  <a:cubicBezTo>
                    <a:pt x="3229" y="4718"/>
                    <a:pt x="3190" y="4685"/>
                    <a:pt x="3190" y="4617"/>
                  </a:cubicBezTo>
                  <a:cubicBezTo>
                    <a:pt x="3190" y="4595"/>
                    <a:pt x="3218" y="4600"/>
                    <a:pt x="3235" y="4600"/>
                  </a:cubicBezTo>
                  <a:cubicBezTo>
                    <a:pt x="3269" y="4595"/>
                    <a:pt x="3286" y="4595"/>
                    <a:pt x="3314" y="4589"/>
                  </a:cubicBezTo>
                  <a:cubicBezTo>
                    <a:pt x="3370" y="4583"/>
                    <a:pt x="3398" y="4567"/>
                    <a:pt x="3449" y="4567"/>
                  </a:cubicBezTo>
                  <a:cubicBezTo>
                    <a:pt x="3449" y="4533"/>
                    <a:pt x="3454" y="4516"/>
                    <a:pt x="3449" y="4482"/>
                  </a:cubicBezTo>
                  <a:cubicBezTo>
                    <a:pt x="3370" y="4466"/>
                    <a:pt x="3308" y="4443"/>
                    <a:pt x="3280" y="4364"/>
                  </a:cubicBezTo>
                  <a:cubicBezTo>
                    <a:pt x="3280" y="4347"/>
                    <a:pt x="3280" y="4347"/>
                    <a:pt x="3280" y="4347"/>
                  </a:cubicBezTo>
                  <a:cubicBezTo>
                    <a:pt x="3280" y="4280"/>
                    <a:pt x="3375" y="4263"/>
                    <a:pt x="3375" y="4196"/>
                  </a:cubicBezTo>
                  <a:cubicBezTo>
                    <a:pt x="3375" y="4168"/>
                    <a:pt x="3347" y="4168"/>
                    <a:pt x="3331" y="4157"/>
                  </a:cubicBezTo>
                  <a:cubicBezTo>
                    <a:pt x="3286" y="4140"/>
                    <a:pt x="3246" y="4123"/>
                    <a:pt x="3246" y="4078"/>
                  </a:cubicBezTo>
                  <a:cubicBezTo>
                    <a:pt x="3246" y="4010"/>
                    <a:pt x="3280" y="3971"/>
                    <a:pt x="3280" y="3904"/>
                  </a:cubicBezTo>
                  <a:cubicBezTo>
                    <a:pt x="3280" y="3859"/>
                    <a:pt x="3229" y="3853"/>
                    <a:pt x="3185" y="3853"/>
                  </a:cubicBezTo>
                  <a:cubicBezTo>
                    <a:pt x="3140" y="3853"/>
                    <a:pt x="3112" y="3870"/>
                    <a:pt x="3067" y="3887"/>
                  </a:cubicBezTo>
                  <a:cubicBezTo>
                    <a:pt x="3027" y="3892"/>
                    <a:pt x="3005" y="3892"/>
                    <a:pt x="2971" y="3909"/>
                  </a:cubicBezTo>
                  <a:cubicBezTo>
                    <a:pt x="2926" y="3932"/>
                    <a:pt x="2904" y="3960"/>
                    <a:pt x="2859" y="3960"/>
                  </a:cubicBezTo>
                  <a:cubicBezTo>
                    <a:pt x="2825" y="3960"/>
                    <a:pt x="2791" y="3932"/>
                    <a:pt x="2791" y="3898"/>
                  </a:cubicBezTo>
                  <a:cubicBezTo>
                    <a:pt x="2791" y="3848"/>
                    <a:pt x="2791" y="3848"/>
                    <a:pt x="2791" y="3848"/>
                  </a:cubicBezTo>
                  <a:cubicBezTo>
                    <a:pt x="2791" y="3769"/>
                    <a:pt x="2797" y="3713"/>
                    <a:pt x="2842" y="3640"/>
                  </a:cubicBezTo>
                  <a:cubicBezTo>
                    <a:pt x="2870" y="3600"/>
                    <a:pt x="2892" y="3578"/>
                    <a:pt x="2892" y="3533"/>
                  </a:cubicBezTo>
                  <a:cubicBezTo>
                    <a:pt x="2892" y="3488"/>
                    <a:pt x="2847" y="3466"/>
                    <a:pt x="2803" y="3449"/>
                  </a:cubicBezTo>
                  <a:cubicBezTo>
                    <a:pt x="2730" y="3426"/>
                    <a:pt x="2679" y="3415"/>
                    <a:pt x="2600" y="3415"/>
                  </a:cubicBezTo>
                  <a:cubicBezTo>
                    <a:pt x="2522" y="3415"/>
                    <a:pt x="2482" y="3454"/>
                    <a:pt x="2420" y="3505"/>
                  </a:cubicBezTo>
                  <a:cubicBezTo>
                    <a:pt x="2370" y="3550"/>
                    <a:pt x="2342" y="3578"/>
                    <a:pt x="2286" y="3628"/>
                  </a:cubicBezTo>
                  <a:cubicBezTo>
                    <a:pt x="2179" y="3724"/>
                    <a:pt x="2106" y="3763"/>
                    <a:pt x="1971" y="3808"/>
                  </a:cubicBezTo>
                  <a:cubicBezTo>
                    <a:pt x="1949" y="3814"/>
                    <a:pt x="1932" y="3825"/>
                    <a:pt x="1909" y="3825"/>
                  </a:cubicBezTo>
                  <a:cubicBezTo>
                    <a:pt x="1825" y="3825"/>
                    <a:pt x="1802" y="3735"/>
                    <a:pt x="1718" y="3702"/>
                  </a:cubicBezTo>
                  <a:cubicBezTo>
                    <a:pt x="1701" y="3696"/>
                    <a:pt x="1696" y="3679"/>
                    <a:pt x="1679" y="3679"/>
                  </a:cubicBezTo>
                  <a:cubicBezTo>
                    <a:pt x="1600" y="3679"/>
                    <a:pt x="1567" y="3724"/>
                    <a:pt x="1494" y="3752"/>
                  </a:cubicBezTo>
                  <a:cubicBezTo>
                    <a:pt x="1454" y="3769"/>
                    <a:pt x="1432" y="3775"/>
                    <a:pt x="1392" y="3791"/>
                  </a:cubicBezTo>
                  <a:cubicBezTo>
                    <a:pt x="1364" y="3803"/>
                    <a:pt x="1347" y="3819"/>
                    <a:pt x="1314" y="3819"/>
                  </a:cubicBezTo>
                  <a:cubicBezTo>
                    <a:pt x="1259" y="3819"/>
                    <a:pt x="1230" y="3819"/>
                    <a:pt x="1180" y="3819"/>
                  </a:cubicBezTo>
                  <a:cubicBezTo>
                    <a:pt x="1124" y="3819"/>
                    <a:pt x="1090" y="3831"/>
                    <a:pt x="1039" y="3836"/>
                  </a:cubicBezTo>
                  <a:cubicBezTo>
                    <a:pt x="871" y="3864"/>
                    <a:pt x="781" y="3892"/>
                    <a:pt x="612" y="3892"/>
                  </a:cubicBezTo>
                  <a:cubicBezTo>
                    <a:pt x="567" y="3892"/>
                    <a:pt x="534" y="3898"/>
                    <a:pt x="489" y="3870"/>
                  </a:cubicBezTo>
                  <a:cubicBezTo>
                    <a:pt x="455" y="3853"/>
                    <a:pt x="433" y="3831"/>
                    <a:pt x="393" y="3831"/>
                  </a:cubicBezTo>
                  <a:cubicBezTo>
                    <a:pt x="371" y="3831"/>
                    <a:pt x="354" y="3831"/>
                    <a:pt x="337" y="3831"/>
                  </a:cubicBezTo>
                  <a:cubicBezTo>
                    <a:pt x="320" y="3831"/>
                    <a:pt x="298" y="3825"/>
                    <a:pt x="298" y="3808"/>
                  </a:cubicBezTo>
                  <a:cubicBezTo>
                    <a:pt x="298" y="3735"/>
                    <a:pt x="332" y="3696"/>
                    <a:pt x="360" y="3634"/>
                  </a:cubicBezTo>
                  <a:cubicBezTo>
                    <a:pt x="388" y="3567"/>
                    <a:pt x="388" y="3527"/>
                    <a:pt x="388" y="3460"/>
                  </a:cubicBezTo>
                  <a:cubicBezTo>
                    <a:pt x="388" y="3421"/>
                    <a:pt x="393" y="3393"/>
                    <a:pt x="382" y="3353"/>
                  </a:cubicBezTo>
                  <a:cubicBezTo>
                    <a:pt x="377" y="3331"/>
                    <a:pt x="371" y="3308"/>
                    <a:pt x="348" y="3308"/>
                  </a:cubicBezTo>
                  <a:cubicBezTo>
                    <a:pt x="287" y="3308"/>
                    <a:pt x="253" y="3331"/>
                    <a:pt x="191" y="3348"/>
                  </a:cubicBezTo>
                  <a:cubicBezTo>
                    <a:pt x="163" y="3359"/>
                    <a:pt x="140" y="3359"/>
                    <a:pt x="124" y="3381"/>
                  </a:cubicBezTo>
                  <a:cubicBezTo>
                    <a:pt x="101" y="3415"/>
                    <a:pt x="118" y="3460"/>
                    <a:pt x="90" y="3499"/>
                  </a:cubicBezTo>
                  <a:lnTo>
                    <a:pt x="90" y="3499"/>
                  </a:lnTo>
                  <a:cubicBezTo>
                    <a:pt x="90" y="3426"/>
                    <a:pt x="0" y="3415"/>
                    <a:pt x="0" y="3342"/>
                  </a:cubicBezTo>
                  <a:cubicBezTo>
                    <a:pt x="0" y="3303"/>
                    <a:pt x="11" y="3269"/>
                    <a:pt x="28" y="3235"/>
                  </a:cubicBezTo>
                  <a:lnTo>
                    <a:pt x="28" y="3235"/>
                  </a:lnTo>
                  <a:cubicBezTo>
                    <a:pt x="56" y="3213"/>
                    <a:pt x="79" y="3207"/>
                    <a:pt x="112" y="3190"/>
                  </a:cubicBezTo>
                  <a:cubicBezTo>
                    <a:pt x="140" y="3173"/>
                    <a:pt x="146" y="3156"/>
                    <a:pt x="174" y="3140"/>
                  </a:cubicBezTo>
                  <a:cubicBezTo>
                    <a:pt x="230" y="3106"/>
                    <a:pt x="270" y="3089"/>
                    <a:pt x="304" y="3039"/>
                  </a:cubicBezTo>
                  <a:cubicBezTo>
                    <a:pt x="320" y="3011"/>
                    <a:pt x="315" y="2982"/>
                    <a:pt x="343" y="2966"/>
                  </a:cubicBezTo>
                  <a:cubicBezTo>
                    <a:pt x="421" y="2909"/>
                    <a:pt x="500" y="2876"/>
                    <a:pt x="500" y="2775"/>
                  </a:cubicBezTo>
                  <a:cubicBezTo>
                    <a:pt x="500" y="2702"/>
                    <a:pt x="500" y="2702"/>
                    <a:pt x="500" y="2702"/>
                  </a:cubicBezTo>
                  <a:cubicBezTo>
                    <a:pt x="500" y="2669"/>
                    <a:pt x="511" y="2646"/>
                    <a:pt x="528" y="2613"/>
                  </a:cubicBezTo>
                  <a:cubicBezTo>
                    <a:pt x="584" y="2523"/>
                    <a:pt x="635" y="2478"/>
                    <a:pt x="635" y="2377"/>
                  </a:cubicBezTo>
                  <a:cubicBezTo>
                    <a:pt x="635" y="2349"/>
                    <a:pt x="629" y="2332"/>
                    <a:pt x="629" y="2298"/>
                  </a:cubicBezTo>
                  <a:cubicBezTo>
                    <a:pt x="629" y="2242"/>
                    <a:pt x="657" y="2208"/>
                    <a:pt x="657" y="2152"/>
                  </a:cubicBezTo>
                  <a:cubicBezTo>
                    <a:pt x="657" y="2085"/>
                    <a:pt x="573" y="2062"/>
                    <a:pt x="573" y="1995"/>
                  </a:cubicBezTo>
                  <a:cubicBezTo>
                    <a:pt x="573" y="1950"/>
                    <a:pt x="618" y="1938"/>
                    <a:pt x="646" y="1905"/>
                  </a:cubicBezTo>
                  <a:cubicBezTo>
                    <a:pt x="680" y="1871"/>
                    <a:pt x="691" y="1832"/>
                    <a:pt x="736" y="1821"/>
                  </a:cubicBezTo>
                  <a:cubicBezTo>
                    <a:pt x="792" y="1809"/>
                    <a:pt x="832" y="1815"/>
                    <a:pt x="882" y="1781"/>
                  </a:cubicBezTo>
                  <a:cubicBezTo>
                    <a:pt x="921" y="1753"/>
                    <a:pt x="916" y="1703"/>
                    <a:pt x="955" y="1669"/>
                  </a:cubicBezTo>
                  <a:cubicBezTo>
                    <a:pt x="989" y="1641"/>
                    <a:pt x="1023" y="1669"/>
                    <a:pt x="1062" y="1646"/>
                  </a:cubicBezTo>
                  <a:cubicBezTo>
                    <a:pt x="1084" y="1635"/>
                    <a:pt x="1090" y="1613"/>
                    <a:pt x="1113" y="1601"/>
                  </a:cubicBezTo>
                  <a:cubicBezTo>
                    <a:pt x="1135" y="1596"/>
                    <a:pt x="1152" y="1601"/>
                    <a:pt x="1174" y="1601"/>
                  </a:cubicBezTo>
                  <a:cubicBezTo>
                    <a:pt x="1208" y="1601"/>
                    <a:pt x="1225" y="1601"/>
                    <a:pt x="1259" y="1601"/>
                  </a:cubicBezTo>
                  <a:cubicBezTo>
                    <a:pt x="1303" y="1601"/>
                    <a:pt x="1309" y="1562"/>
                    <a:pt x="1331" y="1528"/>
                  </a:cubicBezTo>
                  <a:cubicBezTo>
                    <a:pt x="1364" y="1478"/>
                    <a:pt x="1375" y="1450"/>
                    <a:pt x="1404" y="1399"/>
                  </a:cubicBezTo>
                  <a:cubicBezTo>
                    <a:pt x="1415" y="1377"/>
                    <a:pt x="1415" y="1360"/>
                    <a:pt x="1432" y="1343"/>
                  </a:cubicBezTo>
                  <a:cubicBezTo>
                    <a:pt x="1465" y="1309"/>
                    <a:pt x="1471" y="1281"/>
                    <a:pt x="1488" y="1236"/>
                  </a:cubicBezTo>
                  <a:cubicBezTo>
                    <a:pt x="1510" y="1186"/>
                    <a:pt x="1555" y="1186"/>
                    <a:pt x="1600" y="1163"/>
                  </a:cubicBezTo>
                  <a:cubicBezTo>
                    <a:pt x="1634" y="1146"/>
                    <a:pt x="1640" y="1118"/>
                    <a:pt x="1673" y="1107"/>
                  </a:cubicBezTo>
                  <a:lnTo>
                    <a:pt x="1673" y="1107"/>
                  </a:lnTo>
                  <a:cubicBezTo>
                    <a:pt x="1696" y="1107"/>
                    <a:pt x="1707" y="1107"/>
                    <a:pt x="1729" y="1107"/>
                  </a:cubicBezTo>
                  <a:cubicBezTo>
                    <a:pt x="1769" y="1107"/>
                    <a:pt x="1780" y="1141"/>
                    <a:pt x="1819" y="1141"/>
                  </a:cubicBezTo>
                  <a:cubicBezTo>
                    <a:pt x="1870" y="1141"/>
                    <a:pt x="1876" y="1085"/>
                    <a:pt x="1915" y="1057"/>
                  </a:cubicBezTo>
                  <a:cubicBezTo>
                    <a:pt x="1949" y="1034"/>
                    <a:pt x="1977" y="1034"/>
                    <a:pt x="2022" y="1034"/>
                  </a:cubicBezTo>
                  <a:cubicBezTo>
                    <a:pt x="2050" y="1034"/>
                    <a:pt x="2067" y="1040"/>
                    <a:pt x="2100" y="1040"/>
                  </a:cubicBezTo>
                  <a:cubicBezTo>
                    <a:pt x="2139" y="1040"/>
                    <a:pt x="2139" y="1040"/>
                    <a:pt x="2139" y="1040"/>
                  </a:cubicBezTo>
                  <a:cubicBezTo>
                    <a:pt x="2151" y="1040"/>
                    <a:pt x="2156" y="1034"/>
                    <a:pt x="2168" y="1034"/>
                  </a:cubicBezTo>
                  <a:cubicBezTo>
                    <a:pt x="2258" y="1034"/>
                    <a:pt x="2258" y="1034"/>
                    <a:pt x="2258" y="1034"/>
                  </a:cubicBezTo>
                  <a:cubicBezTo>
                    <a:pt x="2291" y="1034"/>
                    <a:pt x="2303" y="1012"/>
                    <a:pt x="2331" y="1000"/>
                  </a:cubicBezTo>
                  <a:cubicBezTo>
                    <a:pt x="2353" y="984"/>
                    <a:pt x="2381" y="1006"/>
                    <a:pt x="2398" y="984"/>
                  </a:cubicBezTo>
                  <a:cubicBezTo>
                    <a:pt x="2437" y="927"/>
                    <a:pt x="2465" y="893"/>
                    <a:pt x="2522" y="854"/>
                  </a:cubicBezTo>
                  <a:cubicBezTo>
                    <a:pt x="2550" y="832"/>
                    <a:pt x="2555" y="809"/>
                    <a:pt x="2583" y="787"/>
                  </a:cubicBezTo>
                  <a:cubicBezTo>
                    <a:pt x="2600" y="776"/>
                    <a:pt x="2611" y="770"/>
                    <a:pt x="2634" y="764"/>
                  </a:cubicBezTo>
                  <a:cubicBezTo>
                    <a:pt x="2673" y="748"/>
                    <a:pt x="2696" y="719"/>
                    <a:pt x="2746" y="719"/>
                  </a:cubicBezTo>
                  <a:cubicBezTo>
                    <a:pt x="2774" y="719"/>
                    <a:pt x="2786" y="742"/>
                    <a:pt x="2808" y="753"/>
                  </a:cubicBezTo>
                  <a:cubicBezTo>
                    <a:pt x="2847" y="776"/>
                    <a:pt x="2870" y="798"/>
                    <a:pt x="2915" y="798"/>
                  </a:cubicBezTo>
                  <a:cubicBezTo>
                    <a:pt x="2960" y="798"/>
                    <a:pt x="2960" y="798"/>
                    <a:pt x="2960" y="798"/>
                  </a:cubicBezTo>
                  <a:cubicBezTo>
                    <a:pt x="2999" y="798"/>
                    <a:pt x="3027" y="764"/>
                    <a:pt x="3067" y="764"/>
                  </a:cubicBezTo>
                  <a:lnTo>
                    <a:pt x="3067" y="764"/>
                  </a:lnTo>
                  <a:cubicBezTo>
                    <a:pt x="3100" y="770"/>
                    <a:pt x="3100" y="770"/>
                    <a:pt x="3100" y="770"/>
                  </a:cubicBezTo>
                  <a:cubicBezTo>
                    <a:pt x="3173" y="753"/>
                    <a:pt x="3173" y="753"/>
                    <a:pt x="3173" y="753"/>
                  </a:cubicBezTo>
                  <a:cubicBezTo>
                    <a:pt x="3185" y="753"/>
                    <a:pt x="3185" y="753"/>
                    <a:pt x="3185" y="753"/>
                  </a:cubicBezTo>
                  <a:cubicBezTo>
                    <a:pt x="3190" y="798"/>
                    <a:pt x="3229" y="826"/>
                    <a:pt x="3274" y="826"/>
                  </a:cubicBezTo>
                  <a:cubicBezTo>
                    <a:pt x="3336" y="826"/>
                    <a:pt x="3336" y="826"/>
                    <a:pt x="3336" y="826"/>
                  </a:cubicBezTo>
                  <a:cubicBezTo>
                    <a:pt x="3392" y="826"/>
                    <a:pt x="3420" y="860"/>
                    <a:pt x="3477" y="877"/>
                  </a:cubicBezTo>
                  <a:cubicBezTo>
                    <a:pt x="3505" y="882"/>
                    <a:pt x="3522" y="871"/>
                    <a:pt x="3544" y="882"/>
                  </a:cubicBezTo>
                  <a:cubicBezTo>
                    <a:pt x="3572" y="905"/>
                    <a:pt x="3572" y="933"/>
                    <a:pt x="3595" y="955"/>
                  </a:cubicBezTo>
                  <a:cubicBezTo>
                    <a:pt x="3651" y="1028"/>
                    <a:pt x="3701" y="1068"/>
                    <a:pt x="3791" y="1090"/>
                  </a:cubicBezTo>
                  <a:cubicBezTo>
                    <a:pt x="3808" y="1096"/>
                    <a:pt x="3819" y="1101"/>
                    <a:pt x="3836" y="1101"/>
                  </a:cubicBezTo>
                  <a:cubicBezTo>
                    <a:pt x="3859" y="1101"/>
                    <a:pt x="3870" y="1079"/>
                    <a:pt x="3892" y="1068"/>
                  </a:cubicBezTo>
                  <a:cubicBezTo>
                    <a:pt x="3954" y="1040"/>
                    <a:pt x="3977" y="1000"/>
                    <a:pt x="4044" y="972"/>
                  </a:cubicBezTo>
                  <a:cubicBezTo>
                    <a:pt x="4067" y="961"/>
                    <a:pt x="4078" y="939"/>
                    <a:pt x="4111" y="939"/>
                  </a:cubicBezTo>
                  <a:cubicBezTo>
                    <a:pt x="4151" y="939"/>
                    <a:pt x="4168" y="950"/>
                    <a:pt x="4207" y="950"/>
                  </a:cubicBezTo>
                  <a:cubicBezTo>
                    <a:pt x="4280" y="950"/>
                    <a:pt x="4314" y="899"/>
                    <a:pt x="4370" y="854"/>
                  </a:cubicBezTo>
                  <a:cubicBezTo>
                    <a:pt x="4348" y="809"/>
                    <a:pt x="4303" y="798"/>
                    <a:pt x="4291" y="748"/>
                  </a:cubicBezTo>
                  <a:cubicBezTo>
                    <a:pt x="4303" y="703"/>
                    <a:pt x="4303" y="703"/>
                    <a:pt x="4303" y="703"/>
                  </a:cubicBezTo>
                  <a:cubicBezTo>
                    <a:pt x="4303" y="663"/>
                    <a:pt x="4303" y="663"/>
                    <a:pt x="4303" y="663"/>
                  </a:cubicBezTo>
                  <a:cubicBezTo>
                    <a:pt x="4303" y="618"/>
                    <a:pt x="4325" y="573"/>
                    <a:pt x="4370" y="573"/>
                  </a:cubicBezTo>
                  <a:cubicBezTo>
                    <a:pt x="4392" y="573"/>
                    <a:pt x="4404" y="590"/>
                    <a:pt x="4420" y="596"/>
                  </a:cubicBezTo>
                  <a:cubicBezTo>
                    <a:pt x="4449" y="607"/>
                    <a:pt x="4465" y="607"/>
                    <a:pt x="4493" y="607"/>
                  </a:cubicBezTo>
                  <a:cubicBezTo>
                    <a:pt x="4578" y="607"/>
                    <a:pt x="4589" y="489"/>
                    <a:pt x="4673" y="489"/>
                  </a:cubicBezTo>
                  <a:cubicBezTo>
                    <a:pt x="4724" y="489"/>
                    <a:pt x="4741" y="534"/>
                    <a:pt x="4780" y="562"/>
                  </a:cubicBezTo>
                  <a:cubicBezTo>
                    <a:pt x="4836" y="602"/>
                    <a:pt x="4876" y="613"/>
                    <a:pt x="4937" y="630"/>
                  </a:cubicBezTo>
                  <a:cubicBezTo>
                    <a:pt x="4977" y="641"/>
                    <a:pt x="4993" y="669"/>
                    <a:pt x="5033" y="669"/>
                  </a:cubicBezTo>
                  <a:cubicBezTo>
                    <a:pt x="5089" y="669"/>
                    <a:pt x="5123" y="669"/>
                    <a:pt x="5168" y="641"/>
                  </a:cubicBezTo>
                  <a:cubicBezTo>
                    <a:pt x="5196" y="624"/>
                    <a:pt x="5185" y="602"/>
                    <a:pt x="5196" y="573"/>
                  </a:cubicBezTo>
                  <a:cubicBezTo>
                    <a:pt x="5207" y="517"/>
                    <a:pt x="5241" y="495"/>
                    <a:pt x="5274" y="450"/>
                  </a:cubicBezTo>
                  <a:cubicBezTo>
                    <a:pt x="5297" y="427"/>
                    <a:pt x="5308" y="399"/>
                    <a:pt x="5342" y="399"/>
                  </a:cubicBezTo>
                  <a:cubicBezTo>
                    <a:pt x="5359" y="399"/>
                    <a:pt x="5370" y="399"/>
                    <a:pt x="5387" y="399"/>
                  </a:cubicBezTo>
                  <a:cubicBezTo>
                    <a:pt x="5437" y="399"/>
                    <a:pt x="5460" y="388"/>
                    <a:pt x="5510" y="371"/>
                  </a:cubicBezTo>
                  <a:cubicBezTo>
                    <a:pt x="5522" y="366"/>
                    <a:pt x="5533" y="366"/>
                    <a:pt x="5544" y="366"/>
                  </a:cubicBezTo>
                  <a:cubicBezTo>
                    <a:pt x="5673" y="366"/>
                    <a:pt x="5673" y="366"/>
                    <a:pt x="5673" y="366"/>
                  </a:cubicBezTo>
                  <a:cubicBezTo>
                    <a:pt x="5690" y="366"/>
                    <a:pt x="5701" y="371"/>
                    <a:pt x="5718" y="371"/>
                  </a:cubicBezTo>
                  <a:cubicBezTo>
                    <a:pt x="5763" y="371"/>
                    <a:pt x="5763" y="371"/>
                    <a:pt x="5763" y="371"/>
                  </a:cubicBezTo>
                  <a:cubicBezTo>
                    <a:pt x="5825" y="371"/>
                    <a:pt x="5853" y="332"/>
                    <a:pt x="5904" y="298"/>
                  </a:cubicBezTo>
                  <a:cubicBezTo>
                    <a:pt x="6005" y="236"/>
                    <a:pt x="6072" y="203"/>
                    <a:pt x="6179" y="146"/>
                  </a:cubicBezTo>
                  <a:cubicBezTo>
                    <a:pt x="6224" y="130"/>
                    <a:pt x="6241" y="101"/>
                    <a:pt x="6291" y="101"/>
                  </a:cubicBezTo>
                  <a:cubicBezTo>
                    <a:pt x="6325" y="101"/>
                    <a:pt x="6348" y="113"/>
                    <a:pt x="6387" y="124"/>
                  </a:cubicBezTo>
                  <a:cubicBezTo>
                    <a:pt x="6421" y="141"/>
                    <a:pt x="6443" y="135"/>
                    <a:pt x="6477" y="152"/>
                  </a:cubicBezTo>
                  <a:cubicBezTo>
                    <a:pt x="6522" y="180"/>
                    <a:pt x="6544" y="208"/>
                    <a:pt x="6589" y="208"/>
                  </a:cubicBezTo>
                  <a:cubicBezTo>
                    <a:pt x="6662" y="208"/>
                    <a:pt x="6701" y="169"/>
                    <a:pt x="6746" y="113"/>
                  </a:cubicBezTo>
                  <a:cubicBezTo>
                    <a:pt x="6774" y="85"/>
                    <a:pt x="6786" y="40"/>
                    <a:pt x="6825" y="40"/>
                  </a:cubicBezTo>
                  <a:cubicBezTo>
                    <a:pt x="6859" y="40"/>
                    <a:pt x="6870" y="56"/>
                    <a:pt x="6904" y="56"/>
                  </a:cubicBezTo>
                  <a:cubicBezTo>
                    <a:pt x="6949" y="56"/>
                    <a:pt x="6977" y="40"/>
                    <a:pt x="7005" y="0"/>
                  </a:cubicBezTo>
                </a:path>
              </a:pathLst>
            </a:custGeom>
            <a:solidFill>
              <a:srgbClr val="4E64AC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9" name="Google Shape;3789;p150"/>
            <p:cNvSpPr/>
            <p:nvPr/>
          </p:nvSpPr>
          <p:spPr>
            <a:xfrm>
              <a:off x="16418859" y="7637917"/>
              <a:ext cx="2358871" cy="2857500"/>
            </a:xfrm>
            <a:custGeom>
              <a:avLst/>
              <a:gdLst/>
              <a:ahLst/>
              <a:cxnLst/>
              <a:rect l="0" t="0" r="0" b="0"/>
              <a:pathLst>
                <a:path w="6551" h="7939" extrusionOk="0">
                  <a:moveTo>
                    <a:pt x="646" y="191"/>
                  </a:moveTo>
                  <a:lnTo>
                    <a:pt x="646" y="191"/>
                  </a:lnTo>
                  <a:cubicBezTo>
                    <a:pt x="674" y="152"/>
                    <a:pt x="657" y="107"/>
                    <a:pt x="680" y="73"/>
                  </a:cubicBezTo>
                  <a:cubicBezTo>
                    <a:pt x="696" y="51"/>
                    <a:pt x="719" y="51"/>
                    <a:pt x="747" y="40"/>
                  </a:cubicBezTo>
                  <a:cubicBezTo>
                    <a:pt x="809" y="23"/>
                    <a:pt x="843" y="0"/>
                    <a:pt x="904" y="0"/>
                  </a:cubicBezTo>
                  <a:cubicBezTo>
                    <a:pt x="927" y="0"/>
                    <a:pt x="933" y="23"/>
                    <a:pt x="938" y="45"/>
                  </a:cubicBezTo>
                  <a:cubicBezTo>
                    <a:pt x="949" y="85"/>
                    <a:pt x="944" y="113"/>
                    <a:pt x="944" y="152"/>
                  </a:cubicBezTo>
                  <a:cubicBezTo>
                    <a:pt x="944" y="219"/>
                    <a:pt x="944" y="259"/>
                    <a:pt x="916" y="326"/>
                  </a:cubicBezTo>
                  <a:cubicBezTo>
                    <a:pt x="888" y="388"/>
                    <a:pt x="854" y="427"/>
                    <a:pt x="854" y="500"/>
                  </a:cubicBezTo>
                  <a:cubicBezTo>
                    <a:pt x="854" y="517"/>
                    <a:pt x="876" y="523"/>
                    <a:pt x="893" y="523"/>
                  </a:cubicBezTo>
                  <a:cubicBezTo>
                    <a:pt x="910" y="523"/>
                    <a:pt x="927" y="523"/>
                    <a:pt x="949" y="523"/>
                  </a:cubicBezTo>
                  <a:cubicBezTo>
                    <a:pt x="989" y="523"/>
                    <a:pt x="1011" y="545"/>
                    <a:pt x="1045" y="562"/>
                  </a:cubicBezTo>
                  <a:cubicBezTo>
                    <a:pt x="1090" y="590"/>
                    <a:pt x="1123" y="584"/>
                    <a:pt x="1168" y="584"/>
                  </a:cubicBezTo>
                  <a:cubicBezTo>
                    <a:pt x="1337" y="584"/>
                    <a:pt x="1427" y="556"/>
                    <a:pt x="1595" y="528"/>
                  </a:cubicBezTo>
                  <a:cubicBezTo>
                    <a:pt x="1646" y="523"/>
                    <a:pt x="1680" y="511"/>
                    <a:pt x="1736" y="511"/>
                  </a:cubicBezTo>
                  <a:cubicBezTo>
                    <a:pt x="1786" y="511"/>
                    <a:pt x="1815" y="511"/>
                    <a:pt x="1870" y="511"/>
                  </a:cubicBezTo>
                  <a:cubicBezTo>
                    <a:pt x="1903" y="511"/>
                    <a:pt x="1920" y="495"/>
                    <a:pt x="1948" y="483"/>
                  </a:cubicBezTo>
                  <a:cubicBezTo>
                    <a:pt x="1988" y="467"/>
                    <a:pt x="2010" y="461"/>
                    <a:pt x="2050" y="444"/>
                  </a:cubicBezTo>
                  <a:cubicBezTo>
                    <a:pt x="2123" y="416"/>
                    <a:pt x="2156" y="371"/>
                    <a:pt x="2235" y="371"/>
                  </a:cubicBezTo>
                  <a:cubicBezTo>
                    <a:pt x="2252" y="371"/>
                    <a:pt x="2257" y="388"/>
                    <a:pt x="2274" y="394"/>
                  </a:cubicBezTo>
                  <a:cubicBezTo>
                    <a:pt x="2358" y="427"/>
                    <a:pt x="2381" y="517"/>
                    <a:pt x="2465" y="517"/>
                  </a:cubicBezTo>
                  <a:cubicBezTo>
                    <a:pt x="2488" y="517"/>
                    <a:pt x="2505" y="506"/>
                    <a:pt x="2527" y="500"/>
                  </a:cubicBezTo>
                  <a:cubicBezTo>
                    <a:pt x="2662" y="455"/>
                    <a:pt x="2735" y="416"/>
                    <a:pt x="2842" y="320"/>
                  </a:cubicBezTo>
                  <a:cubicBezTo>
                    <a:pt x="2898" y="270"/>
                    <a:pt x="2926" y="242"/>
                    <a:pt x="2976" y="197"/>
                  </a:cubicBezTo>
                  <a:cubicBezTo>
                    <a:pt x="3038" y="146"/>
                    <a:pt x="3078" y="107"/>
                    <a:pt x="3156" y="107"/>
                  </a:cubicBezTo>
                  <a:cubicBezTo>
                    <a:pt x="3235" y="107"/>
                    <a:pt x="3286" y="118"/>
                    <a:pt x="3359" y="141"/>
                  </a:cubicBezTo>
                  <a:cubicBezTo>
                    <a:pt x="3403" y="158"/>
                    <a:pt x="3448" y="180"/>
                    <a:pt x="3448" y="225"/>
                  </a:cubicBezTo>
                  <a:cubicBezTo>
                    <a:pt x="3448" y="270"/>
                    <a:pt x="3426" y="292"/>
                    <a:pt x="3398" y="332"/>
                  </a:cubicBezTo>
                  <a:cubicBezTo>
                    <a:pt x="3353" y="405"/>
                    <a:pt x="3347" y="461"/>
                    <a:pt x="3347" y="540"/>
                  </a:cubicBezTo>
                  <a:cubicBezTo>
                    <a:pt x="3347" y="590"/>
                    <a:pt x="3347" y="590"/>
                    <a:pt x="3347" y="590"/>
                  </a:cubicBezTo>
                  <a:cubicBezTo>
                    <a:pt x="3347" y="624"/>
                    <a:pt x="3381" y="652"/>
                    <a:pt x="3415" y="652"/>
                  </a:cubicBezTo>
                  <a:cubicBezTo>
                    <a:pt x="3460" y="652"/>
                    <a:pt x="3482" y="624"/>
                    <a:pt x="3527" y="601"/>
                  </a:cubicBezTo>
                  <a:cubicBezTo>
                    <a:pt x="3561" y="584"/>
                    <a:pt x="3583" y="584"/>
                    <a:pt x="3623" y="579"/>
                  </a:cubicBezTo>
                  <a:cubicBezTo>
                    <a:pt x="3668" y="562"/>
                    <a:pt x="3696" y="545"/>
                    <a:pt x="3741" y="545"/>
                  </a:cubicBezTo>
                  <a:cubicBezTo>
                    <a:pt x="3785" y="545"/>
                    <a:pt x="3836" y="551"/>
                    <a:pt x="3836" y="596"/>
                  </a:cubicBezTo>
                  <a:cubicBezTo>
                    <a:pt x="3836" y="663"/>
                    <a:pt x="3802" y="702"/>
                    <a:pt x="3802" y="770"/>
                  </a:cubicBezTo>
                  <a:cubicBezTo>
                    <a:pt x="3802" y="815"/>
                    <a:pt x="3842" y="832"/>
                    <a:pt x="3887" y="849"/>
                  </a:cubicBezTo>
                  <a:cubicBezTo>
                    <a:pt x="3903" y="860"/>
                    <a:pt x="3931" y="860"/>
                    <a:pt x="3931" y="888"/>
                  </a:cubicBezTo>
                  <a:cubicBezTo>
                    <a:pt x="3931" y="955"/>
                    <a:pt x="3836" y="972"/>
                    <a:pt x="3836" y="1039"/>
                  </a:cubicBezTo>
                  <a:cubicBezTo>
                    <a:pt x="3836" y="1056"/>
                    <a:pt x="3836" y="1056"/>
                    <a:pt x="3836" y="1056"/>
                  </a:cubicBezTo>
                  <a:cubicBezTo>
                    <a:pt x="3864" y="1135"/>
                    <a:pt x="3926" y="1158"/>
                    <a:pt x="4005" y="1174"/>
                  </a:cubicBezTo>
                  <a:cubicBezTo>
                    <a:pt x="4010" y="1208"/>
                    <a:pt x="4005" y="1225"/>
                    <a:pt x="4005" y="1259"/>
                  </a:cubicBezTo>
                  <a:cubicBezTo>
                    <a:pt x="3954" y="1259"/>
                    <a:pt x="3926" y="1275"/>
                    <a:pt x="3870" y="1281"/>
                  </a:cubicBezTo>
                  <a:cubicBezTo>
                    <a:pt x="3842" y="1287"/>
                    <a:pt x="3825" y="1287"/>
                    <a:pt x="3791" y="1292"/>
                  </a:cubicBezTo>
                  <a:cubicBezTo>
                    <a:pt x="3774" y="1292"/>
                    <a:pt x="3746" y="1287"/>
                    <a:pt x="3746" y="1309"/>
                  </a:cubicBezTo>
                  <a:cubicBezTo>
                    <a:pt x="3746" y="1377"/>
                    <a:pt x="3785" y="1410"/>
                    <a:pt x="3797" y="1483"/>
                  </a:cubicBezTo>
                  <a:cubicBezTo>
                    <a:pt x="3819" y="1624"/>
                    <a:pt x="3875" y="1697"/>
                    <a:pt x="3971" y="1809"/>
                  </a:cubicBezTo>
                  <a:cubicBezTo>
                    <a:pt x="3993" y="1832"/>
                    <a:pt x="3999" y="1848"/>
                    <a:pt x="4021" y="1877"/>
                  </a:cubicBezTo>
                  <a:cubicBezTo>
                    <a:pt x="4072" y="1944"/>
                    <a:pt x="4117" y="1972"/>
                    <a:pt x="4168" y="2045"/>
                  </a:cubicBezTo>
                  <a:cubicBezTo>
                    <a:pt x="4212" y="2101"/>
                    <a:pt x="4240" y="2141"/>
                    <a:pt x="4297" y="2185"/>
                  </a:cubicBezTo>
                  <a:cubicBezTo>
                    <a:pt x="4330" y="2208"/>
                    <a:pt x="4336" y="2253"/>
                    <a:pt x="4381" y="2253"/>
                  </a:cubicBezTo>
                  <a:cubicBezTo>
                    <a:pt x="4420" y="2253"/>
                    <a:pt x="4420" y="2253"/>
                    <a:pt x="4420" y="2253"/>
                  </a:cubicBezTo>
                  <a:cubicBezTo>
                    <a:pt x="4499" y="2242"/>
                    <a:pt x="4499" y="2242"/>
                    <a:pt x="4499" y="2242"/>
                  </a:cubicBezTo>
                  <a:cubicBezTo>
                    <a:pt x="4533" y="2259"/>
                    <a:pt x="4561" y="2264"/>
                    <a:pt x="4583" y="2292"/>
                  </a:cubicBezTo>
                  <a:cubicBezTo>
                    <a:pt x="4606" y="2320"/>
                    <a:pt x="4589" y="2349"/>
                    <a:pt x="4589" y="2382"/>
                  </a:cubicBezTo>
                  <a:cubicBezTo>
                    <a:pt x="4594" y="2450"/>
                    <a:pt x="4600" y="2483"/>
                    <a:pt x="4617" y="2556"/>
                  </a:cubicBezTo>
                  <a:cubicBezTo>
                    <a:pt x="4623" y="2629"/>
                    <a:pt x="4662" y="2674"/>
                    <a:pt x="4662" y="2753"/>
                  </a:cubicBezTo>
                  <a:lnTo>
                    <a:pt x="4662" y="2753"/>
                  </a:lnTo>
                  <a:cubicBezTo>
                    <a:pt x="4645" y="2736"/>
                    <a:pt x="4628" y="2736"/>
                    <a:pt x="4606" y="2725"/>
                  </a:cubicBezTo>
                  <a:cubicBezTo>
                    <a:pt x="4544" y="2702"/>
                    <a:pt x="4510" y="2691"/>
                    <a:pt x="4448" y="2663"/>
                  </a:cubicBezTo>
                  <a:cubicBezTo>
                    <a:pt x="4432" y="2663"/>
                    <a:pt x="4432" y="2663"/>
                    <a:pt x="4432" y="2663"/>
                  </a:cubicBezTo>
                  <a:cubicBezTo>
                    <a:pt x="4432" y="2702"/>
                    <a:pt x="4420" y="2719"/>
                    <a:pt x="4420" y="2753"/>
                  </a:cubicBezTo>
                  <a:cubicBezTo>
                    <a:pt x="4420" y="2792"/>
                    <a:pt x="4432" y="2820"/>
                    <a:pt x="4465" y="2832"/>
                  </a:cubicBezTo>
                  <a:cubicBezTo>
                    <a:pt x="4505" y="2848"/>
                    <a:pt x="4572" y="2832"/>
                    <a:pt x="4572" y="2877"/>
                  </a:cubicBezTo>
                  <a:cubicBezTo>
                    <a:pt x="4572" y="2899"/>
                    <a:pt x="4566" y="2905"/>
                    <a:pt x="4566" y="2927"/>
                  </a:cubicBezTo>
                  <a:cubicBezTo>
                    <a:pt x="4578" y="2983"/>
                    <a:pt x="4600" y="3006"/>
                    <a:pt x="4628" y="3051"/>
                  </a:cubicBezTo>
                  <a:cubicBezTo>
                    <a:pt x="4662" y="3101"/>
                    <a:pt x="4679" y="3135"/>
                    <a:pt x="4718" y="3174"/>
                  </a:cubicBezTo>
                  <a:cubicBezTo>
                    <a:pt x="4740" y="3197"/>
                    <a:pt x="4763" y="3202"/>
                    <a:pt x="4785" y="3230"/>
                  </a:cubicBezTo>
                  <a:cubicBezTo>
                    <a:pt x="4830" y="3281"/>
                    <a:pt x="4853" y="3309"/>
                    <a:pt x="4904" y="3354"/>
                  </a:cubicBezTo>
                  <a:cubicBezTo>
                    <a:pt x="4988" y="3427"/>
                    <a:pt x="5049" y="3438"/>
                    <a:pt x="5145" y="3495"/>
                  </a:cubicBezTo>
                  <a:cubicBezTo>
                    <a:pt x="5190" y="3517"/>
                    <a:pt x="5190" y="3568"/>
                    <a:pt x="5229" y="3601"/>
                  </a:cubicBezTo>
                  <a:cubicBezTo>
                    <a:pt x="5274" y="3629"/>
                    <a:pt x="5325" y="3646"/>
                    <a:pt x="5325" y="3697"/>
                  </a:cubicBezTo>
                  <a:cubicBezTo>
                    <a:pt x="5325" y="3747"/>
                    <a:pt x="5314" y="3781"/>
                    <a:pt x="5286" y="3826"/>
                  </a:cubicBezTo>
                  <a:cubicBezTo>
                    <a:pt x="5269" y="3854"/>
                    <a:pt x="5235" y="3865"/>
                    <a:pt x="5235" y="3905"/>
                  </a:cubicBezTo>
                  <a:cubicBezTo>
                    <a:pt x="5235" y="3944"/>
                    <a:pt x="5257" y="3966"/>
                    <a:pt x="5257" y="4011"/>
                  </a:cubicBezTo>
                  <a:cubicBezTo>
                    <a:pt x="5257" y="4023"/>
                    <a:pt x="5252" y="4028"/>
                    <a:pt x="5252" y="4039"/>
                  </a:cubicBezTo>
                  <a:cubicBezTo>
                    <a:pt x="5252" y="4062"/>
                    <a:pt x="5257" y="4067"/>
                    <a:pt x="5263" y="4090"/>
                  </a:cubicBezTo>
                  <a:cubicBezTo>
                    <a:pt x="5280" y="4135"/>
                    <a:pt x="5297" y="4169"/>
                    <a:pt x="5297" y="4219"/>
                  </a:cubicBezTo>
                  <a:cubicBezTo>
                    <a:pt x="5297" y="4259"/>
                    <a:pt x="5297" y="4275"/>
                    <a:pt x="5286" y="4315"/>
                  </a:cubicBezTo>
                  <a:cubicBezTo>
                    <a:pt x="5280" y="4332"/>
                    <a:pt x="5269" y="4337"/>
                    <a:pt x="5269" y="4354"/>
                  </a:cubicBezTo>
                  <a:cubicBezTo>
                    <a:pt x="5269" y="4376"/>
                    <a:pt x="5286" y="4382"/>
                    <a:pt x="5297" y="4393"/>
                  </a:cubicBezTo>
                  <a:cubicBezTo>
                    <a:pt x="5319" y="4427"/>
                    <a:pt x="5336" y="4444"/>
                    <a:pt x="5364" y="4472"/>
                  </a:cubicBezTo>
                  <a:cubicBezTo>
                    <a:pt x="5387" y="4500"/>
                    <a:pt x="5381" y="4522"/>
                    <a:pt x="5392" y="4556"/>
                  </a:cubicBezTo>
                  <a:cubicBezTo>
                    <a:pt x="5398" y="4573"/>
                    <a:pt x="5415" y="4579"/>
                    <a:pt x="5432" y="4590"/>
                  </a:cubicBezTo>
                  <a:cubicBezTo>
                    <a:pt x="5454" y="4607"/>
                    <a:pt x="5460" y="4629"/>
                    <a:pt x="5471" y="4657"/>
                  </a:cubicBezTo>
                  <a:cubicBezTo>
                    <a:pt x="5493" y="4725"/>
                    <a:pt x="5533" y="4753"/>
                    <a:pt x="5561" y="4820"/>
                  </a:cubicBezTo>
                  <a:cubicBezTo>
                    <a:pt x="5572" y="4843"/>
                    <a:pt x="5561" y="4860"/>
                    <a:pt x="5572" y="4888"/>
                  </a:cubicBezTo>
                  <a:cubicBezTo>
                    <a:pt x="5583" y="4916"/>
                    <a:pt x="5606" y="4927"/>
                    <a:pt x="5606" y="4961"/>
                  </a:cubicBezTo>
                  <a:cubicBezTo>
                    <a:pt x="5606" y="4989"/>
                    <a:pt x="5589" y="5000"/>
                    <a:pt x="5589" y="5023"/>
                  </a:cubicBezTo>
                  <a:cubicBezTo>
                    <a:pt x="5589" y="5062"/>
                    <a:pt x="5589" y="5062"/>
                    <a:pt x="5589" y="5062"/>
                  </a:cubicBezTo>
                  <a:cubicBezTo>
                    <a:pt x="5589" y="5101"/>
                    <a:pt x="5555" y="5124"/>
                    <a:pt x="5555" y="5163"/>
                  </a:cubicBezTo>
                  <a:cubicBezTo>
                    <a:pt x="5555" y="5230"/>
                    <a:pt x="5555" y="5230"/>
                    <a:pt x="5555" y="5230"/>
                  </a:cubicBezTo>
                  <a:cubicBezTo>
                    <a:pt x="5555" y="5253"/>
                    <a:pt x="5549" y="5258"/>
                    <a:pt x="5549" y="5281"/>
                  </a:cubicBezTo>
                  <a:cubicBezTo>
                    <a:pt x="5549" y="5292"/>
                    <a:pt x="5555" y="5309"/>
                    <a:pt x="5572" y="5309"/>
                  </a:cubicBezTo>
                  <a:cubicBezTo>
                    <a:pt x="5589" y="5309"/>
                    <a:pt x="5600" y="5298"/>
                    <a:pt x="5617" y="5298"/>
                  </a:cubicBezTo>
                  <a:cubicBezTo>
                    <a:pt x="5668" y="5298"/>
                    <a:pt x="5668" y="5298"/>
                    <a:pt x="5668" y="5298"/>
                  </a:cubicBezTo>
                  <a:cubicBezTo>
                    <a:pt x="5763" y="5298"/>
                    <a:pt x="5814" y="5365"/>
                    <a:pt x="5909" y="5365"/>
                  </a:cubicBezTo>
                  <a:cubicBezTo>
                    <a:pt x="5954" y="5365"/>
                    <a:pt x="5954" y="5365"/>
                    <a:pt x="5954" y="5365"/>
                  </a:cubicBezTo>
                  <a:cubicBezTo>
                    <a:pt x="6016" y="5365"/>
                    <a:pt x="6044" y="5343"/>
                    <a:pt x="6106" y="5343"/>
                  </a:cubicBezTo>
                  <a:cubicBezTo>
                    <a:pt x="6145" y="5343"/>
                    <a:pt x="6162" y="5348"/>
                    <a:pt x="6201" y="5354"/>
                  </a:cubicBezTo>
                  <a:cubicBezTo>
                    <a:pt x="6229" y="5354"/>
                    <a:pt x="6240" y="5354"/>
                    <a:pt x="6263" y="5354"/>
                  </a:cubicBezTo>
                  <a:cubicBezTo>
                    <a:pt x="6291" y="5354"/>
                    <a:pt x="6308" y="5360"/>
                    <a:pt x="6336" y="5365"/>
                  </a:cubicBezTo>
                  <a:cubicBezTo>
                    <a:pt x="6387" y="5365"/>
                    <a:pt x="6387" y="5365"/>
                    <a:pt x="6387" y="5365"/>
                  </a:cubicBezTo>
                  <a:cubicBezTo>
                    <a:pt x="6426" y="5365"/>
                    <a:pt x="6448" y="5371"/>
                    <a:pt x="6482" y="5376"/>
                  </a:cubicBezTo>
                  <a:cubicBezTo>
                    <a:pt x="6510" y="5376"/>
                    <a:pt x="6550" y="5371"/>
                    <a:pt x="6550" y="5399"/>
                  </a:cubicBezTo>
                  <a:cubicBezTo>
                    <a:pt x="6550" y="5427"/>
                    <a:pt x="6533" y="5438"/>
                    <a:pt x="6533" y="5466"/>
                  </a:cubicBezTo>
                  <a:cubicBezTo>
                    <a:pt x="6533" y="5511"/>
                    <a:pt x="6538" y="5539"/>
                    <a:pt x="6538" y="5579"/>
                  </a:cubicBezTo>
                  <a:cubicBezTo>
                    <a:pt x="6527" y="5640"/>
                    <a:pt x="6499" y="5668"/>
                    <a:pt x="6499" y="5725"/>
                  </a:cubicBezTo>
                  <a:cubicBezTo>
                    <a:pt x="6499" y="5770"/>
                    <a:pt x="6499" y="5770"/>
                    <a:pt x="6499" y="5770"/>
                  </a:cubicBezTo>
                  <a:cubicBezTo>
                    <a:pt x="6482" y="5775"/>
                    <a:pt x="6471" y="5781"/>
                    <a:pt x="6448" y="5781"/>
                  </a:cubicBezTo>
                  <a:cubicBezTo>
                    <a:pt x="6403" y="5781"/>
                    <a:pt x="6403" y="5781"/>
                    <a:pt x="6403" y="5781"/>
                  </a:cubicBezTo>
                  <a:cubicBezTo>
                    <a:pt x="6370" y="5781"/>
                    <a:pt x="6358" y="5792"/>
                    <a:pt x="6330" y="5798"/>
                  </a:cubicBezTo>
                  <a:cubicBezTo>
                    <a:pt x="6285" y="5787"/>
                    <a:pt x="6285" y="5787"/>
                    <a:pt x="6285" y="5787"/>
                  </a:cubicBezTo>
                  <a:cubicBezTo>
                    <a:pt x="6257" y="5792"/>
                    <a:pt x="6252" y="5803"/>
                    <a:pt x="6224" y="5815"/>
                  </a:cubicBezTo>
                  <a:cubicBezTo>
                    <a:pt x="6207" y="5820"/>
                    <a:pt x="6190" y="5820"/>
                    <a:pt x="6179" y="5832"/>
                  </a:cubicBezTo>
                  <a:cubicBezTo>
                    <a:pt x="6168" y="5843"/>
                    <a:pt x="6168" y="5860"/>
                    <a:pt x="6156" y="5871"/>
                  </a:cubicBezTo>
                  <a:cubicBezTo>
                    <a:pt x="6095" y="5916"/>
                    <a:pt x="6050" y="5927"/>
                    <a:pt x="5982" y="5966"/>
                  </a:cubicBezTo>
                  <a:cubicBezTo>
                    <a:pt x="5926" y="6000"/>
                    <a:pt x="5887" y="6022"/>
                    <a:pt x="5819" y="6022"/>
                  </a:cubicBezTo>
                  <a:cubicBezTo>
                    <a:pt x="5780" y="6022"/>
                    <a:pt x="5780" y="6022"/>
                    <a:pt x="5780" y="6022"/>
                  </a:cubicBezTo>
                  <a:cubicBezTo>
                    <a:pt x="5763" y="6022"/>
                    <a:pt x="5757" y="6017"/>
                    <a:pt x="5741" y="6017"/>
                  </a:cubicBezTo>
                  <a:cubicBezTo>
                    <a:pt x="5701" y="6017"/>
                    <a:pt x="5701" y="6017"/>
                    <a:pt x="5701" y="6017"/>
                  </a:cubicBezTo>
                  <a:cubicBezTo>
                    <a:pt x="5673" y="6017"/>
                    <a:pt x="5656" y="6034"/>
                    <a:pt x="5628" y="6050"/>
                  </a:cubicBezTo>
                  <a:cubicBezTo>
                    <a:pt x="5594" y="6067"/>
                    <a:pt x="5572" y="6079"/>
                    <a:pt x="5555" y="6112"/>
                  </a:cubicBezTo>
                  <a:cubicBezTo>
                    <a:pt x="5527" y="6169"/>
                    <a:pt x="5538" y="6208"/>
                    <a:pt x="5533" y="6270"/>
                  </a:cubicBezTo>
                  <a:cubicBezTo>
                    <a:pt x="5527" y="6309"/>
                    <a:pt x="5499" y="6331"/>
                    <a:pt x="5499" y="6371"/>
                  </a:cubicBezTo>
                  <a:cubicBezTo>
                    <a:pt x="5499" y="6399"/>
                    <a:pt x="5516" y="6416"/>
                    <a:pt x="5516" y="6449"/>
                  </a:cubicBezTo>
                  <a:cubicBezTo>
                    <a:pt x="5516" y="6489"/>
                    <a:pt x="5493" y="6506"/>
                    <a:pt x="5471" y="6539"/>
                  </a:cubicBezTo>
                  <a:cubicBezTo>
                    <a:pt x="5460" y="6562"/>
                    <a:pt x="5454" y="6579"/>
                    <a:pt x="5432" y="6596"/>
                  </a:cubicBezTo>
                  <a:cubicBezTo>
                    <a:pt x="5381" y="6624"/>
                    <a:pt x="5347" y="6629"/>
                    <a:pt x="5308" y="6674"/>
                  </a:cubicBezTo>
                  <a:cubicBezTo>
                    <a:pt x="5263" y="6719"/>
                    <a:pt x="5229" y="6736"/>
                    <a:pt x="5190" y="6786"/>
                  </a:cubicBezTo>
                  <a:cubicBezTo>
                    <a:pt x="5151" y="6831"/>
                    <a:pt x="5139" y="6871"/>
                    <a:pt x="5089" y="6910"/>
                  </a:cubicBezTo>
                  <a:cubicBezTo>
                    <a:pt x="5072" y="6882"/>
                    <a:pt x="5061" y="6865"/>
                    <a:pt x="5061" y="6831"/>
                  </a:cubicBezTo>
                  <a:cubicBezTo>
                    <a:pt x="5061" y="6786"/>
                    <a:pt x="5111" y="6770"/>
                    <a:pt x="5111" y="6719"/>
                  </a:cubicBezTo>
                  <a:cubicBezTo>
                    <a:pt x="5111" y="6702"/>
                    <a:pt x="5111" y="6702"/>
                    <a:pt x="5111" y="6702"/>
                  </a:cubicBezTo>
                  <a:cubicBezTo>
                    <a:pt x="5083" y="6702"/>
                    <a:pt x="5066" y="6691"/>
                    <a:pt x="5038" y="6691"/>
                  </a:cubicBezTo>
                  <a:cubicBezTo>
                    <a:pt x="5005" y="6691"/>
                    <a:pt x="4993" y="6719"/>
                    <a:pt x="4965" y="6736"/>
                  </a:cubicBezTo>
                  <a:cubicBezTo>
                    <a:pt x="4898" y="6775"/>
                    <a:pt x="4847" y="6792"/>
                    <a:pt x="4802" y="6854"/>
                  </a:cubicBezTo>
                  <a:cubicBezTo>
                    <a:pt x="4769" y="6899"/>
                    <a:pt x="4769" y="6938"/>
                    <a:pt x="4724" y="6972"/>
                  </a:cubicBezTo>
                  <a:cubicBezTo>
                    <a:pt x="4645" y="7000"/>
                    <a:pt x="4606" y="7051"/>
                    <a:pt x="4521" y="7051"/>
                  </a:cubicBezTo>
                  <a:cubicBezTo>
                    <a:pt x="4499" y="7051"/>
                    <a:pt x="4482" y="7051"/>
                    <a:pt x="4465" y="7045"/>
                  </a:cubicBezTo>
                  <a:cubicBezTo>
                    <a:pt x="4448" y="7039"/>
                    <a:pt x="4443" y="7011"/>
                    <a:pt x="4426" y="7011"/>
                  </a:cubicBezTo>
                  <a:cubicBezTo>
                    <a:pt x="4398" y="7011"/>
                    <a:pt x="4398" y="7045"/>
                    <a:pt x="4370" y="7062"/>
                  </a:cubicBezTo>
                  <a:cubicBezTo>
                    <a:pt x="4336" y="7079"/>
                    <a:pt x="4319" y="7112"/>
                    <a:pt x="4280" y="7129"/>
                  </a:cubicBezTo>
                  <a:cubicBezTo>
                    <a:pt x="4257" y="7140"/>
                    <a:pt x="4235" y="7135"/>
                    <a:pt x="4212" y="7146"/>
                  </a:cubicBezTo>
                  <a:cubicBezTo>
                    <a:pt x="4168" y="7174"/>
                    <a:pt x="4156" y="7230"/>
                    <a:pt x="4100" y="7230"/>
                  </a:cubicBezTo>
                  <a:cubicBezTo>
                    <a:pt x="4078" y="7230"/>
                    <a:pt x="4066" y="7219"/>
                    <a:pt x="4044" y="7219"/>
                  </a:cubicBezTo>
                  <a:cubicBezTo>
                    <a:pt x="3999" y="7219"/>
                    <a:pt x="3971" y="7264"/>
                    <a:pt x="3960" y="7309"/>
                  </a:cubicBezTo>
                  <a:cubicBezTo>
                    <a:pt x="3954" y="7360"/>
                    <a:pt x="3943" y="7388"/>
                    <a:pt x="3931" y="7438"/>
                  </a:cubicBezTo>
                  <a:cubicBezTo>
                    <a:pt x="3920" y="7494"/>
                    <a:pt x="3892" y="7556"/>
                    <a:pt x="3836" y="7556"/>
                  </a:cubicBezTo>
                  <a:cubicBezTo>
                    <a:pt x="3791" y="7556"/>
                    <a:pt x="3769" y="7534"/>
                    <a:pt x="3729" y="7534"/>
                  </a:cubicBezTo>
                  <a:cubicBezTo>
                    <a:pt x="3690" y="7534"/>
                    <a:pt x="3690" y="7584"/>
                    <a:pt x="3662" y="7612"/>
                  </a:cubicBezTo>
                  <a:cubicBezTo>
                    <a:pt x="3634" y="7640"/>
                    <a:pt x="3594" y="7652"/>
                    <a:pt x="3594" y="7691"/>
                  </a:cubicBezTo>
                  <a:cubicBezTo>
                    <a:pt x="3594" y="7736"/>
                    <a:pt x="3594" y="7736"/>
                    <a:pt x="3594" y="7736"/>
                  </a:cubicBezTo>
                  <a:cubicBezTo>
                    <a:pt x="3594" y="7798"/>
                    <a:pt x="3555" y="7826"/>
                    <a:pt x="3516" y="7865"/>
                  </a:cubicBezTo>
                  <a:cubicBezTo>
                    <a:pt x="3476" y="7904"/>
                    <a:pt x="3454" y="7938"/>
                    <a:pt x="3403" y="7938"/>
                  </a:cubicBezTo>
                  <a:cubicBezTo>
                    <a:pt x="3370" y="7938"/>
                    <a:pt x="3364" y="7910"/>
                    <a:pt x="3353" y="7876"/>
                  </a:cubicBezTo>
                  <a:cubicBezTo>
                    <a:pt x="3347" y="7854"/>
                    <a:pt x="3336" y="7837"/>
                    <a:pt x="3336" y="7809"/>
                  </a:cubicBezTo>
                  <a:cubicBezTo>
                    <a:pt x="3336" y="7786"/>
                    <a:pt x="3353" y="7775"/>
                    <a:pt x="3364" y="7758"/>
                  </a:cubicBezTo>
                  <a:cubicBezTo>
                    <a:pt x="3403" y="7713"/>
                    <a:pt x="3437" y="7685"/>
                    <a:pt x="3437" y="7623"/>
                  </a:cubicBezTo>
                  <a:cubicBezTo>
                    <a:pt x="3437" y="7573"/>
                    <a:pt x="3409" y="7545"/>
                    <a:pt x="3381" y="7500"/>
                  </a:cubicBezTo>
                  <a:cubicBezTo>
                    <a:pt x="3364" y="7472"/>
                    <a:pt x="3353" y="7449"/>
                    <a:pt x="3325" y="7449"/>
                  </a:cubicBezTo>
                  <a:cubicBezTo>
                    <a:pt x="3241" y="7449"/>
                    <a:pt x="3196" y="7449"/>
                    <a:pt x="3117" y="7449"/>
                  </a:cubicBezTo>
                  <a:cubicBezTo>
                    <a:pt x="3094" y="7449"/>
                    <a:pt x="3089" y="7478"/>
                    <a:pt x="3072" y="7489"/>
                  </a:cubicBezTo>
                  <a:cubicBezTo>
                    <a:pt x="3033" y="7522"/>
                    <a:pt x="2999" y="7528"/>
                    <a:pt x="2954" y="7539"/>
                  </a:cubicBezTo>
                  <a:cubicBezTo>
                    <a:pt x="2875" y="7556"/>
                    <a:pt x="2853" y="7607"/>
                    <a:pt x="2802" y="7663"/>
                  </a:cubicBezTo>
                  <a:cubicBezTo>
                    <a:pt x="2780" y="7685"/>
                    <a:pt x="2774" y="7708"/>
                    <a:pt x="2746" y="7725"/>
                  </a:cubicBezTo>
                  <a:cubicBezTo>
                    <a:pt x="2707" y="7747"/>
                    <a:pt x="2673" y="7725"/>
                    <a:pt x="2634" y="7736"/>
                  </a:cubicBezTo>
                  <a:cubicBezTo>
                    <a:pt x="2589" y="7753"/>
                    <a:pt x="2594" y="7820"/>
                    <a:pt x="2544" y="7820"/>
                  </a:cubicBezTo>
                  <a:cubicBezTo>
                    <a:pt x="2505" y="7820"/>
                    <a:pt x="2493" y="7775"/>
                    <a:pt x="2454" y="7775"/>
                  </a:cubicBezTo>
                  <a:cubicBezTo>
                    <a:pt x="2409" y="7775"/>
                    <a:pt x="2392" y="7792"/>
                    <a:pt x="2347" y="7792"/>
                  </a:cubicBezTo>
                  <a:cubicBezTo>
                    <a:pt x="2325" y="7792"/>
                    <a:pt x="2313" y="7792"/>
                    <a:pt x="2285" y="7792"/>
                  </a:cubicBezTo>
                  <a:cubicBezTo>
                    <a:pt x="2274" y="7792"/>
                    <a:pt x="2263" y="7786"/>
                    <a:pt x="2252" y="7781"/>
                  </a:cubicBezTo>
                  <a:cubicBezTo>
                    <a:pt x="1483" y="7124"/>
                    <a:pt x="1483" y="7124"/>
                    <a:pt x="1483" y="7124"/>
                  </a:cubicBezTo>
                  <a:lnTo>
                    <a:pt x="1483" y="7124"/>
                  </a:lnTo>
                  <a:cubicBezTo>
                    <a:pt x="1472" y="7084"/>
                    <a:pt x="1455" y="7056"/>
                    <a:pt x="1455" y="7017"/>
                  </a:cubicBezTo>
                  <a:cubicBezTo>
                    <a:pt x="1455" y="6983"/>
                    <a:pt x="1466" y="6966"/>
                    <a:pt x="1466" y="6933"/>
                  </a:cubicBezTo>
                  <a:cubicBezTo>
                    <a:pt x="1466" y="6882"/>
                    <a:pt x="1416" y="6865"/>
                    <a:pt x="1399" y="6815"/>
                  </a:cubicBezTo>
                  <a:cubicBezTo>
                    <a:pt x="1376" y="6764"/>
                    <a:pt x="1382" y="6736"/>
                    <a:pt x="1365" y="6685"/>
                  </a:cubicBezTo>
                  <a:cubicBezTo>
                    <a:pt x="1354" y="6640"/>
                    <a:pt x="1331" y="6618"/>
                    <a:pt x="1331" y="6567"/>
                  </a:cubicBezTo>
                  <a:cubicBezTo>
                    <a:pt x="1331" y="6528"/>
                    <a:pt x="1320" y="6506"/>
                    <a:pt x="1303" y="6472"/>
                  </a:cubicBezTo>
                  <a:cubicBezTo>
                    <a:pt x="1270" y="6376"/>
                    <a:pt x="1270" y="6320"/>
                    <a:pt x="1230" y="6230"/>
                  </a:cubicBezTo>
                  <a:cubicBezTo>
                    <a:pt x="1219" y="6191"/>
                    <a:pt x="1219" y="6163"/>
                    <a:pt x="1197" y="6135"/>
                  </a:cubicBezTo>
                  <a:cubicBezTo>
                    <a:pt x="1163" y="6084"/>
                    <a:pt x="1107" y="6062"/>
                    <a:pt x="1107" y="6000"/>
                  </a:cubicBezTo>
                  <a:cubicBezTo>
                    <a:pt x="1107" y="5961"/>
                    <a:pt x="1146" y="5955"/>
                    <a:pt x="1146" y="5916"/>
                  </a:cubicBezTo>
                  <a:cubicBezTo>
                    <a:pt x="1146" y="5876"/>
                    <a:pt x="1129" y="5860"/>
                    <a:pt x="1129" y="5820"/>
                  </a:cubicBezTo>
                  <a:cubicBezTo>
                    <a:pt x="1090" y="5826"/>
                    <a:pt x="1039" y="5832"/>
                    <a:pt x="1034" y="5792"/>
                  </a:cubicBezTo>
                  <a:cubicBezTo>
                    <a:pt x="1028" y="5719"/>
                    <a:pt x="994" y="5685"/>
                    <a:pt x="994" y="5612"/>
                  </a:cubicBezTo>
                  <a:cubicBezTo>
                    <a:pt x="994" y="5567"/>
                    <a:pt x="1045" y="5562"/>
                    <a:pt x="1045" y="5517"/>
                  </a:cubicBezTo>
                  <a:cubicBezTo>
                    <a:pt x="1045" y="5455"/>
                    <a:pt x="1000" y="5416"/>
                    <a:pt x="938" y="5388"/>
                  </a:cubicBezTo>
                  <a:cubicBezTo>
                    <a:pt x="904" y="5371"/>
                    <a:pt x="882" y="5376"/>
                    <a:pt x="860" y="5348"/>
                  </a:cubicBezTo>
                  <a:cubicBezTo>
                    <a:pt x="837" y="5315"/>
                    <a:pt x="843" y="5275"/>
                    <a:pt x="809" y="5253"/>
                  </a:cubicBezTo>
                  <a:cubicBezTo>
                    <a:pt x="764" y="5230"/>
                    <a:pt x="753" y="5202"/>
                    <a:pt x="708" y="5185"/>
                  </a:cubicBezTo>
                  <a:cubicBezTo>
                    <a:pt x="680" y="5174"/>
                    <a:pt x="663" y="5174"/>
                    <a:pt x="640" y="5163"/>
                  </a:cubicBezTo>
                  <a:cubicBezTo>
                    <a:pt x="612" y="5146"/>
                    <a:pt x="612" y="5118"/>
                    <a:pt x="595" y="5084"/>
                  </a:cubicBezTo>
                  <a:cubicBezTo>
                    <a:pt x="567" y="5045"/>
                    <a:pt x="551" y="5023"/>
                    <a:pt x="506" y="5006"/>
                  </a:cubicBezTo>
                  <a:cubicBezTo>
                    <a:pt x="449" y="5023"/>
                    <a:pt x="449" y="5023"/>
                    <a:pt x="449" y="5023"/>
                  </a:cubicBezTo>
                  <a:cubicBezTo>
                    <a:pt x="421" y="5017"/>
                    <a:pt x="427" y="4983"/>
                    <a:pt x="427" y="4961"/>
                  </a:cubicBezTo>
                  <a:cubicBezTo>
                    <a:pt x="427" y="4927"/>
                    <a:pt x="427" y="4927"/>
                    <a:pt x="427" y="4927"/>
                  </a:cubicBezTo>
                  <a:cubicBezTo>
                    <a:pt x="427" y="4899"/>
                    <a:pt x="410" y="4882"/>
                    <a:pt x="388" y="4860"/>
                  </a:cubicBezTo>
                  <a:cubicBezTo>
                    <a:pt x="382" y="4848"/>
                    <a:pt x="376" y="4826"/>
                    <a:pt x="359" y="4826"/>
                  </a:cubicBezTo>
                  <a:cubicBezTo>
                    <a:pt x="337" y="4826"/>
                    <a:pt x="331" y="4843"/>
                    <a:pt x="309" y="4843"/>
                  </a:cubicBezTo>
                  <a:cubicBezTo>
                    <a:pt x="270" y="4843"/>
                    <a:pt x="270" y="4843"/>
                    <a:pt x="270" y="4843"/>
                  </a:cubicBezTo>
                  <a:cubicBezTo>
                    <a:pt x="208" y="4843"/>
                    <a:pt x="185" y="4792"/>
                    <a:pt x="129" y="4792"/>
                  </a:cubicBezTo>
                  <a:cubicBezTo>
                    <a:pt x="79" y="4792"/>
                    <a:pt x="67" y="4843"/>
                    <a:pt x="39" y="4876"/>
                  </a:cubicBezTo>
                  <a:cubicBezTo>
                    <a:pt x="34" y="4876"/>
                    <a:pt x="34" y="4876"/>
                    <a:pt x="34" y="4876"/>
                  </a:cubicBezTo>
                  <a:cubicBezTo>
                    <a:pt x="17" y="4753"/>
                    <a:pt x="17" y="4753"/>
                    <a:pt x="17" y="4753"/>
                  </a:cubicBezTo>
                  <a:cubicBezTo>
                    <a:pt x="539" y="4275"/>
                    <a:pt x="539" y="4275"/>
                    <a:pt x="539" y="4275"/>
                  </a:cubicBezTo>
                  <a:cubicBezTo>
                    <a:pt x="567" y="4253"/>
                    <a:pt x="595" y="4247"/>
                    <a:pt x="624" y="4219"/>
                  </a:cubicBezTo>
                  <a:cubicBezTo>
                    <a:pt x="640" y="4208"/>
                    <a:pt x="652" y="4185"/>
                    <a:pt x="674" y="4185"/>
                  </a:cubicBezTo>
                  <a:cubicBezTo>
                    <a:pt x="685" y="4185"/>
                    <a:pt x="685" y="4191"/>
                    <a:pt x="691" y="4191"/>
                  </a:cubicBezTo>
                  <a:cubicBezTo>
                    <a:pt x="696" y="4191"/>
                    <a:pt x="702" y="4191"/>
                    <a:pt x="708" y="4191"/>
                  </a:cubicBezTo>
                  <a:cubicBezTo>
                    <a:pt x="708" y="4163"/>
                    <a:pt x="702" y="4146"/>
                    <a:pt x="713" y="4124"/>
                  </a:cubicBezTo>
                  <a:cubicBezTo>
                    <a:pt x="719" y="4101"/>
                    <a:pt x="741" y="4096"/>
                    <a:pt x="764" y="4079"/>
                  </a:cubicBezTo>
                  <a:cubicBezTo>
                    <a:pt x="798" y="4045"/>
                    <a:pt x="826" y="4023"/>
                    <a:pt x="826" y="3978"/>
                  </a:cubicBezTo>
                  <a:cubicBezTo>
                    <a:pt x="826" y="3933"/>
                    <a:pt x="803" y="3910"/>
                    <a:pt x="770" y="3882"/>
                  </a:cubicBezTo>
                  <a:cubicBezTo>
                    <a:pt x="691" y="3832"/>
                    <a:pt x="668" y="3775"/>
                    <a:pt x="635" y="3691"/>
                  </a:cubicBezTo>
                  <a:cubicBezTo>
                    <a:pt x="612" y="3629"/>
                    <a:pt x="607" y="3590"/>
                    <a:pt x="573" y="3539"/>
                  </a:cubicBezTo>
                  <a:cubicBezTo>
                    <a:pt x="556" y="3511"/>
                    <a:pt x="551" y="3478"/>
                    <a:pt x="522" y="3478"/>
                  </a:cubicBezTo>
                  <a:cubicBezTo>
                    <a:pt x="483" y="3478"/>
                    <a:pt x="461" y="3489"/>
                    <a:pt x="421" y="3489"/>
                  </a:cubicBezTo>
                  <a:cubicBezTo>
                    <a:pt x="354" y="3489"/>
                    <a:pt x="348" y="3405"/>
                    <a:pt x="337" y="3343"/>
                  </a:cubicBezTo>
                  <a:cubicBezTo>
                    <a:pt x="331" y="3315"/>
                    <a:pt x="314" y="3303"/>
                    <a:pt x="303" y="3275"/>
                  </a:cubicBezTo>
                  <a:cubicBezTo>
                    <a:pt x="286" y="3230"/>
                    <a:pt x="286" y="3202"/>
                    <a:pt x="270" y="3157"/>
                  </a:cubicBezTo>
                  <a:cubicBezTo>
                    <a:pt x="264" y="3129"/>
                    <a:pt x="258" y="3101"/>
                    <a:pt x="253" y="3079"/>
                  </a:cubicBezTo>
                  <a:cubicBezTo>
                    <a:pt x="168" y="2966"/>
                    <a:pt x="84" y="2899"/>
                    <a:pt x="84" y="2759"/>
                  </a:cubicBezTo>
                  <a:cubicBezTo>
                    <a:pt x="84" y="2697"/>
                    <a:pt x="135" y="2674"/>
                    <a:pt x="135" y="2612"/>
                  </a:cubicBezTo>
                  <a:cubicBezTo>
                    <a:pt x="135" y="2461"/>
                    <a:pt x="0" y="2399"/>
                    <a:pt x="0" y="2247"/>
                  </a:cubicBezTo>
                  <a:cubicBezTo>
                    <a:pt x="0" y="2129"/>
                    <a:pt x="67" y="2068"/>
                    <a:pt x="67" y="1955"/>
                  </a:cubicBezTo>
                  <a:cubicBezTo>
                    <a:pt x="67" y="1893"/>
                    <a:pt x="45" y="1860"/>
                    <a:pt x="45" y="1798"/>
                  </a:cubicBezTo>
                  <a:cubicBezTo>
                    <a:pt x="45" y="1686"/>
                    <a:pt x="107" y="1629"/>
                    <a:pt x="107" y="1517"/>
                  </a:cubicBezTo>
                  <a:cubicBezTo>
                    <a:pt x="107" y="1399"/>
                    <a:pt x="0" y="1337"/>
                    <a:pt x="34" y="1225"/>
                  </a:cubicBezTo>
                  <a:cubicBezTo>
                    <a:pt x="39" y="1208"/>
                    <a:pt x="45" y="1197"/>
                    <a:pt x="45" y="1186"/>
                  </a:cubicBezTo>
                  <a:cubicBezTo>
                    <a:pt x="62" y="1135"/>
                    <a:pt x="90" y="1101"/>
                    <a:pt x="140" y="1084"/>
                  </a:cubicBezTo>
                  <a:cubicBezTo>
                    <a:pt x="202" y="1062"/>
                    <a:pt x="253" y="1062"/>
                    <a:pt x="298" y="1017"/>
                  </a:cubicBezTo>
                  <a:cubicBezTo>
                    <a:pt x="331" y="983"/>
                    <a:pt x="320" y="950"/>
                    <a:pt x="331" y="905"/>
                  </a:cubicBezTo>
                  <a:cubicBezTo>
                    <a:pt x="337" y="888"/>
                    <a:pt x="359" y="888"/>
                    <a:pt x="359" y="871"/>
                  </a:cubicBezTo>
                  <a:cubicBezTo>
                    <a:pt x="359" y="804"/>
                    <a:pt x="337" y="764"/>
                    <a:pt x="337" y="697"/>
                  </a:cubicBezTo>
                  <a:cubicBezTo>
                    <a:pt x="337" y="573"/>
                    <a:pt x="348" y="472"/>
                    <a:pt x="444" y="399"/>
                  </a:cubicBezTo>
                  <a:cubicBezTo>
                    <a:pt x="534" y="332"/>
                    <a:pt x="646" y="304"/>
                    <a:pt x="646" y="191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0" name="Google Shape;3790;p150"/>
            <p:cNvSpPr/>
            <p:nvPr/>
          </p:nvSpPr>
          <p:spPr>
            <a:xfrm>
              <a:off x="17517339" y="5475742"/>
              <a:ext cx="1622319" cy="1370012"/>
            </a:xfrm>
            <a:custGeom>
              <a:avLst/>
              <a:gdLst/>
              <a:ahLst/>
              <a:cxnLst/>
              <a:rect l="0" t="0" r="0" b="0"/>
              <a:pathLst>
                <a:path w="4507" h="3804" extrusionOk="0">
                  <a:moveTo>
                    <a:pt x="4506" y="2702"/>
                  </a:moveTo>
                  <a:lnTo>
                    <a:pt x="4506" y="2702"/>
                  </a:lnTo>
                  <a:cubicBezTo>
                    <a:pt x="4478" y="2742"/>
                    <a:pt x="4450" y="2758"/>
                    <a:pt x="4405" y="2758"/>
                  </a:cubicBezTo>
                  <a:cubicBezTo>
                    <a:pt x="4371" y="2758"/>
                    <a:pt x="4360" y="2742"/>
                    <a:pt x="4326" y="2742"/>
                  </a:cubicBezTo>
                  <a:cubicBezTo>
                    <a:pt x="4287" y="2742"/>
                    <a:pt x="4275" y="2787"/>
                    <a:pt x="4247" y="2815"/>
                  </a:cubicBezTo>
                  <a:cubicBezTo>
                    <a:pt x="4202" y="2871"/>
                    <a:pt x="4163" y="2910"/>
                    <a:pt x="4090" y="2910"/>
                  </a:cubicBezTo>
                  <a:cubicBezTo>
                    <a:pt x="4045" y="2910"/>
                    <a:pt x="4023" y="2882"/>
                    <a:pt x="3978" y="2854"/>
                  </a:cubicBezTo>
                  <a:cubicBezTo>
                    <a:pt x="3944" y="2837"/>
                    <a:pt x="3922" y="2843"/>
                    <a:pt x="3888" y="2826"/>
                  </a:cubicBezTo>
                  <a:cubicBezTo>
                    <a:pt x="3849" y="2815"/>
                    <a:pt x="3826" y="2803"/>
                    <a:pt x="3792" y="2803"/>
                  </a:cubicBezTo>
                  <a:cubicBezTo>
                    <a:pt x="3742" y="2803"/>
                    <a:pt x="3725" y="2832"/>
                    <a:pt x="3680" y="2848"/>
                  </a:cubicBezTo>
                  <a:cubicBezTo>
                    <a:pt x="3573" y="2905"/>
                    <a:pt x="3506" y="2938"/>
                    <a:pt x="3405" y="3000"/>
                  </a:cubicBezTo>
                  <a:cubicBezTo>
                    <a:pt x="3354" y="3034"/>
                    <a:pt x="3326" y="3073"/>
                    <a:pt x="3264" y="3073"/>
                  </a:cubicBezTo>
                  <a:cubicBezTo>
                    <a:pt x="3219" y="3073"/>
                    <a:pt x="3219" y="3073"/>
                    <a:pt x="3219" y="3073"/>
                  </a:cubicBezTo>
                  <a:cubicBezTo>
                    <a:pt x="3202" y="3073"/>
                    <a:pt x="3191" y="3068"/>
                    <a:pt x="3174" y="3068"/>
                  </a:cubicBezTo>
                  <a:cubicBezTo>
                    <a:pt x="3045" y="3068"/>
                    <a:pt x="3045" y="3068"/>
                    <a:pt x="3045" y="3068"/>
                  </a:cubicBezTo>
                  <a:cubicBezTo>
                    <a:pt x="3034" y="3068"/>
                    <a:pt x="3023" y="3068"/>
                    <a:pt x="3011" y="3073"/>
                  </a:cubicBezTo>
                  <a:cubicBezTo>
                    <a:pt x="2961" y="3090"/>
                    <a:pt x="2938" y="3101"/>
                    <a:pt x="2888" y="3101"/>
                  </a:cubicBezTo>
                  <a:cubicBezTo>
                    <a:pt x="2871" y="3101"/>
                    <a:pt x="2860" y="3101"/>
                    <a:pt x="2843" y="3101"/>
                  </a:cubicBezTo>
                  <a:cubicBezTo>
                    <a:pt x="2809" y="3101"/>
                    <a:pt x="2798" y="3129"/>
                    <a:pt x="2775" y="3152"/>
                  </a:cubicBezTo>
                  <a:cubicBezTo>
                    <a:pt x="2742" y="3197"/>
                    <a:pt x="2708" y="3219"/>
                    <a:pt x="2697" y="3275"/>
                  </a:cubicBezTo>
                  <a:cubicBezTo>
                    <a:pt x="2686" y="3304"/>
                    <a:pt x="2697" y="3326"/>
                    <a:pt x="2669" y="3343"/>
                  </a:cubicBezTo>
                  <a:cubicBezTo>
                    <a:pt x="2624" y="3371"/>
                    <a:pt x="2590" y="3371"/>
                    <a:pt x="2534" y="3371"/>
                  </a:cubicBezTo>
                  <a:cubicBezTo>
                    <a:pt x="2494" y="3371"/>
                    <a:pt x="2478" y="3343"/>
                    <a:pt x="2438" y="3332"/>
                  </a:cubicBezTo>
                  <a:cubicBezTo>
                    <a:pt x="2377" y="3315"/>
                    <a:pt x="2337" y="3304"/>
                    <a:pt x="2281" y="3264"/>
                  </a:cubicBezTo>
                  <a:cubicBezTo>
                    <a:pt x="2242" y="3236"/>
                    <a:pt x="2225" y="3191"/>
                    <a:pt x="2174" y="3191"/>
                  </a:cubicBezTo>
                  <a:cubicBezTo>
                    <a:pt x="2090" y="3191"/>
                    <a:pt x="2079" y="3309"/>
                    <a:pt x="1994" y="3309"/>
                  </a:cubicBezTo>
                  <a:cubicBezTo>
                    <a:pt x="1966" y="3309"/>
                    <a:pt x="1950" y="3309"/>
                    <a:pt x="1921" y="3298"/>
                  </a:cubicBezTo>
                  <a:cubicBezTo>
                    <a:pt x="1905" y="3292"/>
                    <a:pt x="1893" y="3275"/>
                    <a:pt x="1871" y="3275"/>
                  </a:cubicBezTo>
                  <a:cubicBezTo>
                    <a:pt x="1826" y="3275"/>
                    <a:pt x="1804" y="3320"/>
                    <a:pt x="1804" y="3365"/>
                  </a:cubicBezTo>
                  <a:cubicBezTo>
                    <a:pt x="1804" y="3405"/>
                    <a:pt x="1804" y="3405"/>
                    <a:pt x="1804" y="3405"/>
                  </a:cubicBezTo>
                  <a:cubicBezTo>
                    <a:pt x="1792" y="3450"/>
                    <a:pt x="1792" y="3450"/>
                    <a:pt x="1792" y="3450"/>
                  </a:cubicBezTo>
                  <a:cubicBezTo>
                    <a:pt x="1804" y="3500"/>
                    <a:pt x="1849" y="3511"/>
                    <a:pt x="1871" y="3556"/>
                  </a:cubicBezTo>
                  <a:cubicBezTo>
                    <a:pt x="1815" y="3601"/>
                    <a:pt x="1781" y="3652"/>
                    <a:pt x="1708" y="3652"/>
                  </a:cubicBezTo>
                  <a:cubicBezTo>
                    <a:pt x="1669" y="3652"/>
                    <a:pt x="1652" y="3641"/>
                    <a:pt x="1612" y="3641"/>
                  </a:cubicBezTo>
                  <a:cubicBezTo>
                    <a:pt x="1579" y="3641"/>
                    <a:pt x="1568" y="3663"/>
                    <a:pt x="1545" y="3674"/>
                  </a:cubicBezTo>
                  <a:cubicBezTo>
                    <a:pt x="1478" y="3702"/>
                    <a:pt x="1455" y="3742"/>
                    <a:pt x="1393" y="3770"/>
                  </a:cubicBezTo>
                  <a:cubicBezTo>
                    <a:pt x="1371" y="3781"/>
                    <a:pt x="1360" y="3803"/>
                    <a:pt x="1337" y="3803"/>
                  </a:cubicBezTo>
                  <a:cubicBezTo>
                    <a:pt x="1320" y="3803"/>
                    <a:pt x="1309" y="3798"/>
                    <a:pt x="1292" y="3792"/>
                  </a:cubicBezTo>
                  <a:cubicBezTo>
                    <a:pt x="1202" y="3770"/>
                    <a:pt x="1152" y="3730"/>
                    <a:pt x="1096" y="3657"/>
                  </a:cubicBezTo>
                  <a:cubicBezTo>
                    <a:pt x="1073" y="3635"/>
                    <a:pt x="1073" y="3607"/>
                    <a:pt x="1045" y="3584"/>
                  </a:cubicBezTo>
                  <a:cubicBezTo>
                    <a:pt x="1023" y="3573"/>
                    <a:pt x="1006" y="3584"/>
                    <a:pt x="978" y="3579"/>
                  </a:cubicBezTo>
                  <a:cubicBezTo>
                    <a:pt x="921" y="3562"/>
                    <a:pt x="893" y="3528"/>
                    <a:pt x="837" y="3528"/>
                  </a:cubicBezTo>
                  <a:cubicBezTo>
                    <a:pt x="775" y="3528"/>
                    <a:pt x="775" y="3528"/>
                    <a:pt x="775" y="3528"/>
                  </a:cubicBezTo>
                  <a:cubicBezTo>
                    <a:pt x="730" y="3528"/>
                    <a:pt x="691" y="3500"/>
                    <a:pt x="686" y="3455"/>
                  </a:cubicBezTo>
                  <a:cubicBezTo>
                    <a:pt x="674" y="3455"/>
                    <a:pt x="674" y="3455"/>
                    <a:pt x="674" y="3455"/>
                  </a:cubicBezTo>
                  <a:cubicBezTo>
                    <a:pt x="601" y="3472"/>
                    <a:pt x="601" y="3472"/>
                    <a:pt x="601" y="3472"/>
                  </a:cubicBezTo>
                  <a:cubicBezTo>
                    <a:pt x="568" y="3466"/>
                    <a:pt x="568" y="3466"/>
                    <a:pt x="568" y="3466"/>
                  </a:cubicBezTo>
                  <a:lnTo>
                    <a:pt x="568" y="3466"/>
                  </a:lnTo>
                  <a:cubicBezTo>
                    <a:pt x="539" y="3421"/>
                    <a:pt x="506" y="3393"/>
                    <a:pt x="449" y="3393"/>
                  </a:cubicBezTo>
                  <a:cubicBezTo>
                    <a:pt x="399" y="3393"/>
                    <a:pt x="399" y="3393"/>
                    <a:pt x="399" y="3393"/>
                  </a:cubicBezTo>
                  <a:cubicBezTo>
                    <a:pt x="382" y="3393"/>
                    <a:pt x="382" y="3377"/>
                    <a:pt x="371" y="3365"/>
                  </a:cubicBezTo>
                  <a:cubicBezTo>
                    <a:pt x="393" y="3320"/>
                    <a:pt x="371" y="3281"/>
                    <a:pt x="405" y="3242"/>
                  </a:cubicBezTo>
                  <a:cubicBezTo>
                    <a:pt x="421" y="3225"/>
                    <a:pt x="449" y="3230"/>
                    <a:pt x="466" y="3208"/>
                  </a:cubicBezTo>
                  <a:cubicBezTo>
                    <a:pt x="511" y="3152"/>
                    <a:pt x="523" y="3101"/>
                    <a:pt x="551" y="3034"/>
                  </a:cubicBezTo>
                  <a:cubicBezTo>
                    <a:pt x="573" y="2983"/>
                    <a:pt x="624" y="2989"/>
                    <a:pt x="657" y="2944"/>
                  </a:cubicBezTo>
                  <a:cubicBezTo>
                    <a:pt x="691" y="2905"/>
                    <a:pt x="680" y="2865"/>
                    <a:pt x="714" y="2826"/>
                  </a:cubicBezTo>
                  <a:cubicBezTo>
                    <a:pt x="753" y="2781"/>
                    <a:pt x="815" y="2770"/>
                    <a:pt x="815" y="2714"/>
                  </a:cubicBezTo>
                  <a:cubicBezTo>
                    <a:pt x="815" y="2674"/>
                    <a:pt x="837" y="2652"/>
                    <a:pt x="837" y="2613"/>
                  </a:cubicBezTo>
                  <a:cubicBezTo>
                    <a:pt x="837" y="2596"/>
                    <a:pt x="843" y="2584"/>
                    <a:pt x="854" y="2573"/>
                  </a:cubicBezTo>
                  <a:cubicBezTo>
                    <a:pt x="876" y="2528"/>
                    <a:pt x="888" y="2495"/>
                    <a:pt x="888" y="2444"/>
                  </a:cubicBezTo>
                  <a:cubicBezTo>
                    <a:pt x="888" y="2376"/>
                    <a:pt x="843" y="2348"/>
                    <a:pt x="843" y="2281"/>
                  </a:cubicBezTo>
                  <a:cubicBezTo>
                    <a:pt x="843" y="2247"/>
                    <a:pt x="882" y="2236"/>
                    <a:pt x="916" y="2219"/>
                  </a:cubicBezTo>
                  <a:cubicBezTo>
                    <a:pt x="950" y="2208"/>
                    <a:pt x="966" y="2186"/>
                    <a:pt x="1006" y="2186"/>
                  </a:cubicBezTo>
                  <a:cubicBezTo>
                    <a:pt x="1051" y="2186"/>
                    <a:pt x="1073" y="2219"/>
                    <a:pt x="1113" y="2219"/>
                  </a:cubicBezTo>
                  <a:cubicBezTo>
                    <a:pt x="1141" y="2219"/>
                    <a:pt x="1152" y="2208"/>
                    <a:pt x="1174" y="2208"/>
                  </a:cubicBezTo>
                  <a:cubicBezTo>
                    <a:pt x="1185" y="2208"/>
                    <a:pt x="1185" y="2225"/>
                    <a:pt x="1197" y="2236"/>
                  </a:cubicBezTo>
                  <a:cubicBezTo>
                    <a:pt x="1225" y="2270"/>
                    <a:pt x="1242" y="2303"/>
                    <a:pt x="1287" y="2303"/>
                  </a:cubicBezTo>
                  <a:cubicBezTo>
                    <a:pt x="1309" y="2303"/>
                    <a:pt x="1309" y="2270"/>
                    <a:pt x="1320" y="2247"/>
                  </a:cubicBezTo>
                  <a:cubicBezTo>
                    <a:pt x="1332" y="2219"/>
                    <a:pt x="1332" y="2202"/>
                    <a:pt x="1337" y="2169"/>
                  </a:cubicBezTo>
                  <a:cubicBezTo>
                    <a:pt x="1343" y="2107"/>
                    <a:pt x="1382" y="2079"/>
                    <a:pt x="1382" y="2017"/>
                  </a:cubicBezTo>
                  <a:cubicBezTo>
                    <a:pt x="1382" y="1972"/>
                    <a:pt x="1315" y="2006"/>
                    <a:pt x="1275" y="1978"/>
                  </a:cubicBezTo>
                  <a:cubicBezTo>
                    <a:pt x="1247" y="1961"/>
                    <a:pt x="1230" y="1944"/>
                    <a:pt x="1208" y="1916"/>
                  </a:cubicBezTo>
                  <a:cubicBezTo>
                    <a:pt x="1191" y="1905"/>
                    <a:pt x="1174" y="1893"/>
                    <a:pt x="1174" y="1877"/>
                  </a:cubicBezTo>
                  <a:cubicBezTo>
                    <a:pt x="1174" y="1798"/>
                    <a:pt x="1174" y="1798"/>
                    <a:pt x="1174" y="1798"/>
                  </a:cubicBezTo>
                  <a:cubicBezTo>
                    <a:pt x="1174" y="1781"/>
                    <a:pt x="1180" y="1776"/>
                    <a:pt x="1180" y="1759"/>
                  </a:cubicBezTo>
                  <a:cubicBezTo>
                    <a:pt x="1174" y="1736"/>
                    <a:pt x="1141" y="1742"/>
                    <a:pt x="1129" y="1719"/>
                  </a:cubicBezTo>
                  <a:cubicBezTo>
                    <a:pt x="1118" y="1702"/>
                    <a:pt x="1124" y="1680"/>
                    <a:pt x="1101" y="1669"/>
                  </a:cubicBezTo>
                  <a:cubicBezTo>
                    <a:pt x="1079" y="1657"/>
                    <a:pt x="1056" y="1674"/>
                    <a:pt x="1028" y="1663"/>
                  </a:cubicBezTo>
                  <a:cubicBezTo>
                    <a:pt x="972" y="1646"/>
                    <a:pt x="950" y="1612"/>
                    <a:pt x="893" y="1590"/>
                  </a:cubicBezTo>
                  <a:cubicBezTo>
                    <a:pt x="832" y="1568"/>
                    <a:pt x="781" y="1568"/>
                    <a:pt x="742" y="1511"/>
                  </a:cubicBezTo>
                  <a:cubicBezTo>
                    <a:pt x="708" y="1455"/>
                    <a:pt x="714" y="1416"/>
                    <a:pt x="691" y="1354"/>
                  </a:cubicBezTo>
                  <a:cubicBezTo>
                    <a:pt x="686" y="1332"/>
                    <a:pt x="663" y="1320"/>
                    <a:pt x="663" y="1298"/>
                  </a:cubicBezTo>
                  <a:cubicBezTo>
                    <a:pt x="663" y="1270"/>
                    <a:pt x="697" y="1281"/>
                    <a:pt x="719" y="1264"/>
                  </a:cubicBezTo>
                  <a:cubicBezTo>
                    <a:pt x="759" y="1242"/>
                    <a:pt x="798" y="1219"/>
                    <a:pt x="798" y="1169"/>
                  </a:cubicBezTo>
                  <a:cubicBezTo>
                    <a:pt x="798" y="1135"/>
                    <a:pt x="764" y="1118"/>
                    <a:pt x="742" y="1090"/>
                  </a:cubicBezTo>
                  <a:cubicBezTo>
                    <a:pt x="714" y="1068"/>
                    <a:pt x="702" y="1045"/>
                    <a:pt x="686" y="1017"/>
                  </a:cubicBezTo>
                  <a:cubicBezTo>
                    <a:pt x="663" y="1028"/>
                    <a:pt x="646" y="1034"/>
                    <a:pt x="613" y="1034"/>
                  </a:cubicBezTo>
                  <a:cubicBezTo>
                    <a:pt x="584" y="1034"/>
                    <a:pt x="562" y="1023"/>
                    <a:pt x="551" y="995"/>
                  </a:cubicBezTo>
                  <a:cubicBezTo>
                    <a:pt x="534" y="955"/>
                    <a:pt x="523" y="927"/>
                    <a:pt x="523" y="882"/>
                  </a:cubicBezTo>
                  <a:cubicBezTo>
                    <a:pt x="506" y="882"/>
                    <a:pt x="506" y="882"/>
                    <a:pt x="506" y="882"/>
                  </a:cubicBezTo>
                  <a:cubicBezTo>
                    <a:pt x="343" y="927"/>
                    <a:pt x="343" y="927"/>
                    <a:pt x="343" y="927"/>
                  </a:cubicBezTo>
                  <a:cubicBezTo>
                    <a:pt x="259" y="848"/>
                    <a:pt x="281" y="747"/>
                    <a:pt x="191" y="674"/>
                  </a:cubicBezTo>
                  <a:cubicBezTo>
                    <a:pt x="146" y="635"/>
                    <a:pt x="135" y="596"/>
                    <a:pt x="101" y="551"/>
                  </a:cubicBezTo>
                  <a:cubicBezTo>
                    <a:pt x="79" y="517"/>
                    <a:pt x="39" y="523"/>
                    <a:pt x="17" y="495"/>
                  </a:cubicBezTo>
                  <a:cubicBezTo>
                    <a:pt x="6" y="478"/>
                    <a:pt x="6" y="461"/>
                    <a:pt x="0" y="438"/>
                  </a:cubicBezTo>
                  <a:lnTo>
                    <a:pt x="0" y="438"/>
                  </a:lnTo>
                  <a:cubicBezTo>
                    <a:pt x="23" y="427"/>
                    <a:pt x="28" y="410"/>
                    <a:pt x="51" y="399"/>
                  </a:cubicBezTo>
                  <a:cubicBezTo>
                    <a:pt x="67" y="393"/>
                    <a:pt x="90" y="399"/>
                    <a:pt x="107" y="388"/>
                  </a:cubicBezTo>
                  <a:cubicBezTo>
                    <a:pt x="157" y="349"/>
                    <a:pt x="191" y="337"/>
                    <a:pt x="242" y="304"/>
                  </a:cubicBezTo>
                  <a:cubicBezTo>
                    <a:pt x="264" y="292"/>
                    <a:pt x="270" y="276"/>
                    <a:pt x="292" y="264"/>
                  </a:cubicBezTo>
                  <a:cubicBezTo>
                    <a:pt x="376" y="231"/>
                    <a:pt x="444" y="236"/>
                    <a:pt x="517" y="186"/>
                  </a:cubicBezTo>
                  <a:lnTo>
                    <a:pt x="517" y="186"/>
                  </a:lnTo>
                  <a:cubicBezTo>
                    <a:pt x="517" y="186"/>
                    <a:pt x="517" y="186"/>
                    <a:pt x="517" y="191"/>
                  </a:cubicBezTo>
                  <a:cubicBezTo>
                    <a:pt x="562" y="231"/>
                    <a:pt x="584" y="276"/>
                    <a:pt x="641" y="276"/>
                  </a:cubicBezTo>
                  <a:cubicBezTo>
                    <a:pt x="686" y="276"/>
                    <a:pt x="714" y="259"/>
                    <a:pt x="759" y="259"/>
                  </a:cubicBezTo>
                  <a:cubicBezTo>
                    <a:pt x="848" y="259"/>
                    <a:pt x="893" y="315"/>
                    <a:pt x="983" y="315"/>
                  </a:cubicBezTo>
                  <a:cubicBezTo>
                    <a:pt x="1056" y="315"/>
                    <a:pt x="1090" y="242"/>
                    <a:pt x="1169" y="242"/>
                  </a:cubicBezTo>
                  <a:cubicBezTo>
                    <a:pt x="1202" y="242"/>
                    <a:pt x="1219" y="259"/>
                    <a:pt x="1253" y="259"/>
                  </a:cubicBezTo>
                  <a:cubicBezTo>
                    <a:pt x="1292" y="259"/>
                    <a:pt x="1315" y="253"/>
                    <a:pt x="1348" y="253"/>
                  </a:cubicBezTo>
                  <a:cubicBezTo>
                    <a:pt x="1410" y="247"/>
                    <a:pt x="1472" y="236"/>
                    <a:pt x="1489" y="180"/>
                  </a:cubicBezTo>
                  <a:cubicBezTo>
                    <a:pt x="1500" y="158"/>
                    <a:pt x="1500" y="135"/>
                    <a:pt x="1528" y="124"/>
                  </a:cubicBezTo>
                  <a:cubicBezTo>
                    <a:pt x="1545" y="118"/>
                    <a:pt x="1556" y="124"/>
                    <a:pt x="1573" y="113"/>
                  </a:cubicBezTo>
                  <a:cubicBezTo>
                    <a:pt x="1607" y="90"/>
                    <a:pt x="1607" y="62"/>
                    <a:pt x="1635" y="34"/>
                  </a:cubicBezTo>
                  <a:cubicBezTo>
                    <a:pt x="1641" y="23"/>
                    <a:pt x="1641" y="0"/>
                    <a:pt x="1657" y="0"/>
                  </a:cubicBezTo>
                  <a:cubicBezTo>
                    <a:pt x="1680" y="0"/>
                    <a:pt x="1691" y="17"/>
                    <a:pt x="1714" y="17"/>
                  </a:cubicBezTo>
                  <a:cubicBezTo>
                    <a:pt x="1753" y="17"/>
                    <a:pt x="1753" y="17"/>
                    <a:pt x="1753" y="17"/>
                  </a:cubicBezTo>
                  <a:cubicBezTo>
                    <a:pt x="1781" y="17"/>
                    <a:pt x="1798" y="11"/>
                    <a:pt x="1815" y="6"/>
                  </a:cubicBezTo>
                  <a:lnTo>
                    <a:pt x="1815" y="6"/>
                  </a:lnTo>
                  <a:cubicBezTo>
                    <a:pt x="1820" y="62"/>
                    <a:pt x="1854" y="90"/>
                    <a:pt x="1893" y="129"/>
                  </a:cubicBezTo>
                  <a:cubicBezTo>
                    <a:pt x="1933" y="174"/>
                    <a:pt x="1961" y="203"/>
                    <a:pt x="2011" y="225"/>
                  </a:cubicBezTo>
                  <a:cubicBezTo>
                    <a:pt x="2118" y="281"/>
                    <a:pt x="2180" y="320"/>
                    <a:pt x="2298" y="320"/>
                  </a:cubicBezTo>
                  <a:cubicBezTo>
                    <a:pt x="2360" y="320"/>
                    <a:pt x="2360" y="320"/>
                    <a:pt x="2360" y="320"/>
                  </a:cubicBezTo>
                  <a:lnTo>
                    <a:pt x="2360" y="320"/>
                  </a:lnTo>
                  <a:cubicBezTo>
                    <a:pt x="2377" y="354"/>
                    <a:pt x="2371" y="377"/>
                    <a:pt x="2382" y="410"/>
                  </a:cubicBezTo>
                  <a:cubicBezTo>
                    <a:pt x="2393" y="444"/>
                    <a:pt x="2433" y="433"/>
                    <a:pt x="2461" y="450"/>
                  </a:cubicBezTo>
                  <a:cubicBezTo>
                    <a:pt x="2489" y="466"/>
                    <a:pt x="2506" y="478"/>
                    <a:pt x="2534" y="489"/>
                  </a:cubicBezTo>
                  <a:cubicBezTo>
                    <a:pt x="2556" y="506"/>
                    <a:pt x="2596" y="506"/>
                    <a:pt x="2596" y="540"/>
                  </a:cubicBezTo>
                  <a:cubicBezTo>
                    <a:pt x="2596" y="573"/>
                    <a:pt x="2596" y="601"/>
                    <a:pt x="2568" y="629"/>
                  </a:cubicBezTo>
                  <a:cubicBezTo>
                    <a:pt x="2545" y="658"/>
                    <a:pt x="2511" y="669"/>
                    <a:pt x="2511" y="708"/>
                  </a:cubicBezTo>
                  <a:cubicBezTo>
                    <a:pt x="2511" y="719"/>
                    <a:pt x="2528" y="725"/>
                    <a:pt x="2534" y="742"/>
                  </a:cubicBezTo>
                  <a:cubicBezTo>
                    <a:pt x="2556" y="775"/>
                    <a:pt x="2568" y="792"/>
                    <a:pt x="2596" y="826"/>
                  </a:cubicBezTo>
                  <a:cubicBezTo>
                    <a:pt x="2635" y="877"/>
                    <a:pt x="2646" y="910"/>
                    <a:pt x="2680" y="967"/>
                  </a:cubicBezTo>
                  <a:cubicBezTo>
                    <a:pt x="2697" y="1000"/>
                    <a:pt x="2719" y="1017"/>
                    <a:pt x="2719" y="1051"/>
                  </a:cubicBezTo>
                  <a:cubicBezTo>
                    <a:pt x="2719" y="1107"/>
                    <a:pt x="2652" y="1107"/>
                    <a:pt x="2613" y="1146"/>
                  </a:cubicBezTo>
                  <a:cubicBezTo>
                    <a:pt x="2573" y="1191"/>
                    <a:pt x="2556" y="1219"/>
                    <a:pt x="2506" y="1247"/>
                  </a:cubicBezTo>
                  <a:cubicBezTo>
                    <a:pt x="2478" y="1264"/>
                    <a:pt x="2444" y="1270"/>
                    <a:pt x="2444" y="1304"/>
                  </a:cubicBezTo>
                  <a:cubicBezTo>
                    <a:pt x="2444" y="1309"/>
                    <a:pt x="2438" y="1315"/>
                    <a:pt x="2438" y="1320"/>
                  </a:cubicBezTo>
                  <a:cubicBezTo>
                    <a:pt x="2455" y="1388"/>
                    <a:pt x="2500" y="1399"/>
                    <a:pt x="2545" y="1450"/>
                  </a:cubicBezTo>
                  <a:cubicBezTo>
                    <a:pt x="2562" y="1472"/>
                    <a:pt x="2573" y="1478"/>
                    <a:pt x="2596" y="1500"/>
                  </a:cubicBezTo>
                  <a:cubicBezTo>
                    <a:pt x="2618" y="1528"/>
                    <a:pt x="2624" y="1562"/>
                    <a:pt x="2657" y="1573"/>
                  </a:cubicBezTo>
                  <a:cubicBezTo>
                    <a:pt x="2680" y="1568"/>
                    <a:pt x="2680" y="1568"/>
                    <a:pt x="2680" y="1568"/>
                  </a:cubicBezTo>
                  <a:cubicBezTo>
                    <a:pt x="2719" y="1579"/>
                    <a:pt x="2725" y="1607"/>
                    <a:pt x="2759" y="1624"/>
                  </a:cubicBezTo>
                  <a:cubicBezTo>
                    <a:pt x="2798" y="1646"/>
                    <a:pt x="2832" y="1646"/>
                    <a:pt x="2871" y="1663"/>
                  </a:cubicBezTo>
                  <a:cubicBezTo>
                    <a:pt x="2921" y="1686"/>
                    <a:pt x="2950" y="1697"/>
                    <a:pt x="3000" y="1697"/>
                  </a:cubicBezTo>
                  <a:cubicBezTo>
                    <a:pt x="3034" y="1697"/>
                    <a:pt x="3051" y="1674"/>
                    <a:pt x="3079" y="1674"/>
                  </a:cubicBezTo>
                  <a:cubicBezTo>
                    <a:pt x="3096" y="1674"/>
                    <a:pt x="3101" y="1686"/>
                    <a:pt x="3118" y="1686"/>
                  </a:cubicBezTo>
                  <a:cubicBezTo>
                    <a:pt x="3157" y="1691"/>
                    <a:pt x="3180" y="1691"/>
                    <a:pt x="3214" y="1708"/>
                  </a:cubicBezTo>
                  <a:cubicBezTo>
                    <a:pt x="3230" y="1714"/>
                    <a:pt x="3230" y="1731"/>
                    <a:pt x="3236" y="1747"/>
                  </a:cubicBezTo>
                  <a:cubicBezTo>
                    <a:pt x="3242" y="1764"/>
                    <a:pt x="3258" y="1764"/>
                    <a:pt x="3270" y="1764"/>
                  </a:cubicBezTo>
                  <a:cubicBezTo>
                    <a:pt x="3281" y="1764"/>
                    <a:pt x="3281" y="1764"/>
                    <a:pt x="3287" y="1764"/>
                  </a:cubicBezTo>
                  <a:cubicBezTo>
                    <a:pt x="3287" y="1792"/>
                    <a:pt x="3332" y="1787"/>
                    <a:pt x="3354" y="1804"/>
                  </a:cubicBezTo>
                  <a:cubicBezTo>
                    <a:pt x="3388" y="1820"/>
                    <a:pt x="3393" y="1848"/>
                    <a:pt x="3416" y="1882"/>
                  </a:cubicBezTo>
                  <a:cubicBezTo>
                    <a:pt x="3438" y="1916"/>
                    <a:pt x="3472" y="1916"/>
                    <a:pt x="3506" y="1938"/>
                  </a:cubicBezTo>
                  <a:cubicBezTo>
                    <a:pt x="3534" y="1961"/>
                    <a:pt x="3545" y="1983"/>
                    <a:pt x="3556" y="2017"/>
                  </a:cubicBezTo>
                  <a:cubicBezTo>
                    <a:pt x="3562" y="2045"/>
                    <a:pt x="3573" y="2056"/>
                    <a:pt x="3590" y="2084"/>
                  </a:cubicBezTo>
                  <a:cubicBezTo>
                    <a:pt x="3601" y="2107"/>
                    <a:pt x="3601" y="2135"/>
                    <a:pt x="3629" y="2141"/>
                  </a:cubicBezTo>
                  <a:cubicBezTo>
                    <a:pt x="3663" y="2152"/>
                    <a:pt x="3685" y="2141"/>
                    <a:pt x="3725" y="2146"/>
                  </a:cubicBezTo>
                  <a:cubicBezTo>
                    <a:pt x="3775" y="2152"/>
                    <a:pt x="3804" y="2174"/>
                    <a:pt x="3854" y="2174"/>
                  </a:cubicBezTo>
                  <a:cubicBezTo>
                    <a:pt x="4056" y="2174"/>
                    <a:pt x="4056" y="2174"/>
                    <a:pt x="4056" y="2174"/>
                  </a:cubicBezTo>
                  <a:cubicBezTo>
                    <a:pt x="4067" y="2174"/>
                    <a:pt x="4073" y="2174"/>
                    <a:pt x="4079" y="2180"/>
                  </a:cubicBezTo>
                  <a:cubicBezTo>
                    <a:pt x="4056" y="2219"/>
                    <a:pt x="4006" y="2186"/>
                    <a:pt x="3966" y="2202"/>
                  </a:cubicBezTo>
                  <a:cubicBezTo>
                    <a:pt x="3950" y="2208"/>
                    <a:pt x="3944" y="2225"/>
                    <a:pt x="3933" y="2236"/>
                  </a:cubicBezTo>
                  <a:cubicBezTo>
                    <a:pt x="3905" y="2264"/>
                    <a:pt x="3888" y="2275"/>
                    <a:pt x="3860" y="2298"/>
                  </a:cubicBezTo>
                  <a:cubicBezTo>
                    <a:pt x="3893" y="2337"/>
                    <a:pt x="3905" y="2365"/>
                    <a:pt x="3938" y="2399"/>
                  </a:cubicBezTo>
                  <a:cubicBezTo>
                    <a:pt x="3961" y="2421"/>
                    <a:pt x="3961" y="2450"/>
                    <a:pt x="3989" y="2455"/>
                  </a:cubicBezTo>
                  <a:cubicBezTo>
                    <a:pt x="4051" y="2483"/>
                    <a:pt x="4101" y="2466"/>
                    <a:pt x="4163" y="2506"/>
                  </a:cubicBezTo>
                  <a:cubicBezTo>
                    <a:pt x="4247" y="2551"/>
                    <a:pt x="4270" y="2607"/>
                    <a:pt x="4360" y="2641"/>
                  </a:cubicBezTo>
                  <a:cubicBezTo>
                    <a:pt x="4416" y="2663"/>
                    <a:pt x="4461" y="2657"/>
                    <a:pt x="4506" y="270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1" name="Google Shape;3791;p150"/>
            <p:cNvSpPr/>
            <p:nvPr/>
          </p:nvSpPr>
          <p:spPr>
            <a:xfrm>
              <a:off x="16337903" y="5594804"/>
              <a:ext cx="1677878" cy="1263650"/>
            </a:xfrm>
            <a:custGeom>
              <a:avLst/>
              <a:gdLst/>
              <a:ahLst/>
              <a:cxnLst/>
              <a:rect l="0" t="0" r="0" b="0"/>
              <a:pathLst>
                <a:path w="4663" h="3512" extrusionOk="0">
                  <a:moveTo>
                    <a:pt x="3280" y="106"/>
                  </a:moveTo>
                  <a:lnTo>
                    <a:pt x="3280" y="106"/>
                  </a:lnTo>
                  <a:cubicBezTo>
                    <a:pt x="3286" y="129"/>
                    <a:pt x="3286" y="146"/>
                    <a:pt x="3297" y="163"/>
                  </a:cubicBezTo>
                  <a:cubicBezTo>
                    <a:pt x="3319" y="191"/>
                    <a:pt x="3359" y="185"/>
                    <a:pt x="3381" y="219"/>
                  </a:cubicBezTo>
                  <a:cubicBezTo>
                    <a:pt x="3415" y="264"/>
                    <a:pt x="3426" y="303"/>
                    <a:pt x="3471" y="342"/>
                  </a:cubicBezTo>
                  <a:cubicBezTo>
                    <a:pt x="3561" y="415"/>
                    <a:pt x="3539" y="516"/>
                    <a:pt x="3623" y="595"/>
                  </a:cubicBezTo>
                  <a:cubicBezTo>
                    <a:pt x="3786" y="550"/>
                    <a:pt x="3786" y="550"/>
                    <a:pt x="3786" y="550"/>
                  </a:cubicBezTo>
                  <a:cubicBezTo>
                    <a:pt x="3803" y="550"/>
                    <a:pt x="3803" y="550"/>
                    <a:pt x="3803" y="550"/>
                  </a:cubicBezTo>
                  <a:cubicBezTo>
                    <a:pt x="3803" y="595"/>
                    <a:pt x="3814" y="623"/>
                    <a:pt x="3831" y="663"/>
                  </a:cubicBezTo>
                  <a:cubicBezTo>
                    <a:pt x="3842" y="691"/>
                    <a:pt x="3864" y="702"/>
                    <a:pt x="3893" y="702"/>
                  </a:cubicBezTo>
                  <a:cubicBezTo>
                    <a:pt x="3926" y="702"/>
                    <a:pt x="3943" y="696"/>
                    <a:pt x="3966" y="685"/>
                  </a:cubicBezTo>
                  <a:cubicBezTo>
                    <a:pt x="3982" y="713"/>
                    <a:pt x="3994" y="736"/>
                    <a:pt x="4022" y="758"/>
                  </a:cubicBezTo>
                  <a:cubicBezTo>
                    <a:pt x="4044" y="786"/>
                    <a:pt x="4078" y="803"/>
                    <a:pt x="4078" y="837"/>
                  </a:cubicBezTo>
                  <a:cubicBezTo>
                    <a:pt x="4078" y="887"/>
                    <a:pt x="4039" y="910"/>
                    <a:pt x="3999" y="932"/>
                  </a:cubicBezTo>
                  <a:cubicBezTo>
                    <a:pt x="3977" y="949"/>
                    <a:pt x="3943" y="938"/>
                    <a:pt x="3943" y="966"/>
                  </a:cubicBezTo>
                  <a:cubicBezTo>
                    <a:pt x="3943" y="988"/>
                    <a:pt x="3966" y="1000"/>
                    <a:pt x="3971" y="1022"/>
                  </a:cubicBezTo>
                  <a:cubicBezTo>
                    <a:pt x="3994" y="1084"/>
                    <a:pt x="3988" y="1123"/>
                    <a:pt x="4022" y="1179"/>
                  </a:cubicBezTo>
                  <a:cubicBezTo>
                    <a:pt x="4061" y="1236"/>
                    <a:pt x="4112" y="1236"/>
                    <a:pt x="4173" y="1258"/>
                  </a:cubicBezTo>
                  <a:cubicBezTo>
                    <a:pt x="4230" y="1280"/>
                    <a:pt x="4252" y="1314"/>
                    <a:pt x="4308" y="1331"/>
                  </a:cubicBezTo>
                  <a:cubicBezTo>
                    <a:pt x="4336" y="1342"/>
                    <a:pt x="4359" y="1325"/>
                    <a:pt x="4381" y="1337"/>
                  </a:cubicBezTo>
                  <a:cubicBezTo>
                    <a:pt x="4404" y="1348"/>
                    <a:pt x="4398" y="1370"/>
                    <a:pt x="4409" y="1387"/>
                  </a:cubicBezTo>
                  <a:cubicBezTo>
                    <a:pt x="4421" y="1410"/>
                    <a:pt x="4454" y="1404"/>
                    <a:pt x="4460" y="1427"/>
                  </a:cubicBezTo>
                  <a:cubicBezTo>
                    <a:pt x="4460" y="1444"/>
                    <a:pt x="4454" y="1449"/>
                    <a:pt x="4454" y="1466"/>
                  </a:cubicBezTo>
                  <a:cubicBezTo>
                    <a:pt x="4454" y="1545"/>
                    <a:pt x="4454" y="1545"/>
                    <a:pt x="4454" y="1545"/>
                  </a:cubicBezTo>
                  <a:cubicBezTo>
                    <a:pt x="4454" y="1561"/>
                    <a:pt x="4471" y="1573"/>
                    <a:pt x="4488" y="1584"/>
                  </a:cubicBezTo>
                  <a:cubicBezTo>
                    <a:pt x="4510" y="1612"/>
                    <a:pt x="4527" y="1629"/>
                    <a:pt x="4555" y="1646"/>
                  </a:cubicBezTo>
                  <a:cubicBezTo>
                    <a:pt x="4595" y="1674"/>
                    <a:pt x="4662" y="1640"/>
                    <a:pt x="4662" y="1685"/>
                  </a:cubicBezTo>
                  <a:cubicBezTo>
                    <a:pt x="4662" y="1747"/>
                    <a:pt x="4623" y="1775"/>
                    <a:pt x="4617" y="1837"/>
                  </a:cubicBezTo>
                  <a:cubicBezTo>
                    <a:pt x="4612" y="1870"/>
                    <a:pt x="4612" y="1887"/>
                    <a:pt x="4600" y="1915"/>
                  </a:cubicBezTo>
                  <a:cubicBezTo>
                    <a:pt x="4589" y="1938"/>
                    <a:pt x="4589" y="1971"/>
                    <a:pt x="4567" y="1971"/>
                  </a:cubicBezTo>
                  <a:cubicBezTo>
                    <a:pt x="4522" y="1971"/>
                    <a:pt x="4505" y="1938"/>
                    <a:pt x="4477" y="1904"/>
                  </a:cubicBezTo>
                  <a:cubicBezTo>
                    <a:pt x="4465" y="1893"/>
                    <a:pt x="4465" y="1876"/>
                    <a:pt x="4454" y="1876"/>
                  </a:cubicBezTo>
                  <a:cubicBezTo>
                    <a:pt x="4432" y="1876"/>
                    <a:pt x="4421" y="1887"/>
                    <a:pt x="4393" y="1887"/>
                  </a:cubicBezTo>
                  <a:cubicBezTo>
                    <a:pt x="4353" y="1887"/>
                    <a:pt x="4331" y="1854"/>
                    <a:pt x="4286" y="1854"/>
                  </a:cubicBezTo>
                  <a:cubicBezTo>
                    <a:pt x="4246" y="1854"/>
                    <a:pt x="4230" y="1876"/>
                    <a:pt x="4196" y="1887"/>
                  </a:cubicBezTo>
                  <a:cubicBezTo>
                    <a:pt x="4162" y="1904"/>
                    <a:pt x="4123" y="1915"/>
                    <a:pt x="4123" y="1949"/>
                  </a:cubicBezTo>
                  <a:cubicBezTo>
                    <a:pt x="4123" y="2016"/>
                    <a:pt x="4168" y="2044"/>
                    <a:pt x="4168" y="2112"/>
                  </a:cubicBezTo>
                  <a:cubicBezTo>
                    <a:pt x="4168" y="2163"/>
                    <a:pt x="4156" y="2196"/>
                    <a:pt x="4134" y="2241"/>
                  </a:cubicBezTo>
                  <a:cubicBezTo>
                    <a:pt x="4123" y="2252"/>
                    <a:pt x="4117" y="2264"/>
                    <a:pt x="4117" y="2281"/>
                  </a:cubicBezTo>
                  <a:cubicBezTo>
                    <a:pt x="4117" y="2320"/>
                    <a:pt x="4095" y="2342"/>
                    <a:pt x="4095" y="2382"/>
                  </a:cubicBezTo>
                  <a:cubicBezTo>
                    <a:pt x="4095" y="2438"/>
                    <a:pt x="4033" y="2449"/>
                    <a:pt x="3994" y="2494"/>
                  </a:cubicBezTo>
                  <a:cubicBezTo>
                    <a:pt x="3960" y="2533"/>
                    <a:pt x="3971" y="2573"/>
                    <a:pt x="3937" y="2612"/>
                  </a:cubicBezTo>
                  <a:cubicBezTo>
                    <a:pt x="3904" y="2657"/>
                    <a:pt x="3853" y="2651"/>
                    <a:pt x="3831" y="2702"/>
                  </a:cubicBezTo>
                  <a:cubicBezTo>
                    <a:pt x="3803" y="2769"/>
                    <a:pt x="3791" y="2820"/>
                    <a:pt x="3746" y="2876"/>
                  </a:cubicBezTo>
                  <a:cubicBezTo>
                    <a:pt x="3729" y="2898"/>
                    <a:pt x="3701" y="2893"/>
                    <a:pt x="3685" y="2910"/>
                  </a:cubicBezTo>
                  <a:cubicBezTo>
                    <a:pt x="3651" y="2949"/>
                    <a:pt x="3673" y="2988"/>
                    <a:pt x="3651" y="3033"/>
                  </a:cubicBezTo>
                  <a:cubicBezTo>
                    <a:pt x="3662" y="3045"/>
                    <a:pt x="3662" y="3061"/>
                    <a:pt x="3679" y="3061"/>
                  </a:cubicBezTo>
                  <a:cubicBezTo>
                    <a:pt x="3729" y="3061"/>
                    <a:pt x="3729" y="3061"/>
                    <a:pt x="3729" y="3061"/>
                  </a:cubicBezTo>
                  <a:cubicBezTo>
                    <a:pt x="3786" y="3061"/>
                    <a:pt x="3819" y="3089"/>
                    <a:pt x="3848" y="3134"/>
                  </a:cubicBezTo>
                  <a:lnTo>
                    <a:pt x="3848" y="3134"/>
                  </a:lnTo>
                  <a:cubicBezTo>
                    <a:pt x="3808" y="3134"/>
                    <a:pt x="3780" y="3168"/>
                    <a:pt x="3741" y="3168"/>
                  </a:cubicBezTo>
                  <a:cubicBezTo>
                    <a:pt x="3696" y="3168"/>
                    <a:pt x="3696" y="3168"/>
                    <a:pt x="3696" y="3168"/>
                  </a:cubicBezTo>
                  <a:cubicBezTo>
                    <a:pt x="3651" y="3168"/>
                    <a:pt x="3628" y="3146"/>
                    <a:pt x="3589" y="3123"/>
                  </a:cubicBezTo>
                  <a:cubicBezTo>
                    <a:pt x="3567" y="3112"/>
                    <a:pt x="3555" y="3089"/>
                    <a:pt x="3527" y="3089"/>
                  </a:cubicBezTo>
                  <a:cubicBezTo>
                    <a:pt x="3477" y="3089"/>
                    <a:pt x="3454" y="3118"/>
                    <a:pt x="3415" y="3134"/>
                  </a:cubicBezTo>
                  <a:cubicBezTo>
                    <a:pt x="3392" y="3140"/>
                    <a:pt x="3381" y="3146"/>
                    <a:pt x="3364" y="3157"/>
                  </a:cubicBezTo>
                  <a:cubicBezTo>
                    <a:pt x="3336" y="3179"/>
                    <a:pt x="3331" y="3202"/>
                    <a:pt x="3303" y="3224"/>
                  </a:cubicBezTo>
                  <a:cubicBezTo>
                    <a:pt x="3246" y="3263"/>
                    <a:pt x="3218" y="3297"/>
                    <a:pt x="3179" y="3354"/>
                  </a:cubicBezTo>
                  <a:cubicBezTo>
                    <a:pt x="3162" y="3376"/>
                    <a:pt x="3134" y="3354"/>
                    <a:pt x="3112" y="3370"/>
                  </a:cubicBezTo>
                  <a:cubicBezTo>
                    <a:pt x="3084" y="3382"/>
                    <a:pt x="3072" y="3404"/>
                    <a:pt x="3039" y="3404"/>
                  </a:cubicBezTo>
                  <a:cubicBezTo>
                    <a:pt x="2949" y="3404"/>
                    <a:pt x="2949" y="3404"/>
                    <a:pt x="2949" y="3404"/>
                  </a:cubicBezTo>
                  <a:cubicBezTo>
                    <a:pt x="2937" y="3404"/>
                    <a:pt x="2932" y="3410"/>
                    <a:pt x="2920" y="3410"/>
                  </a:cubicBezTo>
                  <a:cubicBezTo>
                    <a:pt x="2881" y="3410"/>
                    <a:pt x="2881" y="3410"/>
                    <a:pt x="2881" y="3410"/>
                  </a:cubicBezTo>
                  <a:cubicBezTo>
                    <a:pt x="2848" y="3410"/>
                    <a:pt x="2831" y="3404"/>
                    <a:pt x="2803" y="3404"/>
                  </a:cubicBezTo>
                  <a:cubicBezTo>
                    <a:pt x="2758" y="3404"/>
                    <a:pt x="2730" y="3404"/>
                    <a:pt x="2696" y="3427"/>
                  </a:cubicBezTo>
                  <a:cubicBezTo>
                    <a:pt x="2657" y="3455"/>
                    <a:pt x="2651" y="3511"/>
                    <a:pt x="2600" y="3511"/>
                  </a:cubicBezTo>
                  <a:cubicBezTo>
                    <a:pt x="2561" y="3511"/>
                    <a:pt x="2550" y="3477"/>
                    <a:pt x="2510" y="3477"/>
                  </a:cubicBezTo>
                  <a:cubicBezTo>
                    <a:pt x="2488" y="3477"/>
                    <a:pt x="2477" y="3477"/>
                    <a:pt x="2454" y="3477"/>
                  </a:cubicBezTo>
                  <a:lnTo>
                    <a:pt x="2454" y="3477"/>
                  </a:lnTo>
                  <a:cubicBezTo>
                    <a:pt x="2432" y="3432"/>
                    <a:pt x="2432" y="3398"/>
                    <a:pt x="2426" y="3348"/>
                  </a:cubicBezTo>
                  <a:cubicBezTo>
                    <a:pt x="2398" y="3359"/>
                    <a:pt x="2381" y="3359"/>
                    <a:pt x="2353" y="3359"/>
                  </a:cubicBezTo>
                  <a:cubicBezTo>
                    <a:pt x="2320" y="3359"/>
                    <a:pt x="2320" y="3359"/>
                    <a:pt x="2320" y="3359"/>
                  </a:cubicBezTo>
                  <a:cubicBezTo>
                    <a:pt x="2291" y="3348"/>
                    <a:pt x="2252" y="3365"/>
                    <a:pt x="2235" y="3331"/>
                  </a:cubicBezTo>
                  <a:cubicBezTo>
                    <a:pt x="2230" y="3314"/>
                    <a:pt x="2235" y="3303"/>
                    <a:pt x="2230" y="3286"/>
                  </a:cubicBezTo>
                  <a:cubicBezTo>
                    <a:pt x="2207" y="3263"/>
                    <a:pt x="2179" y="3258"/>
                    <a:pt x="2162" y="3230"/>
                  </a:cubicBezTo>
                  <a:cubicBezTo>
                    <a:pt x="2140" y="3252"/>
                    <a:pt x="2117" y="3258"/>
                    <a:pt x="2090" y="3269"/>
                  </a:cubicBezTo>
                  <a:cubicBezTo>
                    <a:pt x="2062" y="3275"/>
                    <a:pt x="2045" y="3303"/>
                    <a:pt x="2017" y="3303"/>
                  </a:cubicBezTo>
                  <a:cubicBezTo>
                    <a:pt x="1995" y="3303"/>
                    <a:pt x="1983" y="3292"/>
                    <a:pt x="1967" y="3286"/>
                  </a:cubicBezTo>
                  <a:cubicBezTo>
                    <a:pt x="1809" y="3348"/>
                    <a:pt x="1809" y="3348"/>
                    <a:pt x="1809" y="3348"/>
                  </a:cubicBezTo>
                  <a:cubicBezTo>
                    <a:pt x="1775" y="3342"/>
                    <a:pt x="1764" y="3314"/>
                    <a:pt x="1730" y="3314"/>
                  </a:cubicBezTo>
                  <a:cubicBezTo>
                    <a:pt x="1725" y="3314"/>
                    <a:pt x="1725" y="3320"/>
                    <a:pt x="1719" y="3320"/>
                  </a:cubicBezTo>
                  <a:cubicBezTo>
                    <a:pt x="1680" y="3320"/>
                    <a:pt x="1663" y="3292"/>
                    <a:pt x="1624" y="3292"/>
                  </a:cubicBezTo>
                  <a:cubicBezTo>
                    <a:pt x="1607" y="3292"/>
                    <a:pt x="1607" y="3303"/>
                    <a:pt x="1596" y="3303"/>
                  </a:cubicBezTo>
                  <a:cubicBezTo>
                    <a:pt x="1573" y="3303"/>
                    <a:pt x="1562" y="3280"/>
                    <a:pt x="1540" y="3280"/>
                  </a:cubicBezTo>
                  <a:cubicBezTo>
                    <a:pt x="1534" y="3280"/>
                    <a:pt x="1534" y="3297"/>
                    <a:pt x="1523" y="3303"/>
                  </a:cubicBezTo>
                  <a:cubicBezTo>
                    <a:pt x="1506" y="3309"/>
                    <a:pt x="1495" y="3309"/>
                    <a:pt x="1478" y="3309"/>
                  </a:cubicBezTo>
                  <a:cubicBezTo>
                    <a:pt x="1450" y="3309"/>
                    <a:pt x="1438" y="3275"/>
                    <a:pt x="1410" y="3275"/>
                  </a:cubicBezTo>
                  <a:cubicBezTo>
                    <a:pt x="1365" y="3275"/>
                    <a:pt x="1343" y="3297"/>
                    <a:pt x="1298" y="3297"/>
                  </a:cubicBezTo>
                  <a:cubicBezTo>
                    <a:pt x="1264" y="3297"/>
                    <a:pt x="1247" y="3280"/>
                    <a:pt x="1225" y="3263"/>
                  </a:cubicBezTo>
                  <a:cubicBezTo>
                    <a:pt x="1186" y="3269"/>
                    <a:pt x="1186" y="3269"/>
                    <a:pt x="1186" y="3269"/>
                  </a:cubicBezTo>
                  <a:cubicBezTo>
                    <a:pt x="1152" y="3263"/>
                    <a:pt x="1135" y="3241"/>
                    <a:pt x="1107" y="3219"/>
                  </a:cubicBezTo>
                  <a:cubicBezTo>
                    <a:pt x="1090" y="3207"/>
                    <a:pt x="1073" y="3207"/>
                    <a:pt x="1056" y="3190"/>
                  </a:cubicBezTo>
                  <a:cubicBezTo>
                    <a:pt x="995" y="3146"/>
                    <a:pt x="961" y="3089"/>
                    <a:pt x="888" y="3089"/>
                  </a:cubicBezTo>
                  <a:cubicBezTo>
                    <a:pt x="877" y="3089"/>
                    <a:pt x="877" y="3106"/>
                    <a:pt x="871" y="3106"/>
                  </a:cubicBezTo>
                  <a:cubicBezTo>
                    <a:pt x="843" y="3118"/>
                    <a:pt x="832" y="3134"/>
                    <a:pt x="798" y="3134"/>
                  </a:cubicBezTo>
                  <a:cubicBezTo>
                    <a:pt x="781" y="3134"/>
                    <a:pt x="776" y="3118"/>
                    <a:pt x="764" y="3101"/>
                  </a:cubicBezTo>
                  <a:lnTo>
                    <a:pt x="764" y="3101"/>
                  </a:lnTo>
                  <a:cubicBezTo>
                    <a:pt x="747" y="3078"/>
                    <a:pt x="731" y="3078"/>
                    <a:pt x="703" y="3067"/>
                  </a:cubicBezTo>
                  <a:cubicBezTo>
                    <a:pt x="708" y="3061"/>
                    <a:pt x="708" y="3061"/>
                    <a:pt x="708" y="3050"/>
                  </a:cubicBezTo>
                  <a:cubicBezTo>
                    <a:pt x="708" y="3005"/>
                    <a:pt x="680" y="2988"/>
                    <a:pt x="652" y="2949"/>
                  </a:cubicBezTo>
                  <a:cubicBezTo>
                    <a:pt x="658" y="2949"/>
                    <a:pt x="658" y="2949"/>
                    <a:pt x="658" y="2949"/>
                  </a:cubicBezTo>
                  <a:cubicBezTo>
                    <a:pt x="658" y="2943"/>
                    <a:pt x="658" y="2943"/>
                    <a:pt x="658" y="2943"/>
                  </a:cubicBezTo>
                  <a:cubicBezTo>
                    <a:pt x="635" y="2932"/>
                    <a:pt x="624" y="2927"/>
                    <a:pt x="607" y="2910"/>
                  </a:cubicBezTo>
                  <a:cubicBezTo>
                    <a:pt x="607" y="2904"/>
                    <a:pt x="613" y="2898"/>
                    <a:pt x="613" y="2893"/>
                  </a:cubicBezTo>
                  <a:cubicBezTo>
                    <a:pt x="646" y="2893"/>
                    <a:pt x="646" y="2893"/>
                    <a:pt x="646" y="2893"/>
                  </a:cubicBezTo>
                  <a:cubicBezTo>
                    <a:pt x="652" y="2887"/>
                    <a:pt x="658" y="2882"/>
                    <a:pt x="658" y="2870"/>
                  </a:cubicBezTo>
                  <a:cubicBezTo>
                    <a:pt x="658" y="2837"/>
                    <a:pt x="618" y="2825"/>
                    <a:pt x="590" y="2814"/>
                  </a:cubicBezTo>
                  <a:cubicBezTo>
                    <a:pt x="568" y="2803"/>
                    <a:pt x="562" y="2780"/>
                    <a:pt x="545" y="2764"/>
                  </a:cubicBezTo>
                  <a:cubicBezTo>
                    <a:pt x="534" y="2752"/>
                    <a:pt x="517" y="2747"/>
                    <a:pt x="517" y="2730"/>
                  </a:cubicBezTo>
                  <a:cubicBezTo>
                    <a:pt x="517" y="2719"/>
                    <a:pt x="517" y="2713"/>
                    <a:pt x="517" y="2702"/>
                  </a:cubicBezTo>
                  <a:cubicBezTo>
                    <a:pt x="517" y="2657"/>
                    <a:pt x="483" y="2618"/>
                    <a:pt x="438" y="2618"/>
                  </a:cubicBezTo>
                  <a:cubicBezTo>
                    <a:pt x="416" y="2618"/>
                    <a:pt x="410" y="2634"/>
                    <a:pt x="388" y="2634"/>
                  </a:cubicBezTo>
                  <a:cubicBezTo>
                    <a:pt x="377" y="2634"/>
                    <a:pt x="377" y="2612"/>
                    <a:pt x="371" y="2601"/>
                  </a:cubicBezTo>
                  <a:cubicBezTo>
                    <a:pt x="365" y="2578"/>
                    <a:pt x="365" y="2567"/>
                    <a:pt x="360" y="2545"/>
                  </a:cubicBezTo>
                  <a:cubicBezTo>
                    <a:pt x="332" y="2545"/>
                    <a:pt x="332" y="2545"/>
                    <a:pt x="332" y="2545"/>
                  </a:cubicBezTo>
                  <a:cubicBezTo>
                    <a:pt x="332" y="2561"/>
                    <a:pt x="332" y="2561"/>
                    <a:pt x="332" y="2561"/>
                  </a:cubicBezTo>
                  <a:cubicBezTo>
                    <a:pt x="326" y="2561"/>
                    <a:pt x="326" y="2561"/>
                    <a:pt x="326" y="2561"/>
                  </a:cubicBezTo>
                  <a:cubicBezTo>
                    <a:pt x="287" y="2522"/>
                    <a:pt x="287" y="2483"/>
                    <a:pt x="242" y="2449"/>
                  </a:cubicBezTo>
                  <a:cubicBezTo>
                    <a:pt x="225" y="2438"/>
                    <a:pt x="202" y="2443"/>
                    <a:pt x="191" y="2421"/>
                  </a:cubicBezTo>
                  <a:cubicBezTo>
                    <a:pt x="180" y="2404"/>
                    <a:pt x="186" y="2387"/>
                    <a:pt x="174" y="2382"/>
                  </a:cubicBezTo>
                  <a:cubicBezTo>
                    <a:pt x="152" y="2370"/>
                    <a:pt x="141" y="2387"/>
                    <a:pt x="118" y="2382"/>
                  </a:cubicBezTo>
                  <a:cubicBezTo>
                    <a:pt x="96" y="2376"/>
                    <a:pt x="101" y="2348"/>
                    <a:pt x="90" y="2325"/>
                  </a:cubicBezTo>
                  <a:cubicBezTo>
                    <a:pt x="62" y="2292"/>
                    <a:pt x="17" y="2286"/>
                    <a:pt x="17" y="2241"/>
                  </a:cubicBezTo>
                  <a:cubicBezTo>
                    <a:pt x="17" y="2236"/>
                    <a:pt x="17" y="2230"/>
                    <a:pt x="17" y="2219"/>
                  </a:cubicBezTo>
                  <a:cubicBezTo>
                    <a:pt x="17" y="2202"/>
                    <a:pt x="11" y="2202"/>
                    <a:pt x="0" y="2191"/>
                  </a:cubicBezTo>
                  <a:lnTo>
                    <a:pt x="0" y="2191"/>
                  </a:lnTo>
                  <a:cubicBezTo>
                    <a:pt x="28" y="2168"/>
                    <a:pt x="45" y="2151"/>
                    <a:pt x="45" y="2118"/>
                  </a:cubicBezTo>
                  <a:cubicBezTo>
                    <a:pt x="45" y="2095"/>
                    <a:pt x="34" y="2084"/>
                    <a:pt x="23" y="2067"/>
                  </a:cubicBezTo>
                  <a:cubicBezTo>
                    <a:pt x="45" y="1994"/>
                    <a:pt x="45" y="1994"/>
                    <a:pt x="45" y="1994"/>
                  </a:cubicBezTo>
                  <a:cubicBezTo>
                    <a:pt x="45" y="1960"/>
                    <a:pt x="6" y="1955"/>
                    <a:pt x="6" y="1927"/>
                  </a:cubicBezTo>
                  <a:cubicBezTo>
                    <a:pt x="6" y="1887"/>
                    <a:pt x="34" y="1865"/>
                    <a:pt x="34" y="1826"/>
                  </a:cubicBezTo>
                  <a:cubicBezTo>
                    <a:pt x="34" y="1775"/>
                    <a:pt x="34" y="1775"/>
                    <a:pt x="34" y="1775"/>
                  </a:cubicBezTo>
                  <a:cubicBezTo>
                    <a:pt x="34" y="1752"/>
                    <a:pt x="62" y="1747"/>
                    <a:pt x="68" y="1730"/>
                  </a:cubicBezTo>
                  <a:cubicBezTo>
                    <a:pt x="84" y="1691"/>
                    <a:pt x="90" y="1668"/>
                    <a:pt x="90" y="1623"/>
                  </a:cubicBezTo>
                  <a:cubicBezTo>
                    <a:pt x="152" y="1623"/>
                    <a:pt x="163" y="1561"/>
                    <a:pt x="191" y="1511"/>
                  </a:cubicBezTo>
                  <a:cubicBezTo>
                    <a:pt x="214" y="1460"/>
                    <a:pt x="236" y="1438"/>
                    <a:pt x="247" y="1387"/>
                  </a:cubicBezTo>
                  <a:cubicBezTo>
                    <a:pt x="247" y="1342"/>
                    <a:pt x="214" y="1320"/>
                    <a:pt x="214" y="1275"/>
                  </a:cubicBezTo>
                  <a:cubicBezTo>
                    <a:pt x="214" y="1236"/>
                    <a:pt x="214" y="1236"/>
                    <a:pt x="214" y="1236"/>
                  </a:cubicBezTo>
                  <a:cubicBezTo>
                    <a:pt x="214" y="1163"/>
                    <a:pt x="197" y="1123"/>
                    <a:pt x="157" y="1067"/>
                  </a:cubicBezTo>
                  <a:cubicBezTo>
                    <a:pt x="146" y="1050"/>
                    <a:pt x="124" y="1056"/>
                    <a:pt x="124" y="1039"/>
                  </a:cubicBezTo>
                  <a:cubicBezTo>
                    <a:pt x="124" y="1000"/>
                    <a:pt x="141" y="977"/>
                    <a:pt x="141" y="938"/>
                  </a:cubicBezTo>
                  <a:cubicBezTo>
                    <a:pt x="141" y="921"/>
                    <a:pt x="135" y="910"/>
                    <a:pt x="135" y="887"/>
                  </a:cubicBezTo>
                  <a:cubicBezTo>
                    <a:pt x="135" y="859"/>
                    <a:pt x="146" y="842"/>
                    <a:pt x="146" y="814"/>
                  </a:cubicBezTo>
                  <a:cubicBezTo>
                    <a:pt x="146" y="792"/>
                    <a:pt x="118" y="792"/>
                    <a:pt x="101" y="775"/>
                  </a:cubicBezTo>
                  <a:cubicBezTo>
                    <a:pt x="90" y="764"/>
                    <a:pt x="90" y="752"/>
                    <a:pt x="90" y="736"/>
                  </a:cubicBezTo>
                  <a:cubicBezTo>
                    <a:pt x="90" y="702"/>
                    <a:pt x="118" y="691"/>
                    <a:pt x="135" y="663"/>
                  </a:cubicBezTo>
                  <a:cubicBezTo>
                    <a:pt x="146" y="640"/>
                    <a:pt x="141" y="618"/>
                    <a:pt x="157" y="601"/>
                  </a:cubicBezTo>
                  <a:cubicBezTo>
                    <a:pt x="186" y="578"/>
                    <a:pt x="208" y="601"/>
                    <a:pt x="242" y="595"/>
                  </a:cubicBezTo>
                  <a:cubicBezTo>
                    <a:pt x="276" y="590"/>
                    <a:pt x="287" y="573"/>
                    <a:pt x="315" y="561"/>
                  </a:cubicBezTo>
                  <a:cubicBezTo>
                    <a:pt x="365" y="528"/>
                    <a:pt x="388" y="488"/>
                    <a:pt x="405" y="432"/>
                  </a:cubicBezTo>
                  <a:cubicBezTo>
                    <a:pt x="416" y="399"/>
                    <a:pt x="450" y="399"/>
                    <a:pt x="472" y="382"/>
                  </a:cubicBezTo>
                  <a:cubicBezTo>
                    <a:pt x="495" y="365"/>
                    <a:pt x="500" y="342"/>
                    <a:pt x="506" y="320"/>
                  </a:cubicBezTo>
                  <a:lnTo>
                    <a:pt x="506" y="320"/>
                  </a:lnTo>
                  <a:cubicBezTo>
                    <a:pt x="528" y="297"/>
                    <a:pt x="551" y="286"/>
                    <a:pt x="579" y="286"/>
                  </a:cubicBezTo>
                  <a:cubicBezTo>
                    <a:pt x="607" y="286"/>
                    <a:pt x="618" y="303"/>
                    <a:pt x="641" y="303"/>
                  </a:cubicBezTo>
                  <a:cubicBezTo>
                    <a:pt x="680" y="303"/>
                    <a:pt x="686" y="253"/>
                    <a:pt x="725" y="253"/>
                  </a:cubicBezTo>
                  <a:cubicBezTo>
                    <a:pt x="776" y="253"/>
                    <a:pt x="776" y="253"/>
                    <a:pt x="776" y="253"/>
                  </a:cubicBezTo>
                  <a:cubicBezTo>
                    <a:pt x="792" y="253"/>
                    <a:pt x="820" y="241"/>
                    <a:pt x="820" y="219"/>
                  </a:cubicBezTo>
                  <a:cubicBezTo>
                    <a:pt x="820" y="185"/>
                    <a:pt x="787" y="174"/>
                    <a:pt x="787" y="134"/>
                  </a:cubicBezTo>
                  <a:cubicBezTo>
                    <a:pt x="787" y="129"/>
                    <a:pt x="792" y="123"/>
                    <a:pt x="798" y="118"/>
                  </a:cubicBezTo>
                  <a:lnTo>
                    <a:pt x="798" y="118"/>
                  </a:lnTo>
                  <a:cubicBezTo>
                    <a:pt x="809" y="123"/>
                    <a:pt x="809" y="123"/>
                    <a:pt x="809" y="123"/>
                  </a:cubicBezTo>
                  <a:cubicBezTo>
                    <a:pt x="837" y="123"/>
                    <a:pt x="854" y="112"/>
                    <a:pt x="877" y="101"/>
                  </a:cubicBezTo>
                  <a:cubicBezTo>
                    <a:pt x="899" y="129"/>
                    <a:pt x="921" y="151"/>
                    <a:pt x="961" y="151"/>
                  </a:cubicBezTo>
                  <a:cubicBezTo>
                    <a:pt x="995" y="151"/>
                    <a:pt x="1011" y="129"/>
                    <a:pt x="1040" y="129"/>
                  </a:cubicBezTo>
                  <a:cubicBezTo>
                    <a:pt x="1062" y="129"/>
                    <a:pt x="1073" y="151"/>
                    <a:pt x="1090" y="151"/>
                  </a:cubicBezTo>
                  <a:cubicBezTo>
                    <a:pt x="1124" y="151"/>
                    <a:pt x="1141" y="146"/>
                    <a:pt x="1169" y="146"/>
                  </a:cubicBezTo>
                  <a:cubicBezTo>
                    <a:pt x="1214" y="146"/>
                    <a:pt x="1214" y="146"/>
                    <a:pt x="1214" y="146"/>
                  </a:cubicBezTo>
                  <a:cubicBezTo>
                    <a:pt x="1231" y="146"/>
                    <a:pt x="1236" y="140"/>
                    <a:pt x="1253" y="140"/>
                  </a:cubicBezTo>
                  <a:cubicBezTo>
                    <a:pt x="1292" y="140"/>
                    <a:pt x="1298" y="185"/>
                    <a:pt x="1326" y="219"/>
                  </a:cubicBezTo>
                  <a:cubicBezTo>
                    <a:pt x="1360" y="264"/>
                    <a:pt x="1388" y="286"/>
                    <a:pt x="1416" y="337"/>
                  </a:cubicBezTo>
                  <a:cubicBezTo>
                    <a:pt x="1438" y="376"/>
                    <a:pt x="1433" y="415"/>
                    <a:pt x="1467" y="449"/>
                  </a:cubicBezTo>
                  <a:cubicBezTo>
                    <a:pt x="1483" y="466"/>
                    <a:pt x="1506" y="455"/>
                    <a:pt x="1534" y="455"/>
                  </a:cubicBezTo>
                  <a:cubicBezTo>
                    <a:pt x="1556" y="455"/>
                    <a:pt x="1573" y="466"/>
                    <a:pt x="1596" y="455"/>
                  </a:cubicBezTo>
                  <a:cubicBezTo>
                    <a:pt x="1618" y="443"/>
                    <a:pt x="1613" y="415"/>
                    <a:pt x="1635" y="410"/>
                  </a:cubicBezTo>
                  <a:cubicBezTo>
                    <a:pt x="1657" y="410"/>
                    <a:pt x="1674" y="415"/>
                    <a:pt x="1702" y="410"/>
                  </a:cubicBezTo>
                  <a:cubicBezTo>
                    <a:pt x="1708" y="443"/>
                    <a:pt x="1702" y="460"/>
                    <a:pt x="1702" y="488"/>
                  </a:cubicBezTo>
                  <a:cubicBezTo>
                    <a:pt x="1702" y="522"/>
                    <a:pt x="1719" y="545"/>
                    <a:pt x="1719" y="578"/>
                  </a:cubicBezTo>
                  <a:cubicBezTo>
                    <a:pt x="1719" y="651"/>
                    <a:pt x="1657" y="708"/>
                    <a:pt x="1585" y="719"/>
                  </a:cubicBezTo>
                  <a:cubicBezTo>
                    <a:pt x="1517" y="724"/>
                    <a:pt x="1512" y="792"/>
                    <a:pt x="1489" y="859"/>
                  </a:cubicBezTo>
                  <a:cubicBezTo>
                    <a:pt x="1500" y="854"/>
                    <a:pt x="1506" y="854"/>
                    <a:pt x="1517" y="854"/>
                  </a:cubicBezTo>
                  <a:cubicBezTo>
                    <a:pt x="1708" y="831"/>
                    <a:pt x="1708" y="831"/>
                    <a:pt x="1708" y="831"/>
                  </a:cubicBezTo>
                  <a:cubicBezTo>
                    <a:pt x="1871" y="938"/>
                    <a:pt x="1871" y="938"/>
                    <a:pt x="1871" y="938"/>
                  </a:cubicBezTo>
                  <a:cubicBezTo>
                    <a:pt x="1888" y="887"/>
                    <a:pt x="1933" y="865"/>
                    <a:pt x="1983" y="859"/>
                  </a:cubicBezTo>
                  <a:cubicBezTo>
                    <a:pt x="2017" y="854"/>
                    <a:pt x="2034" y="854"/>
                    <a:pt x="2062" y="848"/>
                  </a:cubicBezTo>
                  <a:cubicBezTo>
                    <a:pt x="2079" y="848"/>
                    <a:pt x="2095" y="854"/>
                    <a:pt x="2106" y="842"/>
                  </a:cubicBezTo>
                  <a:cubicBezTo>
                    <a:pt x="2117" y="831"/>
                    <a:pt x="2112" y="814"/>
                    <a:pt x="2112" y="803"/>
                  </a:cubicBezTo>
                  <a:cubicBezTo>
                    <a:pt x="2112" y="769"/>
                    <a:pt x="2084" y="764"/>
                    <a:pt x="2084" y="730"/>
                  </a:cubicBezTo>
                  <a:cubicBezTo>
                    <a:pt x="2084" y="713"/>
                    <a:pt x="2095" y="708"/>
                    <a:pt x="2095" y="691"/>
                  </a:cubicBezTo>
                  <a:cubicBezTo>
                    <a:pt x="2095" y="663"/>
                    <a:pt x="2095" y="663"/>
                    <a:pt x="2095" y="663"/>
                  </a:cubicBezTo>
                  <a:cubicBezTo>
                    <a:pt x="2095" y="640"/>
                    <a:pt x="2123" y="640"/>
                    <a:pt x="2128" y="618"/>
                  </a:cubicBezTo>
                  <a:cubicBezTo>
                    <a:pt x="2140" y="595"/>
                    <a:pt x="2117" y="573"/>
                    <a:pt x="2134" y="550"/>
                  </a:cubicBezTo>
                  <a:cubicBezTo>
                    <a:pt x="2145" y="539"/>
                    <a:pt x="2162" y="533"/>
                    <a:pt x="2162" y="516"/>
                  </a:cubicBezTo>
                  <a:cubicBezTo>
                    <a:pt x="2162" y="500"/>
                    <a:pt x="2140" y="494"/>
                    <a:pt x="2128" y="483"/>
                  </a:cubicBezTo>
                  <a:cubicBezTo>
                    <a:pt x="2095" y="443"/>
                    <a:pt x="2062" y="432"/>
                    <a:pt x="2017" y="415"/>
                  </a:cubicBezTo>
                  <a:cubicBezTo>
                    <a:pt x="1995" y="410"/>
                    <a:pt x="1967" y="410"/>
                    <a:pt x="1967" y="387"/>
                  </a:cubicBezTo>
                  <a:cubicBezTo>
                    <a:pt x="1967" y="269"/>
                    <a:pt x="1967" y="269"/>
                    <a:pt x="1967" y="269"/>
                  </a:cubicBezTo>
                  <a:cubicBezTo>
                    <a:pt x="1978" y="236"/>
                    <a:pt x="2000" y="224"/>
                    <a:pt x="2023" y="196"/>
                  </a:cubicBezTo>
                  <a:cubicBezTo>
                    <a:pt x="2023" y="157"/>
                    <a:pt x="2011" y="129"/>
                    <a:pt x="2000" y="89"/>
                  </a:cubicBezTo>
                  <a:lnTo>
                    <a:pt x="2000" y="89"/>
                  </a:lnTo>
                  <a:cubicBezTo>
                    <a:pt x="2196" y="11"/>
                    <a:pt x="2196" y="11"/>
                    <a:pt x="2196" y="11"/>
                  </a:cubicBezTo>
                  <a:cubicBezTo>
                    <a:pt x="2224" y="33"/>
                    <a:pt x="2241" y="50"/>
                    <a:pt x="2263" y="84"/>
                  </a:cubicBezTo>
                  <a:cubicBezTo>
                    <a:pt x="2291" y="56"/>
                    <a:pt x="2297" y="17"/>
                    <a:pt x="2336" y="17"/>
                  </a:cubicBezTo>
                  <a:cubicBezTo>
                    <a:pt x="2387" y="17"/>
                    <a:pt x="2426" y="0"/>
                    <a:pt x="2471" y="28"/>
                  </a:cubicBezTo>
                  <a:cubicBezTo>
                    <a:pt x="2533" y="67"/>
                    <a:pt x="2561" y="112"/>
                    <a:pt x="2628" y="112"/>
                  </a:cubicBezTo>
                  <a:cubicBezTo>
                    <a:pt x="2685" y="112"/>
                    <a:pt x="2713" y="84"/>
                    <a:pt x="2758" y="56"/>
                  </a:cubicBezTo>
                  <a:cubicBezTo>
                    <a:pt x="2780" y="45"/>
                    <a:pt x="2786" y="22"/>
                    <a:pt x="2814" y="22"/>
                  </a:cubicBezTo>
                  <a:cubicBezTo>
                    <a:pt x="2836" y="22"/>
                    <a:pt x="2842" y="39"/>
                    <a:pt x="2859" y="56"/>
                  </a:cubicBezTo>
                  <a:cubicBezTo>
                    <a:pt x="2887" y="89"/>
                    <a:pt x="2915" y="112"/>
                    <a:pt x="2960" y="112"/>
                  </a:cubicBezTo>
                  <a:cubicBezTo>
                    <a:pt x="2999" y="112"/>
                    <a:pt x="2999" y="112"/>
                    <a:pt x="2999" y="112"/>
                  </a:cubicBezTo>
                  <a:cubicBezTo>
                    <a:pt x="3010" y="112"/>
                    <a:pt x="3022" y="106"/>
                    <a:pt x="3033" y="106"/>
                  </a:cubicBezTo>
                  <a:cubicBezTo>
                    <a:pt x="3128" y="106"/>
                    <a:pt x="3185" y="106"/>
                    <a:pt x="3280" y="106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2" name="Google Shape;3792;p150"/>
            <p:cNvSpPr/>
            <p:nvPr/>
          </p:nvSpPr>
          <p:spPr>
            <a:xfrm>
              <a:off x="14048877" y="6620329"/>
              <a:ext cx="3173205" cy="1055688"/>
            </a:xfrm>
            <a:custGeom>
              <a:avLst/>
              <a:gdLst/>
              <a:ahLst/>
              <a:cxnLst/>
              <a:rect l="0" t="0" r="0" b="0"/>
              <a:pathLst>
                <a:path w="8814" h="2932" extrusionOk="0">
                  <a:moveTo>
                    <a:pt x="0" y="983"/>
                  </a:moveTo>
                  <a:lnTo>
                    <a:pt x="0" y="983"/>
                  </a:lnTo>
                  <a:cubicBezTo>
                    <a:pt x="33" y="966"/>
                    <a:pt x="45" y="932"/>
                    <a:pt x="84" y="932"/>
                  </a:cubicBezTo>
                  <a:cubicBezTo>
                    <a:pt x="213" y="932"/>
                    <a:pt x="281" y="972"/>
                    <a:pt x="404" y="972"/>
                  </a:cubicBezTo>
                  <a:cubicBezTo>
                    <a:pt x="443" y="972"/>
                    <a:pt x="443" y="972"/>
                    <a:pt x="443" y="972"/>
                  </a:cubicBezTo>
                  <a:cubicBezTo>
                    <a:pt x="466" y="972"/>
                    <a:pt x="471" y="1000"/>
                    <a:pt x="488" y="1017"/>
                  </a:cubicBezTo>
                  <a:cubicBezTo>
                    <a:pt x="511" y="1039"/>
                    <a:pt x="533" y="1050"/>
                    <a:pt x="567" y="1050"/>
                  </a:cubicBezTo>
                  <a:cubicBezTo>
                    <a:pt x="618" y="1050"/>
                    <a:pt x="646" y="1028"/>
                    <a:pt x="691" y="1005"/>
                  </a:cubicBezTo>
                  <a:cubicBezTo>
                    <a:pt x="713" y="1000"/>
                    <a:pt x="730" y="1005"/>
                    <a:pt x="752" y="994"/>
                  </a:cubicBezTo>
                  <a:cubicBezTo>
                    <a:pt x="825" y="966"/>
                    <a:pt x="809" y="882"/>
                    <a:pt x="882" y="843"/>
                  </a:cubicBezTo>
                  <a:lnTo>
                    <a:pt x="882" y="843"/>
                  </a:lnTo>
                  <a:cubicBezTo>
                    <a:pt x="977" y="843"/>
                    <a:pt x="1028" y="854"/>
                    <a:pt x="1123" y="882"/>
                  </a:cubicBezTo>
                  <a:cubicBezTo>
                    <a:pt x="1179" y="899"/>
                    <a:pt x="1207" y="921"/>
                    <a:pt x="1269" y="921"/>
                  </a:cubicBezTo>
                  <a:cubicBezTo>
                    <a:pt x="1309" y="921"/>
                    <a:pt x="1325" y="887"/>
                    <a:pt x="1365" y="887"/>
                  </a:cubicBezTo>
                  <a:cubicBezTo>
                    <a:pt x="1415" y="887"/>
                    <a:pt x="1438" y="921"/>
                    <a:pt x="1494" y="921"/>
                  </a:cubicBezTo>
                  <a:cubicBezTo>
                    <a:pt x="1533" y="921"/>
                    <a:pt x="1533" y="921"/>
                    <a:pt x="1533" y="921"/>
                  </a:cubicBezTo>
                  <a:cubicBezTo>
                    <a:pt x="1573" y="921"/>
                    <a:pt x="1595" y="938"/>
                    <a:pt x="1640" y="949"/>
                  </a:cubicBezTo>
                  <a:cubicBezTo>
                    <a:pt x="1668" y="955"/>
                    <a:pt x="1691" y="944"/>
                    <a:pt x="1713" y="961"/>
                  </a:cubicBezTo>
                  <a:cubicBezTo>
                    <a:pt x="1764" y="1000"/>
                    <a:pt x="1786" y="1050"/>
                    <a:pt x="1848" y="1050"/>
                  </a:cubicBezTo>
                  <a:cubicBezTo>
                    <a:pt x="1870" y="1050"/>
                    <a:pt x="1882" y="1039"/>
                    <a:pt x="1904" y="1039"/>
                  </a:cubicBezTo>
                  <a:cubicBezTo>
                    <a:pt x="1932" y="1039"/>
                    <a:pt x="1943" y="1067"/>
                    <a:pt x="1972" y="1084"/>
                  </a:cubicBezTo>
                  <a:cubicBezTo>
                    <a:pt x="2033" y="1107"/>
                    <a:pt x="2067" y="1135"/>
                    <a:pt x="2134" y="1135"/>
                  </a:cubicBezTo>
                  <a:cubicBezTo>
                    <a:pt x="2185" y="1135"/>
                    <a:pt x="2202" y="1112"/>
                    <a:pt x="2247" y="1090"/>
                  </a:cubicBezTo>
                  <a:cubicBezTo>
                    <a:pt x="2258" y="1090"/>
                    <a:pt x="2258" y="1090"/>
                    <a:pt x="2258" y="1090"/>
                  </a:cubicBezTo>
                  <a:cubicBezTo>
                    <a:pt x="2258" y="1095"/>
                    <a:pt x="2258" y="1095"/>
                    <a:pt x="2258" y="1095"/>
                  </a:cubicBezTo>
                  <a:lnTo>
                    <a:pt x="2258" y="1095"/>
                  </a:lnTo>
                  <a:cubicBezTo>
                    <a:pt x="2275" y="1129"/>
                    <a:pt x="2297" y="1129"/>
                    <a:pt x="2331" y="1135"/>
                  </a:cubicBezTo>
                  <a:cubicBezTo>
                    <a:pt x="2359" y="1140"/>
                    <a:pt x="2370" y="1157"/>
                    <a:pt x="2398" y="1157"/>
                  </a:cubicBezTo>
                  <a:cubicBezTo>
                    <a:pt x="2471" y="1157"/>
                    <a:pt x="2505" y="1101"/>
                    <a:pt x="2584" y="1101"/>
                  </a:cubicBezTo>
                  <a:cubicBezTo>
                    <a:pt x="2640" y="1101"/>
                    <a:pt x="2640" y="1101"/>
                    <a:pt x="2640" y="1101"/>
                  </a:cubicBezTo>
                  <a:cubicBezTo>
                    <a:pt x="2696" y="1101"/>
                    <a:pt x="2713" y="1028"/>
                    <a:pt x="2769" y="1028"/>
                  </a:cubicBezTo>
                  <a:cubicBezTo>
                    <a:pt x="2769" y="1011"/>
                    <a:pt x="2769" y="1011"/>
                    <a:pt x="2769" y="1011"/>
                  </a:cubicBezTo>
                  <a:cubicBezTo>
                    <a:pt x="2769" y="1000"/>
                    <a:pt x="2764" y="994"/>
                    <a:pt x="2764" y="989"/>
                  </a:cubicBezTo>
                  <a:cubicBezTo>
                    <a:pt x="2769" y="989"/>
                    <a:pt x="2769" y="989"/>
                    <a:pt x="2775" y="989"/>
                  </a:cubicBezTo>
                  <a:cubicBezTo>
                    <a:pt x="2814" y="989"/>
                    <a:pt x="2831" y="977"/>
                    <a:pt x="2865" y="966"/>
                  </a:cubicBezTo>
                  <a:cubicBezTo>
                    <a:pt x="2921" y="944"/>
                    <a:pt x="2966" y="921"/>
                    <a:pt x="2977" y="859"/>
                  </a:cubicBezTo>
                  <a:cubicBezTo>
                    <a:pt x="2983" y="814"/>
                    <a:pt x="3005" y="792"/>
                    <a:pt x="3028" y="753"/>
                  </a:cubicBezTo>
                  <a:cubicBezTo>
                    <a:pt x="3045" y="736"/>
                    <a:pt x="3039" y="713"/>
                    <a:pt x="3056" y="696"/>
                  </a:cubicBezTo>
                  <a:cubicBezTo>
                    <a:pt x="3073" y="685"/>
                    <a:pt x="3090" y="691"/>
                    <a:pt x="3106" y="691"/>
                  </a:cubicBezTo>
                  <a:cubicBezTo>
                    <a:pt x="3134" y="691"/>
                    <a:pt x="3146" y="708"/>
                    <a:pt x="3174" y="708"/>
                  </a:cubicBezTo>
                  <a:cubicBezTo>
                    <a:pt x="3191" y="708"/>
                    <a:pt x="3196" y="691"/>
                    <a:pt x="3207" y="685"/>
                  </a:cubicBezTo>
                  <a:cubicBezTo>
                    <a:pt x="3224" y="680"/>
                    <a:pt x="3241" y="691"/>
                    <a:pt x="3258" y="674"/>
                  </a:cubicBezTo>
                  <a:cubicBezTo>
                    <a:pt x="3275" y="657"/>
                    <a:pt x="3269" y="635"/>
                    <a:pt x="3280" y="618"/>
                  </a:cubicBezTo>
                  <a:cubicBezTo>
                    <a:pt x="3297" y="590"/>
                    <a:pt x="3325" y="584"/>
                    <a:pt x="3348" y="567"/>
                  </a:cubicBezTo>
                  <a:cubicBezTo>
                    <a:pt x="3410" y="539"/>
                    <a:pt x="3438" y="500"/>
                    <a:pt x="3505" y="500"/>
                  </a:cubicBezTo>
                  <a:cubicBezTo>
                    <a:pt x="3578" y="500"/>
                    <a:pt x="3578" y="500"/>
                    <a:pt x="3578" y="500"/>
                  </a:cubicBezTo>
                  <a:cubicBezTo>
                    <a:pt x="3640" y="500"/>
                    <a:pt x="3640" y="404"/>
                    <a:pt x="3702" y="404"/>
                  </a:cubicBezTo>
                  <a:cubicBezTo>
                    <a:pt x="3752" y="404"/>
                    <a:pt x="3752" y="404"/>
                    <a:pt x="3752" y="404"/>
                  </a:cubicBezTo>
                  <a:cubicBezTo>
                    <a:pt x="3848" y="404"/>
                    <a:pt x="3887" y="354"/>
                    <a:pt x="3972" y="309"/>
                  </a:cubicBezTo>
                  <a:cubicBezTo>
                    <a:pt x="4028" y="281"/>
                    <a:pt x="4050" y="253"/>
                    <a:pt x="4106" y="219"/>
                  </a:cubicBezTo>
                  <a:cubicBezTo>
                    <a:pt x="4123" y="208"/>
                    <a:pt x="4134" y="213"/>
                    <a:pt x="4146" y="202"/>
                  </a:cubicBezTo>
                  <a:cubicBezTo>
                    <a:pt x="4168" y="185"/>
                    <a:pt x="4163" y="163"/>
                    <a:pt x="4174" y="140"/>
                  </a:cubicBezTo>
                  <a:cubicBezTo>
                    <a:pt x="4191" y="118"/>
                    <a:pt x="4213" y="118"/>
                    <a:pt x="4241" y="101"/>
                  </a:cubicBezTo>
                  <a:cubicBezTo>
                    <a:pt x="4281" y="79"/>
                    <a:pt x="4292" y="45"/>
                    <a:pt x="4331" y="22"/>
                  </a:cubicBezTo>
                  <a:cubicBezTo>
                    <a:pt x="4348" y="22"/>
                    <a:pt x="4354" y="22"/>
                    <a:pt x="4365" y="22"/>
                  </a:cubicBezTo>
                  <a:cubicBezTo>
                    <a:pt x="4443" y="45"/>
                    <a:pt x="4443" y="45"/>
                    <a:pt x="4443" y="45"/>
                  </a:cubicBezTo>
                  <a:cubicBezTo>
                    <a:pt x="4528" y="22"/>
                    <a:pt x="4567" y="0"/>
                    <a:pt x="4651" y="0"/>
                  </a:cubicBezTo>
                  <a:cubicBezTo>
                    <a:pt x="4764" y="0"/>
                    <a:pt x="4797" y="135"/>
                    <a:pt x="4910" y="135"/>
                  </a:cubicBezTo>
                  <a:cubicBezTo>
                    <a:pt x="4938" y="135"/>
                    <a:pt x="4949" y="118"/>
                    <a:pt x="4977" y="118"/>
                  </a:cubicBezTo>
                  <a:cubicBezTo>
                    <a:pt x="5017" y="118"/>
                    <a:pt x="5022" y="163"/>
                    <a:pt x="5045" y="191"/>
                  </a:cubicBezTo>
                  <a:cubicBezTo>
                    <a:pt x="5062" y="219"/>
                    <a:pt x="5090" y="213"/>
                    <a:pt x="5118" y="225"/>
                  </a:cubicBezTo>
                  <a:cubicBezTo>
                    <a:pt x="5146" y="236"/>
                    <a:pt x="5163" y="253"/>
                    <a:pt x="5191" y="253"/>
                  </a:cubicBezTo>
                  <a:cubicBezTo>
                    <a:pt x="5230" y="253"/>
                    <a:pt x="5230" y="253"/>
                    <a:pt x="5230" y="253"/>
                  </a:cubicBezTo>
                  <a:cubicBezTo>
                    <a:pt x="5286" y="253"/>
                    <a:pt x="5320" y="253"/>
                    <a:pt x="5370" y="236"/>
                  </a:cubicBezTo>
                  <a:cubicBezTo>
                    <a:pt x="5387" y="225"/>
                    <a:pt x="5393" y="208"/>
                    <a:pt x="5415" y="208"/>
                  </a:cubicBezTo>
                  <a:cubicBezTo>
                    <a:pt x="5427" y="208"/>
                    <a:pt x="5432" y="219"/>
                    <a:pt x="5444" y="219"/>
                  </a:cubicBezTo>
                  <a:cubicBezTo>
                    <a:pt x="5477" y="219"/>
                    <a:pt x="5488" y="174"/>
                    <a:pt x="5522" y="174"/>
                  </a:cubicBezTo>
                  <a:cubicBezTo>
                    <a:pt x="5567" y="174"/>
                    <a:pt x="5595" y="180"/>
                    <a:pt x="5640" y="197"/>
                  </a:cubicBezTo>
                  <a:cubicBezTo>
                    <a:pt x="5668" y="208"/>
                    <a:pt x="5679" y="225"/>
                    <a:pt x="5707" y="225"/>
                  </a:cubicBezTo>
                  <a:cubicBezTo>
                    <a:pt x="5730" y="225"/>
                    <a:pt x="5741" y="213"/>
                    <a:pt x="5764" y="213"/>
                  </a:cubicBezTo>
                  <a:cubicBezTo>
                    <a:pt x="5820" y="213"/>
                    <a:pt x="5848" y="264"/>
                    <a:pt x="5910" y="264"/>
                  </a:cubicBezTo>
                  <a:cubicBezTo>
                    <a:pt x="5949" y="264"/>
                    <a:pt x="5955" y="208"/>
                    <a:pt x="6000" y="208"/>
                  </a:cubicBezTo>
                  <a:cubicBezTo>
                    <a:pt x="6033" y="208"/>
                    <a:pt x="6050" y="230"/>
                    <a:pt x="6084" y="230"/>
                  </a:cubicBezTo>
                  <a:cubicBezTo>
                    <a:pt x="6112" y="230"/>
                    <a:pt x="6129" y="225"/>
                    <a:pt x="6163" y="225"/>
                  </a:cubicBezTo>
                  <a:cubicBezTo>
                    <a:pt x="6264" y="225"/>
                    <a:pt x="6309" y="309"/>
                    <a:pt x="6410" y="309"/>
                  </a:cubicBezTo>
                  <a:cubicBezTo>
                    <a:pt x="6511" y="309"/>
                    <a:pt x="6511" y="309"/>
                    <a:pt x="6511" y="309"/>
                  </a:cubicBezTo>
                  <a:cubicBezTo>
                    <a:pt x="6528" y="309"/>
                    <a:pt x="6539" y="314"/>
                    <a:pt x="6550" y="320"/>
                  </a:cubicBezTo>
                  <a:cubicBezTo>
                    <a:pt x="6561" y="326"/>
                    <a:pt x="6573" y="331"/>
                    <a:pt x="6590" y="331"/>
                  </a:cubicBezTo>
                  <a:cubicBezTo>
                    <a:pt x="6612" y="331"/>
                    <a:pt x="6623" y="314"/>
                    <a:pt x="6640" y="303"/>
                  </a:cubicBezTo>
                  <a:cubicBezTo>
                    <a:pt x="6668" y="292"/>
                    <a:pt x="6685" y="292"/>
                    <a:pt x="6713" y="286"/>
                  </a:cubicBezTo>
                  <a:cubicBezTo>
                    <a:pt x="6736" y="275"/>
                    <a:pt x="6741" y="253"/>
                    <a:pt x="6764" y="253"/>
                  </a:cubicBezTo>
                  <a:cubicBezTo>
                    <a:pt x="6781" y="253"/>
                    <a:pt x="6792" y="258"/>
                    <a:pt x="6809" y="258"/>
                  </a:cubicBezTo>
                  <a:cubicBezTo>
                    <a:pt x="6854" y="258"/>
                    <a:pt x="6882" y="236"/>
                    <a:pt x="6932" y="236"/>
                  </a:cubicBezTo>
                  <a:cubicBezTo>
                    <a:pt x="6977" y="236"/>
                    <a:pt x="7000" y="275"/>
                    <a:pt x="7045" y="275"/>
                  </a:cubicBezTo>
                  <a:cubicBezTo>
                    <a:pt x="7078" y="275"/>
                    <a:pt x="7095" y="270"/>
                    <a:pt x="7123" y="253"/>
                  </a:cubicBezTo>
                  <a:lnTo>
                    <a:pt x="7123" y="253"/>
                  </a:lnTo>
                  <a:cubicBezTo>
                    <a:pt x="7135" y="270"/>
                    <a:pt x="7140" y="286"/>
                    <a:pt x="7157" y="286"/>
                  </a:cubicBezTo>
                  <a:cubicBezTo>
                    <a:pt x="7191" y="286"/>
                    <a:pt x="7202" y="270"/>
                    <a:pt x="7230" y="258"/>
                  </a:cubicBezTo>
                  <a:cubicBezTo>
                    <a:pt x="7236" y="258"/>
                    <a:pt x="7236" y="241"/>
                    <a:pt x="7247" y="241"/>
                  </a:cubicBezTo>
                  <a:cubicBezTo>
                    <a:pt x="7320" y="241"/>
                    <a:pt x="7354" y="298"/>
                    <a:pt x="7415" y="342"/>
                  </a:cubicBezTo>
                  <a:cubicBezTo>
                    <a:pt x="7432" y="359"/>
                    <a:pt x="7449" y="359"/>
                    <a:pt x="7466" y="371"/>
                  </a:cubicBezTo>
                  <a:cubicBezTo>
                    <a:pt x="7494" y="393"/>
                    <a:pt x="7511" y="415"/>
                    <a:pt x="7545" y="421"/>
                  </a:cubicBezTo>
                  <a:cubicBezTo>
                    <a:pt x="7584" y="415"/>
                    <a:pt x="7584" y="415"/>
                    <a:pt x="7584" y="415"/>
                  </a:cubicBezTo>
                  <a:cubicBezTo>
                    <a:pt x="7606" y="432"/>
                    <a:pt x="7623" y="449"/>
                    <a:pt x="7657" y="449"/>
                  </a:cubicBezTo>
                  <a:cubicBezTo>
                    <a:pt x="7702" y="449"/>
                    <a:pt x="7724" y="427"/>
                    <a:pt x="7769" y="427"/>
                  </a:cubicBezTo>
                  <a:cubicBezTo>
                    <a:pt x="7797" y="427"/>
                    <a:pt x="7809" y="461"/>
                    <a:pt x="7837" y="461"/>
                  </a:cubicBezTo>
                  <a:cubicBezTo>
                    <a:pt x="7854" y="461"/>
                    <a:pt x="7865" y="461"/>
                    <a:pt x="7882" y="455"/>
                  </a:cubicBezTo>
                  <a:cubicBezTo>
                    <a:pt x="7893" y="449"/>
                    <a:pt x="7893" y="432"/>
                    <a:pt x="7899" y="432"/>
                  </a:cubicBezTo>
                  <a:cubicBezTo>
                    <a:pt x="7921" y="432"/>
                    <a:pt x="7932" y="455"/>
                    <a:pt x="7955" y="455"/>
                  </a:cubicBezTo>
                  <a:cubicBezTo>
                    <a:pt x="7966" y="455"/>
                    <a:pt x="7966" y="444"/>
                    <a:pt x="7983" y="444"/>
                  </a:cubicBezTo>
                  <a:cubicBezTo>
                    <a:pt x="8022" y="444"/>
                    <a:pt x="8039" y="472"/>
                    <a:pt x="8078" y="472"/>
                  </a:cubicBezTo>
                  <a:cubicBezTo>
                    <a:pt x="8084" y="472"/>
                    <a:pt x="8084" y="466"/>
                    <a:pt x="8089" y="466"/>
                  </a:cubicBezTo>
                  <a:cubicBezTo>
                    <a:pt x="8123" y="466"/>
                    <a:pt x="8134" y="494"/>
                    <a:pt x="8168" y="500"/>
                  </a:cubicBezTo>
                  <a:cubicBezTo>
                    <a:pt x="8326" y="438"/>
                    <a:pt x="8326" y="438"/>
                    <a:pt x="8326" y="438"/>
                  </a:cubicBezTo>
                  <a:cubicBezTo>
                    <a:pt x="8342" y="444"/>
                    <a:pt x="8354" y="455"/>
                    <a:pt x="8376" y="455"/>
                  </a:cubicBezTo>
                  <a:cubicBezTo>
                    <a:pt x="8404" y="455"/>
                    <a:pt x="8421" y="427"/>
                    <a:pt x="8449" y="421"/>
                  </a:cubicBezTo>
                  <a:cubicBezTo>
                    <a:pt x="8476" y="410"/>
                    <a:pt x="8499" y="404"/>
                    <a:pt x="8521" y="382"/>
                  </a:cubicBezTo>
                  <a:cubicBezTo>
                    <a:pt x="8538" y="410"/>
                    <a:pt x="8566" y="415"/>
                    <a:pt x="8589" y="438"/>
                  </a:cubicBezTo>
                  <a:cubicBezTo>
                    <a:pt x="8594" y="455"/>
                    <a:pt x="8589" y="466"/>
                    <a:pt x="8594" y="483"/>
                  </a:cubicBezTo>
                  <a:cubicBezTo>
                    <a:pt x="8611" y="517"/>
                    <a:pt x="8650" y="500"/>
                    <a:pt x="8679" y="511"/>
                  </a:cubicBezTo>
                  <a:cubicBezTo>
                    <a:pt x="8712" y="511"/>
                    <a:pt x="8712" y="511"/>
                    <a:pt x="8712" y="511"/>
                  </a:cubicBezTo>
                  <a:cubicBezTo>
                    <a:pt x="8740" y="511"/>
                    <a:pt x="8757" y="511"/>
                    <a:pt x="8785" y="500"/>
                  </a:cubicBezTo>
                  <a:cubicBezTo>
                    <a:pt x="8791" y="550"/>
                    <a:pt x="8791" y="584"/>
                    <a:pt x="8813" y="629"/>
                  </a:cubicBezTo>
                  <a:lnTo>
                    <a:pt x="8813" y="629"/>
                  </a:lnTo>
                  <a:cubicBezTo>
                    <a:pt x="8780" y="640"/>
                    <a:pt x="8774" y="668"/>
                    <a:pt x="8740" y="685"/>
                  </a:cubicBezTo>
                  <a:cubicBezTo>
                    <a:pt x="8695" y="708"/>
                    <a:pt x="8650" y="708"/>
                    <a:pt x="8628" y="758"/>
                  </a:cubicBezTo>
                  <a:cubicBezTo>
                    <a:pt x="8611" y="803"/>
                    <a:pt x="8605" y="831"/>
                    <a:pt x="8572" y="865"/>
                  </a:cubicBezTo>
                  <a:cubicBezTo>
                    <a:pt x="8555" y="882"/>
                    <a:pt x="8555" y="899"/>
                    <a:pt x="8544" y="921"/>
                  </a:cubicBezTo>
                  <a:cubicBezTo>
                    <a:pt x="8515" y="972"/>
                    <a:pt x="8504" y="1000"/>
                    <a:pt x="8471" y="1050"/>
                  </a:cubicBezTo>
                  <a:cubicBezTo>
                    <a:pt x="8449" y="1084"/>
                    <a:pt x="8443" y="1123"/>
                    <a:pt x="8399" y="1123"/>
                  </a:cubicBezTo>
                  <a:cubicBezTo>
                    <a:pt x="8365" y="1123"/>
                    <a:pt x="8348" y="1123"/>
                    <a:pt x="8314" y="1123"/>
                  </a:cubicBezTo>
                  <a:cubicBezTo>
                    <a:pt x="8292" y="1123"/>
                    <a:pt x="8275" y="1118"/>
                    <a:pt x="8253" y="1123"/>
                  </a:cubicBezTo>
                  <a:cubicBezTo>
                    <a:pt x="8230" y="1135"/>
                    <a:pt x="8224" y="1157"/>
                    <a:pt x="8202" y="1168"/>
                  </a:cubicBezTo>
                  <a:cubicBezTo>
                    <a:pt x="8163" y="1191"/>
                    <a:pt x="8129" y="1163"/>
                    <a:pt x="8095" y="1191"/>
                  </a:cubicBezTo>
                  <a:cubicBezTo>
                    <a:pt x="8056" y="1225"/>
                    <a:pt x="8061" y="1275"/>
                    <a:pt x="8022" y="1303"/>
                  </a:cubicBezTo>
                  <a:cubicBezTo>
                    <a:pt x="7972" y="1337"/>
                    <a:pt x="7932" y="1331"/>
                    <a:pt x="7876" y="1343"/>
                  </a:cubicBezTo>
                  <a:cubicBezTo>
                    <a:pt x="7831" y="1354"/>
                    <a:pt x="7820" y="1393"/>
                    <a:pt x="7786" y="1427"/>
                  </a:cubicBezTo>
                  <a:cubicBezTo>
                    <a:pt x="7758" y="1460"/>
                    <a:pt x="7713" y="1472"/>
                    <a:pt x="7713" y="1517"/>
                  </a:cubicBezTo>
                  <a:cubicBezTo>
                    <a:pt x="7713" y="1584"/>
                    <a:pt x="7797" y="1607"/>
                    <a:pt x="7797" y="1674"/>
                  </a:cubicBezTo>
                  <a:cubicBezTo>
                    <a:pt x="7797" y="1730"/>
                    <a:pt x="7769" y="1764"/>
                    <a:pt x="7769" y="1820"/>
                  </a:cubicBezTo>
                  <a:cubicBezTo>
                    <a:pt x="7769" y="1854"/>
                    <a:pt x="7775" y="1871"/>
                    <a:pt x="7775" y="1899"/>
                  </a:cubicBezTo>
                  <a:cubicBezTo>
                    <a:pt x="7775" y="2000"/>
                    <a:pt x="7724" y="2045"/>
                    <a:pt x="7668" y="2135"/>
                  </a:cubicBezTo>
                  <a:cubicBezTo>
                    <a:pt x="7651" y="2168"/>
                    <a:pt x="7640" y="2191"/>
                    <a:pt x="7640" y="2224"/>
                  </a:cubicBezTo>
                  <a:cubicBezTo>
                    <a:pt x="7640" y="2297"/>
                    <a:pt x="7640" y="2297"/>
                    <a:pt x="7640" y="2297"/>
                  </a:cubicBezTo>
                  <a:cubicBezTo>
                    <a:pt x="7640" y="2398"/>
                    <a:pt x="7561" y="2431"/>
                    <a:pt x="7483" y="2488"/>
                  </a:cubicBezTo>
                  <a:cubicBezTo>
                    <a:pt x="7455" y="2504"/>
                    <a:pt x="7460" y="2533"/>
                    <a:pt x="7444" y="2561"/>
                  </a:cubicBezTo>
                  <a:cubicBezTo>
                    <a:pt x="7410" y="2611"/>
                    <a:pt x="7370" y="2628"/>
                    <a:pt x="7314" y="2662"/>
                  </a:cubicBezTo>
                  <a:cubicBezTo>
                    <a:pt x="7286" y="2678"/>
                    <a:pt x="7280" y="2695"/>
                    <a:pt x="7252" y="2712"/>
                  </a:cubicBezTo>
                  <a:cubicBezTo>
                    <a:pt x="7219" y="2729"/>
                    <a:pt x="7196" y="2735"/>
                    <a:pt x="7168" y="2757"/>
                  </a:cubicBezTo>
                  <a:lnTo>
                    <a:pt x="7168" y="2757"/>
                  </a:lnTo>
                  <a:cubicBezTo>
                    <a:pt x="7163" y="2757"/>
                    <a:pt x="7146" y="2746"/>
                    <a:pt x="7140" y="2746"/>
                  </a:cubicBezTo>
                  <a:cubicBezTo>
                    <a:pt x="7140" y="2746"/>
                    <a:pt x="7123" y="2740"/>
                    <a:pt x="7118" y="2735"/>
                  </a:cubicBezTo>
                  <a:cubicBezTo>
                    <a:pt x="7112" y="2735"/>
                    <a:pt x="7106" y="2729"/>
                    <a:pt x="7101" y="2723"/>
                  </a:cubicBezTo>
                  <a:cubicBezTo>
                    <a:pt x="7095" y="2718"/>
                    <a:pt x="7095" y="2718"/>
                    <a:pt x="7095" y="2712"/>
                  </a:cubicBezTo>
                  <a:cubicBezTo>
                    <a:pt x="7090" y="2707"/>
                    <a:pt x="7095" y="2695"/>
                    <a:pt x="7084" y="2695"/>
                  </a:cubicBezTo>
                  <a:lnTo>
                    <a:pt x="7078" y="2695"/>
                  </a:lnTo>
                  <a:cubicBezTo>
                    <a:pt x="7073" y="2695"/>
                    <a:pt x="7073" y="2695"/>
                    <a:pt x="7062" y="2695"/>
                  </a:cubicBezTo>
                  <a:cubicBezTo>
                    <a:pt x="7045" y="2690"/>
                    <a:pt x="7056" y="2695"/>
                    <a:pt x="7045" y="2684"/>
                  </a:cubicBezTo>
                  <a:cubicBezTo>
                    <a:pt x="7033" y="2673"/>
                    <a:pt x="7017" y="2667"/>
                    <a:pt x="6994" y="2662"/>
                  </a:cubicBezTo>
                  <a:cubicBezTo>
                    <a:pt x="6994" y="2662"/>
                    <a:pt x="6994" y="2662"/>
                    <a:pt x="6988" y="2662"/>
                  </a:cubicBezTo>
                  <a:cubicBezTo>
                    <a:pt x="6983" y="2662"/>
                    <a:pt x="6870" y="2628"/>
                    <a:pt x="6859" y="2617"/>
                  </a:cubicBezTo>
                  <a:cubicBezTo>
                    <a:pt x="6848" y="2611"/>
                    <a:pt x="6741" y="2606"/>
                    <a:pt x="6724" y="2589"/>
                  </a:cubicBezTo>
                  <a:cubicBezTo>
                    <a:pt x="6696" y="2549"/>
                    <a:pt x="6556" y="2606"/>
                    <a:pt x="6545" y="2611"/>
                  </a:cubicBezTo>
                  <a:cubicBezTo>
                    <a:pt x="6539" y="2617"/>
                    <a:pt x="6539" y="2617"/>
                    <a:pt x="6539" y="2622"/>
                  </a:cubicBezTo>
                  <a:cubicBezTo>
                    <a:pt x="6533" y="2628"/>
                    <a:pt x="6539" y="2622"/>
                    <a:pt x="6533" y="2628"/>
                  </a:cubicBezTo>
                  <a:cubicBezTo>
                    <a:pt x="6528" y="2634"/>
                    <a:pt x="6533" y="2628"/>
                    <a:pt x="6528" y="2634"/>
                  </a:cubicBezTo>
                  <a:cubicBezTo>
                    <a:pt x="6522" y="2639"/>
                    <a:pt x="6522" y="2639"/>
                    <a:pt x="6516" y="2645"/>
                  </a:cubicBezTo>
                  <a:cubicBezTo>
                    <a:pt x="6511" y="2650"/>
                    <a:pt x="6494" y="2650"/>
                    <a:pt x="6494" y="2656"/>
                  </a:cubicBezTo>
                  <a:cubicBezTo>
                    <a:pt x="6494" y="2662"/>
                    <a:pt x="6494" y="2662"/>
                    <a:pt x="6494" y="2662"/>
                  </a:cubicBezTo>
                  <a:cubicBezTo>
                    <a:pt x="6494" y="2667"/>
                    <a:pt x="6488" y="2667"/>
                    <a:pt x="6488" y="2673"/>
                  </a:cubicBezTo>
                  <a:cubicBezTo>
                    <a:pt x="6483" y="2673"/>
                    <a:pt x="6477" y="2673"/>
                    <a:pt x="6471" y="2678"/>
                  </a:cubicBezTo>
                  <a:cubicBezTo>
                    <a:pt x="6471" y="2684"/>
                    <a:pt x="6471" y="2690"/>
                    <a:pt x="6466" y="2690"/>
                  </a:cubicBezTo>
                  <a:cubicBezTo>
                    <a:pt x="6460" y="2695"/>
                    <a:pt x="6455" y="2707"/>
                    <a:pt x="6443" y="2712"/>
                  </a:cubicBezTo>
                  <a:cubicBezTo>
                    <a:pt x="6438" y="2712"/>
                    <a:pt x="6432" y="2723"/>
                    <a:pt x="6432" y="2723"/>
                  </a:cubicBezTo>
                  <a:cubicBezTo>
                    <a:pt x="6427" y="2723"/>
                    <a:pt x="6427" y="2723"/>
                    <a:pt x="6427" y="2723"/>
                  </a:cubicBezTo>
                  <a:cubicBezTo>
                    <a:pt x="6421" y="2723"/>
                    <a:pt x="6427" y="2729"/>
                    <a:pt x="6421" y="2729"/>
                  </a:cubicBezTo>
                  <a:cubicBezTo>
                    <a:pt x="6314" y="2735"/>
                    <a:pt x="6230" y="2690"/>
                    <a:pt x="6134" y="2695"/>
                  </a:cubicBezTo>
                  <a:cubicBezTo>
                    <a:pt x="6134" y="2695"/>
                    <a:pt x="6129" y="2701"/>
                    <a:pt x="6123" y="2701"/>
                  </a:cubicBezTo>
                  <a:cubicBezTo>
                    <a:pt x="6118" y="2707"/>
                    <a:pt x="6118" y="2707"/>
                    <a:pt x="6118" y="2707"/>
                  </a:cubicBezTo>
                  <a:cubicBezTo>
                    <a:pt x="6112" y="2712"/>
                    <a:pt x="6112" y="2707"/>
                    <a:pt x="6106" y="2712"/>
                  </a:cubicBezTo>
                  <a:cubicBezTo>
                    <a:pt x="6101" y="2723"/>
                    <a:pt x="6078" y="2740"/>
                    <a:pt x="6073" y="2740"/>
                  </a:cubicBezTo>
                  <a:cubicBezTo>
                    <a:pt x="5988" y="2768"/>
                    <a:pt x="5988" y="2791"/>
                    <a:pt x="5882" y="2785"/>
                  </a:cubicBezTo>
                  <a:cubicBezTo>
                    <a:pt x="5876" y="2785"/>
                    <a:pt x="5876" y="2785"/>
                    <a:pt x="5876" y="2780"/>
                  </a:cubicBezTo>
                  <a:cubicBezTo>
                    <a:pt x="5865" y="2757"/>
                    <a:pt x="5781" y="2740"/>
                    <a:pt x="5758" y="2746"/>
                  </a:cubicBezTo>
                  <a:cubicBezTo>
                    <a:pt x="5752" y="2746"/>
                    <a:pt x="5730" y="2774"/>
                    <a:pt x="5719" y="2774"/>
                  </a:cubicBezTo>
                  <a:lnTo>
                    <a:pt x="5713" y="2774"/>
                  </a:lnTo>
                  <a:cubicBezTo>
                    <a:pt x="5707" y="2774"/>
                    <a:pt x="5713" y="2780"/>
                    <a:pt x="5702" y="2785"/>
                  </a:cubicBezTo>
                  <a:cubicBezTo>
                    <a:pt x="5691" y="2797"/>
                    <a:pt x="5663" y="2819"/>
                    <a:pt x="5634" y="2785"/>
                  </a:cubicBezTo>
                  <a:cubicBezTo>
                    <a:pt x="5618" y="2768"/>
                    <a:pt x="5612" y="2774"/>
                    <a:pt x="5590" y="2791"/>
                  </a:cubicBezTo>
                  <a:cubicBezTo>
                    <a:pt x="5578" y="2797"/>
                    <a:pt x="5561" y="2808"/>
                    <a:pt x="5556" y="2825"/>
                  </a:cubicBezTo>
                  <a:cubicBezTo>
                    <a:pt x="5550" y="2830"/>
                    <a:pt x="5550" y="2830"/>
                    <a:pt x="5545" y="2830"/>
                  </a:cubicBezTo>
                  <a:cubicBezTo>
                    <a:pt x="5545" y="2830"/>
                    <a:pt x="5545" y="2830"/>
                    <a:pt x="5539" y="2830"/>
                  </a:cubicBezTo>
                  <a:cubicBezTo>
                    <a:pt x="5539" y="2830"/>
                    <a:pt x="5539" y="2830"/>
                    <a:pt x="5539" y="2836"/>
                  </a:cubicBezTo>
                  <a:cubicBezTo>
                    <a:pt x="5533" y="2836"/>
                    <a:pt x="5528" y="2836"/>
                    <a:pt x="5522" y="2842"/>
                  </a:cubicBezTo>
                  <a:cubicBezTo>
                    <a:pt x="5517" y="2847"/>
                    <a:pt x="5472" y="2847"/>
                    <a:pt x="5460" y="2842"/>
                  </a:cubicBezTo>
                  <a:cubicBezTo>
                    <a:pt x="5348" y="2830"/>
                    <a:pt x="5163" y="2763"/>
                    <a:pt x="5011" y="2763"/>
                  </a:cubicBezTo>
                  <a:cubicBezTo>
                    <a:pt x="4797" y="2763"/>
                    <a:pt x="4893" y="2746"/>
                    <a:pt x="4708" y="2858"/>
                  </a:cubicBezTo>
                  <a:cubicBezTo>
                    <a:pt x="4623" y="2909"/>
                    <a:pt x="4533" y="2931"/>
                    <a:pt x="4483" y="2825"/>
                  </a:cubicBezTo>
                  <a:cubicBezTo>
                    <a:pt x="4477" y="2819"/>
                    <a:pt x="4399" y="2836"/>
                    <a:pt x="4303" y="2858"/>
                  </a:cubicBezTo>
                  <a:cubicBezTo>
                    <a:pt x="3382" y="1590"/>
                    <a:pt x="3382" y="1590"/>
                    <a:pt x="3382" y="1590"/>
                  </a:cubicBezTo>
                  <a:cubicBezTo>
                    <a:pt x="3331" y="1590"/>
                    <a:pt x="3303" y="1623"/>
                    <a:pt x="3252" y="1623"/>
                  </a:cubicBezTo>
                  <a:cubicBezTo>
                    <a:pt x="3236" y="1623"/>
                    <a:pt x="3224" y="1618"/>
                    <a:pt x="3207" y="1618"/>
                  </a:cubicBezTo>
                  <a:cubicBezTo>
                    <a:pt x="3146" y="1618"/>
                    <a:pt x="3123" y="1674"/>
                    <a:pt x="3062" y="1674"/>
                  </a:cubicBezTo>
                  <a:cubicBezTo>
                    <a:pt x="3005" y="1674"/>
                    <a:pt x="2983" y="1623"/>
                    <a:pt x="2932" y="1601"/>
                  </a:cubicBezTo>
                  <a:cubicBezTo>
                    <a:pt x="2904" y="1590"/>
                    <a:pt x="2887" y="1590"/>
                    <a:pt x="2865" y="1590"/>
                  </a:cubicBezTo>
                  <a:cubicBezTo>
                    <a:pt x="2825" y="1590"/>
                    <a:pt x="2809" y="1567"/>
                    <a:pt x="2781" y="1556"/>
                  </a:cubicBezTo>
                  <a:cubicBezTo>
                    <a:pt x="2758" y="1545"/>
                    <a:pt x="2741" y="1539"/>
                    <a:pt x="2724" y="1522"/>
                  </a:cubicBezTo>
                  <a:cubicBezTo>
                    <a:pt x="2708" y="1500"/>
                    <a:pt x="2713" y="1483"/>
                    <a:pt x="2702" y="1460"/>
                  </a:cubicBezTo>
                  <a:cubicBezTo>
                    <a:pt x="2601" y="1489"/>
                    <a:pt x="2601" y="1489"/>
                    <a:pt x="2601" y="1489"/>
                  </a:cubicBezTo>
                  <a:cubicBezTo>
                    <a:pt x="2556" y="1483"/>
                    <a:pt x="2533" y="1455"/>
                    <a:pt x="2483" y="1455"/>
                  </a:cubicBezTo>
                  <a:cubicBezTo>
                    <a:pt x="2438" y="1455"/>
                    <a:pt x="2415" y="1472"/>
                    <a:pt x="2370" y="1472"/>
                  </a:cubicBezTo>
                  <a:cubicBezTo>
                    <a:pt x="2354" y="1472"/>
                    <a:pt x="2354" y="1472"/>
                    <a:pt x="2354" y="1472"/>
                  </a:cubicBezTo>
                  <a:cubicBezTo>
                    <a:pt x="2309" y="1472"/>
                    <a:pt x="2309" y="1472"/>
                    <a:pt x="2309" y="1472"/>
                  </a:cubicBezTo>
                  <a:cubicBezTo>
                    <a:pt x="2292" y="1472"/>
                    <a:pt x="2281" y="1483"/>
                    <a:pt x="2264" y="1494"/>
                  </a:cubicBezTo>
                  <a:cubicBezTo>
                    <a:pt x="2230" y="1517"/>
                    <a:pt x="2196" y="1500"/>
                    <a:pt x="2168" y="1528"/>
                  </a:cubicBezTo>
                  <a:cubicBezTo>
                    <a:pt x="2157" y="1545"/>
                    <a:pt x="2157" y="1562"/>
                    <a:pt x="2146" y="1573"/>
                  </a:cubicBezTo>
                  <a:cubicBezTo>
                    <a:pt x="2118" y="1595"/>
                    <a:pt x="2089" y="1601"/>
                    <a:pt x="2050" y="1601"/>
                  </a:cubicBezTo>
                  <a:cubicBezTo>
                    <a:pt x="2011" y="1601"/>
                    <a:pt x="1988" y="1607"/>
                    <a:pt x="1949" y="1607"/>
                  </a:cubicBezTo>
                  <a:cubicBezTo>
                    <a:pt x="1899" y="1607"/>
                    <a:pt x="1870" y="1567"/>
                    <a:pt x="1859" y="1522"/>
                  </a:cubicBezTo>
                  <a:cubicBezTo>
                    <a:pt x="1803" y="1522"/>
                    <a:pt x="1769" y="1545"/>
                    <a:pt x="1713" y="1545"/>
                  </a:cubicBezTo>
                  <a:cubicBezTo>
                    <a:pt x="1696" y="1545"/>
                    <a:pt x="1685" y="1539"/>
                    <a:pt x="1668" y="1533"/>
                  </a:cubicBezTo>
                  <a:cubicBezTo>
                    <a:pt x="1595" y="1550"/>
                    <a:pt x="1595" y="1550"/>
                    <a:pt x="1595" y="1550"/>
                  </a:cubicBezTo>
                  <a:cubicBezTo>
                    <a:pt x="1539" y="1550"/>
                    <a:pt x="1539" y="1550"/>
                    <a:pt x="1539" y="1550"/>
                  </a:cubicBezTo>
                  <a:cubicBezTo>
                    <a:pt x="1511" y="1550"/>
                    <a:pt x="1494" y="1533"/>
                    <a:pt x="1466" y="1533"/>
                  </a:cubicBezTo>
                  <a:cubicBezTo>
                    <a:pt x="1449" y="1533"/>
                    <a:pt x="1444" y="1556"/>
                    <a:pt x="1421" y="1556"/>
                  </a:cubicBezTo>
                  <a:cubicBezTo>
                    <a:pt x="1399" y="1556"/>
                    <a:pt x="1399" y="1556"/>
                    <a:pt x="1399" y="1556"/>
                  </a:cubicBezTo>
                  <a:cubicBezTo>
                    <a:pt x="1399" y="1545"/>
                    <a:pt x="1399" y="1533"/>
                    <a:pt x="1393" y="1528"/>
                  </a:cubicBezTo>
                  <a:cubicBezTo>
                    <a:pt x="1365" y="1533"/>
                    <a:pt x="1354" y="1545"/>
                    <a:pt x="1325" y="1550"/>
                  </a:cubicBezTo>
                  <a:cubicBezTo>
                    <a:pt x="1241" y="1533"/>
                    <a:pt x="1241" y="1533"/>
                    <a:pt x="1241" y="1533"/>
                  </a:cubicBezTo>
                  <a:cubicBezTo>
                    <a:pt x="1230" y="1533"/>
                    <a:pt x="1224" y="1539"/>
                    <a:pt x="1213" y="1539"/>
                  </a:cubicBezTo>
                  <a:cubicBezTo>
                    <a:pt x="1202" y="1539"/>
                    <a:pt x="1207" y="1522"/>
                    <a:pt x="1207" y="1511"/>
                  </a:cubicBezTo>
                  <a:cubicBezTo>
                    <a:pt x="1163" y="1500"/>
                    <a:pt x="1140" y="1511"/>
                    <a:pt x="1101" y="1511"/>
                  </a:cubicBezTo>
                  <a:cubicBezTo>
                    <a:pt x="1028" y="1511"/>
                    <a:pt x="983" y="1500"/>
                    <a:pt x="910" y="1489"/>
                  </a:cubicBezTo>
                  <a:cubicBezTo>
                    <a:pt x="848" y="1533"/>
                    <a:pt x="809" y="1573"/>
                    <a:pt x="736" y="1573"/>
                  </a:cubicBezTo>
                  <a:cubicBezTo>
                    <a:pt x="713" y="1573"/>
                    <a:pt x="702" y="1573"/>
                    <a:pt x="679" y="1573"/>
                  </a:cubicBezTo>
                  <a:cubicBezTo>
                    <a:pt x="646" y="1573"/>
                    <a:pt x="629" y="1556"/>
                    <a:pt x="601" y="1556"/>
                  </a:cubicBezTo>
                  <a:cubicBezTo>
                    <a:pt x="370" y="1219"/>
                    <a:pt x="370" y="1219"/>
                    <a:pt x="370" y="1219"/>
                  </a:cubicBezTo>
                  <a:cubicBezTo>
                    <a:pt x="376" y="1191"/>
                    <a:pt x="376" y="1174"/>
                    <a:pt x="376" y="1140"/>
                  </a:cubicBezTo>
                  <a:cubicBezTo>
                    <a:pt x="376" y="1090"/>
                    <a:pt x="348" y="1062"/>
                    <a:pt x="309" y="1022"/>
                  </a:cubicBezTo>
                  <a:cubicBezTo>
                    <a:pt x="292" y="1022"/>
                    <a:pt x="275" y="1022"/>
                    <a:pt x="258" y="1022"/>
                  </a:cubicBezTo>
                  <a:cubicBezTo>
                    <a:pt x="247" y="1022"/>
                    <a:pt x="236" y="1022"/>
                    <a:pt x="224" y="1022"/>
                  </a:cubicBezTo>
                  <a:cubicBezTo>
                    <a:pt x="140" y="1034"/>
                    <a:pt x="140" y="1034"/>
                    <a:pt x="140" y="1034"/>
                  </a:cubicBezTo>
                  <a:cubicBezTo>
                    <a:pt x="89" y="1028"/>
                    <a:pt x="39" y="1011"/>
                    <a:pt x="0" y="983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3" name="Google Shape;3793;p150"/>
            <p:cNvSpPr/>
            <p:nvPr/>
          </p:nvSpPr>
          <p:spPr>
            <a:xfrm>
              <a:off x="14366356" y="6099630"/>
              <a:ext cx="2247754" cy="936625"/>
            </a:xfrm>
            <a:custGeom>
              <a:avLst/>
              <a:gdLst/>
              <a:ahLst/>
              <a:cxnLst/>
              <a:rect l="0" t="0" r="0" b="0"/>
              <a:pathLst>
                <a:path w="6242" h="2602" extrusionOk="0">
                  <a:moveTo>
                    <a:pt x="1376" y="2539"/>
                  </a:moveTo>
                  <a:lnTo>
                    <a:pt x="1376" y="2539"/>
                  </a:lnTo>
                  <a:cubicBezTo>
                    <a:pt x="1393" y="2573"/>
                    <a:pt x="1415" y="2573"/>
                    <a:pt x="1449" y="2579"/>
                  </a:cubicBezTo>
                  <a:cubicBezTo>
                    <a:pt x="1477" y="2584"/>
                    <a:pt x="1488" y="2601"/>
                    <a:pt x="1516" y="2601"/>
                  </a:cubicBezTo>
                  <a:cubicBezTo>
                    <a:pt x="1589" y="2601"/>
                    <a:pt x="1623" y="2545"/>
                    <a:pt x="1702" y="2545"/>
                  </a:cubicBezTo>
                  <a:cubicBezTo>
                    <a:pt x="1758" y="2545"/>
                    <a:pt x="1758" y="2545"/>
                    <a:pt x="1758" y="2545"/>
                  </a:cubicBezTo>
                  <a:cubicBezTo>
                    <a:pt x="1814" y="2545"/>
                    <a:pt x="1831" y="2472"/>
                    <a:pt x="1887" y="2472"/>
                  </a:cubicBezTo>
                  <a:cubicBezTo>
                    <a:pt x="1887" y="2455"/>
                    <a:pt x="1887" y="2455"/>
                    <a:pt x="1887" y="2455"/>
                  </a:cubicBezTo>
                  <a:cubicBezTo>
                    <a:pt x="1887" y="2444"/>
                    <a:pt x="1882" y="2438"/>
                    <a:pt x="1882" y="2433"/>
                  </a:cubicBezTo>
                  <a:cubicBezTo>
                    <a:pt x="1887" y="2433"/>
                    <a:pt x="1887" y="2433"/>
                    <a:pt x="1893" y="2433"/>
                  </a:cubicBezTo>
                  <a:cubicBezTo>
                    <a:pt x="1932" y="2433"/>
                    <a:pt x="1949" y="2421"/>
                    <a:pt x="1983" y="2410"/>
                  </a:cubicBezTo>
                  <a:cubicBezTo>
                    <a:pt x="2039" y="2388"/>
                    <a:pt x="2084" y="2365"/>
                    <a:pt x="2095" y="2303"/>
                  </a:cubicBezTo>
                  <a:cubicBezTo>
                    <a:pt x="2101" y="2258"/>
                    <a:pt x="2123" y="2236"/>
                    <a:pt x="2146" y="2197"/>
                  </a:cubicBezTo>
                  <a:cubicBezTo>
                    <a:pt x="2163" y="2180"/>
                    <a:pt x="2157" y="2157"/>
                    <a:pt x="2174" y="2140"/>
                  </a:cubicBezTo>
                  <a:cubicBezTo>
                    <a:pt x="2191" y="2129"/>
                    <a:pt x="2208" y="2135"/>
                    <a:pt x="2224" y="2135"/>
                  </a:cubicBezTo>
                  <a:cubicBezTo>
                    <a:pt x="2252" y="2135"/>
                    <a:pt x="2264" y="2152"/>
                    <a:pt x="2292" y="2152"/>
                  </a:cubicBezTo>
                  <a:cubicBezTo>
                    <a:pt x="2309" y="2152"/>
                    <a:pt x="2314" y="2135"/>
                    <a:pt x="2325" y="2129"/>
                  </a:cubicBezTo>
                  <a:cubicBezTo>
                    <a:pt x="2342" y="2124"/>
                    <a:pt x="2359" y="2135"/>
                    <a:pt x="2376" y="2118"/>
                  </a:cubicBezTo>
                  <a:cubicBezTo>
                    <a:pt x="2393" y="2101"/>
                    <a:pt x="2387" y="2079"/>
                    <a:pt x="2398" y="2062"/>
                  </a:cubicBezTo>
                  <a:cubicBezTo>
                    <a:pt x="2415" y="2034"/>
                    <a:pt x="2443" y="2028"/>
                    <a:pt x="2466" y="2011"/>
                  </a:cubicBezTo>
                  <a:cubicBezTo>
                    <a:pt x="2528" y="1983"/>
                    <a:pt x="2556" y="1944"/>
                    <a:pt x="2623" y="1944"/>
                  </a:cubicBezTo>
                  <a:cubicBezTo>
                    <a:pt x="2696" y="1944"/>
                    <a:pt x="2696" y="1944"/>
                    <a:pt x="2696" y="1944"/>
                  </a:cubicBezTo>
                  <a:cubicBezTo>
                    <a:pt x="2758" y="1944"/>
                    <a:pt x="2758" y="1848"/>
                    <a:pt x="2820" y="1848"/>
                  </a:cubicBezTo>
                  <a:cubicBezTo>
                    <a:pt x="2870" y="1848"/>
                    <a:pt x="2870" y="1848"/>
                    <a:pt x="2870" y="1848"/>
                  </a:cubicBezTo>
                  <a:cubicBezTo>
                    <a:pt x="2966" y="1848"/>
                    <a:pt x="3005" y="1798"/>
                    <a:pt x="3090" y="1753"/>
                  </a:cubicBezTo>
                  <a:cubicBezTo>
                    <a:pt x="3146" y="1725"/>
                    <a:pt x="3168" y="1697"/>
                    <a:pt x="3224" y="1663"/>
                  </a:cubicBezTo>
                  <a:cubicBezTo>
                    <a:pt x="3241" y="1652"/>
                    <a:pt x="3252" y="1657"/>
                    <a:pt x="3264" y="1646"/>
                  </a:cubicBezTo>
                  <a:cubicBezTo>
                    <a:pt x="3286" y="1629"/>
                    <a:pt x="3281" y="1607"/>
                    <a:pt x="3292" y="1584"/>
                  </a:cubicBezTo>
                  <a:cubicBezTo>
                    <a:pt x="3309" y="1562"/>
                    <a:pt x="3331" y="1562"/>
                    <a:pt x="3359" y="1545"/>
                  </a:cubicBezTo>
                  <a:cubicBezTo>
                    <a:pt x="3399" y="1523"/>
                    <a:pt x="3410" y="1489"/>
                    <a:pt x="3449" y="1466"/>
                  </a:cubicBezTo>
                  <a:cubicBezTo>
                    <a:pt x="3466" y="1466"/>
                    <a:pt x="3472" y="1466"/>
                    <a:pt x="3483" y="1466"/>
                  </a:cubicBezTo>
                  <a:cubicBezTo>
                    <a:pt x="3561" y="1489"/>
                    <a:pt x="3561" y="1489"/>
                    <a:pt x="3561" y="1489"/>
                  </a:cubicBezTo>
                  <a:cubicBezTo>
                    <a:pt x="3646" y="1466"/>
                    <a:pt x="3685" y="1444"/>
                    <a:pt x="3769" y="1444"/>
                  </a:cubicBezTo>
                  <a:cubicBezTo>
                    <a:pt x="3882" y="1444"/>
                    <a:pt x="3915" y="1579"/>
                    <a:pt x="4028" y="1579"/>
                  </a:cubicBezTo>
                  <a:cubicBezTo>
                    <a:pt x="4056" y="1579"/>
                    <a:pt x="4067" y="1562"/>
                    <a:pt x="4095" y="1562"/>
                  </a:cubicBezTo>
                  <a:cubicBezTo>
                    <a:pt x="4135" y="1562"/>
                    <a:pt x="4140" y="1607"/>
                    <a:pt x="4163" y="1635"/>
                  </a:cubicBezTo>
                  <a:cubicBezTo>
                    <a:pt x="4180" y="1663"/>
                    <a:pt x="4208" y="1657"/>
                    <a:pt x="4236" y="1669"/>
                  </a:cubicBezTo>
                  <a:cubicBezTo>
                    <a:pt x="4264" y="1680"/>
                    <a:pt x="4281" y="1697"/>
                    <a:pt x="4309" y="1697"/>
                  </a:cubicBezTo>
                  <a:cubicBezTo>
                    <a:pt x="4348" y="1697"/>
                    <a:pt x="4348" y="1697"/>
                    <a:pt x="4348" y="1697"/>
                  </a:cubicBezTo>
                  <a:cubicBezTo>
                    <a:pt x="4404" y="1697"/>
                    <a:pt x="4438" y="1697"/>
                    <a:pt x="4488" y="1680"/>
                  </a:cubicBezTo>
                  <a:cubicBezTo>
                    <a:pt x="4505" y="1669"/>
                    <a:pt x="4511" y="1652"/>
                    <a:pt x="4533" y="1652"/>
                  </a:cubicBezTo>
                  <a:cubicBezTo>
                    <a:pt x="4545" y="1652"/>
                    <a:pt x="4550" y="1663"/>
                    <a:pt x="4562" y="1663"/>
                  </a:cubicBezTo>
                  <a:cubicBezTo>
                    <a:pt x="4595" y="1663"/>
                    <a:pt x="4606" y="1618"/>
                    <a:pt x="4640" y="1618"/>
                  </a:cubicBezTo>
                  <a:cubicBezTo>
                    <a:pt x="4685" y="1618"/>
                    <a:pt x="4713" y="1624"/>
                    <a:pt x="4758" y="1641"/>
                  </a:cubicBezTo>
                  <a:cubicBezTo>
                    <a:pt x="4786" y="1652"/>
                    <a:pt x="4797" y="1669"/>
                    <a:pt x="4825" y="1669"/>
                  </a:cubicBezTo>
                  <a:cubicBezTo>
                    <a:pt x="4848" y="1669"/>
                    <a:pt x="4859" y="1657"/>
                    <a:pt x="4882" y="1657"/>
                  </a:cubicBezTo>
                  <a:cubicBezTo>
                    <a:pt x="4938" y="1657"/>
                    <a:pt x="4966" y="1708"/>
                    <a:pt x="5028" y="1708"/>
                  </a:cubicBezTo>
                  <a:cubicBezTo>
                    <a:pt x="5067" y="1708"/>
                    <a:pt x="5073" y="1652"/>
                    <a:pt x="5118" y="1652"/>
                  </a:cubicBezTo>
                  <a:cubicBezTo>
                    <a:pt x="5151" y="1652"/>
                    <a:pt x="5168" y="1674"/>
                    <a:pt x="5202" y="1674"/>
                  </a:cubicBezTo>
                  <a:cubicBezTo>
                    <a:pt x="5230" y="1674"/>
                    <a:pt x="5247" y="1669"/>
                    <a:pt x="5281" y="1669"/>
                  </a:cubicBezTo>
                  <a:cubicBezTo>
                    <a:pt x="5382" y="1669"/>
                    <a:pt x="5427" y="1753"/>
                    <a:pt x="5528" y="1753"/>
                  </a:cubicBezTo>
                  <a:cubicBezTo>
                    <a:pt x="5629" y="1753"/>
                    <a:pt x="5629" y="1753"/>
                    <a:pt x="5629" y="1753"/>
                  </a:cubicBezTo>
                  <a:cubicBezTo>
                    <a:pt x="5646" y="1753"/>
                    <a:pt x="5657" y="1758"/>
                    <a:pt x="5668" y="1764"/>
                  </a:cubicBezTo>
                  <a:cubicBezTo>
                    <a:pt x="5679" y="1770"/>
                    <a:pt x="5691" y="1775"/>
                    <a:pt x="5708" y="1775"/>
                  </a:cubicBezTo>
                  <a:cubicBezTo>
                    <a:pt x="5730" y="1775"/>
                    <a:pt x="5741" y="1758"/>
                    <a:pt x="5758" y="1747"/>
                  </a:cubicBezTo>
                  <a:cubicBezTo>
                    <a:pt x="5786" y="1736"/>
                    <a:pt x="5803" y="1736"/>
                    <a:pt x="5831" y="1730"/>
                  </a:cubicBezTo>
                  <a:cubicBezTo>
                    <a:pt x="5854" y="1719"/>
                    <a:pt x="5859" y="1697"/>
                    <a:pt x="5882" y="1697"/>
                  </a:cubicBezTo>
                  <a:cubicBezTo>
                    <a:pt x="5899" y="1697"/>
                    <a:pt x="5910" y="1702"/>
                    <a:pt x="5927" y="1702"/>
                  </a:cubicBezTo>
                  <a:cubicBezTo>
                    <a:pt x="5972" y="1702"/>
                    <a:pt x="6000" y="1680"/>
                    <a:pt x="6050" y="1680"/>
                  </a:cubicBezTo>
                  <a:cubicBezTo>
                    <a:pt x="6095" y="1680"/>
                    <a:pt x="6118" y="1719"/>
                    <a:pt x="6163" y="1719"/>
                  </a:cubicBezTo>
                  <a:cubicBezTo>
                    <a:pt x="6196" y="1719"/>
                    <a:pt x="6213" y="1714"/>
                    <a:pt x="6241" y="1697"/>
                  </a:cubicBezTo>
                  <a:lnTo>
                    <a:pt x="6241" y="1697"/>
                  </a:lnTo>
                  <a:cubicBezTo>
                    <a:pt x="6224" y="1674"/>
                    <a:pt x="6208" y="1674"/>
                    <a:pt x="6180" y="1663"/>
                  </a:cubicBezTo>
                  <a:cubicBezTo>
                    <a:pt x="6185" y="1657"/>
                    <a:pt x="6185" y="1657"/>
                    <a:pt x="6185" y="1646"/>
                  </a:cubicBezTo>
                  <a:cubicBezTo>
                    <a:pt x="6185" y="1601"/>
                    <a:pt x="6157" y="1584"/>
                    <a:pt x="6129" y="1545"/>
                  </a:cubicBezTo>
                  <a:cubicBezTo>
                    <a:pt x="6135" y="1545"/>
                    <a:pt x="6135" y="1545"/>
                    <a:pt x="6135" y="1545"/>
                  </a:cubicBezTo>
                  <a:cubicBezTo>
                    <a:pt x="6135" y="1539"/>
                    <a:pt x="6135" y="1539"/>
                    <a:pt x="6135" y="1539"/>
                  </a:cubicBezTo>
                  <a:cubicBezTo>
                    <a:pt x="6112" y="1528"/>
                    <a:pt x="6101" y="1523"/>
                    <a:pt x="6084" y="1506"/>
                  </a:cubicBezTo>
                  <a:cubicBezTo>
                    <a:pt x="6084" y="1500"/>
                    <a:pt x="6090" y="1494"/>
                    <a:pt x="6090" y="1489"/>
                  </a:cubicBezTo>
                  <a:cubicBezTo>
                    <a:pt x="6123" y="1489"/>
                    <a:pt x="6123" y="1489"/>
                    <a:pt x="6123" y="1489"/>
                  </a:cubicBezTo>
                  <a:cubicBezTo>
                    <a:pt x="6129" y="1483"/>
                    <a:pt x="6135" y="1478"/>
                    <a:pt x="6135" y="1466"/>
                  </a:cubicBezTo>
                  <a:cubicBezTo>
                    <a:pt x="6135" y="1433"/>
                    <a:pt x="6095" y="1421"/>
                    <a:pt x="6067" y="1410"/>
                  </a:cubicBezTo>
                  <a:cubicBezTo>
                    <a:pt x="6045" y="1399"/>
                    <a:pt x="6039" y="1376"/>
                    <a:pt x="6022" y="1360"/>
                  </a:cubicBezTo>
                  <a:cubicBezTo>
                    <a:pt x="6011" y="1348"/>
                    <a:pt x="5994" y="1343"/>
                    <a:pt x="5994" y="1326"/>
                  </a:cubicBezTo>
                  <a:cubicBezTo>
                    <a:pt x="5994" y="1315"/>
                    <a:pt x="5994" y="1309"/>
                    <a:pt x="5994" y="1298"/>
                  </a:cubicBezTo>
                  <a:cubicBezTo>
                    <a:pt x="5994" y="1253"/>
                    <a:pt x="5960" y="1214"/>
                    <a:pt x="5915" y="1214"/>
                  </a:cubicBezTo>
                  <a:cubicBezTo>
                    <a:pt x="5893" y="1214"/>
                    <a:pt x="5887" y="1230"/>
                    <a:pt x="5865" y="1230"/>
                  </a:cubicBezTo>
                  <a:cubicBezTo>
                    <a:pt x="5854" y="1230"/>
                    <a:pt x="5854" y="1208"/>
                    <a:pt x="5848" y="1197"/>
                  </a:cubicBezTo>
                  <a:cubicBezTo>
                    <a:pt x="5842" y="1174"/>
                    <a:pt x="5842" y="1163"/>
                    <a:pt x="5837" y="1141"/>
                  </a:cubicBezTo>
                  <a:cubicBezTo>
                    <a:pt x="5809" y="1141"/>
                    <a:pt x="5809" y="1141"/>
                    <a:pt x="5809" y="1141"/>
                  </a:cubicBezTo>
                  <a:cubicBezTo>
                    <a:pt x="5809" y="1157"/>
                    <a:pt x="5809" y="1157"/>
                    <a:pt x="5809" y="1157"/>
                  </a:cubicBezTo>
                  <a:cubicBezTo>
                    <a:pt x="5803" y="1157"/>
                    <a:pt x="5803" y="1157"/>
                    <a:pt x="5803" y="1157"/>
                  </a:cubicBezTo>
                  <a:cubicBezTo>
                    <a:pt x="5764" y="1118"/>
                    <a:pt x="5764" y="1079"/>
                    <a:pt x="5719" y="1045"/>
                  </a:cubicBezTo>
                  <a:cubicBezTo>
                    <a:pt x="5702" y="1034"/>
                    <a:pt x="5679" y="1039"/>
                    <a:pt x="5668" y="1017"/>
                  </a:cubicBezTo>
                  <a:cubicBezTo>
                    <a:pt x="5657" y="1000"/>
                    <a:pt x="5663" y="983"/>
                    <a:pt x="5651" y="978"/>
                  </a:cubicBezTo>
                  <a:cubicBezTo>
                    <a:pt x="5629" y="966"/>
                    <a:pt x="5618" y="983"/>
                    <a:pt x="5595" y="978"/>
                  </a:cubicBezTo>
                  <a:cubicBezTo>
                    <a:pt x="5573" y="972"/>
                    <a:pt x="5578" y="944"/>
                    <a:pt x="5567" y="921"/>
                  </a:cubicBezTo>
                  <a:cubicBezTo>
                    <a:pt x="5539" y="888"/>
                    <a:pt x="5494" y="882"/>
                    <a:pt x="5494" y="837"/>
                  </a:cubicBezTo>
                  <a:cubicBezTo>
                    <a:pt x="5494" y="832"/>
                    <a:pt x="5494" y="826"/>
                    <a:pt x="5494" y="815"/>
                  </a:cubicBezTo>
                  <a:cubicBezTo>
                    <a:pt x="5494" y="798"/>
                    <a:pt x="5488" y="798"/>
                    <a:pt x="5477" y="787"/>
                  </a:cubicBezTo>
                  <a:lnTo>
                    <a:pt x="5477" y="787"/>
                  </a:lnTo>
                  <a:cubicBezTo>
                    <a:pt x="5444" y="775"/>
                    <a:pt x="5449" y="730"/>
                    <a:pt x="5421" y="708"/>
                  </a:cubicBezTo>
                  <a:cubicBezTo>
                    <a:pt x="5382" y="680"/>
                    <a:pt x="5348" y="685"/>
                    <a:pt x="5303" y="674"/>
                  </a:cubicBezTo>
                  <a:cubicBezTo>
                    <a:pt x="5219" y="657"/>
                    <a:pt x="5168" y="646"/>
                    <a:pt x="5084" y="646"/>
                  </a:cubicBezTo>
                  <a:cubicBezTo>
                    <a:pt x="5022" y="646"/>
                    <a:pt x="4994" y="685"/>
                    <a:pt x="4938" y="685"/>
                  </a:cubicBezTo>
                  <a:cubicBezTo>
                    <a:pt x="4904" y="685"/>
                    <a:pt x="4893" y="669"/>
                    <a:pt x="4859" y="669"/>
                  </a:cubicBezTo>
                  <a:cubicBezTo>
                    <a:pt x="4854" y="669"/>
                    <a:pt x="4854" y="685"/>
                    <a:pt x="4842" y="685"/>
                  </a:cubicBezTo>
                  <a:cubicBezTo>
                    <a:pt x="4814" y="685"/>
                    <a:pt x="4797" y="685"/>
                    <a:pt x="4769" y="674"/>
                  </a:cubicBezTo>
                  <a:lnTo>
                    <a:pt x="4769" y="674"/>
                  </a:lnTo>
                  <a:cubicBezTo>
                    <a:pt x="4752" y="742"/>
                    <a:pt x="4736" y="781"/>
                    <a:pt x="4736" y="854"/>
                  </a:cubicBezTo>
                  <a:cubicBezTo>
                    <a:pt x="4736" y="888"/>
                    <a:pt x="4747" y="905"/>
                    <a:pt x="4747" y="938"/>
                  </a:cubicBezTo>
                  <a:cubicBezTo>
                    <a:pt x="4747" y="961"/>
                    <a:pt x="4713" y="961"/>
                    <a:pt x="4691" y="972"/>
                  </a:cubicBezTo>
                  <a:cubicBezTo>
                    <a:pt x="4651" y="994"/>
                    <a:pt x="4629" y="1000"/>
                    <a:pt x="4584" y="1011"/>
                  </a:cubicBezTo>
                  <a:cubicBezTo>
                    <a:pt x="4545" y="1022"/>
                    <a:pt x="4517" y="1017"/>
                    <a:pt x="4477" y="1039"/>
                  </a:cubicBezTo>
                  <a:cubicBezTo>
                    <a:pt x="4455" y="1056"/>
                    <a:pt x="4432" y="1067"/>
                    <a:pt x="4404" y="1067"/>
                  </a:cubicBezTo>
                  <a:cubicBezTo>
                    <a:pt x="4404" y="1079"/>
                    <a:pt x="4404" y="1084"/>
                    <a:pt x="4404" y="1090"/>
                  </a:cubicBezTo>
                  <a:cubicBezTo>
                    <a:pt x="4404" y="1118"/>
                    <a:pt x="4404" y="1129"/>
                    <a:pt x="4410" y="1152"/>
                  </a:cubicBezTo>
                  <a:cubicBezTo>
                    <a:pt x="4410" y="1191"/>
                    <a:pt x="4410" y="1191"/>
                    <a:pt x="4410" y="1191"/>
                  </a:cubicBezTo>
                  <a:cubicBezTo>
                    <a:pt x="4410" y="1219"/>
                    <a:pt x="4382" y="1225"/>
                    <a:pt x="4365" y="1247"/>
                  </a:cubicBezTo>
                  <a:cubicBezTo>
                    <a:pt x="4331" y="1303"/>
                    <a:pt x="4297" y="1348"/>
                    <a:pt x="4236" y="1348"/>
                  </a:cubicBezTo>
                  <a:cubicBezTo>
                    <a:pt x="4163" y="1348"/>
                    <a:pt x="4168" y="1247"/>
                    <a:pt x="4106" y="1202"/>
                  </a:cubicBezTo>
                  <a:cubicBezTo>
                    <a:pt x="4045" y="1157"/>
                    <a:pt x="4005" y="1124"/>
                    <a:pt x="3927" y="1112"/>
                  </a:cubicBezTo>
                  <a:cubicBezTo>
                    <a:pt x="3921" y="1062"/>
                    <a:pt x="3870" y="1045"/>
                    <a:pt x="3870" y="994"/>
                  </a:cubicBezTo>
                  <a:cubicBezTo>
                    <a:pt x="3870" y="961"/>
                    <a:pt x="3887" y="944"/>
                    <a:pt x="3904" y="910"/>
                  </a:cubicBezTo>
                  <a:cubicBezTo>
                    <a:pt x="3899" y="905"/>
                    <a:pt x="3899" y="905"/>
                    <a:pt x="3899" y="905"/>
                  </a:cubicBezTo>
                  <a:cubicBezTo>
                    <a:pt x="3865" y="905"/>
                    <a:pt x="3831" y="910"/>
                    <a:pt x="3814" y="882"/>
                  </a:cubicBezTo>
                  <a:cubicBezTo>
                    <a:pt x="3792" y="848"/>
                    <a:pt x="3809" y="820"/>
                    <a:pt x="3797" y="787"/>
                  </a:cubicBezTo>
                  <a:cubicBezTo>
                    <a:pt x="3786" y="759"/>
                    <a:pt x="3769" y="747"/>
                    <a:pt x="3741" y="730"/>
                  </a:cubicBezTo>
                  <a:cubicBezTo>
                    <a:pt x="3696" y="657"/>
                    <a:pt x="3663" y="612"/>
                    <a:pt x="3584" y="573"/>
                  </a:cubicBezTo>
                  <a:cubicBezTo>
                    <a:pt x="3561" y="562"/>
                    <a:pt x="3550" y="534"/>
                    <a:pt x="3522" y="534"/>
                  </a:cubicBezTo>
                  <a:cubicBezTo>
                    <a:pt x="3494" y="534"/>
                    <a:pt x="3483" y="562"/>
                    <a:pt x="3455" y="562"/>
                  </a:cubicBezTo>
                  <a:cubicBezTo>
                    <a:pt x="3432" y="562"/>
                    <a:pt x="3427" y="539"/>
                    <a:pt x="3404" y="539"/>
                  </a:cubicBezTo>
                  <a:cubicBezTo>
                    <a:pt x="3371" y="539"/>
                    <a:pt x="3354" y="551"/>
                    <a:pt x="3326" y="551"/>
                  </a:cubicBezTo>
                  <a:cubicBezTo>
                    <a:pt x="3269" y="551"/>
                    <a:pt x="3252" y="495"/>
                    <a:pt x="3196" y="495"/>
                  </a:cubicBezTo>
                  <a:cubicBezTo>
                    <a:pt x="3151" y="495"/>
                    <a:pt x="3129" y="511"/>
                    <a:pt x="3090" y="511"/>
                  </a:cubicBezTo>
                  <a:cubicBezTo>
                    <a:pt x="3039" y="511"/>
                    <a:pt x="3017" y="478"/>
                    <a:pt x="2966" y="478"/>
                  </a:cubicBezTo>
                  <a:cubicBezTo>
                    <a:pt x="2899" y="478"/>
                    <a:pt x="2899" y="478"/>
                    <a:pt x="2899" y="478"/>
                  </a:cubicBezTo>
                  <a:cubicBezTo>
                    <a:pt x="2859" y="478"/>
                    <a:pt x="2837" y="455"/>
                    <a:pt x="2809" y="433"/>
                  </a:cubicBezTo>
                  <a:cubicBezTo>
                    <a:pt x="2775" y="416"/>
                    <a:pt x="2752" y="405"/>
                    <a:pt x="2724" y="382"/>
                  </a:cubicBezTo>
                  <a:cubicBezTo>
                    <a:pt x="2696" y="348"/>
                    <a:pt x="2657" y="365"/>
                    <a:pt x="2623" y="337"/>
                  </a:cubicBezTo>
                  <a:cubicBezTo>
                    <a:pt x="2595" y="320"/>
                    <a:pt x="2590" y="298"/>
                    <a:pt x="2573" y="264"/>
                  </a:cubicBezTo>
                  <a:cubicBezTo>
                    <a:pt x="2562" y="242"/>
                    <a:pt x="2556" y="225"/>
                    <a:pt x="2545" y="202"/>
                  </a:cubicBezTo>
                  <a:cubicBezTo>
                    <a:pt x="2533" y="180"/>
                    <a:pt x="2505" y="180"/>
                    <a:pt x="2477" y="174"/>
                  </a:cubicBezTo>
                  <a:cubicBezTo>
                    <a:pt x="2460" y="163"/>
                    <a:pt x="2455" y="152"/>
                    <a:pt x="2438" y="141"/>
                  </a:cubicBezTo>
                  <a:cubicBezTo>
                    <a:pt x="2415" y="124"/>
                    <a:pt x="2387" y="129"/>
                    <a:pt x="2365" y="107"/>
                  </a:cubicBezTo>
                  <a:cubicBezTo>
                    <a:pt x="2342" y="79"/>
                    <a:pt x="2359" y="45"/>
                    <a:pt x="2342" y="11"/>
                  </a:cubicBezTo>
                  <a:lnTo>
                    <a:pt x="2342" y="11"/>
                  </a:lnTo>
                  <a:cubicBezTo>
                    <a:pt x="2320" y="11"/>
                    <a:pt x="2309" y="6"/>
                    <a:pt x="2286" y="6"/>
                  </a:cubicBezTo>
                  <a:cubicBezTo>
                    <a:pt x="2258" y="6"/>
                    <a:pt x="2241" y="17"/>
                    <a:pt x="2219" y="17"/>
                  </a:cubicBezTo>
                  <a:cubicBezTo>
                    <a:pt x="2185" y="17"/>
                    <a:pt x="2174" y="0"/>
                    <a:pt x="2140" y="0"/>
                  </a:cubicBezTo>
                  <a:cubicBezTo>
                    <a:pt x="2118" y="0"/>
                    <a:pt x="2112" y="28"/>
                    <a:pt x="2101" y="51"/>
                  </a:cubicBezTo>
                  <a:cubicBezTo>
                    <a:pt x="2078" y="96"/>
                    <a:pt x="2050" y="129"/>
                    <a:pt x="2000" y="129"/>
                  </a:cubicBezTo>
                  <a:cubicBezTo>
                    <a:pt x="1955" y="129"/>
                    <a:pt x="1955" y="129"/>
                    <a:pt x="1955" y="129"/>
                  </a:cubicBezTo>
                  <a:cubicBezTo>
                    <a:pt x="1921" y="129"/>
                    <a:pt x="1904" y="118"/>
                    <a:pt x="1876" y="118"/>
                  </a:cubicBezTo>
                  <a:cubicBezTo>
                    <a:pt x="1814" y="118"/>
                    <a:pt x="1792" y="169"/>
                    <a:pt x="1747" y="208"/>
                  </a:cubicBezTo>
                  <a:lnTo>
                    <a:pt x="1747" y="208"/>
                  </a:lnTo>
                  <a:cubicBezTo>
                    <a:pt x="1747" y="281"/>
                    <a:pt x="1724" y="348"/>
                    <a:pt x="1662" y="388"/>
                  </a:cubicBezTo>
                  <a:cubicBezTo>
                    <a:pt x="1623" y="416"/>
                    <a:pt x="1589" y="405"/>
                    <a:pt x="1550" y="427"/>
                  </a:cubicBezTo>
                  <a:cubicBezTo>
                    <a:pt x="1516" y="450"/>
                    <a:pt x="1516" y="489"/>
                    <a:pt x="1516" y="528"/>
                  </a:cubicBezTo>
                  <a:cubicBezTo>
                    <a:pt x="1516" y="573"/>
                    <a:pt x="1516" y="573"/>
                    <a:pt x="1516" y="573"/>
                  </a:cubicBezTo>
                  <a:cubicBezTo>
                    <a:pt x="1522" y="601"/>
                    <a:pt x="1522" y="601"/>
                    <a:pt x="1522" y="601"/>
                  </a:cubicBezTo>
                  <a:cubicBezTo>
                    <a:pt x="1505" y="663"/>
                    <a:pt x="1460" y="714"/>
                    <a:pt x="1393" y="714"/>
                  </a:cubicBezTo>
                  <a:cubicBezTo>
                    <a:pt x="1365" y="714"/>
                    <a:pt x="1348" y="702"/>
                    <a:pt x="1320" y="702"/>
                  </a:cubicBezTo>
                  <a:cubicBezTo>
                    <a:pt x="1309" y="702"/>
                    <a:pt x="1314" y="714"/>
                    <a:pt x="1309" y="725"/>
                  </a:cubicBezTo>
                  <a:cubicBezTo>
                    <a:pt x="1297" y="753"/>
                    <a:pt x="1292" y="770"/>
                    <a:pt x="1281" y="798"/>
                  </a:cubicBezTo>
                  <a:cubicBezTo>
                    <a:pt x="1252" y="843"/>
                    <a:pt x="1241" y="865"/>
                    <a:pt x="1213" y="910"/>
                  </a:cubicBezTo>
                  <a:cubicBezTo>
                    <a:pt x="1179" y="972"/>
                    <a:pt x="1157" y="1006"/>
                    <a:pt x="1123" y="1067"/>
                  </a:cubicBezTo>
                  <a:cubicBezTo>
                    <a:pt x="1112" y="1090"/>
                    <a:pt x="1090" y="1101"/>
                    <a:pt x="1090" y="1124"/>
                  </a:cubicBezTo>
                  <a:cubicBezTo>
                    <a:pt x="1090" y="1186"/>
                    <a:pt x="1157" y="1208"/>
                    <a:pt x="1157" y="1270"/>
                  </a:cubicBezTo>
                  <a:cubicBezTo>
                    <a:pt x="1157" y="1298"/>
                    <a:pt x="1140" y="1309"/>
                    <a:pt x="1129" y="1337"/>
                  </a:cubicBezTo>
                  <a:cubicBezTo>
                    <a:pt x="1106" y="1399"/>
                    <a:pt x="1084" y="1433"/>
                    <a:pt x="1039" y="1472"/>
                  </a:cubicBezTo>
                  <a:cubicBezTo>
                    <a:pt x="977" y="1539"/>
                    <a:pt x="938" y="1562"/>
                    <a:pt x="865" y="1612"/>
                  </a:cubicBezTo>
                  <a:cubicBezTo>
                    <a:pt x="825" y="1641"/>
                    <a:pt x="820" y="1685"/>
                    <a:pt x="769" y="1697"/>
                  </a:cubicBezTo>
                  <a:cubicBezTo>
                    <a:pt x="702" y="1714"/>
                    <a:pt x="674" y="1753"/>
                    <a:pt x="629" y="1803"/>
                  </a:cubicBezTo>
                  <a:cubicBezTo>
                    <a:pt x="590" y="1848"/>
                    <a:pt x="517" y="1848"/>
                    <a:pt x="517" y="1905"/>
                  </a:cubicBezTo>
                  <a:cubicBezTo>
                    <a:pt x="517" y="1938"/>
                    <a:pt x="533" y="1950"/>
                    <a:pt x="533" y="1983"/>
                  </a:cubicBezTo>
                  <a:cubicBezTo>
                    <a:pt x="533" y="2011"/>
                    <a:pt x="517" y="2028"/>
                    <a:pt x="500" y="2051"/>
                  </a:cubicBezTo>
                  <a:cubicBezTo>
                    <a:pt x="483" y="2067"/>
                    <a:pt x="477" y="2084"/>
                    <a:pt x="455" y="2101"/>
                  </a:cubicBezTo>
                  <a:lnTo>
                    <a:pt x="455" y="2101"/>
                  </a:lnTo>
                  <a:cubicBezTo>
                    <a:pt x="477" y="2129"/>
                    <a:pt x="500" y="2135"/>
                    <a:pt x="522" y="2163"/>
                  </a:cubicBezTo>
                  <a:cubicBezTo>
                    <a:pt x="545" y="2180"/>
                    <a:pt x="533" y="2213"/>
                    <a:pt x="562" y="2230"/>
                  </a:cubicBezTo>
                  <a:cubicBezTo>
                    <a:pt x="590" y="2253"/>
                    <a:pt x="606" y="2264"/>
                    <a:pt x="635" y="2281"/>
                  </a:cubicBezTo>
                  <a:cubicBezTo>
                    <a:pt x="663" y="2292"/>
                    <a:pt x="696" y="2292"/>
                    <a:pt x="696" y="2320"/>
                  </a:cubicBezTo>
                  <a:cubicBezTo>
                    <a:pt x="696" y="2326"/>
                    <a:pt x="691" y="2331"/>
                    <a:pt x="691" y="2337"/>
                  </a:cubicBezTo>
                  <a:cubicBezTo>
                    <a:pt x="685" y="2337"/>
                    <a:pt x="685" y="2337"/>
                    <a:pt x="679" y="2337"/>
                  </a:cubicBezTo>
                  <a:cubicBezTo>
                    <a:pt x="623" y="2337"/>
                    <a:pt x="601" y="2287"/>
                    <a:pt x="545" y="2287"/>
                  </a:cubicBezTo>
                  <a:cubicBezTo>
                    <a:pt x="528" y="2287"/>
                    <a:pt x="522" y="2292"/>
                    <a:pt x="511" y="2298"/>
                  </a:cubicBezTo>
                  <a:cubicBezTo>
                    <a:pt x="472" y="2287"/>
                    <a:pt x="472" y="2287"/>
                    <a:pt x="472" y="2287"/>
                  </a:cubicBezTo>
                  <a:cubicBezTo>
                    <a:pt x="460" y="2292"/>
                    <a:pt x="449" y="2292"/>
                    <a:pt x="438" y="2292"/>
                  </a:cubicBezTo>
                  <a:cubicBezTo>
                    <a:pt x="404" y="2292"/>
                    <a:pt x="387" y="2264"/>
                    <a:pt x="354" y="2264"/>
                  </a:cubicBezTo>
                  <a:cubicBezTo>
                    <a:pt x="325" y="2264"/>
                    <a:pt x="309" y="2264"/>
                    <a:pt x="281" y="2264"/>
                  </a:cubicBezTo>
                  <a:cubicBezTo>
                    <a:pt x="252" y="2264"/>
                    <a:pt x="230" y="2253"/>
                    <a:pt x="202" y="2253"/>
                  </a:cubicBezTo>
                  <a:cubicBezTo>
                    <a:pt x="123" y="2253"/>
                    <a:pt x="123" y="2253"/>
                    <a:pt x="123" y="2253"/>
                  </a:cubicBezTo>
                  <a:cubicBezTo>
                    <a:pt x="95" y="2253"/>
                    <a:pt x="78" y="2236"/>
                    <a:pt x="50" y="2236"/>
                  </a:cubicBezTo>
                  <a:cubicBezTo>
                    <a:pt x="22" y="2236"/>
                    <a:pt x="11" y="2264"/>
                    <a:pt x="0" y="2287"/>
                  </a:cubicBezTo>
                  <a:lnTo>
                    <a:pt x="0" y="2287"/>
                  </a:lnTo>
                  <a:cubicBezTo>
                    <a:pt x="95" y="2287"/>
                    <a:pt x="146" y="2298"/>
                    <a:pt x="241" y="2326"/>
                  </a:cubicBezTo>
                  <a:cubicBezTo>
                    <a:pt x="297" y="2343"/>
                    <a:pt x="325" y="2365"/>
                    <a:pt x="387" y="2365"/>
                  </a:cubicBezTo>
                  <a:cubicBezTo>
                    <a:pt x="427" y="2365"/>
                    <a:pt x="443" y="2331"/>
                    <a:pt x="483" y="2331"/>
                  </a:cubicBezTo>
                  <a:cubicBezTo>
                    <a:pt x="533" y="2331"/>
                    <a:pt x="556" y="2365"/>
                    <a:pt x="612" y="2365"/>
                  </a:cubicBezTo>
                  <a:cubicBezTo>
                    <a:pt x="651" y="2365"/>
                    <a:pt x="651" y="2365"/>
                    <a:pt x="651" y="2365"/>
                  </a:cubicBezTo>
                  <a:cubicBezTo>
                    <a:pt x="691" y="2365"/>
                    <a:pt x="713" y="2382"/>
                    <a:pt x="758" y="2393"/>
                  </a:cubicBezTo>
                  <a:cubicBezTo>
                    <a:pt x="786" y="2399"/>
                    <a:pt x="809" y="2388"/>
                    <a:pt x="831" y="2405"/>
                  </a:cubicBezTo>
                  <a:cubicBezTo>
                    <a:pt x="882" y="2444"/>
                    <a:pt x="904" y="2494"/>
                    <a:pt x="966" y="2494"/>
                  </a:cubicBezTo>
                  <a:cubicBezTo>
                    <a:pt x="988" y="2494"/>
                    <a:pt x="1000" y="2483"/>
                    <a:pt x="1022" y="2483"/>
                  </a:cubicBezTo>
                  <a:cubicBezTo>
                    <a:pt x="1050" y="2483"/>
                    <a:pt x="1061" y="2511"/>
                    <a:pt x="1090" y="2528"/>
                  </a:cubicBezTo>
                  <a:cubicBezTo>
                    <a:pt x="1151" y="2551"/>
                    <a:pt x="1185" y="2579"/>
                    <a:pt x="1252" y="2579"/>
                  </a:cubicBezTo>
                  <a:cubicBezTo>
                    <a:pt x="1303" y="2579"/>
                    <a:pt x="1320" y="2556"/>
                    <a:pt x="1365" y="2534"/>
                  </a:cubicBezTo>
                  <a:cubicBezTo>
                    <a:pt x="1376" y="2534"/>
                    <a:pt x="1376" y="2534"/>
                    <a:pt x="1376" y="2534"/>
                  </a:cubicBezTo>
                  <a:cubicBezTo>
                    <a:pt x="1376" y="2539"/>
                    <a:pt x="1376" y="2539"/>
                    <a:pt x="1376" y="2539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4" name="Google Shape;3794;p150"/>
            <p:cNvSpPr/>
            <p:nvPr/>
          </p:nvSpPr>
          <p:spPr>
            <a:xfrm>
              <a:off x="15806125" y="5585280"/>
              <a:ext cx="714328" cy="798513"/>
            </a:xfrm>
            <a:custGeom>
              <a:avLst/>
              <a:gdLst/>
              <a:ahLst/>
              <a:cxnLst/>
              <a:rect l="0" t="0" r="0" b="0"/>
              <a:pathLst>
                <a:path w="1984" h="2220" extrusionOk="0">
                  <a:moveTo>
                    <a:pt x="769" y="2106"/>
                  </a:moveTo>
                  <a:lnTo>
                    <a:pt x="769" y="2106"/>
                  </a:lnTo>
                  <a:cubicBezTo>
                    <a:pt x="797" y="2117"/>
                    <a:pt x="814" y="2117"/>
                    <a:pt x="842" y="2117"/>
                  </a:cubicBezTo>
                  <a:cubicBezTo>
                    <a:pt x="854" y="2117"/>
                    <a:pt x="854" y="2101"/>
                    <a:pt x="859" y="2101"/>
                  </a:cubicBezTo>
                  <a:cubicBezTo>
                    <a:pt x="893" y="2101"/>
                    <a:pt x="904" y="2117"/>
                    <a:pt x="938" y="2117"/>
                  </a:cubicBezTo>
                  <a:cubicBezTo>
                    <a:pt x="994" y="2117"/>
                    <a:pt x="1022" y="2078"/>
                    <a:pt x="1084" y="2078"/>
                  </a:cubicBezTo>
                  <a:cubicBezTo>
                    <a:pt x="1168" y="2078"/>
                    <a:pt x="1219" y="2089"/>
                    <a:pt x="1303" y="2106"/>
                  </a:cubicBezTo>
                  <a:cubicBezTo>
                    <a:pt x="1348" y="2117"/>
                    <a:pt x="1382" y="2112"/>
                    <a:pt x="1421" y="2140"/>
                  </a:cubicBezTo>
                  <a:cubicBezTo>
                    <a:pt x="1449" y="2162"/>
                    <a:pt x="1444" y="2207"/>
                    <a:pt x="1477" y="2219"/>
                  </a:cubicBezTo>
                  <a:lnTo>
                    <a:pt x="1477" y="2219"/>
                  </a:lnTo>
                  <a:cubicBezTo>
                    <a:pt x="1505" y="2196"/>
                    <a:pt x="1522" y="2179"/>
                    <a:pt x="1522" y="2146"/>
                  </a:cubicBezTo>
                  <a:cubicBezTo>
                    <a:pt x="1522" y="2123"/>
                    <a:pt x="1511" y="2112"/>
                    <a:pt x="1500" y="2095"/>
                  </a:cubicBezTo>
                  <a:cubicBezTo>
                    <a:pt x="1522" y="2022"/>
                    <a:pt x="1522" y="2022"/>
                    <a:pt x="1522" y="2022"/>
                  </a:cubicBezTo>
                  <a:cubicBezTo>
                    <a:pt x="1522" y="1988"/>
                    <a:pt x="1483" y="1983"/>
                    <a:pt x="1483" y="1955"/>
                  </a:cubicBezTo>
                  <a:cubicBezTo>
                    <a:pt x="1483" y="1915"/>
                    <a:pt x="1511" y="1893"/>
                    <a:pt x="1511" y="1854"/>
                  </a:cubicBezTo>
                  <a:cubicBezTo>
                    <a:pt x="1511" y="1803"/>
                    <a:pt x="1511" y="1803"/>
                    <a:pt x="1511" y="1803"/>
                  </a:cubicBezTo>
                  <a:cubicBezTo>
                    <a:pt x="1511" y="1780"/>
                    <a:pt x="1539" y="1775"/>
                    <a:pt x="1545" y="1758"/>
                  </a:cubicBezTo>
                  <a:cubicBezTo>
                    <a:pt x="1561" y="1719"/>
                    <a:pt x="1567" y="1696"/>
                    <a:pt x="1567" y="1651"/>
                  </a:cubicBezTo>
                  <a:cubicBezTo>
                    <a:pt x="1629" y="1651"/>
                    <a:pt x="1640" y="1589"/>
                    <a:pt x="1668" y="1539"/>
                  </a:cubicBezTo>
                  <a:cubicBezTo>
                    <a:pt x="1691" y="1488"/>
                    <a:pt x="1713" y="1466"/>
                    <a:pt x="1724" y="1415"/>
                  </a:cubicBezTo>
                  <a:cubicBezTo>
                    <a:pt x="1724" y="1370"/>
                    <a:pt x="1691" y="1348"/>
                    <a:pt x="1691" y="1303"/>
                  </a:cubicBezTo>
                  <a:cubicBezTo>
                    <a:pt x="1691" y="1264"/>
                    <a:pt x="1691" y="1264"/>
                    <a:pt x="1691" y="1264"/>
                  </a:cubicBezTo>
                  <a:cubicBezTo>
                    <a:pt x="1691" y="1191"/>
                    <a:pt x="1674" y="1151"/>
                    <a:pt x="1634" y="1095"/>
                  </a:cubicBezTo>
                  <a:cubicBezTo>
                    <a:pt x="1623" y="1078"/>
                    <a:pt x="1601" y="1084"/>
                    <a:pt x="1601" y="1067"/>
                  </a:cubicBezTo>
                  <a:cubicBezTo>
                    <a:pt x="1601" y="1028"/>
                    <a:pt x="1618" y="1005"/>
                    <a:pt x="1618" y="966"/>
                  </a:cubicBezTo>
                  <a:cubicBezTo>
                    <a:pt x="1618" y="949"/>
                    <a:pt x="1612" y="938"/>
                    <a:pt x="1612" y="915"/>
                  </a:cubicBezTo>
                  <a:cubicBezTo>
                    <a:pt x="1612" y="887"/>
                    <a:pt x="1623" y="870"/>
                    <a:pt x="1623" y="842"/>
                  </a:cubicBezTo>
                  <a:cubicBezTo>
                    <a:pt x="1623" y="820"/>
                    <a:pt x="1595" y="820"/>
                    <a:pt x="1578" y="803"/>
                  </a:cubicBezTo>
                  <a:cubicBezTo>
                    <a:pt x="1567" y="792"/>
                    <a:pt x="1567" y="780"/>
                    <a:pt x="1567" y="764"/>
                  </a:cubicBezTo>
                  <a:cubicBezTo>
                    <a:pt x="1567" y="730"/>
                    <a:pt x="1595" y="719"/>
                    <a:pt x="1612" y="691"/>
                  </a:cubicBezTo>
                  <a:cubicBezTo>
                    <a:pt x="1623" y="668"/>
                    <a:pt x="1618" y="646"/>
                    <a:pt x="1634" y="629"/>
                  </a:cubicBezTo>
                  <a:cubicBezTo>
                    <a:pt x="1663" y="606"/>
                    <a:pt x="1685" y="629"/>
                    <a:pt x="1719" y="623"/>
                  </a:cubicBezTo>
                  <a:cubicBezTo>
                    <a:pt x="1753" y="618"/>
                    <a:pt x="1764" y="601"/>
                    <a:pt x="1792" y="589"/>
                  </a:cubicBezTo>
                  <a:cubicBezTo>
                    <a:pt x="1842" y="556"/>
                    <a:pt x="1865" y="516"/>
                    <a:pt x="1882" y="460"/>
                  </a:cubicBezTo>
                  <a:cubicBezTo>
                    <a:pt x="1893" y="427"/>
                    <a:pt x="1927" y="427"/>
                    <a:pt x="1949" y="410"/>
                  </a:cubicBezTo>
                  <a:cubicBezTo>
                    <a:pt x="1972" y="393"/>
                    <a:pt x="1977" y="370"/>
                    <a:pt x="1983" y="348"/>
                  </a:cubicBezTo>
                  <a:lnTo>
                    <a:pt x="1983" y="348"/>
                  </a:lnTo>
                  <a:cubicBezTo>
                    <a:pt x="1938" y="325"/>
                    <a:pt x="1910" y="337"/>
                    <a:pt x="1865" y="325"/>
                  </a:cubicBezTo>
                  <a:cubicBezTo>
                    <a:pt x="1842" y="320"/>
                    <a:pt x="1837" y="309"/>
                    <a:pt x="1820" y="303"/>
                  </a:cubicBezTo>
                  <a:cubicBezTo>
                    <a:pt x="1797" y="286"/>
                    <a:pt x="1781" y="292"/>
                    <a:pt x="1764" y="269"/>
                  </a:cubicBezTo>
                  <a:cubicBezTo>
                    <a:pt x="1747" y="247"/>
                    <a:pt x="1747" y="213"/>
                    <a:pt x="1719" y="213"/>
                  </a:cubicBezTo>
                  <a:cubicBezTo>
                    <a:pt x="1679" y="213"/>
                    <a:pt x="1663" y="241"/>
                    <a:pt x="1623" y="241"/>
                  </a:cubicBezTo>
                  <a:cubicBezTo>
                    <a:pt x="1573" y="241"/>
                    <a:pt x="1539" y="241"/>
                    <a:pt x="1500" y="213"/>
                  </a:cubicBezTo>
                  <a:cubicBezTo>
                    <a:pt x="1494" y="236"/>
                    <a:pt x="1494" y="258"/>
                    <a:pt x="1472" y="269"/>
                  </a:cubicBezTo>
                  <a:cubicBezTo>
                    <a:pt x="1444" y="281"/>
                    <a:pt x="1415" y="269"/>
                    <a:pt x="1399" y="292"/>
                  </a:cubicBezTo>
                  <a:cubicBezTo>
                    <a:pt x="1387" y="303"/>
                    <a:pt x="1393" y="320"/>
                    <a:pt x="1393" y="331"/>
                  </a:cubicBezTo>
                  <a:cubicBezTo>
                    <a:pt x="1387" y="354"/>
                    <a:pt x="1365" y="359"/>
                    <a:pt x="1348" y="376"/>
                  </a:cubicBezTo>
                  <a:cubicBezTo>
                    <a:pt x="1342" y="365"/>
                    <a:pt x="1326" y="359"/>
                    <a:pt x="1326" y="348"/>
                  </a:cubicBezTo>
                  <a:cubicBezTo>
                    <a:pt x="1326" y="309"/>
                    <a:pt x="1326" y="309"/>
                    <a:pt x="1326" y="309"/>
                  </a:cubicBezTo>
                  <a:cubicBezTo>
                    <a:pt x="1326" y="286"/>
                    <a:pt x="1331" y="269"/>
                    <a:pt x="1331" y="247"/>
                  </a:cubicBezTo>
                  <a:cubicBezTo>
                    <a:pt x="1331" y="179"/>
                    <a:pt x="1230" y="196"/>
                    <a:pt x="1196" y="134"/>
                  </a:cubicBezTo>
                  <a:cubicBezTo>
                    <a:pt x="1163" y="84"/>
                    <a:pt x="1179" y="0"/>
                    <a:pt x="1123" y="0"/>
                  </a:cubicBezTo>
                  <a:cubicBezTo>
                    <a:pt x="1067" y="0"/>
                    <a:pt x="1039" y="16"/>
                    <a:pt x="989" y="16"/>
                  </a:cubicBezTo>
                  <a:cubicBezTo>
                    <a:pt x="983" y="67"/>
                    <a:pt x="977" y="106"/>
                    <a:pt x="938" y="123"/>
                  </a:cubicBezTo>
                  <a:lnTo>
                    <a:pt x="938" y="123"/>
                  </a:lnTo>
                  <a:cubicBezTo>
                    <a:pt x="887" y="168"/>
                    <a:pt x="848" y="179"/>
                    <a:pt x="786" y="202"/>
                  </a:cubicBezTo>
                  <a:cubicBezTo>
                    <a:pt x="764" y="213"/>
                    <a:pt x="747" y="224"/>
                    <a:pt x="719" y="224"/>
                  </a:cubicBezTo>
                  <a:cubicBezTo>
                    <a:pt x="668" y="224"/>
                    <a:pt x="668" y="151"/>
                    <a:pt x="618" y="151"/>
                  </a:cubicBezTo>
                  <a:cubicBezTo>
                    <a:pt x="590" y="151"/>
                    <a:pt x="578" y="151"/>
                    <a:pt x="550" y="151"/>
                  </a:cubicBezTo>
                  <a:cubicBezTo>
                    <a:pt x="466" y="151"/>
                    <a:pt x="421" y="185"/>
                    <a:pt x="342" y="213"/>
                  </a:cubicBezTo>
                  <a:cubicBezTo>
                    <a:pt x="320" y="219"/>
                    <a:pt x="309" y="230"/>
                    <a:pt x="286" y="236"/>
                  </a:cubicBezTo>
                  <a:cubicBezTo>
                    <a:pt x="264" y="236"/>
                    <a:pt x="247" y="224"/>
                    <a:pt x="236" y="241"/>
                  </a:cubicBezTo>
                  <a:cubicBezTo>
                    <a:pt x="208" y="258"/>
                    <a:pt x="202" y="281"/>
                    <a:pt x="180" y="292"/>
                  </a:cubicBezTo>
                  <a:cubicBezTo>
                    <a:pt x="151" y="309"/>
                    <a:pt x="135" y="303"/>
                    <a:pt x="106" y="314"/>
                  </a:cubicBezTo>
                  <a:lnTo>
                    <a:pt x="106" y="314"/>
                  </a:lnTo>
                  <a:cubicBezTo>
                    <a:pt x="106" y="337"/>
                    <a:pt x="106" y="348"/>
                    <a:pt x="106" y="376"/>
                  </a:cubicBezTo>
                  <a:cubicBezTo>
                    <a:pt x="106" y="421"/>
                    <a:pt x="50" y="438"/>
                    <a:pt x="5" y="438"/>
                  </a:cubicBezTo>
                  <a:cubicBezTo>
                    <a:pt x="0" y="449"/>
                    <a:pt x="0" y="449"/>
                    <a:pt x="0" y="460"/>
                  </a:cubicBezTo>
                  <a:lnTo>
                    <a:pt x="0" y="460"/>
                  </a:lnTo>
                  <a:cubicBezTo>
                    <a:pt x="61" y="494"/>
                    <a:pt x="101" y="505"/>
                    <a:pt x="146" y="561"/>
                  </a:cubicBezTo>
                  <a:cubicBezTo>
                    <a:pt x="174" y="595"/>
                    <a:pt x="180" y="618"/>
                    <a:pt x="191" y="663"/>
                  </a:cubicBezTo>
                  <a:cubicBezTo>
                    <a:pt x="208" y="702"/>
                    <a:pt x="219" y="724"/>
                    <a:pt x="219" y="769"/>
                  </a:cubicBezTo>
                  <a:cubicBezTo>
                    <a:pt x="219" y="882"/>
                    <a:pt x="219" y="882"/>
                    <a:pt x="219" y="882"/>
                  </a:cubicBezTo>
                  <a:cubicBezTo>
                    <a:pt x="219" y="926"/>
                    <a:pt x="264" y="943"/>
                    <a:pt x="297" y="971"/>
                  </a:cubicBezTo>
                  <a:cubicBezTo>
                    <a:pt x="376" y="1039"/>
                    <a:pt x="443" y="1067"/>
                    <a:pt x="477" y="1168"/>
                  </a:cubicBezTo>
                  <a:cubicBezTo>
                    <a:pt x="488" y="1162"/>
                    <a:pt x="494" y="1151"/>
                    <a:pt x="505" y="1151"/>
                  </a:cubicBezTo>
                  <a:cubicBezTo>
                    <a:pt x="517" y="1151"/>
                    <a:pt x="511" y="1174"/>
                    <a:pt x="522" y="1185"/>
                  </a:cubicBezTo>
                  <a:cubicBezTo>
                    <a:pt x="550" y="1202"/>
                    <a:pt x="573" y="1196"/>
                    <a:pt x="601" y="1202"/>
                  </a:cubicBezTo>
                  <a:cubicBezTo>
                    <a:pt x="601" y="1264"/>
                    <a:pt x="601" y="1264"/>
                    <a:pt x="601" y="1264"/>
                  </a:cubicBezTo>
                  <a:cubicBezTo>
                    <a:pt x="601" y="1275"/>
                    <a:pt x="595" y="1280"/>
                    <a:pt x="595" y="1292"/>
                  </a:cubicBezTo>
                  <a:cubicBezTo>
                    <a:pt x="595" y="1342"/>
                    <a:pt x="595" y="1342"/>
                    <a:pt x="595" y="1342"/>
                  </a:cubicBezTo>
                  <a:cubicBezTo>
                    <a:pt x="623" y="1589"/>
                    <a:pt x="623" y="1589"/>
                    <a:pt x="623" y="1589"/>
                  </a:cubicBezTo>
                  <a:cubicBezTo>
                    <a:pt x="623" y="1707"/>
                    <a:pt x="623" y="1707"/>
                    <a:pt x="623" y="1707"/>
                  </a:cubicBezTo>
                  <a:cubicBezTo>
                    <a:pt x="623" y="1719"/>
                    <a:pt x="640" y="1724"/>
                    <a:pt x="651" y="1724"/>
                  </a:cubicBezTo>
                  <a:cubicBezTo>
                    <a:pt x="674" y="1735"/>
                    <a:pt x="685" y="1735"/>
                    <a:pt x="708" y="1747"/>
                  </a:cubicBezTo>
                  <a:cubicBezTo>
                    <a:pt x="674" y="1775"/>
                    <a:pt x="651" y="1792"/>
                    <a:pt x="612" y="1814"/>
                  </a:cubicBezTo>
                  <a:cubicBezTo>
                    <a:pt x="595" y="1831"/>
                    <a:pt x="595" y="1859"/>
                    <a:pt x="573" y="1870"/>
                  </a:cubicBezTo>
                  <a:cubicBezTo>
                    <a:pt x="528" y="1882"/>
                    <a:pt x="494" y="1870"/>
                    <a:pt x="455" y="1904"/>
                  </a:cubicBezTo>
                  <a:cubicBezTo>
                    <a:pt x="477" y="1915"/>
                    <a:pt x="488" y="1921"/>
                    <a:pt x="505" y="1932"/>
                  </a:cubicBezTo>
                  <a:cubicBezTo>
                    <a:pt x="517" y="1943"/>
                    <a:pt x="517" y="1955"/>
                    <a:pt x="528" y="1955"/>
                  </a:cubicBezTo>
                  <a:cubicBezTo>
                    <a:pt x="545" y="1955"/>
                    <a:pt x="556" y="1943"/>
                    <a:pt x="573" y="1943"/>
                  </a:cubicBezTo>
                  <a:cubicBezTo>
                    <a:pt x="618" y="1971"/>
                    <a:pt x="573" y="2061"/>
                    <a:pt x="623" y="2072"/>
                  </a:cubicBezTo>
                  <a:cubicBezTo>
                    <a:pt x="679" y="2084"/>
                    <a:pt x="713" y="2095"/>
                    <a:pt x="769" y="2106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5" name="Google Shape;3795;p150"/>
            <p:cNvSpPr/>
            <p:nvPr/>
          </p:nvSpPr>
          <p:spPr>
            <a:xfrm>
              <a:off x="15209264" y="5715454"/>
              <a:ext cx="874656" cy="869950"/>
            </a:xfrm>
            <a:custGeom>
              <a:avLst/>
              <a:gdLst/>
              <a:ahLst/>
              <a:cxnLst/>
              <a:rect l="0" t="0" r="0" b="0"/>
              <a:pathLst>
                <a:path w="2428" h="2416" extrusionOk="0">
                  <a:moveTo>
                    <a:pt x="1658" y="95"/>
                  </a:moveTo>
                  <a:lnTo>
                    <a:pt x="1658" y="95"/>
                  </a:lnTo>
                  <a:cubicBezTo>
                    <a:pt x="1719" y="129"/>
                    <a:pt x="1759" y="140"/>
                    <a:pt x="1804" y="196"/>
                  </a:cubicBezTo>
                  <a:cubicBezTo>
                    <a:pt x="1832" y="230"/>
                    <a:pt x="1838" y="253"/>
                    <a:pt x="1849" y="298"/>
                  </a:cubicBezTo>
                  <a:cubicBezTo>
                    <a:pt x="1866" y="337"/>
                    <a:pt x="1877" y="359"/>
                    <a:pt x="1877" y="404"/>
                  </a:cubicBezTo>
                  <a:cubicBezTo>
                    <a:pt x="1877" y="517"/>
                    <a:pt x="1877" y="517"/>
                    <a:pt x="1877" y="517"/>
                  </a:cubicBezTo>
                  <a:cubicBezTo>
                    <a:pt x="1877" y="561"/>
                    <a:pt x="1922" y="578"/>
                    <a:pt x="1955" y="606"/>
                  </a:cubicBezTo>
                  <a:cubicBezTo>
                    <a:pt x="2034" y="674"/>
                    <a:pt x="2101" y="702"/>
                    <a:pt x="2135" y="803"/>
                  </a:cubicBezTo>
                  <a:cubicBezTo>
                    <a:pt x="2146" y="797"/>
                    <a:pt x="2152" y="786"/>
                    <a:pt x="2163" y="786"/>
                  </a:cubicBezTo>
                  <a:cubicBezTo>
                    <a:pt x="2175" y="786"/>
                    <a:pt x="2169" y="809"/>
                    <a:pt x="2180" y="820"/>
                  </a:cubicBezTo>
                  <a:cubicBezTo>
                    <a:pt x="2208" y="837"/>
                    <a:pt x="2231" y="831"/>
                    <a:pt x="2259" y="837"/>
                  </a:cubicBezTo>
                  <a:cubicBezTo>
                    <a:pt x="2259" y="899"/>
                    <a:pt x="2259" y="899"/>
                    <a:pt x="2259" y="899"/>
                  </a:cubicBezTo>
                  <a:cubicBezTo>
                    <a:pt x="2259" y="910"/>
                    <a:pt x="2253" y="915"/>
                    <a:pt x="2253" y="927"/>
                  </a:cubicBezTo>
                  <a:cubicBezTo>
                    <a:pt x="2253" y="977"/>
                    <a:pt x="2253" y="977"/>
                    <a:pt x="2253" y="977"/>
                  </a:cubicBezTo>
                  <a:cubicBezTo>
                    <a:pt x="2281" y="1224"/>
                    <a:pt x="2281" y="1224"/>
                    <a:pt x="2281" y="1224"/>
                  </a:cubicBezTo>
                  <a:cubicBezTo>
                    <a:pt x="2281" y="1342"/>
                    <a:pt x="2281" y="1342"/>
                    <a:pt x="2281" y="1342"/>
                  </a:cubicBezTo>
                  <a:cubicBezTo>
                    <a:pt x="2281" y="1354"/>
                    <a:pt x="2298" y="1359"/>
                    <a:pt x="2309" y="1359"/>
                  </a:cubicBezTo>
                  <a:cubicBezTo>
                    <a:pt x="2332" y="1370"/>
                    <a:pt x="2343" y="1370"/>
                    <a:pt x="2366" y="1382"/>
                  </a:cubicBezTo>
                  <a:cubicBezTo>
                    <a:pt x="2332" y="1410"/>
                    <a:pt x="2309" y="1427"/>
                    <a:pt x="2270" y="1449"/>
                  </a:cubicBezTo>
                  <a:cubicBezTo>
                    <a:pt x="2253" y="1466"/>
                    <a:pt x="2253" y="1494"/>
                    <a:pt x="2231" y="1505"/>
                  </a:cubicBezTo>
                  <a:cubicBezTo>
                    <a:pt x="2186" y="1517"/>
                    <a:pt x="2152" y="1505"/>
                    <a:pt x="2113" y="1539"/>
                  </a:cubicBezTo>
                  <a:cubicBezTo>
                    <a:pt x="2135" y="1550"/>
                    <a:pt x="2146" y="1556"/>
                    <a:pt x="2163" y="1567"/>
                  </a:cubicBezTo>
                  <a:cubicBezTo>
                    <a:pt x="2175" y="1578"/>
                    <a:pt x="2175" y="1590"/>
                    <a:pt x="2186" y="1590"/>
                  </a:cubicBezTo>
                  <a:cubicBezTo>
                    <a:pt x="2203" y="1590"/>
                    <a:pt x="2214" y="1578"/>
                    <a:pt x="2231" y="1578"/>
                  </a:cubicBezTo>
                  <a:cubicBezTo>
                    <a:pt x="2276" y="1606"/>
                    <a:pt x="2231" y="1696"/>
                    <a:pt x="2281" y="1707"/>
                  </a:cubicBezTo>
                  <a:cubicBezTo>
                    <a:pt x="2337" y="1719"/>
                    <a:pt x="2371" y="1730"/>
                    <a:pt x="2427" y="1741"/>
                  </a:cubicBezTo>
                  <a:lnTo>
                    <a:pt x="2427" y="1741"/>
                  </a:lnTo>
                  <a:cubicBezTo>
                    <a:pt x="2410" y="1809"/>
                    <a:pt x="2394" y="1848"/>
                    <a:pt x="2394" y="1921"/>
                  </a:cubicBezTo>
                  <a:cubicBezTo>
                    <a:pt x="2394" y="1955"/>
                    <a:pt x="2405" y="1972"/>
                    <a:pt x="2405" y="2005"/>
                  </a:cubicBezTo>
                  <a:cubicBezTo>
                    <a:pt x="2405" y="2028"/>
                    <a:pt x="2371" y="2028"/>
                    <a:pt x="2349" y="2039"/>
                  </a:cubicBezTo>
                  <a:cubicBezTo>
                    <a:pt x="2309" y="2061"/>
                    <a:pt x="2287" y="2067"/>
                    <a:pt x="2242" y="2078"/>
                  </a:cubicBezTo>
                  <a:cubicBezTo>
                    <a:pt x="2203" y="2089"/>
                    <a:pt x="2175" y="2084"/>
                    <a:pt x="2135" y="2106"/>
                  </a:cubicBezTo>
                  <a:cubicBezTo>
                    <a:pt x="2113" y="2123"/>
                    <a:pt x="2090" y="2134"/>
                    <a:pt x="2062" y="2134"/>
                  </a:cubicBezTo>
                  <a:cubicBezTo>
                    <a:pt x="2062" y="2146"/>
                    <a:pt x="2062" y="2151"/>
                    <a:pt x="2062" y="2157"/>
                  </a:cubicBezTo>
                  <a:cubicBezTo>
                    <a:pt x="2062" y="2185"/>
                    <a:pt x="2062" y="2196"/>
                    <a:pt x="2068" y="2219"/>
                  </a:cubicBezTo>
                  <a:cubicBezTo>
                    <a:pt x="2068" y="2258"/>
                    <a:pt x="2068" y="2258"/>
                    <a:pt x="2068" y="2258"/>
                  </a:cubicBezTo>
                  <a:cubicBezTo>
                    <a:pt x="2068" y="2286"/>
                    <a:pt x="2040" y="2292"/>
                    <a:pt x="2023" y="2314"/>
                  </a:cubicBezTo>
                  <a:cubicBezTo>
                    <a:pt x="1989" y="2370"/>
                    <a:pt x="1955" y="2415"/>
                    <a:pt x="1894" y="2415"/>
                  </a:cubicBezTo>
                  <a:cubicBezTo>
                    <a:pt x="1821" y="2415"/>
                    <a:pt x="1826" y="2314"/>
                    <a:pt x="1764" y="2269"/>
                  </a:cubicBezTo>
                  <a:cubicBezTo>
                    <a:pt x="1703" y="2224"/>
                    <a:pt x="1663" y="2191"/>
                    <a:pt x="1585" y="2179"/>
                  </a:cubicBezTo>
                  <a:cubicBezTo>
                    <a:pt x="1579" y="2129"/>
                    <a:pt x="1528" y="2112"/>
                    <a:pt x="1528" y="2061"/>
                  </a:cubicBezTo>
                  <a:cubicBezTo>
                    <a:pt x="1528" y="2028"/>
                    <a:pt x="1545" y="2011"/>
                    <a:pt x="1562" y="1977"/>
                  </a:cubicBezTo>
                  <a:cubicBezTo>
                    <a:pt x="1557" y="1972"/>
                    <a:pt x="1557" y="1972"/>
                    <a:pt x="1557" y="1972"/>
                  </a:cubicBezTo>
                  <a:cubicBezTo>
                    <a:pt x="1523" y="1972"/>
                    <a:pt x="1489" y="1977"/>
                    <a:pt x="1472" y="1949"/>
                  </a:cubicBezTo>
                  <a:cubicBezTo>
                    <a:pt x="1450" y="1915"/>
                    <a:pt x="1467" y="1887"/>
                    <a:pt x="1455" y="1854"/>
                  </a:cubicBezTo>
                  <a:cubicBezTo>
                    <a:pt x="1444" y="1826"/>
                    <a:pt x="1427" y="1814"/>
                    <a:pt x="1399" y="1797"/>
                  </a:cubicBezTo>
                  <a:cubicBezTo>
                    <a:pt x="1354" y="1724"/>
                    <a:pt x="1321" y="1679"/>
                    <a:pt x="1242" y="1640"/>
                  </a:cubicBezTo>
                  <a:cubicBezTo>
                    <a:pt x="1219" y="1629"/>
                    <a:pt x="1208" y="1601"/>
                    <a:pt x="1180" y="1601"/>
                  </a:cubicBezTo>
                  <a:cubicBezTo>
                    <a:pt x="1152" y="1601"/>
                    <a:pt x="1141" y="1629"/>
                    <a:pt x="1113" y="1629"/>
                  </a:cubicBezTo>
                  <a:cubicBezTo>
                    <a:pt x="1090" y="1629"/>
                    <a:pt x="1085" y="1606"/>
                    <a:pt x="1062" y="1606"/>
                  </a:cubicBezTo>
                  <a:cubicBezTo>
                    <a:pt x="1029" y="1606"/>
                    <a:pt x="1012" y="1618"/>
                    <a:pt x="984" y="1618"/>
                  </a:cubicBezTo>
                  <a:cubicBezTo>
                    <a:pt x="927" y="1618"/>
                    <a:pt x="910" y="1562"/>
                    <a:pt x="854" y="1562"/>
                  </a:cubicBezTo>
                  <a:cubicBezTo>
                    <a:pt x="809" y="1562"/>
                    <a:pt x="787" y="1578"/>
                    <a:pt x="748" y="1578"/>
                  </a:cubicBezTo>
                  <a:cubicBezTo>
                    <a:pt x="697" y="1578"/>
                    <a:pt x="675" y="1545"/>
                    <a:pt x="624" y="1545"/>
                  </a:cubicBezTo>
                  <a:cubicBezTo>
                    <a:pt x="557" y="1545"/>
                    <a:pt x="557" y="1545"/>
                    <a:pt x="557" y="1545"/>
                  </a:cubicBezTo>
                  <a:cubicBezTo>
                    <a:pt x="517" y="1545"/>
                    <a:pt x="495" y="1522"/>
                    <a:pt x="467" y="1500"/>
                  </a:cubicBezTo>
                  <a:cubicBezTo>
                    <a:pt x="433" y="1483"/>
                    <a:pt x="410" y="1472"/>
                    <a:pt x="382" y="1449"/>
                  </a:cubicBezTo>
                  <a:cubicBezTo>
                    <a:pt x="354" y="1415"/>
                    <a:pt x="315" y="1432"/>
                    <a:pt x="281" y="1404"/>
                  </a:cubicBezTo>
                  <a:cubicBezTo>
                    <a:pt x="253" y="1387"/>
                    <a:pt x="248" y="1365"/>
                    <a:pt x="231" y="1331"/>
                  </a:cubicBezTo>
                  <a:cubicBezTo>
                    <a:pt x="220" y="1309"/>
                    <a:pt x="214" y="1292"/>
                    <a:pt x="203" y="1269"/>
                  </a:cubicBezTo>
                  <a:cubicBezTo>
                    <a:pt x="191" y="1247"/>
                    <a:pt x="163" y="1247"/>
                    <a:pt x="135" y="1241"/>
                  </a:cubicBezTo>
                  <a:cubicBezTo>
                    <a:pt x="118" y="1230"/>
                    <a:pt x="113" y="1219"/>
                    <a:pt x="96" y="1208"/>
                  </a:cubicBezTo>
                  <a:cubicBezTo>
                    <a:pt x="73" y="1191"/>
                    <a:pt x="45" y="1196"/>
                    <a:pt x="23" y="1174"/>
                  </a:cubicBezTo>
                  <a:cubicBezTo>
                    <a:pt x="0" y="1146"/>
                    <a:pt x="17" y="1112"/>
                    <a:pt x="0" y="1078"/>
                  </a:cubicBezTo>
                  <a:lnTo>
                    <a:pt x="0" y="1078"/>
                  </a:lnTo>
                  <a:cubicBezTo>
                    <a:pt x="17" y="1050"/>
                    <a:pt x="45" y="1045"/>
                    <a:pt x="73" y="1022"/>
                  </a:cubicBezTo>
                  <a:cubicBezTo>
                    <a:pt x="101" y="1000"/>
                    <a:pt x="96" y="966"/>
                    <a:pt x="96" y="927"/>
                  </a:cubicBezTo>
                  <a:cubicBezTo>
                    <a:pt x="96" y="876"/>
                    <a:pt x="68" y="842"/>
                    <a:pt x="23" y="809"/>
                  </a:cubicBezTo>
                  <a:cubicBezTo>
                    <a:pt x="73" y="775"/>
                    <a:pt x="79" y="736"/>
                    <a:pt x="135" y="713"/>
                  </a:cubicBezTo>
                  <a:cubicBezTo>
                    <a:pt x="158" y="702"/>
                    <a:pt x="180" y="696"/>
                    <a:pt x="203" y="680"/>
                  </a:cubicBezTo>
                  <a:cubicBezTo>
                    <a:pt x="225" y="668"/>
                    <a:pt x="242" y="663"/>
                    <a:pt x="242" y="646"/>
                  </a:cubicBezTo>
                  <a:cubicBezTo>
                    <a:pt x="242" y="618"/>
                    <a:pt x="242" y="601"/>
                    <a:pt x="242" y="578"/>
                  </a:cubicBezTo>
                  <a:lnTo>
                    <a:pt x="242" y="578"/>
                  </a:lnTo>
                  <a:cubicBezTo>
                    <a:pt x="253" y="533"/>
                    <a:pt x="253" y="477"/>
                    <a:pt x="304" y="477"/>
                  </a:cubicBezTo>
                  <a:cubicBezTo>
                    <a:pt x="326" y="477"/>
                    <a:pt x="332" y="477"/>
                    <a:pt x="354" y="477"/>
                  </a:cubicBezTo>
                  <a:cubicBezTo>
                    <a:pt x="433" y="477"/>
                    <a:pt x="433" y="376"/>
                    <a:pt x="433" y="303"/>
                  </a:cubicBezTo>
                  <a:cubicBezTo>
                    <a:pt x="439" y="303"/>
                    <a:pt x="439" y="298"/>
                    <a:pt x="439" y="298"/>
                  </a:cubicBezTo>
                  <a:cubicBezTo>
                    <a:pt x="467" y="298"/>
                    <a:pt x="478" y="309"/>
                    <a:pt x="500" y="320"/>
                  </a:cubicBezTo>
                  <a:cubicBezTo>
                    <a:pt x="540" y="342"/>
                    <a:pt x="579" y="371"/>
                    <a:pt x="579" y="415"/>
                  </a:cubicBezTo>
                  <a:cubicBezTo>
                    <a:pt x="579" y="460"/>
                    <a:pt x="562" y="494"/>
                    <a:pt x="534" y="528"/>
                  </a:cubicBezTo>
                  <a:cubicBezTo>
                    <a:pt x="512" y="550"/>
                    <a:pt x="489" y="561"/>
                    <a:pt x="489" y="590"/>
                  </a:cubicBezTo>
                  <a:cubicBezTo>
                    <a:pt x="489" y="623"/>
                    <a:pt x="528" y="629"/>
                    <a:pt x="562" y="629"/>
                  </a:cubicBezTo>
                  <a:cubicBezTo>
                    <a:pt x="590" y="629"/>
                    <a:pt x="607" y="635"/>
                    <a:pt x="635" y="635"/>
                  </a:cubicBezTo>
                  <a:cubicBezTo>
                    <a:pt x="675" y="646"/>
                    <a:pt x="697" y="657"/>
                    <a:pt x="736" y="657"/>
                  </a:cubicBezTo>
                  <a:cubicBezTo>
                    <a:pt x="764" y="657"/>
                    <a:pt x="764" y="623"/>
                    <a:pt x="781" y="601"/>
                  </a:cubicBezTo>
                  <a:cubicBezTo>
                    <a:pt x="804" y="561"/>
                    <a:pt x="809" y="533"/>
                    <a:pt x="832" y="494"/>
                  </a:cubicBezTo>
                  <a:cubicBezTo>
                    <a:pt x="843" y="466"/>
                    <a:pt x="837" y="438"/>
                    <a:pt x="865" y="421"/>
                  </a:cubicBezTo>
                  <a:cubicBezTo>
                    <a:pt x="910" y="399"/>
                    <a:pt x="939" y="387"/>
                    <a:pt x="984" y="365"/>
                  </a:cubicBezTo>
                  <a:cubicBezTo>
                    <a:pt x="1012" y="354"/>
                    <a:pt x="1029" y="342"/>
                    <a:pt x="1051" y="331"/>
                  </a:cubicBezTo>
                  <a:cubicBezTo>
                    <a:pt x="1068" y="326"/>
                    <a:pt x="1096" y="331"/>
                    <a:pt x="1096" y="314"/>
                  </a:cubicBezTo>
                  <a:cubicBezTo>
                    <a:pt x="1096" y="281"/>
                    <a:pt x="1079" y="269"/>
                    <a:pt x="1079" y="236"/>
                  </a:cubicBezTo>
                  <a:cubicBezTo>
                    <a:pt x="1079" y="202"/>
                    <a:pt x="1079" y="202"/>
                    <a:pt x="1079" y="202"/>
                  </a:cubicBezTo>
                  <a:cubicBezTo>
                    <a:pt x="1079" y="168"/>
                    <a:pt x="1130" y="185"/>
                    <a:pt x="1146" y="163"/>
                  </a:cubicBezTo>
                  <a:cubicBezTo>
                    <a:pt x="1163" y="151"/>
                    <a:pt x="1152" y="129"/>
                    <a:pt x="1163" y="112"/>
                  </a:cubicBezTo>
                  <a:cubicBezTo>
                    <a:pt x="1180" y="90"/>
                    <a:pt x="1197" y="78"/>
                    <a:pt x="1214" y="56"/>
                  </a:cubicBezTo>
                  <a:cubicBezTo>
                    <a:pt x="1231" y="39"/>
                    <a:pt x="1236" y="17"/>
                    <a:pt x="1264" y="0"/>
                  </a:cubicBezTo>
                  <a:cubicBezTo>
                    <a:pt x="1287" y="39"/>
                    <a:pt x="1315" y="56"/>
                    <a:pt x="1326" y="106"/>
                  </a:cubicBezTo>
                  <a:cubicBezTo>
                    <a:pt x="1332" y="146"/>
                    <a:pt x="1337" y="208"/>
                    <a:pt x="1382" y="208"/>
                  </a:cubicBezTo>
                  <a:cubicBezTo>
                    <a:pt x="1422" y="208"/>
                    <a:pt x="1444" y="219"/>
                    <a:pt x="1489" y="219"/>
                  </a:cubicBezTo>
                  <a:cubicBezTo>
                    <a:pt x="1568" y="219"/>
                    <a:pt x="1585" y="129"/>
                    <a:pt x="1658" y="95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6" name="Google Shape;3796;p150"/>
            <p:cNvSpPr/>
            <p:nvPr/>
          </p:nvSpPr>
          <p:spPr>
            <a:xfrm>
              <a:off x="14742569" y="5728154"/>
              <a:ext cx="554002" cy="447675"/>
            </a:xfrm>
            <a:custGeom>
              <a:avLst/>
              <a:gdLst/>
              <a:ahLst/>
              <a:cxnLst/>
              <a:rect l="0" t="0" r="0" b="0"/>
              <a:pathLst>
                <a:path w="1540" h="1243" extrusionOk="0">
                  <a:moveTo>
                    <a:pt x="1539" y="545"/>
                  </a:moveTo>
                  <a:lnTo>
                    <a:pt x="1539" y="545"/>
                  </a:lnTo>
                  <a:cubicBezTo>
                    <a:pt x="1539" y="568"/>
                    <a:pt x="1539" y="585"/>
                    <a:pt x="1539" y="613"/>
                  </a:cubicBezTo>
                  <a:cubicBezTo>
                    <a:pt x="1539" y="630"/>
                    <a:pt x="1522" y="635"/>
                    <a:pt x="1500" y="647"/>
                  </a:cubicBezTo>
                  <a:cubicBezTo>
                    <a:pt x="1477" y="663"/>
                    <a:pt x="1455" y="669"/>
                    <a:pt x="1432" y="680"/>
                  </a:cubicBezTo>
                  <a:cubicBezTo>
                    <a:pt x="1376" y="703"/>
                    <a:pt x="1370" y="742"/>
                    <a:pt x="1320" y="776"/>
                  </a:cubicBezTo>
                  <a:cubicBezTo>
                    <a:pt x="1365" y="809"/>
                    <a:pt x="1393" y="843"/>
                    <a:pt x="1393" y="894"/>
                  </a:cubicBezTo>
                  <a:cubicBezTo>
                    <a:pt x="1393" y="933"/>
                    <a:pt x="1398" y="967"/>
                    <a:pt x="1370" y="989"/>
                  </a:cubicBezTo>
                  <a:cubicBezTo>
                    <a:pt x="1342" y="1012"/>
                    <a:pt x="1314" y="1017"/>
                    <a:pt x="1297" y="1045"/>
                  </a:cubicBezTo>
                  <a:lnTo>
                    <a:pt x="1297" y="1045"/>
                  </a:lnTo>
                  <a:cubicBezTo>
                    <a:pt x="1275" y="1045"/>
                    <a:pt x="1264" y="1040"/>
                    <a:pt x="1241" y="1040"/>
                  </a:cubicBezTo>
                  <a:cubicBezTo>
                    <a:pt x="1213" y="1040"/>
                    <a:pt x="1196" y="1051"/>
                    <a:pt x="1174" y="1051"/>
                  </a:cubicBezTo>
                  <a:cubicBezTo>
                    <a:pt x="1140" y="1051"/>
                    <a:pt x="1129" y="1034"/>
                    <a:pt x="1095" y="1034"/>
                  </a:cubicBezTo>
                  <a:cubicBezTo>
                    <a:pt x="1073" y="1034"/>
                    <a:pt x="1067" y="1062"/>
                    <a:pt x="1056" y="1085"/>
                  </a:cubicBezTo>
                  <a:cubicBezTo>
                    <a:pt x="1033" y="1130"/>
                    <a:pt x="1005" y="1163"/>
                    <a:pt x="955" y="1163"/>
                  </a:cubicBezTo>
                  <a:cubicBezTo>
                    <a:pt x="910" y="1163"/>
                    <a:pt x="910" y="1163"/>
                    <a:pt x="910" y="1163"/>
                  </a:cubicBezTo>
                  <a:cubicBezTo>
                    <a:pt x="876" y="1163"/>
                    <a:pt x="859" y="1152"/>
                    <a:pt x="831" y="1152"/>
                  </a:cubicBezTo>
                  <a:cubicBezTo>
                    <a:pt x="769" y="1152"/>
                    <a:pt x="747" y="1203"/>
                    <a:pt x="702" y="1242"/>
                  </a:cubicBezTo>
                  <a:lnTo>
                    <a:pt x="702" y="1242"/>
                  </a:lnTo>
                  <a:cubicBezTo>
                    <a:pt x="657" y="1197"/>
                    <a:pt x="606" y="1214"/>
                    <a:pt x="556" y="1191"/>
                  </a:cubicBezTo>
                  <a:cubicBezTo>
                    <a:pt x="539" y="1180"/>
                    <a:pt x="533" y="1163"/>
                    <a:pt x="522" y="1152"/>
                  </a:cubicBezTo>
                  <a:cubicBezTo>
                    <a:pt x="500" y="1135"/>
                    <a:pt x="471" y="1141"/>
                    <a:pt x="449" y="1118"/>
                  </a:cubicBezTo>
                  <a:cubicBezTo>
                    <a:pt x="421" y="1090"/>
                    <a:pt x="410" y="1062"/>
                    <a:pt x="410" y="1017"/>
                  </a:cubicBezTo>
                  <a:cubicBezTo>
                    <a:pt x="410" y="961"/>
                    <a:pt x="410" y="961"/>
                    <a:pt x="410" y="961"/>
                  </a:cubicBezTo>
                  <a:cubicBezTo>
                    <a:pt x="410" y="933"/>
                    <a:pt x="404" y="910"/>
                    <a:pt x="404" y="882"/>
                  </a:cubicBezTo>
                  <a:cubicBezTo>
                    <a:pt x="359" y="910"/>
                    <a:pt x="337" y="955"/>
                    <a:pt x="281" y="955"/>
                  </a:cubicBezTo>
                  <a:cubicBezTo>
                    <a:pt x="241" y="955"/>
                    <a:pt x="224" y="933"/>
                    <a:pt x="191" y="910"/>
                  </a:cubicBezTo>
                  <a:lnTo>
                    <a:pt x="191" y="910"/>
                  </a:lnTo>
                  <a:cubicBezTo>
                    <a:pt x="191" y="832"/>
                    <a:pt x="140" y="793"/>
                    <a:pt x="73" y="753"/>
                  </a:cubicBezTo>
                  <a:cubicBezTo>
                    <a:pt x="45" y="736"/>
                    <a:pt x="16" y="731"/>
                    <a:pt x="0" y="697"/>
                  </a:cubicBezTo>
                  <a:lnTo>
                    <a:pt x="0" y="697"/>
                  </a:lnTo>
                  <a:cubicBezTo>
                    <a:pt x="0" y="697"/>
                    <a:pt x="5" y="697"/>
                    <a:pt x="5" y="692"/>
                  </a:cubicBezTo>
                  <a:cubicBezTo>
                    <a:pt x="45" y="686"/>
                    <a:pt x="61" y="652"/>
                    <a:pt x="61" y="618"/>
                  </a:cubicBezTo>
                  <a:cubicBezTo>
                    <a:pt x="61" y="585"/>
                    <a:pt x="28" y="573"/>
                    <a:pt x="28" y="540"/>
                  </a:cubicBezTo>
                  <a:cubicBezTo>
                    <a:pt x="28" y="512"/>
                    <a:pt x="39" y="495"/>
                    <a:pt x="39" y="461"/>
                  </a:cubicBezTo>
                  <a:cubicBezTo>
                    <a:pt x="39" y="416"/>
                    <a:pt x="22" y="388"/>
                    <a:pt x="16" y="343"/>
                  </a:cubicBezTo>
                  <a:cubicBezTo>
                    <a:pt x="45" y="248"/>
                    <a:pt x="45" y="248"/>
                    <a:pt x="45" y="248"/>
                  </a:cubicBezTo>
                  <a:lnTo>
                    <a:pt x="45" y="248"/>
                  </a:lnTo>
                  <a:cubicBezTo>
                    <a:pt x="56" y="242"/>
                    <a:pt x="61" y="242"/>
                    <a:pt x="73" y="242"/>
                  </a:cubicBezTo>
                  <a:cubicBezTo>
                    <a:pt x="95" y="242"/>
                    <a:pt x="106" y="253"/>
                    <a:pt x="134" y="253"/>
                  </a:cubicBezTo>
                  <a:cubicBezTo>
                    <a:pt x="281" y="253"/>
                    <a:pt x="281" y="253"/>
                    <a:pt x="281" y="253"/>
                  </a:cubicBezTo>
                  <a:cubicBezTo>
                    <a:pt x="309" y="253"/>
                    <a:pt x="320" y="259"/>
                    <a:pt x="348" y="259"/>
                  </a:cubicBezTo>
                  <a:cubicBezTo>
                    <a:pt x="387" y="259"/>
                    <a:pt x="410" y="242"/>
                    <a:pt x="443" y="220"/>
                  </a:cubicBezTo>
                  <a:cubicBezTo>
                    <a:pt x="460" y="208"/>
                    <a:pt x="477" y="203"/>
                    <a:pt x="488" y="186"/>
                  </a:cubicBezTo>
                  <a:cubicBezTo>
                    <a:pt x="500" y="163"/>
                    <a:pt x="505" y="146"/>
                    <a:pt x="516" y="118"/>
                  </a:cubicBezTo>
                  <a:cubicBezTo>
                    <a:pt x="544" y="68"/>
                    <a:pt x="573" y="45"/>
                    <a:pt x="612" y="0"/>
                  </a:cubicBezTo>
                  <a:lnTo>
                    <a:pt x="612" y="0"/>
                  </a:lnTo>
                  <a:cubicBezTo>
                    <a:pt x="662" y="12"/>
                    <a:pt x="691" y="29"/>
                    <a:pt x="736" y="57"/>
                  </a:cubicBezTo>
                  <a:cubicBezTo>
                    <a:pt x="764" y="68"/>
                    <a:pt x="775" y="85"/>
                    <a:pt x="803" y="85"/>
                  </a:cubicBezTo>
                  <a:cubicBezTo>
                    <a:pt x="848" y="85"/>
                    <a:pt x="848" y="85"/>
                    <a:pt x="848" y="85"/>
                  </a:cubicBezTo>
                  <a:cubicBezTo>
                    <a:pt x="876" y="85"/>
                    <a:pt x="893" y="73"/>
                    <a:pt x="921" y="73"/>
                  </a:cubicBezTo>
                  <a:cubicBezTo>
                    <a:pt x="960" y="73"/>
                    <a:pt x="960" y="73"/>
                    <a:pt x="960" y="73"/>
                  </a:cubicBezTo>
                  <a:cubicBezTo>
                    <a:pt x="983" y="73"/>
                    <a:pt x="994" y="90"/>
                    <a:pt x="1016" y="90"/>
                  </a:cubicBezTo>
                  <a:cubicBezTo>
                    <a:pt x="1067" y="90"/>
                    <a:pt x="1084" y="51"/>
                    <a:pt x="1135" y="51"/>
                  </a:cubicBezTo>
                  <a:cubicBezTo>
                    <a:pt x="1157" y="51"/>
                    <a:pt x="1163" y="73"/>
                    <a:pt x="1185" y="73"/>
                  </a:cubicBezTo>
                  <a:cubicBezTo>
                    <a:pt x="1236" y="73"/>
                    <a:pt x="1264" y="45"/>
                    <a:pt x="1314" y="45"/>
                  </a:cubicBezTo>
                  <a:cubicBezTo>
                    <a:pt x="1370" y="45"/>
                    <a:pt x="1404" y="51"/>
                    <a:pt x="1455" y="73"/>
                  </a:cubicBezTo>
                  <a:cubicBezTo>
                    <a:pt x="1494" y="85"/>
                    <a:pt x="1533" y="102"/>
                    <a:pt x="1533" y="146"/>
                  </a:cubicBezTo>
                  <a:cubicBezTo>
                    <a:pt x="1533" y="163"/>
                    <a:pt x="1511" y="163"/>
                    <a:pt x="1494" y="169"/>
                  </a:cubicBezTo>
                  <a:cubicBezTo>
                    <a:pt x="1466" y="180"/>
                    <a:pt x="1449" y="180"/>
                    <a:pt x="1421" y="191"/>
                  </a:cubicBezTo>
                  <a:cubicBezTo>
                    <a:pt x="1443" y="231"/>
                    <a:pt x="1443" y="265"/>
                    <a:pt x="1443" y="315"/>
                  </a:cubicBezTo>
                  <a:cubicBezTo>
                    <a:pt x="1443" y="377"/>
                    <a:pt x="1398" y="411"/>
                    <a:pt x="1398" y="472"/>
                  </a:cubicBezTo>
                  <a:cubicBezTo>
                    <a:pt x="1398" y="506"/>
                    <a:pt x="1432" y="512"/>
                    <a:pt x="1460" y="528"/>
                  </a:cubicBezTo>
                  <a:cubicBezTo>
                    <a:pt x="1494" y="534"/>
                    <a:pt x="1511" y="540"/>
                    <a:pt x="1539" y="545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7" name="Google Shape;3797;p150"/>
            <p:cNvSpPr/>
            <p:nvPr/>
          </p:nvSpPr>
          <p:spPr>
            <a:xfrm>
              <a:off x="14017130" y="6336168"/>
              <a:ext cx="598448" cy="661987"/>
            </a:xfrm>
            <a:custGeom>
              <a:avLst/>
              <a:gdLst/>
              <a:ahLst/>
              <a:cxnLst/>
              <a:rect l="0" t="0" r="0" b="0"/>
              <a:pathLst>
                <a:path w="1664" h="1838" extrusionOk="0">
                  <a:moveTo>
                    <a:pt x="1422" y="1444"/>
                  </a:moveTo>
                  <a:lnTo>
                    <a:pt x="1422" y="1444"/>
                  </a:lnTo>
                  <a:cubicBezTo>
                    <a:pt x="1444" y="1472"/>
                    <a:pt x="1467" y="1478"/>
                    <a:pt x="1489" y="1506"/>
                  </a:cubicBezTo>
                  <a:cubicBezTo>
                    <a:pt x="1512" y="1523"/>
                    <a:pt x="1500" y="1556"/>
                    <a:pt x="1529" y="1573"/>
                  </a:cubicBezTo>
                  <a:cubicBezTo>
                    <a:pt x="1557" y="1596"/>
                    <a:pt x="1573" y="1607"/>
                    <a:pt x="1602" y="1624"/>
                  </a:cubicBezTo>
                  <a:cubicBezTo>
                    <a:pt x="1630" y="1635"/>
                    <a:pt x="1663" y="1635"/>
                    <a:pt x="1663" y="1663"/>
                  </a:cubicBezTo>
                  <a:cubicBezTo>
                    <a:pt x="1663" y="1669"/>
                    <a:pt x="1658" y="1674"/>
                    <a:pt x="1658" y="1680"/>
                  </a:cubicBezTo>
                  <a:cubicBezTo>
                    <a:pt x="1652" y="1680"/>
                    <a:pt x="1652" y="1680"/>
                    <a:pt x="1646" y="1680"/>
                  </a:cubicBezTo>
                  <a:cubicBezTo>
                    <a:pt x="1590" y="1680"/>
                    <a:pt x="1568" y="1630"/>
                    <a:pt x="1512" y="1630"/>
                  </a:cubicBezTo>
                  <a:cubicBezTo>
                    <a:pt x="1495" y="1630"/>
                    <a:pt x="1489" y="1635"/>
                    <a:pt x="1478" y="1641"/>
                  </a:cubicBezTo>
                  <a:cubicBezTo>
                    <a:pt x="1439" y="1630"/>
                    <a:pt x="1439" y="1630"/>
                    <a:pt x="1439" y="1630"/>
                  </a:cubicBezTo>
                  <a:cubicBezTo>
                    <a:pt x="1427" y="1635"/>
                    <a:pt x="1416" y="1635"/>
                    <a:pt x="1405" y="1635"/>
                  </a:cubicBezTo>
                  <a:cubicBezTo>
                    <a:pt x="1371" y="1635"/>
                    <a:pt x="1354" y="1607"/>
                    <a:pt x="1321" y="1607"/>
                  </a:cubicBezTo>
                  <a:cubicBezTo>
                    <a:pt x="1292" y="1607"/>
                    <a:pt x="1276" y="1607"/>
                    <a:pt x="1248" y="1607"/>
                  </a:cubicBezTo>
                  <a:cubicBezTo>
                    <a:pt x="1219" y="1607"/>
                    <a:pt x="1197" y="1596"/>
                    <a:pt x="1169" y="1596"/>
                  </a:cubicBezTo>
                  <a:cubicBezTo>
                    <a:pt x="1090" y="1596"/>
                    <a:pt x="1090" y="1596"/>
                    <a:pt x="1090" y="1596"/>
                  </a:cubicBezTo>
                  <a:cubicBezTo>
                    <a:pt x="1062" y="1596"/>
                    <a:pt x="1045" y="1579"/>
                    <a:pt x="1017" y="1579"/>
                  </a:cubicBezTo>
                  <a:cubicBezTo>
                    <a:pt x="989" y="1579"/>
                    <a:pt x="978" y="1607"/>
                    <a:pt x="967" y="1630"/>
                  </a:cubicBezTo>
                  <a:lnTo>
                    <a:pt x="967" y="1630"/>
                  </a:lnTo>
                  <a:cubicBezTo>
                    <a:pt x="894" y="1669"/>
                    <a:pt x="910" y="1753"/>
                    <a:pt x="837" y="1781"/>
                  </a:cubicBezTo>
                  <a:cubicBezTo>
                    <a:pt x="815" y="1792"/>
                    <a:pt x="798" y="1787"/>
                    <a:pt x="776" y="1792"/>
                  </a:cubicBezTo>
                  <a:cubicBezTo>
                    <a:pt x="731" y="1815"/>
                    <a:pt x="703" y="1837"/>
                    <a:pt x="652" y="1837"/>
                  </a:cubicBezTo>
                  <a:cubicBezTo>
                    <a:pt x="618" y="1837"/>
                    <a:pt x="596" y="1826"/>
                    <a:pt x="573" y="1804"/>
                  </a:cubicBezTo>
                  <a:cubicBezTo>
                    <a:pt x="556" y="1787"/>
                    <a:pt x="551" y="1759"/>
                    <a:pt x="528" y="1759"/>
                  </a:cubicBezTo>
                  <a:cubicBezTo>
                    <a:pt x="489" y="1759"/>
                    <a:pt x="489" y="1759"/>
                    <a:pt x="489" y="1759"/>
                  </a:cubicBezTo>
                  <a:cubicBezTo>
                    <a:pt x="366" y="1759"/>
                    <a:pt x="298" y="1719"/>
                    <a:pt x="169" y="1719"/>
                  </a:cubicBezTo>
                  <a:cubicBezTo>
                    <a:pt x="130" y="1719"/>
                    <a:pt x="118" y="1753"/>
                    <a:pt x="85" y="1770"/>
                  </a:cubicBezTo>
                  <a:lnTo>
                    <a:pt x="85" y="1770"/>
                  </a:lnTo>
                  <a:cubicBezTo>
                    <a:pt x="45" y="1736"/>
                    <a:pt x="23" y="1697"/>
                    <a:pt x="23" y="1646"/>
                  </a:cubicBezTo>
                  <a:cubicBezTo>
                    <a:pt x="23" y="1613"/>
                    <a:pt x="34" y="1596"/>
                    <a:pt x="34" y="1568"/>
                  </a:cubicBezTo>
                  <a:cubicBezTo>
                    <a:pt x="34" y="1461"/>
                    <a:pt x="6" y="1399"/>
                    <a:pt x="6" y="1293"/>
                  </a:cubicBezTo>
                  <a:cubicBezTo>
                    <a:pt x="6" y="1231"/>
                    <a:pt x="40" y="1202"/>
                    <a:pt x="40" y="1141"/>
                  </a:cubicBezTo>
                  <a:cubicBezTo>
                    <a:pt x="40" y="1090"/>
                    <a:pt x="40" y="1090"/>
                    <a:pt x="40" y="1090"/>
                  </a:cubicBezTo>
                  <a:cubicBezTo>
                    <a:pt x="40" y="1045"/>
                    <a:pt x="0" y="1034"/>
                    <a:pt x="0" y="995"/>
                  </a:cubicBezTo>
                  <a:cubicBezTo>
                    <a:pt x="0" y="961"/>
                    <a:pt x="40" y="967"/>
                    <a:pt x="62" y="944"/>
                  </a:cubicBezTo>
                  <a:cubicBezTo>
                    <a:pt x="96" y="916"/>
                    <a:pt x="107" y="882"/>
                    <a:pt x="107" y="837"/>
                  </a:cubicBezTo>
                  <a:cubicBezTo>
                    <a:pt x="124" y="837"/>
                    <a:pt x="124" y="837"/>
                    <a:pt x="124" y="837"/>
                  </a:cubicBezTo>
                  <a:cubicBezTo>
                    <a:pt x="146" y="849"/>
                    <a:pt x="152" y="877"/>
                    <a:pt x="174" y="877"/>
                  </a:cubicBezTo>
                  <a:cubicBezTo>
                    <a:pt x="191" y="877"/>
                    <a:pt x="186" y="854"/>
                    <a:pt x="186" y="843"/>
                  </a:cubicBezTo>
                  <a:cubicBezTo>
                    <a:pt x="186" y="804"/>
                    <a:pt x="158" y="781"/>
                    <a:pt x="158" y="742"/>
                  </a:cubicBezTo>
                  <a:cubicBezTo>
                    <a:pt x="158" y="725"/>
                    <a:pt x="186" y="719"/>
                    <a:pt x="186" y="697"/>
                  </a:cubicBezTo>
                  <a:cubicBezTo>
                    <a:pt x="186" y="658"/>
                    <a:pt x="186" y="658"/>
                    <a:pt x="186" y="658"/>
                  </a:cubicBezTo>
                  <a:cubicBezTo>
                    <a:pt x="135" y="517"/>
                    <a:pt x="135" y="517"/>
                    <a:pt x="135" y="517"/>
                  </a:cubicBezTo>
                  <a:cubicBezTo>
                    <a:pt x="135" y="500"/>
                    <a:pt x="141" y="489"/>
                    <a:pt x="141" y="467"/>
                  </a:cubicBezTo>
                  <a:cubicBezTo>
                    <a:pt x="141" y="422"/>
                    <a:pt x="130" y="394"/>
                    <a:pt x="101" y="360"/>
                  </a:cubicBezTo>
                  <a:lnTo>
                    <a:pt x="101" y="360"/>
                  </a:lnTo>
                  <a:cubicBezTo>
                    <a:pt x="135" y="298"/>
                    <a:pt x="163" y="253"/>
                    <a:pt x="231" y="231"/>
                  </a:cubicBezTo>
                  <a:cubicBezTo>
                    <a:pt x="225" y="203"/>
                    <a:pt x="214" y="186"/>
                    <a:pt x="191" y="163"/>
                  </a:cubicBezTo>
                  <a:cubicBezTo>
                    <a:pt x="214" y="152"/>
                    <a:pt x="231" y="141"/>
                    <a:pt x="259" y="141"/>
                  </a:cubicBezTo>
                  <a:cubicBezTo>
                    <a:pt x="281" y="141"/>
                    <a:pt x="287" y="163"/>
                    <a:pt x="298" y="180"/>
                  </a:cubicBezTo>
                  <a:cubicBezTo>
                    <a:pt x="304" y="191"/>
                    <a:pt x="321" y="191"/>
                    <a:pt x="321" y="203"/>
                  </a:cubicBezTo>
                  <a:cubicBezTo>
                    <a:pt x="321" y="248"/>
                    <a:pt x="321" y="248"/>
                    <a:pt x="321" y="248"/>
                  </a:cubicBezTo>
                  <a:cubicBezTo>
                    <a:pt x="321" y="259"/>
                    <a:pt x="315" y="264"/>
                    <a:pt x="315" y="276"/>
                  </a:cubicBezTo>
                  <a:cubicBezTo>
                    <a:pt x="315" y="304"/>
                    <a:pt x="326" y="321"/>
                    <a:pt x="343" y="343"/>
                  </a:cubicBezTo>
                  <a:cubicBezTo>
                    <a:pt x="399" y="248"/>
                    <a:pt x="483" y="236"/>
                    <a:pt x="590" y="208"/>
                  </a:cubicBezTo>
                  <a:cubicBezTo>
                    <a:pt x="658" y="191"/>
                    <a:pt x="646" y="118"/>
                    <a:pt x="669" y="57"/>
                  </a:cubicBezTo>
                  <a:cubicBezTo>
                    <a:pt x="686" y="17"/>
                    <a:pt x="725" y="17"/>
                    <a:pt x="764" y="0"/>
                  </a:cubicBezTo>
                  <a:lnTo>
                    <a:pt x="764" y="0"/>
                  </a:lnTo>
                  <a:cubicBezTo>
                    <a:pt x="804" y="40"/>
                    <a:pt x="821" y="79"/>
                    <a:pt x="871" y="79"/>
                  </a:cubicBezTo>
                  <a:cubicBezTo>
                    <a:pt x="910" y="79"/>
                    <a:pt x="910" y="79"/>
                    <a:pt x="910" y="79"/>
                  </a:cubicBezTo>
                  <a:cubicBezTo>
                    <a:pt x="944" y="79"/>
                    <a:pt x="967" y="79"/>
                    <a:pt x="995" y="90"/>
                  </a:cubicBezTo>
                  <a:cubicBezTo>
                    <a:pt x="1034" y="113"/>
                    <a:pt x="1023" y="158"/>
                    <a:pt x="1023" y="203"/>
                  </a:cubicBezTo>
                  <a:cubicBezTo>
                    <a:pt x="1023" y="264"/>
                    <a:pt x="972" y="292"/>
                    <a:pt x="944" y="349"/>
                  </a:cubicBezTo>
                  <a:cubicBezTo>
                    <a:pt x="967" y="365"/>
                    <a:pt x="967" y="388"/>
                    <a:pt x="967" y="410"/>
                  </a:cubicBezTo>
                  <a:cubicBezTo>
                    <a:pt x="967" y="439"/>
                    <a:pt x="944" y="444"/>
                    <a:pt x="927" y="467"/>
                  </a:cubicBezTo>
                  <a:cubicBezTo>
                    <a:pt x="888" y="534"/>
                    <a:pt x="854" y="562"/>
                    <a:pt x="832" y="630"/>
                  </a:cubicBezTo>
                  <a:cubicBezTo>
                    <a:pt x="933" y="658"/>
                    <a:pt x="1000" y="697"/>
                    <a:pt x="1040" y="798"/>
                  </a:cubicBezTo>
                  <a:cubicBezTo>
                    <a:pt x="1051" y="837"/>
                    <a:pt x="1096" y="821"/>
                    <a:pt x="1135" y="832"/>
                  </a:cubicBezTo>
                  <a:cubicBezTo>
                    <a:pt x="1169" y="837"/>
                    <a:pt x="1186" y="849"/>
                    <a:pt x="1214" y="860"/>
                  </a:cubicBezTo>
                  <a:cubicBezTo>
                    <a:pt x="1242" y="871"/>
                    <a:pt x="1281" y="866"/>
                    <a:pt x="1281" y="894"/>
                  </a:cubicBezTo>
                  <a:cubicBezTo>
                    <a:pt x="1281" y="933"/>
                    <a:pt x="1281" y="933"/>
                    <a:pt x="1281" y="933"/>
                  </a:cubicBezTo>
                  <a:cubicBezTo>
                    <a:pt x="1281" y="972"/>
                    <a:pt x="1264" y="995"/>
                    <a:pt x="1264" y="1034"/>
                  </a:cubicBezTo>
                  <a:cubicBezTo>
                    <a:pt x="1264" y="1090"/>
                    <a:pt x="1264" y="1090"/>
                    <a:pt x="1264" y="1090"/>
                  </a:cubicBezTo>
                  <a:cubicBezTo>
                    <a:pt x="1264" y="1101"/>
                    <a:pt x="1259" y="1113"/>
                    <a:pt x="1259" y="1124"/>
                  </a:cubicBezTo>
                  <a:cubicBezTo>
                    <a:pt x="1259" y="1129"/>
                    <a:pt x="1253" y="1129"/>
                    <a:pt x="1253" y="1135"/>
                  </a:cubicBezTo>
                  <a:cubicBezTo>
                    <a:pt x="1253" y="1208"/>
                    <a:pt x="1309" y="1236"/>
                    <a:pt x="1337" y="1298"/>
                  </a:cubicBezTo>
                  <a:cubicBezTo>
                    <a:pt x="1371" y="1360"/>
                    <a:pt x="1365" y="1410"/>
                    <a:pt x="1422" y="1444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8" name="Google Shape;3798;p150"/>
            <p:cNvSpPr/>
            <p:nvPr/>
          </p:nvSpPr>
          <p:spPr>
            <a:xfrm>
              <a:off x="16137891" y="5297942"/>
              <a:ext cx="495268" cy="422275"/>
            </a:xfrm>
            <a:custGeom>
              <a:avLst/>
              <a:gdLst/>
              <a:ahLst/>
              <a:cxnLst/>
              <a:rect l="0" t="0" r="0" b="0"/>
              <a:pathLst>
                <a:path w="1377" h="1175" extrusionOk="0">
                  <a:moveTo>
                    <a:pt x="1062" y="1146"/>
                  </a:moveTo>
                  <a:lnTo>
                    <a:pt x="1062" y="1146"/>
                  </a:lnTo>
                  <a:cubicBezTo>
                    <a:pt x="1084" y="1123"/>
                    <a:pt x="1107" y="1112"/>
                    <a:pt x="1135" y="1112"/>
                  </a:cubicBezTo>
                  <a:cubicBezTo>
                    <a:pt x="1163" y="1112"/>
                    <a:pt x="1174" y="1129"/>
                    <a:pt x="1197" y="1129"/>
                  </a:cubicBezTo>
                  <a:cubicBezTo>
                    <a:pt x="1236" y="1129"/>
                    <a:pt x="1242" y="1079"/>
                    <a:pt x="1281" y="1079"/>
                  </a:cubicBezTo>
                  <a:cubicBezTo>
                    <a:pt x="1332" y="1079"/>
                    <a:pt x="1332" y="1079"/>
                    <a:pt x="1332" y="1079"/>
                  </a:cubicBezTo>
                  <a:cubicBezTo>
                    <a:pt x="1348" y="1079"/>
                    <a:pt x="1376" y="1067"/>
                    <a:pt x="1376" y="1045"/>
                  </a:cubicBezTo>
                  <a:cubicBezTo>
                    <a:pt x="1376" y="1011"/>
                    <a:pt x="1343" y="1000"/>
                    <a:pt x="1343" y="960"/>
                  </a:cubicBezTo>
                  <a:cubicBezTo>
                    <a:pt x="1343" y="955"/>
                    <a:pt x="1348" y="949"/>
                    <a:pt x="1354" y="944"/>
                  </a:cubicBezTo>
                  <a:lnTo>
                    <a:pt x="1354" y="944"/>
                  </a:lnTo>
                  <a:cubicBezTo>
                    <a:pt x="1326" y="859"/>
                    <a:pt x="1236" y="865"/>
                    <a:pt x="1157" y="820"/>
                  </a:cubicBezTo>
                  <a:cubicBezTo>
                    <a:pt x="1084" y="775"/>
                    <a:pt x="1079" y="702"/>
                    <a:pt x="1079" y="618"/>
                  </a:cubicBezTo>
                  <a:cubicBezTo>
                    <a:pt x="1079" y="545"/>
                    <a:pt x="1112" y="505"/>
                    <a:pt x="1112" y="432"/>
                  </a:cubicBezTo>
                  <a:cubicBezTo>
                    <a:pt x="1112" y="410"/>
                    <a:pt x="1090" y="399"/>
                    <a:pt x="1073" y="382"/>
                  </a:cubicBezTo>
                  <a:cubicBezTo>
                    <a:pt x="1062" y="376"/>
                    <a:pt x="1056" y="365"/>
                    <a:pt x="1045" y="365"/>
                  </a:cubicBezTo>
                  <a:cubicBezTo>
                    <a:pt x="1017" y="365"/>
                    <a:pt x="1000" y="365"/>
                    <a:pt x="972" y="365"/>
                  </a:cubicBezTo>
                  <a:cubicBezTo>
                    <a:pt x="961" y="365"/>
                    <a:pt x="955" y="371"/>
                    <a:pt x="944" y="371"/>
                  </a:cubicBezTo>
                  <a:cubicBezTo>
                    <a:pt x="910" y="371"/>
                    <a:pt x="899" y="354"/>
                    <a:pt x="876" y="337"/>
                  </a:cubicBezTo>
                  <a:cubicBezTo>
                    <a:pt x="820" y="298"/>
                    <a:pt x="809" y="247"/>
                    <a:pt x="792" y="180"/>
                  </a:cubicBezTo>
                  <a:lnTo>
                    <a:pt x="792" y="180"/>
                  </a:lnTo>
                  <a:cubicBezTo>
                    <a:pt x="781" y="180"/>
                    <a:pt x="781" y="180"/>
                    <a:pt x="781" y="180"/>
                  </a:cubicBezTo>
                  <a:cubicBezTo>
                    <a:pt x="742" y="180"/>
                    <a:pt x="725" y="191"/>
                    <a:pt x="685" y="191"/>
                  </a:cubicBezTo>
                  <a:cubicBezTo>
                    <a:pt x="663" y="191"/>
                    <a:pt x="657" y="163"/>
                    <a:pt x="635" y="163"/>
                  </a:cubicBezTo>
                  <a:cubicBezTo>
                    <a:pt x="596" y="163"/>
                    <a:pt x="596" y="163"/>
                    <a:pt x="596" y="163"/>
                  </a:cubicBezTo>
                  <a:cubicBezTo>
                    <a:pt x="579" y="163"/>
                    <a:pt x="567" y="174"/>
                    <a:pt x="556" y="174"/>
                  </a:cubicBezTo>
                  <a:cubicBezTo>
                    <a:pt x="528" y="174"/>
                    <a:pt x="523" y="135"/>
                    <a:pt x="494" y="135"/>
                  </a:cubicBezTo>
                  <a:cubicBezTo>
                    <a:pt x="466" y="135"/>
                    <a:pt x="455" y="168"/>
                    <a:pt x="427" y="168"/>
                  </a:cubicBezTo>
                  <a:cubicBezTo>
                    <a:pt x="365" y="168"/>
                    <a:pt x="343" y="112"/>
                    <a:pt x="286" y="78"/>
                  </a:cubicBezTo>
                  <a:cubicBezTo>
                    <a:pt x="275" y="45"/>
                    <a:pt x="258" y="22"/>
                    <a:pt x="242" y="0"/>
                  </a:cubicBezTo>
                  <a:lnTo>
                    <a:pt x="242" y="0"/>
                  </a:lnTo>
                  <a:cubicBezTo>
                    <a:pt x="219" y="39"/>
                    <a:pt x="202" y="84"/>
                    <a:pt x="157" y="84"/>
                  </a:cubicBezTo>
                  <a:cubicBezTo>
                    <a:pt x="135" y="84"/>
                    <a:pt x="129" y="50"/>
                    <a:pt x="101" y="50"/>
                  </a:cubicBezTo>
                  <a:cubicBezTo>
                    <a:pt x="84" y="50"/>
                    <a:pt x="79" y="67"/>
                    <a:pt x="62" y="78"/>
                  </a:cubicBezTo>
                  <a:cubicBezTo>
                    <a:pt x="45" y="90"/>
                    <a:pt x="28" y="95"/>
                    <a:pt x="28" y="118"/>
                  </a:cubicBezTo>
                  <a:cubicBezTo>
                    <a:pt x="28" y="157"/>
                    <a:pt x="34" y="180"/>
                    <a:pt x="34" y="219"/>
                  </a:cubicBezTo>
                  <a:cubicBezTo>
                    <a:pt x="34" y="275"/>
                    <a:pt x="62" y="309"/>
                    <a:pt x="51" y="371"/>
                  </a:cubicBezTo>
                  <a:cubicBezTo>
                    <a:pt x="73" y="517"/>
                    <a:pt x="73" y="517"/>
                    <a:pt x="73" y="517"/>
                  </a:cubicBezTo>
                  <a:cubicBezTo>
                    <a:pt x="62" y="556"/>
                    <a:pt x="11" y="556"/>
                    <a:pt x="11" y="590"/>
                  </a:cubicBezTo>
                  <a:cubicBezTo>
                    <a:pt x="11" y="640"/>
                    <a:pt x="11" y="640"/>
                    <a:pt x="11" y="640"/>
                  </a:cubicBezTo>
                  <a:cubicBezTo>
                    <a:pt x="11" y="674"/>
                    <a:pt x="28" y="691"/>
                    <a:pt x="28" y="725"/>
                  </a:cubicBezTo>
                  <a:cubicBezTo>
                    <a:pt x="28" y="775"/>
                    <a:pt x="28" y="775"/>
                    <a:pt x="28" y="775"/>
                  </a:cubicBezTo>
                  <a:cubicBezTo>
                    <a:pt x="28" y="803"/>
                    <a:pt x="0" y="814"/>
                    <a:pt x="0" y="848"/>
                  </a:cubicBezTo>
                  <a:cubicBezTo>
                    <a:pt x="0" y="893"/>
                    <a:pt x="0" y="893"/>
                    <a:pt x="0" y="893"/>
                  </a:cubicBezTo>
                  <a:cubicBezTo>
                    <a:pt x="0" y="904"/>
                    <a:pt x="11" y="910"/>
                    <a:pt x="17" y="921"/>
                  </a:cubicBezTo>
                  <a:lnTo>
                    <a:pt x="17" y="921"/>
                  </a:lnTo>
                  <a:cubicBezTo>
                    <a:pt x="56" y="904"/>
                    <a:pt x="62" y="865"/>
                    <a:pt x="68" y="814"/>
                  </a:cubicBezTo>
                  <a:cubicBezTo>
                    <a:pt x="118" y="814"/>
                    <a:pt x="146" y="798"/>
                    <a:pt x="202" y="798"/>
                  </a:cubicBezTo>
                  <a:cubicBezTo>
                    <a:pt x="258" y="798"/>
                    <a:pt x="242" y="882"/>
                    <a:pt x="275" y="932"/>
                  </a:cubicBezTo>
                  <a:cubicBezTo>
                    <a:pt x="309" y="994"/>
                    <a:pt x="410" y="977"/>
                    <a:pt x="410" y="1045"/>
                  </a:cubicBezTo>
                  <a:cubicBezTo>
                    <a:pt x="410" y="1067"/>
                    <a:pt x="405" y="1084"/>
                    <a:pt x="405" y="1107"/>
                  </a:cubicBezTo>
                  <a:cubicBezTo>
                    <a:pt x="405" y="1146"/>
                    <a:pt x="405" y="1146"/>
                    <a:pt x="405" y="1146"/>
                  </a:cubicBezTo>
                  <a:cubicBezTo>
                    <a:pt x="405" y="1157"/>
                    <a:pt x="421" y="1163"/>
                    <a:pt x="427" y="1174"/>
                  </a:cubicBezTo>
                  <a:cubicBezTo>
                    <a:pt x="444" y="1157"/>
                    <a:pt x="466" y="1152"/>
                    <a:pt x="472" y="1129"/>
                  </a:cubicBezTo>
                  <a:cubicBezTo>
                    <a:pt x="472" y="1118"/>
                    <a:pt x="466" y="1101"/>
                    <a:pt x="478" y="1090"/>
                  </a:cubicBezTo>
                  <a:cubicBezTo>
                    <a:pt x="494" y="1067"/>
                    <a:pt x="523" y="1079"/>
                    <a:pt x="551" y="1067"/>
                  </a:cubicBezTo>
                  <a:cubicBezTo>
                    <a:pt x="573" y="1056"/>
                    <a:pt x="573" y="1034"/>
                    <a:pt x="579" y="1011"/>
                  </a:cubicBezTo>
                  <a:cubicBezTo>
                    <a:pt x="618" y="1039"/>
                    <a:pt x="652" y="1039"/>
                    <a:pt x="702" y="1039"/>
                  </a:cubicBezTo>
                  <a:cubicBezTo>
                    <a:pt x="742" y="1039"/>
                    <a:pt x="758" y="1011"/>
                    <a:pt x="798" y="1011"/>
                  </a:cubicBezTo>
                  <a:cubicBezTo>
                    <a:pt x="826" y="1011"/>
                    <a:pt x="826" y="1045"/>
                    <a:pt x="843" y="1067"/>
                  </a:cubicBezTo>
                  <a:cubicBezTo>
                    <a:pt x="860" y="1090"/>
                    <a:pt x="876" y="1084"/>
                    <a:pt x="899" y="1101"/>
                  </a:cubicBezTo>
                  <a:cubicBezTo>
                    <a:pt x="916" y="1107"/>
                    <a:pt x="921" y="1118"/>
                    <a:pt x="944" y="1123"/>
                  </a:cubicBezTo>
                  <a:cubicBezTo>
                    <a:pt x="989" y="1135"/>
                    <a:pt x="1017" y="1123"/>
                    <a:pt x="1062" y="1146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9" name="Google Shape;3799;p150"/>
            <p:cNvSpPr/>
            <p:nvPr/>
          </p:nvSpPr>
          <p:spPr>
            <a:xfrm>
              <a:off x="15734694" y="5229679"/>
              <a:ext cx="490505" cy="468313"/>
            </a:xfrm>
            <a:custGeom>
              <a:avLst/>
              <a:gdLst/>
              <a:ahLst/>
              <a:cxnLst/>
              <a:rect l="0" t="0" r="0" b="0"/>
              <a:pathLst>
                <a:path w="1361" h="1299" extrusionOk="0">
                  <a:moveTo>
                    <a:pt x="303" y="1298"/>
                  </a:moveTo>
                  <a:lnTo>
                    <a:pt x="303" y="1298"/>
                  </a:lnTo>
                  <a:cubicBezTo>
                    <a:pt x="332" y="1287"/>
                    <a:pt x="348" y="1293"/>
                    <a:pt x="377" y="1276"/>
                  </a:cubicBezTo>
                  <a:cubicBezTo>
                    <a:pt x="399" y="1265"/>
                    <a:pt x="405" y="1242"/>
                    <a:pt x="433" y="1225"/>
                  </a:cubicBezTo>
                  <a:cubicBezTo>
                    <a:pt x="444" y="1208"/>
                    <a:pt x="461" y="1220"/>
                    <a:pt x="483" y="1220"/>
                  </a:cubicBezTo>
                  <a:cubicBezTo>
                    <a:pt x="506" y="1214"/>
                    <a:pt x="517" y="1203"/>
                    <a:pt x="539" y="1197"/>
                  </a:cubicBezTo>
                  <a:cubicBezTo>
                    <a:pt x="618" y="1169"/>
                    <a:pt x="663" y="1135"/>
                    <a:pt x="747" y="1135"/>
                  </a:cubicBezTo>
                  <a:cubicBezTo>
                    <a:pt x="775" y="1135"/>
                    <a:pt x="787" y="1135"/>
                    <a:pt x="815" y="1135"/>
                  </a:cubicBezTo>
                  <a:cubicBezTo>
                    <a:pt x="865" y="1135"/>
                    <a:pt x="865" y="1208"/>
                    <a:pt x="916" y="1208"/>
                  </a:cubicBezTo>
                  <a:cubicBezTo>
                    <a:pt x="944" y="1208"/>
                    <a:pt x="961" y="1197"/>
                    <a:pt x="983" y="1186"/>
                  </a:cubicBezTo>
                  <a:cubicBezTo>
                    <a:pt x="1045" y="1163"/>
                    <a:pt x="1084" y="1152"/>
                    <a:pt x="1135" y="1107"/>
                  </a:cubicBezTo>
                  <a:lnTo>
                    <a:pt x="1135" y="1107"/>
                  </a:lnTo>
                  <a:cubicBezTo>
                    <a:pt x="1129" y="1096"/>
                    <a:pt x="1118" y="1090"/>
                    <a:pt x="1118" y="1079"/>
                  </a:cubicBezTo>
                  <a:cubicBezTo>
                    <a:pt x="1118" y="1034"/>
                    <a:pt x="1118" y="1034"/>
                    <a:pt x="1118" y="1034"/>
                  </a:cubicBezTo>
                  <a:cubicBezTo>
                    <a:pt x="1118" y="1000"/>
                    <a:pt x="1146" y="989"/>
                    <a:pt x="1146" y="961"/>
                  </a:cubicBezTo>
                  <a:cubicBezTo>
                    <a:pt x="1146" y="911"/>
                    <a:pt x="1146" y="911"/>
                    <a:pt x="1146" y="911"/>
                  </a:cubicBezTo>
                  <a:cubicBezTo>
                    <a:pt x="1146" y="877"/>
                    <a:pt x="1129" y="860"/>
                    <a:pt x="1129" y="826"/>
                  </a:cubicBezTo>
                  <a:cubicBezTo>
                    <a:pt x="1129" y="776"/>
                    <a:pt x="1129" y="776"/>
                    <a:pt x="1129" y="776"/>
                  </a:cubicBezTo>
                  <a:cubicBezTo>
                    <a:pt x="1129" y="742"/>
                    <a:pt x="1180" y="742"/>
                    <a:pt x="1191" y="703"/>
                  </a:cubicBezTo>
                  <a:cubicBezTo>
                    <a:pt x="1169" y="557"/>
                    <a:pt x="1169" y="557"/>
                    <a:pt x="1169" y="557"/>
                  </a:cubicBezTo>
                  <a:cubicBezTo>
                    <a:pt x="1180" y="495"/>
                    <a:pt x="1152" y="461"/>
                    <a:pt x="1152" y="405"/>
                  </a:cubicBezTo>
                  <a:cubicBezTo>
                    <a:pt x="1152" y="366"/>
                    <a:pt x="1146" y="343"/>
                    <a:pt x="1146" y="304"/>
                  </a:cubicBezTo>
                  <a:cubicBezTo>
                    <a:pt x="1146" y="281"/>
                    <a:pt x="1163" y="276"/>
                    <a:pt x="1180" y="264"/>
                  </a:cubicBezTo>
                  <a:cubicBezTo>
                    <a:pt x="1197" y="253"/>
                    <a:pt x="1202" y="236"/>
                    <a:pt x="1219" y="236"/>
                  </a:cubicBezTo>
                  <a:cubicBezTo>
                    <a:pt x="1247" y="236"/>
                    <a:pt x="1253" y="270"/>
                    <a:pt x="1275" y="270"/>
                  </a:cubicBezTo>
                  <a:cubicBezTo>
                    <a:pt x="1320" y="270"/>
                    <a:pt x="1337" y="225"/>
                    <a:pt x="1360" y="186"/>
                  </a:cubicBezTo>
                  <a:cubicBezTo>
                    <a:pt x="1348" y="175"/>
                    <a:pt x="1348" y="175"/>
                    <a:pt x="1348" y="175"/>
                  </a:cubicBezTo>
                  <a:cubicBezTo>
                    <a:pt x="1281" y="192"/>
                    <a:pt x="1242" y="214"/>
                    <a:pt x="1169" y="214"/>
                  </a:cubicBezTo>
                  <a:cubicBezTo>
                    <a:pt x="1141" y="214"/>
                    <a:pt x="1124" y="225"/>
                    <a:pt x="1101" y="208"/>
                  </a:cubicBezTo>
                  <a:cubicBezTo>
                    <a:pt x="1084" y="197"/>
                    <a:pt x="1079" y="175"/>
                    <a:pt x="1056" y="175"/>
                  </a:cubicBezTo>
                  <a:cubicBezTo>
                    <a:pt x="1022" y="175"/>
                    <a:pt x="1028" y="231"/>
                    <a:pt x="994" y="231"/>
                  </a:cubicBezTo>
                  <a:cubicBezTo>
                    <a:pt x="972" y="231"/>
                    <a:pt x="955" y="220"/>
                    <a:pt x="933" y="214"/>
                  </a:cubicBezTo>
                  <a:cubicBezTo>
                    <a:pt x="865" y="208"/>
                    <a:pt x="832" y="203"/>
                    <a:pt x="764" y="203"/>
                  </a:cubicBezTo>
                  <a:cubicBezTo>
                    <a:pt x="730" y="203"/>
                    <a:pt x="714" y="225"/>
                    <a:pt x="680" y="225"/>
                  </a:cubicBezTo>
                  <a:cubicBezTo>
                    <a:pt x="674" y="225"/>
                    <a:pt x="674" y="220"/>
                    <a:pt x="674" y="220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444" y="158"/>
                    <a:pt x="444" y="158"/>
                    <a:pt x="444" y="158"/>
                  </a:cubicBezTo>
                  <a:lnTo>
                    <a:pt x="444" y="158"/>
                  </a:lnTo>
                  <a:cubicBezTo>
                    <a:pt x="393" y="203"/>
                    <a:pt x="348" y="214"/>
                    <a:pt x="298" y="264"/>
                  </a:cubicBezTo>
                  <a:cubicBezTo>
                    <a:pt x="270" y="293"/>
                    <a:pt x="253" y="315"/>
                    <a:pt x="225" y="343"/>
                  </a:cubicBezTo>
                  <a:cubicBezTo>
                    <a:pt x="208" y="366"/>
                    <a:pt x="191" y="371"/>
                    <a:pt x="185" y="399"/>
                  </a:cubicBezTo>
                  <a:cubicBezTo>
                    <a:pt x="174" y="427"/>
                    <a:pt x="185" y="444"/>
                    <a:pt x="185" y="472"/>
                  </a:cubicBezTo>
                  <a:cubicBezTo>
                    <a:pt x="185" y="574"/>
                    <a:pt x="197" y="624"/>
                    <a:pt x="197" y="725"/>
                  </a:cubicBezTo>
                  <a:cubicBezTo>
                    <a:pt x="197" y="798"/>
                    <a:pt x="169" y="888"/>
                    <a:pt x="90" y="888"/>
                  </a:cubicBezTo>
                  <a:cubicBezTo>
                    <a:pt x="79" y="888"/>
                    <a:pt x="73" y="888"/>
                    <a:pt x="62" y="894"/>
                  </a:cubicBezTo>
                  <a:cubicBezTo>
                    <a:pt x="56" y="871"/>
                    <a:pt x="51" y="860"/>
                    <a:pt x="39" y="843"/>
                  </a:cubicBezTo>
                  <a:cubicBezTo>
                    <a:pt x="34" y="838"/>
                    <a:pt x="34" y="832"/>
                    <a:pt x="28" y="832"/>
                  </a:cubicBezTo>
                  <a:cubicBezTo>
                    <a:pt x="23" y="838"/>
                    <a:pt x="23" y="843"/>
                    <a:pt x="23" y="854"/>
                  </a:cubicBezTo>
                  <a:cubicBezTo>
                    <a:pt x="23" y="871"/>
                    <a:pt x="28" y="883"/>
                    <a:pt x="28" y="905"/>
                  </a:cubicBezTo>
                  <a:cubicBezTo>
                    <a:pt x="28" y="961"/>
                    <a:pt x="0" y="989"/>
                    <a:pt x="0" y="1051"/>
                  </a:cubicBezTo>
                  <a:cubicBezTo>
                    <a:pt x="0" y="1096"/>
                    <a:pt x="34" y="1113"/>
                    <a:pt x="73" y="1146"/>
                  </a:cubicBezTo>
                  <a:cubicBezTo>
                    <a:pt x="107" y="1175"/>
                    <a:pt x="124" y="1208"/>
                    <a:pt x="169" y="1208"/>
                  </a:cubicBezTo>
                  <a:cubicBezTo>
                    <a:pt x="202" y="1208"/>
                    <a:pt x="185" y="1163"/>
                    <a:pt x="197" y="1130"/>
                  </a:cubicBezTo>
                  <a:cubicBezTo>
                    <a:pt x="213" y="1096"/>
                    <a:pt x="242" y="1079"/>
                    <a:pt x="242" y="1040"/>
                  </a:cubicBezTo>
                  <a:cubicBezTo>
                    <a:pt x="247" y="1040"/>
                    <a:pt x="247" y="1040"/>
                    <a:pt x="253" y="1040"/>
                  </a:cubicBezTo>
                  <a:cubicBezTo>
                    <a:pt x="298" y="1040"/>
                    <a:pt x="315" y="1068"/>
                    <a:pt x="360" y="1073"/>
                  </a:cubicBezTo>
                  <a:cubicBezTo>
                    <a:pt x="309" y="1146"/>
                    <a:pt x="309" y="1208"/>
                    <a:pt x="303" y="1298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0" name="Google Shape;3800;p150"/>
            <p:cNvSpPr/>
            <p:nvPr/>
          </p:nvSpPr>
          <p:spPr>
            <a:xfrm>
              <a:off x="14936231" y="5232855"/>
              <a:ext cx="958788" cy="720725"/>
            </a:xfrm>
            <a:custGeom>
              <a:avLst/>
              <a:gdLst/>
              <a:ahLst/>
              <a:cxnLst/>
              <a:rect l="0" t="0" r="0" b="0"/>
              <a:pathLst>
                <a:path w="2664" h="2001" extrusionOk="0">
                  <a:moveTo>
                    <a:pt x="2663" y="152"/>
                  </a:moveTo>
                  <a:lnTo>
                    <a:pt x="2663" y="152"/>
                  </a:lnTo>
                  <a:cubicBezTo>
                    <a:pt x="2612" y="197"/>
                    <a:pt x="2567" y="208"/>
                    <a:pt x="2517" y="258"/>
                  </a:cubicBezTo>
                  <a:cubicBezTo>
                    <a:pt x="2489" y="287"/>
                    <a:pt x="2472" y="309"/>
                    <a:pt x="2444" y="337"/>
                  </a:cubicBezTo>
                  <a:cubicBezTo>
                    <a:pt x="2427" y="360"/>
                    <a:pt x="2410" y="365"/>
                    <a:pt x="2404" y="393"/>
                  </a:cubicBezTo>
                  <a:cubicBezTo>
                    <a:pt x="2393" y="421"/>
                    <a:pt x="2404" y="438"/>
                    <a:pt x="2404" y="466"/>
                  </a:cubicBezTo>
                  <a:cubicBezTo>
                    <a:pt x="2404" y="568"/>
                    <a:pt x="2416" y="618"/>
                    <a:pt x="2416" y="719"/>
                  </a:cubicBezTo>
                  <a:cubicBezTo>
                    <a:pt x="2416" y="792"/>
                    <a:pt x="2388" y="882"/>
                    <a:pt x="2309" y="882"/>
                  </a:cubicBezTo>
                  <a:cubicBezTo>
                    <a:pt x="2298" y="882"/>
                    <a:pt x="2292" y="882"/>
                    <a:pt x="2281" y="888"/>
                  </a:cubicBezTo>
                  <a:cubicBezTo>
                    <a:pt x="2275" y="865"/>
                    <a:pt x="2270" y="854"/>
                    <a:pt x="2258" y="837"/>
                  </a:cubicBezTo>
                  <a:cubicBezTo>
                    <a:pt x="2253" y="832"/>
                    <a:pt x="2253" y="826"/>
                    <a:pt x="2247" y="826"/>
                  </a:cubicBezTo>
                  <a:cubicBezTo>
                    <a:pt x="2242" y="832"/>
                    <a:pt x="2242" y="837"/>
                    <a:pt x="2242" y="848"/>
                  </a:cubicBezTo>
                  <a:cubicBezTo>
                    <a:pt x="2242" y="865"/>
                    <a:pt x="2247" y="877"/>
                    <a:pt x="2247" y="899"/>
                  </a:cubicBezTo>
                  <a:cubicBezTo>
                    <a:pt x="2247" y="955"/>
                    <a:pt x="2219" y="983"/>
                    <a:pt x="2219" y="1045"/>
                  </a:cubicBezTo>
                  <a:cubicBezTo>
                    <a:pt x="2219" y="1090"/>
                    <a:pt x="2253" y="1107"/>
                    <a:pt x="2292" y="1140"/>
                  </a:cubicBezTo>
                  <a:cubicBezTo>
                    <a:pt x="2326" y="1169"/>
                    <a:pt x="2343" y="1202"/>
                    <a:pt x="2388" y="1202"/>
                  </a:cubicBezTo>
                  <a:cubicBezTo>
                    <a:pt x="2421" y="1202"/>
                    <a:pt x="2404" y="1157"/>
                    <a:pt x="2416" y="1124"/>
                  </a:cubicBezTo>
                  <a:cubicBezTo>
                    <a:pt x="2432" y="1090"/>
                    <a:pt x="2461" y="1073"/>
                    <a:pt x="2461" y="1034"/>
                  </a:cubicBezTo>
                  <a:cubicBezTo>
                    <a:pt x="2466" y="1034"/>
                    <a:pt x="2466" y="1034"/>
                    <a:pt x="2472" y="1034"/>
                  </a:cubicBezTo>
                  <a:cubicBezTo>
                    <a:pt x="2517" y="1034"/>
                    <a:pt x="2534" y="1062"/>
                    <a:pt x="2579" y="1067"/>
                  </a:cubicBezTo>
                  <a:cubicBezTo>
                    <a:pt x="2528" y="1140"/>
                    <a:pt x="2528" y="1202"/>
                    <a:pt x="2522" y="1292"/>
                  </a:cubicBezTo>
                  <a:lnTo>
                    <a:pt x="2522" y="1292"/>
                  </a:lnTo>
                  <a:cubicBezTo>
                    <a:pt x="2522" y="1315"/>
                    <a:pt x="2522" y="1326"/>
                    <a:pt x="2522" y="1354"/>
                  </a:cubicBezTo>
                  <a:cubicBezTo>
                    <a:pt x="2522" y="1399"/>
                    <a:pt x="2466" y="1416"/>
                    <a:pt x="2421" y="1416"/>
                  </a:cubicBezTo>
                  <a:cubicBezTo>
                    <a:pt x="2416" y="1427"/>
                    <a:pt x="2416" y="1427"/>
                    <a:pt x="2416" y="1438"/>
                  </a:cubicBezTo>
                  <a:lnTo>
                    <a:pt x="2416" y="1438"/>
                  </a:lnTo>
                  <a:cubicBezTo>
                    <a:pt x="2343" y="1472"/>
                    <a:pt x="2326" y="1562"/>
                    <a:pt x="2247" y="1562"/>
                  </a:cubicBezTo>
                  <a:cubicBezTo>
                    <a:pt x="2202" y="1562"/>
                    <a:pt x="2180" y="1551"/>
                    <a:pt x="2140" y="1551"/>
                  </a:cubicBezTo>
                  <a:cubicBezTo>
                    <a:pt x="2095" y="1551"/>
                    <a:pt x="2090" y="1489"/>
                    <a:pt x="2084" y="1449"/>
                  </a:cubicBezTo>
                  <a:cubicBezTo>
                    <a:pt x="2073" y="1399"/>
                    <a:pt x="2045" y="1382"/>
                    <a:pt x="2022" y="1343"/>
                  </a:cubicBezTo>
                  <a:cubicBezTo>
                    <a:pt x="1994" y="1360"/>
                    <a:pt x="1989" y="1382"/>
                    <a:pt x="1972" y="1399"/>
                  </a:cubicBezTo>
                  <a:cubicBezTo>
                    <a:pt x="1955" y="1421"/>
                    <a:pt x="1938" y="1433"/>
                    <a:pt x="1921" y="1455"/>
                  </a:cubicBezTo>
                  <a:cubicBezTo>
                    <a:pt x="1910" y="1472"/>
                    <a:pt x="1921" y="1494"/>
                    <a:pt x="1904" y="1506"/>
                  </a:cubicBezTo>
                  <a:cubicBezTo>
                    <a:pt x="1888" y="1528"/>
                    <a:pt x="1837" y="1511"/>
                    <a:pt x="1837" y="1545"/>
                  </a:cubicBezTo>
                  <a:cubicBezTo>
                    <a:pt x="1837" y="1579"/>
                    <a:pt x="1837" y="1579"/>
                    <a:pt x="1837" y="1579"/>
                  </a:cubicBezTo>
                  <a:cubicBezTo>
                    <a:pt x="1837" y="1612"/>
                    <a:pt x="1854" y="1624"/>
                    <a:pt x="1854" y="1657"/>
                  </a:cubicBezTo>
                  <a:cubicBezTo>
                    <a:pt x="1854" y="1674"/>
                    <a:pt x="1826" y="1669"/>
                    <a:pt x="1809" y="1674"/>
                  </a:cubicBezTo>
                  <a:cubicBezTo>
                    <a:pt x="1787" y="1685"/>
                    <a:pt x="1770" y="1697"/>
                    <a:pt x="1742" y="1708"/>
                  </a:cubicBezTo>
                  <a:cubicBezTo>
                    <a:pt x="1697" y="1730"/>
                    <a:pt x="1668" y="1742"/>
                    <a:pt x="1623" y="1764"/>
                  </a:cubicBezTo>
                  <a:cubicBezTo>
                    <a:pt x="1595" y="1781"/>
                    <a:pt x="1601" y="1809"/>
                    <a:pt x="1590" y="1837"/>
                  </a:cubicBezTo>
                  <a:cubicBezTo>
                    <a:pt x="1567" y="1876"/>
                    <a:pt x="1562" y="1904"/>
                    <a:pt x="1539" y="1944"/>
                  </a:cubicBezTo>
                  <a:cubicBezTo>
                    <a:pt x="1522" y="1966"/>
                    <a:pt x="1522" y="2000"/>
                    <a:pt x="1494" y="2000"/>
                  </a:cubicBezTo>
                  <a:cubicBezTo>
                    <a:pt x="1455" y="2000"/>
                    <a:pt x="1433" y="1989"/>
                    <a:pt x="1393" y="1978"/>
                  </a:cubicBezTo>
                  <a:cubicBezTo>
                    <a:pt x="1365" y="1978"/>
                    <a:pt x="1348" y="1972"/>
                    <a:pt x="1320" y="1972"/>
                  </a:cubicBezTo>
                  <a:cubicBezTo>
                    <a:pt x="1286" y="1972"/>
                    <a:pt x="1247" y="1966"/>
                    <a:pt x="1247" y="1933"/>
                  </a:cubicBezTo>
                  <a:cubicBezTo>
                    <a:pt x="1247" y="1904"/>
                    <a:pt x="1270" y="1893"/>
                    <a:pt x="1292" y="1871"/>
                  </a:cubicBezTo>
                  <a:cubicBezTo>
                    <a:pt x="1320" y="1837"/>
                    <a:pt x="1337" y="1803"/>
                    <a:pt x="1337" y="1758"/>
                  </a:cubicBezTo>
                  <a:cubicBezTo>
                    <a:pt x="1337" y="1714"/>
                    <a:pt x="1298" y="1685"/>
                    <a:pt x="1258" y="1663"/>
                  </a:cubicBezTo>
                  <a:cubicBezTo>
                    <a:pt x="1236" y="1652"/>
                    <a:pt x="1225" y="1641"/>
                    <a:pt x="1197" y="1641"/>
                  </a:cubicBezTo>
                  <a:cubicBezTo>
                    <a:pt x="1197" y="1641"/>
                    <a:pt x="1197" y="1646"/>
                    <a:pt x="1191" y="1646"/>
                  </a:cubicBezTo>
                  <a:cubicBezTo>
                    <a:pt x="1191" y="1719"/>
                    <a:pt x="1191" y="1820"/>
                    <a:pt x="1112" y="1820"/>
                  </a:cubicBezTo>
                  <a:cubicBezTo>
                    <a:pt x="1090" y="1820"/>
                    <a:pt x="1084" y="1820"/>
                    <a:pt x="1062" y="1820"/>
                  </a:cubicBezTo>
                  <a:cubicBezTo>
                    <a:pt x="1011" y="1820"/>
                    <a:pt x="1011" y="1876"/>
                    <a:pt x="1000" y="1921"/>
                  </a:cubicBezTo>
                  <a:lnTo>
                    <a:pt x="1000" y="1921"/>
                  </a:lnTo>
                  <a:cubicBezTo>
                    <a:pt x="972" y="1916"/>
                    <a:pt x="955" y="1910"/>
                    <a:pt x="921" y="1904"/>
                  </a:cubicBezTo>
                  <a:cubicBezTo>
                    <a:pt x="893" y="1888"/>
                    <a:pt x="859" y="1882"/>
                    <a:pt x="859" y="1848"/>
                  </a:cubicBezTo>
                  <a:cubicBezTo>
                    <a:pt x="859" y="1787"/>
                    <a:pt x="904" y="1753"/>
                    <a:pt x="904" y="1691"/>
                  </a:cubicBezTo>
                  <a:cubicBezTo>
                    <a:pt x="904" y="1641"/>
                    <a:pt x="904" y="1607"/>
                    <a:pt x="882" y="1567"/>
                  </a:cubicBezTo>
                  <a:cubicBezTo>
                    <a:pt x="910" y="1556"/>
                    <a:pt x="927" y="1556"/>
                    <a:pt x="955" y="1545"/>
                  </a:cubicBezTo>
                  <a:cubicBezTo>
                    <a:pt x="972" y="1539"/>
                    <a:pt x="994" y="1539"/>
                    <a:pt x="994" y="1522"/>
                  </a:cubicBezTo>
                  <a:cubicBezTo>
                    <a:pt x="994" y="1478"/>
                    <a:pt x="955" y="1461"/>
                    <a:pt x="916" y="1449"/>
                  </a:cubicBezTo>
                  <a:cubicBezTo>
                    <a:pt x="865" y="1427"/>
                    <a:pt x="831" y="1421"/>
                    <a:pt x="775" y="1421"/>
                  </a:cubicBezTo>
                  <a:cubicBezTo>
                    <a:pt x="725" y="1421"/>
                    <a:pt x="697" y="1449"/>
                    <a:pt x="646" y="1449"/>
                  </a:cubicBezTo>
                  <a:cubicBezTo>
                    <a:pt x="624" y="1449"/>
                    <a:pt x="618" y="1427"/>
                    <a:pt x="596" y="1427"/>
                  </a:cubicBezTo>
                  <a:cubicBezTo>
                    <a:pt x="545" y="1427"/>
                    <a:pt x="528" y="1466"/>
                    <a:pt x="477" y="1466"/>
                  </a:cubicBezTo>
                  <a:cubicBezTo>
                    <a:pt x="455" y="1466"/>
                    <a:pt x="444" y="1449"/>
                    <a:pt x="421" y="1449"/>
                  </a:cubicBezTo>
                  <a:cubicBezTo>
                    <a:pt x="382" y="1449"/>
                    <a:pt x="382" y="1449"/>
                    <a:pt x="382" y="1449"/>
                  </a:cubicBezTo>
                  <a:cubicBezTo>
                    <a:pt x="354" y="1449"/>
                    <a:pt x="337" y="1461"/>
                    <a:pt x="309" y="1461"/>
                  </a:cubicBezTo>
                  <a:cubicBezTo>
                    <a:pt x="264" y="1461"/>
                    <a:pt x="264" y="1461"/>
                    <a:pt x="264" y="1461"/>
                  </a:cubicBezTo>
                  <a:cubicBezTo>
                    <a:pt x="236" y="1461"/>
                    <a:pt x="225" y="1444"/>
                    <a:pt x="197" y="1433"/>
                  </a:cubicBezTo>
                  <a:cubicBezTo>
                    <a:pt x="152" y="1405"/>
                    <a:pt x="123" y="1388"/>
                    <a:pt x="73" y="1376"/>
                  </a:cubicBezTo>
                  <a:lnTo>
                    <a:pt x="73" y="1376"/>
                  </a:lnTo>
                  <a:cubicBezTo>
                    <a:pt x="62" y="1326"/>
                    <a:pt x="50" y="1298"/>
                    <a:pt x="28" y="1253"/>
                  </a:cubicBezTo>
                  <a:cubicBezTo>
                    <a:pt x="17" y="1230"/>
                    <a:pt x="0" y="1219"/>
                    <a:pt x="0" y="1197"/>
                  </a:cubicBezTo>
                  <a:cubicBezTo>
                    <a:pt x="0" y="1152"/>
                    <a:pt x="22" y="1129"/>
                    <a:pt x="28" y="1090"/>
                  </a:cubicBezTo>
                  <a:cubicBezTo>
                    <a:pt x="5" y="989"/>
                    <a:pt x="5" y="989"/>
                    <a:pt x="5" y="989"/>
                  </a:cubicBezTo>
                  <a:cubicBezTo>
                    <a:pt x="67" y="933"/>
                    <a:pt x="73" y="877"/>
                    <a:pt x="95" y="792"/>
                  </a:cubicBezTo>
                  <a:cubicBezTo>
                    <a:pt x="84" y="612"/>
                    <a:pt x="84" y="612"/>
                    <a:pt x="84" y="612"/>
                  </a:cubicBezTo>
                  <a:lnTo>
                    <a:pt x="84" y="612"/>
                  </a:lnTo>
                  <a:cubicBezTo>
                    <a:pt x="90" y="612"/>
                    <a:pt x="95" y="618"/>
                    <a:pt x="95" y="618"/>
                  </a:cubicBezTo>
                  <a:cubicBezTo>
                    <a:pt x="163" y="618"/>
                    <a:pt x="180" y="562"/>
                    <a:pt x="236" y="528"/>
                  </a:cubicBezTo>
                  <a:cubicBezTo>
                    <a:pt x="309" y="489"/>
                    <a:pt x="326" y="433"/>
                    <a:pt x="376" y="365"/>
                  </a:cubicBezTo>
                  <a:cubicBezTo>
                    <a:pt x="466" y="253"/>
                    <a:pt x="612" y="309"/>
                    <a:pt x="708" y="202"/>
                  </a:cubicBezTo>
                  <a:cubicBezTo>
                    <a:pt x="741" y="157"/>
                    <a:pt x="781" y="163"/>
                    <a:pt x="831" y="141"/>
                  </a:cubicBezTo>
                  <a:cubicBezTo>
                    <a:pt x="899" y="107"/>
                    <a:pt x="949" y="107"/>
                    <a:pt x="1028" y="96"/>
                  </a:cubicBezTo>
                  <a:cubicBezTo>
                    <a:pt x="1163" y="84"/>
                    <a:pt x="1236" y="62"/>
                    <a:pt x="1371" y="62"/>
                  </a:cubicBezTo>
                  <a:cubicBezTo>
                    <a:pt x="1421" y="62"/>
                    <a:pt x="1421" y="62"/>
                    <a:pt x="1421" y="62"/>
                  </a:cubicBezTo>
                  <a:cubicBezTo>
                    <a:pt x="1500" y="62"/>
                    <a:pt x="1550" y="68"/>
                    <a:pt x="1601" y="124"/>
                  </a:cubicBezTo>
                  <a:cubicBezTo>
                    <a:pt x="1629" y="68"/>
                    <a:pt x="1685" y="68"/>
                    <a:pt x="1742" y="51"/>
                  </a:cubicBezTo>
                  <a:cubicBezTo>
                    <a:pt x="1815" y="17"/>
                    <a:pt x="1860" y="0"/>
                    <a:pt x="1938" y="0"/>
                  </a:cubicBezTo>
                  <a:cubicBezTo>
                    <a:pt x="1989" y="0"/>
                    <a:pt x="2011" y="28"/>
                    <a:pt x="2056" y="28"/>
                  </a:cubicBezTo>
                  <a:cubicBezTo>
                    <a:pt x="2230" y="28"/>
                    <a:pt x="2230" y="28"/>
                    <a:pt x="2230" y="28"/>
                  </a:cubicBezTo>
                  <a:cubicBezTo>
                    <a:pt x="2275" y="28"/>
                    <a:pt x="2303" y="34"/>
                    <a:pt x="2343" y="51"/>
                  </a:cubicBezTo>
                  <a:cubicBezTo>
                    <a:pt x="2354" y="56"/>
                    <a:pt x="2359" y="68"/>
                    <a:pt x="2376" y="68"/>
                  </a:cubicBezTo>
                  <a:cubicBezTo>
                    <a:pt x="2399" y="68"/>
                    <a:pt x="2410" y="39"/>
                    <a:pt x="2432" y="34"/>
                  </a:cubicBezTo>
                  <a:cubicBezTo>
                    <a:pt x="2494" y="17"/>
                    <a:pt x="2534" y="11"/>
                    <a:pt x="2601" y="11"/>
                  </a:cubicBezTo>
                  <a:cubicBezTo>
                    <a:pt x="2624" y="11"/>
                    <a:pt x="2624" y="45"/>
                    <a:pt x="2629" y="68"/>
                  </a:cubicBezTo>
                  <a:cubicBezTo>
                    <a:pt x="2640" y="101"/>
                    <a:pt x="2646" y="118"/>
                    <a:pt x="2663" y="15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1" name="Google Shape;3801;p150"/>
            <p:cNvSpPr/>
            <p:nvPr/>
          </p:nvSpPr>
          <p:spPr>
            <a:xfrm>
              <a:off x="14640977" y="4442280"/>
              <a:ext cx="1581047" cy="1012825"/>
            </a:xfrm>
            <a:custGeom>
              <a:avLst/>
              <a:gdLst/>
              <a:ahLst/>
              <a:cxnLst/>
              <a:rect l="0" t="0" r="0" b="0"/>
              <a:pathLst>
                <a:path w="4394" h="2815" extrusionOk="0">
                  <a:moveTo>
                    <a:pt x="3483" y="2348"/>
                  </a:moveTo>
                  <a:lnTo>
                    <a:pt x="3483" y="2348"/>
                  </a:lnTo>
                  <a:cubicBezTo>
                    <a:pt x="3663" y="2190"/>
                    <a:pt x="3663" y="2190"/>
                    <a:pt x="3663" y="2190"/>
                  </a:cubicBezTo>
                  <a:cubicBezTo>
                    <a:pt x="3713" y="2410"/>
                    <a:pt x="3713" y="2410"/>
                    <a:pt x="3713" y="2410"/>
                  </a:cubicBezTo>
                  <a:cubicBezTo>
                    <a:pt x="3713" y="2410"/>
                    <a:pt x="3713" y="2415"/>
                    <a:pt x="3719" y="2415"/>
                  </a:cubicBezTo>
                  <a:cubicBezTo>
                    <a:pt x="3753" y="2415"/>
                    <a:pt x="3769" y="2393"/>
                    <a:pt x="3803" y="2393"/>
                  </a:cubicBezTo>
                  <a:cubicBezTo>
                    <a:pt x="3871" y="2393"/>
                    <a:pt x="3904" y="2398"/>
                    <a:pt x="3972" y="2404"/>
                  </a:cubicBezTo>
                  <a:cubicBezTo>
                    <a:pt x="3994" y="2410"/>
                    <a:pt x="4011" y="2421"/>
                    <a:pt x="4033" y="2421"/>
                  </a:cubicBezTo>
                  <a:cubicBezTo>
                    <a:pt x="4067" y="2421"/>
                    <a:pt x="4061" y="2365"/>
                    <a:pt x="4095" y="2365"/>
                  </a:cubicBezTo>
                  <a:cubicBezTo>
                    <a:pt x="4118" y="2365"/>
                    <a:pt x="4123" y="2387"/>
                    <a:pt x="4140" y="2398"/>
                  </a:cubicBezTo>
                  <a:cubicBezTo>
                    <a:pt x="4163" y="2415"/>
                    <a:pt x="4180" y="2404"/>
                    <a:pt x="4208" y="2404"/>
                  </a:cubicBezTo>
                  <a:cubicBezTo>
                    <a:pt x="4281" y="2404"/>
                    <a:pt x="4320" y="2382"/>
                    <a:pt x="4387" y="2365"/>
                  </a:cubicBezTo>
                  <a:lnTo>
                    <a:pt x="4387" y="2365"/>
                  </a:lnTo>
                  <a:cubicBezTo>
                    <a:pt x="4382" y="2353"/>
                    <a:pt x="4376" y="2342"/>
                    <a:pt x="4365" y="2325"/>
                  </a:cubicBezTo>
                  <a:cubicBezTo>
                    <a:pt x="4326" y="2258"/>
                    <a:pt x="4320" y="2213"/>
                    <a:pt x="4297" y="2134"/>
                  </a:cubicBezTo>
                  <a:cubicBezTo>
                    <a:pt x="4286" y="2089"/>
                    <a:pt x="4275" y="2072"/>
                    <a:pt x="4275" y="2028"/>
                  </a:cubicBezTo>
                  <a:cubicBezTo>
                    <a:pt x="4275" y="1971"/>
                    <a:pt x="4342" y="1983"/>
                    <a:pt x="4393" y="1960"/>
                  </a:cubicBezTo>
                  <a:cubicBezTo>
                    <a:pt x="4359" y="1915"/>
                    <a:pt x="4320" y="1915"/>
                    <a:pt x="4264" y="1904"/>
                  </a:cubicBezTo>
                  <a:cubicBezTo>
                    <a:pt x="4241" y="1898"/>
                    <a:pt x="4219" y="1898"/>
                    <a:pt x="4219" y="1876"/>
                  </a:cubicBezTo>
                  <a:cubicBezTo>
                    <a:pt x="4219" y="1870"/>
                    <a:pt x="4219" y="1870"/>
                    <a:pt x="4219" y="1865"/>
                  </a:cubicBezTo>
                  <a:cubicBezTo>
                    <a:pt x="4253" y="1865"/>
                    <a:pt x="4269" y="1859"/>
                    <a:pt x="4297" y="1859"/>
                  </a:cubicBezTo>
                  <a:cubicBezTo>
                    <a:pt x="4320" y="1859"/>
                    <a:pt x="4331" y="1859"/>
                    <a:pt x="4354" y="1865"/>
                  </a:cubicBezTo>
                  <a:cubicBezTo>
                    <a:pt x="4309" y="1724"/>
                    <a:pt x="4208" y="1674"/>
                    <a:pt x="4180" y="1528"/>
                  </a:cubicBezTo>
                  <a:cubicBezTo>
                    <a:pt x="4112" y="1516"/>
                    <a:pt x="4061" y="1499"/>
                    <a:pt x="4017" y="1443"/>
                  </a:cubicBezTo>
                  <a:cubicBezTo>
                    <a:pt x="3994" y="1415"/>
                    <a:pt x="3988" y="1393"/>
                    <a:pt x="3955" y="1376"/>
                  </a:cubicBezTo>
                  <a:cubicBezTo>
                    <a:pt x="3915" y="1353"/>
                    <a:pt x="3882" y="1359"/>
                    <a:pt x="3842" y="1337"/>
                  </a:cubicBezTo>
                  <a:cubicBezTo>
                    <a:pt x="3820" y="1325"/>
                    <a:pt x="3820" y="1297"/>
                    <a:pt x="3798" y="1286"/>
                  </a:cubicBezTo>
                  <a:cubicBezTo>
                    <a:pt x="3764" y="1258"/>
                    <a:pt x="3730" y="1269"/>
                    <a:pt x="3685" y="1252"/>
                  </a:cubicBezTo>
                  <a:cubicBezTo>
                    <a:pt x="3646" y="1235"/>
                    <a:pt x="3612" y="1230"/>
                    <a:pt x="3584" y="1196"/>
                  </a:cubicBezTo>
                  <a:cubicBezTo>
                    <a:pt x="3561" y="1162"/>
                    <a:pt x="3567" y="1118"/>
                    <a:pt x="3528" y="1118"/>
                  </a:cubicBezTo>
                  <a:cubicBezTo>
                    <a:pt x="3455" y="1118"/>
                    <a:pt x="3455" y="1118"/>
                    <a:pt x="3455" y="1118"/>
                  </a:cubicBezTo>
                  <a:cubicBezTo>
                    <a:pt x="3438" y="1118"/>
                    <a:pt x="3432" y="1112"/>
                    <a:pt x="3421" y="1112"/>
                  </a:cubicBezTo>
                  <a:cubicBezTo>
                    <a:pt x="3264" y="1134"/>
                    <a:pt x="3264" y="1134"/>
                    <a:pt x="3264" y="1134"/>
                  </a:cubicBezTo>
                  <a:cubicBezTo>
                    <a:pt x="3219" y="1129"/>
                    <a:pt x="3191" y="1118"/>
                    <a:pt x="3163" y="1084"/>
                  </a:cubicBezTo>
                  <a:cubicBezTo>
                    <a:pt x="3129" y="1022"/>
                    <a:pt x="3067" y="1039"/>
                    <a:pt x="3000" y="1028"/>
                  </a:cubicBezTo>
                  <a:cubicBezTo>
                    <a:pt x="2960" y="1016"/>
                    <a:pt x="2938" y="994"/>
                    <a:pt x="2899" y="994"/>
                  </a:cubicBezTo>
                  <a:cubicBezTo>
                    <a:pt x="2831" y="994"/>
                    <a:pt x="2814" y="1067"/>
                    <a:pt x="2753" y="1067"/>
                  </a:cubicBezTo>
                  <a:cubicBezTo>
                    <a:pt x="2680" y="1067"/>
                    <a:pt x="2646" y="1028"/>
                    <a:pt x="2573" y="1028"/>
                  </a:cubicBezTo>
                  <a:cubicBezTo>
                    <a:pt x="2517" y="1028"/>
                    <a:pt x="2505" y="1106"/>
                    <a:pt x="2443" y="1106"/>
                  </a:cubicBezTo>
                  <a:cubicBezTo>
                    <a:pt x="2421" y="1106"/>
                    <a:pt x="2415" y="1084"/>
                    <a:pt x="2399" y="1073"/>
                  </a:cubicBezTo>
                  <a:cubicBezTo>
                    <a:pt x="2376" y="1056"/>
                    <a:pt x="2365" y="1044"/>
                    <a:pt x="2348" y="1028"/>
                  </a:cubicBezTo>
                  <a:cubicBezTo>
                    <a:pt x="2292" y="960"/>
                    <a:pt x="2275" y="910"/>
                    <a:pt x="2230" y="837"/>
                  </a:cubicBezTo>
                  <a:cubicBezTo>
                    <a:pt x="2208" y="803"/>
                    <a:pt x="2202" y="775"/>
                    <a:pt x="2191" y="736"/>
                  </a:cubicBezTo>
                  <a:cubicBezTo>
                    <a:pt x="2163" y="646"/>
                    <a:pt x="2151" y="601"/>
                    <a:pt x="2140" y="505"/>
                  </a:cubicBezTo>
                  <a:cubicBezTo>
                    <a:pt x="2129" y="438"/>
                    <a:pt x="2129" y="398"/>
                    <a:pt x="2118" y="331"/>
                  </a:cubicBezTo>
                  <a:cubicBezTo>
                    <a:pt x="2106" y="269"/>
                    <a:pt x="2073" y="247"/>
                    <a:pt x="2050" y="190"/>
                  </a:cubicBezTo>
                  <a:cubicBezTo>
                    <a:pt x="2022" y="134"/>
                    <a:pt x="2017" y="84"/>
                    <a:pt x="1960" y="61"/>
                  </a:cubicBezTo>
                  <a:cubicBezTo>
                    <a:pt x="1932" y="50"/>
                    <a:pt x="1915" y="50"/>
                    <a:pt x="1887" y="39"/>
                  </a:cubicBezTo>
                  <a:cubicBezTo>
                    <a:pt x="1854" y="28"/>
                    <a:pt x="1837" y="0"/>
                    <a:pt x="1798" y="0"/>
                  </a:cubicBezTo>
                  <a:cubicBezTo>
                    <a:pt x="1758" y="0"/>
                    <a:pt x="1747" y="39"/>
                    <a:pt x="1719" y="73"/>
                  </a:cubicBezTo>
                  <a:cubicBezTo>
                    <a:pt x="1685" y="118"/>
                    <a:pt x="1657" y="151"/>
                    <a:pt x="1601" y="151"/>
                  </a:cubicBezTo>
                  <a:cubicBezTo>
                    <a:pt x="1590" y="151"/>
                    <a:pt x="1578" y="146"/>
                    <a:pt x="1567" y="146"/>
                  </a:cubicBezTo>
                  <a:cubicBezTo>
                    <a:pt x="1561" y="146"/>
                    <a:pt x="1556" y="146"/>
                    <a:pt x="1556" y="146"/>
                  </a:cubicBezTo>
                  <a:cubicBezTo>
                    <a:pt x="1545" y="219"/>
                    <a:pt x="1528" y="252"/>
                    <a:pt x="1494" y="320"/>
                  </a:cubicBezTo>
                  <a:cubicBezTo>
                    <a:pt x="1483" y="365"/>
                    <a:pt x="1455" y="393"/>
                    <a:pt x="1455" y="438"/>
                  </a:cubicBezTo>
                  <a:cubicBezTo>
                    <a:pt x="1455" y="466"/>
                    <a:pt x="1460" y="483"/>
                    <a:pt x="1472" y="505"/>
                  </a:cubicBezTo>
                  <a:cubicBezTo>
                    <a:pt x="1483" y="539"/>
                    <a:pt x="1483" y="561"/>
                    <a:pt x="1500" y="589"/>
                  </a:cubicBezTo>
                  <a:cubicBezTo>
                    <a:pt x="1517" y="606"/>
                    <a:pt x="1539" y="595"/>
                    <a:pt x="1550" y="612"/>
                  </a:cubicBezTo>
                  <a:cubicBezTo>
                    <a:pt x="1567" y="629"/>
                    <a:pt x="1567" y="646"/>
                    <a:pt x="1567" y="668"/>
                  </a:cubicBezTo>
                  <a:cubicBezTo>
                    <a:pt x="1567" y="685"/>
                    <a:pt x="1550" y="685"/>
                    <a:pt x="1550" y="702"/>
                  </a:cubicBezTo>
                  <a:cubicBezTo>
                    <a:pt x="1550" y="713"/>
                    <a:pt x="1556" y="724"/>
                    <a:pt x="1567" y="724"/>
                  </a:cubicBezTo>
                  <a:cubicBezTo>
                    <a:pt x="1584" y="724"/>
                    <a:pt x="1590" y="713"/>
                    <a:pt x="1601" y="713"/>
                  </a:cubicBezTo>
                  <a:cubicBezTo>
                    <a:pt x="1595" y="747"/>
                    <a:pt x="1573" y="758"/>
                    <a:pt x="1550" y="775"/>
                  </a:cubicBezTo>
                  <a:cubicBezTo>
                    <a:pt x="1539" y="786"/>
                    <a:pt x="1522" y="780"/>
                    <a:pt x="1522" y="792"/>
                  </a:cubicBezTo>
                  <a:cubicBezTo>
                    <a:pt x="1522" y="825"/>
                    <a:pt x="1545" y="848"/>
                    <a:pt x="1573" y="848"/>
                  </a:cubicBezTo>
                  <a:cubicBezTo>
                    <a:pt x="1651" y="848"/>
                    <a:pt x="1691" y="837"/>
                    <a:pt x="1764" y="825"/>
                  </a:cubicBezTo>
                  <a:cubicBezTo>
                    <a:pt x="1803" y="814"/>
                    <a:pt x="1820" y="803"/>
                    <a:pt x="1854" y="803"/>
                  </a:cubicBezTo>
                  <a:cubicBezTo>
                    <a:pt x="1949" y="803"/>
                    <a:pt x="1949" y="803"/>
                    <a:pt x="1949" y="803"/>
                  </a:cubicBezTo>
                  <a:cubicBezTo>
                    <a:pt x="1983" y="803"/>
                    <a:pt x="2000" y="803"/>
                    <a:pt x="2028" y="786"/>
                  </a:cubicBezTo>
                  <a:cubicBezTo>
                    <a:pt x="2050" y="775"/>
                    <a:pt x="2056" y="758"/>
                    <a:pt x="2084" y="758"/>
                  </a:cubicBezTo>
                  <a:cubicBezTo>
                    <a:pt x="2101" y="758"/>
                    <a:pt x="2112" y="764"/>
                    <a:pt x="2129" y="764"/>
                  </a:cubicBezTo>
                  <a:cubicBezTo>
                    <a:pt x="2135" y="764"/>
                    <a:pt x="2135" y="758"/>
                    <a:pt x="2140" y="752"/>
                  </a:cubicBezTo>
                  <a:cubicBezTo>
                    <a:pt x="2191" y="797"/>
                    <a:pt x="2191" y="848"/>
                    <a:pt x="2208" y="915"/>
                  </a:cubicBezTo>
                  <a:cubicBezTo>
                    <a:pt x="2219" y="966"/>
                    <a:pt x="2241" y="994"/>
                    <a:pt x="2241" y="1044"/>
                  </a:cubicBezTo>
                  <a:cubicBezTo>
                    <a:pt x="2241" y="1118"/>
                    <a:pt x="2168" y="1157"/>
                    <a:pt x="2095" y="1157"/>
                  </a:cubicBezTo>
                  <a:cubicBezTo>
                    <a:pt x="1988" y="1157"/>
                    <a:pt x="1955" y="1073"/>
                    <a:pt x="1865" y="1016"/>
                  </a:cubicBezTo>
                  <a:cubicBezTo>
                    <a:pt x="1831" y="994"/>
                    <a:pt x="1803" y="999"/>
                    <a:pt x="1764" y="988"/>
                  </a:cubicBezTo>
                  <a:cubicBezTo>
                    <a:pt x="1730" y="977"/>
                    <a:pt x="1719" y="955"/>
                    <a:pt x="1685" y="938"/>
                  </a:cubicBezTo>
                  <a:cubicBezTo>
                    <a:pt x="1685" y="943"/>
                    <a:pt x="1685" y="943"/>
                    <a:pt x="1685" y="943"/>
                  </a:cubicBezTo>
                  <a:cubicBezTo>
                    <a:pt x="1691" y="960"/>
                    <a:pt x="1708" y="966"/>
                    <a:pt x="1708" y="977"/>
                  </a:cubicBezTo>
                  <a:cubicBezTo>
                    <a:pt x="1708" y="983"/>
                    <a:pt x="1702" y="988"/>
                    <a:pt x="1702" y="994"/>
                  </a:cubicBezTo>
                  <a:cubicBezTo>
                    <a:pt x="1758" y="999"/>
                    <a:pt x="1781" y="1022"/>
                    <a:pt x="1831" y="1039"/>
                  </a:cubicBezTo>
                  <a:cubicBezTo>
                    <a:pt x="1820" y="1056"/>
                    <a:pt x="1803" y="1061"/>
                    <a:pt x="1798" y="1078"/>
                  </a:cubicBezTo>
                  <a:cubicBezTo>
                    <a:pt x="1792" y="1095"/>
                    <a:pt x="1792" y="1123"/>
                    <a:pt x="1775" y="1123"/>
                  </a:cubicBezTo>
                  <a:cubicBezTo>
                    <a:pt x="1758" y="1123"/>
                    <a:pt x="1753" y="1112"/>
                    <a:pt x="1736" y="1112"/>
                  </a:cubicBezTo>
                  <a:cubicBezTo>
                    <a:pt x="1724" y="1112"/>
                    <a:pt x="1719" y="1123"/>
                    <a:pt x="1702" y="1123"/>
                  </a:cubicBezTo>
                  <a:cubicBezTo>
                    <a:pt x="1696" y="1123"/>
                    <a:pt x="1691" y="1118"/>
                    <a:pt x="1679" y="1118"/>
                  </a:cubicBezTo>
                  <a:lnTo>
                    <a:pt x="1674" y="1118"/>
                  </a:lnTo>
                  <a:cubicBezTo>
                    <a:pt x="1668" y="1146"/>
                    <a:pt x="1634" y="1151"/>
                    <a:pt x="1618" y="1168"/>
                  </a:cubicBezTo>
                  <a:cubicBezTo>
                    <a:pt x="1584" y="1207"/>
                    <a:pt x="1567" y="1258"/>
                    <a:pt x="1517" y="1258"/>
                  </a:cubicBezTo>
                  <a:cubicBezTo>
                    <a:pt x="1500" y="1258"/>
                    <a:pt x="1494" y="1252"/>
                    <a:pt x="1477" y="1252"/>
                  </a:cubicBezTo>
                  <a:cubicBezTo>
                    <a:pt x="1438" y="1252"/>
                    <a:pt x="1421" y="1275"/>
                    <a:pt x="1387" y="1297"/>
                  </a:cubicBezTo>
                  <a:cubicBezTo>
                    <a:pt x="1325" y="1325"/>
                    <a:pt x="1297" y="1353"/>
                    <a:pt x="1230" y="1353"/>
                  </a:cubicBezTo>
                  <a:cubicBezTo>
                    <a:pt x="1202" y="1353"/>
                    <a:pt x="1185" y="1342"/>
                    <a:pt x="1157" y="1342"/>
                  </a:cubicBezTo>
                  <a:cubicBezTo>
                    <a:pt x="1146" y="1342"/>
                    <a:pt x="1140" y="1348"/>
                    <a:pt x="1129" y="1348"/>
                  </a:cubicBezTo>
                  <a:cubicBezTo>
                    <a:pt x="1129" y="1365"/>
                    <a:pt x="1129" y="1376"/>
                    <a:pt x="1123" y="1393"/>
                  </a:cubicBezTo>
                  <a:cubicBezTo>
                    <a:pt x="1101" y="1432"/>
                    <a:pt x="1062" y="1426"/>
                    <a:pt x="1022" y="1432"/>
                  </a:cubicBezTo>
                  <a:cubicBezTo>
                    <a:pt x="955" y="1449"/>
                    <a:pt x="915" y="1449"/>
                    <a:pt x="848" y="1449"/>
                  </a:cubicBezTo>
                  <a:cubicBezTo>
                    <a:pt x="809" y="1449"/>
                    <a:pt x="786" y="1449"/>
                    <a:pt x="747" y="1449"/>
                  </a:cubicBezTo>
                  <a:cubicBezTo>
                    <a:pt x="680" y="1449"/>
                    <a:pt x="640" y="1471"/>
                    <a:pt x="584" y="1511"/>
                  </a:cubicBezTo>
                  <a:cubicBezTo>
                    <a:pt x="556" y="1539"/>
                    <a:pt x="533" y="1550"/>
                    <a:pt x="494" y="1561"/>
                  </a:cubicBezTo>
                  <a:cubicBezTo>
                    <a:pt x="466" y="1578"/>
                    <a:pt x="449" y="1595"/>
                    <a:pt x="421" y="1606"/>
                  </a:cubicBezTo>
                  <a:cubicBezTo>
                    <a:pt x="342" y="1634"/>
                    <a:pt x="297" y="1651"/>
                    <a:pt x="230" y="1702"/>
                  </a:cubicBezTo>
                  <a:cubicBezTo>
                    <a:pt x="168" y="1752"/>
                    <a:pt x="129" y="1763"/>
                    <a:pt x="56" y="1792"/>
                  </a:cubicBezTo>
                  <a:cubicBezTo>
                    <a:pt x="33" y="1803"/>
                    <a:pt x="16" y="1808"/>
                    <a:pt x="0" y="1820"/>
                  </a:cubicBezTo>
                  <a:lnTo>
                    <a:pt x="0" y="1820"/>
                  </a:lnTo>
                  <a:cubicBezTo>
                    <a:pt x="39" y="1859"/>
                    <a:pt x="56" y="1893"/>
                    <a:pt x="95" y="1932"/>
                  </a:cubicBezTo>
                  <a:cubicBezTo>
                    <a:pt x="106" y="1949"/>
                    <a:pt x="123" y="1949"/>
                    <a:pt x="135" y="1966"/>
                  </a:cubicBezTo>
                  <a:cubicBezTo>
                    <a:pt x="151" y="1988"/>
                    <a:pt x="146" y="2016"/>
                    <a:pt x="174" y="2033"/>
                  </a:cubicBezTo>
                  <a:cubicBezTo>
                    <a:pt x="196" y="2056"/>
                    <a:pt x="219" y="2056"/>
                    <a:pt x="247" y="2067"/>
                  </a:cubicBezTo>
                  <a:cubicBezTo>
                    <a:pt x="286" y="2089"/>
                    <a:pt x="264" y="2140"/>
                    <a:pt x="275" y="2185"/>
                  </a:cubicBezTo>
                  <a:cubicBezTo>
                    <a:pt x="286" y="2224"/>
                    <a:pt x="314" y="2241"/>
                    <a:pt x="331" y="2275"/>
                  </a:cubicBezTo>
                  <a:cubicBezTo>
                    <a:pt x="359" y="2320"/>
                    <a:pt x="370" y="2353"/>
                    <a:pt x="410" y="2393"/>
                  </a:cubicBezTo>
                  <a:cubicBezTo>
                    <a:pt x="427" y="2410"/>
                    <a:pt x="443" y="2415"/>
                    <a:pt x="455" y="2438"/>
                  </a:cubicBezTo>
                  <a:cubicBezTo>
                    <a:pt x="483" y="2494"/>
                    <a:pt x="500" y="2556"/>
                    <a:pt x="562" y="2556"/>
                  </a:cubicBezTo>
                  <a:cubicBezTo>
                    <a:pt x="612" y="2556"/>
                    <a:pt x="640" y="2544"/>
                    <a:pt x="696" y="2544"/>
                  </a:cubicBezTo>
                  <a:cubicBezTo>
                    <a:pt x="769" y="2544"/>
                    <a:pt x="837" y="2606"/>
                    <a:pt x="837" y="2685"/>
                  </a:cubicBezTo>
                  <a:cubicBezTo>
                    <a:pt x="837" y="2735"/>
                    <a:pt x="837" y="2735"/>
                    <a:pt x="837" y="2735"/>
                  </a:cubicBezTo>
                  <a:cubicBezTo>
                    <a:pt x="837" y="2758"/>
                    <a:pt x="831" y="2780"/>
                    <a:pt x="854" y="2797"/>
                  </a:cubicBezTo>
                  <a:cubicBezTo>
                    <a:pt x="865" y="2814"/>
                    <a:pt x="887" y="2803"/>
                    <a:pt x="904" y="2808"/>
                  </a:cubicBezTo>
                  <a:lnTo>
                    <a:pt x="904" y="2808"/>
                  </a:lnTo>
                  <a:cubicBezTo>
                    <a:pt x="910" y="2808"/>
                    <a:pt x="915" y="2814"/>
                    <a:pt x="915" y="2814"/>
                  </a:cubicBezTo>
                  <a:cubicBezTo>
                    <a:pt x="983" y="2814"/>
                    <a:pt x="1000" y="2758"/>
                    <a:pt x="1056" y="2724"/>
                  </a:cubicBezTo>
                  <a:cubicBezTo>
                    <a:pt x="1129" y="2685"/>
                    <a:pt x="1146" y="2629"/>
                    <a:pt x="1196" y="2561"/>
                  </a:cubicBezTo>
                  <a:cubicBezTo>
                    <a:pt x="1286" y="2449"/>
                    <a:pt x="1432" y="2505"/>
                    <a:pt x="1528" y="2398"/>
                  </a:cubicBezTo>
                  <a:cubicBezTo>
                    <a:pt x="1561" y="2353"/>
                    <a:pt x="1601" y="2359"/>
                    <a:pt x="1651" y="2337"/>
                  </a:cubicBezTo>
                  <a:cubicBezTo>
                    <a:pt x="1719" y="2303"/>
                    <a:pt x="1769" y="2303"/>
                    <a:pt x="1848" y="2292"/>
                  </a:cubicBezTo>
                  <a:cubicBezTo>
                    <a:pt x="1983" y="2280"/>
                    <a:pt x="2056" y="2258"/>
                    <a:pt x="2191" y="2258"/>
                  </a:cubicBezTo>
                  <a:cubicBezTo>
                    <a:pt x="2241" y="2258"/>
                    <a:pt x="2241" y="2258"/>
                    <a:pt x="2241" y="2258"/>
                  </a:cubicBezTo>
                  <a:cubicBezTo>
                    <a:pt x="2320" y="2258"/>
                    <a:pt x="2370" y="2264"/>
                    <a:pt x="2421" y="2320"/>
                  </a:cubicBezTo>
                  <a:cubicBezTo>
                    <a:pt x="2449" y="2264"/>
                    <a:pt x="2505" y="2264"/>
                    <a:pt x="2562" y="2247"/>
                  </a:cubicBezTo>
                  <a:cubicBezTo>
                    <a:pt x="2635" y="2213"/>
                    <a:pt x="2680" y="2196"/>
                    <a:pt x="2758" y="2196"/>
                  </a:cubicBezTo>
                  <a:cubicBezTo>
                    <a:pt x="2809" y="2196"/>
                    <a:pt x="2831" y="2224"/>
                    <a:pt x="2876" y="2224"/>
                  </a:cubicBezTo>
                  <a:cubicBezTo>
                    <a:pt x="3050" y="2224"/>
                    <a:pt x="3050" y="2224"/>
                    <a:pt x="3050" y="2224"/>
                  </a:cubicBezTo>
                  <a:cubicBezTo>
                    <a:pt x="3095" y="2224"/>
                    <a:pt x="3123" y="2230"/>
                    <a:pt x="3163" y="2247"/>
                  </a:cubicBezTo>
                  <a:cubicBezTo>
                    <a:pt x="3174" y="2252"/>
                    <a:pt x="3179" y="2264"/>
                    <a:pt x="3196" y="2264"/>
                  </a:cubicBezTo>
                  <a:cubicBezTo>
                    <a:pt x="3219" y="2264"/>
                    <a:pt x="3230" y="2235"/>
                    <a:pt x="3252" y="2230"/>
                  </a:cubicBezTo>
                  <a:cubicBezTo>
                    <a:pt x="3314" y="2213"/>
                    <a:pt x="3354" y="2207"/>
                    <a:pt x="3421" y="2207"/>
                  </a:cubicBezTo>
                  <a:cubicBezTo>
                    <a:pt x="3444" y="2207"/>
                    <a:pt x="3444" y="2241"/>
                    <a:pt x="3449" y="2264"/>
                  </a:cubicBezTo>
                  <a:cubicBezTo>
                    <a:pt x="3460" y="2297"/>
                    <a:pt x="3466" y="2314"/>
                    <a:pt x="3483" y="2348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2" name="Google Shape;3802;p150"/>
            <p:cNvSpPr/>
            <p:nvPr/>
          </p:nvSpPr>
          <p:spPr>
            <a:xfrm>
              <a:off x="18361833" y="5485267"/>
              <a:ext cx="1112766" cy="963612"/>
            </a:xfrm>
            <a:custGeom>
              <a:avLst/>
              <a:gdLst/>
              <a:ahLst/>
              <a:cxnLst/>
              <a:rect l="0" t="0" r="0" b="0"/>
              <a:pathLst>
                <a:path w="3091" h="2675" extrusionOk="0">
                  <a:moveTo>
                    <a:pt x="17" y="292"/>
                  </a:moveTo>
                  <a:lnTo>
                    <a:pt x="17" y="292"/>
                  </a:lnTo>
                  <a:cubicBezTo>
                    <a:pt x="34" y="326"/>
                    <a:pt x="28" y="349"/>
                    <a:pt x="39" y="382"/>
                  </a:cubicBezTo>
                  <a:cubicBezTo>
                    <a:pt x="50" y="416"/>
                    <a:pt x="90" y="405"/>
                    <a:pt x="118" y="422"/>
                  </a:cubicBezTo>
                  <a:cubicBezTo>
                    <a:pt x="146" y="438"/>
                    <a:pt x="163" y="450"/>
                    <a:pt x="191" y="461"/>
                  </a:cubicBezTo>
                  <a:cubicBezTo>
                    <a:pt x="213" y="478"/>
                    <a:pt x="253" y="478"/>
                    <a:pt x="253" y="512"/>
                  </a:cubicBezTo>
                  <a:cubicBezTo>
                    <a:pt x="253" y="545"/>
                    <a:pt x="253" y="573"/>
                    <a:pt x="225" y="601"/>
                  </a:cubicBezTo>
                  <a:cubicBezTo>
                    <a:pt x="202" y="630"/>
                    <a:pt x="168" y="641"/>
                    <a:pt x="168" y="680"/>
                  </a:cubicBezTo>
                  <a:cubicBezTo>
                    <a:pt x="168" y="691"/>
                    <a:pt x="185" y="697"/>
                    <a:pt x="191" y="714"/>
                  </a:cubicBezTo>
                  <a:cubicBezTo>
                    <a:pt x="213" y="747"/>
                    <a:pt x="225" y="764"/>
                    <a:pt x="253" y="798"/>
                  </a:cubicBezTo>
                  <a:cubicBezTo>
                    <a:pt x="292" y="849"/>
                    <a:pt x="303" y="882"/>
                    <a:pt x="337" y="939"/>
                  </a:cubicBezTo>
                  <a:cubicBezTo>
                    <a:pt x="354" y="972"/>
                    <a:pt x="376" y="989"/>
                    <a:pt x="376" y="1023"/>
                  </a:cubicBezTo>
                  <a:cubicBezTo>
                    <a:pt x="376" y="1079"/>
                    <a:pt x="309" y="1079"/>
                    <a:pt x="270" y="1118"/>
                  </a:cubicBezTo>
                  <a:cubicBezTo>
                    <a:pt x="230" y="1163"/>
                    <a:pt x="213" y="1191"/>
                    <a:pt x="163" y="1219"/>
                  </a:cubicBezTo>
                  <a:cubicBezTo>
                    <a:pt x="135" y="1236"/>
                    <a:pt x="101" y="1242"/>
                    <a:pt x="101" y="1276"/>
                  </a:cubicBezTo>
                  <a:cubicBezTo>
                    <a:pt x="101" y="1281"/>
                    <a:pt x="95" y="1287"/>
                    <a:pt x="95" y="1292"/>
                  </a:cubicBezTo>
                  <a:cubicBezTo>
                    <a:pt x="112" y="1360"/>
                    <a:pt x="157" y="1371"/>
                    <a:pt x="202" y="1422"/>
                  </a:cubicBezTo>
                  <a:cubicBezTo>
                    <a:pt x="219" y="1444"/>
                    <a:pt x="230" y="1450"/>
                    <a:pt x="253" y="1472"/>
                  </a:cubicBezTo>
                  <a:cubicBezTo>
                    <a:pt x="275" y="1500"/>
                    <a:pt x="281" y="1534"/>
                    <a:pt x="314" y="1545"/>
                  </a:cubicBezTo>
                  <a:cubicBezTo>
                    <a:pt x="337" y="1540"/>
                    <a:pt x="337" y="1540"/>
                    <a:pt x="337" y="1540"/>
                  </a:cubicBezTo>
                  <a:cubicBezTo>
                    <a:pt x="376" y="1551"/>
                    <a:pt x="382" y="1579"/>
                    <a:pt x="416" y="1596"/>
                  </a:cubicBezTo>
                  <a:cubicBezTo>
                    <a:pt x="455" y="1618"/>
                    <a:pt x="489" y="1618"/>
                    <a:pt x="528" y="1635"/>
                  </a:cubicBezTo>
                  <a:cubicBezTo>
                    <a:pt x="578" y="1658"/>
                    <a:pt x="607" y="1669"/>
                    <a:pt x="657" y="1669"/>
                  </a:cubicBezTo>
                  <a:cubicBezTo>
                    <a:pt x="691" y="1669"/>
                    <a:pt x="708" y="1646"/>
                    <a:pt x="736" y="1646"/>
                  </a:cubicBezTo>
                  <a:cubicBezTo>
                    <a:pt x="753" y="1646"/>
                    <a:pt x="758" y="1658"/>
                    <a:pt x="775" y="1658"/>
                  </a:cubicBezTo>
                  <a:cubicBezTo>
                    <a:pt x="814" y="1663"/>
                    <a:pt x="837" y="1663"/>
                    <a:pt x="871" y="1680"/>
                  </a:cubicBezTo>
                  <a:cubicBezTo>
                    <a:pt x="887" y="1686"/>
                    <a:pt x="887" y="1703"/>
                    <a:pt x="893" y="1719"/>
                  </a:cubicBezTo>
                  <a:cubicBezTo>
                    <a:pt x="899" y="1736"/>
                    <a:pt x="915" y="1736"/>
                    <a:pt x="927" y="1736"/>
                  </a:cubicBezTo>
                  <a:cubicBezTo>
                    <a:pt x="938" y="1736"/>
                    <a:pt x="938" y="1736"/>
                    <a:pt x="944" y="1736"/>
                  </a:cubicBezTo>
                  <a:cubicBezTo>
                    <a:pt x="944" y="1764"/>
                    <a:pt x="989" y="1759"/>
                    <a:pt x="1011" y="1776"/>
                  </a:cubicBezTo>
                  <a:cubicBezTo>
                    <a:pt x="1045" y="1792"/>
                    <a:pt x="1050" y="1820"/>
                    <a:pt x="1073" y="1854"/>
                  </a:cubicBezTo>
                  <a:cubicBezTo>
                    <a:pt x="1095" y="1888"/>
                    <a:pt x="1129" y="1888"/>
                    <a:pt x="1163" y="1910"/>
                  </a:cubicBezTo>
                  <a:cubicBezTo>
                    <a:pt x="1191" y="1933"/>
                    <a:pt x="1202" y="1955"/>
                    <a:pt x="1213" y="1989"/>
                  </a:cubicBezTo>
                  <a:cubicBezTo>
                    <a:pt x="1219" y="2017"/>
                    <a:pt x="1230" y="2028"/>
                    <a:pt x="1247" y="2056"/>
                  </a:cubicBezTo>
                  <a:cubicBezTo>
                    <a:pt x="1258" y="2079"/>
                    <a:pt x="1258" y="2107"/>
                    <a:pt x="1286" y="2113"/>
                  </a:cubicBezTo>
                  <a:cubicBezTo>
                    <a:pt x="1320" y="2124"/>
                    <a:pt x="1342" y="2113"/>
                    <a:pt x="1382" y="2118"/>
                  </a:cubicBezTo>
                  <a:cubicBezTo>
                    <a:pt x="1432" y="2124"/>
                    <a:pt x="1461" y="2146"/>
                    <a:pt x="1511" y="2146"/>
                  </a:cubicBezTo>
                  <a:cubicBezTo>
                    <a:pt x="1713" y="2146"/>
                    <a:pt x="1713" y="2146"/>
                    <a:pt x="1713" y="2146"/>
                  </a:cubicBezTo>
                  <a:cubicBezTo>
                    <a:pt x="1724" y="2146"/>
                    <a:pt x="1730" y="2146"/>
                    <a:pt x="1736" y="2152"/>
                  </a:cubicBezTo>
                  <a:cubicBezTo>
                    <a:pt x="1713" y="2191"/>
                    <a:pt x="1663" y="2158"/>
                    <a:pt x="1623" y="2174"/>
                  </a:cubicBezTo>
                  <a:cubicBezTo>
                    <a:pt x="1607" y="2180"/>
                    <a:pt x="1601" y="2197"/>
                    <a:pt x="1590" y="2208"/>
                  </a:cubicBezTo>
                  <a:cubicBezTo>
                    <a:pt x="1562" y="2236"/>
                    <a:pt x="1545" y="2247"/>
                    <a:pt x="1517" y="2270"/>
                  </a:cubicBezTo>
                  <a:cubicBezTo>
                    <a:pt x="1550" y="2309"/>
                    <a:pt x="1562" y="2337"/>
                    <a:pt x="1595" y="2371"/>
                  </a:cubicBezTo>
                  <a:cubicBezTo>
                    <a:pt x="1618" y="2393"/>
                    <a:pt x="1618" y="2422"/>
                    <a:pt x="1646" y="2427"/>
                  </a:cubicBezTo>
                  <a:cubicBezTo>
                    <a:pt x="1708" y="2455"/>
                    <a:pt x="1758" y="2438"/>
                    <a:pt x="1820" y="2478"/>
                  </a:cubicBezTo>
                  <a:cubicBezTo>
                    <a:pt x="1904" y="2523"/>
                    <a:pt x="1927" y="2579"/>
                    <a:pt x="2017" y="2613"/>
                  </a:cubicBezTo>
                  <a:cubicBezTo>
                    <a:pt x="2073" y="2635"/>
                    <a:pt x="2118" y="2629"/>
                    <a:pt x="2163" y="2674"/>
                  </a:cubicBezTo>
                  <a:lnTo>
                    <a:pt x="2163" y="2674"/>
                  </a:lnTo>
                  <a:cubicBezTo>
                    <a:pt x="2202" y="2618"/>
                    <a:pt x="2241" y="2590"/>
                    <a:pt x="2298" y="2556"/>
                  </a:cubicBezTo>
                  <a:cubicBezTo>
                    <a:pt x="2331" y="2534"/>
                    <a:pt x="2343" y="2506"/>
                    <a:pt x="2382" y="2506"/>
                  </a:cubicBezTo>
                  <a:cubicBezTo>
                    <a:pt x="2393" y="2506"/>
                    <a:pt x="2404" y="2512"/>
                    <a:pt x="2416" y="2512"/>
                  </a:cubicBezTo>
                  <a:cubicBezTo>
                    <a:pt x="2444" y="2512"/>
                    <a:pt x="2455" y="2495"/>
                    <a:pt x="2477" y="2483"/>
                  </a:cubicBezTo>
                  <a:cubicBezTo>
                    <a:pt x="2511" y="2467"/>
                    <a:pt x="2539" y="2478"/>
                    <a:pt x="2573" y="2461"/>
                  </a:cubicBezTo>
                  <a:cubicBezTo>
                    <a:pt x="2612" y="2444"/>
                    <a:pt x="2629" y="2416"/>
                    <a:pt x="2668" y="2416"/>
                  </a:cubicBezTo>
                  <a:cubicBezTo>
                    <a:pt x="2674" y="2416"/>
                    <a:pt x="2680" y="2422"/>
                    <a:pt x="2691" y="2422"/>
                  </a:cubicBezTo>
                  <a:cubicBezTo>
                    <a:pt x="2719" y="2422"/>
                    <a:pt x="2719" y="2393"/>
                    <a:pt x="2736" y="2371"/>
                  </a:cubicBezTo>
                  <a:cubicBezTo>
                    <a:pt x="2753" y="2348"/>
                    <a:pt x="2758" y="2332"/>
                    <a:pt x="2775" y="2309"/>
                  </a:cubicBezTo>
                  <a:cubicBezTo>
                    <a:pt x="2809" y="2253"/>
                    <a:pt x="2859" y="2253"/>
                    <a:pt x="2904" y="2214"/>
                  </a:cubicBezTo>
                  <a:cubicBezTo>
                    <a:pt x="2949" y="2169"/>
                    <a:pt x="2989" y="2152"/>
                    <a:pt x="3005" y="2096"/>
                  </a:cubicBezTo>
                  <a:cubicBezTo>
                    <a:pt x="3022" y="2040"/>
                    <a:pt x="3090" y="2034"/>
                    <a:pt x="3090" y="1972"/>
                  </a:cubicBezTo>
                  <a:cubicBezTo>
                    <a:pt x="3090" y="1961"/>
                    <a:pt x="3084" y="1955"/>
                    <a:pt x="3079" y="1950"/>
                  </a:cubicBezTo>
                  <a:cubicBezTo>
                    <a:pt x="3056" y="1966"/>
                    <a:pt x="3045" y="1983"/>
                    <a:pt x="3017" y="1995"/>
                  </a:cubicBezTo>
                  <a:cubicBezTo>
                    <a:pt x="3000" y="1966"/>
                    <a:pt x="3005" y="1938"/>
                    <a:pt x="2994" y="1905"/>
                  </a:cubicBezTo>
                  <a:cubicBezTo>
                    <a:pt x="2983" y="1877"/>
                    <a:pt x="2960" y="1860"/>
                    <a:pt x="2960" y="1832"/>
                  </a:cubicBezTo>
                  <a:cubicBezTo>
                    <a:pt x="2960" y="1798"/>
                    <a:pt x="2983" y="1787"/>
                    <a:pt x="2983" y="1753"/>
                  </a:cubicBezTo>
                  <a:cubicBezTo>
                    <a:pt x="2983" y="1714"/>
                    <a:pt x="2983" y="1714"/>
                    <a:pt x="2983" y="1714"/>
                  </a:cubicBezTo>
                  <a:cubicBezTo>
                    <a:pt x="2960" y="1714"/>
                    <a:pt x="2949" y="1703"/>
                    <a:pt x="2927" y="1697"/>
                  </a:cubicBezTo>
                  <a:cubicBezTo>
                    <a:pt x="2921" y="1714"/>
                    <a:pt x="2915" y="1742"/>
                    <a:pt x="2893" y="1742"/>
                  </a:cubicBezTo>
                  <a:cubicBezTo>
                    <a:pt x="2876" y="1742"/>
                    <a:pt x="2882" y="1719"/>
                    <a:pt x="2876" y="1703"/>
                  </a:cubicBezTo>
                  <a:cubicBezTo>
                    <a:pt x="2871" y="1680"/>
                    <a:pt x="2865" y="1669"/>
                    <a:pt x="2859" y="1652"/>
                  </a:cubicBezTo>
                  <a:cubicBezTo>
                    <a:pt x="2820" y="1669"/>
                    <a:pt x="2820" y="1714"/>
                    <a:pt x="2781" y="1714"/>
                  </a:cubicBezTo>
                  <a:cubicBezTo>
                    <a:pt x="2736" y="1714"/>
                    <a:pt x="2741" y="1658"/>
                    <a:pt x="2713" y="1629"/>
                  </a:cubicBezTo>
                  <a:cubicBezTo>
                    <a:pt x="2674" y="1596"/>
                    <a:pt x="2646" y="1590"/>
                    <a:pt x="2623" y="1551"/>
                  </a:cubicBezTo>
                  <a:cubicBezTo>
                    <a:pt x="2629" y="1523"/>
                    <a:pt x="2646" y="1511"/>
                    <a:pt x="2646" y="1483"/>
                  </a:cubicBezTo>
                  <a:cubicBezTo>
                    <a:pt x="2646" y="1416"/>
                    <a:pt x="2590" y="1388"/>
                    <a:pt x="2590" y="1315"/>
                  </a:cubicBezTo>
                  <a:cubicBezTo>
                    <a:pt x="2590" y="1298"/>
                    <a:pt x="2612" y="1292"/>
                    <a:pt x="2612" y="1276"/>
                  </a:cubicBezTo>
                  <a:cubicBezTo>
                    <a:pt x="2612" y="1219"/>
                    <a:pt x="2511" y="1231"/>
                    <a:pt x="2505" y="1180"/>
                  </a:cubicBezTo>
                  <a:cubicBezTo>
                    <a:pt x="2505" y="1141"/>
                    <a:pt x="2528" y="1107"/>
                    <a:pt x="2500" y="1090"/>
                  </a:cubicBezTo>
                  <a:cubicBezTo>
                    <a:pt x="2483" y="1079"/>
                    <a:pt x="2472" y="1090"/>
                    <a:pt x="2449" y="1085"/>
                  </a:cubicBezTo>
                  <a:cubicBezTo>
                    <a:pt x="2449" y="1079"/>
                    <a:pt x="2449" y="1073"/>
                    <a:pt x="2449" y="1062"/>
                  </a:cubicBezTo>
                  <a:cubicBezTo>
                    <a:pt x="2449" y="1056"/>
                    <a:pt x="2455" y="1051"/>
                    <a:pt x="2455" y="1045"/>
                  </a:cubicBezTo>
                  <a:cubicBezTo>
                    <a:pt x="2455" y="1034"/>
                    <a:pt x="2449" y="1034"/>
                    <a:pt x="2449" y="1023"/>
                  </a:cubicBezTo>
                  <a:cubicBezTo>
                    <a:pt x="2449" y="995"/>
                    <a:pt x="2466" y="978"/>
                    <a:pt x="2483" y="955"/>
                  </a:cubicBezTo>
                  <a:cubicBezTo>
                    <a:pt x="2505" y="916"/>
                    <a:pt x="2517" y="894"/>
                    <a:pt x="2533" y="854"/>
                  </a:cubicBezTo>
                  <a:cubicBezTo>
                    <a:pt x="2550" y="815"/>
                    <a:pt x="2550" y="787"/>
                    <a:pt x="2578" y="764"/>
                  </a:cubicBezTo>
                  <a:cubicBezTo>
                    <a:pt x="2601" y="742"/>
                    <a:pt x="2640" y="736"/>
                    <a:pt x="2640" y="703"/>
                  </a:cubicBezTo>
                  <a:cubicBezTo>
                    <a:pt x="2640" y="669"/>
                    <a:pt x="2612" y="658"/>
                    <a:pt x="2595" y="624"/>
                  </a:cubicBezTo>
                  <a:cubicBezTo>
                    <a:pt x="2573" y="579"/>
                    <a:pt x="2578" y="545"/>
                    <a:pt x="2567" y="495"/>
                  </a:cubicBezTo>
                  <a:lnTo>
                    <a:pt x="2567" y="495"/>
                  </a:lnTo>
                  <a:cubicBezTo>
                    <a:pt x="2562" y="512"/>
                    <a:pt x="2550" y="523"/>
                    <a:pt x="2533" y="523"/>
                  </a:cubicBezTo>
                  <a:cubicBezTo>
                    <a:pt x="2500" y="523"/>
                    <a:pt x="2494" y="467"/>
                    <a:pt x="2460" y="467"/>
                  </a:cubicBezTo>
                  <a:cubicBezTo>
                    <a:pt x="2449" y="467"/>
                    <a:pt x="2444" y="478"/>
                    <a:pt x="2438" y="489"/>
                  </a:cubicBezTo>
                  <a:cubicBezTo>
                    <a:pt x="2438" y="461"/>
                    <a:pt x="2438" y="461"/>
                    <a:pt x="2438" y="461"/>
                  </a:cubicBezTo>
                  <a:cubicBezTo>
                    <a:pt x="2438" y="438"/>
                    <a:pt x="2449" y="427"/>
                    <a:pt x="2449" y="405"/>
                  </a:cubicBezTo>
                  <a:cubicBezTo>
                    <a:pt x="2449" y="343"/>
                    <a:pt x="2421" y="309"/>
                    <a:pt x="2416" y="242"/>
                  </a:cubicBezTo>
                  <a:cubicBezTo>
                    <a:pt x="2410" y="175"/>
                    <a:pt x="2410" y="130"/>
                    <a:pt x="2365" y="79"/>
                  </a:cubicBezTo>
                  <a:cubicBezTo>
                    <a:pt x="2348" y="56"/>
                    <a:pt x="2326" y="56"/>
                    <a:pt x="2298" y="40"/>
                  </a:cubicBezTo>
                  <a:cubicBezTo>
                    <a:pt x="2275" y="23"/>
                    <a:pt x="2264" y="0"/>
                    <a:pt x="2230" y="0"/>
                  </a:cubicBezTo>
                  <a:cubicBezTo>
                    <a:pt x="2180" y="0"/>
                    <a:pt x="2191" y="79"/>
                    <a:pt x="2185" y="130"/>
                  </a:cubicBezTo>
                  <a:lnTo>
                    <a:pt x="2185" y="130"/>
                  </a:lnTo>
                  <a:cubicBezTo>
                    <a:pt x="2185" y="135"/>
                    <a:pt x="2185" y="135"/>
                    <a:pt x="2185" y="141"/>
                  </a:cubicBezTo>
                  <a:cubicBezTo>
                    <a:pt x="2185" y="163"/>
                    <a:pt x="2196" y="169"/>
                    <a:pt x="2196" y="191"/>
                  </a:cubicBezTo>
                  <a:cubicBezTo>
                    <a:pt x="2196" y="219"/>
                    <a:pt x="2163" y="214"/>
                    <a:pt x="2140" y="225"/>
                  </a:cubicBezTo>
                  <a:cubicBezTo>
                    <a:pt x="2107" y="242"/>
                    <a:pt x="2095" y="264"/>
                    <a:pt x="2062" y="264"/>
                  </a:cubicBezTo>
                  <a:cubicBezTo>
                    <a:pt x="2022" y="264"/>
                    <a:pt x="2011" y="225"/>
                    <a:pt x="1972" y="225"/>
                  </a:cubicBezTo>
                  <a:cubicBezTo>
                    <a:pt x="1955" y="225"/>
                    <a:pt x="1955" y="248"/>
                    <a:pt x="1955" y="264"/>
                  </a:cubicBezTo>
                  <a:cubicBezTo>
                    <a:pt x="1949" y="287"/>
                    <a:pt x="1944" y="298"/>
                    <a:pt x="1932" y="321"/>
                  </a:cubicBezTo>
                  <a:cubicBezTo>
                    <a:pt x="1916" y="309"/>
                    <a:pt x="1904" y="309"/>
                    <a:pt x="1893" y="292"/>
                  </a:cubicBezTo>
                  <a:cubicBezTo>
                    <a:pt x="1888" y="270"/>
                    <a:pt x="1876" y="264"/>
                    <a:pt x="1865" y="242"/>
                  </a:cubicBezTo>
                  <a:cubicBezTo>
                    <a:pt x="1837" y="253"/>
                    <a:pt x="1831" y="281"/>
                    <a:pt x="1803" y="281"/>
                  </a:cubicBezTo>
                  <a:cubicBezTo>
                    <a:pt x="1792" y="281"/>
                    <a:pt x="1781" y="264"/>
                    <a:pt x="1781" y="253"/>
                  </a:cubicBezTo>
                  <a:cubicBezTo>
                    <a:pt x="1781" y="236"/>
                    <a:pt x="1792" y="231"/>
                    <a:pt x="1792" y="214"/>
                  </a:cubicBezTo>
                  <a:cubicBezTo>
                    <a:pt x="1792" y="208"/>
                    <a:pt x="1792" y="208"/>
                    <a:pt x="1792" y="203"/>
                  </a:cubicBezTo>
                  <a:cubicBezTo>
                    <a:pt x="1775" y="203"/>
                    <a:pt x="1775" y="203"/>
                    <a:pt x="1775" y="203"/>
                  </a:cubicBezTo>
                  <a:cubicBezTo>
                    <a:pt x="1758" y="203"/>
                    <a:pt x="1753" y="219"/>
                    <a:pt x="1741" y="219"/>
                  </a:cubicBezTo>
                  <a:cubicBezTo>
                    <a:pt x="1724" y="219"/>
                    <a:pt x="1719" y="203"/>
                    <a:pt x="1702" y="203"/>
                  </a:cubicBezTo>
                  <a:cubicBezTo>
                    <a:pt x="1685" y="203"/>
                    <a:pt x="1696" y="242"/>
                    <a:pt x="1680" y="242"/>
                  </a:cubicBezTo>
                  <a:cubicBezTo>
                    <a:pt x="1657" y="242"/>
                    <a:pt x="1657" y="219"/>
                    <a:pt x="1635" y="214"/>
                  </a:cubicBezTo>
                  <a:cubicBezTo>
                    <a:pt x="1595" y="186"/>
                    <a:pt x="1567" y="169"/>
                    <a:pt x="1550" y="124"/>
                  </a:cubicBezTo>
                  <a:cubicBezTo>
                    <a:pt x="1534" y="96"/>
                    <a:pt x="1545" y="51"/>
                    <a:pt x="1511" y="51"/>
                  </a:cubicBezTo>
                  <a:cubicBezTo>
                    <a:pt x="1489" y="51"/>
                    <a:pt x="1477" y="68"/>
                    <a:pt x="1455" y="68"/>
                  </a:cubicBezTo>
                  <a:cubicBezTo>
                    <a:pt x="1438" y="68"/>
                    <a:pt x="1438" y="40"/>
                    <a:pt x="1421" y="40"/>
                  </a:cubicBezTo>
                  <a:cubicBezTo>
                    <a:pt x="1376" y="40"/>
                    <a:pt x="1354" y="73"/>
                    <a:pt x="1303" y="73"/>
                  </a:cubicBezTo>
                  <a:cubicBezTo>
                    <a:pt x="1275" y="73"/>
                    <a:pt x="1258" y="73"/>
                    <a:pt x="1225" y="73"/>
                  </a:cubicBezTo>
                  <a:cubicBezTo>
                    <a:pt x="1174" y="73"/>
                    <a:pt x="1146" y="79"/>
                    <a:pt x="1095" y="62"/>
                  </a:cubicBezTo>
                  <a:cubicBezTo>
                    <a:pt x="1079" y="56"/>
                    <a:pt x="1073" y="40"/>
                    <a:pt x="1056" y="40"/>
                  </a:cubicBezTo>
                  <a:cubicBezTo>
                    <a:pt x="1039" y="40"/>
                    <a:pt x="1034" y="51"/>
                    <a:pt x="1017" y="51"/>
                  </a:cubicBezTo>
                  <a:cubicBezTo>
                    <a:pt x="994" y="51"/>
                    <a:pt x="983" y="40"/>
                    <a:pt x="966" y="40"/>
                  </a:cubicBezTo>
                  <a:cubicBezTo>
                    <a:pt x="944" y="40"/>
                    <a:pt x="938" y="62"/>
                    <a:pt x="915" y="62"/>
                  </a:cubicBezTo>
                  <a:cubicBezTo>
                    <a:pt x="899" y="62"/>
                    <a:pt x="899" y="45"/>
                    <a:pt x="882" y="45"/>
                  </a:cubicBezTo>
                  <a:cubicBezTo>
                    <a:pt x="871" y="45"/>
                    <a:pt x="865" y="51"/>
                    <a:pt x="854" y="51"/>
                  </a:cubicBezTo>
                  <a:cubicBezTo>
                    <a:pt x="758" y="85"/>
                    <a:pt x="758" y="85"/>
                    <a:pt x="758" y="85"/>
                  </a:cubicBezTo>
                  <a:cubicBezTo>
                    <a:pt x="719" y="85"/>
                    <a:pt x="719" y="85"/>
                    <a:pt x="719" y="85"/>
                  </a:cubicBezTo>
                  <a:cubicBezTo>
                    <a:pt x="680" y="85"/>
                    <a:pt x="668" y="51"/>
                    <a:pt x="629" y="34"/>
                  </a:cubicBezTo>
                  <a:cubicBezTo>
                    <a:pt x="590" y="23"/>
                    <a:pt x="567" y="23"/>
                    <a:pt x="522" y="17"/>
                  </a:cubicBezTo>
                  <a:cubicBezTo>
                    <a:pt x="483" y="40"/>
                    <a:pt x="477" y="73"/>
                    <a:pt x="438" y="96"/>
                  </a:cubicBezTo>
                  <a:cubicBezTo>
                    <a:pt x="371" y="141"/>
                    <a:pt x="326" y="158"/>
                    <a:pt x="241" y="180"/>
                  </a:cubicBezTo>
                  <a:cubicBezTo>
                    <a:pt x="191" y="191"/>
                    <a:pt x="163" y="203"/>
                    <a:pt x="106" y="214"/>
                  </a:cubicBezTo>
                  <a:cubicBezTo>
                    <a:pt x="67" y="219"/>
                    <a:pt x="34" y="203"/>
                    <a:pt x="17" y="231"/>
                  </a:cubicBezTo>
                  <a:cubicBezTo>
                    <a:pt x="0" y="248"/>
                    <a:pt x="22" y="270"/>
                    <a:pt x="17" y="292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3" name="Google Shape;3803;p150"/>
            <p:cNvSpPr/>
            <p:nvPr/>
          </p:nvSpPr>
          <p:spPr>
            <a:xfrm>
              <a:off x="19139658" y="5585279"/>
              <a:ext cx="1476279" cy="1119188"/>
            </a:xfrm>
            <a:custGeom>
              <a:avLst/>
              <a:gdLst/>
              <a:ahLst/>
              <a:cxnLst/>
              <a:rect l="0" t="0" r="0" b="0"/>
              <a:pathLst>
                <a:path w="4102" h="3107" extrusionOk="0">
                  <a:moveTo>
                    <a:pt x="0" y="2398"/>
                  </a:moveTo>
                  <a:lnTo>
                    <a:pt x="0" y="2398"/>
                  </a:lnTo>
                  <a:cubicBezTo>
                    <a:pt x="39" y="2415"/>
                    <a:pt x="39" y="2454"/>
                    <a:pt x="78" y="2477"/>
                  </a:cubicBezTo>
                  <a:cubicBezTo>
                    <a:pt x="185" y="2544"/>
                    <a:pt x="258" y="2550"/>
                    <a:pt x="359" y="2618"/>
                  </a:cubicBezTo>
                  <a:cubicBezTo>
                    <a:pt x="494" y="2707"/>
                    <a:pt x="584" y="2741"/>
                    <a:pt x="741" y="2741"/>
                  </a:cubicBezTo>
                  <a:cubicBezTo>
                    <a:pt x="899" y="2741"/>
                    <a:pt x="983" y="2707"/>
                    <a:pt x="1135" y="2707"/>
                  </a:cubicBezTo>
                  <a:cubicBezTo>
                    <a:pt x="1163" y="2707"/>
                    <a:pt x="1202" y="2691"/>
                    <a:pt x="1202" y="2719"/>
                  </a:cubicBezTo>
                  <a:cubicBezTo>
                    <a:pt x="1202" y="2730"/>
                    <a:pt x="1196" y="2735"/>
                    <a:pt x="1196" y="2741"/>
                  </a:cubicBezTo>
                  <a:cubicBezTo>
                    <a:pt x="1196" y="2780"/>
                    <a:pt x="1202" y="2803"/>
                    <a:pt x="1208" y="2836"/>
                  </a:cubicBezTo>
                  <a:cubicBezTo>
                    <a:pt x="1208" y="2870"/>
                    <a:pt x="1202" y="2898"/>
                    <a:pt x="1219" y="2921"/>
                  </a:cubicBezTo>
                  <a:cubicBezTo>
                    <a:pt x="1247" y="2949"/>
                    <a:pt x="1281" y="2943"/>
                    <a:pt x="1314" y="2955"/>
                  </a:cubicBezTo>
                  <a:cubicBezTo>
                    <a:pt x="1387" y="2994"/>
                    <a:pt x="1427" y="3022"/>
                    <a:pt x="1511" y="3044"/>
                  </a:cubicBezTo>
                  <a:cubicBezTo>
                    <a:pt x="1584" y="3061"/>
                    <a:pt x="1623" y="3101"/>
                    <a:pt x="1696" y="3101"/>
                  </a:cubicBezTo>
                  <a:cubicBezTo>
                    <a:pt x="1882" y="3101"/>
                    <a:pt x="1960" y="2955"/>
                    <a:pt x="2146" y="2938"/>
                  </a:cubicBezTo>
                  <a:cubicBezTo>
                    <a:pt x="2191" y="2977"/>
                    <a:pt x="2230" y="2971"/>
                    <a:pt x="2281" y="3000"/>
                  </a:cubicBezTo>
                  <a:cubicBezTo>
                    <a:pt x="2354" y="3044"/>
                    <a:pt x="2399" y="3084"/>
                    <a:pt x="2483" y="3084"/>
                  </a:cubicBezTo>
                  <a:cubicBezTo>
                    <a:pt x="2528" y="3084"/>
                    <a:pt x="2556" y="3084"/>
                    <a:pt x="2601" y="3073"/>
                  </a:cubicBezTo>
                  <a:cubicBezTo>
                    <a:pt x="2623" y="3067"/>
                    <a:pt x="2635" y="3056"/>
                    <a:pt x="2657" y="3044"/>
                  </a:cubicBezTo>
                  <a:cubicBezTo>
                    <a:pt x="2713" y="3022"/>
                    <a:pt x="2747" y="3016"/>
                    <a:pt x="2797" y="2994"/>
                  </a:cubicBezTo>
                  <a:cubicBezTo>
                    <a:pt x="2837" y="2977"/>
                    <a:pt x="2865" y="2988"/>
                    <a:pt x="2904" y="2983"/>
                  </a:cubicBezTo>
                  <a:cubicBezTo>
                    <a:pt x="2972" y="2971"/>
                    <a:pt x="3005" y="2966"/>
                    <a:pt x="3073" y="2966"/>
                  </a:cubicBezTo>
                  <a:cubicBezTo>
                    <a:pt x="3095" y="2966"/>
                    <a:pt x="3106" y="2983"/>
                    <a:pt x="3129" y="2994"/>
                  </a:cubicBezTo>
                  <a:cubicBezTo>
                    <a:pt x="3185" y="3016"/>
                    <a:pt x="3219" y="3022"/>
                    <a:pt x="3275" y="3039"/>
                  </a:cubicBezTo>
                  <a:cubicBezTo>
                    <a:pt x="3309" y="3044"/>
                    <a:pt x="3331" y="3061"/>
                    <a:pt x="3371" y="3067"/>
                  </a:cubicBezTo>
                  <a:cubicBezTo>
                    <a:pt x="3404" y="3078"/>
                    <a:pt x="3438" y="3078"/>
                    <a:pt x="3460" y="3106"/>
                  </a:cubicBezTo>
                  <a:lnTo>
                    <a:pt x="3460" y="3106"/>
                  </a:lnTo>
                  <a:cubicBezTo>
                    <a:pt x="3477" y="3095"/>
                    <a:pt x="3494" y="3084"/>
                    <a:pt x="3511" y="3067"/>
                  </a:cubicBezTo>
                  <a:cubicBezTo>
                    <a:pt x="3567" y="3016"/>
                    <a:pt x="3595" y="2966"/>
                    <a:pt x="3674" y="2938"/>
                  </a:cubicBezTo>
                  <a:cubicBezTo>
                    <a:pt x="3708" y="2926"/>
                    <a:pt x="3730" y="2943"/>
                    <a:pt x="3764" y="2932"/>
                  </a:cubicBezTo>
                  <a:cubicBezTo>
                    <a:pt x="3781" y="2926"/>
                    <a:pt x="3792" y="2926"/>
                    <a:pt x="3803" y="2915"/>
                  </a:cubicBezTo>
                  <a:cubicBezTo>
                    <a:pt x="3820" y="2898"/>
                    <a:pt x="3809" y="2876"/>
                    <a:pt x="3814" y="2848"/>
                  </a:cubicBezTo>
                  <a:cubicBezTo>
                    <a:pt x="3820" y="2814"/>
                    <a:pt x="3842" y="2797"/>
                    <a:pt x="3848" y="2764"/>
                  </a:cubicBezTo>
                  <a:cubicBezTo>
                    <a:pt x="3859" y="2735"/>
                    <a:pt x="3854" y="2719"/>
                    <a:pt x="3871" y="2696"/>
                  </a:cubicBezTo>
                  <a:cubicBezTo>
                    <a:pt x="3887" y="2668"/>
                    <a:pt x="3921" y="2679"/>
                    <a:pt x="3949" y="2662"/>
                  </a:cubicBezTo>
                  <a:cubicBezTo>
                    <a:pt x="3988" y="2646"/>
                    <a:pt x="4022" y="2657"/>
                    <a:pt x="4050" y="2629"/>
                  </a:cubicBezTo>
                  <a:cubicBezTo>
                    <a:pt x="4067" y="2618"/>
                    <a:pt x="4067" y="2601"/>
                    <a:pt x="4078" y="2584"/>
                  </a:cubicBezTo>
                  <a:cubicBezTo>
                    <a:pt x="4084" y="2567"/>
                    <a:pt x="4101" y="2561"/>
                    <a:pt x="4101" y="2544"/>
                  </a:cubicBezTo>
                  <a:cubicBezTo>
                    <a:pt x="4101" y="2522"/>
                    <a:pt x="4073" y="2522"/>
                    <a:pt x="4056" y="2511"/>
                  </a:cubicBezTo>
                  <a:cubicBezTo>
                    <a:pt x="4028" y="2499"/>
                    <a:pt x="4022" y="2477"/>
                    <a:pt x="4005" y="2449"/>
                  </a:cubicBezTo>
                  <a:cubicBezTo>
                    <a:pt x="3972" y="2404"/>
                    <a:pt x="3949" y="2376"/>
                    <a:pt x="3938" y="2320"/>
                  </a:cubicBezTo>
                  <a:lnTo>
                    <a:pt x="3938" y="2320"/>
                  </a:lnTo>
                  <a:cubicBezTo>
                    <a:pt x="3899" y="2280"/>
                    <a:pt x="3859" y="2258"/>
                    <a:pt x="3820" y="2202"/>
                  </a:cubicBezTo>
                  <a:cubicBezTo>
                    <a:pt x="3781" y="2140"/>
                    <a:pt x="3713" y="2146"/>
                    <a:pt x="3640" y="2134"/>
                  </a:cubicBezTo>
                  <a:cubicBezTo>
                    <a:pt x="3550" y="2117"/>
                    <a:pt x="3517" y="2056"/>
                    <a:pt x="3427" y="2056"/>
                  </a:cubicBezTo>
                  <a:cubicBezTo>
                    <a:pt x="3393" y="2056"/>
                    <a:pt x="3376" y="2056"/>
                    <a:pt x="3348" y="2061"/>
                  </a:cubicBezTo>
                  <a:cubicBezTo>
                    <a:pt x="3292" y="2061"/>
                    <a:pt x="3292" y="2061"/>
                    <a:pt x="3292" y="2061"/>
                  </a:cubicBezTo>
                  <a:cubicBezTo>
                    <a:pt x="3258" y="2061"/>
                    <a:pt x="3241" y="2072"/>
                    <a:pt x="3219" y="2101"/>
                  </a:cubicBezTo>
                  <a:cubicBezTo>
                    <a:pt x="3247" y="2157"/>
                    <a:pt x="3247" y="2157"/>
                    <a:pt x="3247" y="2157"/>
                  </a:cubicBezTo>
                  <a:cubicBezTo>
                    <a:pt x="3230" y="2157"/>
                    <a:pt x="3219" y="2157"/>
                    <a:pt x="3208" y="2157"/>
                  </a:cubicBezTo>
                  <a:cubicBezTo>
                    <a:pt x="3163" y="2157"/>
                    <a:pt x="3174" y="2236"/>
                    <a:pt x="3135" y="2236"/>
                  </a:cubicBezTo>
                  <a:cubicBezTo>
                    <a:pt x="3067" y="2236"/>
                    <a:pt x="3039" y="2191"/>
                    <a:pt x="2977" y="2174"/>
                  </a:cubicBezTo>
                  <a:cubicBezTo>
                    <a:pt x="2910" y="2151"/>
                    <a:pt x="2859" y="2157"/>
                    <a:pt x="2797" y="2112"/>
                  </a:cubicBezTo>
                  <a:cubicBezTo>
                    <a:pt x="2814" y="2078"/>
                    <a:pt x="2837" y="2061"/>
                    <a:pt x="2837" y="2028"/>
                  </a:cubicBezTo>
                  <a:cubicBezTo>
                    <a:pt x="2837" y="2005"/>
                    <a:pt x="2820" y="1999"/>
                    <a:pt x="2820" y="1977"/>
                  </a:cubicBezTo>
                  <a:cubicBezTo>
                    <a:pt x="2820" y="1960"/>
                    <a:pt x="2842" y="1960"/>
                    <a:pt x="2842" y="1943"/>
                  </a:cubicBezTo>
                  <a:cubicBezTo>
                    <a:pt x="2842" y="1893"/>
                    <a:pt x="2842" y="1893"/>
                    <a:pt x="2842" y="1893"/>
                  </a:cubicBezTo>
                  <a:cubicBezTo>
                    <a:pt x="2842" y="1859"/>
                    <a:pt x="2820" y="1842"/>
                    <a:pt x="2803" y="1809"/>
                  </a:cubicBezTo>
                  <a:cubicBezTo>
                    <a:pt x="2786" y="1775"/>
                    <a:pt x="2769" y="1752"/>
                    <a:pt x="2736" y="1752"/>
                  </a:cubicBezTo>
                  <a:cubicBezTo>
                    <a:pt x="2724" y="1752"/>
                    <a:pt x="2724" y="1758"/>
                    <a:pt x="2713" y="1758"/>
                  </a:cubicBezTo>
                  <a:cubicBezTo>
                    <a:pt x="2708" y="1758"/>
                    <a:pt x="2708" y="1752"/>
                    <a:pt x="2702" y="1752"/>
                  </a:cubicBezTo>
                  <a:cubicBezTo>
                    <a:pt x="2713" y="1719"/>
                    <a:pt x="2713" y="1719"/>
                    <a:pt x="2713" y="1719"/>
                  </a:cubicBezTo>
                  <a:cubicBezTo>
                    <a:pt x="2708" y="1719"/>
                    <a:pt x="2708" y="1713"/>
                    <a:pt x="2702" y="1713"/>
                  </a:cubicBezTo>
                  <a:cubicBezTo>
                    <a:pt x="2668" y="1713"/>
                    <a:pt x="2663" y="1747"/>
                    <a:pt x="2629" y="1758"/>
                  </a:cubicBezTo>
                  <a:cubicBezTo>
                    <a:pt x="2623" y="1724"/>
                    <a:pt x="2607" y="1702"/>
                    <a:pt x="2607" y="1657"/>
                  </a:cubicBezTo>
                  <a:cubicBezTo>
                    <a:pt x="2607" y="1617"/>
                    <a:pt x="2663" y="1612"/>
                    <a:pt x="2663" y="1573"/>
                  </a:cubicBezTo>
                  <a:lnTo>
                    <a:pt x="2657" y="1567"/>
                  </a:lnTo>
                  <a:cubicBezTo>
                    <a:pt x="2640" y="1573"/>
                    <a:pt x="2635" y="1589"/>
                    <a:pt x="2618" y="1589"/>
                  </a:cubicBezTo>
                  <a:cubicBezTo>
                    <a:pt x="2601" y="1589"/>
                    <a:pt x="2595" y="1567"/>
                    <a:pt x="2595" y="1550"/>
                  </a:cubicBezTo>
                  <a:cubicBezTo>
                    <a:pt x="2595" y="1539"/>
                    <a:pt x="2607" y="1539"/>
                    <a:pt x="2618" y="1533"/>
                  </a:cubicBezTo>
                  <a:cubicBezTo>
                    <a:pt x="2646" y="1511"/>
                    <a:pt x="2668" y="1500"/>
                    <a:pt x="2674" y="1466"/>
                  </a:cubicBezTo>
                  <a:cubicBezTo>
                    <a:pt x="2651" y="1477"/>
                    <a:pt x="2646" y="1494"/>
                    <a:pt x="2618" y="1505"/>
                  </a:cubicBezTo>
                  <a:cubicBezTo>
                    <a:pt x="2612" y="1494"/>
                    <a:pt x="2612" y="1494"/>
                    <a:pt x="2612" y="1494"/>
                  </a:cubicBezTo>
                  <a:cubicBezTo>
                    <a:pt x="2618" y="1472"/>
                    <a:pt x="2635" y="1460"/>
                    <a:pt x="2635" y="1438"/>
                  </a:cubicBezTo>
                  <a:cubicBezTo>
                    <a:pt x="2635" y="1421"/>
                    <a:pt x="2629" y="1415"/>
                    <a:pt x="2629" y="1404"/>
                  </a:cubicBezTo>
                  <a:cubicBezTo>
                    <a:pt x="2629" y="1382"/>
                    <a:pt x="2640" y="1370"/>
                    <a:pt x="2646" y="1342"/>
                  </a:cubicBezTo>
                  <a:cubicBezTo>
                    <a:pt x="2651" y="1320"/>
                    <a:pt x="2646" y="1297"/>
                    <a:pt x="2663" y="1275"/>
                  </a:cubicBezTo>
                  <a:cubicBezTo>
                    <a:pt x="2674" y="1252"/>
                    <a:pt x="2696" y="1252"/>
                    <a:pt x="2724" y="1241"/>
                  </a:cubicBezTo>
                  <a:cubicBezTo>
                    <a:pt x="2713" y="1219"/>
                    <a:pt x="2708" y="1196"/>
                    <a:pt x="2685" y="1196"/>
                  </a:cubicBezTo>
                  <a:cubicBezTo>
                    <a:pt x="2640" y="1196"/>
                    <a:pt x="2640" y="1258"/>
                    <a:pt x="2601" y="1258"/>
                  </a:cubicBezTo>
                  <a:cubicBezTo>
                    <a:pt x="2590" y="1258"/>
                    <a:pt x="2578" y="1252"/>
                    <a:pt x="2567" y="1252"/>
                  </a:cubicBezTo>
                  <a:cubicBezTo>
                    <a:pt x="2460" y="1275"/>
                    <a:pt x="2460" y="1275"/>
                    <a:pt x="2460" y="1275"/>
                  </a:cubicBezTo>
                  <a:cubicBezTo>
                    <a:pt x="2455" y="1275"/>
                    <a:pt x="2449" y="1275"/>
                    <a:pt x="2444" y="1275"/>
                  </a:cubicBezTo>
                  <a:cubicBezTo>
                    <a:pt x="2449" y="1241"/>
                    <a:pt x="2477" y="1235"/>
                    <a:pt x="2489" y="1207"/>
                  </a:cubicBezTo>
                  <a:cubicBezTo>
                    <a:pt x="2505" y="1185"/>
                    <a:pt x="2511" y="1162"/>
                    <a:pt x="2539" y="1151"/>
                  </a:cubicBezTo>
                  <a:cubicBezTo>
                    <a:pt x="2567" y="1140"/>
                    <a:pt x="2595" y="1140"/>
                    <a:pt x="2618" y="1118"/>
                  </a:cubicBezTo>
                  <a:cubicBezTo>
                    <a:pt x="2635" y="1101"/>
                    <a:pt x="2618" y="1067"/>
                    <a:pt x="2646" y="1067"/>
                  </a:cubicBezTo>
                  <a:cubicBezTo>
                    <a:pt x="2657" y="1067"/>
                    <a:pt x="2663" y="1067"/>
                    <a:pt x="2674" y="1067"/>
                  </a:cubicBezTo>
                  <a:cubicBezTo>
                    <a:pt x="2674" y="1050"/>
                    <a:pt x="2674" y="1050"/>
                    <a:pt x="2674" y="1050"/>
                  </a:cubicBezTo>
                  <a:cubicBezTo>
                    <a:pt x="2674" y="1011"/>
                    <a:pt x="2646" y="994"/>
                    <a:pt x="2623" y="960"/>
                  </a:cubicBezTo>
                  <a:cubicBezTo>
                    <a:pt x="2590" y="904"/>
                    <a:pt x="2556" y="882"/>
                    <a:pt x="2500" y="842"/>
                  </a:cubicBezTo>
                  <a:cubicBezTo>
                    <a:pt x="2489" y="837"/>
                    <a:pt x="2483" y="831"/>
                    <a:pt x="2472" y="831"/>
                  </a:cubicBezTo>
                  <a:cubicBezTo>
                    <a:pt x="2455" y="831"/>
                    <a:pt x="2449" y="848"/>
                    <a:pt x="2444" y="859"/>
                  </a:cubicBezTo>
                  <a:cubicBezTo>
                    <a:pt x="2427" y="842"/>
                    <a:pt x="2415" y="837"/>
                    <a:pt x="2399" y="820"/>
                  </a:cubicBezTo>
                  <a:cubicBezTo>
                    <a:pt x="2382" y="797"/>
                    <a:pt x="2404" y="769"/>
                    <a:pt x="2387" y="741"/>
                  </a:cubicBezTo>
                  <a:cubicBezTo>
                    <a:pt x="2365" y="696"/>
                    <a:pt x="2320" y="696"/>
                    <a:pt x="2275" y="696"/>
                  </a:cubicBezTo>
                  <a:cubicBezTo>
                    <a:pt x="2241" y="696"/>
                    <a:pt x="2230" y="707"/>
                    <a:pt x="2196" y="707"/>
                  </a:cubicBezTo>
                  <a:cubicBezTo>
                    <a:pt x="2129" y="707"/>
                    <a:pt x="2107" y="657"/>
                    <a:pt x="2050" y="618"/>
                  </a:cubicBezTo>
                  <a:cubicBezTo>
                    <a:pt x="1960" y="556"/>
                    <a:pt x="1904" y="528"/>
                    <a:pt x="1814" y="471"/>
                  </a:cubicBezTo>
                  <a:cubicBezTo>
                    <a:pt x="1775" y="449"/>
                    <a:pt x="1764" y="421"/>
                    <a:pt x="1725" y="404"/>
                  </a:cubicBezTo>
                  <a:cubicBezTo>
                    <a:pt x="1685" y="382"/>
                    <a:pt x="1663" y="370"/>
                    <a:pt x="1629" y="337"/>
                  </a:cubicBezTo>
                  <a:cubicBezTo>
                    <a:pt x="1612" y="320"/>
                    <a:pt x="1601" y="297"/>
                    <a:pt x="1578" y="286"/>
                  </a:cubicBezTo>
                  <a:cubicBezTo>
                    <a:pt x="1528" y="252"/>
                    <a:pt x="1488" y="258"/>
                    <a:pt x="1449" y="213"/>
                  </a:cubicBezTo>
                  <a:cubicBezTo>
                    <a:pt x="1444" y="213"/>
                    <a:pt x="1444" y="213"/>
                    <a:pt x="1444" y="213"/>
                  </a:cubicBezTo>
                  <a:cubicBezTo>
                    <a:pt x="1539" y="370"/>
                    <a:pt x="1539" y="370"/>
                    <a:pt x="1539" y="370"/>
                  </a:cubicBezTo>
                  <a:cubicBezTo>
                    <a:pt x="1539" y="382"/>
                    <a:pt x="1539" y="382"/>
                    <a:pt x="1539" y="382"/>
                  </a:cubicBezTo>
                  <a:cubicBezTo>
                    <a:pt x="1466" y="376"/>
                    <a:pt x="1421" y="382"/>
                    <a:pt x="1354" y="359"/>
                  </a:cubicBezTo>
                  <a:cubicBezTo>
                    <a:pt x="1309" y="348"/>
                    <a:pt x="1292" y="325"/>
                    <a:pt x="1247" y="325"/>
                  </a:cubicBezTo>
                  <a:cubicBezTo>
                    <a:pt x="1208" y="325"/>
                    <a:pt x="1196" y="376"/>
                    <a:pt x="1151" y="376"/>
                  </a:cubicBezTo>
                  <a:cubicBezTo>
                    <a:pt x="1135" y="376"/>
                    <a:pt x="1135" y="348"/>
                    <a:pt x="1129" y="337"/>
                  </a:cubicBezTo>
                  <a:cubicBezTo>
                    <a:pt x="1106" y="297"/>
                    <a:pt x="1078" y="292"/>
                    <a:pt x="1045" y="275"/>
                  </a:cubicBezTo>
                  <a:cubicBezTo>
                    <a:pt x="977" y="247"/>
                    <a:pt x="972" y="191"/>
                    <a:pt x="910" y="151"/>
                  </a:cubicBezTo>
                  <a:cubicBezTo>
                    <a:pt x="859" y="123"/>
                    <a:pt x="831" y="106"/>
                    <a:pt x="781" y="78"/>
                  </a:cubicBezTo>
                  <a:cubicBezTo>
                    <a:pt x="719" y="45"/>
                    <a:pt x="685" y="0"/>
                    <a:pt x="618" y="0"/>
                  </a:cubicBezTo>
                  <a:cubicBezTo>
                    <a:pt x="595" y="0"/>
                    <a:pt x="584" y="16"/>
                    <a:pt x="562" y="22"/>
                  </a:cubicBezTo>
                  <a:cubicBezTo>
                    <a:pt x="539" y="33"/>
                    <a:pt x="511" y="28"/>
                    <a:pt x="511" y="56"/>
                  </a:cubicBezTo>
                  <a:cubicBezTo>
                    <a:pt x="511" y="84"/>
                    <a:pt x="545" y="95"/>
                    <a:pt x="545" y="129"/>
                  </a:cubicBezTo>
                  <a:cubicBezTo>
                    <a:pt x="545" y="134"/>
                    <a:pt x="545" y="140"/>
                    <a:pt x="545" y="146"/>
                  </a:cubicBezTo>
                  <a:cubicBezTo>
                    <a:pt x="545" y="191"/>
                    <a:pt x="545" y="191"/>
                    <a:pt x="545" y="191"/>
                  </a:cubicBezTo>
                  <a:cubicBezTo>
                    <a:pt x="545" y="224"/>
                    <a:pt x="545" y="241"/>
                    <a:pt x="556" y="269"/>
                  </a:cubicBezTo>
                  <a:cubicBezTo>
                    <a:pt x="545" y="264"/>
                    <a:pt x="545" y="264"/>
                    <a:pt x="545" y="264"/>
                  </a:cubicBezTo>
                  <a:cubicBezTo>
                    <a:pt x="511" y="241"/>
                    <a:pt x="517" y="202"/>
                    <a:pt x="483" y="179"/>
                  </a:cubicBezTo>
                  <a:cubicBezTo>
                    <a:pt x="483" y="247"/>
                    <a:pt x="483" y="247"/>
                    <a:pt x="483" y="247"/>
                  </a:cubicBezTo>
                  <a:cubicBezTo>
                    <a:pt x="483" y="269"/>
                    <a:pt x="466" y="281"/>
                    <a:pt x="466" y="303"/>
                  </a:cubicBezTo>
                  <a:cubicBezTo>
                    <a:pt x="460" y="320"/>
                    <a:pt x="460" y="337"/>
                    <a:pt x="449" y="348"/>
                  </a:cubicBezTo>
                  <a:cubicBezTo>
                    <a:pt x="432" y="320"/>
                    <a:pt x="432" y="297"/>
                    <a:pt x="432" y="258"/>
                  </a:cubicBezTo>
                  <a:cubicBezTo>
                    <a:pt x="432" y="236"/>
                    <a:pt x="460" y="202"/>
                    <a:pt x="438" y="202"/>
                  </a:cubicBezTo>
                  <a:cubicBezTo>
                    <a:pt x="421" y="202"/>
                    <a:pt x="415" y="213"/>
                    <a:pt x="404" y="219"/>
                  </a:cubicBezTo>
                  <a:lnTo>
                    <a:pt x="404" y="219"/>
                  </a:lnTo>
                  <a:cubicBezTo>
                    <a:pt x="415" y="269"/>
                    <a:pt x="410" y="303"/>
                    <a:pt x="432" y="348"/>
                  </a:cubicBezTo>
                  <a:cubicBezTo>
                    <a:pt x="449" y="382"/>
                    <a:pt x="477" y="393"/>
                    <a:pt x="477" y="427"/>
                  </a:cubicBezTo>
                  <a:cubicBezTo>
                    <a:pt x="477" y="460"/>
                    <a:pt x="438" y="466"/>
                    <a:pt x="415" y="488"/>
                  </a:cubicBezTo>
                  <a:cubicBezTo>
                    <a:pt x="387" y="511"/>
                    <a:pt x="387" y="539"/>
                    <a:pt x="370" y="578"/>
                  </a:cubicBezTo>
                  <a:cubicBezTo>
                    <a:pt x="354" y="618"/>
                    <a:pt x="342" y="640"/>
                    <a:pt x="320" y="679"/>
                  </a:cubicBezTo>
                  <a:cubicBezTo>
                    <a:pt x="303" y="702"/>
                    <a:pt x="286" y="719"/>
                    <a:pt x="286" y="747"/>
                  </a:cubicBezTo>
                  <a:cubicBezTo>
                    <a:pt x="286" y="758"/>
                    <a:pt x="292" y="758"/>
                    <a:pt x="292" y="769"/>
                  </a:cubicBezTo>
                  <a:cubicBezTo>
                    <a:pt x="292" y="775"/>
                    <a:pt x="286" y="780"/>
                    <a:pt x="286" y="786"/>
                  </a:cubicBezTo>
                  <a:cubicBezTo>
                    <a:pt x="286" y="797"/>
                    <a:pt x="286" y="803"/>
                    <a:pt x="286" y="809"/>
                  </a:cubicBezTo>
                  <a:cubicBezTo>
                    <a:pt x="309" y="814"/>
                    <a:pt x="320" y="803"/>
                    <a:pt x="337" y="814"/>
                  </a:cubicBezTo>
                  <a:cubicBezTo>
                    <a:pt x="365" y="831"/>
                    <a:pt x="342" y="865"/>
                    <a:pt x="342" y="904"/>
                  </a:cubicBezTo>
                  <a:cubicBezTo>
                    <a:pt x="348" y="955"/>
                    <a:pt x="449" y="943"/>
                    <a:pt x="449" y="1000"/>
                  </a:cubicBezTo>
                  <a:cubicBezTo>
                    <a:pt x="449" y="1016"/>
                    <a:pt x="427" y="1022"/>
                    <a:pt x="427" y="1039"/>
                  </a:cubicBezTo>
                  <a:cubicBezTo>
                    <a:pt x="427" y="1112"/>
                    <a:pt x="483" y="1140"/>
                    <a:pt x="483" y="1207"/>
                  </a:cubicBezTo>
                  <a:cubicBezTo>
                    <a:pt x="483" y="1235"/>
                    <a:pt x="466" y="1247"/>
                    <a:pt x="460" y="1275"/>
                  </a:cubicBezTo>
                  <a:cubicBezTo>
                    <a:pt x="483" y="1314"/>
                    <a:pt x="511" y="1320"/>
                    <a:pt x="550" y="1353"/>
                  </a:cubicBezTo>
                  <a:cubicBezTo>
                    <a:pt x="578" y="1382"/>
                    <a:pt x="573" y="1438"/>
                    <a:pt x="618" y="1438"/>
                  </a:cubicBezTo>
                  <a:cubicBezTo>
                    <a:pt x="657" y="1438"/>
                    <a:pt x="657" y="1393"/>
                    <a:pt x="696" y="1376"/>
                  </a:cubicBezTo>
                  <a:cubicBezTo>
                    <a:pt x="702" y="1393"/>
                    <a:pt x="708" y="1404"/>
                    <a:pt x="713" y="1427"/>
                  </a:cubicBezTo>
                  <a:cubicBezTo>
                    <a:pt x="719" y="1443"/>
                    <a:pt x="713" y="1466"/>
                    <a:pt x="730" y="1466"/>
                  </a:cubicBezTo>
                  <a:cubicBezTo>
                    <a:pt x="752" y="1466"/>
                    <a:pt x="758" y="1438"/>
                    <a:pt x="764" y="1421"/>
                  </a:cubicBezTo>
                  <a:cubicBezTo>
                    <a:pt x="786" y="1427"/>
                    <a:pt x="797" y="1438"/>
                    <a:pt x="820" y="1438"/>
                  </a:cubicBezTo>
                  <a:cubicBezTo>
                    <a:pt x="820" y="1477"/>
                    <a:pt x="820" y="1477"/>
                    <a:pt x="820" y="1477"/>
                  </a:cubicBezTo>
                  <a:cubicBezTo>
                    <a:pt x="820" y="1511"/>
                    <a:pt x="797" y="1522"/>
                    <a:pt x="797" y="1556"/>
                  </a:cubicBezTo>
                  <a:cubicBezTo>
                    <a:pt x="797" y="1584"/>
                    <a:pt x="820" y="1601"/>
                    <a:pt x="831" y="1629"/>
                  </a:cubicBezTo>
                  <a:cubicBezTo>
                    <a:pt x="842" y="1662"/>
                    <a:pt x="837" y="1690"/>
                    <a:pt x="854" y="1719"/>
                  </a:cubicBezTo>
                  <a:cubicBezTo>
                    <a:pt x="882" y="1707"/>
                    <a:pt x="893" y="1690"/>
                    <a:pt x="916" y="1674"/>
                  </a:cubicBezTo>
                  <a:cubicBezTo>
                    <a:pt x="921" y="1679"/>
                    <a:pt x="927" y="1685"/>
                    <a:pt x="927" y="1696"/>
                  </a:cubicBezTo>
                  <a:cubicBezTo>
                    <a:pt x="927" y="1758"/>
                    <a:pt x="859" y="1764"/>
                    <a:pt x="842" y="1820"/>
                  </a:cubicBezTo>
                  <a:cubicBezTo>
                    <a:pt x="826" y="1876"/>
                    <a:pt x="786" y="1893"/>
                    <a:pt x="741" y="1938"/>
                  </a:cubicBezTo>
                  <a:cubicBezTo>
                    <a:pt x="696" y="1977"/>
                    <a:pt x="646" y="1977"/>
                    <a:pt x="612" y="2033"/>
                  </a:cubicBezTo>
                  <a:cubicBezTo>
                    <a:pt x="595" y="2056"/>
                    <a:pt x="590" y="2072"/>
                    <a:pt x="573" y="2095"/>
                  </a:cubicBezTo>
                  <a:cubicBezTo>
                    <a:pt x="556" y="2117"/>
                    <a:pt x="556" y="2146"/>
                    <a:pt x="528" y="2146"/>
                  </a:cubicBezTo>
                  <a:cubicBezTo>
                    <a:pt x="517" y="2146"/>
                    <a:pt x="511" y="2140"/>
                    <a:pt x="505" y="2140"/>
                  </a:cubicBezTo>
                  <a:cubicBezTo>
                    <a:pt x="466" y="2140"/>
                    <a:pt x="449" y="2168"/>
                    <a:pt x="410" y="2185"/>
                  </a:cubicBezTo>
                  <a:cubicBezTo>
                    <a:pt x="376" y="2202"/>
                    <a:pt x="348" y="2191"/>
                    <a:pt x="314" y="2207"/>
                  </a:cubicBezTo>
                  <a:cubicBezTo>
                    <a:pt x="292" y="2219"/>
                    <a:pt x="281" y="2236"/>
                    <a:pt x="253" y="2236"/>
                  </a:cubicBezTo>
                  <a:cubicBezTo>
                    <a:pt x="241" y="2236"/>
                    <a:pt x="230" y="2230"/>
                    <a:pt x="219" y="2230"/>
                  </a:cubicBezTo>
                  <a:cubicBezTo>
                    <a:pt x="180" y="2230"/>
                    <a:pt x="168" y="2258"/>
                    <a:pt x="135" y="2280"/>
                  </a:cubicBezTo>
                  <a:cubicBezTo>
                    <a:pt x="78" y="2314"/>
                    <a:pt x="39" y="2342"/>
                    <a:pt x="0" y="2398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4" name="Google Shape;3804;p150"/>
            <p:cNvSpPr/>
            <p:nvPr/>
          </p:nvSpPr>
          <p:spPr>
            <a:xfrm>
              <a:off x="16422034" y="5329692"/>
              <a:ext cx="693693" cy="603250"/>
            </a:xfrm>
            <a:custGeom>
              <a:avLst/>
              <a:gdLst/>
              <a:ahLst/>
              <a:cxnLst/>
              <a:rect l="0" t="0" r="0" b="0"/>
              <a:pathLst>
                <a:path w="1927" h="1675" extrusionOk="0">
                  <a:moveTo>
                    <a:pt x="562" y="854"/>
                  </a:moveTo>
                  <a:lnTo>
                    <a:pt x="562" y="854"/>
                  </a:lnTo>
                  <a:cubicBezTo>
                    <a:pt x="573" y="859"/>
                    <a:pt x="573" y="859"/>
                    <a:pt x="573" y="859"/>
                  </a:cubicBezTo>
                  <a:cubicBezTo>
                    <a:pt x="601" y="859"/>
                    <a:pt x="618" y="848"/>
                    <a:pt x="641" y="837"/>
                  </a:cubicBezTo>
                  <a:cubicBezTo>
                    <a:pt x="663" y="865"/>
                    <a:pt x="685" y="887"/>
                    <a:pt x="725" y="887"/>
                  </a:cubicBezTo>
                  <a:cubicBezTo>
                    <a:pt x="759" y="887"/>
                    <a:pt x="775" y="865"/>
                    <a:pt x="804" y="865"/>
                  </a:cubicBezTo>
                  <a:cubicBezTo>
                    <a:pt x="826" y="865"/>
                    <a:pt x="837" y="887"/>
                    <a:pt x="854" y="887"/>
                  </a:cubicBezTo>
                  <a:cubicBezTo>
                    <a:pt x="888" y="887"/>
                    <a:pt x="905" y="882"/>
                    <a:pt x="933" y="882"/>
                  </a:cubicBezTo>
                  <a:cubicBezTo>
                    <a:pt x="978" y="882"/>
                    <a:pt x="978" y="882"/>
                    <a:pt x="978" y="882"/>
                  </a:cubicBezTo>
                  <a:cubicBezTo>
                    <a:pt x="995" y="882"/>
                    <a:pt x="1000" y="876"/>
                    <a:pt x="1017" y="876"/>
                  </a:cubicBezTo>
                  <a:cubicBezTo>
                    <a:pt x="1056" y="876"/>
                    <a:pt x="1062" y="921"/>
                    <a:pt x="1090" y="955"/>
                  </a:cubicBezTo>
                  <a:cubicBezTo>
                    <a:pt x="1124" y="1000"/>
                    <a:pt x="1152" y="1022"/>
                    <a:pt x="1180" y="1073"/>
                  </a:cubicBezTo>
                  <a:cubicBezTo>
                    <a:pt x="1202" y="1112"/>
                    <a:pt x="1197" y="1151"/>
                    <a:pt x="1231" y="1185"/>
                  </a:cubicBezTo>
                  <a:cubicBezTo>
                    <a:pt x="1247" y="1202"/>
                    <a:pt x="1270" y="1191"/>
                    <a:pt x="1298" y="1191"/>
                  </a:cubicBezTo>
                  <a:cubicBezTo>
                    <a:pt x="1320" y="1191"/>
                    <a:pt x="1337" y="1202"/>
                    <a:pt x="1360" y="1191"/>
                  </a:cubicBezTo>
                  <a:cubicBezTo>
                    <a:pt x="1382" y="1179"/>
                    <a:pt x="1377" y="1151"/>
                    <a:pt x="1399" y="1146"/>
                  </a:cubicBezTo>
                  <a:cubicBezTo>
                    <a:pt x="1421" y="1146"/>
                    <a:pt x="1438" y="1151"/>
                    <a:pt x="1466" y="1146"/>
                  </a:cubicBezTo>
                  <a:cubicBezTo>
                    <a:pt x="1472" y="1179"/>
                    <a:pt x="1466" y="1196"/>
                    <a:pt x="1466" y="1224"/>
                  </a:cubicBezTo>
                  <a:cubicBezTo>
                    <a:pt x="1466" y="1258"/>
                    <a:pt x="1483" y="1281"/>
                    <a:pt x="1483" y="1314"/>
                  </a:cubicBezTo>
                  <a:cubicBezTo>
                    <a:pt x="1483" y="1387"/>
                    <a:pt x="1421" y="1444"/>
                    <a:pt x="1349" y="1455"/>
                  </a:cubicBezTo>
                  <a:cubicBezTo>
                    <a:pt x="1281" y="1460"/>
                    <a:pt x="1276" y="1528"/>
                    <a:pt x="1253" y="1595"/>
                  </a:cubicBezTo>
                  <a:cubicBezTo>
                    <a:pt x="1264" y="1590"/>
                    <a:pt x="1270" y="1590"/>
                    <a:pt x="1281" y="1590"/>
                  </a:cubicBezTo>
                  <a:cubicBezTo>
                    <a:pt x="1472" y="1567"/>
                    <a:pt x="1472" y="1567"/>
                    <a:pt x="1472" y="1567"/>
                  </a:cubicBezTo>
                  <a:cubicBezTo>
                    <a:pt x="1635" y="1674"/>
                    <a:pt x="1635" y="1674"/>
                    <a:pt x="1635" y="1674"/>
                  </a:cubicBezTo>
                  <a:cubicBezTo>
                    <a:pt x="1652" y="1623"/>
                    <a:pt x="1697" y="1601"/>
                    <a:pt x="1747" y="1595"/>
                  </a:cubicBezTo>
                  <a:cubicBezTo>
                    <a:pt x="1781" y="1590"/>
                    <a:pt x="1798" y="1590"/>
                    <a:pt x="1826" y="1584"/>
                  </a:cubicBezTo>
                  <a:cubicBezTo>
                    <a:pt x="1843" y="1584"/>
                    <a:pt x="1859" y="1590"/>
                    <a:pt x="1870" y="1578"/>
                  </a:cubicBezTo>
                  <a:cubicBezTo>
                    <a:pt x="1881" y="1567"/>
                    <a:pt x="1876" y="1550"/>
                    <a:pt x="1876" y="1539"/>
                  </a:cubicBezTo>
                  <a:cubicBezTo>
                    <a:pt x="1876" y="1505"/>
                    <a:pt x="1848" y="1500"/>
                    <a:pt x="1848" y="1466"/>
                  </a:cubicBezTo>
                  <a:cubicBezTo>
                    <a:pt x="1848" y="1449"/>
                    <a:pt x="1859" y="1444"/>
                    <a:pt x="1859" y="1427"/>
                  </a:cubicBezTo>
                  <a:cubicBezTo>
                    <a:pt x="1859" y="1399"/>
                    <a:pt x="1859" y="1399"/>
                    <a:pt x="1859" y="1399"/>
                  </a:cubicBezTo>
                  <a:cubicBezTo>
                    <a:pt x="1859" y="1376"/>
                    <a:pt x="1887" y="1376"/>
                    <a:pt x="1892" y="1354"/>
                  </a:cubicBezTo>
                  <a:cubicBezTo>
                    <a:pt x="1904" y="1331"/>
                    <a:pt x="1881" y="1309"/>
                    <a:pt x="1898" y="1286"/>
                  </a:cubicBezTo>
                  <a:cubicBezTo>
                    <a:pt x="1909" y="1275"/>
                    <a:pt x="1926" y="1269"/>
                    <a:pt x="1926" y="1252"/>
                  </a:cubicBezTo>
                  <a:cubicBezTo>
                    <a:pt x="1926" y="1236"/>
                    <a:pt x="1904" y="1230"/>
                    <a:pt x="1892" y="1219"/>
                  </a:cubicBezTo>
                  <a:cubicBezTo>
                    <a:pt x="1859" y="1179"/>
                    <a:pt x="1826" y="1168"/>
                    <a:pt x="1781" y="1151"/>
                  </a:cubicBezTo>
                  <a:cubicBezTo>
                    <a:pt x="1759" y="1146"/>
                    <a:pt x="1731" y="1146"/>
                    <a:pt x="1731" y="1123"/>
                  </a:cubicBezTo>
                  <a:cubicBezTo>
                    <a:pt x="1731" y="1005"/>
                    <a:pt x="1731" y="1005"/>
                    <a:pt x="1731" y="1005"/>
                  </a:cubicBezTo>
                  <a:cubicBezTo>
                    <a:pt x="1742" y="972"/>
                    <a:pt x="1764" y="960"/>
                    <a:pt x="1787" y="932"/>
                  </a:cubicBezTo>
                  <a:cubicBezTo>
                    <a:pt x="1787" y="893"/>
                    <a:pt x="1775" y="865"/>
                    <a:pt x="1764" y="825"/>
                  </a:cubicBezTo>
                  <a:lnTo>
                    <a:pt x="1764" y="825"/>
                  </a:lnTo>
                  <a:cubicBezTo>
                    <a:pt x="1747" y="814"/>
                    <a:pt x="1731" y="803"/>
                    <a:pt x="1714" y="803"/>
                  </a:cubicBezTo>
                  <a:cubicBezTo>
                    <a:pt x="1697" y="803"/>
                    <a:pt x="1686" y="803"/>
                    <a:pt x="1669" y="803"/>
                  </a:cubicBezTo>
                  <a:cubicBezTo>
                    <a:pt x="1613" y="803"/>
                    <a:pt x="1590" y="747"/>
                    <a:pt x="1534" y="747"/>
                  </a:cubicBezTo>
                  <a:cubicBezTo>
                    <a:pt x="1489" y="747"/>
                    <a:pt x="1489" y="747"/>
                    <a:pt x="1489" y="747"/>
                  </a:cubicBezTo>
                  <a:cubicBezTo>
                    <a:pt x="1427" y="753"/>
                    <a:pt x="1427" y="753"/>
                    <a:pt x="1427" y="753"/>
                  </a:cubicBezTo>
                  <a:cubicBezTo>
                    <a:pt x="1377" y="753"/>
                    <a:pt x="1377" y="753"/>
                    <a:pt x="1377" y="753"/>
                  </a:cubicBezTo>
                  <a:cubicBezTo>
                    <a:pt x="1332" y="753"/>
                    <a:pt x="1309" y="724"/>
                    <a:pt x="1270" y="708"/>
                  </a:cubicBezTo>
                  <a:cubicBezTo>
                    <a:pt x="1219" y="691"/>
                    <a:pt x="1180" y="668"/>
                    <a:pt x="1163" y="623"/>
                  </a:cubicBezTo>
                  <a:cubicBezTo>
                    <a:pt x="1146" y="584"/>
                    <a:pt x="1146" y="556"/>
                    <a:pt x="1141" y="517"/>
                  </a:cubicBezTo>
                  <a:cubicBezTo>
                    <a:pt x="1129" y="460"/>
                    <a:pt x="1124" y="427"/>
                    <a:pt x="1096" y="382"/>
                  </a:cubicBezTo>
                  <a:cubicBezTo>
                    <a:pt x="1084" y="359"/>
                    <a:pt x="1062" y="359"/>
                    <a:pt x="1051" y="337"/>
                  </a:cubicBezTo>
                  <a:cubicBezTo>
                    <a:pt x="1034" y="314"/>
                    <a:pt x="1039" y="298"/>
                    <a:pt x="1028" y="275"/>
                  </a:cubicBezTo>
                  <a:cubicBezTo>
                    <a:pt x="1006" y="236"/>
                    <a:pt x="978" y="219"/>
                    <a:pt x="955" y="180"/>
                  </a:cubicBezTo>
                  <a:lnTo>
                    <a:pt x="955" y="180"/>
                  </a:lnTo>
                  <a:cubicBezTo>
                    <a:pt x="938" y="163"/>
                    <a:pt x="916" y="163"/>
                    <a:pt x="888" y="163"/>
                  </a:cubicBezTo>
                  <a:cubicBezTo>
                    <a:pt x="849" y="163"/>
                    <a:pt x="849" y="163"/>
                    <a:pt x="849" y="163"/>
                  </a:cubicBezTo>
                  <a:cubicBezTo>
                    <a:pt x="792" y="163"/>
                    <a:pt x="759" y="185"/>
                    <a:pt x="697" y="196"/>
                  </a:cubicBezTo>
                  <a:cubicBezTo>
                    <a:pt x="685" y="157"/>
                    <a:pt x="691" y="129"/>
                    <a:pt x="674" y="84"/>
                  </a:cubicBezTo>
                  <a:cubicBezTo>
                    <a:pt x="669" y="67"/>
                    <a:pt x="652" y="56"/>
                    <a:pt x="652" y="33"/>
                  </a:cubicBezTo>
                  <a:cubicBezTo>
                    <a:pt x="652" y="22"/>
                    <a:pt x="657" y="11"/>
                    <a:pt x="663" y="0"/>
                  </a:cubicBezTo>
                  <a:lnTo>
                    <a:pt x="663" y="0"/>
                  </a:lnTo>
                  <a:cubicBezTo>
                    <a:pt x="635" y="0"/>
                    <a:pt x="635" y="0"/>
                    <a:pt x="635" y="0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433" y="11"/>
                    <a:pt x="377" y="33"/>
                    <a:pt x="275" y="33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157" y="33"/>
                    <a:pt x="129" y="28"/>
                    <a:pt x="84" y="50"/>
                  </a:cubicBezTo>
                  <a:cubicBezTo>
                    <a:pt x="56" y="56"/>
                    <a:pt x="56" y="90"/>
                    <a:pt x="28" y="90"/>
                  </a:cubicBezTo>
                  <a:cubicBezTo>
                    <a:pt x="0" y="90"/>
                    <a:pt x="0" y="90"/>
                    <a:pt x="0" y="90"/>
                  </a:cubicBezTo>
                  <a:lnTo>
                    <a:pt x="0" y="90"/>
                  </a:lnTo>
                  <a:cubicBezTo>
                    <a:pt x="17" y="157"/>
                    <a:pt x="28" y="208"/>
                    <a:pt x="84" y="247"/>
                  </a:cubicBezTo>
                  <a:cubicBezTo>
                    <a:pt x="107" y="264"/>
                    <a:pt x="118" y="281"/>
                    <a:pt x="152" y="281"/>
                  </a:cubicBezTo>
                  <a:cubicBezTo>
                    <a:pt x="163" y="281"/>
                    <a:pt x="169" y="275"/>
                    <a:pt x="180" y="275"/>
                  </a:cubicBezTo>
                  <a:cubicBezTo>
                    <a:pt x="208" y="275"/>
                    <a:pt x="225" y="275"/>
                    <a:pt x="253" y="275"/>
                  </a:cubicBezTo>
                  <a:cubicBezTo>
                    <a:pt x="264" y="275"/>
                    <a:pt x="270" y="286"/>
                    <a:pt x="281" y="292"/>
                  </a:cubicBezTo>
                  <a:cubicBezTo>
                    <a:pt x="298" y="309"/>
                    <a:pt x="320" y="320"/>
                    <a:pt x="320" y="342"/>
                  </a:cubicBezTo>
                  <a:cubicBezTo>
                    <a:pt x="320" y="415"/>
                    <a:pt x="287" y="455"/>
                    <a:pt x="287" y="528"/>
                  </a:cubicBezTo>
                  <a:cubicBezTo>
                    <a:pt x="287" y="612"/>
                    <a:pt x="292" y="685"/>
                    <a:pt x="365" y="730"/>
                  </a:cubicBezTo>
                  <a:cubicBezTo>
                    <a:pt x="444" y="775"/>
                    <a:pt x="534" y="769"/>
                    <a:pt x="562" y="854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5" name="Google Shape;3805;p150"/>
            <p:cNvSpPr/>
            <p:nvPr/>
          </p:nvSpPr>
          <p:spPr>
            <a:xfrm>
              <a:off x="16766500" y="5264604"/>
              <a:ext cx="938151" cy="369888"/>
            </a:xfrm>
            <a:custGeom>
              <a:avLst/>
              <a:gdLst/>
              <a:ahLst/>
              <a:cxnLst/>
              <a:rect l="0" t="0" r="0" b="0"/>
              <a:pathLst>
                <a:path w="2607" h="1029" extrusionOk="0">
                  <a:moveTo>
                    <a:pt x="0" y="360"/>
                  </a:moveTo>
                  <a:lnTo>
                    <a:pt x="0" y="360"/>
                  </a:lnTo>
                  <a:cubicBezTo>
                    <a:pt x="40" y="348"/>
                    <a:pt x="56" y="331"/>
                    <a:pt x="96" y="314"/>
                  </a:cubicBezTo>
                  <a:lnTo>
                    <a:pt x="96" y="314"/>
                  </a:lnTo>
                  <a:cubicBezTo>
                    <a:pt x="113" y="360"/>
                    <a:pt x="152" y="388"/>
                    <a:pt x="197" y="388"/>
                  </a:cubicBezTo>
                  <a:cubicBezTo>
                    <a:pt x="219" y="388"/>
                    <a:pt x="236" y="371"/>
                    <a:pt x="264" y="371"/>
                  </a:cubicBezTo>
                  <a:cubicBezTo>
                    <a:pt x="315" y="371"/>
                    <a:pt x="315" y="371"/>
                    <a:pt x="315" y="371"/>
                  </a:cubicBezTo>
                  <a:cubicBezTo>
                    <a:pt x="326" y="371"/>
                    <a:pt x="326" y="360"/>
                    <a:pt x="337" y="354"/>
                  </a:cubicBezTo>
                  <a:cubicBezTo>
                    <a:pt x="354" y="343"/>
                    <a:pt x="365" y="343"/>
                    <a:pt x="388" y="343"/>
                  </a:cubicBezTo>
                  <a:cubicBezTo>
                    <a:pt x="433" y="343"/>
                    <a:pt x="433" y="343"/>
                    <a:pt x="433" y="343"/>
                  </a:cubicBezTo>
                  <a:cubicBezTo>
                    <a:pt x="438" y="343"/>
                    <a:pt x="438" y="343"/>
                    <a:pt x="438" y="343"/>
                  </a:cubicBezTo>
                  <a:cubicBezTo>
                    <a:pt x="433" y="309"/>
                    <a:pt x="427" y="292"/>
                    <a:pt x="427" y="258"/>
                  </a:cubicBezTo>
                  <a:cubicBezTo>
                    <a:pt x="427" y="247"/>
                    <a:pt x="444" y="241"/>
                    <a:pt x="455" y="230"/>
                  </a:cubicBezTo>
                  <a:cubicBezTo>
                    <a:pt x="472" y="213"/>
                    <a:pt x="483" y="202"/>
                    <a:pt x="495" y="180"/>
                  </a:cubicBezTo>
                  <a:lnTo>
                    <a:pt x="495" y="180"/>
                  </a:lnTo>
                  <a:cubicBezTo>
                    <a:pt x="568" y="163"/>
                    <a:pt x="607" y="152"/>
                    <a:pt x="680" y="152"/>
                  </a:cubicBezTo>
                  <a:cubicBezTo>
                    <a:pt x="731" y="152"/>
                    <a:pt x="759" y="168"/>
                    <a:pt x="815" y="174"/>
                  </a:cubicBezTo>
                  <a:cubicBezTo>
                    <a:pt x="994" y="152"/>
                    <a:pt x="994" y="152"/>
                    <a:pt x="994" y="152"/>
                  </a:cubicBezTo>
                  <a:cubicBezTo>
                    <a:pt x="1033" y="152"/>
                    <a:pt x="1033" y="152"/>
                    <a:pt x="1033" y="152"/>
                  </a:cubicBezTo>
                  <a:cubicBezTo>
                    <a:pt x="1089" y="152"/>
                    <a:pt x="1117" y="168"/>
                    <a:pt x="1173" y="168"/>
                  </a:cubicBezTo>
                  <a:cubicBezTo>
                    <a:pt x="1196" y="168"/>
                    <a:pt x="1213" y="174"/>
                    <a:pt x="1235" y="174"/>
                  </a:cubicBezTo>
                  <a:cubicBezTo>
                    <a:pt x="1280" y="174"/>
                    <a:pt x="1291" y="112"/>
                    <a:pt x="1291" y="67"/>
                  </a:cubicBezTo>
                  <a:cubicBezTo>
                    <a:pt x="1291" y="51"/>
                    <a:pt x="1286" y="51"/>
                    <a:pt x="1274" y="39"/>
                  </a:cubicBezTo>
                  <a:lnTo>
                    <a:pt x="1274" y="39"/>
                  </a:lnTo>
                  <a:cubicBezTo>
                    <a:pt x="1291" y="17"/>
                    <a:pt x="1303" y="0"/>
                    <a:pt x="1331" y="0"/>
                  </a:cubicBezTo>
                  <a:cubicBezTo>
                    <a:pt x="1398" y="0"/>
                    <a:pt x="1432" y="28"/>
                    <a:pt x="1494" y="56"/>
                  </a:cubicBezTo>
                  <a:cubicBezTo>
                    <a:pt x="1527" y="73"/>
                    <a:pt x="1550" y="90"/>
                    <a:pt x="1584" y="107"/>
                  </a:cubicBezTo>
                  <a:cubicBezTo>
                    <a:pt x="1612" y="118"/>
                    <a:pt x="1651" y="107"/>
                    <a:pt x="1651" y="135"/>
                  </a:cubicBezTo>
                  <a:cubicBezTo>
                    <a:pt x="1651" y="152"/>
                    <a:pt x="1634" y="168"/>
                    <a:pt x="1617" y="168"/>
                  </a:cubicBezTo>
                  <a:cubicBezTo>
                    <a:pt x="1612" y="168"/>
                    <a:pt x="1606" y="157"/>
                    <a:pt x="1600" y="157"/>
                  </a:cubicBezTo>
                  <a:cubicBezTo>
                    <a:pt x="1561" y="157"/>
                    <a:pt x="1561" y="157"/>
                    <a:pt x="1561" y="157"/>
                  </a:cubicBezTo>
                  <a:cubicBezTo>
                    <a:pt x="1561" y="168"/>
                    <a:pt x="1561" y="174"/>
                    <a:pt x="1561" y="180"/>
                  </a:cubicBezTo>
                  <a:cubicBezTo>
                    <a:pt x="1561" y="236"/>
                    <a:pt x="1595" y="253"/>
                    <a:pt x="1628" y="298"/>
                  </a:cubicBezTo>
                  <a:cubicBezTo>
                    <a:pt x="1662" y="354"/>
                    <a:pt x="1707" y="365"/>
                    <a:pt x="1752" y="410"/>
                  </a:cubicBezTo>
                  <a:cubicBezTo>
                    <a:pt x="1791" y="455"/>
                    <a:pt x="1825" y="466"/>
                    <a:pt x="1870" y="511"/>
                  </a:cubicBezTo>
                  <a:cubicBezTo>
                    <a:pt x="1909" y="550"/>
                    <a:pt x="1909" y="612"/>
                    <a:pt x="1960" y="612"/>
                  </a:cubicBezTo>
                  <a:cubicBezTo>
                    <a:pt x="1977" y="612"/>
                    <a:pt x="1982" y="595"/>
                    <a:pt x="1999" y="595"/>
                  </a:cubicBezTo>
                  <a:cubicBezTo>
                    <a:pt x="2039" y="595"/>
                    <a:pt x="2055" y="623"/>
                    <a:pt x="2095" y="635"/>
                  </a:cubicBezTo>
                  <a:cubicBezTo>
                    <a:pt x="2168" y="657"/>
                    <a:pt x="2213" y="663"/>
                    <a:pt x="2286" y="680"/>
                  </a:cubicBezTo>
                  <a:cubicBezTo>
                    <a:pt x="2308" y="697"/>
                    <a:pt x="2331" y="702"/>
                    <a:pt x="2359" y="702"/>
                  </a:cubicBezTo>
                  <a:cubicBezTo>
                    <a:pt x="2437" y="702"/>
                    <a:pt x="2437" y="702"/>
                    <a:pt x="2437" y="702"/>
                  </a:cubicBezTo>
                  <a:cubicBezTo>
                    <a:pt x="2482" y="708"/>
                    <a:pt x="2482" y="708"/>
                    <a:pt x="2482" y="708"/>
                  </a:cubicBezTo>
                  <a:cubicBezTo>
                    <a:pt x="2527" y="708"/>
                    <a:pt x="2527" y="708"/>
                    <a:pt x="2527" y="708"/>
                  </a:cubicBezTo>
                  <a:cubicBezTo>
                    <a:pt x="2567" y="708"/>
                    <a:pt x="2583" y="736"/>
                    <a:pt x="2606" y="770"/>
                  </a:cubicBezTo>
                  <a:lnTo>
                    <a:pt x="2606" y="770"/>
                  </a:lnTo>
                  <a:cubicBezTo>
                    <a:pt x="2533" y="820"/>
                    <a:pt x="2465" y="815"/>
                    <a:pt x="2381" y="848"/>
                  </a:cubicBezTo>
                  <a:cubicBezTo>
                    <a:pt x="2359" y="860"/>
                    <a:pt x="2353" y="876"/>
                    <a:pt x="2331" y="888"/>
                  </a:cubicBezTo>
                  <a:cubicBezTo>
                    <a:pt x="2280" y="921"/>
                    <a:pt x="2246" y="933"/>
                    <a:pt x="2196" y="972"/>
                  </a:cubicBezTo>
                  <a:cubicBezTo>
                    <a:pt x="2179" y="983"/>
                    <a:pt x="2156" y="977"/>
                    <a:pt x="2140" y="983"/>
                  </a:cubicBezTo>
                  <a:cubicBezTo>
                    <a:pt x="2117" y="994"/>
                    <a:pt x="2112" y="1011"/>
                    <a:pt x="2089" y="1022"/>
                  </a:cubicBezTo>
                  <a:lnTo>
                    <a:pt x="2089" y="1022"/>
                  </a:lnTo>
                  <a:cubicBezTo>
                    <a:pt x="1994" y="1022"/>
                    <a:pt x="1937" y="1022"/>
                    <a:pt x="1842" y="1022"/>
                  </a:cubicBezTo>
                  <a:cubicBezTo>
                    <a:pt x="1831" y="1022"/>
                    <a:pt x="1819" y="1028"/>
                    <a:pt x="1808" y="1028"/>
                  </a:cubicBezTo>
                  <a:cubicBezTo>
                    <a:pt x="1769" y="1028"/>
                    <a:pt x="1769" y="1028"/>
                    <a:pt x="1769" y="1028"/>
                  </a:cubicBezTo>
                  <a:cubicBezTo>
                    <a:pt x="1724" y="1028"/>
                    <a:pt x="1696" y="1005"/>
                    <a:pt x="1668" y="972"/>
                  </a:cubicBezTo>
                  <a:cubicBezTo>
                    <a:pt x="1651" y="955"/>
                    <a:pt x="1645" y="938"/>
                    <a:pt x="1623" y="938"/>
                  </a:cubicBezTo>
                  <a:cubicBezTo>
                    <a:pt x="1595" y="938"/>
                    <a:pt x="1589" y="961"/>
                    <a:pt x="1567" y="972"/>
                  </a:cubicBezTo>
                  <a:cubicBezTo>
                    <a:pt x="1522" y="1000"/>
                    <a:pt x="1494" y="1028"/>
                    <a:pt x="1437" y="1028"/>
                  </a:cubicBezTo>
                  <a:cubicBezTo>
                    <a:pt x="1370" y="1028"/>
                    <a:pt x="1342" y="983"/>
                    <a:pt x="1280" y="944"/>
                  </a:cubicBezTo>
                  <a:cubicBezTo>
                    <a:pt x="1235" y="916"/>
                    <a:pt x="1196" y="933"/>
                    <a:pt x="1145" y="933"/>
                  </a:cubicBezTo>
                  <a:cubicBezTo>
                    <a:pt x="1106" y="933"/>
                    <a:pt x="1100" y="972"/>
                    <a:pt x="1072" y="1000"/>
                  </a:cubicBezTo>
                  <a:cubicBezTo>
                    <a:pt x="1050" y="966"/>
                    <a:pt x="1033" y="949"/>
                    <a:pt x="1005" y="927"/>
                  </a:cubicBezTo>
                  <a:cubicBezTo>
                    <a:pt x="809" y="1005"/>
                    <a:pt x="809" y="1005"/>
                    <a:pt x="809" y="1005"/>
                  </a:cubicBezTo>
                  <a:lnTo>
                    <a:pt x="809" y="1005"/>
                  </a:lnTo>
                  <a:cubicBezTo>
                    <a:pt x="792" y="994"/>
                    <a:pt x="776" y="983"/>
                    <a:pt x="759" y="983"/>
                  </a:cubicBezTo>
                  <a:cubicBezTo>
                    <a:pt x="742" y="983"/>
                    <a:pt x="731" y="983"/>
                    <a:pt x="714" y="983"/>
                  </a:cubicBezTo>
                  <a:cubicBezTo>
                    <a:pt x="658" y="983"/>
                    <a:pt x="635" y="927"/>
                    <a:pt x="579" y="927"/>
                  </a:cubicBezTo>
                  <a:cubicBezTo>
                    <a:pt x="534" y="927"/>
                    <a:pt x="534" y="927"/>
                    <a:pt x="534" y="927"/>
                  </a:cubicBezTo>
                  <a:cubicBezTo>
                    <a:pt x="472" y="933"/>
                    <a:pt x="472" y="933"/>
                    <a:pt x="472" y="933"/>
                  </a:cubicBezTo>
                  <a:cubicBezTo>
                    <a:pt x="422" y="933"/>
                    <a:pt x="422" y="933"/>
                    <a:pt x="422" y="933"/>
                  </a:cubicBezTo>
                  <a:cubicBezTo>
                    <a:pt x="377" y="933"/>
                    <a:pt x="354" y="904"/>
                    <a:pt x="315" y="888"/>
                  </a:cubicBezTo>
                  <a:cubicBezTo>
                    <a:pt x="264" y="871"/>
                    <a:pt x="225" y="848"/>
                    <a:pt x="208" y="803"/>
                  </a:cubicBezTo>
                  <a:cubicBezTo>
                    <a:pt x="191" y="764"/>
                    <a:pt x="191" y="736"/>
                    <a:pt x="186" y="697"/>
                  </a:cubicBezTo>
                  <a:cubicBezTo>
                    <a:pt x="174" y="640"/>
                    <a:pt x="169" y="607"/>
                    <a:pt x="141" y="562"/>
                  </a:cubicBezTo>
                  <a:cubicBezTo>
                    <a:pt x="129" y="539"/>
                    <a:pt x="107" y="539"/>
                    <a:pt x="96" y="517"/>
                  </a:cubicBezTo>
                  <a:cubicBezTo>
                    <a:pt x="79" y="494"/>
                    <a:pt x="84" y="478"/>
                    <a:pt x="73" y="455"/>
                  </a:cubicBezTo>
                  <a:cubicBezTo>
                    <a:pt x="51" y="416"/>
                    <a:pt x="23" y="399"/>
                    <a:pt x="0" y="36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6" name="Google Shape;3806;p150"/>
            <p:cNvSpPr/>
            <p:nvPr/>
          </p:nvSpPr>
          <p:spPr>
            <a:xfrm>
              <a:off x="16796659" y="5309054"/>
              <a:ext cx="147628" cy="95250"/>
            </a:xfrm>
            <a:custGeom>
              <a:avLst/>
              <a:gdLst/>
              <a:ahLst/>
              <a:cxnLst/>
              <a:rect l="0" t="0" r="0" b="0"/>
              <a:pathLst>
                <a:path w="412" h="265" extrusionOk="0">
                  <a:moveTo>
                    <a:pt x="12" y="190"/>
                  </a:moveTo>
                  <a:lnTo>
                    <a:pt x="12" y="190"/>
                  </a:lnTo>
                  <a:cubicBezTo>
                    <a:pt x="6" y="185"/>
                    <a:pt x="0" y="174"/>
                    <a:pt x="0" y="162"/>
                  </a:cubicBezTo>
                  <a:cubicBezTo>
                    <a:pt x="40" y="151"/>
                    <a:pt x="79" y="174"/>
                    <a:pt x="113" y="146"/>
                  </a:cubicBezTo>
                  <a:cubicBezTo>
                    <a:pt x="147" y="112"/>
                    <a:pt x="130" y="73"/>
                    <a:pt x="135" y="28"/>
                  </a:cubicBezTo>
                  <a:cubicBezTo>
                    <a:pt x="175" y="28"/>
                    <a:pt x="197" y="0"/>
                    <a:pt x="237" y="0"/>
                  </a:cubicBezTo>
                  <a:cubicBezTo>
                    <a:pt x="265" y="0"/>
                    <a:pt x="276" y="16"/>
                    <a:pt x="298" y="28"/>
                  </a:cubicBezTo>
                  <a:cubicBezTo>
                    <a:pt x="343" y="44"/>
                    <a:pt x="371" y="39"/>
                    <a:pt x="411" y="56"/>
                  </a:cubicBezTo>
                  <a:lnTo>
                    <a:pt x="411" y="56"/>
                  </a:lnTo>
                  <a:cubicBezTo>
                    <a:pt x="399" y="78"/>
                    <a:pt x="388" y="89"/>
                    <a:pt x="371" y="106"/>
                  </a:cubicBezTo>
                  <a:cubicBezTo>
                    <a:pt x="360" y="117"/>
                    <a:pt x="343" y="123"/>
                    <a:pt x="343" y="134"/>
                  </a:cubicBezTo>
                  <a:cubicBezTo>
                    <a:pt x="343" y="168"/>
                    <a:pt x="349" y="185"/>
                    <a:pt x="354" y="219"/>
                  </a:cubicBezTo>
                  <a:cubicBezTo>
                    <a:pt x="349" y="219"/>
                    <a:pt x="349" y="219"/>
                    <a:pt x="349" y="219"/>
                  </a:cubicBezTo>
                  <a:cubicBezTo>
                    <a:pt x="304" y="219"/>
                    <a:pt x="304" y="219"/>
                    <a:pt x="304" y="219"/>
                  </a:cubicBezTo>
                  <a:cubicBezTo>
                    <a:pt x="281" y="219"/>
                    <a:pt x="270" y="219"/>
                    <a:pt x="253" y="230"/>
                  </a:cubicBezTo>
                  <a:cubicBezTo>
                    <a:pt x="242" y="236"/>
                    <a:pt x="242" y="247"/>
                    <a:pt x="231" y="247"/>
                  </a:cubicBezTo>
                  <a:cubicBezTo>
                    <a:pt x="180" y="247"/>
                    <a:pt x="180" y="247"/>
                    <a:pt x="180" y="247"/>
                  </a:cubicBezTo>
                  <a:cubicBezTo>
                    <a:pt x="152" y="247"/>
                    <a:pt x="135" y="264"/>
                    <a:pt x="113" y="264"/>
                  </a:cubicBezTo>
                  <a:cubicBezTo>
                    <a:pt x="68" y="264"/>
                    <a:pt x="29" y="236"/>
                    <a:pt x="12" y="19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7" name="Google Shape;3807;p150"/>
            <p:cNvSpPr/>
            <p:nvPr/>
          </p:nvSpPr>
          <p:spPr>
            <a:xfrm>
              <a:off x="16656970" y="5275717"/>
              <a:ext cx="574638" cy="125412"/>
            </a:xfrm>
            <a:custGeom>
              <a:avLst/>
              <a:gdLst/>
              <a:ahLst/>
              <a:cxnLst/>
              <a:rect l="0" t="0" r="0" b="0"/>
              <a:pathLst>
                <a:path w="1595" h="349" extrusionOk="0">
                  <a:moveTo>
                    <a:pt x="399" y="286"/>
                  </a:moveTo>
                  <a:lnTo>
                    <a:pt x="399" y="286"/>
                  </a:lnTo>
                  <a:cubicBezTo>
                    <a:pt x="393" y="281"/>
                    <a:pt x="387" y="270"/>
                    <a:pt x="387" y="258"/>
                  </a:cubicBezTo>
                  <a:cubicBezTo>
                    <a:pt x="427" y="247"/>
                    <a:pt x="466" y="270"/>
                    <a:pt x="500" y="242"/>
                  </a:cubicBezTo>
                  <a:cubicBezTo>
                    <a:pt x="534" y="208"/>
                    <a:pt x="517" y="169"/>
                    <a:pt x="522" y="124"/>
                  </a:cubicBezTo>
                  <a:cubicBezTo>
                    <a:pt x="562" y="124"/>
                    <a:pt x="584" y="96"/>
                    <a:pt x="624" y="96"/>
                  </a:cubicBezTo>
                  <a:cubicBezTo>
                    <a:pt x="652" y="96"/>
                    <a:pt x="663" y="112"/>
                    <a:pt x="685" y="124"/>
                  </a:cubicBezTo>
                  <a:cubicBezTo>
                    <a:pt x="730" y="140"/>
                    <a:pt x="758" y="135"/>
                    <a:pt x="798" y="152"/>
                  </a:cubicBezTo>
                  <a:lnTo>
                    <a:pt x="798" y="152"/>
                  </a:lnTo>
                  <a:cubicBezTo>
                    <a:pt x="871" y="135"/>
                    <a:pt x="910" y="124"/>
                    <a:pt x="983" y="124"/>
                  </a:cubicBezTo>
                  <a:cubicBezTo>
                    <a:pt x="1034" y="124"/>
                    <a:pt x="1062" y="140"/>
                    <a:pt x="1118" y="146"/>
                  </a:cubicBezTo>
                  <a:cubicBezTo>
                    <a:pt x="1297" y="124"/>
                    <a:pt x="1297" y="124"/>
                    <a:pt x="1297" y="124"/>
                  </a:cubicBezTo>
                  <a:cubicBezTo>
                    <a:pt x="1336" y="124"/>
                    <a:pt x="1336" y="124"/>
                    <a:pt x="1336" y="124"/>
                  </a:cubicBezTo>
                  <a:cubicBezTo>
                    <a:pt x="1392" y="124"/>
                    <a:pt x="1420" y="140"/>
                    <a:pt x="1476" y="140"/>
                  </a:cubicBezTo>
                  <a:cubicBezTo>
                    <a:pt x="1499" y="140"/>
                    <a:pt x="1516" y="146"/>
                    <a:pt x="1538" y="146"/>
                  </a:cubicBezTo>
                  <a:cubicBezTo>
                    <a:pt x="1583" y="146"/>
                    <a:pt x="1594" y="84"/>
                    <a:pt x="1594" y="39"/>
                  </a:cubicBezTo>
                  <a:cubicBezTo>
                    <a:pt x="1594" y="23"/>
                    <a:pt x="1589" y="23"/>
                    <a:pt x="1577" y="11"/>
                  </a:cubicBezTo>
                  <a:lnTo>
                    <a:pt x="1577" y="11"/>
                  </a:lnTo>
                  <a:cubicBezTo>
                    <a:pt x="1566" y="28"/>
                    <a:pt x="1549" y="51"/>
                    <a:pt x="1527" y="51"/>
                  </a:cubicBezTo>
                  <a:cubicBezTo>
                    <a:pt x="1476" y="51"/>
                    <a:pt x="1454" y="11"/>
                    <a:pt x="1409" y="11"/>
                  </a:cubicBezTo>
                  <a:cubicBezTo>
                    <a:pt x="1347" y="11"/>
                    <a:pt x="1313" y="17"/>
                    <a:pt x="1252" y="17"/>
                  </a:cubicBezTo>
                  <a:cubicBezTo>
                    <a:pt x="1207" y="17"/>
                    <a:pt x="1180" y="0"/>
                    <a:pt x="1135" y="0"/>
                  </a:cubicBezTo>
                  <a:cubicBezTo>
                    <a:pt x="1039" y="0"/>
                    <a:pt x="989" y="39"/>
                    <a:pt x="893" y="39"/>
                  </a:cubicBezTo>
                  <a:cubicBezTo>
                    <a:pt x="865" y="39"/>
                    <a:pt x="848" y="17"/>
                    <a:pt x="820" y="17"/>
                  </a:cubicBezTo>
                  <a:cubicBezTo>
                    <a:pt x="758" y="17"/>
                    <a:pt x="730" y="56"/>
                    <a:pt x="668" y="56"/>
                  </a:cubicBezTo>
                  <a:cubicBezTo>
                    <a:pt x="663" y="56"/>
                    <a:pt x="657" y="51"/>
                    <a:pt x="652" y="51"/>
                  </a:cubicBezTo>
                  <a:cubicBezTo>
                    <a:pt x="562" y="39"/>
                    <a:pt x="562" y="39"/>
                    <a:pt x="562" y="39"/>
                  </a:cubicBezTo>
                  <a:cubicBezTo>
                    <a:pt x="505" y="39"/>
                    <a:pt x="489" y="73"/>
                    <a:pt x="438" y="90"/>
                  </a:cubicBezTo>
                  <a:cubicBezTo>
                    <a:pt x="348" y="118"/>
                    <a:pt x="292" y="140"/>
                    <a:pt x="197" y="140"/>
                  </a:cubicBezTo>
                  <a:cubicBezTo>
                    <a:pt x="152" y="140"/>
                    <a:pt x="152" y="140"/>
                    <a:pt x="152" y="140"/>
                  </a:cubicBezTo>
                  <a:cubicBezTo>
                    <a:pt x="11" y="152"/>
                    <a:pt x="11" y="152"/>
                    <a:pt x="11" y="152"/>
                  </a:cubicBezTo>
                  <a:lnTo>
                    <a:pt x="11" y="152"/>
                  </a:lnTo>
                  <a:cubicBezTo>
                    <a:pt x="5" y="163"/>
                    <a:pt x="0" y="174"/>
                    <a:pt x="0" y="185"/>
                  </a:cubicBezTo>
                  <a:cubicBezTo>
                    <a:pt x="0" y="208"/>
                    <a:pt x="17" y="219"/>
                    <a:pt x="22" y="236"/>
                  </a:cubicBezTo>
                  <a:cubicBezTo>
                    <a:pt x="39" y="281"/>
                    <a:pt x="33" y="309"/>
                    <a:pt x="45" y="348"/>
                  </a:cubicBezTo>
                  <a:cubicBezTo>
                    <a:pt x="107" y="337"/>
                    <a:pt x="140" y="315"/>
                    <a:pt x="197" y="315"/>
                  </a:cubicBezTo>
                  <a:cubicBezTo>
                    <a:pt x="236" y="315"/>
                    <a:pt x="236" y="315"/>
                    <a:pt x="236" y="315"/>
                  </a:cubicBezTo>
                  <a:cubicBezTo>
                    <a:pt x="264" y="315"/>
                    <a:pt x="286" y="315"/>
                    <a:pt x="303" y="332"/>
                  </a:cubicBezTo>
                  <a:lnTo>
                    <a:pt x="303" y="332"/>
                  </a:lnTo>
                  <a:cubicBezTo>
                    <a:pt x="343" y="320"/>
                    <a:pt x="359" y="303"/>
                    <a:pt x="399" y="286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8" name="Google Shape;3808;p150"/>
            <p:cNvSpPr/>
            <p:nvPr/>
          </p:nvSpPr>
          <p:spPr>
            <a:xfrm>
              <a:off x="18171345" y="5205868"/>
              <a:ext cx="1371511" cy="395287"/>
            </a:xfrm>
            <a:custGeom>
              <a:avLst/>
              <a:gdLst/>
              <a:ahLst/>
              <a:cxnLst/>
              <a:rect l="0" t="0" r="0" b="0"/>
              <a:pathLst>
                <a:path w="3810" h="1097" extrusionOk="0">
                  <a:moveTo>
                    <a:pt x="545" y="1067"/>
                  </a:moveTo>
                  <a:lnTo>
                    <a:pt x="545" y="1067"/>
                  </a:lnTo>
                  <a:cubicBezTo>
                    <a:pt x="550" y="1045"/>
                    <a:pt x="528" y="1023"/>
                    <a:pt x="545" y="1006"/>
                  </a:cubicBezTo>
                  <a:cubicBezTo>
                    <a:pt x="562" y="978"/>
                    <a:pt x="595" y="994"/>
                    <a:pt x="634" y="989"/>
                  </a:cubicBezTo>
                  <a:cubicBezTo>
                    <a:pt x="691" y="978"/>
                    <a:pt x="719" y="966"/>
                    <a:pt x="769" y="955"/>
                  </a:cubicBezTo>
                  <a:cubicBezTo>
                    <a:pt x="854" y="933"/>
                    <a:pt x="899" y="916"/>
                    <a:pt x="966" y="871"/>
                  </a:cubicBezTo>
                  <a:cubicBezTo>
                    <a:pt x="1005" y="848"/>
                    <a:pt x="1011" y="815"/>
                    <a:pt x="1050" y="792"/>
                  </a:cubicBezTo>
                  <a:cubicBezTo>
                    <a:pt x="1095" y="798"/>
                    <a:pt x="1118" y="798"/>
                    <a:pt x="1157" y="809"/>
                  </a:cubicBezTo>
                  <a:cubicBezTo>
                    <a:pt x="1196" y="826"/>
                    <a:pt x="1208" y="860"/>
                    <a:pt x="1247" y="860"/>
                  </a:cubicBezTo>
                  <a:cubicBezTo>
                    <a:pt x="1286" y="860"/>
                    <a:pt x="1286" y="860"/>
                    <a:pt x="1286" y="860"/>
                  </a:cubicBezTo>
                  <a:cubicBezTo>
                    <a:pt x="1382" y="826"/>
                    <a:pt x="1382" y="826"/>
                    <a:pt x="1382" y="826"/>
                  </a:cubicBezTo>
                  <a:cubicBezTo>
                    <a:pt x="1393" y="826"/>
                    <a:pt x="1399" y="820"/>
                    <a:pt x="1410" y="820"/>
                  </a:cubicBezTo>
                  <a:cubicBezTo>
                    <a:pt x="1427" y="820"/>
                    <a:pt x="1427" y="837"/>
                    <a:pt x="1443" y="837"/>
                  </a:cubicBezTo>
                  <a:cubicBezTo>
                    <a:pt x="1466" y="837"/>
                    <a:pt x="1472" y="815"/>
                    <a:pt x="1494" y="815"/>
                  </a:cubicBezTo>
                  <a:cubicBezTo>
                    <a:pt x="1511" y="815"/>
                    <a:pt x="1522" y="826"/>
                    <a:pt x="1545" y="826"/>
                  </a:cubicBezTo>
                  <a:cubicBezTo>
                    <a:pt x="1562" y="826"/>
                    <a:pt x="1567" y="815"/>
                    <a:pt x="1584" y="815"/>
                  </a:cubicBezTo>
                  <a:cubicBezTo>
                    <a:pt x="1601" y="815"/>
                    <a:pt x="1607" y="831"/>
                    <a:pt x="1623" y="837"/>
                  </a:cubicBezTo>
                  <a:cubicBezTo>
                    <a:pt x="1674" y="854"/>
                    <a:pt x="1702" y="848"/>
                    <a:pt x="1753" y="848"/>
                  </a:cubicBezTo>
                  <a:cubicBezTo>
                    <a:pt x="1786" y="848"/>
                    <a:pt x="1803" y="848"/>
                    <a:pt x="1831" y="848"/>
                  </a:cubicBezTo>
                  <a:cubicBezTo>
                    <a:pt x="1882" y="848"/>
                    <a:pt x="1904" y="815"/>
                    <a:pt x="1949" y="815"/>
                  </a:cubicBezTo>
                  <a:cubicBezTo>
                    <a:pt x="1966" y="815"/>
                    <a:pt x="1966" y="843"/>
                    <a:pt x="1983" y="843"/>
                  </a:cubicBezTo>
                  <a:cubicBezTo>
                    <a:pt x="2005" y="843"/>
                    <a:pt x="2017" y="826"/>
                    <a:pt x="2039" y="826"/>
                  </a:cubicBezTo>
                  <a:cubicBezTo>
                    <a:pt x="2073" y="826"/>
                    <a:pt x="2062" y="871"/>
                    <a:pt x="2078" y="899"/>
                  </a:cubicBezTo>
                  <a:cubicBezTo>
                    <a:pt x="2095" y="944"/>
                    <a:pt x="2123" y="961"/>
                    <a:pt x="2163" y="989"/>
                  </a:cubicBezTo>
                  <a:cubicBezTo>
                    <a:pt x="2185" y="994"/>
                    <a:pt x="2185" y="1017"/>
                    <a:pt x="2208" y="1017"/>
                  </a:cubicBezTo>
                  <a:cubicBezTo>
                    <a:pt x="2224" y="1017"/>
                    <a:pt x="2213" y="978"/>
                    <a:pt x="2230" y="978"/>
                  </a:cubicBezTo>
                  <a:cubicBezTo>
                    <a:pt x="2247" y="978"/>
                    <a:pt x="2252" y="994"/>
                    <a:pt x="2269" y="994"/>
                  </a:cubicBezTo>
                  <a:cubicBezTo>
                    <a:pt x="2281" y="994"/>
                    <a:pt x="2286" y="978"/>
                    <a:pt x="2303" y="978"/>
                  </a:cubicBezTo>
                  <a:cubicBezTo>
                    <a:pt x="2320" y="978"/>
                    <a:pt x="2320" y="978"/>
                    <a:pt x="2320" y="978"/>
                  </a:cubicBezTo>
                  <a:cubicBezTo>
                    <a:pt x="2320" y="983"/>
                    <a:pt x="2320" y="983"/>
                    <a:pt x="2320" y="989"/>
                  </a:cubicBezTo>
                  <a:cubicBezTo>
                    <a:pt x="2320" y="1006"/>
                    <a:pt x="2309" y="1011"/>
                    <a:pt x="2309" y="1028"/>
                  </a:cubicBezTo>
                  <a:cubicBezTo>
                    <a:pt x="2309" y="1039"/>
                    <a:pt x="2320" y="1056"/>
                    <a:pt x="2331" y="1056"/>
                  </a:cubicBezTo>
                  <a:cubicBezTo>
                    <a:pt x="2359" y="1056"/>
                    <a:pt x="2365" y="1028"/>
                    <a:pt x="2393" y="1017"/>
                  </a:cubicBezTo>
                  <a:cubicBezTo>
                    <a:pt x="2404" y="1039"/>
                    <a:pt x="2416" y="1045"/>
                    <a:pt x="2421" y="1067"/>
                  </a:cubicBezTo>
                  <a:cubicBezTo>
                    <a:pt x="2432" y="1084"/>
                    <a:pt x="2444" y="1084"/>
                    <a:pt x="2460" y="1096"/>
                  </a:cubicBezTo>
                  <a:cubicBezTo>
                    <a:pt x="2472" y="1073"/>
                    <a:pt x="2477" y="1062"/>
                    <a:pt x="2483" y="1039"/>
                  </a:cubicBezTo>
                  <a:cubicBezTo>
                    <a:pt x="2483" y="1023"/>
                    <a:pt x="2483" y="1000"/>
                    <a:pt x="2500" y="1000"/>
                  </a:cubicBezTo>
                  <a:cubicBezTo>
                    <a:pt x="2539" y="1000"/>
                    <a:pt x="2550" y="1039"/>
                    <a:pt x="2590" y="1039"/>
                  </a:cubicBezTo>
                  <a:cubicBezTo>
                    <a:pt x="2623" y="1039"/>
                    <a:pt x="2635" y="1017"/>
                    <a:pt x="2668" y="1000"/>
                  </a:cubicBezTo>
                  <a:cubicBezTo>
                    <a:pt x="2691" y="989"/>
                    <a:pt x="2724" y="994"/>
                    <a:pt x="2724" y="966"/>
                  </a:cubicBezTo>
                  <a:cubicBezTo>
                    <a:pt x="2724" y="944"/>
                    <a:pt x="2713" y="938"/>
                    <a:pt x="2713" y="916"/>
                  </a:cubicBezTo>
                  <a:cubicBezTo>
                    <a:pt x="2713" y="910"/>
                    <a:pt x="2713" y="910"/>
                    <a:pt x="2713" y="905"/>
                  </a:cubicBezTo>
                  <a:lnTo>
                    <a:pt x="2713" y="905"/>
                  </a:lnTo>
                  <a:cubicBezTo>
                    <a:pt x="2679" y="893"/>
                    <a:pt x="2679" y="860"/>
                    <a:pt x="2674" y="826"/>
                  </a:cubicBezTo>
                  <a:cubicBezTo>
                    <a:pt x="2668" y="792"/>
                    <a:pt x="2651" y="775"/>
                    <a:pt x="2651" y="742"/>
                  </a:cubicBezTo>
                  <a:cubicBezTo>
                    <a:pt x="2651" y="691"/>
                    <a:pt x="2691" y="663"/>
                    <a:pt x="2691" y="612"/>
                  </a:cubicBezTo>
                  <a:cubicBezTo>
                    <a:pt x="2691" y="545"/>
                    <a:pt x="2640" y="517"/>
                    <a:pt x="2590" y="472"/>
                  </a:cubicBezTo>
                  <a:cubicBezTo>
                    <a:pt x="2550" y="444"/>
                    <a:pt x="2533" y="421"/>
                    <a:pt x="2494" y="393"/>
                  </a:cubicBezTo>
                  <a:cubicBezTo>
                    <a:pt x="2455" y="444"/>
                    <a:pt x="2477" y="494"/>
                    <a:pt x="2427" y="545"/>
                  </a:cubicBezTo>
                  <a:cubicBezTo>
                    <a:pt x="2421" y="539"/>
                    <a:pt x="2421" y="539"/>
                    <a:pt x="2421" y="539"/>
                  </a:cubicBezTo>
                  <a:cubicBezTo>
                    <a:pt x="2421" y="494"/>
                    <a:pt x="2466" y="477"/>
                    <a:pt x="2466" y="433"/>
                  </a:cubicBezTo>
                  <a:cubicBezTo>
                    <a:pt x="2466" y="421"/>
                    <a:pt x="2466" y="410"/>
                    <a:pt x="2455" y="410"/>
                  </a:cubicBezTo>
                  <a:cubicBezTo>
                    <a:pt x="2438" y="410"/>
                    <a:pt x="2432" y="427"/>
                    <a:pt x="2416" y="427"/>
                  </a:cubicBezTo>
                  <a:cubicBezTo>
                    <a:pt x="2393" y="427"/>
                    <a:pt x="2393" y="427"/>
                    <a:pt x="2393" y="427"/>
                  </a:cubicBezTo>
                  <a:cubicBezTo>
                    <a:pt x="2393" y="399"/>
                    <a:pt x="2387" y="388"/>
                    <a:pt x="2387" y="365"/>
                  </a:cubicBezTo>
                  <a:cubicBezTo>
                    <a:pt x="2387" y="331"/>
                    <a:pt x="2427" y="337"/>
                    <a:pt x="2455" y="331"/>
                  </a:cubicBezTo>
                  <a:cubicBezTo>
                    <a:pt x="2489" y="320"/>
                    <a:pt x="2511" y="309"/>
                    <a:pt x="2545" y="303"/>
                  </a:cubicBezTo>
                  <a:cubicBezTo>
                    <a:pt x="2618" y="292"/>
                    <a:pt x="2657" y="281"/>
                    <a:pt x="2730" y="281"/>
                  </a:cubicBezTo>
                  <a:cubicBezTo>
                    <a:pt x="2775" y="281"/>
                    <a:pt x="2792" y="315"/>
                    <a:pt x="2837" y="315"/>
                  </a:cubicBezTo>
                  <a:cubicBezTo>
                    <a:pt x="2859" y="315"/>
                    <a:pt x="2871" y="298"/>
                    <a:pt x="2887" y="298"/>
                  </a:cubicBezTo>
                  <a:cubicBezTo>
                    <a:pt x="2921" y="298"/>
                    <a:pt x="2938" y="315"/>
                    <a:pt x="2966" y="315"/>
                  </a:cubicBezTo>
                  <a:cubicBezTo>
                    <a:pt x="3000" y="315"/>
                    <a:pt x="3022" y="303"/>
                    <a:pt x="3056" y="303"/>
                  </a:cubicBezTo>
                  <a:cubicBezTo>
                    <a:pt x="3078" y="303"/>
                    <a:pt x="3073" y="348"/>
                    <a:pt x="3095" y="348"/>
                  </a:cubicBezTo>
                  <a:cubicBezTo>
                    <a:pt x="3135" y="348"/>
                    <a:pt x="3146" y="320"/>
                    <a:pt x="3174" y="292"/>
                  </a:cubicBezTo>
                  <a:cubicBezTo>
                    <a:pt x="3191" y="270"/>
                    <a:pt x="3208" y="253"/>
                    <a:pt x="3225" y="225"/>
                  </a:cubicBezTo>
                  <a:cubicBezTo>
                    <a:pt x="3241" y="202"/>
                    <a:pt x="3236" y="163"/>
                    <a:pt x="3269" y="163"/>
                  </a:cubicBezTo>
                  <a:cubicBezTo>
                    <a:pt x="3314" y="163"/>
                    <a:pt x="3314" y="163"/>
                    <a:pt x="3314" y="163"/>
                  </a:cubicBezTo>
                  <a:cubicBezTo>
                    <a:pt x="3348" y="163"/>
                    <a:pt x="3365" y="169"/>
                    <a:pt x="3399" y="174"/>
                  </a:cubicBezTo>
                  <a:cubicBezTo>
                    <a:pt x="3466" y="174"/>
                    <a:pt x="3505" y="174"/>
                    <a:pt x="3573" y="174"/>
                  </a:cubicBezTo>
                  <a:cubicBezTo>
                    <a:pt x="3635" y="174"/>
                    <a:pt x="3674" y="186"/>
                    <a:pt x="3719" y="157"/>
                  </a:cubicBezTo>
                  <a:cubicBezTo>
                    <a:pt x="3764" y="129"/>
                    <a:pt x="3781" y="96"/>
                    <a:pt x="3809" y="51"/>
                  </a:cubicBezTo>
                  <a:cubicBezTo>
                    <a:pt x="3781" y="56"/>
                    <a:pt x="3769" y="56"/>
                    <a:pt x="3747" y="56"/>
                  </a:cubicBezTo>
                  <a:cubicBezTo>
                    <a:pt x="3680" y="56"/>
                    <a:pt x="3680" y="56"/>
                    <a:pt x="3680" y="56"/>
                  </a:cubicBezTo>
                  <a:cubicBezTo>
                    <a:pt x="3635" y="56"/>
                    <a:pt x="3607" y="73"/>
                    <a:pt x="3556" y="73"/>
                  </a:cubicBezTo>
                  <a:cubicBezTo>
                    <a:pt x="3533" y="73"/>
                    <a:pt x="3517" y="67"/>
                    <a:pt x="3494" y="67"/>
                  </a:cubicBezTo>
                  <a:cubicBezTo>
                    <a:pt x="3410" y="67"/>
                    <a:pt x="3365" y="118"/>
                    <a:pt x="3281" y="118"/>
                  </a:cubicBezTo>
                  <a:cubicBezTo>
                    <a:pt x="3236" y="118"/>
                    <a:pt x="3213" y="96"/>
                    <a:pt x="3168" y="96"/>
                  </a:cubicBezTo>
                  <a:cubicBezTo>
                    <a:pt x="3129" y="96"/>
                    <a:pt x="3106" y="96"/>
                    <a:pt x="3067" y="96"/>
                  </a:cubicBezTo>
                  <a:cubicBezTo>
                    <a:pt x="2972" y="96"/>
                    <a:pt x="2915" y="84"/>
                    <a:pt x="2826" y="45"/>
                  </a:cubicBezTo>
                  <a:cubicBezTo>
                    <a:pt x="2781" y="28"/>
                    <a:pt x="2758" y="0"/>
                    <a:pt x="2702" y="0"/>
                  </a:cubicBezTo>
                  <a:cubicBezTo>
                    <a:pt x="2663" y="0"/>
                    <a:pt x="2663" y="0"/>
                    <a:pt x="2663" y="0"/>
                  </a:cubicBezTo>
                  <a:cubicBezTo>
                    <a:pt x="2578" y="0"/>
                    <a:pt x="2539" y="51"/>
                    <a:pt x="2460" y="56"/>
                  </a:cubicBezTo>
                  <a:cubicBezTo>
                    <a:pt x="2258" y="96"/>
                    <a:pt x="2258" y="96"/>
                    <a:pt x="2258" y="96"/>
                  </a:cubicBezTo>
                  <a:cubicBezTo>
                    <a:pt x="2202" y="96"/>
                    <a:pt x="2174" y="51"/>
                    <a:pt x="2118" y="51"/>
                  </a:cubicBezTo>
                  <a:cubicBezTo>
                    <a:pt x="2078" y="51"/>
                    <a:pt x="2062" y="62"/>
                    <a:pt x="2028" y="73"/>
                  </a:cubicBezTo>
                  <a:cubicBezTo>
                    <a:pt x="2005" y="84"/>
                    <a:pt x="2000" y="101"/>
                    <a:pt x="1983" y="101"/>
                  </a:cubicBezTo>
                  <a:cubicBezTo>
                    <a:pt x="1949" y="101"/>
                    <a:pt x="1932" y="90"/>
                    <a:pt x="1910" y="73"/>
                  </a:cubicBezTo>
                  <a:cubicBezTo>
                    <a:pt x="1876" y="90"/>
                    <a:pt x="1865" y="107"/>
                    <a:pt x="1831" y="124"/>
                  </a:cubicBezTo>
                  <a:cubicBezTo>
                    <a:pt x="1758" y="152"/>
                    <a:pt x="1708" y="152"/>
                    <a:pt x="1629" y="152"/>
                  </a:cubicBezTo>
                  <a:cubicBezTo>
                    <a:pt x="1567" y="152"/>
                    <a:pt x="1567" y="152"/>
                    <a:pt x="1567" y="152"/>
                  </a:cubicBezTo>
                  <a:cubicBezTo>
                    <a:pt x="1528" y="152"/>
                    <a:pt x="1500" y="157"/>
                    <a:pt x="1466" y="169"/>
                  </a:cubicBezTo>
                  <a:cubicBezTo>
                    <a:pt x="1432" y="186"/>
                    <a:pt x="1415" y="202"/>
                    <a:pt x="1382" y="202"/>
                  </a:cubicBezTo>
                  <a:cubicBezTo>
                    <a:pt x="1331" y="202"/>
                    <a:pt x="1331" y="202"/>
                    <a:pt x="1331" y="202"/>
                  </a:cubicBezTo>
                  <a:cubicBezTo>
                    <a:pt x="1286" y="202"/>
                    <a:pt x="1264" y="186"/>
                    <a:pt x="1219" y="180"/>
                  </a:cubicBezTo>
                  <a:cubicBezTo>
                    <a:pt x="1123" y="163"/>
                    <a:pt x="1061" y="163"/>
                    <a:pt x="988" y="101"/>
                  </a:cubicBezTo>
                  <a:cubicBezTo>
                    <a:pt x="960" y="141"/>
                    <a:pt x="944" y="169"/>
                    <a:pt x="899" y="191"/>
                  </a:cubicBezTo>
                  <a:cubicBezTo>
                    <a:pt x="882" y="202"/>
                    <a:pt x="871" y="219"/>
                    <a:pt x="848" y="219"/>
                  </a:cubicBezTo>
                  <a:cubicBezTo>
                    <a:pt x="809" y="219"/>
                    <a:pt x="792" y="202"/>
                    <a:pt x="758" y="197"/>
                  </a:cubicBezTo>
                  <a:cubicBezTo>
                    <a:pt x="736" y="197"/>
                    <a:pt x="719" y="202"/>
                    <a:pt x="696" y="197"/>
                  </a:cubicBezTo>
                  <a:cubicBezTo>
                    <a:pt x="679" y="191"/>
                    <a:pt x="674" y="163"/>
                    <a:pt x="657" y="163"/>
                  </a:cubicBezTo>
                  <a:cubicBezTo>
                    <a:pt x="634" y="163"/>
                    <a:pt x="629" y="180"/>
                    <a:pt x="612" y="191"/>
                  </a:cubicBezTo>
                  <a:cubicBezTo>
                    <a:pt x="584" y="208"/>
                    <a:pt x="562" y="208"/>
                    <a:pt x="533" y="208"/>
                  </a:cubicBezTo>
                  <a:cubicBezTo>
                    <a:pt x="455" y="208"/>
                    <a:pt x="410" y="197"/>
                    <a:pt x="337" y="163"/>
                  </a:cubicBezTo>
                  <a:cubicBezTo>
                    <a:pt x="331" y="180"/>
                    <a:pt x="326" y="191"/>
                    <a:pt x="326" y="202"/>
                  </a:cubicBezTo>
                  <a:cubicBezTo>
                    <a:pt x="326" y="225"/>
                    <a:pt x="342" y="236"/>
                    <a:pt x="354" y="259"/>
                  </a:cubicBezTo>
                  <a:cubicBezTo>
                    <a:pt x="376" y="303"/>
                    <a:pt x="382" y="331"/>
                    <a:pt x="382" y="376"/>
                  </a:cubicBezTo>
                  <a:cubicBezTo>
                    <a:pt x="382" y="382"/>
                    <a:pt x="387" y="382"/>
                    <a:pt x="387" y="382"/>
                  </a:cubicBezTo>
                  <a:cubicBezTo>
                    <a:pt x="416" y="382"/>
                    <a:pt x="410" y="348"/>
                    <a:pt x="427" y="326"/>
                  </a:cubicBezTo>
                  <a:cubicBezTo>
                    <a:pt x="455" y="303"/>
                    <a:pt x="477" y="303"/>
                    <a:pt x="511" y="298"/>
                  </a:cubicBezTo>
                  <a:cubicBezTo>
                    <a:pt x="556" y="287"/>
                    <a:pt x="584" y="292"/>
                    <a:pt x="623" y="281"/>
                  </a:cubicBezTo>
                  <a:cubicBezTo>
                    <a:pt x="640" y="275"/>
                    <a:pt x="646" y="259"/>
                    <a:pt x="657" y="259"/>
                  </a:cubicBezTo>
                  <a:cubicBezTo>
                    <a:pt x="685" y="259"/>
                    <a:pt x="696" y="275"/>
                    <a:pt x="724" y="281"/>
                  </a:cubicBezTo>
                  <a:cubicBezTo>
                    <a:pt x="758" y="287"/>
                    <a:pt x="786" y="270"/>
                    <a:pt x="820" y="281"/>
                  </a:cubicBezTo>
                  <a:cubicBezTo>
                    <a:pt x="842" y="287"/>
                    <a:pt x="837" y="320"/>
                    <a:pt x="854" y="331"/>
                  </a:cubicBezTo>
                  <a:cubicBezTo>
                    <a:pt x="871" y="343"/>
                    <a:pt x="882" y="337"/>
                    <a:pt x="893" y="337"/>
                  </a:cubicBezTo>
                  <a:cubicBezTo>
                    <a:pt x="983" y="337"/>
                    <a:pt x="983" y="337"/>
                    <a:pt x="983" y="337"/>
                  </a:cubicBezTo>
                  <a:cubicBezTo>
                    <a:pt x="1050" y="337"/>
                    <a:pt x="1067" y="410"/>
                    <a:pt x="1129" y="410"/>
                  </a:cubicBezTo>
                  <a:cubicBezTo>
                    <a:pt x="1168" y="410"/>
                    <a:pt x="1185" y="399"/>
                    <a:pt x="1225" y="399"/>
                  </a:cubicBezTo>
                  <a:lnTo>
                    <a:pt x="1230" y="404"/>
                  </a:lnTo>
                  <a:cubicBezTo>
                    <a:pt x="1118" y="449"/>
                    <a:pt x="1050" y="477"/>
                    <a:pt x="927" y="477"/>
                  </a:cubicBezTo>
                  <a:cubicBezTo>
                    <a:pt x="887" y="477"/>
                    <a:pt x="871" y="461"/>
                    <a:pt x="831" y="461"/>
                  </a:cubicBezTo>
                  <a:cubicBezTo>
                    <a:pt x="769" y="461"/>
                    <a:pt x="741" y="494"/>
                    <a:pt x="679" y="494"/>
                  </a:cubicBezTo>
                  <a:cubicBezTo>
                    <a:pt x="629" y="494"/>
                    <a:pt x="601" y="466"/>
                    <a:pt x="556" y="438"/>
                  </a:cubicBezTo>
                  <a:cubicBezTo>
                    <a:pt x="528" y="427"/>
                    <a:pt x="522" y="404"/>
                    <a:pt x="494" y="404"/>
                  </a:cubicBezTo>
                  <a:cubicBezTo>
                    <a:pt x="444" y="404"/>
                    <a:pt x="460" y="500"/>
                    <a:pt x="410" y="500"/>
                  </a:cubicBezTo>
                  <a:cubicBezTo>
                    <a:pt x="393" y="500"/>
                    <a:pt x="387" y="494"/>
                    <a:pt x="371" y="494"/>
                  </a:cubicBezTo>
                  <a:cubicBezTo>
                    <a:pt x="320" y="506"/>
                    <a:pt x="281" y="511"/>
                    <a:pt x="247" y="551"/>
                  </a:cubicBezTo>
                  <a:cubicBezTo>
                    <a:pt x="236" y="562"/>
                    <a:pt x="219" y="568"/>
                    <a:pt x="219" y="584"/>
                  </a:cubicBezTo>
                  <a:cubicBezTo>
                    <a:pt x="219" y="596"/>
                    <a:pt x="224" y="596"/>
                    <a:pt x="224" y="607"/>
                  </a:cubicBezTo>
                  <a:cubicBezTo>
                    <a:pt x="224" y="669"/>
                    <a:pt x="163" y="685"/>
                    <a:pt x="101" y="702"/>
                  </a:cubicBezTo>
                  <a:cubicBezTo>
                    <a:pt x="62" y="719"/>
                    <a:pt x="34" y="742"/>
                    <a:pt x="0" y="753"/>
                  </a:cubicBezTo>
                  <a:lnTo>
                    <a:pt x="0" y="753"/>
                  </a:lnTo>
                  <a:cubicBezTo>
                    <a:pt x="5" y="809"/>
                    <a:pt x="39" y="837"/>
                    <a:pt x="78" y="876"/>
                  </a:cubicBezTo>
                  <a:cubicBezTo>
                    <a:pt x="118" y="921"/>
                    <a:pt x="146" y="950"/>
                    <a:pt x="196" y="972"/>
                  </a:cubicBezTo>
                  <a:cubicBezTo>
                    <a:pt x="303" y="1028"/>
                    <a:pt x="365" y="1067"/>
                    <a:pt x="483" y="1067"/>
                  </a:cubicBezTo>
                  <a:cubicBezTo>
                    <a:pt x="545" y="1067"/>
                    <a:pt x="545" y="1067"/>
                    <a:pt x="545" y="1067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9" name="Google Shape;3809;p150"/>
            <p:cNvSpPr/>
            <p:nvPr/>
          </p:nvSpPr>
          <p:spPr>
            <a:xfrm>
              <a:off x="17288753" y="4605793"/>
              <a:ext cx="849258" cy="536575"/>
            </a:xfrm>
            <a:custGeom>
              <a:avLst/>
              <a:gdLst/>
              <a:ahLst/>
              <a:cxnLst/>
              <a:rect l="0" t="0" r="0" b="0"/>
              <a:pathLst>
                <a:path w="2361" h="1489" extrusionOk="0">
                  <a:moveTo>
                    <a:pt x="2253" y="89"/>
                  </a:moveTo>
                  <a:lnTo>
                    <a:pt x="2253" y="89"/>
                  </a:lnTo>
                  <a:cubicBezTo>
                    <a:pt x="2253" y="106"/>
                    <a:pt x="2253" y="106"/>
                    <a:pt x="2253" y="106"/>
                  </a:cubicBezTo>
                  <a:cubicBezTo>
                    <a:pt x="2287" y="112"/>
                    <a:pt x="2309" y="117"/>
                    <a:pt x="2349" y="117"/>
                  </a:cubicBezTo>
                  <a:cubicBezTo>
                    <a:pt x="2354" y="117"/>
                    <a:pt x="2360" y="117"/>
                    <a:pt x="2360" y="112"/>
                  </a:cubicBezTo>
                  <a:cubicBezTo>
                    <a:pt x="2360" y="84"/>
                    <a:pt x="2360" y="84"/>
                    <a:pt x="2360" y="84"/>
                  </a:cubicBezTo>
                  <a:cubicBezTo>
                    <a:pt x="2360" y="45"/>
                    <a:pt x="2337" y="16"/>
                    <a:pt x="2298" y="5"/>
                  </a:cubicBezTo>
                  <a:cubicBezTo>
                    <a:pt x="2287" y="0"/>
                    <a:pt x="2281" y="16"/>
                    <a:pt x="2276" y="33"/>
                  </a:cubicBezTo>
                  <a:cubicBezTo>
                    <a:pt x="2270" y="56"/>
                    <a:pt x="2259" y="67"/>
                    <a:pt x="2253" y="89"/>
                  </a:cubicBezTo>
                  <a:close/>
                  <a:moveTo>
                    <a:pt x="1343" y="1370"/>
                  </a:moveTo>
                  <a:lnTo>
                    <a:pt x="1343" y="1370"/>
                  </a:lnTo>
                  <a:cubicBezTo>
                    <a:pt x="1259" y="1376"/>
                    <a:pt x="1158" y="1370"/>
                    <a:pt x="1146" y="1449"/>
                  </a:cubicBezTo>
                  <a:cubicBezTo>
                    <a:pt x="1214" y="1460"/>
                    <a:pt x="1248" y="1488"/>
                    <a:pt x="1309" y="1488"/>
                  </a:cubicBezTo>
                  <a:cubicBezTo>
                    <a:pt x="1332" y="1488"/>
                    <a:pt x="1343" y="1477"/>
                    <a:pt x="1365" y="1477"/>
                  </a:cubicBezTo>
                  <a:cubicBezTo>
                    <a:pt x="1394" y="1477"/>
                    <a:pt x="1427" y="1472"/>
                    <a:pt x="1427" y="1449"/>
                  </a:cubicBezTo>
                  <a:cubicBezTo>
                    <a:pt x="1427" y="1427"/>
                    <a:pt x="1405" y="1421"/>
                    <a:pt x="1382" y="1410"/>
                  </a:cubicBezTo>
                  <a:cubicBezTo>
                    <a:pt x="1365" y="1398"/>
                    <a:pt x="1360" y="1382"/>
                    <a:pt x="1343" y="1370"/>
                  </a:cubicBezTo>
                  <a:close/>
                  <a:moveTo>
                    <a:pt x="23" y="117"/>
                  </a:moveTo>
                  <a:lnTo>
                    <a:pt x="23" y="117"/>
                  </a:lnTo>
                  <a:cubicBezTo>
                    <a:pt x="12" y="117"/>
                    <a:pt x="6" y="117"/>
                    <a:pt x="0" y="117"/>
                  </a:cubicBezTo>
                  <a:cubicBezTo>
                    <a:pt x="40" y="134"/>
                    <a:pt x="51" y="174"/>
                    <a:pt x="90" y="174"/>
                  </a:cubicBezTo>
                  <a:cubicBezTo>
                    <a:pt x="124" y="174"/>
                    <a:pt x="124" y="134"/>
                    <a:pt x="135" y="106"/>
                  </a:cubicBezTo>
                  <a:cubicBezTo>
                    <a:pt x="90" y="101"/>
                    <a:pt x="68" y="117"/>
                    <a:pt x="23" y="1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0" name="Google Shape;3810;p150"/>
            <p:cNvSpPr/>
            <p:nvPr/>
          </p:nvSpPr>
          <p:spPr>
            <a:xfrm>
              <a:off x="18223731" y="4999493"/>
              <a:ext cx="319066" cy="225425"/>
            </a:xfrm>
            <a:custGeom>
              <a:avLst/>
              <a:gdLst/>
              <a:ahLst/>
              <a:cxnLst/>
              <a:rect l="0" t="0" r="0" b="0"/>
              <a:pathLst>
                <a:path w="888" h="625" extrusionOk="0">
                  <a:moveTo>
                    <a:pt x="646" y="506"/>
                  </a:moveTo>
                  <a:lnTo>
                    <a:pt x="646" y="506"/>
                  </a:lnTo>
                  <a:cubicBezTo>
                    <a:pt x="612" y="506"/>
                    <a:pt x="578" y="522"/>
                    <a:pt x="578" y="551"/>
                  </a:cubicBezTo>
                  <a:cubicBezTo>
                    <a:pt x="578" y="579"/>
                    <a:pt x="618" y="579"/>
                    <a:pt x="646" y="579"/>
                  </a:cubicBezTo>
                  <a:cubicBezTo>
                    <a:pt x="646" y="584"/>
                    <a:pt x="646" y="584"/>
                    <a:pt x="646" y="590"/>
                  </a:cubicBezTo>
                  <a:cubicBezTo>
                    <a:pt x="646" y="590"/>
                    <a:pt x="640" y="590"/>
                    <a:pt x="640" y="595"/>
                  </a:cubicBezTo>
                  <a:cubicBezTo>
                    <a:pt x="640" y="618"/>
                    <a:pt x="663" y="624"/>
                    <a:pt x="685" y="624"/>
                  </a:cubicBezTo>
                  <a:cubicBezTo>
                    <a:pt x="696" y="624"/>
                    <a:pt x="708" y="618"/>
                    <a:pt x="708" y="607"/>
                  </a:cubicBezTo>
                  <a:cubicBezTo>
                    <a:pt x="708" y="590"/>
                    <a:pt x="696" y="584"/>
                    <a:pt x="691" y="567"/>
                  </a:cubicBezTo>
                  <a:cubicBezTo>
                    <a:pt x="680" y="539"/>
                    <a:pt x="674" y="506"/>
                    <a:pt x="646" y="506"/>
                  </a:cubicBezTo>
                  <a:close/>
                  <a:moveTo>
                    <a:pt x="275" y="517"/>
                  </a:moveTo>
                  <a:lnTo>
                    <a:pt x="275" y="517"/>
                  </a:lnTo>
                  <a:cubicBezTo>
                    <a:pt x="275" y="556"/>
                    <a:pt x="275" y="556"/>
                    <a:pt x="275" y="556"/>
                  </a:cubicBezTo>
                  <a:cubicBezTo>
                    <a:pt x="281" y="556"/>
                    <a:pt x="281" y="556"/>
                    <a:pt x="286" y="556"/>
                  </a:cubicBezTo>
                  <a:cubicBezTo>
                    <a:pt x="303" y="556"/>
                    <a:pt x="309" y="551"/>
                    <a:pt x="320" y="551"/>
                  </a:cubicBezTo>
                  <a:cubicBezTo>
                    <a:pt x="337" y="551"/>
                    <a:pt x="348" y="528"/>
                    <a:pt x="348" y="511"/>
                  </a:cubicBezTo>
                  <a:cubicBezTo>
                    <a:pt x="348" y="494"/>
                    <a:pt x="343" y="483"/>
                    <a:pt x="326" y="478"/>
                  </a:cubicBezTo>
                  <a:cubicBezTo>
                    <a:pt x="303" y="472"/>
                    <a:pt x="281" y="494"/>
                    <a:pt x="275" y="517"/>
                  </a:cubicBezTo>
                  <a:close/>
                  <a:moveTo>
                    <a:pt x="629" y="79"/>
                  </a:moveTo>
                  <a:lnTo>
                    <a:pt x="629" y="79"/>
                  </a:lnTo>
                  <a:cubicBezTo>
                    <a:pt x="618" y="79"/>
                    <a:pt x="618" y="79"/>
                    <a:pt x="618" y="79"/>
                  </a:cubicBezTo>
                  <a:cubicBezTo>
                    <a:pt x="618" y="84"/>
                    <a:pt x="612" y="84"/>
                    <a:pt x="612" y="90"/>
                  </a:cubicBezTo>
                  <a:cubicBezTo>
                    <a:pt x="612" y="96"/>
                    <a:pt x="618" y="96"/>
                    <a:pt x="618" y="101"/>
                  </a:cubicBezTo>
                  <a:cubicBezTo>
                    <a:pt x="618" y="124"/>
                    <a:pt x="590" y="118"/>
                    <a:pt x="573" y="129"/>
                  </a:cubicBezTo>
                  <a:cubicBezTo>
                    <a:pt x="550" y="140"/>
                    <a:pt x="550" y="163"/>
                    <a:pt x="545" y="191"/>
                  </a:cubicBezTo>
                  <a:cubicBezTo>
                    <a:pt x="533" y="236"/>
                    <a:pt x="488" y="247"/>
                    <a:pt x="449" y="247"/>
                  </a:cubicBezTo>
                  <a:cubicBezTo>
                    <a:pt x="371" y="247"/>
                    <a:pt x="298" y="191"/>
                    <a:pt x="298" y="112"/>
                  </a:cubicBezTo>
                  <a:cubicBezTo>
                    <a:pt x="298" y="101"/>
                    <a:pt x="292" y="96"/>
                    <a:pt x="286" y="90"/>
                  </a:cubicBezTo>
                  <a:cubicBezTo>
                    <a:pt x="258" y="140"/>
                    <a:pt x="202" y="129"/>
                    <a:pt x="146" y="135"/>
                  </a:cubicBezTo>
                  <a:cubicBezTo>
                    <a:pt x="112" y="140"/>
                    <a:pt x="106" y="157"/>
                    <a:pt x="78" y="169"/>
                  </a:cubicBezTo>
                  <a:cubicBezTo>
                    <a:pt x="56" y="174"/>
                    <a:pt x="33" y="180"/>
                    <a:pt x="33" y="202"/>
                  </a:cubicBezTo>
                  <a:cubicBezTo>
                    <a:pt x="33" y="225"/>
                    <a:pt x="11" y="230"/>
                    <a:pt x="0" y="253"/>
                  </a:cubicBezTo>
                  <a:lnTo>
                    <a:pt x="5" y="253"/>
                  </a:lnTo>
                  <a:cubicBezTo>
                    <a:pt x="17" y="253"/>
                    <a:pt x="17" y="253"/>
                    <a:pt x="28" y="253"/>
                  </a:cubicBezTo>
                  <a:cubicBezTo>
                    <a:pt x="45" y="253"/>
                    <a:pt x="56" y="270"/>
                    <a:pt x="73" y="275"/>
                  </a:cubicBezTo>
                  <a:cubicBezTo>
                    <a:pt x="123" y="298"/>
                    <a:pt x="157" y="315"/>
                    <a:pt x="213" y="315"/>
                  </a:cubicBezTo>
                  <a:cubicBezTo>
                    <a:pt x="253" y="315"/>
                    <a:pt x="275" y="287"/>
                    <a:pt x="314" y="287"/>
                  </a:cubicBezTo>
                  <a:cubicBezTo>
                    <a:pt x="365" y="287"/>
                    <a:pt x="376" y="337"/>
                    <a:pt x="421" y="371"/>
                  </a:cubicBezTo>
                  <a:cubicBezTo>
                    <a:pt x="438" y="382"/>
                    <a:pt x="460" y="377"/>
                    <a:pt x="477" y="388"/>
                  </a:cubicBezTo>
                  <a:cubicBezTo>
                    <a:pt x="494" y="399"/>
                    <a:pt x="500" y="416"/>
                    <a:pt x="522" y="416"/>
                  </a:cubicBezTo>
                  <a:cubicBezTo>
                    <a:pt x="550" y="416"/>
                    <a:pt x="562" y="399"/>
                    <a:pt x="590" y="388"/>
                  </a:cubicBezTo>
                  <a:cubicBezTo>
                    <a:pt x="612" y="382"/>
                    <a:pt x="640" y="371"/>
                    <a:pt x="640" y="343"/>
                  </a:cubicBezTo>
                  <a:cubicBezTo>
                    <a:pt x="657" y="343"/>
                    <a:pt x="668" y="348"/>
                    <a:pt x="691" y="348"/>
                  </a:cubicBezTo>
                  <a:cubicBezTo>
                    <a:pt x="680" y="360"/>
                    <a:pt x="674" y="365"/>
                    <a:pt x="674" y="377"/>
                  </a:cubicBezTo>
                  <a:cubicBezTo>
                    <a:pt x="674" y="388"/>
                    <a:pt x="691" y="393"/>
                    <a:pt x="708" y="393"/>
                  </a:cubicBezTo>
                  <a:cubicBezTo>
                    <a:pt x="719" y="393"/>
                    <a:pt x="719" y="393"/>
                    <a:pt x="719" y="393"/>
                  </a:cubicBezTo>
                  <a:cubicBezTo>
                    <a:pt x="719" y="354"/>
                    <a:pt x="725" y="298"/>
                    <a:pt x="769" y="298"/>
                  </a:cubicBezTo>
                  <a:cubicBezTo>
                    <a:pt x="786" y="298"/>
                    <a:pt x="786" y="337"/>
                    <a:pt x="803" y="337"/>
                  </a:cubicBezTo>
                  <a:cubicBezTo>
                    <a:pt x="831" y="337"/>
                    <a:pt x="809" y="287"/>
                    <a:pt x="831" y="270"/>
                  </a:cubicBezTo>
                  <a:cubicBezTo>
                    <a:pt x="848" y="253"/>
                    <a:pt x="887" y="270"/>
                    <a:pt x="887" y="242"/>
                  </a:cubicBezTo>
                  <a:cubicBezTo>
                    <a:pt x="887" y="225"/>
                    <a:pt x="871" y="219"/>
                    <a:pt x="865" y="202"/>
                  </a:cubicBezTo>
                  <a:cubicBezTo>
                    <a:pt x="842" y="146"/>
                    <a:pt x="820" y="112"/>
                    <a:pt x="798" y="56"/>
                  </a:cubicBezTo>
                  <a:cubicBezTo>
                    <a:pt x="786" y="28"/>
                    <a:pt x="769" y="0"/>
                    <a:pt x="741" y="11"/>
                  </a:cubicBezTo>
                  <a:cubicBezTo>
                    <a:pt x="696" y="28"/>
                    <a:pt x="685" y="79"/>
                    <a:pt x="629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1" name="Google Shape;3811;p150"/>
            <p:cNvSpPr/>
            <p:nvPr/>
          </p:nvSpPr>
          <p:spPr>
            <a:xfrm>
              <a:off x="14293338" y="6045655"/>
              <a:ext cx="701629" cy="811213"/>
            </a:xfrm>
            <a:custGeom>
              <a:avLst/>
              <a:gdLst/>
              <a:ahLst/>
              <a:cxnLst/>
              <a:rect l="0" t="0" r="0" b="0"/>
              <a:pathLst>
                <a:path w="1951" h="2254" extrusionOk="0">
                  <a:moveTo>
                    <a:pt x="1051" y="17"/>
                  </a:moveTo>
                  <a:lnTo>
                    <a:pt x="1051" y="17"/>
                  </a:lnTo>
                  <a:cubicBezTo>
                    <a:pt x="1045" y="34"/>
                    <a:pt x="1028" y="40"/>
                    <a:pt x="1012" y="51"/>
                  </a:cubicBezTo>
                  <a:cubicBezTo>
                    <a:pt x="1012" y="51"/>
                    <a:pt x="1012" y="51"/>
                    <a:pt x="1006" y="51"/>
                  </a:cubicBezTo>
                  <a:lnTo>
                    <a:pt x="1006" y="51"/>
                  </a:lnTo>
                  <a:cubicBezTo>
                    <a:pt x="1034" y="68"/>
                    <a:pt x="1045" y="85"/>
                    <a:pt x="1068" y="107"/>
                  </a:cubicBezTo>
                  <a:cubicBezTo>
                    <a:pt x="1107" y="135"/>
                    <a:pt x="1130" y="147"/>
                    <a:pt x="1169" y="169"/>
                  </a:cubicBezTo>
                  <a:cubicBezTo>
                    <a:pt x="1203" y="197"/>
                    <a:pt x="1236" y="197"/>
                    <a:pt x="1259" y="231"/>
                  </a:cubicBezTo>
                  <a:cubicBezTo>
                    <a:pt x="1225" y="264"/>
                    <a:pt x="1191" y="276"/>
                    <a:pt x="1147" y="298"/>
                  </a:cubicBezTo>
                  <a:cubicBezTo>
                    <a:pt x="1130" y="304"/>
                    <a:pt x="1107" y="293"/>
                    <a:pt x="1096" y="309"/>
                  </a:cubicBezTo>
                  <a:cubicBezTo>
                    <a:pt x="1085" y="321"/>
                    <a:pt x="1090" y="337"/>
                    <a:pt x="1090" y="349"/>
                  </a:cubicBezTo>
                  <a:cubicBezTo>
                    <a:pt x="1073" y="399"/>
                    <a:pt x="1023" y="422"/>
                    <a:pt x="972" y="422"/>
                  </a:cubicBezTo>
                  <a:cubicBezTo>
                    <a:pt x="933" y="422"/>
                    <a:pt x="933" y="422"/>
                    <a:pt x="933" y="422"/>
                  </a:cubicBezTo>
                  <a:cubicBezTo>
                    <a:pt x="866" y="427"/>
                    <a:pt x="866" y="427"/>
                    <a:pt x="866" y="427"/>
                  </a:cubicBezTo>
                  <a:cubicBezTo>
                    <a:pt x="854" y="427"/>
                    <a:pt x="843" y="422"/>
                    <a:pt x="832" y="422"/>
                  </a:cubicBezTo>
                  <a:cubicBezTo>
                    <a:pt x="793" y="422"/>
                    <a:pt x="781" y="455"/>
                    <a:pt x="753" y="478"/>
                  </a:cubicBezTo>
                  <a:cubicBezTo>
                    <a:pt x="680" y="517"/>
                    <a:pt x="646" y="545"/>
                    <a:pt x="573" y="585"/>
                  </a:cubicBezTo>
                  <a:cubicBezTo>
                    <a:pt x="506" y="624"/>
                    <a:pt x="461" y="641"/>
                    <a:pt x="399" y="691"/>
                  </a:cubicBezTo>
                  <a:cubicBezTo>
                    <a:pt x="371" y="714"/>
                    <a:pt x="371" y="748"/>
                    <a:pt x="349" y="770"/>
                  </a:cubicBezTo>
                  <a:cubicBezTo>
                    <a:pt x="326" y="776"/>
                    <a:pt x="309" y="776"/>
                    <a:pt x="287" y="776"/>
                  </a:cubicBezTo>
                  <a:cubicBezTo>
                    <a:pt x="242" y="776"/>
                    <a:pt x="225" y="731"/>
                    <a:pt x="175" y="731"/>
                  </a:cubicBezTo>
                  <a:cubicBezTo>
                    <a:pt x="141" y="731"/>
                    <a:pt x="118" y="753"/>
                    <a:pt x="90" y="770"/>
                  </a:cubicBezTo>
                  <a:cubicBezTo>
                    <a:pt x="57" y="787"/>
                    <a:pt x="29" y="787"/>
                    <a:pt x="0" y="809"/>
                  </a:cubicBezTo>
                  <a:lnTo>
                    <a:pt x="0" y="809"/>
                  </a:lnTo>
                  <a:cubicBezTo>
                    <a:pt x="40" y="849"/>
                    <a:pt x="57" y="888"/>
                    <a:pt x="107" y="888"/>
                  </a:cubicBezTo>
                  <a:cubicBezTo>
                    <a:pt x="146" y="888"/>
                    <a:pt x="146" y="888"/>
                    <a:pt x="146" y="888"/>
                  </a:cubicBezTo>
                  <a:cubicBezTo>
                    <a:pt x="180" y="888"/>
                    <a:pt x="203" y="888"/>
                    <a:pt x="231" y="899"/>
                  </a:cubicBezTo>
                  <a:cubicBezTo>
                    <a:pt x="270" y="922"/>
                    <a:pt x="259" y="967"/>
                    <a:pt x="259" y="1012"/>
                  </a:cubicBezTo>
                  <a:cubicBezTo>
                    <a:pt x="259" y="1073"/>
                    <a:pt x="208" y="1101"/>
                    <a:pt x="180" y="1158"/>
                  </a:cubicBezTo>
                  <a:cubicBezTo>
                    <a:pt x="203" y="1174"/>
                    <a:pt x="203" y="1197"/>
                    <a:pt x="203" y="1219"/>
                  </a:cubicBezTo>
                  <a:cubicBezTo>
                    <a:pt x="203" y="1248"/>
                    <a:pt x="180" y="1253"/>
                    <a:pt x="163" y="1276"/>
                  </a:cubicBezTo>
                  <a:cubicBezTo>
                    <a:pt x="124" y="1343"/>
                    <a:pt x="90" y="1371"/>
                    <a:pt x="68" y="1439"/>
                  </a:cubicBezTo>
                  <a:cubicBezTo>
                    <a:pt x="169" y="1467"/>
                    <a:pt x="236" y="1506"/>
                    <a:pt x="276" y="1607"/>
                  </a:cubicBezTo>
                  <a:cubicBezTo>
                    <a:pt x="287" y="1646"/>
                    <a:pt x="332" y="1630"/>
                    <a:pt x="371" y="1641"/>
                  </a:cubicBezTo>
                  <a:cubicBezTo>
                    <a:pt x="405" y="1646"/>
                    <a:pt x="422" y="1658"/>
                    <a:pt x="450" y="1669"/>
                  </a:cubicBezTo>
                  <a:cubicBezTo>
                    <a:pt x="478" y="1680"/>
                    <a:pt x="517" y="1675"/>
                    <a:pt x="517" y="1703"/>
                  </a:cubicBezTo>
                  <a:cubicBezTo>
                    <a:pt x="517" y="1742"/>
                    <a:pt x="517" y="1742"/>
                    <a:pt x="517" y="1742"/>
                  </a:cubicBezTo>
                  <a:cubicBezTo>
                    <a:pt x="517" y="1781"/>
                    <a:pt x="500" y="1804"/>
                    <a:pt x="500" y="1843"/>
                  </a:cubicBezTo>
                  <a:cubicBezTo>
                    <a:pt x="500" y="1899"/>
                    <a:pt x="500" y="1899"/>
                    <a:pt x="500" y="1899"/>
                  </a:cubicBezTo>
                  <a:cubicBezTo>
                    <a:pt x="500" y="1910"/>
                    <a:pt x="495" y="1922"/>
                    <a:pt x="495" y="1933"/>
                  </a:cubicBezTo>
                  <a:cubicBezTo>
                    <a:pt x="495" y="1938"/>
                    <a:pt x="489" y="1938"/>
                    <a:pt x="489" y="1944"/>
                  </a:cubicBezTo>
                  <a:cubicBezTo>
                    <a:pt x="489" y="2017"/>
                    <a:pt x="545" y="2045"/>
                    <a:pt x="573" y="2107"/>
                  </a:cubicBezTo>
                  <a:cubicBezTo>
                    <a:pt x="607" y="2169"/>
                    <a:pt x="601" y="2219"/>
                    <a:pt x="658" y="2253"/>
                  </a:cubicBezTo>
                  <a:lnTo>
                    <a:pt x="658" y="2253"/>
                  </a:lnTo>
                  <a:cubicBezTo>
                    <a:pt x="680" y="2236"/>
                    <a:pt x="686" y="2219"/>
                    <a:pt x="703" y="2203"/>
                  </a:cubicBezTo>
                  <a:cubicBezTo>
                    <a:pt x="720" y="2180"/>
                    <a:pt x="736" y="2163"/>
                    <a:pt x="736" y="2135"/>
                  </a:cubicBezTo>
                  <a:cubicBezTo>
                    <a:pt x="736" y="2102"/>
                    <a:pt x="720" y="2090"/>
                    <a:pt x="720" y="2057"/>
                  </a:cubicBezTo>
                  <a:cubicBezTo>
                    <a:pt x="720" y="2000"/>
                    <a:pt x="793" y="2000"/>
                    <a:pt x="832" y="1955"/>
                  </a:cubicBezTo>
                  <a:cubicBezTo>
                    <a:pt x="877" y="1905"/>
                    <a:pt x="905" y="1866"/>
                    <a:pt x="972" y="1849"/>
                  </a:cubicBezTo>
                  <a:cubicBezTo>
                    <a:pt x="1023" y="1837"/>
                    <a:pt x="1028" y="1793"/>
                    <a:pt x="1068" y="1764"/>
                  </a:cubicBezTo>
                  <a:cubicBezTo>
                    <a:pt x="1141" y="1714"/>
                    <a:pt x="1180" y="1691"/>
                    <a:pt x="1242" y="1624"/>
                  </a:cubicBezTo>
                  <a:cubicBezTo>
                    <a:pt x="1287" y="1585"/>
                    <a:pt x="1309" y="1551"/>
                    <a:pt x="1332" y="1489"/>
                  </a:cubicBezTo>
                  <a:cubicBezTo>
                    <a:pt x="1343" y="1461"/>
                    <a:pt x="1360" y="1450"/>
                    <a:pt x="1360" y="1422"/>
                  </a:cubicBezTo>
                  <a:cubicBezTo>
                    <a:pt x="1360" y="1360"/>
                    <a:pt x="1293" y="1338"/>
                    <a:pt x="1293" y="1276"/>
                  </a:cubicBezTo>
                  <a:cubicBezTo>
                    <a:pt x="1293" y="1253"/>
                    <a:pt x="1315" y="1242"/>
                    <a:pt x="1326" y="1219"/>
                  </a:cubicBezTo>
                  <a:cubicBezTo>
                    <a:pt x="1360" y="1158"/>
                    <a:pt x="1382" y="1124"/>
                    <a:pt x="1416" y="1062"/>
                  </a:cubicBezTo>
                  <a:cubicBezTo>
                    <a:pt x="1444" y="1017"/>
                    <a:pt x="1455" y="995"/>
                    <a:pt x="1484" y="950"/>
                  </a:cubicBezTo>
                  <a:cubicBezTo>
                    <a:pt x="1495" y="922"/>
                    <a:pt x="1500" y="905"/>
                    <a:pt x="1512" y="877"/>
                  </a:cubicBezTo>
                  <a:cubicBezTo>
                    <a:pt x="1517" y="866"/>
                    <a:pt x="1512" y="854"/>
                    <a:pt x="1523" y="854"/>
                  </a:cubicBezTo>
                  <a:cubicBezTo>
                    <a:pt x="1551" y="854"/>
                    <a:pt x="1568" y="866"/>
                    <a:pt x="1596" y="866"/>
                  </a:cubicBezTo>
                  <a:cubicBezTo>
                    <a:pt x="1663" y="866"/>
                    <a:pt x="1708" y="815"/>
                    <a:pt x="1725" y="753"/>
                  </a:cubicBezTo>
                  <a:cubicBezTo>
                    <a:pt x="1719" y="725"/>
                    <a:pt x="1719" y="725"/>
                    <a:pt x="1719" y="725"/>
                  </a:cubicBezTo>
                  <a:cubicBezTo>
                    <a:pt x="1719" y="680"/>
                    <a:pt x="1719" y="680"/>
                    <a:pt x="1719" y="680"/>
                  </a:cubicBezTo>
                  <a:cubicBezTo>
                    <a:pt x="1719" y="641"/>
                    <a:pt x="1719" y="602"/>
                    <a:pt x="1753" y="579"/>
                  </a:cubicBezTo>
                  <a:cubicBezTo>
                    <a:pt x="1792" y="557"/>
                    <a:pt x="1826" y="568"/>
                    <a:pt x="1865" y="540"/>
                  </a:cubicBezTo>
                  <a:cubicBezTo>
                    <a:pt x="1927" y="500"/>
                    <a:pt x="1950" y="433"/>
                    <a:pt x="1950" y="360"/>
                  </a:cubicBezTo>
                  <a:lnTo>
                    <a:pt x="1950" y="360"/>
                  </a:lnTo>
                  <a:cubicBezTo>
                    <a:pt x="1905" y="315"/>
                    <a:pt x="1854" y="332"/>
                    <a:pt x="1804" y="309"/>
                  </a:cubicBezTo>
                  <a:cubicBezTo>
                    <a:pt x="1787" y="298"/>
                    <a:pt x="1781" y="281"/>
                    <a:pt x="1770" y="270"/>
                  </a:cubicBezTo>
                  <a:cubicBezTo>
                    <a:pt x="1748" y="253"/>
                    <a:pt x="1719" y="259"/>
                    <a:pt x="1697" y="236"/>
                  </a:cubicBezTo>
                  <a:cubicBezTo>
                    <a:pt x="1669" y="208"/>
                    <a:pt x="1658" y="180"/>
                    <a:pt x="1658" y="135"/>
                  </a:cubicBezTo>
                  <a:cubicBezTo>
                    <a:pt x="1658" y="79"/>
                    <a:pt x="1658" y="79"/>
                    <a:pt x="1658" y="79"/>
                  </a:cubicBezTo>
                  <a:cubicBezTo>
                    <a:pt x="1658" y="51"/>
                    <a:pt x="1652" y="28"/>
                    <a:pt x="1652" y="0"/>
                  </a:cubicBezTo>
                  <a:cubicBezTo>
                    <a:pt x="1607" y="28"/>
                    <a:pt x="1585" y="73"/>
                    <a:pt x="1529" y="73"/>
                  </a:cubicBezTo>
                  <a:cubicBezTo>
                    <a:pt x="1489" y="73"/>
                    <a:pt x="1472" y="51"/>
                    <a:pt x="1439" y="28"/>
                  </a:cubicBezTo>
                  <a:lnTo>
                    <a:pt x="1439" y="28"/>
                  </a:lnTo>
                  <a:cubicBezTo>
                    <a:pt x="1394" y="28"/>
                    <a:pt x="1366" y="57"/>
                    <a:pt x="1337" y="96"/>
                  </a:cubicBezTo>
                  <a:cubicBezTo>
                    <a:pt x="1326" y="118"/>
                    <a:pt x="1315" y="147"/>
                    <a:pt x="1287" y="147"/>
                  </a:cubicBezTo>
                  <a:cubicBezTo>
                    <a:pt x="1231" y="147"/>
                    <a:pt x="1203" y="113"/>
                    <a:pt x="1152" y="85"/>
                  </a:cubicBezTo>
                  <a:cubicBezTo>
                    <a:pt x="1113" y="62"/>
                    <a:pt x="1090" y="45"/>
                    <a:pt x="1051" y="17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2" name="Google Shape;3812;p150"/>
            <p:cNvSpPr/>
            <p:nvPr/>
          </p:nvSpPr>
          <p:spPr>
            <a:xfrm>
              <a:off x="13564722" y="4626430"/>
              <a:ext cx="1406433" cy="1839913"/>
            </a:xfrm>
            <a:custGeom>
              <a:avLst/>
              <a:gdLst/>
              <a:ahLst/>
              <a:cxnLst/>
              <a:rect l="0" t="0" r="0" b="0"/>
              <a:pathLst>
                <a:path w="3905" h="5113" extrusionOk="0">
                  <a:moveTo>
                    <a:pt x="3270" y="3758"/>
                  </a:moveTo>
                  <a:lnTo>
                    <a:pt x="3270" y="3758"/>
                  </a:lnTo>
                  <a:cubicBezTo>
                    <a:pt x="3242" y="3775"/>
                    <a:pt x="3230" y="3792"/>
                    <a:pt x="3197" y="3814"/>
                  </a:cubicBezTo>
                  <a:cubicBezTo>
                    <a:pt x="3174" y="3825"/>
                    <a:pt x="3157" y="3831"/>
                    <a:pt x="3140" y="3848"/>
                  </a:cubicBezTo>
                  <a:cubicBezTo>
                    <a:pt x="3101" y="3882"/>
                    <a:pt x="3101" y="3915"/>
                    <a:pt x="3079" y="3955"/>
                  </a:cubicBezTo>
                  <a:lnTo>
                    <a:pt x="3073" y="3960"/>
                  </a:lnTo>
                  <a:lnTo>
                    <a:pt x="3073" y="3960"/>
                  </a:lnTo>
                  <a:cubicBezTo>
                    <a:pt x="3112" y="3988"/>
                    <a:pt x="3135" y="4005"/>
                    <a:pt x="3174" y="4028"/>
                  </a:cubicBezTo>
                  <a:cubicBezTo>
                    <a:pt x="3225" y="4056"/>
                    <a:pt x="3253" y="4090"/>
                    <a:pt x="3309" y="4090"/>
                  </a:cubicBezTo>
                  <a:cubicBezTo>
                    <a:pt x="3337" y="4090"/>
                    <a:pt x="3348" y="4061"/>
                    <a:pt x="3359" y="4039"/>
                  </a:cubicBezTo>
                  <a:cubicBezTo>
                    <a:pt x="3388" y="4000"/>
                    <a:pt x="3416" y="3971"/>
                    <a:pt x="3461" y="3971"/>
                  </a:cubicBezTo>
                  <a:lnTo>
                    <a:pt x="3461" y="3971"/>
                  </a:lnTo>
                  <a:cubicBezTo>
                    <a:pt x="3461" y="3893"/>
                    <a:pt x="3410" y="3854"/>
                    <a:pt x="3343" y="3814"/>
                  </a:cubicBezTo>
                  <a:cubicBezTo>
                    <a:pt x="3315" y="3797"/>
                    <a:pt x="3286" y="3792"/>
                    <a:pt x="3270" y="3758"/>
                  </a:cubicBezTo>
                  <a:close/>
                  <a:moveTo>
                    <a:pt x="3028" y="3994"/>
                  </a:moveTo>
                  <a:lnTo>
                    <a:pt x="3028" y="3994"/>
                  </a:lnTo>
                  <a:lnTo>
                    <a:pt x="3028" y="3994"/>
                  </a:lnTo>
                  <a:cubicBezTo>
                    <a:pt x="3056" y="4011"/>
                    <a:pt x="3067" y="4028"/>
                    <a:pt x="3090" y="4050"/>
                  </a:cubicBezTo>
                  <a:cubicBezTo>
                    <a:pt x="3129" y="4078"/>
                    <a:pt x="3152" y="4090"/>
                    <a:pt x="3191" y="4112"/>
                  </a:cubicBezTo>
                  <a:cubicBezTo>
                    <a:pt x="3225" y="4140"/>
                    <a:pt x="3258" y="4140"/>
                    <a:pt x="3281" y="4174"/>
                  </a:cubicBezTo>
                  <a:cubicBezTo>
                    <a:pt x="3247" y="4207"/>
                    <a:pt x="3213" y="4219"/>
                    <a:pt x="3169" y="4241"/>
                  </a:cubicBezTo>
                  <a:cubicBezTo>
                    <a:pt x="3152" y="4247"/>
                    <a:pt x="3129" y="4236"/>
                    <a:pt x="3118" y="4252"/>
                  </a:cubicBezTo>
                  <a:cubicBezTo>
                    <a:pt x="3107" y="4264"/>
                    <a:pt x="3112" y="4280"/>
                    <a:pt x="3112" y="4292"/>
                  </a:cubicBezTo>
                  <a:cubicBezTo>
                    <a:pt x="3095" y="4342"/>
                    <a:pt x="3045" y="4365"/>
                    <a:pt x="2994" y="4365"/>
                  </a:cubicBezTo>
                  <a:cubicBezTo>
                    <a:pt x="2955" y="4365"/>
                    <a:pt x="2955" y="4365"/>
                    <a:pt x="2955" y="4365"/>
                  </a:cubicBezTo>
                  <a:cubicBezTo>
                    <a:pt x="2888" y="4370"/>
                    <a:pt x="2888" y="4370"/>
                    <a:pt x="2888" y="4370"/>
                  </a:cubicBezTo>
                  <a:cubicBezTo>
                    <a:pt x="2876" y="4370"/>
                    <a:pt x="2865" y="4365"/>
                    <a:pt x="2854" y="4365"/>
                  </a:cubicBezTo>
                  <a:cubicBezTo>
                    <a:pt x="2815" y="4365"/>
                    <a:pt x="2803" y="4398"/>
                    <a:pt x="2775" y="4421"/>
                  </a:cubicBezTo>
                  <a:cubicBezTo>
                    <a:pt x="2702" y="4460"/>
                    <a:pt x="2668" y="4488"/>
                    <a:pt x="2595" y="4528"/>
                  </a:cubicBezTo>
                  <a:cubicBezTo>
                    <a:pt x="2528" y="4567"/>
                    <a:pt x="2483" y="4584"/>
                    <a:pt x="2421" y="4634"/>
                  </a:cubicBezTo>
                  <a:cubicBezTo>
                    <a:pt x="2393" y="4657"/>
                    <a:pt x="2393" y="4691"/>
                    <a:pt x="2371" y="4713"/>
                  </a:cubicBezTo>
                  <a:cubicBezTo>
                    <a:pt x="2348" y="4719"/>
                    <a:pt x="2331" y="4719"/>
                    <a:pt x="2309" y="4719"/>
                  </a:cubicBezTo>
                  <a:cubicBezTo>
                    <a:pt x="2264" y="4719"/>
                    <a:pt x="2247" y="4674"/>
                    <a:pt x="2197" y="4674"/>
                  </a:cubicBezTo>
                  <a:cubicBezTo>
                    <a:pt x="2163" y="4674"/>
                    <a:pt x="2140" y="4696"/>
                    <a:pt x="2112" y="4713"/>
                  </a:cubicBezTo>
                  <a:cubicBezTo>
                    <a:pt x="2079" y="4730"/>
                    <a:pt x="2051" y="4730"/>
                    <a:pt x="2022" y="4752"/>
                  </a:cubicBezTo>
                  <a:lnTo>
                    <a:pt x="2022" y="4752"/>
                  </a:lnTo>
                  <a:cubicBezTo>
                    <a:pt x="1983" y="4769"/>
                    <a:pt x="1944" y="4769"/>
                    <a:pt x="1927" y="4809"/>
                  </a:cubicBezTo>
                  <a:cubicBezTo>
                    <a:pt x="1904" y="4870"/>
                    <a:pt x="1916" y="4943"/>
                    <a:pt x="1848" y="4960"/>
                  </a:cubicBezTo>
                  <a:cubicBezTo>
                    <a:pt x="1741" y="4988"/>
                    <a:pt x="1657" y="5000"/>
                    <a:pt x="1601" y="5095"/>
                  </a:cubicBezTo>
                  <a:cubicBezTo>
                    <a:pt x="1584" y="5073"/>
                    <a:pt x="1573" y="5056"/>
                    <a:pt x="1573" y="5028"/>
                  </a:cubicBezTo>
                  <a:cubicBezTo>
                    <a:pt x="1573" y="5016"/>
                    <a:pt x="1579" y="5011"/>
                    <a:pt x="1579" y="5000"/>
                  </a:cubicBezTo>
                  <a:cubicBezTo>
                    <a:pt x="1579" y="4955"/>
                    <a:pt x="1579" y="4955"/>
                    <a:pt x="1579" y="4955"/>
                  </a:cubicBezTo>
                  <a:cubicBezTo>
                    <a:pt x="1579" y="4943"/>
                    <a:pt x="1562" y="4943"/>
                    <a:pt x="1556" y="4932"/>
                  </a:cubicBezTo>
                  <a:cubicBezTo>
                    <a:pt x="1545" y="4915"/>
                    <a:pt x="1539" y="4893"/>
                    <a:pt x="1517" y="4893"/>
                  </a:cubicBezTo>
                  <a:cubicBezTo>
                    <a:pt x="1489" y="4893"/>
                    <a:pt x="1472" y="4904"/>
                    <a:pt x="1449" y="4915"/>
                  </a:cubicBezTo>
                  <a:cubicBezTo>
                    <a:pt x="1472" y="4938"/>
                    <a:pt x="1483" y="4955"/>
                    <a:pt x="1489" y="4983"/>
                  </a:cubicBezTo>
                  <a:cubicBezTo>
                    <a:pt x="1421" y="5005"/>
                    <a:pt x="1393" y="5050"/>
                    <a:pt x="1359" y="5112"/>
                  </a:cubicBezTo>
                  <a:lnTo>
                    <a:pt x="1359" y="5112"/>
                  </a:lnTo>
                  <a:cubicBezTo>
                    <a:pt x="1354" y="5106"/>
                    <a:pt x="1348" y="5101"/>
                    <a:pt x="1343" y="5089"/>
                  </a:cubicBezTo>
                  <a:cubicBezTo>
                    <a:pt x="1315" y="5061"/>
                    <a:pt x="1309" y="5039"/>
                    <a:pt x="1275" y="5022"/>
                  </a:cubicBezTo>
                  <a:cubicBezTo>
                    <a:pt x="1230" y="4960"/>
                    <a:pt x="1208" y="4921"/>
                    <a:pt x="1152" y="4870"/>
                  </a:cubicBezTo>
                  <a:cubicBezTo>
                    <a:pt x="1101" y="4831"/>
                    <a:pt x="1062" y="4809"/>
                    <a:pt x="1028" y="4752"/>
                  </a:cubicBezTo>
                  <a:cubicBezTo>
                    <a:pt x="983" y="4674"/>
                    <a:pt x="983" y="4618"/>
                    <a:pt x="955" y="4528"/>
                  </a:cubicBezTo>
                  <a:cubicBezTo>
                    <a:pt x="921" y="4421"/>
                    <a:pt x="904" y="4359"/>
                    <a:pt x="893" y="4247"/>
                  </a:cubicBezTo>
                  <a:cubicBezTo>
                    <a:pt x="888" y="4179"/>
                    <a:pt x="888" y="4135"/>
                    <a:pt x="854" y="4073"/>
                  </a:cubicBezTo>
                  <a:cubicBezTo>
                    <a:pt x="831" y="4039"/>
                    <a:pt x="820" y="4000"/>
                    <a:pt x="781" y="4000"/>
                  </a:cubicBezTo>
                  <a:cubicBezTo>
                    <a:pt x="770" y="4000"/>
                    <a:pt x="764" y="4005"/>
                    <a:pt x="753" y="4005"/>
                  </a:cubicBezTo>
                  <a:cubicBezTo>
                    <a:pt x="747" y="4005"/>
                    <a:pt x="742" y="3994"/>
                    <a:pt x="730" y="3994"/>
                  </a:cubicBezTo>
                  <a:cubicBezTo>
                    <a:pt x="680" y="3994"/>
                    <a:pt x="668" y="4067"/>
                    <a:pt x="618" y="4067"/>
                  </a:cubicBezTo>
                  <a:cubicBezTo>
                    <a:pt x="595" y="4067"/>
                    <a:pt x="579" y="4050"/>
                    <a:pt x="579" y="4028"/>
                  </a:cubicBezTo>
                  <a:cubicBezTo>
                    <a:pt x="579" y="3988"/>
                    <a:pt x="579" y="3988"/>
                    <a:pt x="579" y="3988"/>
                  </a:cubicBezTo>
                  <a:cubicBezTo>
                    <a:pt x="579" y="3932"/>
                    <a:pt x="556" y="3898"/>
                    <a:pt x="528" y="3848"/>
                  </a:cubicBezTo>
                  <a:cubicBezTo>
                    <a:pt x="517" y="3831"/>
                    <a:pt x="506" y="3820"/>
                    <a:pt x="500" y="3803"/>
                  </a:cubicBezTo>
                  <a:cubicBezTo>
                    <a:pt x="494" y="3792"/>
                    <a:pt x="494" y="3775"/>
                    <a:pt x="483" y="3775"/>
                  </a:cubicBezTo>
                  <a:cubicBezTo>
                    <a:pt x="461" y="3775"/>
                    <a:pt x="455" y="3797"/>
                    <a:pt x="433" y="3814"/>
                  </a:cubicBezTo>
                  <a:cubicBezTo>
                    <a:pt x="410" y="3825"/>
                    <a:pt x="393" y="3825"/>
                    <a:pt x="376" y="3842"/>
                  </a:cubicBezTo>
                  <a:cubicBezTo>
                    <a:pt x="365" y="3848"/>
                    <a:pt x="365" y="3865"/>
                    <a:pt x="348" y="3865"/>
                  </a:cubicBezTo>
                  <a:cubicBezTo>
                    <a:pt x="337" y="3865"/>
                    <a:pt x="331" y="3854"/>
                    <a:pt x="320" y="3854"/>
                  </a:cubicBezTo>
                  <a:cubicBezTo>
                    <a:pt x="275" y="3854"/>
                    <a:pt x="281" y="3932"/>
                    <a:pt x="236" y="3932"/>
                  </a:cubicBezTo>
                  <a:cubicBezTo>
                    <a:pt x="191" y="3932"/>
                    <a:pt x="191" y="3932"/>
                    <a:pt x="191" y="3932"/>
                  </a:cubicBezTo>
                  <a:cubicBezTo>
                    <a:pt x="163" y="3932"/>
                    <a:pt x="157" y="3955"/>
                    <a:pt x="135" y="3955"/>
                  </a:cubicBezTo>
                  <a:cubicBezTo>
                    <a:pt x="95" y="3955"/>
                    <a:pt x="73" y="3932"/>
                    <a:pt x="34" y="3932"/>
                  </a:cubicBezTo>
                  <a:cubicBezTo>
                    <a:pt x="22" y="3932"/>
                    <a:pt x="17" y="3938"/>
                    <a:pt x="0" y="3943"/>
                  </a:cubicBezTo>
                  <a:cubicBezTo>
                    <a:pt x="17" y="3887"/>
                    <a:pt x="28" y="3859"/>
                    <a:pt x="56" y="3809"/>
                  </a:cubicBezTo>
                  <a:cubicBezTo>
                    <a:pt x="79" y="3797"/>
                    <a:pt x="79" y="3775"/>
                    <a:pt x="90" y="3747"/>
                  </a:cubicBezTo>
                  <a:cubicBezTo>
                    <a:pt x="107" y="3708"/>
                    <a:pt x="118" y="3685"/>
                    <a:pt x="135" y="3651"/>
                  </a:cubicBezTo>
                  <a:cubicBezTo>
                    <a:pt x="180" y="3584"/>
                    <a:pt x="230" y="3567"/>
                    <a:pt x="258" y="3494"/>
                  </a:cubicBezTo>
                  <a:cubicBezTo>
                    <a:pt x="275" y="3443"/>
                    <a:pt x="275" y="3399"/>
                    <a:pt x="326" y="3376"/>
                  </a:cubicBezTo>
                  <a:cubicBezTo>
                    <a:pt x="343" y="3365"/>
                    <a:pt x="365" y="3370"/>
                    <a:pt x="382" y="3354"/>
                  </a:cubicBezTo>
                  <a:cubicBezTo>
                    <a:pt x="399" y="3337"/>
                    <a:pt x="393" y="3320"/>
                    <a:pt x="399" y="3297"/>
                  </a:cubicBezTo>
                  <a:cubicBezTo>
                    <a:pt x="421" y="3252"/>
                    <a:pt x="438" y="3230"/>
                    <a:pt x="449" y="3185"/>
                  </a:cubicBezTo>
                  <a:cubicBezTo>
                    <a:pt x="477" y="3090"/>
                    <a:pt x="573" y="3061"/>
                    <a:pt x="573" y="2966"/>
                  </a:cubicBezTo>
                  <a:cubicBezTo>
                    <a:pt x="573" y="2944"/>
                    <a:pt x="573" y="2927"/>
                    <a:pt x="556" y="2915"/>
                  </a:cubicBezTo>
                  <a:cubicBezTo>
                    <a:pt x="545" y="2904"/>
                    <a:pt x="528" y="2904"/>
                    <a:pt x="528" y="2887"/>
                  </a:cubicBezTo>
                  <a:cubicBezTo>
                    <a:pt x="528" y="2876"/>
                    <a:pt x="528" y="2870"/>
                    <a:pt x="528" y="2865"/>
                  </a:cubicBezTo>
                  <a:cubicBezTo>
                    <a:pt x="595" y="2702"/>
                    <a:pt x="590" y="2590"/>
                    <a:pt x="657" y="2421"/>
                  </a:cubicBezTo>
                  <a:cubicBezTo>
                    <a:pt x="657" y="2370"/>
                    <a:pt x="646" y="2342"/>
                    <a:pt x="646" y="2292"/>
                  </a:cubicBezTo>
                  <a:cubicBezTo>
                    <a:pt x="646" y="2180"/>
                    <a:pt x="685" y="2118"/>
                    <a:pt x="730" y="2011"/>
                  </a:cubicBezTo>
                  <a:cubicBezTo>
                    <a:pt x="753" y="1966"/>
                    <a:pt x="747" y="1932"/>
                    <a:pt x="775" y="1893"/>
                  </a:cubicBezTo>
                  <a:cubicBezTo>
                    <a:pt x="798" y="1865"/>
                    <a:pt x="809" y="1842"/>
                    <a:pt x="831" y="1820"/>
                  </a:cubicBezTo>
                  <a:cubicBezTo>
                    <a:pt x="854" y="1803"/>
                    <a:pt x="871" y="1803"/>
                    <a:pt x="882" y="1781"/>
                  </a:cubicBezTo>
                  <a:cubicBezTo>
                    <a:pt x="888" y="1764"/>
                    <a:pt x="888" y="1747"/>
                    <a:pt x="899" y="1724"/>
                  </a:cubicBezTo>
                  <a:cubicBezTo>
                    <a:pt x="921" y="1674"/>
                    <a:pt x="955" y="1651"/>
                    <a:pt x="972" y="1595"/>
                  </a:cubicBezTo>
                  <a:cubicBezTo>
                    <a:pt x="989" y="1528"/>
                    <a:pt x="989" y="1483"/>
                    <a:pt x="1039" y="1438"/>
                  </a:cubicBezTo>
                  <a:cubicBezTo>
                    <a:pt x="1079" y="1399"/>
                    <a:pt x="1124" y="1399"/>
                    <a:pt x="1146" y="1354"/>
                  </a:cubicBezTo>
                  <a:cubicBezTo>
                    <a:pt x="1163" y="1320"/>
                    <a:pt x="1174" y="1297"/>
                    <a:pt x="1197" y="1258"/>
                  </a:cubicBezTo>
                  <a:cubicBezTo>
                    <a:pt x="1208" y="1236"/>
                    <a:pt x="1219" y="1219"/>
                    <a:pt x="1236" y="1196"/>
                  </a:cubicBezTo>
                  <a:cubicBezTo>
                    <a:pt x="1242" y="1185"/>
                    <a:pt x="1258" y="1185"/>
                    <a:pt x="1258" y="1168"/>
                  </a:cubicBezTo>
                  <a:cubicBezTo>
                    <a:pt x="1258" y="1118"/>
                    <a:pt x="1258" y="1118"/>
                    <a:pt x="1258" y="1118"/>
                  </a:cubicBezTo>
                  <a:cubicBezTo>
                    <a:pt x="1309" y="1067"/>
                    <a:pt x="1354" y="1062"/>
                    <a:pt x="1427" y="1045"/>
                  </a:cubicBezTo>
                  <a:cubicBezTo>
                    <a:pt x="1455" y="1039"/>
                    <a:pt x="1466" y="1028"/>
                    <a:pt x="1494" y="1028"/>
                  </a:cubicBezTo>
                  <a:cubicBezTo>
                    <a:pt x="1596" y="1073"/>
                    <a:pt x="1596" y="1073"/>
                    <a:pt x="1596" y="1073"/>
                  </a:cubicBezTo>
                  <a:cubicBezTo>
                    <a:pt x="2006" y="303"/>
                    <a:pt x="2006" y="303"/>
                    <a:pt x="2006" y="303"/>
                  </a:cubicBezTo>
                  <a:cubicBezTo>
                    <a:pt x="2084" y="303"/>
                    <a:pt x="2135" y="269"/>
                    <a:pt x="2213" y="247"/>
                  </a:cubicBezTo>
                  <a:cubicBezTo>
                    <a:pt x="2320" y="213"/>
                    <a:pt x="2382" y="208"/>
                    <a:pt x="2489" y="168"/>
                  </a:cubicBezTo>
                  <a:cubicBezTo>
                    <a:pt x="2601" y="123"/>
                    <a:pt x="2680" y="140"/>
                    <a:pt x="2792" y="90"/>
                  </a:cubicBezTo>
                  <a:cubicBezTo>
                    <a:pt x="2854" y="61"/>
                    <a:pt x="2882" y="33"/>
                    <a:pt x="2938" y="0"/>
                  </a:cubicBezTo>
                  <a:lnTo>
                    <a:pt x="2938" y="0"/>
                  </a:lnTo>
                  <a:cubicBezTo>
                    <a:pt x="2938" y="5"/>
                    <a:pt x="2938" y="5"/>
                    <a:pt x="2938" y="11"/>
                  </a:cubicBezTo>
                  <a:cubicBezTo>
                    <a:pt x="2938" y="28"/>
                    <a:pt x="2921" y="28"/>
                    <a:pt x="2921" y="39"/>
                  </a:cubicBezTo>
                  <a:cubicBezTo>
                    <a:pt x="2910" y="61"/>
                    <a:pt x="2910" y="78"/>
                    <a:pt x="2893" y="90"/>
                  </a:cubicBezTo>
                  <a:cubicBezTo>
                    <a:pt x="2882" y="101"/>
                    <a:pt x="2871" y="101"/>
                    <a:pt x="2865" y="112"/>
                  </a:cubicBezTo>
                  <a:cubicBezTo>
                    <a:pt x="2848" y="129"/>
                    <a:pt x="2848" y="151"/>
                    <a:pt x="2826" y="151"/>
                  </a:cubicBezTo>
                  <a:cubicBezTo>
                    <a:pt x="2809" y="151"/>
                    <a:pt x="2815" y="129"/>
                    <a:pt x="2803" y="129"/>
                  </a:cubicBezTo>
                  <a:cubicBezTo>
                    <a:pt x="2792" y="129"/>
                    <a:pt x="2792" y="140"/>
                    <a:pt x="2792" y="146"/>
                  </a:cubicBezTo>
                  <a:cubicBezTo>
                    <a:pt x="2781" y="163"/>
                    <a:pt x="2775" y="180"/>
                    <a:pt x="2758" y="191"/>
                  </a:cubicBezTo>
                  <a:cubicBezTo>
                    <a:pt x="2736" y="202"/>
                    <a:pt x="2725" y="208"/>
                    <a:pt x="2697" y="208"/>
                  </a:cubicBezTo>
                  <a:cubicBezTo>
                    <a:pt x="2674" y="208"/>
                    <a:pt x="2674" y="208"/>
                    <a:pt x="2674" y="208"/>
                  </a:cubicBezTo>
                  <a:cubicBezTo>
                    <a:pt x="2640" y="208"/>
                    <a:pt x="2623" y="213"/>
                    <a:pt x="2590" y="219"/>
                  </a:cubicBezTo>
                  <a:cubicBezTo>
                    <a:pt x="2539" y="230"/>
                    <a:pt x="2511" y="225"/>
                    <a:pt x="2466" y="241"/>
                  </a:cubicBezTo>
                  <a:cubicBezTo>
                    <a:pt x="2427" y="253"/>
                    <a:pt x="2410" y="275"/>
                    <a:pt x="2371" y="275"/>
                  </a:cubicBezTo>
                  <a:cubicBezTo>
                    <a:pt x="2331" y="275"/>
                    <a:pt x="2331" y="275"/>
                    <a:pt x="2331" y="275"/>
                  </a:cubicBezTo>
                  <a:cubicBezTo>
                    <a:pt x="2315" y="275"/>
                    <a:pt x="2303" y="275"/>
                    <a:pt x="2292" y="281"/>
                  </a:cubicBezTo>
                  <a:cubicBezTo>
                    <a:pt x="2258" y="292"/>
                    <a:pt x="2236" y="303"/>
                    <a:pt x="2202" y="320"/>
                  </a:cubicBezTo>
                  <a:cubicBezTo>
                    <a:pt x="2163" y="337"/>
                    <a:pt x="2135" y="342"/>
                    <a:pt x="2090" y="359"/>
                  </a:cubicBezTo>
                  <a:cubicBezTo>
                    <a:pt x="2067" y="365"/>
                    <a:pt x="2051" y="354"/>
                    <a:pt x="2034" y="371"/>
                  </a:cubicBezTo>
                  <a:cubicBezTo>
                    <a:pt x="2022" y="382"/>
                    <a:pt x="2022" y="399"/>
                    <a:pt x="2017" y="415"/>
                  </a:cubicBezTo>
                  <a:cubicBezTo>
                    <a:pt x="2000" y="455"/>
                    <a:pt x="1989" y="477"/>
                    <a:pt x="1989" y="517"/>
                  </a:cubicBezTo>
                  <a:cubicBezTo>
                    <a:pt x="1989" y="590"/>
                    <a:pt x="2011" y="623"/>
                    <a:pt x="2034" y="691"/>
                  </a:cubicBezTo>
                  <a:cubicBezTo>
                    <a:pt x="2045" y="736"/>
                    <a:pt x="2045" y="758"/>
                    <a:pt x="2067" y="797"/>
                  </a:cubicBezTo>
                  <a:cubicBezTo>
                    <a:pt x="2090" y="837"/>
                    <a:pt x="2090" y="865"/>
                    <a:pt x="2118" y="899"/>
                  </a:cubicBezTo>
                  <a:cubicBezTo>
                    <a:pt x="2163" y="955"/>
                    <a:pt x="2202" y="983"/>
                    <a:pt x="2225" y="1056"/>
                  </a:cubicBezTo>
                  <a:cubicBezTo>
                    <a:pt x="2230" y="1067"/>
                    <a:pt x="2225" y="1084"/>
                    <a:pt x="2241" y="1084"/>
                  </a:cubicBezTo>
                  <a:lnTo>
                    <a:pt x="2247" y="1084"/>
                  </a:lnTo>
                  <a:cubicBezTo>
                    <a:pt x="2258" y="1084"/>
                    <a:pt x="2258" y="1095"/>
                    <a:pt x="2270" y="1101"/>
                  </a:cubicBezTo>
                  <a:cubicBezTo>
                    <a:pt x="2286" y="1123"/>
                    <a:pt x="2298" y="1135"/>
                    <a:pt x="2320" y="1146"/>
                  </a:cubicBezTo>
                  <a:cubicBezTo>
                    <a:pt x="2354" y="1163"/>
                    <a:pt x="2365" y="1179"/>
                    <a:pt x="2399" y="1191"/>
                  </a:cubicBezTo>
                  <a:cubicBezTo>
                    <a:pt x="2433" y="1208"/>
                    <a:pt x="2449" y="1219"/>
                    <a:pt x="2477" y="1241"/>
                  </a:cubicBezTo>
                  <a:cubicBezTo>
                    <a:pt x="2500" y="1258"/>
                    <a:pt x="2522" y="1258"/>
                    <a:pt x="2539" y="1286"/>
                  </a:cubicBezTo>
                  <a:cubicBezTo>
                    <a:pt x="2534" y="1286"/>
                    <a:pt x="2534" y="1286"/>
                    <a:pt x="2528" y="1286"/>
                  </a:cubicBezTo>
                  <a:cubicBezTo>
                    <a:pt x="2455" y="1286"/>
                    <a:pt x="2421" y="1224"/>
                    <a:pt x="2343" y="1224"/>
                  </a:cubicBezTo>
                  <a:cubicBezTo>
                    <a:pt x="2331" y="1224"/>
                    <a:pt x="2320" y="1224"/>
                    <a:pt x="2309" y="1224"/>
                  </a:cubicBezTo>
                  <a:cubicBezTo>
                    <a:pt x="2286" y="1224"/>
                    <a:pt x="2281" y="1202"/>
                    <a:pt x="2258" y="1191"/>
                  </a:cubicBezTo>
                  <a:lnTo>
                    <a:pt x="2258" y="1191"/>
                  </a:lnTo>
                  <a:cubicBezTo>
                    <a:pt x="2258" y="1196"/>
                    <a:pt x="2258" y="1202"/>
                    <a:pt x="2258" y="1208"/>
                  </a:cubicBezTo>
                  <a:cubicBezTo>
                    <a:pt x="2258" y="1224"/>
                    <a:pt x="2236" y="1230"/>
                    <a:pt x="2236" y="1247"/>
                  </a:cubicBezTo>
                  <a:cubicBezTo>
                    <a:pt x="2236" y="1258"/>
                    <a:pt x="2241" y="1264"/>
                    <a:pt x="2241" y="1275"/>
                  </a:cubicBezTo>
                  <a:cubicBezTo>
                    <a:pt x="2241" y="1281"/>
                    <a:pt x="2247" y="1292"/>
                    <a:pt x="2253" y="1292"/>
                  </a:cubicBezTo>
                  <a:cubicBezTo>
                    <a:pt x="2258" y="1292"/>
                    <a:pt x="2264" y="1286"/>
                    <a:pt x="2275" y="1286"/>
                  </a:cubicBezTo>
                  <a:cubicBezTo>
                    <a:pt x="2298" y="1286"/>
                    <a:pt x="2315" y="1309"/>
                    <a:pt x="2337" y="1309"/>
                  </a:cubicBezTo>
                  <a:cubicBezTo>
                    <a:pt x="2348" y="1309"/>
                    <a:pt x="2354" y="1303"/>
                    <a:pt x="2371" y="1303"/>
                  </a:cubicBezTo>
                  <a:cubicBezTo>
                    <a:pt x="2371" y="1309"/>
                    <a:pt x="2371" y="1309"/>
                    <a:pt x="2371" y="1309"/>
                  </a:cubicBezTo>
                  <a:cubicBezTo>
                    <a:pt x="2354" y="1326"/>
                    <a:pt x="2354" y="1342"/>
                    <a:pt x="2354" y="1371"/>
                  </a:cubicBezTo>
                  <a:cubicBezTo>
                    <a:pt x="2354" y="1387"/>
                    <a:pt x="2360" y="1393"/>
                    <a:pt x="2365" y="1410"/>
                  </a:cubicBezTo>
                  <a:cubicBezTo>
                    <a:pt x="2382" y="1466"/>
                    <a:pt x="2399" y="1494"/>
                    <a:pt x="2421" y="1550"/>
                  </a:cubicBezTo>
                  <a:cubicBezTo>
                    <a:pt x="2433" y="1573"/>
                    <a:pt x="2444" y="1584"/>
                    <a:pt x="2461" y="1601"/>
                  </a:cubicBezTo>
                  <a:cubicBezTo>
                    <a:pt x="2483" y="1623"/>
                    <a:pt x="2494" y="1640"/>
                    <a:pt x="2517" y="1663"/>
                  </a:cubicBezTo>
                  <a:cubicBezTo>
                    <a:pt x="2534" y="1679"/>
                    <a:pt x="2556" y="1685"/>
                    <a:pt x="2556" y="1708"/>
                  </a:cubicBezTo>
                  <a:cubicBezTo>
                    <a:pt x="2556" y="1736"/>
                    <a:pt x="2545" y="1753"/>
                    <a:pt x="2522" y="1775"/>
                  </a:cubicBezTo>
                  <a:cubicBezTo>
                    <a:pt x="2522" y="1775"/>
                    <a:pt x="2517" y="1781"/>
                    <a:pt x="2517" y="1786"/>
                  </a:cubicBezTo>
                  <a:cubicBezTo>
                    <a:pt x="2517" y="1792"/>
                    <a:pt x="2522" y="1792"/>
                    <a:pt x="2522" y="1798"/>
                  </a:cubicBezTo>
                  <a:cubicBezTo>
                    <a:pt x="2522" y="1814"/>
                    <a:pt x="2511" y="1820"/>
                    <a:pt x="2511" y="1837"/>
                  </a:cubicBezTo>
                  <a:cubicBezTo>
                    <a:pt x="2511" y="1854"/>
                    <a:pt x="2517" y="1865"/>
                    <a:pt x="2517" y="1882"/>
                  </a:cubicBezTo>
                  <a:cubicBezTo>
                    <a:pt x="2517" y="1932"/>
                    <a:pt x="2483" y="1955"/>
                    <a:pt x="2483" y="2000"/>
                  </a:cubicBezTo>
                  <a:cubicBezTo>
                    <a:pt x="2483" y="2022"/>
                    <a:pt x="2489" y="2039"/>
                    <a:pt x="2489" y="2056"/>
                  </a:cubicBezTo>
                  <a:cubicBezTo>
                    <a:pt x="2489" y="2078"/>
                    <a:pt x="2489" y="2078"/>
                    <a:pt x="2489" y="2078"/>
                  </a:cubicBezTo>
                  <a:cubicBezTo>
                    <a:pt x="2489" y="2095"/>
                    <a:pt x="2466" y="2095"/>
                    <a:pt x="2455" y="2106"/>
                  </a:cubicBezTo>
                  <a:cubicBezTo>
                    <a:pt x="2427" y="2123"/>
                    <a:pt x="2410" y="2129"/>
                    <a:pt x="2382" y="2146"/>
                  </a:cubicBezTo>
                  <a:cubicBezTo>
                    <a:pt x="2337" y="2168"/>
                    <a:pt x="2309" y="2191"/>
                    <a:pt x="2281" y="2236"/>
                  </a:cubicBezTo>
                  <a:cubicBezTo>
                    <a:pt x="2230" y="2314"/>
                    <a:pt x="2213" y="2365"/>
                    <a:pt x="2168" y="2449"/>
                  </a:cubicBezTo>
                  <a:cubicBezTo>
                    <a:pt x="2152" y="2455"/>
                    <a:pt x="2152" y="2460"/>
                    <a:pt x="2146" y="2472"/>
                  </a:cubicBezTo>
                  <a:cubicBezTo>
                    <a:pt x="2140" y="2488"/>
                    <a:pt x="2129" y="2488"/>
                    <a:pt x="2124" y="2500"/>
                  </a:cubicBezTo>
                  <a:cubicBezTo>
                    <a:pt x="2101" y="2539"/>
                    <a:pt x="2084" y="2556"/>
                    <a:pt x="2045" y="2573"/>
                  </a:cubicBezTo>
                  <a:cubicBezTo>
                    <a:pt x="2011" y="2590"/>
                    <a:pt x="1989" y="2601"/>
                    <a:pt x="1972" y="2635"/>
                  </a:cubicBezTo>
                  <a:cubicBezTo>
                    <a:pt x="1955" y="2657"/>
                    <a:pt x="1955" y="2679"/>
                    <a:pt x="1944" y="2708"/>
                  </a:cubicBezTo>
                  <a:cubicBezTo>
                    <a:pt x="1916" y="2769"/>
                    <a:pt x="1893" y="2803"/>
                    <a:pt x="1871" y="2870"/>
                  </a:cubicBezTo>
                  <a:cubicBezTo>
                    <a:pt x="1859" y="2899"/>
                    <a:pt x="1843" y="2910"/>
                    <a:pt x="1831" y="2938"/>
                  </a:cubicBezTo>
                  <a:cubicBezTo>
                    <a:pt x="1820" y="2955"/>
                    <a:pt x="1814" y="2972"/>
                    <a:pt x="1803" y="2988"/>
                  </a:cubicBezTo>
                  <a:cubicBezTo>
                    <a:pt x="1792" y="3005"/>
                    <a:pt x="1786" y="3011"/>
                    <a:pt x="1786" y="3028"/>
                  </a:cubicBezTo>
                  <a:cubicBezTo>
                    <a:pt x="1786" y="3050"/>
                    <a:pt x="1803" y="3061"/>
                    <a:pt x="1826" y="3078"/>
                  </a:cubicBezTo>
                  <a:cubicBezTo>
                    <a:pt x="1843" y="3101"/>
                    <a:pt x="1854" y="3118"/>
                    <a:pt x="1871" y="3140"/>
                  </a:cubicBezTo>
                  <a:cubicBezTo>
                    <a:pt x="1888" y="3163"/>
                    <a:pt x="1904" y="3174"/>
                    <a:pt x="1916" y="3202"/>
                  </a:cubicBezTo>
                  <a:cubicBezTo>
                    <a:pt x="1933" y="3224"/>
                    <a:pt x="1944" y="3236"/>
                    <a:pt x="1961" y="3258"/>
                  </a:cubicBezTo>
                  <a:cubicBezTo>
                    <a:pt x="1994" y="3292"/>
                    <a:pt x="1994" y="3320"/>
                    <a:pt x="2011" y="3365"/>
                  </a:cubicBezTo>
                  <a:cubicBezTo>
                    <a:pt x="2017" y="3382"/>
                    <a:pt x="2028" y="3393"/>
                    <a:pt x="2028" y="3410"/>
                  </a:cubicBezTo>
                  <a:cubicBezTo>
                    <a:pt x="2028" y="3421"/>
                    <a:pt x="2017" y="3427"/>
                    <a:pt x="2011" y="3438"/>
                  </a:cubicBezTo>
                  <a:cubicBezTo>
                    <a:pt x="2006" y="3449"/>
                    <a:pt x="2006" y="3466"/>
                    <a:pt x="1994" y="3466"/>
                  </a:cubicBezTo>
                  <a:cubicBezTo>
                    <a:pt x="1989" y="3466"/>
                    <a:pt x="1989" y="3460"/>
                    <a:pt x="1983" y="3460"/>
                  </a:cubicBezTo>
                  <a:cubicBezTo>
                    <a:pt x="1972" y="3460"/>
                    <a:pt x="1961" y="3472"/>
                    <a:pt x="1961" y="3483"/>
                  </a:cubicBezTo>
                  <a:cubicBezTo>
                    <a:pt x="1961" y="3494"/>
                    <a:pt x="1966" y="3500"/>
                    <a:pt x="1966" y="3511"/>
                  </a:cubicBezTo>
                  <a:cubicBezTo>
                    <a:pt x="1966" y="3528"/>
                    <a:pt x="1966" y="3528"/>
                    <a:pt x="1966" y="3528"/>
                  </a:cubicBezTo>
                  <a:cubicBezTo>
                    <a:pt x="1961" y="3539"/>
                    <a:pt x="1961" y="3539"/>
                    <a:pt x="1961" y="3539"/>
                  </a:cubicBezTo>
                  <a:cubicBezTo>
                    <a:pt x="1972" y="3533"/>
                    <a:pt x="1978" y="3528"/>
                    <a:pt x="1983" y="3522"/>
                  </a:cubicBezTo>
                  <a:cubicBezTo>
                    <a:pt x="2006" y="3505"/>
                    <a:pt x="2022" y="3494"/>
                    <a:pt x="2022" y="3472"/>
                  </a:cubicBezTo>
                  <a:cubicBezTo>
                    <a:pt x="2022" y="3455"/>
                    <a:pt x="2022" y="3455"/>
                    <a:pt x="2022" y="3455"/>
                  </a:cubicBezTo>
                  <a:cubicBezTo>
                    <a:pt x="2022" y="3438"/>
                    <a:pt x="2028" y="3432"/>
                    <a:pt x="2028" y="3421"/>
                  </a:cubicBezTo>
                  <a:cubicBezTo>
                    <a:pt x="2067" y="3449"/>
                    <a:pt x="2079" y="3477"/>
                    <a:pt x="2124" y="3500"/>
                  </a:cubicBezTo>
                  <a:cubicBezTo>
                    <a:pt x="2140" y="3516"/>
                    <a:pt x="2163" y="3516"/>
                    <a:pt x="2180" y="3533"/>
                  </a:cubicBezTo>
                  <a:cubicBezTo>
                    <a:pt x="2202" y="3556"/>
                    <a:pt x="2213" y="3561"/>
                    <a:pt x="2230" y="3584"/>
                  </a:cubicBezTo>
                  <a:cubicBezTo>
                    <a:pt x="2253" y="3623"/>
                    <a:pt x="2275" y="3657"/>
                    <a:pt x="2320" y="3663"/>
                  </a:cubicBezTo>
                  <a:cubicBezTo>
                    <a:pt x="2337" y="3657"/>
                    <a:pt x="2337" y="3657"/>
                    <a:pt x="2337" y="3657"/>
                  </a:cubicBezTo>
                  <a:cubicBezTo>
                    <a:pt x="2348" y="3657"/>
                    <a:pt x="2360" y="3657"/>
                    <a:pt x="2360" y="3668"/>
                  </a:cubicBezTo>
                  <a:cubicBezTo>
                    <a:pt x="2360" y="3691"/>
                    <a:pt x="2354" y="3702"/>
                    <a:pt x="2354" y="3719"/>
                  </a:cubicBezTo>
                  <a:cubicBezTo>
                    <a:pt x="2354" y="3753"/>
                    <a:pt x="2354" y="3753"/>
                    <a:pt x="2354" y="3753"/>
                  </a:cubicBezTo>
                  <a:cubicBezTo>
                    <a:pt x="2320" y="3893"/>
                    <a:pt x="2320" y="3893"/>
                    <a:pt x="2320" y="3893"/>
                  </a:cubicBezTo>
                  <a:cubicBezTo>
                    <a:pt x="2320" y="3910"/>
                    <a:pt x="2326" y="3921"/>
                    <a:pt x="2331" y="3943"/>
                  </a:cubicBezTo>
                  <a:cubicBezTo>
                    <a:pt x="2331" y="3955"/>
                    <a:pt x="2326" y="3960"/>
                    <a:pt x="2326" y="3977"/>
                  </a:cubicBezTo>
                  <a:cubicBezTo>
                    <a:pt x="2326" y="4022"/>
                    <a:pt x="2343" y="4050"/>
                    <a:pt x="2371" y="4084"/>
                  </a:cubicBezTo>
                  <a:cubicBezTo>
                    <a:pt x="2393" y="4101"/>
                    <a:pt x="2405" y="4118"/>
                    <a:pt x="2433" y="4118"/>
                  </a:cubicBezTo>
                  <a:cubicBezTo>
                    <a:pt x="2449" y="4118"/>
                    <a:pt x="2449" y="4118"/>
                    <a:pt x="2449" y="4118"/>
                  </a:cubicBezTo>
                  <a:cubicBezTo>
                    <a:pt x="2567" y="4101"/>
                    <a:pt x="2567" y="4101"/>
                    <a:pt x="2567" y="4101"/>
                  </a:cubicBezTo>
                  <a:cubicBezTo>
                    <a:pt x="2607" y="4106"/>
                    <a:pt x="2607" y="4106"/>
                    <a:pt x="2607" y="4106"/>
                  </a:cubicBezTo>
                  <a:cubicBezTo>
                    <a:pt x="2623" y="4106"/>
                    <a:pt x="2623" y="4106"/>
                    <a:pt x="2623" y="4106"/>
                  </a:cubicBezTo>
                  <a:cubicBezTo>
                    <a:pt x="2657" y="4106"/>
                    <a:pt x="2674" y="4118"/>
                    <a:pt x="2708" y="4118"/>
                  </a:cubicBezTo>
                  <a:cubicBezTo>
                    <a:pt x="2764" y="4118"/>
                    <a:pt x="2798" y="4101"/>
                    <a:pt x="2854" y="4084"/>
                  </a:cubicBezTo>
                  <a:cubicBezTo>
                    <a:pt x="2882" y="4073"/>
                    <a:pt x="2893" y="4067"/>
                    <a:pt x="2921" y="4050"/>
                  </a:cubicBezTo>
                  <a:cubicBezTo>
                    <a:pt x="2961" y="4028"/>
                    <a:pt x="2989" y="4022"/>
                    <a:pt x="3028" y="3994"/>
                  </a:cubicBezTo>
                  <a:close/>
                  <a:moveTo>
                    <a:pt x="2989" y="1309"/>
                  </a:moveTo>
                  <a:lnTo>
                    <a:pt x="2989" y="1309"/>
                  </a:lnTo>
                  <a:cubicBezTo>
                    <a:pt x="2972" y="1320"/>
                    <a:pt x="2955" y="1331"/>
                    <a:pt x="2927" y="1348"/>
                  </a:cubicBezTo>
                  <a:cubicBezTo>
                    <a:pt x="2904" y="1365"/>
                    <a:pt x="2893" y="1393"/>
                    <a:pt x="2865" y="1393"/>
                  </a:cubicBezTo>
                  <a:cubicBezTo>
                    <a:pt x="2831" y="1393"/>
                    <a:pt x="2837" y="1331"/>
                    <a:pt x="2809" y="1331"/>
                  </a:cubicBezTo>
                  <a:cubicBezTo>
                    <a:pt x="2770" y="1331"/>
                    <a:pt x="2753" y="1354"/>
                    <a:pt x="2719" y="1354"/>
                  </a:cubicBezTo>
                  <a:cubicBezTo>
                    <a:pt x="2742" y="1387"/>
                    <a:pt x="2770" y="1393"/>
                    <a:pt x="2803" y="1399"/>
                  </a:cubicBezTo>
                  <a:cubicBezTo>
                    <a:pt x="2803" y="1444"/>
                    <a:pt x="2758" y="1460"/>
                    <a:pt x="2758" y="1505"/>
                  </a:cubicBezTo>
                  <a:cubicBezTo>
                    <a:pt x="2758" y="1511"/>
                    <a:pt x="2764" y="1517"/>
                    <a:pt x="2764" y="1528"/>
                  </a:cubicBezTo>
                  <a:cubicBezTo>
                    <a:pt x="2764" y="1539"/>
                    <a:pt x="2747" y="1539"/>
                    <a:pt x="2736" y="1545"/>
                  </a:cubicBezTo>
                  <a:cubicBezTo>
                    <a:pt x="2725" y="1545"/>
                    <a:pt x="2719" y="1556"/>
                    <a:pt x="2713" y="1556"/>
                  </a:cubicBezTo>
                  <a:cubicBezTo>
                    <a:pt x="2635" y="1556"/>
                    <a:pt x="2635" y="1556"/>
                    <a:pt x="2635" y="1556"/>
                  </a:cubicBezTo>
                  <a:cubicBezTo>
                    <a:pt x="2635" y="1606"/>
                    <a:pt x="2635" y="1606"/>
                    <a:pt x="2635" y="1606"/>
                  </a:cubicBezTo>
                  <a:cubicBezTo>
                    <a:pt x="2635" y="1634"/>
                    <a:pt x="2657" y="1651"/>
                    <a:pt x="2657" y="1679"/>
                  </a:cubicBezTo>
                  <a:cubicBezTo>
                    <a:pt x="2657" y="1702"/>
                    <a:pt x="2635" y="1708"/>
                    <a:pt x="2635" y="1730"/>
                  </a:cubicBezTo>
                  <a:cubicBezTo>
                    <a:pt x="2635" y="1769"/>
                    <a:pt x="2691" y="1775"/>
                    <a:pt x="2691" y="1814"/>
                  </a:cubicBezTo>
                  <a:cubicBezTo>
                    <a:pt x="2691" y="1837"/>
                    <a:pt x="2668" y="1848"/>
                    <a:pt x="2652" y="1871"/>
                  </a:cubicBezTo>
                  <a:cubicBezTo>
                    <a:pt x="2646" y="1876"/>
                    <a:pt x="2629" y="1876"/>
                    <a:pt x="2629" y="1887"/>
                  </a:cubicBezTo>
                  <a:cubicBezTo>
                    <a:pt x="2629" y="1910"/>
                    <a:pt x="2652" y="1915"/>
                    <a:pt x="2663" y="1938"/>
                  </a:cubicBezTo>
                  <a:cubicBezTo>
                    <a:pt x="2697" y="1988"/>
                    <a:pt x="2747" y="2005"/>
                    <a:pt x="2747" y="2067"/>
                  </a:cubicBezTo>
                  <a:cubicBezTo>
                    <a:pt x="2747" y="2078"/>
                    <a:pt x="2747" y="2078"/>
                    <a:pt x="2747" y="2078"/>
                  </a:cubicBezTo>
                  <a:cubicBezTo>
                    <a:pt x="2747" y="2101"/>
                    <a:pt x="2742" y="2118"/>
                    <a:pt x="2742" y="2135"/>
                  </a:cubicBezTo>
                  <a:cubicBezTo>
                    <a:pt x="2742" y="2180"/>
                    <a:pt x="2787" y="2185"/>
                    <a:pt x="2803" y="2224"/>
                  </a:cubicBezTo>
                  <a:cubicBezTo>
                    <a:pt x="2831" y="2269"/>
                    <a:pt x="2837" y="2303"/>
                    <a:pt x="2860" y="2348"/>
                  </a:cubicBezTo>
                  <a:cubicBezTo>
                    <a:pt x="2882" y="2432"/>
                    <a:pt x="2961" y="2449"/>
                    <a:pt x="3011" y="2517"/>
                  </a:cubicBezTo>
                  <a:cubicBezTo>
                    <a:pt x="3050" y="2573"/>
                    <a:pt x="3056" y="2618"/>
                    <a:pt x="3073" y="2691"/>
                  </a:cubicBezTo>
                  <a:cubicBezTo>
                    <a:pt x="3079" y="2724"/>
                    <a:pt x="3073" y="2747"/>
                    <a:pt x="3090" y="2775"/>
                  </a:cubicBezTo>
                  <a:cubicBezTo>
                    <a:pt x="3107" y="2809"/>
                    <a:pt x="3140" y="2809"/>
                    <a:pt x="3169" y="2825"/>
                  </a:cubicBezTo>
                  <a:cubicBezTo>
                    <a:pt x="3185" y="2831"/>
                    <a:pt x="3191" y="2848"/>
                    <a:pt x="3208" y="2859"/>
                  </a:cubicBezTo>
                  <a:cubicBezTo>
                    <a:pt x="3258" y="2893"/>
                    <a:pt x="3303" y="2927"/>
                    <a:pt x="3303" y="2988"/>
                  </a:cubicBezTo>
                  <a:cubicBezTo>
                    <a:pt x="3303" y="3000"/>
                    <a:pt x="3292" y="3000"/>
                    <a:pt x="3292" y="3011"/>
                  </a:cubicBezTo>
                  <a:cubicBezTo>
                    <a:pt x="3292" y="3039"/>
                    <a:pt x="3320" y="3050"/>
                    <a:pt x="3331" y="3073"/>
                  </a:cubicBezTo>
                  <a:cubicBezTo>
                    <a:pt x="3348" y="3112"/>
                    <a:pt x="3337" y="3134"/>
                    <a:pt x="3343" y="3174"/>
                  </a:cubicBezTo>
                  <a:cubicBezTo>
                    <a:pt x="3343" y="3179"/>
                    <a:pt x="3348" y="3191"/>
                    <a:pt x="3348" y="3202"/>
                  </a:cubicBezTo>
                  <a:cubicBezTo>
                    <a:pt x="3315" y="3309"/>
                    <a:pt x="3315" y="3309"/>
                    <a:pt x="3315" y="3309"/>
                  </a:cubicBezTo>
                  <a:lnTo>
                    <a:pt x="3315" y="3309"/>
                  </a:lnTo>
                  <a:cubicBezTo>
                    <a:pt x="3326" y="3303"/>
                    <a:pt x="3331" y="3303"/>
                    <a:pt x="3343" y="3303"/>
                  </a:cubicBezTo>
                  <a:cubicBezTo>
                    <a:pt x="3365" y="3303"/>
                    <a:pt x="3376" y="3314"/>
                    <a:pt x="3404" y="3314"/>
                  </a:cubicBezTo>
                  <a:cubicBezTo>
                    <a:pt x="3551" y="3314"/>
                    <a:pt x="3551" y="3314"/>
                    <a:pt x="3551" y="3314"/>
                  </a:cubicBezTo>
                  <a:cubicBezTo>
                    <a:pt x="3579" y="3314"/>
                    <a:pt x="3590" y="3320"/>
                    <a:pt x="3618" y="3320"/>
                  </a:cubicBezTo>
                  <a:cubicBezTo>
                    <a:pt x="3657" y="3320"/>
                    <a:pt x="3680" y="3303"/>
                    <a:pt x="3713" y="3281"/>
                  </a:cubicBezTo>
                  <a:cubicBezTo>
                    <a:pt x="3730" y="3269"/>
                    <a:pt x="3747" y="3264"/>
                    <a:pt x="3758" y="3247"/>
                  </a:cubicBezTo>
                  <a:cubicBezTo>
                    <a:pt x="3770" y="3224"/>
                    <a:pt x="3775" y="3207"/>
                    <a:pt x="3786" y="3179"/>
                  </a:cubicBezTo>
                  <a:cubicBezTo>
                    <a:pt x="3814" y="3129"/>
                    <a:pt x="3843" y="3106"/>
                    <a:pt x="3882" y="3061"/>
                  </a:cubicBezTo>
                  <a:lnTo>
                    <a:pt x="3882" y="3061"/>
                  </a:lnTo>
                  <a:cubicBezTo>
                    <a:pt x="3871" y="3011"/>
                    <a:pt x="3859" y="2983"/>
                    <a:pt x="3837" y="2938"/>
                  </a:cubicBezTo>
                  <a:cubicBezTo>
                    <a:pt x="3826" y="2915"/>
                    <a:pt x="3809" y="2904"/>
                    <a:pt x="3809" y="2882"/>
                  </a:cubicBezTo>
                  <a:cubicBezTo>
                    <a:pt x="3809" y="2837"/>
                    <a:pt x="3831" y="2814"/>
                    <a:pt x="3837" y="2775"/>
                  </a:cubicBezTo>
                  <a:cubicBezTo>
                    <a:pt x="3814" y="2674"/>
                    <a:pt x="3814" y="2674"/>
                    <a:pt x="3814" y="2674"/>
                  </a:cubicBezTo>
                  <a:cubicBezTo>
                    <a:pt x="3876" y="2618"/>
                    <a:pt x="3882" y="2562"/>
                    <a:pt x="3904" y="2477"/>
                  </a:cubicBezTo>
                  <a:cubicBezTo>
                    <a:pt x="3893" y="2297"/>
                    <a:pt x="3893" y="2297"/>
                    <a:pt x="3893" y="2297"/>
                  </a:cubicBezTo>
                  <a:lnTo>
                    <a:pt x="3893" y="2297"/>
                  </a:lnTo>
                  <a:cubicBezTo>
                    <a:pt x="3876" y="2292"/>
                    <a:pt x="3854" y="2303"/>
                    <a:pt x="3843" y="2286"/>
                  </a:cubicBezTo>
                  <a:cubicBezTo>
                    <a:pt x="3820" y="2269"/>
                    <a:pt x="3826" y="2247"/>
                    <a:pt x="3826" y="2224"/>
                  </a:cubicBezTo>
                  <a:cubicBezTo>
                    <a:pt x="3826" y="2174"/>
                    <a:pt x="3826" y="2174"/>
                    <a:pt x="3826" y="2174"/>
                  </a:cubicBezTo>
                  <a:cubicBezTo>
                    <a:pt x="3826" y="2095"/>
                    <a:pt x="3758" y="2033"/>
                    <a:pt x="3685" y="2033"/>
                  </a:cubicBezTo>
                  <a:cubicBezTo>
                    <a:pt x="3629" y="2033"/>
                    <a:pt x="3601" y="2045"/>
                    <a:pt x="3551" y="2045"/>
                  </a:cubicBezTo>
                  <a:cubicBezTo>
                    <a:pt x="3489" y="2045"/>
                    <a:pt x="3472" y="1983"/>
                    <a:pt x="3444" y="1927"/>
                  </a:cubicBezTo>
                  <a:cubicBezTo>
                    <a:pt x="3432" y="1904"/>
                    <a:pt x="3416" y="1899"/>
                    <a:pt x="3399" y="1882"/>
                  </a:cubicBezTo>
                  <a:cubicBezTo>
                    <a:pt x="3359" y="1842"/>
                    <a:pt x="3348" y="1809"/>
                    <a:pt x="3320" y="1764"/>
                  </a:cubicBezTo>
                  <a:cubicBezTo>
                    <a:pt x="3303" y="1730"/>
                    <a:pt x="3275" y="1713"/>
                    <a:pt x="3264" y="1674"/>
                  </a:cubicBezTo>
                  <a:cubicBezTo>
                    <a:pt x="3253" y="1629"/>
                    <a:pt x="3275" y="1578"/>
                    <a:pt x="3236" y="1556"/>
                  </a:cubicBezTo>
                  <a:cubicBezTo>
                    <a:pt x="3208" y="1545"/>
                    <a:pt x="3185" y="1545"/>
                    <a:pt x="3163" y="1522"/>
                  </a:cubicBezTo>
                  <a:cubicBezTo>
                    <a:pt x="3135" y="1505"/>
                    <a:pt x="3140" y="1477"/>
                    <a:pt x="3124" y="1455"/>
                  </a:cubicBezTo>
                  <a:cubicBezTo>
                    <a:pt x="3112" y="1438"/>
                    <a:pt x="3095" y="1438"/>
                    <a:pt x="3084" y="1421"/>
                  </a:cubicBezTo>
                  <a:cubicBezTo>
                    <a:pt x="3045" y="1382"/>
                    <a:pt x="3028" y="1348"/>
                    <a:pt x="2989" y="13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Google Shape;2080;p127">
            <a:extLst>
              <a:ext uri="{FF2B5EF4-FFF2-40B4-BE49-F238E27FC236}">
                <a16:creationId xmlns:a16="http://schemas.microsoft.com/office/drawing/2014/main" id="{D057E043-8AD3-46A2-BC10-274729591672}"/>
              </a:ext>
            </a:extLst>
          </p:cNvPr>
          <p:cNvSpPr/>
          <p:nvPr/>
        </p:nvSpPr>
        <p:spPr>
          <a:xfrm>
            <a:off x="497533" y="2788827"/>
            <a:ext cx="2814056" cy="663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900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 in presentation design and creation because it gives the impression that you know exactly what you’re</a:t>
            </a:r>
            <a:endParaRPr sz="2100" dirty="0">
              <a:solidFill>
                <a:srgbClr val="21212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4" name="Google Shape;1864;p118">
            <a:extLst>
              <a:ext uri="{FF2B5EF4-FFF2-40B4-BE49-F238E27FC236}">
                <a16:creationId xmlns:a16="http://schemas.microsoft.com/office/drawing/2014/main" id="{157D6082-CB0C-48CB-B66C-C53BB0001250}"/>
              </a:ext>
            </a:extLst>
          </p:cNvPr>
          <p:cNvSpPr/>
          <p:nvPr/>
        </p:nvSpPr>
        <p:spPr>
          <a:xfrm>
            <a:off x="518914" y="1716626"/>
            <a:ext cx="2910086" cy="723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r>
              <a:rPr lang="en-US" sz="1800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</a:t>
            </a:r>
            <a:r>
              <a:rPr lang="en-US" sz="1800" dirty="0">
                <a:solidFill>
                  <a:srgbClr val="00A898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extremely </a:t>
            </a:r>
            <a:r>
              <a:rPr lang="en-US" sz="1800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important in presentation </a:t>
            </a:r>
            <a:r>
              <a:rPr lang="en-US" sz="1800" dirty="0">
                <a:solidFill>
                  <a:srgbClr val="00A898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design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60AB40B-967A-4757-B541-E132E1B70941}"/>
              </a:ext>
            </a:extLst>
          </p:cNvPr>
          <p:cNvSpPr/>
          <p:nvPr/>
        </p:nvSpPr>
        <p:spPr>
          <a:xfrm>
            <a:off x="3806500" y="2632035"/>
            <a:ext cx="1437968" cy="1800778"/>
          </a:xfrm>
          <a:prstGeom prst="roundRect">
            <a:avLst>
              <a:gd name="adj" fmla="val 6934"/>
            </a:avLst>
          </a:prstGeom>
          <a:solidFill>
            <a:schemeClr val="bg1"/>
          </a:solidFill>
          <a:ln>
            <a:noFill/>
          </a:ln>
          <a:effectLst>
            <a:outerShdw blurRad="1270000" dist="800100" dir="5400000" sx="75000" sy="7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5B27485F-184B-44A7-8278-CB68273EEC8C}"/>
              </a:ext>
            </a:extLst>
          </p:cNvPr>
          <p:cNvSpPr/>
          <p:nvPr/>
        </p:nvSpPr>
        <p:spPr>
          <a:xfrm>
            <a:off x="5577871" y="2909282"/>
            <a:ext cx="1437968" cy="1800778"/>
          </a:xfrm>
          <a:prstGeom prst="roundRect">
            <a:avLst>
              <a:gd name="adj" fmla="val 7421"/>
            </a:avLst>
          </a:prstGeom>
          <a:solidFill>
            <a:schemeClr val="bg1"/>
          </a:solidFill>
          <a:ln>
            <a:noFill/>
          </a:ln>
          <a:effectLst>
            <a:outerShdw blurRad="1270000" dist="800100" dir="5400000" sx="75000" sy="7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3FC67EB-B654-4441-850D-DB225B1D3397}"/>
              </a:ext>
            </a:extLst>
          </p:cNvPr>
          <p:cNvSpPr/>
          <p:nvPr/>
        </p:nvSpPr>
        <p:spPr>
          <a:xfrm>
            <a:off x="3915787" y="3522719"/>
            <a:ext cx="1219394" cy="689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00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</a:t>
            </a:r>
            <a:endParaRPr lang="en-US" sz="2400" dirty="0">
              <a:solidFill>
                <a:srgbClr val="21212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D5682B7-DB0D-4456-B8BC-E0F98471448B}"/>
              </a:ext>
            </a:extLst>
          </p:cNvPr>
          <p:cNvCxnSpPr>
            <a:cxnSpLocks/>
          </p:cNvCxnSpPr>
          <p:nvPr/>
        </p:nvCxnSpPr>
        <p:spPr>
          <a:xfrm>
            <a:off x="4378525" y="3382331"/>
            <a:ext cx="293915" cy="0"/>
          </a:xfrm>
          <a:prstGeom prst="line">
            <a:avLst/>
          </a:prstGeom>
          <a:ln w="38100">
            <a:solidFill>
              <a:srgbClr val="00A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hape 2807">
            <a:extLst>
              <a:ext uri="{FF2B5EF4-FFF2-40B4-BE49-F238E27FC236}">
                <a16:creationId xmlns:a16="http://schemas.microsoft.com/office/drawing/2014/main" id="{C7C078CF-5B7A-4248-85D3-651599C15A49}"/>
              </a:ext>
            </a:extLst>
          </p:cNvPr>
          <p:cNvSpPr/>
          <p:nvPr/>
        </p:nvSpPr>
        <p:spPr>
          <a:xfrm>
            <a:off x="4312016" y="2871418"/>
            <a:ext cx="426933" cy="310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75" y="12150"/>
                </a:moveTo>
                <a:lnTo>
                  <a:pt x="17294" y="9450"/>
                </a:lnTo>
                <a:lnTo>
                  <a:pt x="19843" y="9450"/>
                </a:lnTo>
                <a:lnTo>
                  <a:pt x="19406" y="12150"/>
                </a:lnTo>
                <a:cubicBezTo>
                  <a:pt x="19406" y="12150"/>
                  <a:pt x="17075" y="12150"/>
                  <a:pt x="17075" y="12150"/>
                </a:cubicBezTo>
                <a:close/>
                <a:moveTo>
                  <a:pt x="18752" y="16200"/>
                </a:moveTo>
                <a:lnTo>
                  <a:pt x="16748" y="16200"/>
                </a:lnTo>
                <a:lnTo>
                  <a:pt x="16967" y="13500"/>
                </a:lnTo>
                <a:lnTo>
                  <a:pt x="19188" y="13500"/>
                </a:lnTo>
                <a:cubicBezTo>
                  <a:pt x="19188" y="13500"/>
                  <a:pt x="18752" y="16200"/>
                  <a:pt x="18752" y="16200"/>
                </a:cubicBezTo>
                <a:close/>
                <a:moveTo>
                  <a:pt x="17673" y="20250"/>
                </a:moveTo>
                <a:cubicBezTo>
                  <a:pt x="17131" y="20250"/>
                  <a:pt x="16691" y="19645"/>
                  <a:pt x="16691" y="18900"/>
                </a:cubicBezTo>
                <a:cubicBezTo>
                  <a:pt x="16691" y="18155"/>
                  <a:pt x="17131" y="17550"/>
                  <a:pt x="17673" y="17550"/>
                </a:cubicBezTo>
                <a:cubicBezTo>
                  <a:pt x="18215" y="17550"/>
                  <a:pt x="18655" y="18155"/>
                  <a:pt x="18655" y="18900"/>
                </a:cubicBezTo>
                <a:cubicBezTo>
                  <a:pt x="18655" y="19645"/>
                  <a:pt x="18215" y="20250"/>
                  <a:pt x="17673" y="20250"/>
                </a:cubicBezTo>
                <a:moveTo>
                  <a:pt x="16415" y="8100"/>
                </a:moveTo>
                <a:lnTo>
                  <a:pt x="13745" y="8100"/>
                </a:lnTo>
                <a:lnTo>
                  <a:pt x="13745" y="5400"/>
                </a:lnTo>
                <a:lnTo>
                  <a:pt x="16633" y="5400"/>
                </a:lnTo>
                <a:cubicBezTo>
                  <a:pt x="16633" y="5400"/>
                  <a:pt x="16415" y="8100"/>
                  <a:pt x="16415" y="8100"/>
                </a:cubicBezTo>
                <a:close/>
                <a:moveTo>
                  <a:pt x="16088" y="12150"/>
                </a:moveTo>
                <a:lnTo>
                  <a:pt x="13745" y="12150"/>
                </a:lnTo>
                <a:lnTo>
                  <a:pt x="13745" y="9450"/>
                </a:lnTo>
                <a:lnTo>
                  <a:pt x="16306" y="9450"/>
                </a:lnTo>
                <a:cubicBezTo>
                  <a:pt x="16306" y="9450"/>
                  <a:pt x="16088" y="12150"/>
                  <a:pt x="16088" y="12150"/>
                </a:cubicBezTo>
                <a:close/>
                <a:moveTo>
                  <a:pt x="15761" y="16200"/>
                </a:moveTo>
                <a:lnTo>
                  <a:pt x="13745" y="16200"/>
                </a:lnTo>
                <a:lnTo>
                  <a:pt x="13745" y="13500"/>
                </a:lnTo>
                <a:lnTo>
                  <a:pt x="15979" y="13500"/>
                </a:lnTo>
                <a:cubicBezTo>
                  <a:pt x="15979" y="13500"/>
                  <a:pt x="15761" y="16200"/>
                  <a:pt x="15761" y="16200"/>
                </a:cubicBezTo>
                <a:close/>
                <a:moveTo>
                  <a:pt x="12764" y="8100"/>
                </a:moveTo>
                <a:lnTo>
                  <a:pt x="10094" y="8100"/>
                </a:lnTo>
                <a:lnTo>
                  <a:pt x="9876" y="5400"/>
                </a:lnTo>
                <a:lnTo>
                  <a:pt x="12764" y="5400"/>
                </a:lnTo>
                <a:cubicBezTo>
                  <a:pt x="12764" y="5400"/>
                  <a:pt x="12764" y="8100"/>
                  <a:pt x="12764" y="8100"/>
                </a:cubicBezTo>
                <a:close/>
                <a:moveTo>
                  <a:pt x="12764" y="12150"/>
                </a:moveTo>
                <a:lnTo>
                  <a:pt x="10421" y="12150"/>
                </a:lnTo>
                <a:lnTo>
                  <a:pt x="10203" y="9450"/>
                </a:lnTo>
                <a:lnTo>
                  <a:pt x="12764" y="9450"/>
                </a:lnTo>
                <a:cubicBezTo>
                  <a:pt x="12764" y="9450"/>
                  <a:pt x="12764" y="12150"/>
                  <a:pt x="12764" y="12150"/>
                </a:cubicBezTo>
                <a:close/>
                <a:moveTo>
                  <a:pt x="12764" y="16200"/>
                </a:moveTo>
                <a:lnTo>
                  <a:pt x="10748" y="16200"/>
                </a:lnTo>
                <a:lnTo>
                  <a:pt x="10531" y="13500"/>
                </a:lnTo>
                <a:lnTo>
                  <a:pt x="12764" y="13500"/>
                </a:lnTo>
                <a:cubicBezTo>
                  <a:pt x="12764" y="13500"/>
                  <a:pt x="12764" y="16200"/>
                  <a:pt x="12764" y="16200"/>
                </a:cubicBezTo>
                <a:close/>
                <a:moveTo>
                  <a:pt x="8836" y="20250"/>
                </a:moveTo>
                <a:cubicBezTo>
                  <a:pt x="8294" y="20250"/>
                  <a:pt x="7855" y="19645"/>
                  <a:pt x="7855" y="18900"/>
                </a:cubicBezTo>
                <a:cubicBezTo>
                  <a:pt x="7855" y="18155"/>
                  <a:pt x="8294" y="17550"/>
                  <a:pt x="8836" y="17550"/>
                </a:cubicBezTo>
                <a:cubicBezTo>
                  <a:pt x="9379" y="17550"/>
                  <a:pt x="9818" y="18155"/>
                  <a:pt x="9818" y="18900"/>
                </a:cubicBezTo>
                <a:cubicBezTo>
                  <a:pt x="9818" y="19645"/>
                  <a:pt x="9379" y="20250"/>
                  <a:pt x="8836" y="20250"/>
                </a:cubicBezTo>
                <a:moveTo>
                  <a:pt x="7213" y="13500"/>
                </a:moveTo>
                <a:lnTo>
                  <a:pt x="9543" y="13500"/>
                </a:lnTo>
                <a:lnTo>
                  <a:pt x="9761" y="16200"/>
                </a:lnTo>
                <a:lnTo>
                  <a:pt x="7740" y="16200"/>
                </a:lnTo>
                <a:cubicBezTo>
                  <a:pt x="7740" y="16200"/>
                  <a:pt x="7213" y="13500"/>
                  <a:pt x="7213" y="13500"/>
                </a:cubicBezTo>
                <a:close/>
                <a:moveTo>
                  <a:pt x="6950" y="12150"/>
                </a:moveTo>
                <a:lnTo>
                  <a:pt x="6423" y="9450"/>
                </a:lnTo>
                <a:lnTo>
                  <a:pt x="9215" y="9450"/>
                </a:lnTo>
                <a:lnTo>
                  <a:pt x="9434" y="12150"/>
                </a:lnTo>
                <a:cubicBezTo>
                  <a:pt x="9434" y="12150"/>
                  <a:pt x="6950" y="12150"/>
                  <a:pt x="6950" y="12150"/>
                </a:cubicBezTo>
                <a:close/>
                <a:moveTo>
                  <a:pt x="5633" y="5400"/>
                </a:moveTo>
                <a:lnTo>
                  <a:pt x="8888" y="5400"/>
                </a:lnTo>
                <a:lnTo>
                  <a:pt x="9106" y="8100"/>
                </a:lnTo>
                <a:lnTo>
                  <a:pt x="6160" y="8100"/>
                </a:lnTo>
                <a:cubicBezTo>
                  <a:pt x="6160" y="8100"/>
                  <a:pt x="5633" y="5400"/>
                  <a:pt x="5633" y="5400"/>
                </a:cubicBezTo>
                <a:close/>
                <a:moveTo>
                  <a:pt x="17621" y="5400"/>
                </a:moveTo>
                <a:lnTo>
                  <a:pt x="20497" y="5400"/>
                </a:lnTo>
                <a:lnTo>
                  <a:pt x="20061" y="8100"/>
                </a:lnTo>
                <a:lnTo>
                  <a:pt x="17403" y="8100"/>
                </a:lnTo>
                <a:cubicBezTo>
                  <a:pt x="17403" y="8100"/>
                  <a:pt x="17621" y="5400"/>
                  <a:pt x="17621" y="5400"/>
                </a:cubicBezTo>
                <a:close/>
                <a:moveTo>
                  <a:pt x="19619" y="17038"/>
                </a:moveTo>
                <a:lnTo>
                  <a:pt x="19622" y="17038"/>
                </a:lnTo>
                <a:lnTo>
                  <a:pt x="21586" y="4889"/>
                </a:lnTo>
                <a:lnTo>
                  <a:pt x="21577" y="4886"/>
                </a:lnTo>
                <a:cubicBezTo>
                  <a:pt x="21586" y="4833"/>
                  <a:pt x="21600" y="4782"/>
                  <a:pt x="21600" y="4725"/>
                </a:cubicBezTo>
                <a:cubicBezTo>
                  <a:pt x="21600" y="4352"/>
                  <a:pt x="21380" y="4050"/>
                  <a:pt x="21109" y="4050"/>
                </a:cubicBezTo>
                <a:lnTo>
                  <a:pt x="5370" y="4050"/>
                </a:lnTo>
                <a:lnTo>
                  <a:pt x="4674" y="481"/>
                </a:lnTo>
                <a:lnTo>
                  <a:pt x="4667" y="484"/>
                </a:lnTo>
                <a:cubicBezTo>
                  <a:pt x="4605" y="207"/>
                  <a:pt x="4425" y="0"/>
                  <a:pt x="4203" y="0"/>
                </a:cubicBezTo>
                <a:lnTo>
                  <a:pt x="491" y="0"/>
                </a:lnTo>
                <a:cubicBezTo>
                  <a:pt x="220" y="0"/>
                  <a:pt x="0" y="302"/>
                  <a:pt x="0" y="675"/>
                </a:cubicBezTo>
                <a:cubicBezTo>
                  <a:pt x="0" y="1048"/>
                  <a:pt x="220" y="1350"/>
                  <a:pt x="491" y="1350"/>
                </a:cubicBezTo>
                <a:lnTo>
                  <a:pt x="3827" y="1350"/>
                </a:lnTo>
                <a:lnTo>
                  <a:pt x="6893" y="17069"/>
                </a:lnTo>
                <a:lnTo>
                  <a:pt x="6894" y="17069"/>
                </a:lnTo>
                <a:cubicBezTo>
                  <a:pt x="6936" y="17259"/>
                  <a:pt x="7037" y="17414"/>
                  <a:pt x="7168" y="17493"/>
                </a:cubicBezTo>
                <a:cubicBezTo>
                  <a:pt x="6984" y="17903"/>
                  <a:pt x="6873" y="18383"/>
                  <a:pt x="6873" y="18900"/>
                </a:cubicBezTo>
                <a:cubicBezTo>
                  <a:pt x="6873" y="20391"/>
                  <a:pt x="7752" y="21600"/>
                  <a:pt x="8836" y="21600"/>
                </a:cubicBezTo>
                <a:cubicBezTo>
                  <a:pt x="9921" y="21600"/>
                  <a:pt x="10800" y="20391"/>
                  <a:pt x="10800" y="18900"/>
                </a:cubicBezTo>
                <a:cubicBezTo>
                  <a:pt x="10800" y="18406"/>
                  <a:pt x="10696" y="17949"/>
                  <a:pt x="10528" y="17550"/>
                </a:cubicBezTo>
                <a:lnTo>
                  <a:pt x="15981" y="17550"/>
                </a:lnTo>
                <a:cubicBezTo>
                  <a:pt x="15813" y="17949"/>
                  <a:pt x="15709" y="18406"/>
                  <a:pt x="15709" y="18900"/>
                </a:cubicBezTo>
                <a:cubicBezTo>
                  <a:pt x="15709" y="20391"/>
                  <a:pt x="16588" y="21600"/>
                  <a:pt x="17673" y="21600"/>
                </a:cubicBezTo>
                <a:cubicBezTo>
                  <a:pt x="18757" y="21600"/>
                  <a:pt x="19636" y="20391"/>
                  <a:pt x="19636" y="18900"/>
                </a:cubicBezTo>
                <a:cubicBezTo>
                  <a:pt x="19636" y="18383"/>
                  <a:pt x="19525" y="17903"/>
                  <a:pt x="19341" y="17493"/>
                </a:cubicBezTo>
                <a:cubicBezTo>
                  <a:pt x="19479" y="17410"/>
                  <a:pt x="19581" y="17242"/>
                  <a:pt x="19619" y="17038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0713" tIns="10713" rIns="10713" bIns="10713" anchor="ctr"/>
          <a:lstStyle/>
          <a:p>
            <a:pPr defTabSz="12854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panose="020B0604020202020204" pitchFamily="34" charset="0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2AAA9A3-1B75-42AF-B188-BCBBDC806BFA}"/>
              </a:ext>
            </a:extLst>
          </p:cNvPr>
          <p:cNvSpPr/>
          <p:nvPr/>
        </p:nvSpPr>
        <p:spPr>
          <a:xfrm>
            <a:off x="5687158" y="3821186"/>
            <a:ext cx="1219394" cy="689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00" dirty="0">
                <a:solidFill>
                  <a:srgbClr val="2121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Structure is extremely important</a:t>
            </a:r>
            <a:endParaRPr lang="en-US" sz="2400" dirty="0">
              <a:solidFill>
                <a:srgbClr val="21212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6CCFD51-C13E-4964-B712-B830D40DAA42}"/>
              </a:ext>
            </a:extLst>
          </p:cNvPr>
          <p:cNvCxnSpPr>
            <a:cxnSpLocks/>
          </p:cNvCxnSpPr>
          <p:nvPr/>
        </p:nvCxnSpPr>
        <p:spPr>
          <a:xfrm>
            <a:off x="6149897" y="3680798"/>
            <a:ext cx="293915" cy="0"/>
          </a:xfrm>
          <a:prstGeom prst="line">
            <a:avLst/>
          </a:prstGeom>
          <a:ln w="38100">
            <a:solidFill>
              <a:srgbClr val="00A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Shape 2853">
            <a:extLst>
              <a:ext uri="{FF2B5EF4-FFF2-40B4-BE49-F238E27FC236}">
                <a16:creationId xmlns:a16="http://schemas.microsoft.com/office/drawing/2014/main" id="{1F60038B-9F88-4704-B8A1-2479C6287A15}"/>
              </a:ext>
            </a:extLst>
          </p:cNvPr>
          <p:cNvSpPr/>
          <p:nvPr/>
        </p:nvSpPr>
        <p:spPr>
          <a:xfrm>
            <a:off x="6144157" y="3097897"/>
            <a:ext cx="305396" cy="373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00" y="8836"/>
                </a:moveTo>
                <a:cubicBezTo>
                  <a:pt x="9600" y="8295"/>
                  <a:pt x="10138" y="7855"/>
                  <a:pt x="10800" y="7855"/>
                </a:cubicBezTo>
                <a:cubicBezTo>
                  <a:pt x="11462" y="7855"/>
                  <a:pt x="12000" y="8295"/>
                  <a:pt x="12000" y="8836"/>
                </a:cubicBezTo>
                <a:cubicBezTo>
                  <a:pt x="12000" y="9378"/>
                  <a:pt x="11462" y="9818"/>
                  <a:pt x="10800" y="9818"/>
                </a:cubicBezTo>
                <a:cubicBezTo>
                  <a:pt x="10138" y="9818"/>
                  <a:pt x="9600" y="9378"/>
                  <a:pt x="9600" y="8836"/>
                </a:cubicBezTo>
                <a:moveTo>
                  <a:pt x="13200" y="8836"/>
                </a:moveTo>
                <a:cubicBezTo>
                  <a:pt x="13200" y="7752"/>
                  <a:pt x="12125" y="6873"/>
                  <a:pt x="10800" y="6873"/>
                </a:cubicBezTo>
                <a:cubicBezTo>
                  <a:pt x="9475" y="6873"/>
                  <a:pt x="8400" y="7752"/>
                  <a:pt x="8400" y="8836"/>
                </a:cubicBezTo>
                <a:cubicBezTo>
                  <a:pt x="8400" y="9921"/>
                  <a:pt x="9475" y="10800"/>
                  <a:pt x="10800" y="10800"/>
                </a:cubicBezTo>
                <a:cubicBezTo>
                  <a:pt x="12125" y="10800"/>
                  <a:pt x="13200" y="9921"/>
                  <a:pt x="13200" y="8836"/>
                </a:cubicBezTo>
                <a:moveTo>
                  <a:pt x="17400" y="8836"/>
                </a:moveTo>
                <a:cubicBezTo>
                  <a:pt x="17400" y="5854"/>
                  <a:pt x="14445" y="3436"/>
                  <a:pt x="10800" y="3436"/>
                </a:cubicBezTo>
                <a:cubicBezTo>
                  <a:pt x="7155" y="3436"/>
                  <a:pt x="4200" y="5854"/>
                  <a:pt x="4200" y="8836"/>
                </a:cubicBezTo>
                <a:cubicBezTo>
                  <a:pt x="4200" y="10437"/>
                  <a:pt x="5056" y="11870"/>
                  <a:pt x="6408" y="12860"/>
                </a:cubicBezTo>
                <a:cubicBezTo>
                  <a:pt x="6570" y="12537"/>
                  <a:pt x="6778" y="12249"/>
                  <a:pt x="7035" y="12000"/>
                </a:cubicBezTo>
                <a:cubicBezTo>
                  <a:pt x="6028" y="11198"/>
                  <a:pt x="5400" y="10078"/>
                  <a:pt x="5400" y="8836"/>
                </a:cubicBezTo>
                <a:cubicBezTo>
                  <a:pt x="5400" y="6396"/>
                  <a:pt x="7818" y="4418"/>
                  <a:pt x="10800" y="4418"/>
                </a:cubicBezTo>
                <a:cubicBezTo>
                  <a:pt x="13783" y="4418"/>
                  <a:pt x="16200" y="6396"/>
                  <a:pt x="16200" y="8836"/>
                </a:cubicBezTo>
                <a:cubicBezTo>
                  <a:pt x="16200" y="10094"/>
                  <a:pt x="15555" y="11226"/>
                  <a:pt x="14524" y="12030"/>
                </a:cubicBezTo>
                <a:cubicBezTo>
                  <a:pt x="14780" y="12280"/>
                  <a:pt x="14989" y="12568"/>
                  <a:pt x="15154" y="12887"/>
                </a:cubicBezTo>
                <a:cubicBezTo>
                  <a:pt x="16528" y="11898"/>
                  <a:pt x="17400" y="10452"/>
                  <a:pt x="17400" y="8836"/>
                </a:cubicBezTo>
                <a:moveTo>
                  <a:pt x="10800" y="0"/>
                </a:moveTo>
                <a:cubicBezTo>
                  <a:pt x="4835" y="0"/>
                  <a:pt x="0" y="3957"/>
                  <a:pt x="0" y="8836"/>
                </a:cubicBezTo>
                <a:cubicBezTo>
                  <a:pt x="0" y="12363"/>
                  <a:pt x="2531" y="15397"/>
                  <a:pt x="6181" y="16815"/>
                </a:cubicBezTo>
                <a:cubicBezTo>
                  <a:pt x="6125" y="16401"/>
                  <a:pt x="6080" y="16009"/>
                  <a:pt x="6049" y="15656"/>
                </a:cubicBezTo>
                <a:cubicBezTo>
                  <a:pt x="3155" y="14303"/>
                  <a:pt x="1200" y="11759"/>
                  <a:pt x="1200" y="8836"/>
                </a:cubicBezTo>
                <a:cubicBezTo>
                  <a:pt x="1200" y="4499"/>
                  <a:pt x="5498" y="982"/>
                  <a:pt x="10800" y="982"/>
                </a:cubicBezTo>
                <a:cubicBezTo>
                  <a:pt x="16102" y="982"/>
                  <a:pt x="20400" y="4499"/>
                  <a:pt x="20400" y="8836"/>
                </a:cubicBezTo>
                <a:cubicBezTo>
                  <a:pt x="20400" y="11756"/>
                  <a:pt x="18449" y="14298"/>
                  <a:pt x="15560" y="15652"/>
                </a:cubicBezTo>
                <a:cubicBezTo>
                  <a:pt x="15532" y="16000"/>
                  <a:pt x="15490" y="16392"/>
                  <a:pt x="15433" y="16809"/>
                </a:cubicBezTo>
                <a:cubicBezTo>
                  <a:pt x="19076" y="15390"/>
                  <a:pt x="21600" y="12358"/>
                  <a:pt x="21600" y="8836"/>
                </a:cubicBezTo>
                <a:cubicBezTo>
                  <a:pt x="21600" y="3957"/>
                  <a:pt x="16765" y="0"/>
                  <a:pt x="10800" y="0"/>
                </a:cubicBezTo>
                <a:moveTo>
                  <a:pt x="12127" y="20179"/>
                </a:moveTo>
                <a:cubicBezTo>
                  <a:pt x="11972" y="20432"/>
                  <a:pt x="11842" y="20560"/>
                  <a:pt x="11770" y="20618"/>
                </a:cubicBezTo>
                <a:lnTo>
                  <a:pt x="9830" y="20618"/>
                </a:lnTo>
                <a:cubicBezTo>
                  <a:pt x="9758" y="20560"/>
                  <a:pt x="9628" y="20432"/>
                  <a:pt x="9473" y="20179"/>
                </a:cubicBezTo>
                <a:cubicBezTo>
                  <a:pt x="9032" y="19457"/>
                  <a:pt x="8400" y="16247"/>
                  <a:pt x="8400" y="14727"/>
                </a:cubicBezTo>
                <a:cubicBezTo>
                  <a:pt x="8400" y="13278"/>
                  <a:pt x="9028" y="12764"/>
                  <a:pt x="10800" y="12764"/>
                </a:cubicBezTo>
                <a:cubicBezTo>
                  <a:pt x="12572" y="12764"/>
                  <a:pt x="13200" y="13278"/>
                  <a:pt x="13200" y="14727"/>
                </a:cubicBezTo>
                <a:cubicBezTo>
                  <a:pt x="13200" y="16247"/>
                  <a:pt x="12568" y="19457"/>
                  <a:pt x="12127" y="20179"/>
                </a:cubicBezTo>
                <a:moveTo>
                  <a:pt x="10800" y="11782"/>
                </a:moveTo>
                <a:cubicBezTo>
                  <a:pt x="7800" y="11782"/>
                  <a:pt x="7200" y="13255"/>
                  <a:pt x="7200" y="14727"/>
                </a:cubicBezTo>
                <a:cubicBezTo>
                  <a:pt x="7200" y="16200"/>
                  <a:pt x="7800" y="19636"/>
                  <a:pt x="8400" y="20618"/>
                </a:cubicBezTo>
                <a:cubicBezTo>
                  <a:pt x="9000" y="21600"/>
                  <a:pt x="9600" y="21600"/>
                  <a:pt x="9600" y="21600"/>
                </a:cubicBezTo>
                <a:lnTo>
                  <a:pt x="12000" y="21600"/>
                </a:lnTo>
                <a:cubicBezTo>
                  <a:pt x="12000" y="21600"/>
                  <a:pt x="12600" y="21600"/>
                  <a:pt x="13200" y="20618"/>
                </a:cubicBezTo>
                <a:cubicBezTo>
                  <a:pt x="13800" y="19636"/>
                  <a:pt x="14400" y="16200"/>
                  <a:pt x="14400" y="14727"/>
                </a:cubicBezTo>
                <a:cubicBezTo>
                  <a:pt x="14400" y="13255"/>
                  <a:pt x="13800" y="11782"/>
                  <a:pt x="10800" y="11782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0713" tIns="10713" rIns="10713" bIns="10713" anchor="ctr"/>
          <a:lstStyle/>
          <a:p>
            <a:pPr defTabSz="12854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44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panose="020B0604020202020204" pitchFamily="34" charset="0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47" name="Google Shape;3814;p150">
            <a:extLst>
              <a:ext uri="{FF2B5EF4-FFF2-40B4-BE49-F238E27FC236}">
                <a16:creationId xmlns:a16="http://schemas.microsoft.com/office/drawing/2014/main" id="{A5FBA55F-0D4E-43CE-A104-F3B314F86F7C}"/>
              </a:ext>
            </a:extLst>
          </p:cNvPr>
          <p:cNvSpPr txBox="1"/>
          <p:nvPr/>
        </p:nvSpPr>
        <p:spPr>
          <a:xfrm>
            <a:off x="453909" y="649087"/>
            <a:ext cx="2814056" cy="39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id-ID" sz="2400" b="1" dirty="0">
                <a:solidFill>
                  <a:srgbClr val="212121"/>
                </a:solidFill>
                <a:latin typeface="Arial" panose="020B0604020202020204" pitchFamily="34" charset="0"/>
                <a:ea typeface="Raleway Light"/>
                <a:cs typeface="Arial" panose="020B0604020202020204" pitchFamily="34" charset="0"/>
                <a:sym typeface="Raleway Light"/>
              </a:rPr>
              <a:t>Venezuela Map</a:t>
            </a:r>
          </a:p>
        </p:txBody>
      </p:sp>
      <p:cxnSp>
        <p:nvCxnSpPr>
          <p:cNvPr id="48" name="Google Shape;235;p62">
            <a:extLst>
              <a:ext uri="{FF2B5EF4-FFF2-40B4-BE49-F238E27FC236}">
                <a16:creationId xmlns:a16="http://schemas.microsoft.com/office/drawing/2014/main" id="{6AE9CCF1-792F-4DE9-9A14-B0BAC38B2B5B}"/>
              </a:ext>
            </a:extLst>
          </p:cNvPr>
          <p:cNvCxnSpPr>
            <a:cxnSpLocks/>
          </p:cNvCxnSpPr>
          <p:nvPr/>
        </p:nvCxnSpPr>
        <p:spPr>
          <a:xfrm>
            <a:off x="576847" y="1204013"/>
            <a:ext cx="313625" cy="0"/>
          </a:xfrm>
          <a:prstGeom prst="straightConnector1">
            <a:avLst/>
          </a:prstGeom>
          <a:noFill/>
          <a:ln w="57150" cap="rnd" cmpd="sng">
            <a:solidFill>
              <a:srgbClr val="32599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8764B26A-6E63-412E-A3BC-3AAD43DEF7B6}"/>
              </a:ext>
            </a:extLst>
          </p:cNvPr>
          <p:cNvSpPr txBox="1"/>
          <p:nvPr/>
        </p:nvSpPr>
        <p:spPr>
          <a:xfrm>
            <a:off x="935204" y="1059016"/>
            <a:ext cx="176643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spc="225" dirty="0">
                <a:solidFill>
                  <a:srgbClr val="212121"/>
                </a:solidFill>
                <a:latin typeface="Arial" panose="020B0604020202020204" pitchFamily="34" charset="0"/>
                <a:ea typeface="Raleway Light"/>
                <a:cs typeface="Arial" panose="020B0604020202020204" pitchFamily="34" charset="0"/>
                <a:sym typeface="Raleway Light"/>
              </a:rPr>
              <a:t>Subtitle goes</a:t>
            </a:r>
            <a:r>
              <a:rPr lang="en-US" sz="1050" spc="225" dirty="0">
                <a:latin typeface="Arial" panose="020B0604020202020204" pitchFamily="34" charset="0"/>
                <a:ea typeface="Raleway Light"/>
                <a:cs typeface="Arial" panose="020B0604020202020204" pitchFamily="34" charset="0"/>
              </a:rPr>
              <a:t> </a:t>
            </a:r>
            <a:r>
              <a:rPr lang="en-US" sz="1050" spc="225" dirty="0">
                <a:solidFill>
                  <a:srgbClr val="00A898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here</a:t>
            </a:r>
            <a:endParaRPr lang="id-ID" sz="1050" spc="225" dirty="0">
              <a:solidFill>
                <a:srgbClr val="00A898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On-screen Show (16:9)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Century Gothic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PW-98</dc:creator>
  <cp:lastModifiedBy>Anita Regmi</cp:lastModifiedBy>
  <cp:revision>226</cp:revision>
  <dcterms:modified xsi:type="dcterms:W3CDTF">2021-04-30T06:07:01Z</dcterms:modified>
</cp:coreProperties>
</file>