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CBCBCB"/>
    <a:srgbClr val="ECECEC"/>
    <a:srgbClr val="BABABA"/>
    <a:srgbClr val="00766B"/>
    <a:srgbClr val="00A898"/>
    <a:srgbClr val="79CD33"/>
    <a:srgbClr val="4E64AC"/>
    <a:srgbClr val="FFC305"/>
    <a:srgbClr val="0B75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42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rgbClr val="4E64AC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4BF-4EE0-837A-7D9CA175B2FF}"/>
              </c:ext>
            </c:extLst>
          </c:dPt>
          <c:dPt>
            <c:idx val="1"/>
            <c:bubble3D val="0"/>
            <c:spPr>
              <a:solidFill>
                <a:srgbClr val="79CD3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4BF-4EE0-837A-7D9CA175B2FF}"/>
              </c:ext>
            </c:extLst>
          </c:dPt>
          <c:dPt>
            <c:idx val="2"/>
            <c:bubble3D val="0"/>
            <c:spPr>
              <a:solidFill>
                <a:srgbClr val="00A898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4BF-4EE0-837A-7D9CA175B2FF}"/>
              </c:ext>
            </c:extLst>
          </c:dPt>
          <c:dPt>
            <c:idx val="3"/>
            <c:bubble3D val="0"/>
            <c:spPr>
              <a:solidFill>
                <a:srgbClr val="00206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4BF-4EE0-837A-7D9CA175B2F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4BF-4EE0-837A-7D9CA175B2F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4BF-4EE0-837A-7D9CA175B2F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56%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4BF-4EE0-837A-7D9CA175B2F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4BF-4EE0-837A-7D9CA175B2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45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BF-4EE0-837A-7D9CA175B2F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215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952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CF3AFA-8152-401F-B353-1FCC1477A638}"/>
              </a:ext>
            </a:extLst>
          </p:cNvPr>
          <p:cNvGrpSpPr/>
          <p:nvPr/>
        </p:nvGrpSpPr>
        <p:grpSpPr>
          <a:xfrm>
            <a:off x="3860801" y="0"/>
            <a:ext cx="4470400" cy="6004852"/>
            <a:chOff x="4064001" y="1"/>
            <a:chExt cx="4064000" cy="5458956"/>
          </a:xfrm>
          <a:solidFill>
            <a:schemeClr val="bg1">
              <a:lumMod val="85000"/>
            </a:schemeClr>
          </a:solidFill>
        </p:grpSpPr>
        <p:sp>
          <p:nvSpPr>
            <p:cNvPr id="6" name="Flowchart: Delay 5">
              <a:extLst>
                <a:ext uri="{FF2B5EF4-FFF2-40B4-BE49-F238E27FC236}">
                  <a16:creationId xmlns:a16="http://schemas.microsoft.com/office/drawing/2014/main" id="{D3394CA6-68A6-409D-A9F7-42622C040C38}"/>
                </a:ext>
              </a:extLst>
            </p:cNvPr>
            <p:cNvSpPr/>
            <p:nvPr/>
          </p:nvSpPr>
          <p:spPr>
            <a:xfrm rot="5400000">
              <a:off x="4068065" y="1399021"/>
              <a:ext cx="4059936" cy="4059936"/>
            </a:xfrm>
            <a:prstGeom prst="flowChartDelay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066973E-FE15-4C17-A4CB-8A54A6A66FBE}"/>
                </a:ext>
              </a:extLst>
            </p:cNvPr>
            <p:cNvSpPr/>
            <p:nvPr/>
          </p:nvSpPr>
          <p:spPr>
            <a:xfrm rot="5400000">
              <a:off x="5396490" y="-1332488"/>
              <a:ext cx="1399022" cy="4064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Google Shape;403;p72">
            <a:extLst>
              <a:ext uri="{FF2B5EF4-FFF2-40B4-BE49-F238E27FC236}">
                <a16:creationId xmlns:a16="http://schemas.microsoft.com/office/drawing/2014/main" id="{F032EFB3-2319-4C00-8D28-315372590A11}"/>
              </a:ext>
            </a:extLst>
          </p:cNvPr>
          <p:cNvSpPr/>
          <p:nvPr/>
        </p:nvSpPr>
        <p:spPr>
          <a:xfrm>
            <a:off x="9252317" y="1987856"/>
            <a:ext cx="2237069" cy="74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4D4D4D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</a:t>
            </a:r>
            <a:endParaRPr sz="1200" dirty="0">
              <a:solidFill>
                <a:srgbClr val="4D4D4D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406;p72">
            <a:extLst>
              <a:ext uri="{FF2B5EF4-FFF2-40B4-BE49-F238E27FC236}">
                <a16:creationId xmlns:a16="http://schemas.microsoft.com/office/drawing/2014/main" id="{85CD01C1-3FDC-439B-AC8C-185369201EA8}"/>
              </a:ext>
            </a:extLst>
          </p:cNvPr>
          <p:cNvSpPr txBox="1"/>
          <p:nvPr/>
        </p:nvSpPr>
        <p:spPr>
          <a:xfrm>
            <a:off x="9252318" y="1649301"/>
            <a:ext cx="2616221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id-ID" sz="16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important </a:t>
            </a:r>
          </a:p>
        </p:txBody>
      </p:sp>
      <p:sp>
        <p:nvSpPr>
          <p:cNvPr id="33" name="Google Shape;403;p72">
            <a:extLst>
              <a:ext uri="{FF2B5EF4-FFF2-40B4-BE49-F238E27FC236}">
                <a16:creationId xmlns:a16="http://schemas.microsoft.com/office/drawing/2014/main" id="{64D4936E-BD36-455F-84BC-829E3DBF2581}"/>
              </a:ext>
            </a:extLst>
          </p:cNvPr>
          <p:cNvSpPr/>
          <p:nvPr/>
        </p:nvSpPr>
        <p:spPr>
          <a:xfrm>
            <a:off x="9252317" y="4637750"/>
            <a:ext cx="2237069" cy="74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4D4D4D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</a:t>
            </a:r>
            <a:endParaRPr sz="1200" dirty="0">
              <a:solidFill>
                <a:srgbClr val="4D4D4D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406;p72">
            <a:extLst>
              <a:ext uri="{FF2B5EF4-FFF2-40B4-BE49-F238E27FC236}">
                <a16:creationId xmlns:a16="http://schemas.microsoft.com/office/drawing/2014/main" id="{24571030-4177-464B-9CE1-E1CCB4C30AE5}"/>
              </a:ext>
            </a:extLst>
          </p:cNvPr>
          <p:cNvSpPr txBox="1"/>
          <p:nvPr/>
        </p:nvSpPr>
        <p:spPr>
          <a:xfrm>
            <a:off x="9252318" y="4295593"/>
            <a:ext cx="2616221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id-ID" sz="16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important </a:t>
            </a:r>
          </a:p>
        </p:txBody>
      </p:sp>
      <p:sp>
        <p:nvSpPr>
          <p:cNvPr id="35" name="Google Shape;403;p72">
            <a:extLst>
              <a:ext uri="{FF2B5EF4-FFF2-40B4-BE49-F238E27FC236}">
                <a16:creationId xmlns:a16="http://schemas.microsoft.com/office/drawing/2014/main" id="{616457F7-8825-4154-BD42-0111B48DE576}"/>
              </a:ext>
            </a:extLst>
          </p:cNvPr>
          <p:cNvSpPr/>
          <p:nvPr/>
        </p:nvSpPr>
        <p:spPr>
          <a:xfrm>
            <a:off x="1226831" y="1987856"/>
            <a:ext cx="2237069" cy="74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4D4D4D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</a:t>
            </a:r>
            <a:endParaRPr sz="1200" dirty="0">
              <a:solidFill>
                <a:srgbClr val="4D4D4D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406;p72">
            <a:extLst>
              <a:ext uri="{FF2B5EF4-FFF2-40B4-BE49-F238E27FC236}">
                <a16:creationId xmlns:a16="http://schemas.microsoft.com/office/drawing/2014/main" id="{AD3FADA7-76FD-4457-A510-FF17C30E9F06}"/>
              </a:ext>
            </a:extLst>
          </p:cNvPr>
          <p:cNvSpPr txBox="1"/>
          <p:nvPr/>
        </p:nvSpPr>
        <p:spPr>
          <a:xfrm>
            <a:off x="1226832" y="1649301"/>
            <a:ext cx="2616221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id-ID" sz="16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important </a:t>
            </a:r>
          </a:p>
        </p:txBody>
      </p:sp>
      <p:sp>
        <p:nvSpPr>
          <p:cNvPr id="37" name="Google Shape;403;p72">
            <a:extLst>
              <a:ext uri="{FF2B5EF4-FFF2-40B4-BE49-F238E27FC236}">
                <a16:creationId xmlns:a16="http://schemas.microsoft.com/office/drawing/2014/main" id="{9671CB1B-F64A-457D-A242-DC5D5D8925FC}"/>
              </a:ext>
            </a:extLst>
          </p:cNvPr>
          <p:cNvSpPr/>
          <p:nvPr/>
        </p:nvSpPr>
        <p:spPr>
          <a:xfrm>
            <a:off x="1226831" y="4637750"/>
            <a:ext cx="2237069" cy="74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4D4D4D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</a:t>
            </a:r>
            <a:endParaRPr sz="1200" dirty="0">
              <a:solidFill>
                <a:srgbClr val="4D4D4D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406;p72">
            <a:extLst>
              <a:ext uri="{FF2B5EF4-FFF2-40B4-BE49-F238E27FC236}">
                <a16:creationId xmlns:a16="http://schemas.microsoft.com/office/drawing/2014/main" id="{C57529D1-21AD-4BE8-BC10-8E0505222E19}"/>
              </a:ext>
            </a:extLst>
          </p:cNvPr>
          <p:cNvSpPr txBox="1"/>
          <p:nvPr/>
        </p:nvSpPr>
        <p:spPr>
          <a:xfrm>
            <a:off x="1226832" y="4295593"/>
            <a:ext cx="2616221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id-ID" sz="16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important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2263CF1-5132-4DCE-AD4D-07DBB80DA641}"/>
              </a:ext>
            </a:extLst>
          </p:cNvPr>
          <p:cNvSpPr/>
          <p:nvPr/>
        </p:nvSpPr>
        <p:spPr>
          <a:xfrm>
            <a:off x="904687" y="1716810"/>
            <a:ext cx="203537" cy="203537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62555EE-A897-4596-AD3B-5343286B8F6F}"/>
              </a:ext>
            </a:extLst>
          </p:cNvPr>
          <p:cNvSpPr/>
          <p:nvPr/>
        </p:nvSpPr>
        <p:spPr>
          <a:xfrm>
            <a:off x="904687" y="4363102"/>
            <a:ext cx="203537" cy="203537"/>
          </a:xfrm>
          <a:prstGeom prst="ellipse">
            <a:avLst/>
          </a:prstGeom>
          <a:solidFill>
            <a:srgbClr val="00A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4F556EE-9CFA-4B9E-91EA-E01215169353}"/>
              </a:ext>
            </a:extLst>
          </p:cNvPr>
          <p:cNvSpPr/>
          <p:nvPr/>
        </p:nvSpPr>
        <p:spPr>
          <a:xfrm>
            <a:off x="8934262" y="1716810"/>
            <a:ext cx="203537" cy="203537"/>
          </a:xfrm>
          <a:prstGeom prst="ellipse">
            <a:avLst/>
          </a:prstGeom>
          <a:solidFill>
            <a:srgbClr val="4E6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0638852-964F-4D85-9562-BAE0890A82F2}"/>
              </a:ext>
            </a:extLst>
          </p:cNvPr>
          <p:cNvSpPr/>
          <p:nvPr/>
        </p:nvSpPr>
        <p:spPr>
          <a:xfrm>
            <a:off x="8934262" y="4363102"/>
            <a:ext cx="203537" cy="203537"/>
          </a:xfrm>
          <a:prstGeom prst="ellipse">
            <a:avLst/>
          </a:prstGeom>
          <a:solidFill>
            <a:srgbClr val="79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5B540E0E-7C93-46D4-8D50-795507FC53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9066818"/>
              </p:ext>
            </p:extLst>
          </p:nvPr>
        </p:nvGraphicFramePr>
        <p:xfrm>
          <a:off x="3762878" y="1359490"/>
          <a:ext cx="4666244" cy="4645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9E961A77-01B6-4CE7-994F-6EB1D21A62F2}"/>
              </a:ext>
            </a:extLst>
          </p:cNvPr>
          <p:cNvSpPr/>
          <p:nvPr/>
        </p:nvSpPr>
        <p:spPr>
          <a:xfrm>
            <a:off x="4962525" y="2548696"/>
            <a:ext cx="2266950" cy="22669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dist="250190" dir="8460000" algn="ctr">
              <a:srgbClr val="000000">
                <a:alpha val="2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20244B9E-1221-4868-A971-6553D0445A49}"/>
              </a:ext>
            </a:extLst>
          </p:cNvPr>
          <p:cNvSpPr txBox="1">
            <a:spLocks/>
          </p:cNvSpPr>
          <p:nvPr/>
        </p:nvSpPr>
        <p:spPr>
          <a:xfrm>
            <a:off x="4904217" y="3166723"/>
            <a:ext cx="2383565" cy="7463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>
                <a:latin typeface="Franklin Gothic Medium" panose="020B0603020102020204" pitchFamily="34" charset="0"/>
                <a:cs typeface="Segoe UI" panose="020B0502040204020203" pitchFamily="34" charset="0"/>
              </a:rPr>
              <a:t>Slide </a:t>
            </a:r>
            <a:br>
              <a:rPr lang="en-US" sz="3600" b="1" dirty="0">
                <a:latin typeface="Franklin Gothic Medium" panose="020B0603020102020204" pitchFamily="34" charset="0"/>
                <a:cs typeface="Segoe UI" panose="020B0502040204020203" pitchFamily="34" charset="0"/>
              </a:rPr>
            </a:br>
            <a:r>
              <a:rPr lang="en-US" sz="3600" b="1" dirty="0">
                <a:latin typeface="Franklin Gothic Medium" panose="020B0603020102020204" pitchFamily="34" charset="0"/>
                <a:cs typeface="Segoe UI" panose="020B0502040204020203" pitchFamily="34" charset="0"/>
              </a:rPr>
              <a:t>Title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25979CB8-9B7E-41E4-8487-A835744FA851}"/>
              </a:ext>
            </a:extLst>
          </p:cNvPr>
          <p:cNvSpPr txBox="1">
            <a:spLocks/>
          </p:cNvSpPr>
          <p:nvPr/>
        </p:nvSpPr>
        <p:spPr>
          <a:xfrm>
            <a:off x="4653943" y="1104354"/>
            <a:ext cx="2884112" cy="2778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spc="3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Insert subtitle here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0A78F5-5D77-41A5-A3A4-1C0CDD5E2348}"/>
              </a:ext>
            </a:extLst>
          </p:cNvPr>
          <p:cNvCxnSpPr>
            <a:cxnSpLocks/>
          </p:cNvCxnSpPr>
          <p:nvPr/>
        </p:nvCxnSpPr>
        <p:spPr>
          <a:xfrm>
            <a:off x="9022702" y="2114822"/>
            <a:ext cx="0" cy="72168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513DA54-0F90-4BDF-83AD-96CA54A5DBFC}"/>
              </a:ext>
            </a:extLst>
          </p:cNvPr>
          <p:cNvCxnSpPr>
            <a:cxnSpLocks/>
          </p:cNvCxnSpPr>
          <p:nvPr/>
        </p:nvCxnSpPr>
        <p:spPr>
          <a:xfrm>
            <a:off x="9022702" y="4839360"/>
            <a:ext cx="0" cy="72168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CF8858A-3F90-455E-9035-D0FAA2CF9510}"/>
              </a:ext>
            </a:extLst>
          </p:cNvPr>
          <p:cNvCxnSpPr>
            <a:cxnSpLocks/>
          </p:cNvCxnSpPr>
          <p:nvPr/>
        </p:nvCxnSpPr>
        <p:spPr>
          <a:xfrm>
            <a:off x="1017036" y="4839360"/>
            <a:ext cx="0" cy="72168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BA065D0-1A58-405D-85A0-A8A707A9C3A2}"/>
              </a:ext>
            </a:extLst>
          </p:cNvPr>
          <p:cNvCxnSpPr>
            <a:cxnSpLocks/>
          </p:cNvCxnSpPr>
          <p:nvPr/>
        </p:nvCxnSpPr>
        <p:spPr>
          <a:xfrm>
            <a:off x="998376" y="2114822"/>
            <a:ext cx="0" cy="72168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174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62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Franklin Gothic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Permana Maliq</dc:creator>
  <cp:lastModifiedBy>Anita Regmi</cp:lastModifiedBy>
  <cp:revision>55</cp:revision>
  <dcterms:created xsi:type="dcterms:W3CDTF">2020-10-28T11:32:57Z</dcterms:created>
  <dcterms:modified xsi:type="dcterms:W3CDTF">2021-05-02T08:25:43Z</dcterms:modified>
</cp:coreProperties>
</file>