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ACB0"/>
    <a:srgbClr val="095F81"/>
    <a:srgbClr val="84EA70"/>
    <a:srgbClr val="42CA99"/>
    <a:srgbClr val="FF7209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88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EE6EE14-2D30-43C2-9260-0334117D99DD}"/>
              </a:ext>
            </a:extLst>
          </p:cNvPr>
          <p:cNvCxnSpPr>
            <a:cxnSpLocks/>
          </p:cNvCxnSpPr>
          <p:nvPr/>
        </p:nvCxnSpPr>
        <p:spPr>
          <a:xfrm>
            <a:off x="3633025" y="4217939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B0FD39-21B1-44A4-8FA3-F8F29A8897EA}"/>
              </a:ext>
            </a:extLst>
          </p:cNvPr>
          <p:cNvCxnSpPr>
            <a:cxnSpLocks/>
          </p:cNvCxnSpPr>
          <p:nvPr/>
        </p:nvCxnSpPr>
        <p:spPr>
          <a:xfrm>
            <a:off x="3633025" y="5689040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3CCBBC-57B0-4B78-BDD8-3BD83FCF3CDD}"/>
              </a:ext>
            </a:extLst>
          </p:cNvPr>
          <p:cNvCxnSpPr>
            <a:cxnSpLocks/>
          </p:cNvCxnSpPr>
          <p:nvPr/>
        </p:nvCxnSpPr>
        <p:spPr>
          <a:xfrm>
            <a:off x="3633025" y="2728176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F8577825-3F75-46EF-A8DD-CC75BE9AF764}"/>
              </a:ext>
            </a:extLst>
          </p:cNvPr>
          <p:cNvSpPr/>
          <p:nvPr/>
        </p:nvSpPr>
        <p:spPr>
          <a:xfrm>
            <a:off x="8329714" y="2322845"/>
            <a:ext cx="861043" cy="861043"/>
          </a:xfrm>
          <a:prstGeom prst="ellipse">
            <a:avLst/>
          </a:prstGeom>
          <a:solidFill>
            <a:srgbClr val="1CAC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2F8157-6088-453E-917D-DCD3BA051A67}"/>
              </a:ext>
            </a:extLst>
          </p:cNvPr>
          <p:cNvSpPr/>
          <p:nvPr/>
        </p:nvSpPr>
        <p:spPr>
          <a:xfrm>
            <a:off x="8329714" y="3787418"/>
            <a:ext cx="861043" cy="861043"/>
          </a:xfrm>
          <a:prstGeom prst="ellipse">
            <a:avLst/>
          </a:prstGeom>
          <a:solidFill>
            <a:srgbClr val="1CAC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C3CEFC9-82B3-4F19-8143-7DF1A2A3C230}"/>
              </a:ext>
            </a:extLst>
          </p:cNvPr>
          <p:cNvSpPr/>
          <p:nvPr/>
        </p:nvSpPr>
        <p:spPr>
          <a:xfrm>
            <a:off x="8329714" y="5233328"/>
            <a:ext cx="861043" cy="861043"/>
          </a:xfrm>
          <a:prstGeom prst="ellipse">
            <a:avLst/>
          </a:prstGeom>
          <a:solidFill>
            <a:srgbClr val="1CAC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253AB1-D380-446F-9C60-2C884DBE8A69}"/>
              </a:ext>
            </a:extLst>
          </p:cNvPr>
          <p:cNvSpPr/>
          <p:nvPr/>
        </p:nvSpPr>
        <p:spPr>
          <a:xfrm>
            <a:off x="3071516" y="2332176"/>
            <a:ext cx="861043" cy="861043"/>
          </a:xfrm>
          <a:prstGeom prst="ellipse">
            <a:avLst/>
          </a:prstGeom>
          <a:solidFill>
            <a:srgbClr val="42CA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A5AE41B-DC5B-4CCA-B37E-66ABBB0A32DF}"/>
              </a:ext>
            </a:extLst>
          </p:cNvPr>
          <p:cNvSpPr/>
          <p:nvPr/>
        </p:nvSpPr>
        <p:spPr>
          <a:xfrm>
            <a:off x="3071516" y="3787418"/>
            <a:ext cx="861043" cy="861043"/>
          </a:xfrm>
          <a:prstGeom prst="ellipse">
            <a:avLst/>
          </a:prstGeom>
          <a:solidFill>
            <a:srgbClr val="42CA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1752C0E-6F48-47B7-BF69-85E07481E5B4}"/>
              </a:ext>
            </a:extLst>
          </p:cNvPr>
          <p:cNvSpPr/>
          <p:nvPr/>
        </p:nvSpPr>
        <p:spPr>
          <a:xfrm>
            <a:off x="3071516" y="5233328"/>
            <a:ext cx="861043" cy="861043"/>
          </a:xfrm>
          <a:prstGeom prst="ellipse">
            <a:avLst/>
          </a:prstGeom>
          <a:solidFill>
            <a:srgbClr val="42CA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66700" dist="215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1400">
              <a:solidFill>
                <a:schemeClr val="tx1"/>
              </a:solidFill>
              <a:latin typeface="Arial" pitchFamily="34" charset="0"/>
              <a:ea typeface="+mj-ea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E88E75-E8B5-4ECD-B64D-E6FD1CEE4D92}"/>
              </a:ext>
            </a:extLst>
          </p:cNvPr>
          <p:cNvCxnSpPr>
            <a:cxnSpLocks/>
          </p:cNvCxnSpPr>
          <p:nvPr/>
        </p:nvCxnSpPr>
        <p:spPr>
          <a:xfrm>
            <a:off x="7551112" y="4217939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FB29380-629C-4786-9A31-CE302E686E24}"/>
              </a:ext>
            </a:extLst>
          </p:cNvPr>
          <p:cNvCxnSpPr>
            <a:cxnSpLocks/>
          </p:cNvCxnSpPr>
          <p:nvPr/>
        </p:nvCxnSpPr>
        <p:spPr>
          <a:xfrm>
            <a:off x="7551112" y="5689040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A4CD41F-5430-4D4A-BECB-8D9C2CAAC96C}"/>
              </a:ext>
            </a:extLst>
          </p:cNvPr>
          <p:cNvCxnSpPr>
            <a:cxnSpLocks/>
          </p:cNvCxnSpPr>
          <p:nvPr/>
        </p:nvCxnSpPr>
        <p:spPr>
          <a:xfrm>
            <a:off x="7551112" y="2728176"/>
            <a:ext cx="7053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D27D01-5DB1-44C0-A34A-C8B0CCEEC141}"/>
              </a:ext>
            </a:extLst>
          </p:cNvPr>
          <p:cNvSpPr txBox="1"/>
          <p:nvPr/>
        </p:nvSpPr>
        <p:spPr>
          <a:xfrm>
            <a:off x="9513044" y="2471240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C9E678-840F-460E-96C9-C5889370E81A}"/>
              </a:ext>
            </a:extLst>
          </p:cNvPr>
          <p:cNvSpPr txBox="1"/>
          <p:nvPr/>
        </p:nvSpPr>
        <p:spPr>
          <a:xfrm>
            <a:off x="9513044" y="3971079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72928E-ADE7-4555-861C-846426231313}"/>
              </a:ext>
            </a:extLst>
          </p:cNvPr>
          <p:cNvSpPr txBox="1"/>
          <p:nvPr/>
        </p:nvSpPr>
        <p:spPr>
          <a:xfrm>
            <a:off x="9513044" y="5411951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89FE11-82D9-4AA5-9F33-D5A13DB970A9}"/>
              </a:ext>
            </a:extLst>
          </p:cNvPr>
          <p:cNvSpPr txBox="1"/>
          <p:nvPr/>
        </p:nvSpPr>
        <p:spPr>
          <a:xfrm>
            <a:off x="1469309" y="2471240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  <a:endParaRPr lang="en-IN" sz="1100" dirty="0">
              <a:solidFill>
                <a:srgbClr val="21212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FABDBF-0CC5-4542-BE37-EC760150582E}"/>
              </a:ext>
            </a:extLst>
          </p:cNvPr>
          <p:cNvSpPr txBox="1"/>
          <p:nvPr/>
        </p:nvSpPr>
        <p:spPr>
          <a:xfrm>
            <a:off x="1469309" y="3971079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  <a:endParaRPr lang="en-IN" sz="1100" dirty="0">
              <a:solidFill>
                <a:srgbClr val="21212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AB38CE-0068-44E5-AF1A-E13825A7D93C}"/>
              </a:ext>
            </a:extLst>
          </p:cNvPr>
          <p:cNvSpPr txBox="1"/>
          <p:nvPr/>
        </p:nvSpPr>
        <p:spPr>
          <a:xfrm>
            <a:off x="1469309" y="5411951"/>
            <a:ext cx="125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</a:t>
            </a:r>
            <a:endParaRPr lang="en-IN" sz="1100" dirty="0">
              <a:solidFill>
                <a:srgbClr val="21212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A8C124A-588B-49EA-AE24-D6A09316D78D}"/>
              </a:ext>
            </a:extLst>
          </p:cNvPr>
          <p:cNvGrpSpPr/>
          <p:nvPr/>
        </p:nvGrpSpPr>
        <p:grpSpPr>
          <a:xfrm>
            <a:off x="2635438" y="632364"/>
            <a:ext cx="6690719" cy="886914"/>
            <a:chOff x="2750641" y="229008"/>
            <a:chExt cx="6690719" cy="88691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773838-5D50-43B1-BC49-0539D9F52167}"/>
                </a:ext>
              </a:extLst>
            </p:cNvPr>
            <p:cNvSpPr txBox="1"/>
            <p:nvPr/>
          </p:nvSpPr>
          <p:spPr>
            <a:xfrm>
              <a:off x="2750641" y="229008"/>
              <a:ext cx="6690719" cy="74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ts val="5400"/>
                </a:lnSpc>
              </a:pPr>
              <a:r>
                <a:rPr lang="en-US" sz="3600" b="1" dirty="0">
                  <a:solidFill>
                    <a:srgbClr val="2121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Slide Title Goes Here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B754274-FB12-4A00-BBA3-C701CF748710}"/>
                </a:ext>
              </a:extLst>
            </p:cNvPr>
            <p:cNvSpPr/>
            <p:nvPr/>
          </p:nvSpPr>
          <p:spPr>
            <a:xfrm>
              <a:off x="5791717" y="1031889"/>
              <a:ext cx="608567" cy="84033"/>
            </a:xfrm>
            <a:prstGeom prst="roundRect">
              <a:avLst>
                <a:gd name="adj" fmla="val 50000"/>
              </a:avLst>
            </a:prstGeom>
            <a:solidFill>
              <a:srgbClr val="42CA99"/>
            </a:solidFill>
            <a:ln w="5413" cap="flat">
              <a:noFill/>
              <a:prstDash val="solid"/>
              <a:miter/>
            </a:ln>
            <a:effectLst>
              <a:outerShdw blurRad="266700" dist="215900" dir="2700000" algn="tl" rotWithShape="0">
                <a:schemeClr val="bg2">
                  <a:lumMod val="5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rgbClr val="212121"/>
                </a:solidFill>
              </a:endParaRPr>
            </a:p>
          </p:txBody>
        </p:sp>
      </p:grpSp>
      <p:grpSp>
        <p:nvGrpSpPr>
          <p:cNvPr id="30" name="Graphic 1">
            <a:extLst>
              <a:ext uri="{FF2B5EF4-FFF2-40B4-BE49-F238E27FC236}">
                <a16:creationId xmlns:a16="http://schemas.microsoft.com/office/drawing/2014/main" id="{2D89EDC5-D741-4598-9FCA-100526EFA512}"/>
              </a:ext>
            </a:extLst>
          </p:cNvPr>
          <p:cNvGrpSpPr/>
          <p:nvPr/>
        </p:nvGrpSpPr>
        <p:grpSpPr>
          <a:xfrm rot="5400000">
            <a:off x="10656808" y="729079"/>
            <a:ext cx="1749319" cy="637836"/>
            <a:chOff x="2962655" y="908399"/>
            <a:chExt cx="2315813" cy="844391"/>
          </a:xfrm>
          <a:gradFill>
            <a:gsLst>
              <a:gs pos="0">
                <a:srgbClr val="42CA99"/>
              </a:gs>
              <a:gs pos="100000">
                <a:srgbClr val="095F81"/>
              </a:gs>
            </a:gsLst>
            <a:lin ang="3600000" scaled="0"/>
          </a:gra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301C9B-5C7A-4B92-B2DF-0C60CF9AED9C}"/>
                </a:ext>
              </a:extLst>
            </p:cNvPr>
            <p:cNvSpPr/>
            <p:nvPr/>
          </p:nvSpPr>
          <p:spPr>
            <a:xfrm>
              <a:off x="2962655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645DF6-AFBC-4C3E-BD1A-57578138E4FC}"/>
                </a:ext>
              </a:extLst>
            </p:cNvPr>
            <p:cNvSpPr/>
            <p:nvPr/>
          </p:nvSpPr>
          <p:spPr>
            <a:xfrm>
              <a:off x="3152774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133C96-927D-4B82-8AF9-3EA698001701}"/>
                </a:ext>
              </a:extLst>
            </p:cNvPr>
            <p:cNvSpPr/>
            <p:nvPr/>
          </p:nvSpPr>
          <p:spPr>
            <a:xfrm>
              <a:off x="3342893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448BB9-3CB4-4D74-BF46-6885EF7304C7}"/>
                </a:ext>
              </a:extLst>
            </p:cNvPr>
            <p:cNvSpPr/>
            <p:nvPr/>
          </p:nvSpPr>
          <p:spPr>
            <a:xfrm>
              <a:off x="3533012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986507-28B7-4A8F-9655-2B44595BA248}"/>
                </a:ext>
              </a:extLst>
            </p:cNvPr>
            <p:cNvSpPr/>
            <p:nvPr/>
          </p:nvSpPr>
          <p:spPr>
            <a:xfrm>
              <a:off x="3723131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10EEF3-3C2C-4F6B-9231-84DA6CAC25FA}"/>
                </a:ext>
              </a:extLst>
            </p:cNvPr>
            <p:cNvSpPr/>
            <p:nvPr/>
          </p:nvSpPr>
          <p:spPr>
            <a:xfrm>
              <a:off x="3913250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FE284E4-8AA9-4D87-958B-9682B2DA3FDF}"/>
                </a:ext>
              </a:extLst>
            </p:cNvPr>
            <p:cNvSpPr/>
            <p:nvPr/>
          </p:nvSpPr>
          <p:spPr>
            <a:xfrm>
              <a:off x="4103369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D1983-6C1D-4FE0-B4AF-E6545402F666}"/>
                </a:ext>
              </a:extLst>
            </p:cNvPr>
            <p:cNvSpPr/>
            <p:nvPr/>
          </p:nvSpPr>
          <p:spPr>
            <a:xfrm>
              <a:off x="4293488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E46DBD4-55DF-4C3C-94B0-71ED7B9DB150}"/>
                </a:ext>
              </a:extLst>
            </p:cNvPr>
            <p:cNvSpPr/>
            <p:nvPr/>
          </p:nvSpPr>
          <p:spPr>
            <a:xfrm>
              <a:off x="4483607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F576F6F-5C56-48DE-9128-4A6A9D871502}"/>
                </a:ext>
              </a:extLst>
            </p:cNvPr>
            <p:cNvSpPr/>
            <p:nvPr/>
          </p:nvSpPr>
          <p:spPr>
            <a:xfrm>
              <a:off x="4673726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ADF203A-3369-4A94-9574-6117C5CF91C1}"/>
                </a:ext>
              </a:extLst>
            </p:cNvPr>
            <p:cNvSpPr/>
            <p:nvPr/>
          </p:nvSpPr>
          <p:spPr>
            <a:xfrm>
              <a:off x="4863845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813CFB7-E031-40DF-BA44-D35AFBAAF52F}"/>
                </a:ext>
              </a:extLst>
            </p:cNvPr>
            <p:cNvSpPr/>
            <p:nvPr/>
          </p:nvSpPr>
          <p:spPr>
            <a:xfrm>
              <a:off x="5053869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0E53934-39D1-479C-AA46-4C79C9E65404}"/>
                </a:ext>
              </a:extLst>
            </p:cNvPr>
            <p:cNvSpPr/>
            <p:nvPr/>
          </p:nvSpPr>
          <p:spPr>
            <a:xfrm>
              <a:off x="5243988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6222F79-DA79-455A-A477-75E4E00BA38B}"/>
                </a:ext>
              </a:extLst>
            </p:cNvPr>
            <p:cNvSpPr/>
            <p:nvPr/>
          </p:nvSpPr>
          <p:spPr>
            <a:xfrm>
              <a:off x="2962655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5440221-2A55-40A0-8B59-9AF7033C70A4}"/>
                </a:ext>
              </a:extLst>
            </p:cNvPr>
            <p:cNvSpPr/>
            <p:nvPr/>
          </p:nvSpPr>
          <p:spPr>
            <a:xfrm>
              <a:off x="3152774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49AC201-507A-49FF-97DC-5A8865E9AE93}"/>
                </a:ext>
              </a:extLst>
            </p:cNvPr>
            <p:cNvSpPr/>
            <p:nvPr/>
          </p:nvSpPr>
          <p:spPr>
            <a:xfrm>
              <a:off x="3342893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5E49054-87C9-4EE8-A05A-DCF0E2470784}"/>
                </a:ext>
              </a:extLst>
            </p:cNvPr>
            <p:cNvSpPr/>
            <p:nvPr/>
          </p:nvSpPr>
          <p:spPr>
            <a:xfrm>
              <a:off x="3533012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578DFD1-D15F-4E17-9F6D-EB84D7057911}"/>
                </a:ext>
              </a:extLst>
            </p:cNvPr>
            <p:cNvSpPr/>
            <p:nvPr/>
          </p:nvSpPr>
          <p:spPr>
            <a:xfrm>
              <a:off x="3723131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62DE4CD-974A-4975-A105-AD2265EA4CEE}"/>
                </a:ext>
              </a:extLst>
            </p:cNvPr>
            <p:cNvSpPr/>
            <p:nvPr/>
          </p:nvSpPr>
          <p:spPr>
            <a:xfrm>
              <a:off x="3913250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5AACFB0-2FC7-403F-BF0E-582F208A944F}"/>
                </a:ext>
              </a:extLst>
            </p:cNvPr>
            <p:cNvSpPr/>
            <p:nvPr/>
          </p:nvSpPr>
          <p:spPr>
            <a:xfrm>
              <a:off x="4103369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4FB14BF-2FFB-4177-BD7C-3FEE9050A397}"/>
                </a:ext>
              </a:extLst>
            </p:cNvPr>
            <p:cNvSpPr/>
            <p:nvPr/>
          </p:nvSpPr>
          <p:spPr>
            <a:xfrm>
              <a:off x="4293488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C597ECF-7CBD-4FC9-919D-3E27ED49CD26}"/>
                </a:ext>
              </a:extLst>
            </p:cNvPr>
            <p:cNvSpPr/>
            <p:nvPr/>
          </p:nvSpPr>
          <p:spPr>
            <a:xfrm>
              <a:off x="4483607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6392542-FD2E-4696-A465-946CA1136870}"/>
                </a:ext>
              </a:extLst>
            </p:cNvPr>
            <p:cNvSpPr/>
            <p:nvPr/>
          </p:nvSpPr>
          <p:spPr>
            <a:xfrm>
              <a:off x="4673726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FFE7ADB-4037-4568-AA54-72548254C8D5}"/>
                </a:ext>
              </a:extLst>
            </p:cNvPr>
            <p:cNvSpPr/>
            <p:nvPr/>
          </p:nvSpPr>
          <p:spPr>
            <a:xfrm>
              <a:off x="4863845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18B5CCE-883D-49C3-A2E6-F246D8FF29A3}"/>
                </a:ext>
              </a:extLst>
            </p:cNvPr>
            <p:cNvSpPr/>
            <p:nvPr/>
          </p:nvSpPr>
          <p:spPr>
            <a:xfrm>
              <a:off x="5053869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C608D79-804B-4A31-8A6D-A702C9F39E49}"/>
                </a:ext>
              </a:extLst>
            </p:cNvPr>
            <p:cNvSpPr/>
            <p:nvPr/>
          </p:nvSpPr>
          <p:spPr>
            <a:xfrm>
              <a:off x="5243988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BEAB64-2677-4BB8-8025-83360850F3D0}"/>
                </a:ext>
              </a:extLst>
            </p:cNvPr>
            <p:cNvSpPr/>
            <p:nvPr/>
          </p:nvSpPr>
          <p:spPr>
            <a:xfrm>
              <a:off x="2962655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BEC8A26-7DE7-441B-90C1-1CF5DBA9C1CF}"/>
                </a:ext>
              </a:extLst>
            </p:cNvPr>
            <p:cNvSpPr/>
            <p:nvPr/>
          </p:nvSpPr>
          <p:spPr>
            <a:xfrm>
              <a:off x="3152774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D2C8428-45A2-41A6-8E79-B529FD10BD2A}"/>
                </a:ext>
              </a:extLst>
            </p:cNvPr>
            <p:cNvSpPr/>
            <p:nvPr/>
          </p:nvSpPr>
          <p:spPr>
            <a:xfrm>
              <a:off x="3342893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954EC51-E5D5-46DD-8BDC-C502E53CE9A7}"/>
                </a:ext>
              </a:extLst>
            </p:cNvPr>
            <p:cNvSpPr/>
            <p:nvPr/>
          </p:nvSpPr>
          <p:spPr>
            <a:xfrm>
              <a:off x="3533012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B432232-A1CC-43A4-A718-99EF2F2DCCAE}"/>
                </a:ext>
              </a:extLst>
            </p:cNvPr>
            <p:cNvSpPr/>
            <p:nvPr/>
          </p:nvSpPr>
          <p:spPr>
            <a:xfrm>
              <a:off x="3723131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018D1C4-52B9-4A90-864E-C780A9788A96}"/>
                </a:ext>
              </a:extLst>
            </p:cNvPr>
            <p:cNvSpPr/>
            <p:nvPr/>
          </p:nvSpPr>
          <p:spPr>
            <a:xfrm>
              <a:off x="3913250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6FB8E90-9106-4EE3-96D5-4081C418E6BE}"/>
                </a:ext>
              </a:extLst>
            </p:cNvPr>
            <p:cNvSpPr/>
            <p:nvPr/>
          </p:nvSpPr>
          <p:spPr>
            <a:xfrm>
              <a:off x="4103369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FBE957E-18F4-4F1C-B998-6342A904637D}"/>
                </a:ext>
              </a:extLst>
            </p:cNvPr>
            <p:cNvSpPr/>
            <p:nvPr/>
          </p:nvSpPr>
          <p:spPr>
            <a:xfrm>
              <a:off x="4293488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3CD5701-D493-4B1A-9753-ECD2C49C17B6}"/>
                </a:ext>
              </a:extLst>
            </p:cNvPr>
            <p:cNvSpPr/>
            <p:nvPr/>
          </p:nvSpPr>
          <p:spPr>
            <a:xfrm>
              <a:off x="4483607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532FC0-8E35-4953-9AFF-00F8DFBD430B}"/>
                </a:ext>
              </a:extLst>
            </p:cNvPr>
            <p:cNvSpPr/>
            <p:nvPr/>
          </p:nvSpPr>
          <p:spPr>
            <a:xfrm>
              <a:off x="4673726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04CDE8F-739C-432C-8F7F-9B50162F9C3E}"/>
                </a:ext>
              </a:extLst>
            </p:cNvPr>
            <p:cNvSpPr/>
            <p:nvPr/>
          </p:nvSpPr>
          <p:spPr>
            <a:xfrm>
              <a:off x="4863845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7A69EDD-2677-403A-8DFD-248A6A2D28B6}"/>
                </a:ext>
              </a:extLst>
            </p:cNvPr>
            <p:cNvSpPr/>
            <p:nvPr/>
          </p:nvSpPr>
          <p:spPr>
            <a:xfrm>
              <a:off x="5053869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1319F38-712E-4A7C-8524-ECD927305017}"/>
                </a:ext>
              </a:extLst>
            </p:cNvPr>
            <p:cNvSpPr/>
            <p:nvPr/>
          </p:nvSpPr>
          <p:spPr>
            <a:xfrm>
              <a:off x="5243988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4E433D-CFCF-4E25-A849-E61D465685DC}"/>
                </a:ext>
              </a:extLst>
            </p:cNvPr>
            <p:cNvSpPr/>
            <p:nvPr/>
          </p:nvSpPr>
          <p:spPr>
            <a:xfrm>
              <a:off x="2962655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CC4E464-809E-4485-8E5C-498957606CF8}"/>
                </a:ext>
              </a:extLst>
            </p:cNvPr>
            <p:cNvSpPr/>
            <p:nvPr/>
          </p:nvSpPr>
          <p:spPr>
            <a:xfrm>
              <a:off x="3152774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A5EFC36-2D2F-4D8F-9FF4-5E34751DA7CC}"/>
                </a:ext>
              </a:extLst>
            </p:cNvPr>
            <p:cNvSpPr/>
            <p:nvPr/>
          </p:nvSpPr>
          <p:spPr>
            <a:xfrm>
              <a:off x="3342893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11F2822-A4E4-4B40-824D-7D52E119F2EA}"/>
                </a:ext>
              </a:extLst>
            </p:cNvPr>
            <p:cNvSpPr/>
            <p:nvPr/>
          </p:nvSpPr>
          <p:spPr>
            <a:xfrm>
              <a:off x="3533012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71928C8-ADA1-466C-A09F-85712826BED4}"/>
                </a:ext>
              </a:extLst>
            </p:cNvPr>
            <p:cNvSpPr/>
            <p:nvPr/>
          </p:nvSpPr>
          <p:spPr>
            <a:xfrm>
              <a:off x="3723131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2C9128A-9EB3-4572-8248-4F7107A54D54}"/>
                </a:ext>
              </a:extLst>
            </p:cNvPr>
            <p:cNvSpPr/>
            <p:nvPr/>
          </p:nvSpPr>
          <p:spPr>
            <a:xfrm>
              <a:off x="3913250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DA111BB-F178-4788-BDAF-E38F3E042C39}"/>
                </a:ext>
              </a:extLst>
            </p:cNvPr>
            <p:cNvSpPr/>
            <p:nvPr/>
          </p:nvSpPr>
          <p:spPr>
            <a:xfrm>
              <a:off x="4103369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2087944-4F29-4FC0-B2FC-B1A3E5B6AEF5}"/>
                </a:ext>
              </a:extLst>
            </p:cNvPr>
            <p:cNvSpPr/>
            <p:nvPr/>
          </p:nvSpPr>
          <p:spPr>
            <a:xfrm>
              <a:off x="4293488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F0882C2-BFD1-41E5-873D-81332B408459}"/>
                </a:ext>
              </a:extLst>
            </p:cNvPr>
            <p:cNvSpPr/>
            <p:nvPr/>
          </p:nvSpPr>
          <p:spPr>
            <a:xfrm>
              <a:off x="4483607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27DBC4C-5B8F-4E8D-BE0D-6BE512D30CE6}"/>
                </a:ext>
              </a:extLst>
            </p:cNvPr>
            <p:cNvSpPr/>
            <p:nvPr/>
          </p:nvSpPr>
          <p:spPr>
            <a:xfrm>
              <a:off x="4673726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D8FDFA-AB62-4C45-A632-4D429A646883}"/>
                </a:ext>
              </a:extLst>
            </p:cNvPr>
            <p:cNvSpPr/>
            <p:nvPr/>
          </p:nvSpPr>
          <p:spPr>
            <a:xfrm>
              <a:off x="4863845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2FA6664-F6E0-40CE-AF10-24D353D7BAD2}"/>
                </a:ext>
              </a:extLst>
            </p:cNvPr>
            <p:cNvSpPr/>
            <p:nvPr/>
          </p:nvSpPr>
          <p:spPr>
            <a:xfrm>
              <a:off x="5053869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40B2C78-4E79-4A3D-98C8-F02284FAB530}"/>
                </a:ext>
              </a:extLst>
            </p:cNvPr>
            <p:cNvSpPr/>
            <p:nvPr/>
          </p:nvSpPr>
          <p:spPr>
            <a:xfrm>
              <a:off x="5243988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D8C6F19-28CD-44FD-832B-F2BF5A0A1488}"/>
                </a:ext>
              </a:extLst>
            </p:cNvPr>
            <p:cNvSpPr/>
            <p:nvPr/>
          </p:nvSpPr>
          <p:spPr>
            <a:xfrm>
              <a:off x="2962655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68EC75D-35F4-4400-8BF7-95B03C1DD463}"/>
                </a:ext>
              </a:extLst>
            </p:cNvPr>
            <p:cNvSpPr/>
            <p:nvPr/>
          </p:nvSpPr>
          <p:spPr>
            <a:xfrm>
              <a:off x="3152774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C052A93-9F17-42E0-918E-E562642034C8}"/>
                </a:ext>
              </a:extLst>
            </p:cNvPr>
            <p:cNvSpPr/>
            <p:nvPr/>
          </p:nvSpPr>
          <p:spPr>
            <a:xfrm>
              <a:off x="3342893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5AF3A0C-A9D5-48FD-BA99-550C44045FCA}"/>
                </a:ext>
              </a:extLst>
            </p:cNvPr>
            <p:cNvSpPr/>
            <p:nvPr/>
          </p:nvSpPr>
          <p:spPr>
            <a:xfrm>
              <a:off x="3533012" y="1556289"/>
              <a:ext cx="34480" cy="34480"/>
            </a:xfrm>
            <a:custGeom>
              <a:avLst/>
              <a:gdLst>
                <a:gd name="connsiteX0" fmla="*/ 34480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0" y="17240"/>
                  </a:moveTo>
                  <a:cubicBezTo>
                    <a:pt x="34480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0" y="7719"/>
                    <a:pt x="3448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BEE378A-7DB7-408C-B2D9-D72EB879F167}"/>
                </a:ext>
              </a:extLst>
            </p:cNvPr>
            <p:cNvSpPr/>
            <p:nvPr/>
          </p:nvSpPr>
          <p:spPr>
            <a:xfrm>
              <a:off x="3723131" y="1556289"/>
              <a:ext cx="34480" cy="34480"/>
            </a:xfrm>
            <a:custGeom>
              <a:avLst/>
              <a:gdLst>
                <a:gd name="connsiteX0" fmla="*/ 34481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1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1" y="17240"/>
                  </a:moveTo>
                  <a:cubicBezTo>
                    <a:pt x="34481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1" y="7719"/>
                    <a:pt x="34481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07EF0E9-E7C1-4154-BEC1-DA8E5EA15AEE}"/>
                </a:ext>
              </a:extLst>
            </p:cNvPr>
            <p:cNvSpPr/>
            <p:nvPr/>
          </p:nvSpPr>
          <p:spPr>
            <a:xfrm>
              <a:off x="3913250" y="1556289"/>
              <a:ext cx="34480" cy="34480"/>
            </a:xfrm>
            <a:custGeom>
              <a:avLst/>
              <a:gdLst>
                <a:gd name="connsiteX0" fmla="*/ 34481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1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1" y="17240"/>
                  </a:moveTo>
                  <a:cubicBezTo>
                    <a:pt x="34481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1" y="7719"/>
                    <a:pt x="34481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C18AC92-880C-4D56-93B5-FE3256F8CDAB}"/>
                </a:ext>
              </a:extLst>
            </p:cNvPr>
            <p:cNvSpPr/>
            <p:nvPr/>
          </p:nvSpPr>
          <p:spPr>
            <a:xfrm>
              <a:off x="4103369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0DD3C85-7FAC-419B-8A19-4B1162940CEA}"/>
                </a:ext>
              </a:extLst>
            </p:cNvPr>
            <p:cNvSpPr/>
            <p:nvPr/>
          </p:nvSpPr>
          <p:spPr>
            <a:xfrm>
              <a:off x="4293488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27E0DBF-B9C3-4EBB-A73B-416135F9E37A}"/>
                </a:ext>
              </a:extLst>
            </p:cNvPr>
            <p:cNvSpPr/>
            <p:nvPr/>
          </p:nvSpPr>
          <p:spPr>
            <a:xfrm>
              <a:off x="4483607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60811DF-7301-42E9-957D-10024FDAF974}"/>
                </a:ext>
              </a:extLst>
            </p:cNvPr>
            <p:cNvSpPr/>
            <p:nvPr/>
          </p:nvSpPr>
          <p:spPr>
            <a:xfrm>
              <a:off x="4673726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2A6214A-840F-4DC1-9497-5A17D089713B}"/>
                </a:ext>
              </a:extLst>
            </p:cNvPr>
            <p:cNvSpPr/>
            <p:nvPr/>
          </p:nvSpPr>
          <p:spPr>
            <a:xfrm>
              <a:off x="4863845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798E9FC-BD3C-4B4B-8C6B-1EAA1C0FED6B}"/>
                </a:ext>
              </a:extLst>
            </p:cNvPr>
            <p:cNvSpPr/>
            <p:nvPr/>
          </p:nvSpPr>
          <p:spPr>
            <a:xfrm>
              <a:off x="5053869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5F9E145-EE13-407D-BCDD-2BE31BD6FA4E}"/>
                </a:ext>
              </a:extLst>
            </p:cNvPr>
            <p:cNvSpPr/>
            <p:nvPr/>
          </p:nvSpPr>
          <p:spPr>
            <a:xfrm>
              <a:off x="5243988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4E1B1D1-E19D-4285-AE26-C5FADB96D223}"/>
                </a:ext>
              </a:extLst>
            </p:cNvPr>
            <p:cNvSpPr/>
            <p:nvPr/>
          </p:nvSpPr>
          <p:spPr>
            <a:xfrm>
              <a:off x="2962655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97ED366-EA9A-446C-8903-8D8438785B6B}"/>
                </a:ext>
              </a:extLst>
            </p:cNvPr>
            <p:cNvSpPr/>
            <p:nvPr/>
          </p:nvSpPr>
          <p:spPr>
            <a:xfrm>
              <a:off x="3152774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CC08103-2373-4E7D-B2C0-8CD4D0855732}"/>
                </a:ext>
              </a:extLst>
            </p:cNvPr>
            <p:cNvSpPr/>
            <p:nvPr/>
          </p:nvSpPr>
          <p:spPr>
            <a:xfrm>
              <a:off x="3342893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4721857-45C5-4071-BB7F-4472BA6C79DB}"/>
                </a:ext>
              </a:extLst>
            </p:cNvPr>
            <p:cNvSpPr/>
            <p:nvPr/>
          </p:nvSpPr>
          <p:spPr>
            <a:xfrm>
              <a:off x="3533012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75E3992-D369-442C-9B7E-D8DA94C7ADB2}"/>
                </a:ext>
              </a:extLst>
            </p:cNvPr>
            <p:cNvSpPr/>
            <p:nvPr/>
          </p:nvSpPr>
          <p:spPr>
            <a:xfrm>
              <a:off x="3723131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35B682E-AF90-4FA2-9AEA-2E573B69495F}"/>
                </a:ext>
              </a:extLst>
            </p:cNvPr>
            <p:cNvSpPr/>
            <p:nvPr/>
          </p:nvSpPr>
          <p:spPr>
            <a:xfrm>
              <a:off x="3913250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DCCC1A7-34F1-41CD-AFA4-D9C2821182D6}"/>
                </a:ext>
              </a:extLst>
            </p:cNvPr>
            <p:cNvSpPr/>
            <p:nvPr/>
          </p:nvSpPr>
          <p:spPr>
            <a:xfrm>
              <a:off x="4103369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D69C1BB-B4C5-4FB3-A59E-F4F7B613BA8D}"/>
                </a:ext>
              </a:extLst>
            </p:cNvPr>
            <p:cNvSpPr/>
            <p:nvPr/>
          </p:nvSpPr>
          <p:spPr>
            <a:xfrm>
              <a:off x="4293488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88DE3C-8C3C-44BC-BECE-476474EC4A60}"/>
                </a:ext>
              </a:extLst>
            </p:cNvPr>
            <p:cNvSpPr/>
            <p:nvPr/>
          </p:nvSpPr>
          <p:spPr>
            <a:xfrm>
              <a:off x="4483607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30316E8-C6D8-4884-A359-4C52124A7AD3}"/>
                </a:ext>
              </a:extLst>
            </p:cNvPr>
            <p:cNvSpPr/>
            <p:nvPr/>
          </p:nvSpPr>
          <p:spPr>
            <a:xfrm>
              <a:off x="4673726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2125B12-4A3C-41EC-A80E-EEF329C9DD4F}"/>
                </a:ext>
              </a:extLst>
            </p:cNvPr>
            <p:cNvSpPr/>
            <p:nvPr/>
          </p:nvSpPr>
          <p:spPr>
            <a:xfrm>
              <a:off x="4863845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57F8958-510A-4DE7-95E1-3E8596B7AC2D}"/>
                </a:ext>
              </a:extLst>
            </p:cNvPr>
            <p:cNvSpPr/>
            <p:nvPr/>
          </p:nvSpPr>
          <p:spPr>
            <a:xfrm>
              <a:off x="5053869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BD9BC9A-315F-40E2-A3EC-8CC7190698DE}"/>
                </a:ext>
              </a:extLst>
            </p:cNvPr>
            <p:cNvSpPr/>
            <p:nvPr/>
          </p:nvSpPr>
          <p:spPr>
            <a:xfrm>
              <a:off x="5243988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9" name="Arc 108">
            <a:extLst>
              <a:ext uri="{FF2B5EF4-FFF2-40B4-BE49-F238E27FC236}">
                <a16:creationId xmlns:a16="http://schemas.microsoft.com/office/drawing/2014/main" id="{E406FE7C-E255-4314-965F-2BDA65F18817}"/>
              </a:ext>
            </a:extLst>
          </p:cNvPr>
          <p:cNvSpPr/>
          <p:nvPr/>
        </p:nvSpPr>
        <p:spPr>
          <a:xfrm>
            <a:off x="8207601" y="2190695"/>
            <a:ext cx="1101739" cy="1101739"/>
          </a:xfrm>
          <a:prstGeom prst="arc">
            <a:avLst>
              <a:gd name="adj1" fmla="val 16200000"/>
              <a:gd name="adj2" fmla="val 5158355"/>
            </a:avLst>
          </a:prstGeom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Arc 109">
            <a:extLst>
              <a:ext uri="{FF2B5EF4-FFF2-40B4-BE49-F238E27FC236}">
                <a16:creationId xmlns:a16="http://schemas.microsoft.com/office/drawing/2014/main" id="{E535514D-9271-4B86-AEAC-0433F256E20C}"/>
              </a:ext>
            </a:extLst>
          </p:cNvPr>
          <p:cNvSpPr/>
          <p:nvPr/>
        </p:nvSpPr>
        <p:spPr>
          <a:xfrm>
            <a:off x="8207601" y="3669857"/>
            <a:ext cx="1101739" cy="1101739"/>
          </a:xfrm>
          <a:prstGeom prst="arc">
            <a:avLst>
              <a:gd name="adj1" fmla="val 16200000"/>
              <a:gd name="adj2" fmla="val 5158355"/>
            </a:avLst>
          </a:prstGeom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Arc 110">
            <a:extLst>
              <a:ext uri="{FF2B5EF4-FFF2-40B4-BE49-F238E27FC236}">
                <a16:creationId xmlns:a16="http://schemas.microsoft.com/office/drawing/2014/main" id="{67B93DB1-7740-4E12-BFF0-E785A364EB23}"/>
              </a:ext>
            </a:extLst>
          </p:cNvPr>
          <p:cNvSpPr/>
          <p:nvPr/>
        </p:nvSpPr>
        <p:spPr>
          <a:xfrm>
            <a:off x="8207601" y="5092257"/>
            <a:ext cx="1101739" cy="1101739"/>
          </a:xfrm>
          <a:prstGeom prst="arc">
            <a:avLst>
              <a:gd name="adj1" fmla="val 16200000"/>
              <a:gd name="adj2" fmla="val 5158355"/>
            </a:avLst>
          </a:prstGeom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94F12CA-7C86-41EC-B6C9-137628B57C5E}"/>
              </a:ext>
            </a:extLst>
          </p:cNvPr>
          <p:cNvGrpSpPr/>
          <p:nvPr/>
        </p:nvGrpSpPr>
        <p:grpSpPr>
          <a:xfrm flipH="1">
            <a:off x="2939048" y="2209357"/>
            <a:ext cx="1101739" cy="3984639"/>
            <a:chOff x="8188939" y="2209357"/>
            <a:chExt cx="1101739" cy="3984639"/>
          </a:xfrm>
        </p:grpSpPr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7D90C051-8617-4D70-88CF-BA03F04BA952}"/>
                </a:ext>
              </a:extLst>
            </p:cNvPr>
            <p:cNvSpPr/>
            <p:nvPr/>
          </p:nvSpPr>
          <p:spPr>
            <a:xfrm>
              <a:off x="8188939" y="2209357"/>
              <a:ext cx="1101739" cy="1101739"/>
            </a:xfrm>
            <a:prstGeom prst="arc">
              <a:avLst>
                <a:gd name="adj1" fmla="val 16200000"/>
                <a:gd name="adj2" fmla="val 5158355"/>
              </a:avLst>
            </a:prstGeom>
            <a:ln w="19050" cap="rnd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9E190460-8739-4F9C-A4ED-64C47EA42B5B}"/>
                </a:ext>
              </a:extLst>
            </p:cNvPr>
            <p:cNvSpPr/>
            <p:nvPr/>
          </p:nvSpPr>
          <p:spPr>
            <a:xfrm>
              <a:off x="8188939" y="3669857"/>
              <a:ext cx="1101739" cy="1101739"/>
            </a:xfrm>
            <a:prstGeom prst="arc">
              <a:avLst>
                <a:gd name="adj1" fmla="val 16200000"/>
                <a:gd name="adj2" fmla="val 5158355"/>
              </a:avLst>
            </a:prstGeom>
            <a:ln w="19050" cap="rnd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5" name="Arc 114">
              <a:extLst>
                <a:ext uri="{FF2B5EF4-FFF2-40B4-BE49-F238E27FC236}">
                  <a16:creationId xmlns:a16="http://schemas.microsoft.com/office/drawing/2014/main" id="{40ED7782-757E-4FA6-A3B6-A15A6BD7E026}"/>
                </a:ext>
              </a:extLst>
            </p:cNvPr>
            <p:cNvSpPr/>
            <p:nvPr/>
          </p:nvSpPr>
          <p:spPr>
            <a:xfrm>
              <a:off x="8188939" y="5092257"/>
              <a:ext cx="1101739" cy="1101739"/>
            </a:xfrm>
            <a:prstGeom prst="arc">
              <a:avLst>
                <a:gd name="adj1" fmla="val 16200000"/>
                <a:gd name="adj2" fmla="val 5158355"/>
              </a:avLst>
            </a:prstGeom>
            <a:ln w="19050" cap="rnd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17" name="Arc 116">
            <a:extLst>
              <a:ext uri="{FF2B5EF4-FFF2-40B4-BE49-F238E27FC236}">
                <a16:creationId xmlns:a16="http://schemas.microsoft.com/office/drawing/2014/main" id="{C2C8A58A-BB99-4A09-8D66-6863F988DE03}"/>
              </a:ext>
            </a:extLst>
          </p:cNvPr>
          <p:cNvSpPr/>
          <p:nvPr/>
        </p:nvSpPr>
        <p:spPr>
          <a:xfrm>
            <a:off x="8205679" y="2181417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095F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C52B2118-6DD2-426C-B98A-BCFE8107C8BF}"/>
              </a:ext>
            </a:extLst>
          </p:cNvPr>
          <p:cNvSpPr/>
          <p:nvPr/>
        </p:nvSpPr>
        <p:spPr>
          <a:xfrm>
            <a:off x="8205679" y="3676842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095F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849ABB82-5950-4151-80A5-EBD7AAC9941F}"/>
              </a:ext>
            </a:extLst>
          </p:cNvPr>
          <p:cNvSpPr/>
          <p:nvPr/>
        </p:nvSpPr>
        <p:spPr>
          <a:xfrm>
            <a:off x="8205679" y="5091622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095F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7175E02E-204F-422A-8F86-DCE6D4C88DC9}"/>
              </a:ext>
            </a:extLst>
          </p:cNvPr>
          <p:cNvSpPr/>
          <p:nvPr/>
        </p:nvSpPr>
        <p:spPr>
          <a:xfrm flipH="1">
            <a:off x="2930378" y="2209357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42CA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B60D901E-9DAA-473A-A042-1A246A3A0D9A}"/>
              </a:ext>
            </a:extLst>
          </p:cNvPr>
          <p:cNvSpPr/>
          <p:nvPr/>
        </p:nvSpPr>
        <p:spPr>
          <a:xfrm flipH="1">
            <a:off x="2930378" y="3686494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42CA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9E8A2B35-9318-45D4-A141-51C7D90220C3}"/>
              </a:ext>
            </a:extLst>
          </p:cNvPr>
          <p:cNvSpPr/>
          <p:nvPr/>
        </p:nvSpPr>
        <p:spPr>
          <a:xfrm flipH="1">
            <a:off x="2930378" y="5102290"/>
            <a:ext cx="1101739" cy="1101739"/>
          </a:xfrm>
          <a:prstGeom prst="arc">
            <a:avLst>
              <a:gd name="adj1" fmla="val 19774870"/>
              <a:gd name="adj2" fmla="val 1264690"/>
            </a:avLst>
          </a:prstGeom>
          <a:ln w="38100">
            <a:solidFill>
              <a:srgbClr val="42CA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FFD5D4F7-E461-479E-9399-7F13D7C11B0B}"/>
              </a:ext>
            </a:extLst>
          </p:cNvPr>
          <p:cNvGrpSpPr/>
          <p:nvPr/>
        </p:nvGrpSpPr>
        <p:grpSpPr>
          <a:xfrm>
            <a:off x="389611" y="5763442"/>
            <a:ext cx="440814" cy="834272"/>
            <a:chOff x="445594" y="6109287"/>
            <a:chExt cx="281604" cy="532956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98AA34B9-7379-4E65-AE5C-602C09EA540D}"/>
                </a:ext>
              </a:extLst>
            </p:cNvPr>
            <p:cNvSpPr/>
            <p:nvPr/>
          </p:nvSpPr>
          <p:spPr>
            <a:xfrm rot="5400000">
              <a:off x="708541" y="610928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E49F953-2DE0-4539-9627-1B156492D72C}"/>
                </a:ext>
              </a:extLst>
            </p:cNvPr>
            <p:cNvSpPr/>
            <p:nvPr/>
          </p:nvSpPr>
          <p:spPr>
            <a:xfrm rot="5400000">
              <a:off x="708541" y="621215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99E786E-03AB-4004-BDC8-9D5D7CE6BD0C}"/>
                </a:ext>
              </a:extLst>
            </p:cNvPr>
            <p:cNvSpPr/>
            <p:nvPr/>
          </p:nvSpPr>
          <p:spPr>
            <a:xfrm rot="5400000">
              <a:off x="708541" y="631502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CD26D8EF-27F4-43BD-969A-A6884C573AB3}"/>
                </a:ext>
              </a:extLst>
            </p:cNvPr>
            <p:cNvSpPr/>
            <p:nvPr/>
          </p:nvSpPr>
          <p:spPr>
            <a:xfrm rot="5400000">
              <a:off x="708541" y="641789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EED0999-394F-4164-A8B2-FEFDD71031EE}"/>
                </a:ext>
              </a:extLst>
            </p:cNvPr>
            <p:cNvSpPr/>
            <p:nvPr/>
          </p:nvSpPr>
          <p:spPr>
            <a:xfrm rot="5400000">
              <a:off x="708541" y="652071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2749693-E6EF-4A3A-9AF5-752B9736E5F6}"/>
                </a:ext>
              </a:extLst>
            </p:cNvPr>
            <p:cNvSpPr/>
            <p:nvPr/>
          </p:nvSpPr>
          <p:spPr>
            <a:xfrm rot="5400000">
              <a:off x="708541" y="662358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2B7846B-560D-43D4-A46A-20B7167B11FF}"/>
                </a:ext>
              </a:extLst>
            </p:cNvPr>
            <p:cNvSpPr/>
            <p:nvPr/>
          </p:nvSpPr>
          <p:spPr>
            <a:xfrm rot="5400000">
              <a:off x="620926" y="610928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05C0943-2311-4045-9CD6-634E451DA39C}"/>
                </a:ext>
              </a:extLst>
            </p:cNvPr>
            <p:cNvSpPr/>
            <p:nvPr/>
          </p:nvSpPr>
          <p:spPr>
            <a:xfrm rot="5400000">
              <a:off x="620926" y="621215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4AA9B0F-13E0-41DB-A623-437E8A72BCE0}"/>
                </a:ext>
              </a:extLst>
            </p:cNvPr>
            <p:cNvSpPr/>
            <p:nvPr/>
          </p:nvSpPr>
          <p:spPr>
            <a:xfrm rot="5400000">
              <a:off x="620926" y="631502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2D92308-CD02-44D4-8052-261E70BACE56}"/>
                </a:ext>
              </a:extLst>
            </p:cNvPr>
            <p:cNvSpPr/>
            <p:nvPr/>
          </p:nvSpPr>
          <p:spPr>
            <a:xfrm rot="5400000">
              <a:off x="620926" y="641789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3CB3853-5AF9-4887-9BEC-9612369726D6}"/>
                </a:ext>
              </a:extLst>
            </p:cNvPr>
            <p:cNvSpPr/>
            <p:nvPr/>
          </p:nvSpPr>
          <p:spPr>
            <a:xfrm rot="5400000">
              <a:off x="620926" y="652071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336E2B52-DF0A-4742-9681-71276E252A3E}"/>
                </a:ext>
              </a:extLst>
            </p:cNvPr>
            <p:cNvSpPr/>
            <p:nvPr/>
          </p:nvSpPr>
          <p:spPr>
            <a:xfrm rot="5400000">
              <a:off x="620926" y="662358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D0FEC29F-B746-4DAF-952F-64649E3F46EA}"/>
                </a:ext>
              </a:extLst>
            </p:cNvPr>
            <p:cNvSpPr/>
            <p:nvPr/>
          </p:nvSpPr>
          <p:spPr>
            <a:xfrm rot="5400000">
              <a:off x="533260" y="610928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A73F55E-AB77-4EBD-9EAB-D0AA5404F378}"/>
                </a:ext>
              </a:extLst>
            </p:cNvPr>
            <p:cNvSpPr/>
            <p:nvPr/>
          </p:nvSpPr>
          <p:spPr>
            <a:xfrm rot="5400000">
              <a:off x="533260" y="621215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CB68A1B-DE3F-436F-8B34-6B2B41293333}"/>
                </a:ext>
              </a:extLst>
            </p:cNvPr>
            <p:cNvSpPr/>
            <p:nvPr/>
          </p:nvSpPr>
          <p:spPr>
            <a:xfrm rot="5400000">
              <a:off x="533260" y="631502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9185E73-F67D-48DB-B4C4-86B2B8355117}"/>
                </a:ext>
              </a:extLst>
            </p:cNvPr>
            <p:cNvSpPr/>
            <p:nvPr/>
          </p:nvSpPr>
          <p:spPr>
            <a:xfrm rot="5400000">
              <a:off x="533260" y="641789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8651E9D-DB5F-408D-9E5C-3B2BB7E623A4}"/>
                </a:ext>
              </a:extLst>
            </p:cNvPr>
            <p:cNvSpPr/>
            <p:nvPr/>
          </p:nvSpPr>
          <p:spPr>
            <a:xfrm rot="5400000">
              <a:off x="533260" y="652071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DFDD412-D915-4A03-9F32-C81C54677897}"/>
                </a:ext>
              </a:extLst>
            </p:cNvPr>
            <p:cNvSpPr/>
            <p:nvPr/>
          </p:nvSpPr>
          <p:spPr>
            <a:xfrm rot="5400000">
              <a:off x="533260" y="662358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C7A1631-22C2-4D14-AA78-6C9B63D4641C}"/>
                </a:ext>
              </a:extLst>
            </p:cNvPr>
            <p:cNvSpPr/>
            <p:nvPr/>
          </p:nvSpPr>
          <p:spPr>
            <a:xfrm rot="5400000">
              <a:off x="445594" y="610928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55E0A667-2B85-4958-87C1-16E2ABE932E7}"/>
                </a:ext>
              </a:extLst>
            </p:cNvPr>
            <p:cNvSpPr/>
            <p:nvPr/>
          </p:nvSpPr>
          <p:spPr>
            <a:xfrm rot="5400000">
              <a:off x="445594" y="621215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3BDDC6C2-12B1-4E1E-A6B7-D9CE4AFB46EC}"/>
                </a:ext>
              </a:extLst>
            </p:cNvPr>
            <p:cNvSpPr/>
            <p:nvPr/>
          </p:nvSpPr>
          <p:spPr>
            <a:xfrm rot="5400000">
              <a:off x="445594" y="631502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2034BDA-82EB-44BC-939B-5C6E83C7B692}"/>
                </a:ext>
              </a:extLst>
            </p:cNvPr>
            <p:cNvSpPr/>
            <p:nvPr/>
          </p:nvSpPr>
          <p:spPr>
            <a:xfrm rot="5400000">
              <a:off x="445594" y="6417897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F58F8127-23AF-4C5C-8382-57CF8FA0DDE6}"/>
                </a:ext>
              </a:extLst>
            </p:cNvPr>
            <p:cNvSpPr/>
            <p:nvPr/>
          </p:nvSpPr>
          <p:spPr>
            <a:xfrm rot="5400000">
              <a:off x="445594" y="652071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C35A1B4-A267-45DA-9CFA-85B3AA8075E6}"/>
                </a:ext>
              </a:extLst>
            </p:cNvPr>
            <p:cNvSpPr/>
            <p:nvPr/>
          </p:nvSpPr>
          <p:spPr>
            <a:xfrm rot="5400000">
              <a:off x="445594" y="6623586"/>
              <a:ext cx="18657" cy="18657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adFill>
              <a:gsLst>
                <a:gs pos="0">
                  <a:srgbClr val="42CA99"/>
                </a:gs>
                <a:gs pos="100000">
                  <a:srgbClr val="095F81"/>
                </a:gs>
              </a:gsLst>
              <a:lin ang="36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393855FA-83A0-42E3-B57C-32326446AC0D}"/>
              </a:ext>
            </a:extLst>
          </p:cNvPr>
          <p:cNvGrpSpPr/>
          <p:nvPr/>
        </p:nvGrpSpPr>
        <p:grpSpPr>
          <a:xfrm>
            <a:off x="8551485" y="3963290"/>
            <a:ext cx="417500" cy="509299"/>
            <a:chOff x="10461968" y="2669335"/>
            <a:chExt cx="417500" cy="509299"/>
          </a:xfrm>
          <a:solidFill>
            <a:schemeClr val="bg1"/>
          </a:solidFill>
        </p:grpSpPr>
        <p:sp>
          <p:nvSpPr>
            <p:cNvPr id="216" name="Freeform 6">
              <a:extLst>
                <a:ext uri="{FF2B5EF4-FFF2-40B4-BE49-F238E27FC236}">
                  <a16:creationId xmlns:a16="http://schemas.microsoft.com/office/drawing/2014/main" id="{BA09CD06-253D-402D-A53D-8AFCF9251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1968" y="2761134"/>
              <a:ext cx="417500" cy="417500"/>
            </a:xfrm>
            <a:custGeom>
              <a:avLst/>
              <a:gdLst>
                <a:gd name="T0" fmla="*/ 887 w 1774"/>
                <a:gd name="T1" fmla="*/ 0 h 1774"/>
                <a:gd name="T2" fmla="*/ 0 w 1774"/>
                <a:gd name="T3" fmla="*/ 887 h 1774"/>
                <a:gd name="T4" fmla="*/ 887 w 1774"/>
                <a:gd name="T5" fmla="*/ 1774 h 1774"/>
                <a:gd name="T6" fmla="*/ 1774 w 1774"/>
                <a:gd name="T7" fmla="*/ 887 h 1774"/>
                <a:gd name="T8" fmla="*/ 887 w 1774"/>
                <a:gd name="T9" fmla="*/ 0 h 1774"/>
                <a:gd name="T10" fmla="*/ 887 w 1774"/>
                <a:gd name="T11" fmla="*/ 1706 h 1774"/>
                <a:gd name="T12" fmla="*/ 68 w 1774"/>
                <a:gd name="T13" fmla="*/ 887 h 1774"/>
                <a:gd name="T14" fmla="*/ 887 w 1774"/>
                <a:gd name="T15" fmla="*/ 68 h 1774"/>
                <a:gd name="T16" fmla="*/ 1706 w 1774"/>
                <a:gd name="T17" fmla="*/ 887 h 1774"/>
                <a:gd name="T18" fmla="*/ 887 w 1774"/>
                <a:gd name="T19" fmla="*/ 1706 h 1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4" h="1774">
                  <a:moveTo>
                    <a:pt x="887" y="0"/>
                  </a:moveTo>
                  <a:cubicBezTo>
                    <a:pt x="398" y="0"/>
                    <a:pt x="0" y="398"/>
                    <a:pt x="0" y="887"/>
                  </a:cubicBezTo>
                  <a:cubicBezTo>
                    <a:pt x="0" y="1376"/>
                    <a:pt x="398" y="1774"/>
                    <a:pt x="887" y="1774"/>
                  </a:cubicBezTo>
                  <a:cubicBezTo>
                    <a:pt x="1376" y="1774"/>
                    <a:pt x="1774" y="1376"/>
                    <a:pt x="1774" y="887"/>
                  </a:cubicBezTo>
                  <a:cubicBezTo>
                    <a:pt x="1774" y="398"/>
                    <a:pt x="1376" y="0"/>
                    <a:pt x="887" y="0"/>
                  </a:cubicBezTo>
                  <a:close/>
                  <a:moveTo>
                    <a:pt x="887" y="1706"/>
                  </a:moveTo>
                  <a:cubicBezTo>
                    <a:pt x="435" y="1706"/>
                    <a:pt x="68" y="1339"/>
                    <a:pt x="68" y="887"/>
                  </a:cubicBezTo>
                  <a:cubicBezTo>
                    <a:pt x="68" y="435"/>
                    <a:pt x="435" y="68"/>
                    <a:pt x="887" y="68"/>
                  </a:cubicBezTo>
                  <a:cubicBezTo>
                    <a:pt x="1339" y="68"/>
                    <a:pt x="1706" y="435"/>
                    <a:pt x="1706" y="887"/>
                  </a:cubicBezTo>
                  <a:cubicBezTo>
                    <a:pt x="1706" y="1339"/>
                    <a:pt x="1339" y="1706"/>
                    <a:pt x="887" y="17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7">
              <a:extLst>
                <a:ext uri="{FF2B5EF4-FFF2-40B4-BE49-F238E27FC236}">
                  <a16:creationId xmlns:a16="http://schemas.microsoft.com/office/drawing/2014/main" id="{BD36B8EA-6501-48C0-BA9D-2E661B97D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6718" y="2800429"/>
              <a:ext cx="48001" cy="56932"/>
            </a:xfrm>
            <a:custGeom>
              <a:avLst/>
              <a:gdLst>
                <a:gd name="T0" fmla="*/ 68 w 204"/>
                <a:gd name="T1" fmla="*/ 135 h 242"/>
                <a:gd name="T2" fmla="*/ 144 w 204"/>
                <a:gd name="T3" fmla="*/ 229 h 242"/>
                <a:gd name="T4" fmla="*/ 170 w 204"/>
                <a:gd name="T5" fmla="*/ 242 h 242"/>
                <a:gd name="T6" fmla="*/ 182 w 204"/>
                <a:gd name="T7" fmla="*/ 240 h 242"/>
                <a:gd name="T8" fmla="*/ 204 w 204"/>
                <a:gd name="T9" fmla="*/ 208 h 242"/>
                <a:gd name="T10" fmla="*/ 204 w 204"/>
                <a:gd name="T11" fmla="*/ 3 h 242"/>
                <a:gd name="T12" fmla="*/ 136 w 204"/>
                <a:gd name="T13" fmla="*/ 3 h 242"/>
                <a:gd name="T14" fmla="*/ 136 w 204"/>
                <a:gd name="T15" fmla="*/ 111 h 242"/>
                <a:gd name="T16" fmla="*/ 60 w 204"/>
                <a:gd name="T17" fmla="*/ 16 h 242"/>
                <a:gd name="T18" fmla="*/ 22 w 204"/>
                <a:gd name="T19" fmla="*/ 5 h 242"/>
                <a:gd name="T20" fmla="*/ 0 w 204"/>
                <a:gd name="T21" fmla="*/ 37 h 242"/>
                <a:gd name="T22" fmla="*/ 0 w 204"/>
                <a:gd name="T23" fmla="*/ 242 h 242"/>
                <a:gd name="T24" fmla="*/ 68 w 204"/>
                <a:gd name="T25" fmla="*/ 242 h 242"/>
                <a:gd name="T26" fmla="*/ 68 w 204"/>
                <a:gd name="T27" fmla="*/ 13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4" h="242">
                  <a:moveTo>
                    <a:pt x="68" y="135"/>
                  </a:moveTo>
                  <a:cubicBezTo>
                    <a:pt x="144" y="229"/>
                    <a:pt x="144" y="229"/>
                    <a:pt x="144" y="229"/>
                  </a:cubicBezTo>
                  <a:cubicBezTo>
                    <a:pt x="150" y="238"/>
                    <a:pt x="160" y="242"/>
                    <a:pt x="170" y="242"/>
                  </a:cubicBezTo>
                  <a:cubicBezTo>
                    <a:pt x="174" y="242"/>
                    <a:pt x="178" y="241"/>
                    <a:pt x="182" y="240"/>
                  </a:cubicBezTo>
                  <a:cubicBezTo>
                    <a:pt x="195" y="235"/>
                    <a:pt x="204" y="223"/>
                    <a:pt x="204" y="208"/>
                  </a:cubicBezTo>
                  <a:cubicBezTo>
                    <a:pt x="204" y="3"/>
                    <a:pt x="204" y="3"/>
                    <a:pt x="204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1" y="5"/>
                    <a:pt x="36" y="0"/>
                    <a:pt x="22" y="5"/>
                  </a:cubicBezTo>
                  <a:cubicBezTo>
                    <a:pt x="9" y="10"/>
                    <a:pt x="0" y="23"/>
                    <a:pt x="0" y="3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8" y="242"/>
                    <a:pt x="68" y="242"/>
                    <a:pt x="68" y="242"/>
                  </a:cubicBezTo>
                  <a:lnTo>
                    <a:pt x="68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8">
              <a:extLst>
                <a:ext uri="{FF2B5EF4-FFF2-40B4-BE49-F238E27FC236}">
                  <a16:creationId xmlns:a16="http://schemas.microsoft.com/office/drawing/2014/main" id="{DF56DD18-552E-4ABA-8474-3BBB6E5FE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1168" y="2937623"/>
              <a:ext cx="40299" cy="64523"/>
            </a:xfrm>
            <a:custGeom>
              <a:avLst/>
              <a:gdLst>
                <a:gd name="T0" fmla="*/ 0 w 171"/>
                <a:gd name="T1" fmla="*/ 35 h 274"/>
                <a:gd name="T2" fmla="*/ 0 w 171"/>
                <a:gd name="T3" fmla="*/ 239 h 274"/>
                <a:gd name="T4" fmla="*/ 34 w 171"/>
                <a:gd name="T5" fmla="*/ 274 h 274"/>
                <a:gd name="T6" fmla="*/ 171 w 171"/>
                <a:gd name="T7" fmla="*/ 274 h 274"/>
                <a:gd name="T8" fmla="*/ 171 w 171"/>
                <a:gd name="T9" fmla="*/ 205 h 274"/>
                <a:gd name="T10" fmla="*/ 68 w 171"/>
                <a:gd name="T11" fmla="*/ 205 h 274"/>
                <a:gd name="T12" fmla="*/ 68 w 171"/>
                <a:gd name="T13" fmla="*/ 171 h 274"/>
                <a:gd name="T14" fmla="*/ 171 w 171"/>
                <a:gd name="T15" fmla="*/ 171 h 274"/>
                <a:gd name="T16" fmla="*/ 171 w 171"/>
                <a:gd name="T17" fmla="*/ 103 h 274"/>
                <a:gd name="T18" fmla="*/ 68 w 171"/>
                <a:gd name="T19" fmla="*/ 103 h 274"/>
                <a:gd name="T20" fmla="*/ 68 w 171"/>
                <a:gd name="T21" fmla="*/ 69 h 274"/>
                <a:gd name="T22" fmla="*/ 171 w 171"/>
                <a:gd name="T23" fmla="*/ 69 h 274"/>
                <a:gd name="T24" fmla="*/ 171 w 171"/>
                <a:gd name="T25" fmla="*/ 0 h 274"/>
                <a:gd name="T26" fmla="*/ 34 w 171"/>
                <a:gd name="T27" fmla="*/ 0 h 274"/>
                <a:gd name="T28" fmla="*/ 0 w 171"/>
                <a:gd name="T29" fmla="*/ 35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274">
                  <a:moveTo>
                    <a:pt x="0" y="35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0" y="258"/>
                    <a:pt x="15" y="274"/>
                    <a:pt x="34" y="274"/>
                  </a:cubicBezTo>
                  <a:cubicBezTo>
                    <a:pt x="171" y="274"/>
                    <a:pt x="171" y="274"/>
                    <a:pt x="171" y="274"/>
                  </a:cubicBezTo>
                  <a:cubicBezTo>
                    <a:pt x="171" y="205"/>
                    <a:pt x="171" y="205"/>
                    <a:pt x="171" y="205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171" y="171"/>
                    <a:pt x="171" y="171"/>
                    <a:pt x="171" y="171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68" y="103"/>
                    <a:pt x="68" y="103"/>
                    <a:pt x="68" y="103"/>
                  </a:cubicBezTo>
                  <a:cubicBezTo>
                    <a:pt x="68" y="69"/>
                    <a:pt x="68" y="69"/>
                    <a:pt x="68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 9">
              <a:extLst>
                <a:ext uri="{FF2B5EF4-FFF2-40B4-BE49-F238E27FC236}">
                  <a16:creationId xmlns:a16="http://schemas.microsoft.com/office/drawing/2014/main" id="{FB3905C5-D11A-44C8-94F6-F41E23114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6718" y="3082185"/>
              <a:ext cx="48001" cy="64411"/>
            </a:xfrm>
            <a:custGeom>
              <a:avLst/>
              <a:gdLst>
                <a:gd name="T0" fmla="*/ 186 w 204"/>
                <a:gd name="T1" fmla="*/ 21 h 274"/>
                <a:gd name="T2" fmla="*/ 111 w 204"/>
                <a:gd name="T3" fmla="*/ 1 h 274"/>
                <a:gd name="T4" fmla="*/ 102 w 204"/>
                <a:gd name="T5" fmla="*/ 1 h 274"/>
                <a:gd name="T6" fmla="*/ 93 w 204"/>
                <a:gd name="T7" fmla="*/ 1 h 274"/>
                <a:gd name="T8" fmla="*/ 18 w 204"/>
                <a:gd name="T9" fmla="*/ 21 h 274"/>
                <a:gd name="T10" fmla="*/ 0 w 204"/>
                <a:gd name="T11" fmla="*/ 69 h 274"/>
                <a:gd name="T12" fmla="*/ 102 w 204"/>
                <a:gd name="T13" fmla="*/ 172 h 274"/>
                <a:gd name="T14" fmla="*/ 136 w 204"/>
                <a:gd name="T15" fmla="*/ 205 h 274"/>
                <a:gd name="T16" fmla="*/ 111 w 204"/>
                <a:gd name="T17" fmla="*/ 206 h 274"/>
                <a:gd name="T18" fmla="*/ 102 w 204"/>
                <a:gd name="T19" fmla="*/ 206 h 274"/>
                <a:gd name="T20" fmla="*/ 93 w 204"/>
                <a:gd name="T21" fmla="*/ 206 h 274"/>
                <a:gd name="T22" fmla="*/ 63 w 204"/>
                <a:gd name="T23" fmla="*/ 204 h 274"/>
                <a:gd name="T24" fmla="*/ 66 w 204"/>
                <a:gd name="T25" fmla="*/ 206 h 274"/>
                <a:gd name="T26" fmla="*/ 0 w 204"/>
                <a:gd name="T27" fmla="*/ 206 h 274"/>
                <a:gd name="T28" fmla="*/ 18 w 204"/>
                <a:gd name="T29" fmla="*/ 254 h 274"/>
                <a:gd name="T30" fmla="*/ 93 w 204"/>
                <a:gd name="T31" fmla="*/ 274 h 274"/>
                <a:gd name="T32" fmla="*/ 102 w 204"/>
                <a:gd name="T33" fmla="*/ 274 h 274"/>
                <a:gd name="T34" fmla="*/ 111 w 204"/>
                <a:gd name="T35" fmla="*/ 274 h 274"/>
                <a:gd name="T36" fmla="*/ 119 w 204"/>
                <a:gd name="T37" fmla="*/ 274 h 274"/>
                <a:gd name="T38" fmla="*/ 186 w 204"/>
                <a:gd name="T39" fmla="*/ 254 h 274"/>
                <a:gd name="T40" fmla="*/ 204 w 204"/>
                <a:gd name="T41" fmla="*/ 206 h 274"/>
                <a:gd name="T42" fmla="*/ 102 w 204"/>
                <a:gd name="T43" fmla="*/ 103 h 274"/>
                <a:gd name="T44" fmla="*/ 68 w 204"/>
                <a:gd name="T45" fmla="*/ 70 h 274"/>
                <a:gd name="T46" fmla="*/ 93 w 204"/>
                <a:gd name="T47" fmla="*/ 69 h 274"/>
                <a:gd name="T48" fmla="*/ 102 w 204"/>
                <a:gd name="T49" fmla="*/ 69 h 274"/>
                <a:gd name="T50" fmla="*/ 111 w 204"/>
                <a:gd name="T51" fmla="*/ 69 h 274"/>
                <a:gd name="T52" fmla="*/ 141 w 204"/>
                <a:gd name="T53" fmla="*/ 71 h 274"/>
                <a:gd name="T54" fmla="*/ 138 w 204"/>
                <a:gd name="T55" fmla="*/ 69 h 274"/>
                <a:gd name="T56" fmla="*/ 204 w 204"/>
                <a:gd name="T57" fmla="*/ 69 h 274"/>
                <a:gd name="T58" fmla="*/ 186 w 204"/>
                <a:gd name="T59" fmla="*/ 2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274">
                  <a:moveTo>
                    <a:pt x="186" y="21"/>
                  </a:moveTo>
                  <a:cubicBezTo>
                    <a:pt x="166" y="0"/>
                    <a:pt x="138" y="1"/>
                    <a:pt x="111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66" y="1"/>
                    <a:pt x="38" y="0"/>
                    <a:pt x="18" y="21"/>
                  </a:cubicBezTo>
                  <a:cubicBezTo>
                    <a:pt x="6" y="33"/>
                    <a:pt x="0" y="49"/>
                    <a:pt x="0" y="69"/>
                  </a:cubicBezTo>
                  <a:cubicBezTo>
                    <a:pt x="0" y="126"/>
                    <a:pt x="46" y="172"/>
                    <a:pt x="102" y="172"/>
                  </a:cubicBezTo>
                  <a:cubicBezTo>
                    <a:pt x="121" y="172"/>
                    <a:pt x="136" y="187"/>
                    <a:pt x="136" y="205"/>
                  </a:cubicBezTo>
                  <a:cubicBezTo>
                    <a:pt x="130" y="206"/>
                    <a:pt x="119" y="206"/>
                    <a:pt x="111" y="206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93" y="206"/>
                    <a:pt x="93" y="206"/>
                    <a:pt x="93" y="206"/>
                  </a:cubicBezTo>
                  <a:cubicBezTo>
                    <a:pt x="83" y="206"/>
                    <a:pt x="68" y="206"/>
                    <a:pt x="63" y="204"/>
                  </a:cubicBezTo>
                  <a:cubicBezTo>
                    <a:pt x="64" y="204"/>
                    <a:pt x="65" y="205"/>
                    <a:pt x="66" y="20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26"/>
                    <a:pt x="6" y="242"/>
                    <a:pt x="18" y="254"/>
                  </a:cubicBezTo>
                  <a:cubicBezTo>
                    <a:pt x="38" y="274"/>
                    <a:pt x="66" y="274"/>
                    <a:pt x="93" y="274"/>
                  </a:cubicBezTo>
                  <a:cubicBezTo>
                    <a:pt x="102" y="274"/>
                    <a:pt x="102" y="274"/>
                    <a:pt x="102" y="274"/>
                  </a:cubicBezTo>
                  <a:cubicBezTo>
                    <a:pt x="111" y="274"/>
                    <a:pt x="111" y="274"/>
                    <a:pt x="111" y="274"/>
                  </a:cubicBezTo>
                  <a:cubicBezTo>
                    <a:pt x="114" y="274"/>
                    <a:pt x="116" y="274"/>
                    <a:pt x="119" y="274"/>
                  </a:cubicBezTo>
                  <a:cubicBezTo>
                    <a:pt x="144" y="274"/>
                    <a:pt x="168" y="272"/>
                    <a:pt x="186" y="254"/>
                  </a:cubicBezTo>
                  <a:cubicBezTo>
                    <a:pt x="198" y="242"/>
                    <a:pt x="204" y="226"/>
                    <a:pt x="204" y="206"/>
                  </a:cubicBezTo>
                  <a:cubicBezTo>
                    <a:pt x="204" y="149"/>
                    <a:pt x="158" y="103"/>
                    <a:pt x="102" y="103"/>
                  </a:cubicBezTo>
                  <a:cubicBezTo>
                    <a:pt x="83" y="103"/>
                    <a:pt x="68" y="88"/>
                    <a:pt x="68" y="70"/>
                  </a:cubicBezTo>
                  <a:cubicBezTo>
                    <a:pt x="74" y="69"/>
                    <a:pt x="85" y="69"/>
                    <a:pt x="93" y="69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21" y="69"/>
                    <a:pt x="136" y="69"/>
                    <a:pt x="141" y="71"/>
                  </a:cubicBezTo>
                  <a:cubicBezTo>
                    <a:pt x="140" y="70"/>
                    <a:pt x="139" y="70"/>
                    <a:pt x="138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4" y="49"/>
                    <a:pt x="198" y="33"/>
                    <a:pt x="18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 10">
              <a:extLst>
                <a:ext uri="{FF2B5EF4-FFF2-40B4-BE49-F238E27FC236}">
                  <a16:creationId xmlns:a16="http://schemas.microsoft.com/office/drawing/2014/main" id="{9814D433-BA62-4D8F-8B97-9BC8A14E61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48371" y="2848653"/>
              <a:ext cx="243579" cy="241793"/>
            </a:xfrm>
            <a:custGeom>
              <a:avLst/>
              <a:gdLst>
                <a:gd name="T0" fmla="*/ 895 w 1035"/>
                <a:gd name="T1" fmla="*/ 549 h 1027"/>
                <a:gd name="T2" fmla="*/ 895 w 1035"/>
                <a:gd name="T3" fmla="*/ 481 h 1027"/>
                <a:gd name="T4" fmla="*/ 723 w 1035"/>
                <a:gd name="T5" fmla="*/ 481 h 1027"/>
                <a:gd name="T6" fmla="*/ 1026 w 1035"/>
                <a:gd name="T7" fmla="*/ 57 h 1027"/>
                <a:gd name="T8" fmla="*/ 1022 w 1035"/>
                <a:gd name="T9" fmla="*/ 13 h 1027"/>
                <a:gd name="T10" fmla="*/ 978 w 1035"/>
                <a:gd name="T11" fmla="*/ 9 h 1027"/>
                <a:gd name="T12" fmla="*/ 949 w 1035"/>
                <a:gd name="T13" fmla="*/ 30 h 1027"/>
                <a:gd name="T14" fmla="*/ 924 w 1035"/>
                <a:gd name="T15" fmla="*/ 7 h 1027"/>
                <a:gd name="T16" fmla="*/ 881 w 1035"/>
                <a:gd name="T17" fmla="*/ 61 h 1027"/>
                <a:gd name="T18" fmla="*/ 892 w 1035"/>
                <a:gd name="T19" fmla="*/ 71 h 1027"/>
                <a:gd name="T20" fmla="*/ 554 w 1035"/>
                <a:gd name="T21" fmla="*/ 312 h 1027"/>
                <a:gd name="T22" fmla="*/ 554 w 1035"/>
                <a:gd name="T23" fmla="*/ 140 h 1027"/>
                <a:gd name="T24" fmla="*/ 486 w 1035"/>
                <a:gd name="T25" fmla="*/ 140 h 1027"/>
                <a:gd name="T26" fmla="*/ 486 w 1035"/>
                <a:gd name="T27" fmla="*/ 348 h 1027"/>
                <a:gd name="T28" fmla="*/ 353 w 1035"/>
                <a:gd name="T29" fmla="*/ 481 h 1027"/>
                <a:gd name="T30" fmla="*/ 145 w 1035"/>
                <a:gd name="T31" fmla="*/ 481 h 1027"/>
                <a:gd name="T32" fmla="*/ 145 w 1035"/>
                <a:gd name="T33" fmla="*/ 549 h 1027"/>
                <a:gd name="T34" fmla="*/ 317 w 1035"/>
                <a:gd name="T35" fmla="*/ 549 h 1027"/>
                <a:gd name="T36" fmla="*/ 71 w 1035"/>
                <a:gd name="T37" fmla="*/ 894 h 1027"/>
                <a:gd name="T38" fmla="*/ 54 w 1035"/>
                <a:gd name="T39" fmla="*/ 876 h 1027"/>
                <a:gd name="T40" fmla="*/ 0 w 1035"/>
                <a:gd name="T41" fmla="*/ 918 h 1027"/>
                <a:gd name="T42" fmla="*/ 30 w 1035"/>
                <a:gd name="T43" fmla="*/ 951 h 1027"/>
                <a:gd name="T44" fmla="*/ 14 w 1035"/>
                <a:gd name="T45" fmla="*/ 973 h 1027"/>
                <a:gd name="T46" fmla="*/ 18 w 1035"/>
                <a:gd name="T47" fmla="*/ 1017 h 1027"/>
                <a:gd name="T48" fmla="*/ 42 w 1035"/>
                <a:gd name="T49" fmla="*/ 1027 h 1027"/>
                <a:gd name="T50" fmla="*/ 62 w 1035"/>
                <a:gd name="T51" fmla="*/ 1021 h 1027"/>
                <a:gd name="T52" fmla="*/ 486 w 1035"/>
                <a:gd name="T53" fmla="*/ 718 h 1027"/>
                <a:gd name="T54" fmla="*/ 486 w 1035"/>
                <a:gd name="T55" fmla="*/ 890 h 1027"/>
                <a:gd name="T56" fmla="*/ 554 w 1035"/>
                <a:gd name="T57" fmla="*/ 890 h 1027"/>
                <a:gd name="T58" fmla="*/ 554 w 1035"/>
                <a:gd name="T59" fmla="*/ 682 h 1027"/>
                <a:gd name="T60" fmla="*/ 687 w 1035"/>
                <a:gd name="T61" fmla="*/ 549 h 1027"/>
                <a:gd name="T62" fmla="*/ 895 w 1035"/>
                <a:gd name="T63" fmla="*/ 549 h 1027"/>
                <a:gd name="T64" fmla="*/ 671 w 1035"/>
                <a:gd name="T65" fmla="*/ 437 h 1027"/>
                <a:gd name="T66" fmla="*/ 598 w 1035"/>
                <a:gd name="T67" fmla="*/ 364 h 1027"/>
                <a:gd name="T68" fmla="*/ 851 w 1035"/>
                <a:gd name="T69" fmla="*/ 184 h 1027"/>
                <a:gd name="T70" fmla="*/ 671 w 1035"/>
                <a:gd name="T71" fmla="*/ 437 h 1027"/>
                <a:gd name="T72" fmla="*/ 369 w 1035"/>
                <a:gd name="T73" fmla="*/ 593 h 1027"/>
                <a:gd name="T74" fmla="*/ 442 w 1035"/>
                <a:gd name="T75" fmla="*/ 666 h 1027"/>
                <a:gd name="T76" fmla="*/ 189 w 1035"/>
                <a:gd name="T77" fmla="*/ 846 h 1027"/>
                <a:gd name="T78" fmla="*/ 369 w 1035"/>
                <a:gd name="T79" fmla="*/ 593 h 1027"/>
                <a:gd name="T80" fmla="*/ 520 w 1035"/>
                <a:gd name="T81" fmla="*/ 617 h 1027"/>
                <a:gd name="T82" fmla="*/ 418 w 1035"/>
                <a:gd name="T83" fmla="*/ 515 h 1027"/>
                <a:gd name="T84" fmla="*/ 520 w 1035"/>
                <a:gd name="T85" fmla="*/ 413 h 1027"/>
                <a:gd name="T86" fmla="*/ 622 w 1035"/>
                <a:gd name="T87" fmla="*/ 515 h 1027"/>
                <a:gd name="T88" fmla="*/ 520 w 1035"/>
                <a:gd name="T89" fmla="*/ 61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35" h="1027">
                  <a:moveTo>
                    <a:pt x="895" y="549"/>
                  </a:moveTo>
                  <a:cubicBezTo>
                    <a:pt x="895" y="481"/>
                    <a:pt x="895" y="481"/>
                    <a:pt x="895" y="481"/>
                  </a:cubicBezTo>
                  <a:cubicBezTo>
                    <a:pt x="723" y="481"/>
                    <a:pt x="723" y="481"/>
                    <a:pt x="723" y="481"/>
                  </a:cubicBezTo>
                  <a:cubicBezTo>
                    <a:pt x="1026" y="57"/>
                    <a:pt x="1026" y="57"/>
                    <a:pt x="1026" y="57"/>
                  </a:cubicBezTo>
                  <a:cubicBezTo>
                    <a:pt x="1035" y="43"/>
                    <a:pt x="1034" y="25"/>
                    <a:pt x="1022" y="13"/>
                  </a:cubicBezTo>
                  <a:cubicBezTo>
                    <a:pt x="1010" y="1"/>
                    <a:pt x="992" y="0"/>
                    <a:pt x="978" y="9"/>
                  </a:cubicBezTo>
                  <a:cubicBezTo>
                    <a:pt x="949" y="30"/>
                    <a:pt x="949" y="30"/>
                    <a:pt x="949" y="30"/>
                  </a:cubicBezTo>
                  <a:cubicBezTo>
                    <a:pt x="941" y="22"/>
                    <a:pt x="933" y="14"/>
                    <a:pt x="924" y="7"/>
                  </a:cubicBezTo>
                  <a:cubicBezTo>
                    <a:pt x="881" y="61"/>
                    <a:pt x="881" y="61"/>
                    <a:pt x="881" y="61"/>
                  </a:cubicBezTo>
                  <a:cubicBezTo>
                    <a:pt x="885" y="64"/>
                    <a:pt x="888" y="67"/>
                    <a:pt x="892" y="71"/>
                  </a:cubicBezTo>
                  <a:cubicBezTo>
                    <a:pt x="554" y="312"/>
                    <a:pt x="554" y="312"/>
                    <a:pt x="554" y="312"/>
                  </a:cubicBezTo>
                  <a:cubicBezTo>
                    <a:pt x="554" y="140"/>
                    <a:pt x="554" y="140"/>
                    <a:pt x="554" y="140"/>
                  </a:cubicBezTo>
                  <a:cubicBezTo>
                    <a:pt x="486" y="140"/>
                    <a:pt x="486" y="140"/>
                    <a:pt x="486" y="140"/>
                  </a:cubicBezTo>
                  <a:cubicBezTo>
                    <a:pt x="486" y="348"/>
                    <a:pt x="486" y="348"/>
                    <a:pt x="486" y="348"/>
                  </a:cubicBezTo>
                  <a:cubicBezTo>
                    <a:pt x="419" y="361"/>
                    <a:pt x="366" y="414"/>
                    <a:pt x="353" y="481"/>
                  </a:cubicBezTo>
                  <a:cubicBezTo>
                    <a:pt x="145" y="481"/>
                    <a:pt x="145" y="481"/>
                    <a:pt x="145" y="481"/>
                  </a:cubicBezTo>
                  <a:cubicBezTo>
                    <a:pt x="145" y="549"/>
                    <a:pt x="145" y="549"/>
                    <a:pt x="145" y="549"/>
                  </a:cubicBezTo>
                  <a:cubicBezTo>
                    <a:pt x="317" y="549"/>
                    <a:pt x="317" y="549"/>
                    <a:pt x="317" y="549"/>
                  </a:cubicBezTo>
                  <a:cubicBezTo>
                    <a:pt x="71" y="894"/>
                    <a:pt x="71" y="894"/>
                    <a:pt x="71" y="894"/>
                  </a:cubicBezTo>
                  <a:cubicBezTo>
                    <a:pt x="65" y="888"/>
                    <a:pt x="59" y="882"/>
                    <a:pt x="54" y="876"/>
                  </a:cubicBezTo>
                  <a:cubicBezTo>
                    <a:pt x="0" y="918"/>
                    <a:pt x="0" y="918"/>
                    <a:pt x="0" y="918"/>
                  </a:cubicBezTo>
                  <a:cubicBezTo>
                    <a:pt x="10" y="930"/>
                    <a:pt x="20" y="940"/>
                    <a:pt x="30" y="951"/>
                  </a:cubicBezTo>
                  <a:cubicBezTo>
                    <a:pt x="14" y="973"/>
                    <a:pt x="14" y="973"/>
                    <a:pt x="14" y="973"/>
                  </a:cubicBezTo>
                  <a:cubicBezTo>
                    <a:pt x="5" y="987"/>
                    <a:pt x="6" y="1005"/>
                    <a:pt x="18" y="1017"/>
                  </a:cubicBezTo>
                  <a:cubicBezTo>
                    <a:pt x="25" y="1024"/>
                    <a:pt x="33" y="1027"/>
                    <a:pt x="42" y="1027"/>
                  </a:cubicBezTo>
                  <a:cubicBezTo>
                    <a:pt x="49" y="1027"/>
                    <a:pt x="56" y="1025"/>
                    <a:pt x="62" y="1021"/>
                  </a:cubicBezTo>
                  <a:cubicBezTo>
                    <a:pt x="486" y="718"/>
                    <a:pt x="486" y="718"/>
                    <a:pt x="486" y="718"/>
                  </a:cubicBezTo>
                  <a:cubicBezTo>
                    <a:pt x="486" y="890"/>
                    <a:pt x="486" y="890"/>
                    <a:pt x="486" y="890"/>
                  </a:cubicBezTo>
                  <a:cubicBezTo>
                    <a:pt x="554" y="890"/>
                    <a:pt x="554" y="890"/>
                    <a:pt x="554" y="890"/>
                  </a:cubicBezTo>
                  <a:cubicBezTo>
                    <a:pt x="554" y="682"/>
                    <a:pt x="554" y="682"/>
                    <a:pt x="554" y="682"/>
                  </a:cubicBezTo>
                  <a:cubicBezTo>
                    <a:pt x="621" y="669"/>
                    <a:pt x="674" y="616"/>
                    <a:pt x="687" y="549"/>
                  </a:cubicBezTo>
                  <a:lnTo>
                    <a:pt x="895" y="549"/>
                  </a:lnTo>
                  <a:close/>
                  <a:moveTo>
                    <a:pt x="671" y="437"/>
                  </a:moveTo>
                  <a:cubicBezTo>
                    <a:pt x="654" y="406"/>
                    <a:pt x="629" y="381"/>
                    <a:pt x="598" y="364"/>
                  </a:cubicBezTo>
                  <a:cubicBezTo>
                    <a:pt x="851" y="184"/>
                    <a:pt x="851" y="184"/>
                    <a:pt x="851" y="184"/>
                  </a:cubicBezTo>
                  <a:lnTo>
                    <a:pt x="671" y="437"/>
                  </a:lnTo>
                  <a:close/>
                  <a:moveTo>
                    <a:pt x="369" y="593"/>
                  </a:moveTo>
                  <a:cubicBezTo>
                    <a:pt x="386" y="624"/>
                    <a:pt x="411" y="649"/>
                    <a:pt x="442" y="666"/>
                  </a:cubicBezTo>
                  <a:cubicBezTo>
                    <a:pt x="189" y="846"/>
                    <a:pt x="189" y="846"/>
                    <a:pt x="189" y="846"/>
                  </a:cubicBezTo>
                  <a:lnTo>
                    <a:pt x="369" y="593"/>
                  </a:lnTo>
                  <a:close/>
                  <a:moveTo>
                    <a:pt x="520" y="617"/>
                  </a:moveTo>
                  <a:cubicBezTo>
                    <a:pt x="464" y="617"/>
                    <a:pt x="418" y="571"/>
                    <a:pt x="418" y="515"/>
                  </a:cubicBezTo>
                  <a:cubicBezTo>
                    <a:pt x="418" y="459"/>
                    <a:pt x="464" y="413"/>
                    <a:pt x="520" y="413"/>
                  </a:cubicBezTo>
                  <a:cubicBezTo>
                    <a:pt x="576" y="413"/>
                    <a:pt x="622" y="459"/>
                    <a:pt x="622" y="515"/>
                  </a:cubicBezTo>
                  <a:cubicBezTo>
                    <a:pt x="622" y="571"/>
                    <a:pt x="576" y="617"/>
                    <a:pt x="520" y="6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25">
              <a:extLst>
                <a:ext uri="{FF2B5EF4-FFF2-40B4-BE49-F238E27FC236}">
                  <a16:creationId xmlns:a16="http://schemas.microsoft.com/office/drawing/2014/main" id="{4FA5CFB4-FA5E-410F-85BB-496A2E33A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453" y="2943316"/>
              <a:ext cx="79481" cy="58830"/>
            </a:xfrm>
            <a:custGeom>
              <a:avLst/>
              <a:gdLst>
                <a:gd name="T0" fmla="*/ 205 w 338"/>
                <a:gd name="T1" fmla="*/ 228 h 250"/>
                <a:gd name="T2" fmla="*/ 237 w 338"/>
                <a:gd name="T3" fmla="*/ 250 h 250"/>
                <a:gd name="T4" fmla="*/ 238 w 338"/>
                <a:gd name="T5" fmla="*/ 250 h 250"/>
                <a:gd name="T6" fmla="*/ 269 w 338"/>
                <a:gd name="T7" fmla="*/ 226 h 250"/>
                <a:gd name="T8" fmla="*/ 338 w 338"/>
                <a:gd name="T9" fmla="*/ 21 h 250"/>
                <a:gd name="T10" fmla="*/ 273 w 338"/>
                <a:gd name="T11" fmla="*/ 0 h 250"/>
                <a:gd name="T12" fmla="*/ 234 w 338"/>
                <a:gd name="T13" fmla="*/ 116 h 250"/>
                <a:gd name="T14" fmla="*/ 200 w 338"/>
                <a:gd name="T15" fmla="*/ 32 h 250"/>
                <a:gd name="T16" fmla="*/ 169 w 338"/>
                <a:gd name="T17" fmla="*/ 11 h 250"/>
                <a:gd name="T18" fmla="*/ 137 w 338"/>
                <a:gd name="T19" fmla="*/ 32 h 250"/>
                <a:gd name="T20" fmla="*/ 103 w 338"/>
                <a:gd name="T21" fmla="*/ 116 h 250"/>
                <a:gd name="T22" fmla="*/ 65 w 338"/>
                <a:gd name="T23" fmla="*/ 0 h 250"/>
                <a:gd name="T24" fmla="*/ 0 w 338"/>
                <a:gd name="T25" fmla="*/ 21 h 250"/>
                <a:gd name="T26" fmla="*/ 68 w 338"/>
                <a:gd name="T27" fmla="*/ 226 h 250"/>
                <a:gd name="T28" fmla="*/ 99 w 338"/>
                <a:gd name="T29" fmla="*/ 249 h 250"/>
                <a:gd name="T30" fmla="*/ 132 w 338"/>
                <a:gd name="T31" fmla="*/ 228 h 250"/>
                <a:gd name="T32" fmla="*/ 169 w 338"/>
                <a:gd name="T33" fmla="*/ 137 h 250"/>
                <a:gd name="T34" fmla="*/ 205 w 338"/>
                <a:gd name="T35" fmla="*/ 22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8" h="250">
                  <a:moveTo>
                    <a:pt x="205" y="228"/>
                  </a:moveTo>
                  <a:cubicBezTo>
                    <a:pt x="211" y="241"/>
                    <a:pt x="223" y="250"/>
                    <a:pt x="237" y="250"/>
                  </a:cubicBezTo>
                  <a:cubicBezTo>
                    <a:pt x="238" y="250"/>
                    <a:pt x="238" y="250"/>
                    <a:pt x="238" y="250"/>
                  </a:cubicBezTo>
                  <a:cubicBezTo>
                    <a:pt x="252" y="249"/>
                    <a:pt x="265" y="240"/>
                    <a:pt x="269" y="226"/>
                  </a:cubicBezTo>
                  <a:cubicBezTo>
                    <a:pt x="338" y="21"/>
                    <a:pt x="338" y="21"/>
                    <a:pt x="338" y="21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34" y="116"/>
                    <a:pt x="234" y="116"/>
                    <a:pt x="234" y="116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195" y="19"/>
                    <a:pt x="183" y="11"/>
                    <a:pt x="169" y="11"/>
                  </a:cubicBezTo>
                  <a:cubicBezTo>
                    <a:pt x="155" y="11"/>
                    <a:pt x="142" y="19"/>
                    <a:pt x="137" y="32"/>
                  </a:cubicBezTo>
                  <a:cubicBezTo>
                    <a:pt x="103" y="116"/>
                    <a:pt x="103" y="116"/>
                    <a:pt x="103" y="116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8" y="226"/>
                    <a:pt x="68" y="226"/>
                    <a:pt x="68" y="226"/>
                  </a:cubicBezTo>
                  <a:cubicBezTo>
                    <a:pt x="73" y="240"/>
                    <a:pt x="85" y="249"/>
                    <a:pt x="99" y="249"/>
                  </a:cubicBezTo>
                  <a:cubicBezTo>
                    <a:pt x="114" y="250"/>
                    <a:pt x="127" y="241"/>
                    <a:pt x="132" y="228"/>
                  </a:cubicBezTo>
                  <a:cubicBezTo>
                    <a:pt x="169" y="137"/>
                    <a:pt x="169" y="137"/>
                    <a:pt x="169" y="137"/>
                  </a:cubicBezTo>
                  <a:lnTo>
                    <a:pt x="205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3215E5B3-64B0-4B9C-8243-755E2B127031}"/>
                </a:ext>
              </a:extLst>
            </p:cNvPr>
            <p:cNvGrpSpPr/>
            <p:nvPr/>
          </p:nvGrpSpPr>
          <p:grpSpPr>
            <a:xfrm>
              <a:off x="10751345" y="2669335"/>
              <a:ext cx="123776" cy="151950"/>
              <a:chOff x="3656529" y="1576086"/>
              <a:chExt cx="123776" cy="151950"/>
            </a:xfrm>
            <a:grpFill/>
          </p:grpSpPr>
          <p:sp>
            <p:nvSpPr>
              <p:cNvPr id="223" name="Freeform 14">
                <a:extLst>
                  <a:ext uri="{FF2B5EF4-FFF2-40B4-BE49-F238E27FC236}">
                    <a16:creationId xmlns:a16="http://schemas.microsoft.com/office/drawing/2014/main" id="{75F18D1A-05B1-4EA3-902F-A0A7C47B36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4035" y="1603592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" name="Freeform 15">
                <a:extLst>
                  <a:ext uri="{FF2B5EF4-FFF2-40B4-BE49-F238E27FC236}">
                    <a16:creationId xmlns:a16="http://schemas.microsoft.com/office/drawing/2014/main" id="{C4DF6F3D-2446-4D42-8A1E-7F3A792925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29" y="1576086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C771D3E4-37C4-468C-B5C9-47F7D4782882}"/>
              </a:ext>
            </a:extLst>
          </p:cNvPr>
          <p:cNvGrpSpPr/>
          <p:nvPr/>
        </p:nvGrpSpPr>
        <p:grpSpPr>
          <a:xfrm>
            <a:off x="3306552" y="2498485"/>
            <a:ext cx="416492" cy="489476"/>
            <a:chOff x="3384688" y="2754208"/>
            <a:chExt cx="416492" cy="489476"/>
          </a:xfrm>
          <a:solidFill>
            <a:schemeClr val="bg1"/>
          </a:solidFill>
        </p:grpSpPr>
        <p:sp>
          <p:nvSpPr>
            <p:cNvPr id="226" name="Freeform 7">
              <a:extLst>
                <a:ext uri="{FF2B5EF4-FFF2-40B4-BE49-F238E27FC236}">
                  <a16:creationId xmlns:a16="http://schemas.microsoft.com/office/drawing/2014/main" id="{96528FD6-0441-438B-B12A-49F4A82751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688" y="2754208"/>
              <a:ext cx="236810" cy="489476"/>
            </a:xfrm>
            <a:custGeom>
              <a:avLst/>
              <a:gdLst>
                <a:gd name="T0" fmla="*/ 928 w 960"/>
                <a:gd name="T1" fmla="*/ 416 h 1984"/>
                <a:gd name="T2" fmla="*/ 736 w 960"/>
                <a:gd name="T3" fmla="*/ 256 h 1984"/>
                <a:gd name="T4" fmla="*/ 224 w 960"/>
                <a:gd name="T5" fmla="*/ 256 h 1984"/>
                <a:gd name="T6" fmla="*/ 32 w 960"/>
                <a:gd name="T7" fmla="*/ 416 h 1984"/>
                <a:gd name="T8" fmla="*/ 0 w 960"/>
                <a:gd name="T9" fmla="*/ 928 h 1984"/>
                <a:gd name="T10" fmla="*/ 160 w 960"/>
                <a:gd name="T11" fmla="*/ 1280 h 1984"/>
                <a:gd name="T12" fmla="*/ 192 w 960"/>
                <a:gd name="T13" fmla="*/ 1824 h 1984"/>
                <a:gd name="T14" fmla="*/ 480 w 960"/>
                <a:gd name="T15" fmla="*/ 1919 h 1984"/>
                <a:gd name="T16" fmla="*/ 768 w 960"/>
                <a:gd name="T17" fmla="*/ 1824 h 1984"/>
                <a:gd name="T18" fmla="*/ 800 w 960"/>
                <a:gd name="T19" fmla="*/ 1280 h 1984"/>
                <a:gd name="T20" fmla="*/ 960 w 960"/>
                <a:gd name="T21" fmla="*/ 928 h 1984"/>
                <a:gd name="T22" fmla="*/ 768 w 960"/>
                <a:gd name="T23" fmla="*/ 320 h 1984"/>
                <a:gd name="T24" fmla="*/ 864 w 960"/>
                <a:gd name="T25" fmla="*/ 641 h 1984"/>
                <a:gd name="T26" fmla="*/ 728 w 960"/>
                <a:gd name="T27" fmla="*/ 320 h 1984"/>
                <a:gd name="T28" fmla="*/ 736 w 960"/>
                <a:gd name="T29" fmla="*/ 896 h 1984"/>
                <a:gd name="T30" fmla="*/ 640 w 960"/>
                <a:gd name="T31" fmla="*/ 928 h 1984"/>
                <a:gd name="T32" fmla="*/ 608 w 960"/>
                <a:gd name="T33" fmla="*/ 639 h 1984"/>
                <a:gd name="T34" fmla="*/ 736 w 960"/>
                <a:gd name="T35" fmla="*/ 601 h 1984"/>
                <a:gd name="T36" fmla="*/ 224 w 960"/>
                <a:gd name="T37" fmla="*/ 896 h 1984"/>
                <a:gd name="T38" fmla="*/ 320 w 960"/>
                <a:gd name="T39" fmla="*/ 544 h 1984"/>
                <a:gd name="T40" fmla="*/ 352 w 960"/>
                <a:gd name="T41" fmla="*/ 896 h 1984"/>
                <a:gd name="T42" fmla="*/ 256 w 960"/>
                <a:gd name="T43" fmla="*/ 928 h 1984"/>
                <a:gd name="T44" fmla="*/ 384 w 960"/>
                <a:gd name="T45" fmla="*/ 544 h 1984"/>
                <a:gd name="T46" fmla="*/ 480 w 960"/>
                <a:gd name="T47" fmla="*/ 512 h 1984"/>
                <a:gd name="T48" fmla="*/ 576 w 960"/>
                <a:gd name="T49" fmla="*/ 544 h 1984"/>
                <a:gd name="T50" fmla="*/ 384 w 960"/>
                <a:gd name="T51" fmla="*/ 544 h 1984"/>
                <a:gd name="T52" fmla="*/ 672 w 960"/>
                <a:gd name="T53" fmla="*/ 256 h 1984"/>
                <a:gd name="T54" fmla="*/ 288 w 960"/>
                <a:gd name="T55" fmla="*/ 256 h 1984"/>
                <a:gd name="T56" fmla="*/ 96 w 960"/>
                <a:gd name="T57" fmla="*/ 416 h 1984"/>
                <a:gd name="T58" fmla="*/ 232 w 960"/>
                <a:gd name="T59" fmla="*/ 320 h 1984"/>
                <a:gd name="T60" fmla="*/ 96 w 960"/>
                <a:gd name="T61" fmla="*/ 641 h 1984"/>
                <a:gd name="T62" fmla="*/ 160 w 960"/>
                <a:gd name="T63" fmla="*/ 1216 h 1984"/>
                <a:gd name="T64" fmla="*/ 64 w 960"/>
                <a:gd name="T65" fmla="*/ 928 h 1984"/>
                <a:gd name="T66" fmla="*/ 160 w 960"/>
                <a:gd name="T67" fmla="*/ 896 h 1984"/>
                <a:gd name="T68" fmla="*/ 192 w 960"/>
                <a:gd name="T69" fmla="*/ 1216 h 1984"/>
                <a:gd name="T70" fmla="*/ 704 w 960"/>
                <a:gd name="T71" fmla="*/ 1824 h 1984"/>
                <a:gd name="T72" fmla="*/ 512 w 960"/>
                <a:gd name="T73" fmla="*/ 1824 h 1984"/>
                <a:gd name="T74" fmla="*/ 448 w 960"/>
                <a:gd name="T75" fmla="*/ 1120 h 1984"/>
                <a:gd name="T76" fmla="*/ 352 w 960"/>
                <a:gd name="T77" fmla="*/ 1920 h 1984"/>
                <a:gd name="T78" fmla="*/ 256 w 960"/>
                <a:gd name="T79" fmla="*/ 992 h 1984"/>
                <a:gd name="T80" fmla="*/ 416 w 960"/>
                <a:gd name="T81" fmla="*/ 896 h 1984"/>
                <a:gd name="T82" fmla="*/ 480 w 960"/>
                <a:gd name="T83" fmla="*/ 704 h 1984"/>
                <a:gd name="T84" fmla="*/ 544 w 960"/>
                <a:gd name="T85" fmla="*/ 896 h 1984"/>
                <a:gd name="T86" fmla="*/ 704 w 960"/>
                <a:gd name="T87" fmla="*/ 992 h 1984"/>
                <a:gd name="T88" fmla="*/ 896 w 960"/>
                <a:gd name="T89" fmla="*/ 1120 h 1984"/>
                <a:gd name="T90" fmla="*/ 768 w 960"/>
                <a:gd name="T91" fmla="*/ 1216 h 1984"/>
                <a:gd name="T92" fmla="*/ 800 w 960"/>
                <a:gd name="T93" fmla="*/ 896 h 1984"/>
                <a:gd name="T94" fmla="*/ 896 w 960"/>
                <a:gd name="T95" fmla="*/ 928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0" h="1984">
                  <a:moveTo>
                    <a:pt x="928" y="757"/>
                  </a:moveTo>
                  <a:cubicBezTo>
                    <a:pt x="928" y="416"/>
                    <a:pt x="928" y="416"/>
                    <a:pt x="928" y="416"/>
                  </a:cubicBezTo>
                  <a:cubicBezTo>
                    <a:pt x="928" y="328"/>
                    <a:pt x="856" y="256"/>
                    <a:pt x="768" y="256"/>
                  </a:cubicBezTo>
                  <a:cubicBezTo>
                    <a:pt x="736" y="256"/>
                    <a:pt x="736" y="256"/>
                    <a:pt x="736" y="256"/>
                  </a:cubicBezTo>
                  <a:cubicBezTo>
                    <a:pt x="736" y="115"/>
                    <a:pt x="621" y="0"/>
                    <a:pt x="480" y="0"/>
                  </a:cubicBezTo>
                  <a:cubicBezTo>
                    <a:pt x="339" y="0"/>
                    <a:pt x="224" y="115"/>
                    <a:pt x="224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04" y="256"/>
                    <a:pt x="32" y="328"/>
                    <a:pt x="32" y="416"/>
                  </a:cubicBezTo>
                  <a:cubicBezTo>
                    <a:pt x="32" y="757"/>
                    <a:pt x="32" y="757"/>
                    <a:pt x="32" y="757"/>
                  </a:cubicBezTo>
                  <a:cubicBezTo>
                    <a:pt x="12" y="810"/>
                    <a:pt x="0" y="868"/>
                    <a:pt x="0" y="928"/>
                  </a:cubicBezTo>
                  <a:cubicBezTo>
                    <a:pt x="0" y="1120"/>
                    <a:pt x="0" y="1120"/>
                    <a:pt x="0" y="1120"/>
                  </a:cubicBezTo>
                  <a:cubicBezTo>
                    <a:pt x="0" y="1208"/>
                    <a:pt x="72" y="1280"/>
                    <a:pt x="160" y="1280"/>
                  </a:cubicBezTo>
                  <a:cubicBezTo>
                    <a:pt x="192" y="1280"/>
                    <a:pt x="192" y="1280"/>
                    <a:pt x="192" y="1280"/>
                  </a:cubicBezTo>
                  <a:cubicBezTo>
                    <a:pt x="192" y="1824"/>
                    <a:pt x="192" y="1824"/>
                    <a:pt x="192" y="1824"/>
                  </a:cubicBezTo>
                  <a:cubicBezTo>
                    <a:pt x="192" y="1912"/>
                    <a:pt x="264" y="1984"/>
                    <a:pt x="352" y="1984"/>
                  </a:cubicBezTo>
                  <a:cubicBezTo>
                    <a:pt x="405" y="1984"/>
                    <a:pt x="451" y="1958"/>
                    <a:pt x="480" y="1919"/>
                  </a:cubicBezTo>
                  <a:cubicBezTo>
                    <a:pt x="509" y="1958"/>
                    <a:pt x="555" y="1984"/>
                    <a:pt x="608" y="1984"/>
                  </a:cubicBezTo>
                  <a:cubicBezTo>
                    <a:pt x="696" y="1984"/>
                    <a:pt x="768" y="1912"/>
                    <a:pt x="768" y="1824"/>
                  </a:cubicBezTo>
                  <a:cubicBezTo>
                    <a:pt x="768" y="1280"/>
                    <a:pt x="768" y="1280"/>
                    <a:pt x="768" y="1280"/>
                  </a:cubicBezTo>
                  <a:cubicBezTo>
                    <a:pt x="800" y="1280"/>
                    <a:pt x="800" y="1280"/>
                    <a:pt x="800" y="1280"/>
                  </a:cubicBezTo>
                  <a:cubicBezTo>
                    <a:pt x="888" y="1280"/>
                    <a:pt x="960" y="1208"/>
                    <a:pt x="960" y="1120"/>
                  </a:cubicBezTo>
                  <a:cubicBezTo>
                    <a:pt x="960" y="928"/>
                    <a:pt x="960" y="928"/>
                    <a:pt x="960" y="928"/>
                  </a:cubicBezTo>
                  <a:cubicBezTo>
                    <a:pt x="960" y="868"/>
                    <a:pt x="948" y="810"/>
                    <a:pt x="928" y="757"/>
                  </a:cubicBezTo>
                  <a:close/>
                  <a:moveTo>
                    <a:pt x="768" y="320"/>
                  </a:moveTo>
                  <a:cubicBezTo>
                    <a:pt x="821" y="320"/>
                    <a:pt x="864" y="363"/>
                    <a:pt x="864" y="416"/>
                  </a:cubicBezTo>
                  <a:cubicBezTo>
                    <a:pt x="864" y="641"/>
                    <a:pt x="864" y="641"/>
                    <a:pt x="864" y="641"/>
                  </a:cubicBezTo>
                  <a:cubicBezTo>
                    <a:pt x="804" y="561"/>
                    <a:pt x="719" y="500"/>
                    <a:pt x="621" y="469"/>
                  </a:cubicBezTo>
                  <a:cubicBezTo>
                    <a:pt x="673" y="435"/>
                    <a:pt x="712" y="382"/>
                    <a:pt x="728" y="320"/>
                  </a:cubicBezTo>
                  <a:lnTo>
                    <a:pt x="768" y="320"/>
                  </a:lnTo>
                  <a:close/>
                  <a:moveTo>
                    <a:pt x="736" y="896"/>
                  </a:moveTo>
                  <a:cubicBezTo>
                    <a:pt x="736" y="914"/>
                    <a:pt x="722" y="928"/>
                    <a:pt x="704" y="928"/>
                  </a:cubicBezTo>
                  <a:cubicBezTo>
                    <a:pt x="640" y="928"/>
                    <a:pt x="640" y="928"/>
                    <a:pt x="640" y="928"/>
                  </a:cubicBezTo>
                  <a:cubicBezTo>
                    <a:pt x="622" y="928"/>
                    <a:pt x="608" y="914"/>
                    <a:pt x="608" y="896"/>
                  </a:cubicBezTo>
                  <a:cubicBezTo>
                    <a:pt x="608" y="639"/>
                    <a:pt x="608" y="639"/>
                    <a:pt x="608" y="639"/>
                  </a:cubicBezTo>
                  <a:cubicBezTo>
                    <a:pt x="628" y="612"/>
                    <a:pt x="640" y="580"/>
                    <a:pt x="640" y="544"/>
                  </a:cubicBezTo>
                  <a:cubicBezTo>
                    <a:pt x="675" y="559"/>
                    <a:pt x="707" y="578"/>
                    <a:pt x="736" y="601"/>
                  </a:cubicBezTo>
                  <a:lnTo>
                    <a:pt x="736" y="896"/>
                  </a:lnTo>
                  <a:close/>
                  <a:moveTo>
                    <a:pt x="224" y="896"/>
                  </a:moveTo>
                  <a:cubicBezTo>
                    <a:pt x="224" y="601"/>
                    <a:pt x="224" y="601"/>
                    <a:pt x="224" y="601"/>
                  </a:cubicBezTo>
                  <a:cubicBezTo>
                    <a:pt x="253" y="578"/>
                    <a:pt x="285" y="559"/>
                    <a:pt x="320" y="544"/>
                  </a:cubicBezTo>
                  <a:cubicBezTo>
                    <a:pt x="320" y="580"/>
                    <a:pt x="332" y="612"/>
                    <a:pt x="352" y="639"/>
                  </a:cubicBezTo>
                  <a:cubicBezTo>
                    <a:pt x="352" y="896"/>
                    <a:pt x="352" y="896"/>
                    <a:pt x="352" y="896"/>
                  </a:cubicBezTo>
                  <a:cubicBezTo>
                    <a:pt x="352" y="914"/>
                    <a:pt x="338" y="928"/>
                    <a:pt x="320" y="928"/>
                  </a:cubicBezTo>
                  <a:cubicBezTo>
                    <a:pt x="256" y="928"/>
                    <a:pt x="256" y="928"/>
                    <a:pt x="256" y="928"/>
                  </a:cubicBezTo>
                  <a:cubicBezTo>
                    <a:pt x="238" y="928"/>
                    <a:pt x="224" y="914"/>
                    <a:pt x="224" y="896"/>
                  </a:cubicBezTo>
                  <a:close/>
                  <a:moveTo>
                    <a:pt x="384" y="544"/>
                  </a:moveTo>
                  <a:cubicBezTo>
                    <a:pt x="384" y="524"/>
                    <a:pt x="384" y="524"/>
                    <a:pt x="384" y="524"/>
                  </a:cubicBezTo>
                  <a:cubicBezTo>
                    <a:pt x="415" y="516"/>
                    <a:pt x="447" y="512"/>
                    <a:pt x="480" y="512"/>
                  </a:cubicBezTo>
                  <a:cubicBezTo>
                    <a:pt x="513" y="512"/>
                    <a:pt x="545" y="516"/>
                    <a:pt x="576" y="524"/>
                  </a:cubicBezTo>
                  <a:cubicBezTo>
                    <a:pt x="576" y="544"/>
                    <a:pt x="576" y="544"/>
                    <a:pt x="576" y="544"/>
                  </a:cubicBezTo>
                  <a:cubicBezTo>
                    <a:pt x="576" y="597"/>
                    <a:pt x="533" y="640"/>
                    <a:pt x="480" y="640"/>
                  </a:cubicBezTo>
                  <a:cubicBezTo>
                    <a:pt x="427" y="640"/>
                    <a:pt x="384" y="597"/>
                    <a:pt x="384" y="544"/>
                  </a:cubicBezTo>
                  <a:close/>
                  <a:moveTo>
                    <a:pt x="480" y="64"/>
                  </a:moveTo>
                  <a:cubicBezTo>
                    <a:pt x="586" y="64"/>
                    <a:pt x="672" y="150"/>
                    <a:pt x="672" y="256"/>
                  </a:cubicBezTo>
                  <a:cubicBezTo>
                    <a:pt x="672" y="362"/>
                    <a:pt x="586" y="448"/>
                    <a:pt x="480" y="448"/>
                  </a:cubicBezTo>
                  <a:cubicBezTo>
                    <a:pt x="374" y="448"/>
                    <a:pt x="288" y="362"/>
                    <a:pt x="288" y="256"/>
                  </a:cubicBezTo>
                  <a:cubicBezTo>
                    <a:pt x="288" y="150"/>
                    <a:pt x="374" y="64"/>
                    <a:pt x="480" y="64"/>
                  </a:cubicBezTo>
                  <a:close/>
                  <a:moveTo>
                    <a:pt x="96" y="416"/>
                  </a:moveTo>
                  <a:cubicBezTo>
                    <a:pt x="96" y="363"/>
                    <a:pt x="139" y="320"/>
                    <a:pt x="192" y="320"/>
                  </a:cubicBezTo>
                  <a:cubicBezTo>
                    <a:pt x="232" y="320"/>
                    <a:pt x="232" y="320"/>
                    <a:pt x="232" y="320"/>
                  </a:cubicBezTo>
                  <a:cubicBezTo>
                    <a:pt x="248" y="382"/>
                    <a:pt x="287" y="435"/>
                    <a:pt x="339" y="469"/>
                  </a:cubicBezTo>
                  <a:cubicBezTo>
                    <a:pt x="241" y="500"/>
                    <a:pt x="156" y="561"/>
                    <a:pt x="96" y="641"/>
                  </a:cubicBezTo>
                  <a:lnTo>
                    <a:pt x="96" y="416"/>
                  </a:lnTo>
                  <a:close/>
                  <a:moveTo>
                    <a:pt x="160" y="1216"/>
                  </a:moveTo>
                  <a:cubicBezTo>
                    <a:pt x="107" y="1216"/>
                    <a:pt x="64" y="1173"/>
                    <a:pt x="64" y="1120"/>
                  </a:cubicBezTo>
                  <a:cubicBezTo>
                    <a:pt x="64" y="928"/>
                    <a:pt x="64" y="928"/>
                    <a:pt x="64" y="928"/>
                  </a:cubicBezTo>
                  <a:cubicBezTo>
                    <a:pt x="64" y="827"/>
                    <a:pt x="100" y="735"/>
                    <a:pt x="160" y="663"/>
                  </a:cubicBezTo>
                  <a:cubicBezTo>
                    <a:pt x="160" y="896"/>
                    <a:pt x="160" y="896"/>
                    <a:pt x="160" y="896"/>
                  </a:cubicBezTo>
                  <a:cubicBezTo>
                    <a:pt x="160" y="924"/>
                    <a:pt x="173" y="949"/>
                    <a:pt x="192" y="967"/>
                  </a:cubicBezTo>
                  <a:cubicBezTo>
                    <a:pt x="192" y="1216"/>
                    <a:pt x="192" y="1216"/>
                    <a:pt x="192" y="1216"/>
                  </a:cubicBezTo>
                  <a:lnTo>
                    <a:pt x="160" y="1216"/>
                  </a:lnTo>
                  <a:close/>
                  <a:moveTo>
                    <a:pt x="704" y="1824"/>
                  </a:moveTo>
                  <a:cubicBezTo>
                    <a:pt x="704" y="1877"/>
                    <a:pt x="661" y="1920"/>
                    <a:pt x="608" y="1920"/>
                  </a:cubicBezTo>
                  <a:cubicBezTo>
                    <a:pt x="555" y="1920"/>
                    <a:pt x="512" y="1877"/>
                    <a:pt x="512" y="1824"/>
                  </a:cubicBezTo>
                  <a:cubicBezTo>
                    <a:pt x="512" y="1120"/>
                    <a:pt x="512" y="1120"/>
                    <a:pt x="512" y="1120"/>
                  </a:cubicBezTo>
                  <a:cubicBezTo>
                    <a:pt x="448" y="1120"/>
                    <a:pt x="448" y="1120"/>
                    <a:pt x="448" y="1120"/>
                  </a:cubicBezTo>
                  <a:cubicBezTo>
                    <a:pt x="448" y="1824"/>
                    <a:pt x="448" y="1824"/>
                    <a:pt x="448" y="1824"/>
                  </a:cubicBezTo>
                  <a:cubicBezTo>
                    <a:pt x="448" y="1877"/>
                    <a:pt x="405" y="1920"/>
                    <a:pt x="352" y="1920"/>
                  </a:cubicBezTo>
                  <a:cubicBezTo>
                    <a:pt x="299" y="1920"/>
                    <a:pt x="256" y="1877"/>
                    <a:pt x="256" y="1824"/>
                  </a:cubicBezTo>
                  <a:cubicBezTo>
                    <a:pt x="256" y="992"/>
                    <a:pt x="256" y="992"/>
                    <a:pt x="256" y="992"/>
                  </a:cubicBezTo>
                  <a:cubicBezTo>
                    <a:pt x="320" y="992"/>
                    <a:pt x="320" y="992"/>
                    <a:pt x="320" y="992"/>
                  </a:cubicBezTo>
                  <a:cubicBezTo>
                    <a:pt x="373" y="992"/>
                    <a:pt x="416" y="949"/>
                    <a:pt x="416" y="896"/>
                  </a:cubicBezTo>
                  <a:cubicBezTo>
                    <a:pt x="416" y="690"/>
                    <a:pt x="416" y="690"/>
                    <a:pt x="416" y="690"/>
                  </a:cubicBezTo>
                  <a:cubicBezTo>
                    <a:pt x="436" y="699"/>
                    <a:pt x="457" y="704"/>
                    <a:pt x="480" y="704"/>
                  </a:cubicBezTo>
                  <a:cubicBezTo>
                    <a:pt x="503" y="704"/>
                    <a:pt x="524" y="699"/>
                    <a:pt x="544" y="690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544" y="949"/>
                    <a:pt x="587" y="992"/>
                    <a:pt x="640" y="992"/>
                  </a:cubicBezTo>
                  <a:cubicBezTo>
                    <a:pt x="704" y="992"/>
                    <a:pt x="704" y="992"/>
                    <a:pt x="704" y="992"/>
                  </a:cubicBezTo>
                  <a:lnTo>
                    <a:pt x="704" y="1824"/>
                  </a:lnTo>
                  <a:close/>
                  <a:moveTo>
                    <a:pt x="896" y="1120"/>
                  </a:moveTo>
                  <a:cubicBezTo>
                    <a:pt x="896" y="1173"/>
                    <a:pt x="853" y="1216"/>
                    <a:pt x="800" y="1216"/>
                  </a:cubicBezTo>
                  <a:cubicBezTo>
                    <a:pt x="768" y="1216"/>
                    <a:pt x="768" y="1216"/>
                    <a:pt x="768" y="1216"/>
                  </a:cubicBezTo>
                  <a:cubicBezTo>
                    <a:pt x="768" y="967"/>
                    <a:pt x="768" y="967"/>
                    <a:pt x="768" y="967"/>
                  </a:cubicBezTo>
                  <a:cubicBezTo>
                    <a:pt x="787" y="949"/>
                    <a:pt x="800" y="924"/>
                    <a:pt x="800" y="896"/>
                  </a:cubicBezTo>
                  <a:cubicBezTo>
                    <a:pt x="800" y="663"/>
                    <a:pt x="800" y="663"/>
                    <a:pt x="800" y="663"/>
                  </a:cubicBezTo>
                  <a:cubicBezTo>
                    <a:pt x="860" y="735"/>
                    <a:pt x="896" y="827"/>
                    <a:pt x="896" y="928"/>
                  </a:cubicBezTo>
                  <a:lnTo>
                    <a:pt x="896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D7BA7100-1A45-4DC4-954C-35E1F2C83291}"/>
                </a:ext>
              </a:extLst>
            </p:cNvPr>
            <p:cNvGrpSpPr/>
            <p:nvPr/>
          </p:nvGrpSpPr>
          <p:grpSpPr>
            <a:xfrm>
              <a:off x="3634987" y="2972731"/>
              <a:ext cx="166193" cy="266916"/>
              <a:chOff x="4697432" y="2999685"/>
              <a:chExt cx="166193" cy="266916"/>
            </a:xfrm>
            <a:grpFill/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7F638E3B-2970-4276-B0DF-C06568E8153A}"/>
                  </a:ext>
                </a:extLst>
              </p:cNvPr>
              <p:cNvSpPr/>
              <p:nvPr/>
            </p:nvSpPr>
            <p:spPr>
              <a:xfrm>
                <a:off x="4697432" y="3149691"/>
                <a:ext cx="166193" cy="116910"/>
              </a:xfrm>
              <a:custGeom>
                <a:avLst/>
                <a:gdLst>
                  <a:gd name="connsiteX0" fmla="*/ 1425965 w 1568561"/>
                  <a:gd name="connsiteY0" fmla="*/ 841994 h 1103421"/>
                  <a:gd name="connsiteX1" fmla="*/ 1307135 w 1568561"/>
                  <a:gd name="connsiteY1" fmla="*/ 960825 h 1103421"/>
                  <a:gd name="connsiteX2" fmla="*/ 261427 w 1568561"/>
                  <a:gd name="connsiteY2" fmla="*/ 960825 h 1103421"/>
                  <a:gd name="connsiteX3" fmla="*/ 142596 w 1568561"/>
                  <a:gd name="connsiteY3" fmla="*/ 841994 h 1103421"/>
                  <a:gd name="connsiteX4" fmla="*/ 142596 w 1568561"/>
                  <a:gd name="connsiteY4" fmla="*/ 230864 h 1103421"/>
                  <a:gd name="connsiteX5" fmla="*/ 0 w 1568561"/>
                  <a:gd name="connsiteY5" fmla="*/ 230864 h 1103421"/>
                  <a:gd name="connsiteX6" fmla="*/ 0 w 1568561"/>
                  <a:gd name="connsiteY6" fmla="*/ 841994 h 1103421"/>
                  <a:gd name="connsiteX7" fmla="*/ 261427 w 1568561"/>
                  <a:gd name="connsiteY7" fmla="*/ 1103421 h 1103421"/>
                  <a:gd name="connsiteX8" fmla="*/ 1307135 w 1568561"/>
                  <a:gd name="connsiteY8" fmla="*/ 1103421 h 1103421"/>
                  <a:gd name="connsiteX9" fmla="*/ 1568561 w 1568561"/>
                  <a:gd name="connsiteY9" fmla="*/ 841994 h 1103421"/>
                  <a:gd name="connsiteX10" fmla="*/ 1568561 w 1568561"/>
                  <a:gd name="connsiteY10" fmla="*/ 0 h 1103421"/>
                  <a:gd name="connsiteX11" fmla="*/ 1425965 w 1568561"/>
                  <a:gd name="connsiteY11" fmla="*/ 0 h 1103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8561" h="1103421">
                    <a:moveTo>
                      <a:pt x="1425965" y="841994"/>
                    </a:moveTo>
                    <a:cubicBezTo>
                      <a:pt x="1425965" y="907522"/>
                      <a:pt x="1372662" y="960825"/>
                      <a:pt x="1307135" y="960825"/>
                    </a:cubicBezTo>
                    <a:lnTo>
                      <a:pt x="261427" y="960825"/>
                    </a:lnTo>
                    <a:cubicBezTo>
                      <a:pt x="195899" y="960825"/>
                      <a:pt x="142596" y="907522"/>
                      <a:pt x="142596" y="841994"/>
                    </a:cubicBezTo>
                    <a:lnTo>
                      <a:pt x="142596" y="230864"/>
                    </a:lnTo>
                    <a:lnTo>
                      <a:pt x="0" y="230864"/>
                    </a:lnTo>
                    <a:lnTo>
                      <a:pt x="0" y="841994"/>
                    </a:lnTo>
                    <a:cubicBezTo>
                      <a:pt x="0" y="986150"/>
                      <a:pt x="117271" y="1103421"/>
                      <a:pt x="261427" y="1103421"/>
                    </a:cubicBezTo>
                    <a:lnTo>
                      <a:pt x="1307135" y="1103421"/>
                    </a:lnTo>
                    <a:cubicBezTo>
                      <a:pt x="1451290" y="1103421"/>
                      <a:pt x="1568561" y="986150"/>
                      <a:pt x="1568561" y="841994"/>
                    </a:cubicBezTo>
                    <a:lnTo>
                      <a:pt x="1568561" y="0"/>
                    </a:lnTo>
                    <a:lnTo>
                      <a:pt x="1425965" y="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08228329-6920-4092-8C06-980F280E1D08}"/>
                  </a:ext>
                </a:extLst>
              </p:cNvPr>
              <p:cNvSpPr/>
              <p:nvPr/>
            </p:nvSpPr>
            <p:spPr>
              <a:xfrm>
                <a:off x="4697432" y="2999685"/>
                <a:ext cx="166193" cy="159358"/>
              </a:xfrm>
              <a:custGeom>
                <a:avLst/>
                <a:gdLst>
                  <a:gd name="connsiteX0" fmla="*/ 1307135 w 1568561"/>
                  <a:gd name="connsiteY0" fmla="*/ 855579 h 1504050"/>
                  <a:gd name="connsiteX1" fmla="*/ 1045708 w 1568561"/>
                  <a:gd name="connsiteY1" fmla="*/ 855579 h 1504050"/>
                  <a:gd name="connsiteX2" fmla="*/ 1045708 w 1568561"/>
                  <a:gd name="connsiteY2" fmla="*/ 142596 h 1504050"/>
                  <a:gd name="connsiteX3" fmla="*/ 1212070 w 1568561"/>
                  <a:gd name="connsiteY3" fmla="*/ 142596 h 1504050"/>
                  <a:gd name="connsiteX4" fmla="*/ 1212070 w 1568561"/>
                  <a:gd name="connsiteY4" fmla="*/ 0 h 1504050"/>
                  <a:gd name="connsiteX5" fmla="*/ 356491 w 1568561"/>
                  <a:gd name="connsiteY5" fmla="*/ 0 h 1504050"/>
                  <a:gd name="connsiteX6" fmla="*/ 356491 w 1568561"/>
                  <a:gd name="connsiteY6" fmla="*/ 142596 h 1504050"/>
                  <a:gd name="connsiteX7" fmla="*/ 522854 w 1568561"/>
                  <a:gd name="connsiteY7" fmla="*/ 142596 h 1504050"/>
                  <a:gd name="connsiteX8" fmla="*/ 522854 w 1568561"/>
                  <a:gd name="connsiteY8" fmla="*/ 855579 h 1504050"/>
                  <a:gd name="connsiteX9" fmla="*/ 261427 w 1568561"/>
                  <a:gd name="connsiteY9" fmla="*/ 855579 h 1504050"/>
                  <a:gd name="connsiteX10" fmla="*/ 0 w 1568561"/>
                  <a:gd name="connsiteY10" fmla="*/ 1117006 h 1504050"/>
                  <a:gd name="connsiteX11" fmla="*/ 0 w 1568561"/>
                  <a:gd name="connsiteY11" fmla="*/ 1504051 h 1504050"/>
                  <a:gd name="connsiteX12" fmla="*/ 142596 w 1568561"/>
                  <a:gd name="connsiteY12" fmla="*/ 1504051 h 1504050"/>
                  <a:gd name="connsiteX13" fmla="*/ 142596 w 1568561"/>
                  <a:gd name="connsiteY13" fmla="*/ 1117006 h 1504050"/>
                  <a:gd name="connsiteX14" fmla="*/ 261427 w 1568561"/>
                  <a:gd name="connsiteY14" fmla="*/ 998175 h 1504050"/>
                  <a:gd name="connsiteX15" fmla="*/ 1307135 w 1568561"/>
                  <a:gd name="connsiteY15" fmla="*/ 998175 h 1504050"/>
                  <a:gd name="connsiteX16" fmla="*/ 1425965 w 1568561"/>
                  <a:gd name="connsiteY16" fmla="*/ 1117006 h 1504050"/>
                  <a:gd name="connsiteX17" fmla="*/ 1425965 w 1568561"/>
                  <a:gd name="connsiteY17" fmla="*/ 1273187 h 1504050"/>
                  <a:gd name="connsiteX18" fmla="*/ 1568561 w 1568561"/>
                  <a:gd name="connsiteY18" fmla="*/ 1273187 h 1504050"/>
                  <a:gd name="connsiteX19" fmla="*/ 1568561 w 1568561"/>
                  <a:gd name="connsiteY19" fmla="*/ 1117006 h 1504050"/>
                  <a:gd name="connsiteX20" fmla="*/ 1307135 w 1568561"/>
                  <a:gd name="connsiteY20" fmla="*/ 855579 h 1504050"/>
                  <a:gd name="connsiteX21" fmla="*/ 903111 w 1568561"/>
                  <a:gd name="connsiteY21" fmla="*/ 855579 h 1504050"/>
                  <a:gd name="connsiteX22" fmla="*/ 665450 w 1568561"/>
                  <a:gd name="connsiteY22" fmla="*/ 855579 h 1504050"/>
                  <a:gd name="connsiteX23" fmla="*/ 665450 w 1568561"/>
                  <a:gd name="connsiteY23" fmla="*/ 142596 h 1504050"/>
                  <a:gd name="connsiteX24" fmla="*/ 903111 w 1568561"/>
                  <a:gd name="connsiteY24" fmla="*/ 142596 h 150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68561" h="1504050">
                    <a:moveTo>
                      <a:pt x="1307135" y="855579"/>
                    </a:moveTo>
                    <a:lnTo>
                      <a:pt x="1045708" y="855579"/>
                    </a:lnTo>
                    <a:lnTo>
                      <a:pt x="1045708" y="142596"/>
                    </a:lnTo>
                    <a:lnTo>
                      <a:pt x="1212070" y="142596"/>
                    </a:lnTo>
                    <a:lnTo>
                      <a:pt x="1212070" y="0"/>
                    </a:lnTo>
                    <a:lnTo>
                      <a:pt x="356491" y="0"/>
                    </a:lnTo>
                    <a:lnTo>
                      <a:pt x="356491" y="142596"/>
                    </a:lnTo>
                    <a:lnTo>
                      <a:pt x="522854" y="142596"/>
                    </a:lnTo>
                    <a:lnTo>
                      <a:pt x="522854" y="855579"/>
                    </a:lnTo>
                    <a:lnTo>
                      <a:pt x="261427" y="855579"/>
                    </a:lnTo>
                    <a:cubicBezTo>
                      <a:pt x="117271" y="855579"/>
                      <a:pt x="0" y="972850"/>
                      <a:pt x="0" y="1117006"/>
                    </a:cubicBezTo>
                    <a:lnTo>
                      <a:pt x="0" y="1504051"/>
                    </a:lnTo>
                    <a:lnTo>
                      <a:pt x="142596" y="1504051"/>
                    </a:lnTo>
                    <a:lnTo>
                      <a:pt x="142596" y="1117006"/>
                    </a:lnTo>
                    <a:cubicBezTo>
                      <a:pt x="142596" y="1051478"/>
                      <a:pt x="195899" y="998175"/>
                      <a:pt x="261427" y="998175"/>
                    </a:cubicBezTo>
                    <a:lnTo>
                      <a:pt x="1307135" y="998175"/>
                    </a:lnTo>
                    <a:cubicBezTo>
                      <a:pt x="1372662" y="998175"/>
                      <a:pt x="1425965" y="1051478"/>
                      <a:pt x="1425965" y="1117006"/>
                    </a:cubicBezTo>
                    <a:lnTo>
                      <a:pt x="1425965" y="1273187"/>
                    </a:lnTo>
                    <a:lnTo>
                      <a:pt x="1568561" y="1273187"/>
                    </a:lnTo>
                    <a:lnTo>
                      <a:pt x="1568561" y="1117006"/>
                    </a:lnTo>
                    <a:cubicBezTo>
                      <a:pt x="1568561" y="972850"/>
                      <a:pt x="1451290" y="855579"/>
                      <a:pt x="1307135" y="855579"/>
                    </a:cubicBezTo>
                    <a:close/>
                    <a:moveTo>
                      <a:pt x="903111" y="855579"/>
                    </a:moveTo>
                    <a:lnTo>
                      <a:pt x="665450" y="855579"/>
                    </a:lnTo>
                    <a:lnTo>
                      <a:pt x="665450" y="142596"/>
                    </a:lnTo>
                    <a:lnTo>
                      <a:pt x="903111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6A473DD1-A252-4D5D-B3E2-25C453D72DC3}"/>
                  </a:ext>
                </a:extLst>
              </p:cNvPr>
              <p:cNvSpPr/>
              <p:nvPr/>
            </p:nvSpPr>
            <p:spPr>
              <a:xfrm>
                <a:off x="4808228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F2AC72A7-36AC-4226-A99D-C7702C44CAEA}"/>
                  </a:ext>
                </a:extLst>
              </p:cNvPr>
              <p:cNvSpPr/>
              <p:nvPr/>
            </p:nvSpPr>
            <p:spPr>
              <a:xfrm>
                <a:off x="4772974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78F2D5F6-5350-4FA0-AA09-6105F6454022}"/>
                  </a:ext>
                </a:extLst>
              </p:cNvPr>
              <p:cNvSpPr/>
              <p:nvPr/>
            </p:nvSpPr>
            <p:spPr>
              <a:xfrm>
                <a:off x="4737721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23523BDD-B032-4013-BB77-B2A096073F9F}"/>
                  </a:ext>
                </a:extLst>
              </p:cNvPr>
              <p:cNvSpPr/>
              <p:nvPr/>
            </p:nvSpPr>
            <p:spPr>
              <a:xfrm>
                <a:off x="4808228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E05E7EF3-A929-4A29-9A44-8757EDF3AC7B}"/>
                  </a:ext>
                </a:extLst>
              </p:cNvPr>
              <p:cNvSpPr/>
              <p:nvPr/>
            </p:nvSpPr>
            <p:spPr>
              <a:xfrm>
                <a:off x="4772974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EAA42DD7-DA22-4C74-AD30-62F86F54A7AD}"/>
                  </a:ext>
                </a:extLst>
              </p:cNvPr>
              <p:cNvSpPr/>
              <p:nvPr/>
            </p:nvSpPr>
            <p:spPr>
              <a:xfrm>
                <a:off x="4737721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EF9482B-1B5F-44B3-9D5D-DEC49A53D1CB}"/>
              </a:ext>
            </a:extLst>
          </p:cNvPr>
          <p:cNvGrpSpPr/>
          <p:nvPr/>
        </p:nvGrpSpPr>
        <p:grpSpPr>
          <a:xfrm>
            <a:off x="8554591" y="5382933"/>
            <a:ext cx="411289" cy="561833"/>
            <a:chOff x="10427953" y="1354857"/>
            <a:chExt cx="511629" cy="698900"/>
          </a:xfrm>
          <a:solidFill>
            <a:schemeClr val="bg1"/>
          </a:solidFill>
        </p:grpSpPr>
        <p:pic>
          <p:nvPicPr>
            <p:cNvPr id="237" name="Graphic 236">
              <a:extLst>
                <a:ext uri="{FF2B5EF4-FFF2-40B4-BE49-F238E27FC236}">
                  <a16:creationId xmlns:a16="http://schemas.microsoft.com/office/drawing/2014/main" id="{8F1F406B-B83C-4CA1-9267-4A5626FBF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27953" y="1542128"/>
              <a:ext cx="511629" cy="511629"/>
            </a:xfrm>
            <a:prstGeom prst="rect">
              <a:avLst/>
            </a:prstGeom>
          </p:spPr>
        </p:pic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404B91B0-95AC-4ACD-BBF1-E91119A3A5C5}"/>
                </a:ext>
              </a:extLst>
            </p:cNvPr>
            <p:cNvGrpSpPr/>
            <p:nvPr/>
          </p:nvGrpSpPr>
          <p:grpSpPr>
            <a:xfrm>
              <a:off x="10594839" y="1354857"/>
              <a:ext cx="149769" cy="183860"/>
              <a:chOff x="10607835" y="1370812"/>
              <a:chExt cx="123776" cy="151950"/>
            </a:xfrm>
            <a:grpFill/>
          </p:grpSpPr>
          <p:sp>
            <p:nvSpPr>
              <p:cNvPr id="239" name="Freeform 14">
                <a:extLst>
                  <a:ext uri="{FF2B5EF4-FFF2-40B4-BE49-F238E27FC236}">
                    <a16:creationId xmlns:a16="http://schemas.microsoft.com/office/drawing/2014/main" id="{1F72DB6C-31F7-4BCC-BA0A-D234BA2D6B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35341" y="1398318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" name="Freeform 15">
                <a:extLst>
                  <a:ext uri="{FF2B5EF4-FFF2-40B4-BE49-F238E27FC236}">
                    <a16:creationId xmlns:a16="http://schemas.microsoft.com/office/drawing/2014/main" id="{403BEF8C-F7CC-4E8C-A0B9-743D2397DF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07835" y="1370812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9753F46C-384D-4999-9C8C-30228B4775E8}"/>
              </a:ext>
            </a:extLst>
          </p:cNvPr>
          <p:cNvGrpSpPr/>
          <p:nvPr/>
        </p:nvGrpSpPr>
        <p:grpSpPr>
          <a:xfrm>
            <a:off x="3272130" y="5388216"/>
            <a:ext cx="523412" cy="541957"/>
            <a:chOff x="1194776" y="2633318"/>
            <a:chExt cx="575753" cy="596153"/>
          </a:xfrm>
          <a:solidFill>
            <a:schemeClr val="bg1"/>
          </a:solidFill>
        </p:grpSpPr>
        <p:sp>
          <p:nvSpPr>
            <p:cNvPr id="242" name="Freeform 59">
              <a:extLst>
                <a:ext uri="{FF2B5EF4-FFF2-40B4-BE49-F238E27FC236}">
                  <a16:creationId xmlns:a16="http://schemas.microsoft.com/office/drawing/2014/main" id="{78A353E5-1A50-490E-AECF-3049922E2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7935" y="2716211"/>
              <a:ext cx="202594" cy="202823"/>
            </a:xfrm>
            <a:custGeom>
              <a:avLst/>
              <a:gdLst>
                <a:gd name="T0" fmla="*/ 487 w 974"/>
                <a:gd name="T1" fmla="*/ 0 h 975"/>
                <a:gd name="T2" fmla="*/ 0 w 974"/>
                <a:gd name="T3" fmla="*/ 487 h 975"/>
                <a:gd name="T4" fmla="*/ 487 w 974"/>
                <a:gd name="T5" fmla="*/ 975 h 975"/>
                <a:gd name="T6" fmla="*/ 974 w 974"/>
                <a:gd name="T7" fmla="*/ 487 h 975"/>
                <a:gd name="T8" fmla="*/ 487 w 974"/>
                <a:gd name="T9" fmla="*/ 0 h 975"/>
                <a:gd name="T10" fmla="*/ 848 w 974"/>
                <a:gd name="T11" fmla="*/ 305 h 975"/>
                <a:gd name="T12" fmla="*/ 672 w 974"/>
                <a:gd name="T13" fmla="*/ 305 h 975"/>
                <a:gd name="T14" fmla="*/ 602 w 974"/>
                <a:gd name="T15" fmla="*/ 100 h 975"/>
                <a:gd name="T16" fmla="*/ 848 w 974"/>
                <a:gd name="T17" fmla="*/ 305 h 975"/>
                <a:gd name="T18" fmla="*/ 609 w 974"/>
                <a:gd name="T19" fmla="*/ 487 h 975"/>
                <a:gd name="T20" fmla="*/ 602 w 974"/>
                <a:gd name="T21" fmla="*/ 589 h 975"/>
                <a:gd name="T22" fmla="*/ 372 w 974"/>
                <a:gd name="T23" fmla="*/ 589 h 975"/>
                <a:gd name="T24" fmla="*/ 365 w 974"/>
                <a:gd name="T25" fmla="*/ 487 h 975"/>
                <a:gd name="T26" fmla="*/ 372 w 974"/>
                <a:gd name="T27" fmla="*/ 386 h 975"/>
                <a:gd name="T28" fmla="*/ 602 w 974"/>
                <a:gd name="T29" fmla="*/ 386 h 975"/>
                <a:gd name="T30" fmla="*/ 609 w 974"/>
                <a:gd name="T31" fmla="*/ 487 h 975"/>
                <a:gd name="T32" fmla="*/ 475 w 974"/>
                <a:gd name="T33" fmla="*/ 83 h 975"/>
                <a:gd name="T34" fmla="*/ 487 w 974"/>
                <a:gd name="T35" fmla="*/ 81 h 975"/>
                <a:gd name="T36" fmla="*/ 499 w 974"/>
                <a:gd name="T37" fmla="*/ 83 h 975"/>
                <a:gd name="T38" fmla="*/ 589 w 974"/>
                <a:gd name="T39" fmla="*/ 305 h 975"/>
                <a:gd name="T40" fmla="*/ 385 w 974"/>
                <a:gd name="T41" fmla="*/ 305 h 975"/>
                <a:gd name="T42" fmla="*/ 475 w 974"/>
                <a:gd name="T43" fmla="*/ 83 h 975"/>
                <a:gd name="T44" fmla="*/ 372 w 974"/>
                <a:gd name="T45" fmla="*/ 100 h 975"/>
                <a:gd name="T46" fmla="*/ 302 w 974"/>
                <a:gd name="T47" fmla="*/ 305 h 975"/>
                <a:gd name="T48" fmla="*/ 126 w 974"/>
                <a:gd name="T49" fmla="*/ 305 h 975"/>
                <a:gd name="T50" fmla="*/ 372 w 974"/>
                <a:gd name="T51" fmla="*/ 100 h 975"/>
                <a:gd name="T52" fmla="*/ 81 w 974"/>
                <a:gd name="T53" fmla="*/ 487 h 975"/>
                <a:gd name="T54" fmla="*/ 95 w 974"/>
                <a:gd name="T55" fmla="*/ 386 h 975"/>
                <a:gd name="T56" fmla="*/ 290 w 974"/>
                <a:gd name="T57" fmla="*/ 386 h 975"/>
                <a:gd name="T58" fmla="*/ 284 w 974"/>
                <a:gd name="T59" fmla="*/ 487 h 975"/>
                <a:gd name="T60" fmla="*/ 290 w 974"/>
                <a:gd name="T61" fmla="*/ 589 h 975"/>
                <a:gd name="T62" fmla="*/ 95 w 974"/>
                <a:gd name="T63" fmla="*/ 589 h 975"/>
                <a:gd name="T64" fmla="*/ 81 w 974"/>
                <a:gd name="T65" fmla="*/ 487 h 975"/>
                <a:gd name="T66" fmla="*/ 126 w 974"/>
                <a:gd name="T67" fmla="*/ 670 h 975"/>
                <a:gd name="T68" fmla="*/ 302 w 974"/>
                <a:gd name="T69" fmla="*/ 670 h 975"/>
                <a:gd name="T70" fmla="*/ 372 w 974"/>
                <a:gd name="T71" fmla="*/ 875 h 975"/>
                <a:gd name="T72" fmla="*/ 126 w 974"/>
                <a:gd name="T73" fmla="*/ 670 h 975"/>
                <a:gd name="T74" fmla="*/ 499 w 974"/>
                <a:gd name="T75" fmla="*/ 892 h 975"/>
                <a:gd name="T76" fmla="*/ 487 w 974"/>
                <a:gd name="T77" fmla="*/ 894 h 975"/>
                <a:gd name="T78" fmla="*/ 475 w 974"/>
                <a:gd name="T79" fmla="*/ 892 h 975"/>
                <a:gd name="T80" fmla="*/ 385 w 974"/>
                <a:gd name="T81" fmla="*/ 670 h 975"/>
                <a:gd name="T82" fmla="*/ 589 w 974"/>
                <a:gd name="T83" fmla="*/ 670 h 975"/>
                <a:gd name="T84" fmla="*/ 499 w 974"/>
                <a:gd name="T85" fmla="*/ 892 h 975"/>
                <a:gd name="T86" fmla="*/ 602 w 974"/>
                <a:gd name="T87" fmla="*/ 875 h 975"/>
                <a:gd name="T88" fmla="*/ 672 w 974"/>
                <a:gd name="T89" fmla="*/ 670 h 975"/>
                <a:gd name="T90" fmla="*/ 848 w 974"/>
                <a:gd name="T91" fmla="*/ 670 h 975"/>
                <a:gd name="T92" fmla="*/ 602 w 974"/>
                <a:gd name="T93" fmla="*/ 875 h 975"/>
                <a:gd name="T94" fmla="*/ 684 w 974"/>
                <a:gd name="T95" fmla="*/ 589 h 975"/>
                <a:gd name="T96" fmla="*/ 690 w 974"/>
                <a:gd name="T97" fmla="*/ 487 h 975"/>
                <a:gd name="T98" fmla="*/ 684 w 974"/>
                <a:gd name="T99" fmla="*/ 386 h 975"/>
                <a:gd name="T100" fmla="*/ 879 w 974"/>
                <a:gd name="T101" fmla="*/ 386 h 975"/>
                <a:gd name="T102" fmla="*/ 893 w 974"/>
                <a:gd name="T103" fmla="*/ 487 h 975"/>
                <a:gd name="T104" fmla="*/ 879 w 974"/>
                <a:gd name="T105" fmla="*/ 589 h 975"/>
                <a:gd name="T106" fmla="*/ 684 w 974"/>
                <a:gd name="T107" fmla="*/ 589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4" h="975">
                  <a:moveTo>
                    <a:pt x="487" y="0"/>
                  </a:moveTo>
                  <a:cubicBezTo>
                    <a:pt x="218" y="0"/>
                    <a:pt x="0" y="218"/>
                    <a:pt x="0" y="487"/>
                  </a:cubicBezTo>
                  <a:cubicBezTo>
                    <a:pt x="0" y="757"/>
                    <a:pt x="218" y="975"/>
                    <a:pt x="487" y="975"/>
                  </a:cubicBezTo>
                  <a:cubicBezTo>
                    <a:pt x="756" y="975"/>
                    <a:pt x="974" y="757"/>
                    <a:pt x="974" y="487"/>
                  </a:cubicBezTo>
                  <a:cubicBezTo>
                    <a:pt x="974" y="218"/>
                    <a:pt x="756" y="0"/>
                    <a:pt x="487" y="0"/>
                  </a:cubicBezTo>
                  <a:close/>
                  <a:moveTo>
                    <a:pt x="848" y="305"/>
                  </a:moveTo>
                  <a:cubicBezTo>
                    <a:pt x="672" y="305"/>
                    <a:pt x="672" y="305"/>
                    <a:pt x="672" y="305"/>
                  </a:cubicBezTo>
                  <a:cubicBezTo>
                    <a:pt x="655" y="221"/>
                    <a:pt x="629" y="153"/>
                    <a:pt x="602" y="100"/>
                  </a:cubicBezTo>
                  <a:cubicBezTo>
                    <a:pt x="709" y="132"/>
                    <a:pt x="798" y="207"/>
                    <a:pt x="848" y="305"/>
                  </a:cubicBezTo>
                  <a:close/>
                  <a:moveTo>
                    <a:pt x="609" y="487"/>
                  </a:moveTo>
                  <a:cubicBezTo>
                    <a:pt x="609" y="524"/>
                    <a:pt x="606" y="557"/>
                    <a:pt x="602" y="589"/>
                  </a:cubicBezTo>
                  <a:cubicBezTo>
                    <a:pt x="372" y="589"/>
                    <a:pt x="372" y="589"/>
                    <a:pt x="372" y="589"/>
                  </a:cubicBezTo>
                  <a:cubicBezTo>
                    <a:pt x="368" y="557"/>
                    <a:pt x="365" y="524"/>
                    <a:pt x="365" y="487"/>
                  </a:cubicBezTo>
                  <a:cubicBezTo>
                    <a:pt x="365" y="451"/>
                    <a:pt x="368" y="418"/>
                    <a:pt x="372" y="386"/>
                  </a:cubicBezTo>
                  <a:cubicBezTo>
                    <a:pt x="602" y="386"/>
                    <a:pt x="602" y="386"/>
                    <a:pt x="602" y="386"/>
                  </a:cubicBezTo>
                  <a:cubicBezTo>
                    <a:pt x="606" y="418"/>
                    <a:pt x="609" y="451"/>
                    <a:pt x="609" y="487"/>
                  </a:cubicBezTo>
                  <a:close/>
                  <a:moveTo>
                    <a:pt x="475" y="83"/>
                  </a:moveTo>
                  <a:cubicBezTo>
                    <a:pt x="479" y="83"/>
                    <a:pt x="483" y="81"/>
                    <a:pt x="487" y="81"/>
                  </a:cubicBezTo>
                  <a:cubicBezTo>
                    <a:pt x="491" y="81"/>
                    <a:pt x="495" y="83"/>
                    <a:pt x="499" y="83"/>
                  </a:cubicBezTo>
                  <a:cubicBezTo>
                    <a:pt x="529" y="129"/>
                    <a:pt x="566" y="203"/>
                    <a:pt x="589" y="305"/>
                  </a:cubicBezTo>
                  <a:cubicBezTo>
                    <a:pt x="385" y="305"/>
                    <a:pt x="385" y="305"/>
                    <a:pt x="385" y="305"/>
                  </a:cubicBezTo>
                  <a:cubicBezTo>
                    <a:pt x="408" y="203"/>
                    <a:pt x="445" y="129"/>
                    <a:pt x="475" y="83"/>
                  </a:cubicBezTo>
                  <a:close/>
                  <a:moveTo>
                    <a:pt x="372" y="100"/>
                  </a:moveTo>
                  <a:cubicBezTo>
                    <a:pt x="345" y="153"/>
                    <a:pt x="319" y="221"/>
                    <a:pt x="302" y="305"/>
                  </a:cubicBezTo>
                  <a:cubicBezTo>
                    <a:pt x="126" y="305"/>
                    <a:pt x="126" y="305"/>
                    <a:pt x="126" y="305"/>
                  </a:cubicBezTo>
                  <a:cubicBezTo>
                    <a:pt x="176" y="207"/>
                    <a:pt x="265" y="132"/>
                    <a:pt x="372" y="100"/>
                  </a:cubicBezTo>
                  <a:close/>
                  <a:moveTo>
                    <a:pt x="81" y="487"/>
                  </a:moveTo>
                  <a:cubicBezTo>
                    <a:pt x="81" y="452"/>
                    <a:pt x="87" y="419"/>
                    <a:pt x="95" y="386"/>
                  </a:cubicBezTo>
                  <a:cubicBezTo>
                    <a:pt x="290" y="386"/>
                    <a:pt x="290" y="386"/>
                    <a:pt x="290" y="386"/>
                  </a:cubicBezTo>
                  <a:cubicBezTo>
                    <a:pt x="286" y="418"/>
                    <a:pt x="284" y="452"/>
                    <a:pt x="284" y="487"/>
                  </a:cubicBezTo>
                  <a:cubicBezTo>
                    <a:pt x="284" y="523"/>
                    <a:pt x="286" y="557"/>
                    <a:pt x="290" y="589"/>
                  </a:cubicBezTo>
                  <a:cubicBezTo>
                    <a:pt x="95" y="589"/>
                    <a:pt x="95" y="589"/>
                    <a:pt x="95" y="589"/>
                  </a:cubicBezTo>
                  <a:cubicBezTo>
                    <a:pt x="87" y="556"/>
                    <a:pt x="81" y="523"/>
                    <a:pt x="81" y="487"/>
                  </a:cubicBezTo>
                  <a:close/>
                  <a:moveTo>
                    <a:pt x="126" y="670"/>
                  </a:moveTo>
                  <a:cubicBezTo>
                    <a:pt x="302" y="670"/>
                    <a:pt x="302" y="670"/>
                    <a:pt x="302" y="670"/>
                  </a:cubicBezTo>
                  <a:cubicBezTo>
                    <a:pt x="319" y="755"/>
                    <a:pt x="345" y="823"/>
                    <a:pt x="372" y="875"/>
                  </a:cubicBezTo>
                  <a:cubicBezTo>
                    <a:pt x="264" y="843"/>
                    <a:pt x="176" y="768"/>
                    <a:pt x="126" y="670"/>
                  </a:cubicBezTo>
                  <a:close/>
                  <a:moveTo>
                    <a:pt x="499" y="892"/>
                  </a:moveTo>
                  <a:cubicBezTo>
                    <a:pt x="495" y="892"/>
                    <a:pt x="491" y="894"/>
                    <a:pt x="487" y="894"/>
                  </a:cubicBezTo>
                  <a:cubicBezTo>
                    <a:pt x="483" y="894"/>
                    <a:pt x="479" y="892"/>
                    <a:pt x="475" y="892"/>
                  </a:cubicBezTo>
                  <a:cubicBezTo>
                    <a:pt x="446" y="848"/>
                    <a:pt x="408" y="773"/>
                    <a:pt x="385" y="670"/>
                  </a:cubicBezTo>
                  <a:cubicBezTo>
                    <a:pt x="589" y="670"/>
                    <a:pt x="589" y="670"/>
                    <a:pt x="589" y="670"/>
                  </a:cubicBezTo>
                  <a:cubicBezTo>
                    <a:pt x="566" y="773"/>
                    <a:pt x="528" y="847"/>
                    <a:pt x="499" y="892"/>
                  </a:cubicBezTo>
                  <a:close/>
                  <a:moveTo>
                    <a:pt x="602" y="875"/>
                  </a:moveTo>
                  <a:cubicBezTo>
                    <a:pt x="629" y="823"/>
                    <a:pt x="655" y="755"/>
                    <a:pt x="672" y="670"/>
                  </a:cubicBezTo>
                  <a:cubicBezTo>
                    <a:pt x="848" y="670"/>
                    <a:pt x="848" y="670"/>
                    <a:pt x="848" y="670"/>
                  </a:cubicBezTo>
                  <a:cubicBezTo>
                    <a:pt x="798" y="768"/>
                    <a:pt x="710" y="843"/>
                    <a:pt x="602" y="875"/>
                  </a:cubicBezTo>
                  <a:close/>
                  <a:moveTo>
                    <a:pt x="684" y="589"/>
                  </a:moveTo>
                  <a:cubicBezTo>
                    <a:pt x="688" y="557"/>
                    <a:pt x="690" y="523"/>
                    <a:pt x="690" y="487"/>
                  </a:cubicBezTo>
                  <a:cubicBezTo>
                    <a:pt x="690" y="452"/>
                    <a:pt x="688" y="418"/>
                    <a:pt x="684" y="386"/>
                  </a:cubicBezTo>
                  <a:cubicBezTo>
                    <a:pt x="879" y="386"/>
                    <a:pt x="879" y="386"/>
                    <a:pt x="879" y="386"/>
                  </a:cubicBezTo>
                  <a:cubicBezTo>
                    <a:pt x="887" y="419"/>
                    <a:pt x="893" y="452"/>
                    <a:pt x="893" y="487"/>
                  </a:cubicBezTo>
                  <a:cubicBezTo>
                    <a:pt x="893" y="523"/>
                    <a:pt x="887" y="556"/>
                    <a:pt x="879" y="589"/>
                  </a:cubicBezTo>
                  <a:lnTo>
                    <a:pt x="684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F4202F2E-B630-47E2-BB12-66DC0790B9AB}"/>
                </a:ext>
              </a:extLst>
            </p:cNvPr>
            <p:cNvGrpSpPr/>
            <p:nvPr/>
          </p:nvGrpSpPr>
          <p:grpSpPr>
            <a:xfrm>
              <a:off x="1472728" y="2633318"/>
              <a:ext cx="123776" cy="151950"/>
              <a:chOff x="3656529" y="1576086"/>
              <a:chExt cx="123776" cy="151950"/>
            </a:xfrm>
            <a:grpFill/>
          </p:grpSpPr>
          <p:sp>
            <p:nvSpPr>
              <p:cNvPr id="245" name="Freeform 14">
                <a:extLst>
                  <a:ext uri="{FF2B5EF4-FFF2-40B4-BE49-F238E27FC236}">
                    <a16:creationId xmlns:a16="http://schemas.microsoft.com/office/drawing/2014/main" id="{0AA4659D-E74E-4F4E-8E09-D86807F2EB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4035" y="1603592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" name="Freeform 15">
                <a:extLst>
                  <a:ext uri="{FF2B5EF4-FFF2-40B4-BE49-F238E27FC236}">
                    <a16:creationId xmlns:a16="http://schemas.microsoft.com/office/drawing/2014/main" id="{C43C0E01-B386-4C0E-9967-A85B91D60F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29" y="1576086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44" name="Graphic 243">
              <a:extLst>
                <a:ext uri="{FF2B5EF4-FFF2-40B4-BE49-F238E27FC236}">
                  <a16:creationId xmlns:a16="http://schemas.microsoft.com/office/drawing/2014/main" id="{1BD43B1A-4FD0-476C-8111-B6E409C7E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94776" y="2818924"/>
              <a:ext cx="410547" cy="410547"/>
            </a:xfrm>
            <a:prstGeom prst="rect">
              <a:avLst/>
            </a:prstGeom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DE253066-5C70-4DF3-9975-04568FDDC92E}"/>
              </a:ext>
            </a:extLst>
          </p:cNvPr>
          <p:cNvGrpSpPr/>
          <p:nvPr/>
        </p:nvGrpSpPr>
        <p:grpSpPr>
          <a:xfrm>
            <a:off x="3260133" y="4018155"/>
            <a:ext cx="452535" cy="460547"/>
            <a:chOff x="5848158" y="2802906"/>
            <a:chExt cx="452535" cy="460547"/>
          </a:xfrm>
          <a:solidFill>
            <a:schemeClr val="bg1"/>
          </a:solidFill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7699D222-8A6B-4977-9ED1-F014FA5B2DD1}"/>
                </a:ext>
              </a:extLst>
            </p:cNvPr>
            <p:cNvGrpSpPr/>
            <p:nvPr/>
          </p:nvGrpSpPr>
          <p:grpSpPr>
            <a:xfrm>
              <a:off x="5848158" y="2841087"/>
              <a:ext cx="452535" cy="422366"/>
              <a:chOff x="6878574" y="2787762"/>
              <a:chExt cx="452535" cy="422366"/>
            </a:xfrm>
            <a:grpFill/>
          </p:grpSpPr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AC904734-9958-48C9-BD4A-C12B23396541}"/>
                  </a:ext>
                </a:extLst>
              </p:cNvPr>
              <p:cNvSpPr/>
              <p:nvPr/>
            </p:nvSpPr>
            <p:spPr>
              <a:xfrm>
                <a:off x="6878574" y="2787762"/>
                <a:ext cx="452535" cy="422366"/>
              </a:xfrm>
              <a:custGeom>
                <a:avLst/>
                <a:gdLst>
                  <a:gd name="connsiteX0" fmla="*/ 450325 w 452535"/>
                  <a:gd name="connsiteY0" fmla="*/ 175682 h 422366"/>
                  <a:gd name="connsiteX1" fmla="*/ 397529 w 452535"/>
                  <a:gd name="connsiteY1" fmla="*/ 122886 h 422366"/>
                  <a:gd name="connsiteX2" fmla="*/ 392197 w 452535"/>
                  <a:gd name="connsiteY2" fmla="*/ 120676 h 422366"/>
                  <a:gd name="connsiteX3" fmla="*/ 283242 w 452535"/>
                  <a:gd name="connsiteY3" fmla="*/ 120676 h 422366"/>
                  <a:gd name="connsiteX4" fmla="*/ 210037 w 452535"/>
                  <a:gd name="connsiteY4" fmla="*/ 3545 h 422366"/>
                  <a:gd name="connsiteX5" fmla="*/ 203641 w 452535"/>
                  <a:gd name="connsiteY5" fmla="*/ 0 h 422366"/>
                  <a:gd name="connsiteX6" fmla="*/ 143303 w 452535"/>
                  <a:gd name="connsiteY6" fmla="*/ 0 h 422366"/>
                  <a:gd name="connsiteX7" fmla="*/ 135761 w 452535"/>
                  <a:gd name="connsiteY7" fmla="*/ 7542 h 422366"/>
                  <a:gd name="connsiteX8" fmla="*/ 135761 w 452535"/>
                  <a:gd name="connsiteY8" fmla="*/ 120676 h 422366"/>
                  <a:gd name="connsiteX9" fmla="*/ 109808 w 452535"/>
                  <a:gd name="connsiteY9" fmla="*/ 120676 h 422366"/>
                  <a:gd name="connsiteX10" fmla="*/ 51680 w 452535"/>
                  <a:gd name="connsiteY10" fmla="*/ 26217 h 422366"/>
                  <a:gd name="connsiteX11" fmla="*/ 45254 w 452535"/>
                  <a:gd name="connsiteY11" fmla="*/ 22627 h 422366"/>
                  <a:gd name="connsiteX12" fmla="*/ 7542 w 452535"/>
                  <a:gd name="connsiteY12" fmla="*/ 22627 h 422366"/>
                  <a:gd name="connsiteX13" fmla="*/ 0 w 452535"/>
                  <a:gd name="connsiteY13" fmla="*/ 30169 h 422366"/>
                  <a:gd name="connsiteX14" fmla="*/ 0 w 452535"/>
                  <a:gd name="connsiteY14" fmla="*/ 203641 h 422366"/>
                  <a:gd name="connsiteX15" fmla="*/ 67880 w 452535"/>
                  <a:gd name="connsiteY15" fmla="*/ 271521 h 422366"/>
                  <a:gd name="connsiteX16" fmla="*/ 135761 w 452535"/>
                  <a:gd name="connsiteY16" fmla="*/ 271521 h 422366"/>
                  <a:gd name="connsiteX17" fmla="*/ 135761 w 452535"/>
                  <a:gd name="connsiteY17" fmla="*/ 414824 h 422366"/>
                  <a:gd name="connsiteX18" fmla="*/ 143303 w 452535"/>
                  <a:gd name="connsiteY18" fmla="*/ 422366 h 422366"/>
                  <a:gd name="connsiteX19" fmla="*/ 203641 w 452535"/>
                  <a:gd name="connsiteY19" fmla="*/ 422366 h 422366"/>
                  <a:gd name="connsiteX20" fmla="*/ 210489 w 452535"/>
                  <a:gd name="connsiteY20" fmla="*/ 417984 h 422366"/>
                  <a:gd name="connsiteX21" fmla="*/ 278090 w 452535"/>
                  <a:gd name="connsiteY21" fmla="*/ 271521 h 422366"/>
                  <a:gd name="connsiteX22" fmla="*/ 384655 w 452535"/>
                  <a:gd name="connsiteY22" fmla="*/ 271521 h 422366"/>
                  <a:gd name="connsiteX23" fmla="*/ 452535 w 452535"/>
                  <a:gd name="connsiteY23" fmla="*/ 203641 h 422366"/>
                  <a:gd name="connsiteX24" fmla="*/ 452535 w 452535"/>
                  <a:gd name="connsiteY24" fmla="*/ 181014 h 422366"/>
                  <a:gd name="connsiteX25" fmla="*/ 450325 w 452535"/>
                  <a:gd name="connsiteY25" fmla="*/ 175682 h 422366"/>
                  <a:gd name="connsiteX26" fmla="*/ 434328 w 452535"/>
                  <a:gd name="connsiteY26" fmla="*/ 181014 h 422366"/>
                  <a:gd name="connsiteX27" fmla="*/ 377113 w 452535"/>
                  <a:gd name="connsiteY27" fmla="*/ 181014 h 422366"/>
                  <a:gd name="connsiteX28" fmla="*/ 377113 w 452535"/>
                  <a:gd name="connsiteY28" fmla="*/ 165930 h 422366"/>
                  <a:gd name="connsiteX29" fmla="*/ 419244 w 452535"/>
                  <a:gd name="connsiteY29" fmla="*/ 165930 h 422366"/>
                  <a:gd name="connsiteX30" fmla="*/ 434328 w 452535"/>
                  <a:gd name="connsiteY30" fmla="*/ 181014 h 422366"/>
                  <a:gd name="connsiteX31" fmla="*/ 150845 w 452535"/>
                  <a:gd name="connsiteY31" fmla="*/ 15085 h 422366"/>
                  <a:gd name="connsiteX32" fmla="*/ 199455 w 452535"/>
                  <a:gd name="connsiteY32" fmla="*/ 15085 h 422366"/>
                  <a:gd name="connsiteX33" fmla="*/ 265487 w 452535"/>
                  <a:gd name="connsiteY33" fmla="*/ 120676 h 422366"/>
                  <a:gd name="connsiteX34" fmla="*/ 150845 w 452535"/>
                  <a:gd name="connsiteY34" fmla="*/ 120676 h 422366"/>
                  <a:gd name="connsiteX35" fmla="*/ 150845 w 452535"/>
                  <a:gd name="connsiteY35" fmla="*/ 15085 h 422366"/>
                  <a:gd name="connsiteX36" fmla="*/ 15085 w 452535"/>
                  <a:gd name="connsiteY36" fmla="*/ 37711 h 422366"/>
                  <a:gd name="connsiteX37" fmla="*/ 41037 w 452535"/>
                  <a:gd name="connsiteY37" fmla="*/ 37711 h 422366"/>
                  <a:gd name="connsiteX38" fmla="*/ 92091 w 452535"/>
                  <a:gd name="connsiteY38" fmla="*/ 120676 h 422366"/>
                  <a:gd name="connsiteX39" fmla="*/ 15085 w 452535"/>
                  <a:gd name="connsiteY39" fmla="*/ 120676 h 422366"/>
                  <a:gd name="connsiteX40" fmla="*/ 15085 w 452535"/>
                  <a:gd name="connsiteY40" fmla="*/ 37711 h 422366"/>
                  <a:gd name="connsiteX41" fmla="*/ 198814 w 452535"/>
                  <a:gd name="connsiteY41" fmla="*/ 407282 h 422366"/>
                  <a:gd name="connsiteX42" fmla="*/ 150845 w 452535"/>
                  <a:gd name="connsiteY42" fmla="*/ 407282 h 422366"/>
                  <a:gd name="connsiteX43" fmla="*/ 150845 w 452535"/>
                  <a:gd name="connsiteY43" fmla="*/ 226268 h 422366"/>
                  <a:gd name="connsiteX44" fmla="*/ 282359 w 452535"/>
                  <a:gd name="connsiteY44" fmla="*/ 226268 h 422366"/>
                  <a:gd name="connsiteX45" fmla="*/ 198814 w 452535"/>
                  <a:gd name="connsiteY45" fmla="*/ 407282 h 422366"/>
                  <a:gd name="connsiteX46" fmla="*/ 437451 w 452535"/>
                  <a:gd name="connsiteY46" fmla="*/ 203641 h 422366"/>
                  <a:gd name="connsiteX47" fmla="*/ 384655 w 452535"/>
                  <a:gd name="connsiteY47" fmla="*/ 256437 h 422366"/>
                  <a:gd name="connsiteX48" fmla="*/ 285052 w 452535"/>
                  <a:gd name="connsiteY48" fmla="*/ 256437 h 422366"/>
                  <a:gd name="connsiteX49" fmla="*/ 300996 w 452535"/>
                  <a:gd name="connsiteY49" fmla="*/ 221885 h 422366"/>
                  <a:gd name="connsiteX50" fmla="*/ 297308 w 452535"/>
                  <a:gd name="connsiteY50" fmla="*/ 211877 h 422366"/>
                  <a:gd name="connsiteX51" fmla="*/ 294148 w 452535"/>
                  <a:gd name="connsiteY51" fmla="*/ 211183 h 422366"/>
                  <a:gd name="connsiteX52" fmla="*/ 143303 w 452535"/>
                  <a:gd name="connsiteY52" fmla="*/ 211183 h 422366"/>
                  <a:gd name="connsiteX53" fmla="*/ 135761 w 452535"/>
                  <a:gd name="connsiteY53" fmla="*/ 218725 h 422366"/>
                  <a:gd name="connsiteX54" fmla="*/ 135761 w 452535"/>
                  <a:gd name="connsiteY54" fmla="*/ 256437 h 422366"/>
                  <a:gd name="connsiteX55" fmla="*/ 67880 w 452535"/>
                  <a:gd name="connsiteY55" fmla="*/ 256437 h 422366"/>
                  <a:gd name="connsiteX56" fmla="*/ 15085 w 452535"/>
                  <a:gd name="connsiteY56" fmla="*/ 203641 h 422366"/>
                  <a:gd name="connsiteX57" fmla="*/ 15085 w 452535"/>
                  <a:gd name="connsiteY57" fmla="*/ 135761 h 422366"/>
                  <a:gd name="connsiteX58" fmla="*/ 389075 w 452535"/>
                  <a:gd name="connsiteY58" fmla="*/ 135761 h 422366"/>
                  <a:gd name="connsiteX59" fmla="*/ 404159 w 452535"/>
                  <a:gd name="connsiteY59" fmla="*/ 150845 h 422366"/>
                  <a:gd name="connsiteX60" fmla="*/ 369570 w 452535"/>
                  <a:gd name="connsiteY60" fmla="*/ 150845 h 422366"/>
                  <a:gd name="connsiteX61" fmla="*/ 362028 w 452535"/>
                  <a:gd name="connsiteY61" fmla="*/ 158387 h 422366"/>
                  <a:gd name="connsiteX62" fmla="*/ 362028 w 452535"/>
                  <a:gd name="connsiteY62" fmla="*/ 188556 h 422366"/>
                  <a:gd name="connsiteX63" fmla="*/ 369570 w 452535"/>
                  <a:gd name="connsiteY63" fmla="*/ 196099 h 422366"/>
                  <a:gd name="connsiteX64" fmla="*/ 437451 w 452535"/>
                  <a:gd name="connsiteY64" fmla="*/ 196099 h 422366"/>
                  <a:gd name="connsiteX65" fmla="*/ 437451 w 452535"/>
                  <a:gd name="connsiteY65" fmla="*/ 203641 h 42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52535" h="422366">
                    <a:moveTo>
                      <a:pt x="450325" y="175682"/>
                    </a:moveTo>
                    <a:lnTo>
                      <a:pt x="397529" y="122886"/>
                    </a:lnTo>
                    <a:cubicBezTo>
                      <a:pt x="396115" y="121472"/>
                      <a:pt x="394198" y="120676"/>
                      <a:pt x="392197" y="120676"/>
                    </a:cubicBezTo>
                    <a:lnTo>
                      <a:pt x="283242" y="120676"/>
                    </a:lnTo>
                    <a:lnTo>
                      <a:pt x="210037" y="3545"/>
                    </a:lnTo>
                    <a:cubicBezTo>
                      <a:pt x="208658" y="1340"/>
                      <a:pt x="206241" y="0"/>
                      <a:pt x="203641" y="0"/>
                    </a:cubicBezTo>
                    <a:lnTo>
                      <a:pt x="143303" y="0"/>
                    </a:lnTo>
                    <a:cubicBezTo>
                      <a:pt x="139138" y="0"/>
                      <a:pt x="135761" y="3377"/>
                      <a:pt x="135761" y="7542"/>
                    </a:cubicBezTo>
                    <a:lnTo>
                      <a:pt x="135761" y="120676"/>
                    </a:lnTo>
                    <a:lnTo>
                      <a:pt x="109808" y="120676"/>
                    </a:lnTo>
                    <a:lnTo>
                      <a:pt x="51680" y="26217"/>
                    </a:lnTo>
                    <a:cubicBezTo>
                      <a:pt x="50307" y="23985"/>
                      <a:pt x="47873" y="22626"/>
                      <a:pt x="45254" y="22627"/>
                    </a:cubicBezTo>
                    <a:lnTo>
                      <a:pt x="7542" y="22627"/>
                    </a:lnTo>
                    <a:cubicBezTo>
                      <a:pt x="3377" y="22627"/>
                      <a:pt x="0" y="26004"/>
                      <a:pt x="0" y="30169"/>
                    </a:cubicBezTo>
                    <a:lnTo>
                      <a:pt x="0" y="203641"/>
                    </a:lnTo>
                    <a:cubicBezTo>
                      <a:pt x="41" y="241113"/>
                      <a:pt x="30408" y="271480"/>
                      <a:pt x="67880" y="271521"/>
                    </a:cubicBezTo>
                    <a:lnTo>
                      <a:pt x="135761" y="271521"/>
                    </a:lnTo>
                    <a:lnTo>
                      <a:pt x="135761" y="414824"/>
                    </a:lnTo>
                    <a:cubicBezTo>
                      <a:pt x="135761" y="418989"/>
                      <a:pt x="139138" y="422366"/>
                      <a:pt x="143303" y="422366"/>
                    </a:cubicBezTo>
                    <a:lnTo>
                      <a:pt x="203641" y="422366"/>
                    </a:lnTo>
                    <a:cubicBezTo>
                      <a:pt x="206583" y="422366"/>
                      <a:pt x="209256" y="420655"/>
                      <a:pt x="210489" y="417984"/>
                    </a:cubicBezTo>
                    <a:lnTo>
                      <a:pt x="278090" y="271521"/>
                    </a:lnTo>
                    <a:lnTo>
                      <a:pt x="384655" y="271521"/>
                    </a:lnTo>
                    <a:cubicBezTo>
                      <a:pt x="422127" y="271480"/>
                      <a:pt x="452494" y="241113"/>
                      <a:pt x="452535" y="203641"/>
                    </a:cubicBezTo>
                    <a:lnTo>
                      <a:pt x="452535" y="181014"/>
                    </a:lnTo>
                    <a:cubicBezTo>
                      <a:pt x="452535" y="179013"/>
                      <a:pt x="451739" y="177096"/>
                      <a:pt x="450325" y="175682"/>
                    </a:cubicBezTo>
                    <a:close/>
                    <a:moveTo>
                      <a:pt x="434328" y="181014"/>
                    </a:moveTo>
                    <a:lnTo>
                      <a:pt x="377113" y="181014"/>
                    </a:lnTo>
                    <a:lnTo>
                      <a:pt x="377113" y="165930"/>
                    </a:lnTo>
                    <a:lnTo>
                      <a:pt x="419244" y="165930"/>
                    </a:lnTo>
                    <a:lnTo>
                      <a:pt x="434328" y="181014"/>
                    </a:lnTo>
                    <a:close/>
                    <a:moveTo>
                      <a:pt x="150845" y="15085"/>
                    </a:moveTo>
                    <a:lnTo>
                      <a:pt x="199455" y="15085"/>
                    </a:lnTo>
                    <a:lnTo>
                      <a:pt x="265487" y="120676"/>
                    </a:lnTo>
                    <a:lnTo>
                      <a:pt x="150845" y="120676"/>
                    </a:lnTo>
                    <a:lnTo>
                      <a:pt x="150845" y="15085"/>
                    </a:lnTo>
                    <a:close/>
                    <a:moveTo>
                      <a:pt x="15085" y="37711"/>
                    </a:moveTo>
                    <a:lnTo>
                      <a:pt x="41037" y="37711"/>
                    </a:lnTo>
                    <a:lnTo>
                      <a:pt x="92091" y="120676"/>
                    </a:lnTo>
                    <a:lnTo>
                      <a:pt x="15085" y="120676"/>
                    </a:lnTo>
                    <a:lnTo>
                      <a:pt x="15085" y="37711"/>
                    </a:lnTo>
                    <a:close/>
                    <a:moveTo>
                      <a:pt x="198814" y="407282"/>
                    </a:moveTo>
                    <a:lnTo>
                      <a:pt x="150845" y="407282"/>
                    </a:lnTo>
                    <a:lnTo>
                      <a:pt x="150845" y="226268"/>
                    </a:lnTo>
                    <a:lnTo>
                      <a:pt x="282359" y="226268"/>
                    </a:lnTo>
                    <a:lnTo>
                      <a:pt x="198814" y="407282"/>
                    </a:lnTo>
                    <a:close/>
                    <a:moveTo>
                      <a:pt x="437451" y="203641"/>
                    </a:moveTo>
                    <a:cubicBezTo>
                      <a:pt x="437418" y="232785"/>
                      <a:pt x="413799" y="256404"/>
                      <a:pt x="384655" y="256437"/>
                    </a:cubicBezTo>
                    <a:lnTo>
                      <a:pt x="285052" y="256437"/>
                    </a:lnTo>
                    <a:lnTo>
                      <a:pt x="300996" y="221885"/>
                    </a:lnTo>
                    <a:cubicBezTo>
                      <a:pt x="302741" y="218103"/>
                      <a:pt x="301090" y="213622"/>
                      <a:pt x="297308" y="211877"/>
                    </a:cubicBezTo>
                    <a:cubicBezTo>
                      <a:pt x="296317" y="211420"/>
                      <a:pt x="295239" y="211183"/>
                      <a:pt x="294148" y="211183"/>
                    </a:cubicBezTo>
                    <a:lnTo>
                      <a:pt x="143303" y="211183"/>
                    </a:lnTo>
                    <a:cubicBezTo>
                      <a:pt x="139138" y="211183"/>
                      <a:pt x="135761" y="214560"/>
                      <a:pt x="135761" y="218725"/>
                    </a:cubicBezTo>
                    <a:lnTo>
                      <a:pt x="135761" y="256437"/>
                    </a:lnTo>
                    <a:lnTo>
                      <a:pt x="67880" y="256437"/>
                    </a:lnTo>
                    <a:cubicBezTo>
                      <a:pt x="38736" y="256404"/>
                      <a:pt x="15117" y="232785"/>
                      <a:pt x="15085" y="203641"/>
                    </a:cubicBezTo>
                    <a:lnTo>
                      <a:pt x="15085" y="135761"/>
                    </a:lnTo>
                    <a:lnTo>
                      <a:pt x="389075" y="135761"/>
                    </a:lnTo>
                    <a:lnTo>
                      <a:pt x="404159" y="150845"/>
                    </a:lnTo>
                    <a:lnTo>
                      <a:pt x="369570" y="150845"/>
                    </a:lnTo>
                    <a:cubicBezTo>
                      <a:pt x="365405" y="150845"/>
                      <a:pt x="362028" y="154222"/>
                      <a:pt x="362028" y="158387"/>
                    </a:cubicBezTo>
                    <a:lnTo>
                      <a:pt x="362028" y="188556"/>
                    </a:lnTo>
                    <a:cubicBezTo>
                      <a:pt x="362028" y="192721"/>
                      <a:pt x="365405" y="196099"/>
                      <a:pt x="369570" y="196099"/>
                    </a:cubicBezTo>
                    <a:lnTo>
                      <a:pt x="437451" y="196099"/>
                    </a:lnTo>
                    <a:lnTo>
                      <a:pt x="437451" y="203641"/>
                    </a:lnTo>
                    <a:close/>
                  </a:path>
                </a:pathLst>
              </a:custGeom>
              <a:grpFill/>
              <a:ln w="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6E106F39-164A-45C6-B07D-EFE865EDF20E}"/>
                  </a:ext>
                </a:extLst>
              </p:cNvPr>
              <p:cNvSpPr/>
              <p:nvPr/>
            </p:nvSpPr>
            <p:spPr>
              <a:xfrm>
                <a:off x="6966771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7B9946AD-B38A-4274-957E-6624752C6A84}"/>
                  </a:ext>
                </a:extLst>
              </p:cNvPr>
              <p:cNvSpPr/>
              <p:nvPr/>
            </p:nvSpPr>
            <p:spPr>
              <a:xfrm>
                <a:off x="7041066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A536ED0C-69E0-4844-8EAF-031FA25C9A24}"/>
                  </a:ext>
                </a:extLst>
              </p:cNvPr>
              <p:cNvSpPr/>
              <p:nvPr/>
            </p:nvSpPr>
            <p:spPr>
              <a:xfrm>
                <a:off x="7117266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58446EFC-9E90-41B4-B0C8-E0801A88E58F}"/>
                </a:ext>
              </a:extLst>
            </p:cNvPr>
            <p:cNvGrpSpPr/>
            <p:nvPr/>
          </p:nvGrpSpPr>
          <p:grpSpPr>
            <a:xfrm>
              <a:off x="6140649" y="2802906"/>
              <a:ext cx="123776" cy="151950"/>
              <a:chOff x="3656529" y="1576086"/>
              <a:chExt cx="123776" cy="151950"/>
            </a:xfrm>
            <a:grpFill/>
          </p:grpSpPr>
          <p:sp>
            <p:nvSpPr>
              <p:cNvPr id="250" name="Freeform 14">
                <a:extLst>
                  <a:ext uri="{FF2B5EF4-FFF2-40B4-BE49-F238E27FC236}">
                    <a16:creationId xmlns:a16="http://schemas.microsoft.com/office/drawing/2014/main" id="{03FE6182-E319-435F-BD3B-3A268BBF34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4035" y="1603592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Freeform 15">
                <a:extLst>
                  <a:ext uri="{FF2B5EF4-FFF2-40B4-BE49-F238E27FC236}">
                    <a16:creationId xmlns:a16="http://schemas.microsoft.com/office/drawing/2014/main" id="{06EFCE3D-B92C-4359-9B38-BDE89C6326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29" y="1576086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56875F0B-5D0A-43A6-8F6C-B2DB32541436}"/>
              </a:ext>
            </a:extLst>
          </p:cNvPr>
          <p:cNvGrpSpPr/>
          <p:nvPr/>
        </p:nvGrpSpPr>
        <p:grpSpPr>
          <a:xfrm>
            <a:off x="8539383" y="2545548"/>
            <a:ext cx="441704" cy="415636"/>
            <a:chOff x="8168206" y="3858137"/>
            <a:chExt cx="485874" cy="457200"/>
          </a:xfrm>
          <a:solidFill>
            <a:schemeClr val="bg1"/>
          </a:solidFill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897122CF-4D6D-4421-90FB-F94AE5D60356}"/>
                </a:ext>
              </a:extLst>
            </p:cNvPr>
            <p:cNvGrpSpPr/>
            <p:nvPr/>
          </p:nvGrpSpPr>
          <p:grpSpPr>
            <a:xfrm>
              <a:off x="8508008" y="3925346"/>
              <a:ext cx="146072" cy="179321"/>
              <a:chOff x="3656529" y="1576086"/>
              <a:chExt cx="123776" cy="151950"/>
            </a:xfrm>
            <a:grpFill/>
          </p:grpSpPr>
          <p:sp>
            <p:nvSpPr>
              <p:cNvPr id="262" name="Freeform 14">
                <a:extLst>
                  <a:ext uri="{FF2B5EF4-FFF2-40B4-BE49-F238E27FC236}">
                    <a16:creationId xmlns:a16="http://schemas.microsoft.com/office/drawing/2014/main" id="{55175FBB-DF3C-4246-9A00-F4E46DF422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4035" y="1603592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" name="Freeform 15">
                <a:extLst>
                  <a:ext uri="{FF2B5EF4-FFF2-40B4-BE49-F238E27FC236}">
                    <a16:creationId xmlns:a16="http://schemas.microsoft.com/office/drawing/2014/main" id="{86D78712-5117-43A9-9C7D-A62308BCE6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29" y="1576086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5DC46CD3-8914-4D85-90C5-98F75B5B0E02}"/>
                </a:ext>
              </a:extLst>
            </p:cNvPr>
            <p:cNvGrpSpPr/>
            <p:nvPr/>
          </p:nvGrpSpPr>
          <p:grpSpPr>
            <a:xfrm>
              <a:off x="8168206" y="3858137"/>
              <a:ext cx="339328" cy="457200"/>
              <a:chOff x="4491177" y="4086737"/>
              <a:chExt cx="339328" cy="457200"/>
            </a:xfrm>
            <a:grpFill/>
          </p:grpSpPr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29D1423C-0208-4C0A-AA44-B8D33DF47B14}"/>
                  </a:ext>
                </a:extLst>
              </p:cNvPr>
              <p:cNvSpPr/>
              <p:nvPr/>
            </p:nvSpPr>
            <p:spPr>
              <a:xfrm>
                <a:off x="4491177" y="4086737"/>
                <a:ext cx="339328" cy="457200"/>
              </a:xfrm>
              <a:custGeom>
                <a:avLst/>
                <a:gdLst>
                  <a:gd name="connsiteX0" fmla="*/ 270909 w 339328"/>
                  <a:gd name="connsiteY0" fmla="*/ 283157 h 457200"/>
                  <a:gd name="connsiteX1" fmla="*/ 205383 w 339328"/>
                  <a:gd name="connsiteY1" fmla="*/ 272671 h 457200"/>
                  <a:gd name="connsiteX2" fmla="*/ 205383 w 339328"/>
                  <a:gd name="connsiteY2" fmla="*/ 256879 h 457200"/>
                  <a:gd name="connsiteX3" fmla="*/ 258961 w 339328"/>
                  <a:gd name="connsiteY3" fmla="*/ 175023 h 457200"/>
                  <a:gd name="connsiteX4" fmla="*/ 258961 w 339328"/>
                  <a:gd name="connsiteY4" fmla="*/ 138411 h 457200"/>
                  <a:gd name="connsiteX5" fmla="*/ 303609 w 339328"/>
                  <a:gd name="connsiteY5" fmla="*/ 138411 h 457200"/>
                  <a:gd name="connsiteX6" fmla="*/ 312539 w 339328"/>
                  <a:gd name="connsiteY6" fmla="*/ 129481 h 457200"/>
                  <a:gd name="connsiteX7" fmla="*/ 312539 w 339328"/>
                  <a:gd name="connsiteY7" fmla="*/ 119248 h 457200"/>
                  <a:gd name="connsiteX8" fmla="*/ 273659 w 339328"/>
                  <a:gd name="connsiteY8" fmla="*/ 80367 h 457200"/>
                  <a:gd name="connsiteX9" fmla="*/ 258516 w 339328"/>
                  <a:gd name="connsiteY9" fmla="*/ 80367 h 457200"/>
                  <a:gd name="connsiteX10" fmla="*/ 169664 w 339328"/>
                  <a:gd name="connsiteY10" fmla="*/ 0 h 457200"/>
                  <a:gd name="connsiteX11" fmla="*/ 80813 w 339328"/>
                  <a:gd name="connsiteY11" fmla="*/ 80367 h 457200"/>
                  <a:gd name="connsiteX12" fmla="*/ 65669 w 339328"/>
                  <a:gd name="connsiteY12" fmla="*/ 80367 h 457200"/>
                  <a:gd name="connsiteX13" fmla="*/ 26789 w 339328"/>
                  <a:gd name="connsiteY13" fmla="*/ 119247 h 457200"/>
                  <a:gd name="connsiteX14" fmla="*/ 26789 w 339328"/>
                  <a:gd name="connsiteY14" fmla="*/ 129480 h 457200"/>
                  <a:gd name="connsiteX15" fmla="*/ 35719 w 339328"/>
                  <a:gd name="connsiteY15" fmla="*/ 138410 h 457200"/>
                  <a:gd name="connsiteX16" fmla="*/ 80367 w 339328"/>
                  <a:gd name="connsiteY16" fmla="*/ 138410 h 457200"/>
                  <a:gd name="connsiteX17" fmla="*/ 80367 w 339328"/>
                  <a:gd name="connsiteY17" fmla="*/ 175022 h 457200"/>
                  <a:gd name="connsiteX18" fmla="*/ 133945 w 339328"/>
                  <a:gd name="connsiteY18" fmla="*/ 256879 h 457200"/>
                  <a:gd name="connsiteX19" fmla="*/ 133945 w 339328"/>
                  <a:gd name="connsiteY19" fmla="*/ 272671 h 457200"/>
                  <a:gd name="connsiteX20" fmla="*/ 68419 w 339328"/>
                  <a:gd name="connsiteY20" fmla="*/ 283157 h 457200"/>
                  <a:gd name="connsiteX21" fmla="*/ 0 w 339328"/>
                  <a:gd name="connsiteY21" fmla="*/ 363394 h 457200"/>
                  <a:gd name="connsiteX22" fmla="*/ 0 w 339328"/>
                  <a:gd name="connsiteY22" fmla="*/ 448270 h 457200"/>
                  <a:gd name="connsiteX23" fmla="*/ 8930 w 339328"/>
                  <a:gd name="connsiteY23" fmla="*/ 457200 h 457200"/>
                  <a:gd name="connsiteX24" fmla="*/ 330398 w 339328"/>
                  <a:gd name="connsiteY24" fmla="*/ 457200 h 457200"/>
                  <a:gd name="connsiteX25" fmla="*/ 339328 w 339328"/>
                  <a:gd name="connsiteY25" fmla="*/ 448270 h 457200"/>
                  <a:gd name="connsiteX26" fmla="*/ 339328 w 339328"/>
                  <a:gd name="connsiteY26" fmla="*/ 363394 h 457200"/>
                  <a:gd name="connsiteX27" fmla="*/ 270909 w 339328"/>
                  <a:gd name="connsiteY27" fmla="*/ 283157 h 457200"/>
                  <a:gd name="connsiteX28" fmla="*/ 169664 w 339328"/>
                  <a:gd name="connsiteY28" fmla="*/ 17859 h 457200"/>
                  <a:gd name="connsiteX29" fmla="*/ 240524 w 339328"/>
                  <a:gd name="connsiteY29" fmla="*/ 80367 h 457200"/>
                  <a:gd name="connsiteX30" fmla="*/ 98804 w 339328"/>
                  <a:gd name="connsiteY30" fmla="*/ 80367 h 457200"/>
                  <a:gd name="connsiteX31" fmla="*/ 169664 w 339328"/>
                  <a:gd name="connsiteY31" fmla="*/ 17859 h 457200"/>
                  <a:gd name="connsiteX32" fmla="*/ 98227 w 339328"/>
                  <a:gd name="connsiteY32" fmla="*/ 175022 h 457200"/>
                  <a:gd name="connsiteX33" fmla="*/ 98227 w 339328"/>
                  <a:gd name="connsiteY33" fmla="*/ 138410 h 457200"/>
                  <a:gd name="connsiteX34" fmla="*/ 130374 w 339328"/>
                  <a:gd name="connsiteY34" fmla="*/ 138410 h 457200"/>
                  <a:gd name="connsiteX35" fmla="*/ 139304 w 339328"/>
                  <a:gd name="connsiteY35" fmla="*/ 129480 h 457200"/>
                  <a:gd name="connsiteX36" fmla="*/ 130374 w 339328"/>
                  <a:gd name="connsiteY36" fmla="*/ 120551 h 457200"/>
                  <a:gd name="connsiteX37" fmla="*/ 44648 w 339328"/>
                  <a:gd name="connsiteY37" fmla="*/ 120551 h 457200"/>
                  <a:gd name="connsiteX38" fmla="*/ 44648 w 339328"/>
                  <a:gd name="connsiteY38" fmla="*/ 119247 h 457200"/>
                  <a:gd name="connsiteX39" fmla="*/ 65669 w 339328"/>
                  <a:gd name="connsiteY39" fmla="*/ 98227 h 457200"/>
                  <a:gd name="connsiteX40" fmla="*/ 273659 w 339328"/>
                  <a:gd name="connsiteY40" fmla="*/ 98227 h 457200"/>
                  <a:gd name="connsiteX41" fmla="*/ 294680 w 339328"/>
                  <a:gd name="connsiteY41" fmla="*/ 119247 h 457200"/>
                  <a:gd name="connsiteX42" fmla="*/ 294680 w 339328"/>
                  <a:gd name="connsiteY42" fmla="*/ 120551 h 457200"/>
                  <a:gd name="connsiteX43" fmla="*/ 210742 w 339328"/>
                  <a:gd name="connsiteY43" fmla="*/ 120551 h 457200"/>
                  <a:gd name="connsiteX44" fmla="*/ 201812 w 339328"/>
                  <a:gd name="connsiteY44" fmla="*/ 129480 h 457200"/>
                  <a:gd name="connsiteX45" fmla="*/ 210742 w 339328"/>
                  <a:gd name="connsiteY45" fmla="*/ 138410 h 457200"/>
                  <a:gd name="connsiteX46" fmla="*/ 241102 w 339328"/>
                  <a:gd name="connsiteY46" fmla="*/ 138410 h 457200"/>
                  <a:gd name="connsiteX47" fmla="*/ 241102 w 339328"/>
                  <a:gd name="connsiteY47" fmla="*/ 175022 h 457200"/>
                  <a:gd name="connsiteX48" fmla="*/ 169664 w 339328"/>
                  <a:gd name="connsiteY48" fmla="*/ 246459 h 457200"/>
                  <a:gd name="connsiteX49" fmla="*/ 98227 w 339328"/>
                  <a:gd name="connsiteY49" fmla="*/ 175022 h 457200"/>
                  <a:gd name="connsiteX50" fmla="*/ 144286 w 339328"/>
                  <a:gd name="connsiteY50" fmla="*/ 289102 h 457200"/>
                  <a:gd name="connsiteX51" fmla="*/ 151805 w 339328"/>
                  <a:gd name="connsiteY51" fmla="*/ 280285 h 457200"/>
                  <a:gd name="connsiteX52" fmla="*/ 151805 w 339328"/>
                  <a:gd name="connsiteY52" fmla="*/ 262519 h 457200"/>
                  <a:gd name="connsiteX53" fmla="*/ 169664 w 339328"/>
                  <a:gd name="connsiteY53" fmla="*/ 264319 h 457200"/>
                  <a:gd name="connsiteX54" fmla="*/ 187523 w 339328"/>
                  <a:gd name="connsiteY54" fmla="*/ 262519 h 457200"/>
                  <a:gd name="connsiteX55" fmla="*/ 187523 w 339328"/>
                  <a:gd name="connsiteY55" fmla="*/ 280285 h 457200"/>
                  <a:gd name="connsiteX56" fmla="*/ 195042 w 339328"/>
                  <a:gd name="connsiteY56" fmla="*/ 289102 h 457200"/>
                  <a:gd name="connsiteX57" fmla="*/ 224679 w 339328"/>
                  <a:gd name="connsiteY57" fmla="*/ 293845 h 457200"/>
                  <a:gd name="connsiteX58" fmla="*/ 169664 w 339328"/>
                  <a:gd name="connsiteY58" fmla="*/ 367200 h 457200"/>
                  <a:gd name="connsiteX59" fmla="*/ 114649 w 339328"/>
                  <a:gd name="connsiteY59" fmla="*/ 293845 h 457200"/>
                  <a:gd name="connsiteX60" fmla="*/ 188416 w 339328"/>
                  <a:gd name="connsiteY60" fmla="*/ 439341 h 457200"/>
                  <a:gd name="connsiteX61" fmla="*/ 151805 w 339328"/>
                  <a:gd name="connsiteY61" fmla="*/ 439341 h 457200"/>
                  <a:gd name="connsiteX62" fmla="*/ 151805 w 339328"/>
                  <a:gd name="connsiteY62" fmla="*/ 398264 h 457200"/>
                  <a:gd name="connsiteX63" fmla="*/ 188416 w 339328"/>
                  <a:gd name="connsiteY63" fmla="*/ 398264 h 457200"/>
                  <a:gd name="connsiteX64" fmla="*/ 17859 w 339328"/>
                  <a:gd name="connsiteY64" fmla="*/ 363394 h 457200"/>
                  <a:gd name="connsiteX65" fmla="*/ 71241 w 339328"/>
                  <a:gd name="connsiteY65" fmla="*/ 300791 h 457200"/>
                  <a:gd name="connsiteX66" fmla="*/ 94717 w 339328"/>
                  <a:gd name="connsiteY66" fmla="*/ 297034 h 457200"/>
                  <a:gd name="connsiteX67" fmla="*/ 157243 w 339328"/>
                  <a:gd name="connsiteY67" fmla="*/ 380405 h 457200"/>
                  <a:gd name="connsiteX68" fmla="*/ 142875 w 339328"/>
                  <a:gd name="connsiteY68" fmla="*/ 380405 h 457200"/>
                  <a:gd name="connsiteX69" fmla="*/ 133945 w 339328"/>
                  <a:gd name="connsiteY69" fmla="*/ 389334 h 457200"/>
                  <a:gd name="connsiteX70" fmla="*/ 133945 w 339328"/>
                  <a:gd name="connsiteY70" fmla="*/ 439341 h 457200"/>
                  <a:gd name="connsiteX71" fmla="*/ 71438 w 339328"/>
                  <a:gd name="connsiteY71" fmla="*/ 439341 h 457200"/>
                  <a:gd name="connsiteX72" fmla="*/ 71438 w 339328"/>
                  <a:gd name="connsiteY72" fmla="*/ 389334 h 457200"/>
                  <a:gd name="connsiteX73" fmla="*/ 62508 w 339328"/>
                  <a:gd name="connsiteY73" fmla="*/ 380405 h 457200"/>
                  <a:gd name="connsiteX74" fmla="*/ 53578 w 339328"/>
                  <a:gd name="connsiteY74" fmla="*/ 389334 h 457200"/>
                  <a:gd name="connsiteX75" fmla="*/ 53578 w 339328"/>
                  <a:gd name="connsiteY75" fmla="*/ 439341 h 457200"/>
                  <a:gd name="connsiteX76" fmla="*/ 17859 w 339328"/>
                  <a:gd name="connsiteY76" fmla="*/ 439341 h 457200"/>
                  <a:gd name="connsiteX77" fmla="*/ 321469 w 339328"/>
                  <a:gd name="connsiteY77" fmla="*/ 439341 h 457200"/>
                  <a:gd name="connsiteX78" fmla="*/ 285750 w 339328"/>
                  <a:gd name="connsiteY78" fmla="*/ 439341 h 457200"/>
                  <a:gd name="connsiteX79" fmla="*/ 285750 w 339328"/>
                  <a:gd name="connsiteY79" fmla="*/ 389334 h 457200"/>
                  <a:gd name="connsiteX80" fmla="*/ 276820 w 339328"/>
                  <a:gd name="connsiteY80" fmla="*/ 380405 h 457200"/>
                  <a:gd name="connsiteX81" fmla="*/ 267891 w 339328"/>
                  <a:gd name="connsiteY81" fmla="*/ 389334 h 457200"/>
                  <a:gd name="connsiteX82" fmla="*/ 267891 w 339328"/>
                  <a:gd name="connsiteY82" fmla="*/ 439341 h 457200"/>
                  <a:gd name="connsiteX83" fmla="*/ 206276 w 339328"/>
                  <a:gd name="connsiteY83" fmla="*/ 439341 h 457200"/>
                  <a:gd name="connsiteX84" fmla="*/ 206276 w 339328"/>
                  <a:gd name="connsiteY84" fmla="*/ 389334 h 457200"/>
                  <a:gd name="connsiteX85" fmla="*/ 197346 w 339328"/>
                  <a:gd name="connsiteY85" fmla="*/ 380405 h 457200"/>
                  <a:gd name="connsiteX86" fmla="*/ 182085 w 339328"/>
                  <a:gd name="connsiteY86" fmla="*/ 380405 h 457200"/>
                  <a:gd name="connsiteX87" fmla="*/ 244611 w 339328"/>
                  <a:gd name="connsiteY87" fmla="*/ 297034 h 457200"/>
                  <a:gd name="connsiteX88" fmla="*/ 268086 w 339328"/>
                  <a:gd name="connsiteY88" fmla="*/ 300791 h 457200"/>
                  <a:gd name="connsiteX89" fmla="*/ 321469 w 339328"/>
                  <a:gd name="connsiteY89" fmla="*/ 363394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339328" h="457200">
                    <a:moveTo>
                      <a:pt x="270909" y="283157"/>
                    </a:moveTo>
                    <a:cubicBezTo>
                      <a:pt x="258106" y="281108"/>
                      <a:pt x="218084" y="274703"/>
                      <a:pt x="205383" y="272671"/>
                    </a:cubicBezTo>
                    <a:lnTo>
                      <a:pt x="205383" y="256879"/>
                    </a:lnTo>
                    <a:cubicBezTo>
                      <a:pt x="237675" y="242787"/>
                      <a:pt x="258961" y="210666"/>
                      <a:pt x="258961" y="175023"/>
                    </a:cubicBezTo>
                    <a:lnTo>
                      <a:pt x="258961" y="138411"/>
                    </a:lnTo>
                    <a:lnTo>
                      <a:pt x="303609" y="138411"/>
                    </a:lnTo>
                    <a:cubicBezTo>
                      <a:pt x="308540" y="138411"/>
                      <a:pt x="312539" y="134412"/>
                      <a:pt x="312539" y="129481"/>
                    </a:cubicBezTo>
                    <a:lnTo>
                      <a:pt x="312539" y="119248"/>
                    </a:lnTo>
                    <a:cubicBezTo>
                      <a:pt x="312539" y="97809"/>
                      <a:pt x="295098" y="80367"/>
                      <a:pt x="273659" y="80367"/>
                    </a:cubicBezTo>
                    <a:lnTo>
                      <a:pt x="258516" y="80367"/>
                    </a:lnTo>
                    <a:cubicBezTo>
                      <a:pt x="254021" y="35305"/>
                      <a:pt x="215889" y="0"/>
                      <a:pt x="169664" y="0"/>
                    </a:cubicBezTo>
                    <a:cubicBezTo>
                      <a:pt x="123439" y="0"/>
                      <a:pt x="85307" y="35305"/>
                      <a:pt x="80813" y="80367"/>
                    </a:cubicBezTo>
                    <a:lnTo>
                      <a:pt x="65669" y="80367"/>
                    </a:lnTo>
                    <a:cubicBezTo>
                      <a:pt x="44231" y="80367"/>
                      <a:pt x="26789" y="97809"/>
                      <a:pt x="26789" y="119247"/>
                    </a:cubicBezTo>
                    <a:lnTo>
                      <a:pt x="26789" y="129480"/>
                    </a:lnTo>
                    <a:cubicBezTo>
                      <a:pt x="26789" y="134411"/>
                      <a:pt x="30787" y="138410"/>
                      <a:pt x="35719" y="138410"/>
                    </a:cubicBezTo>
                    <a:lnTo>
                      <a:pt x="80367" y="138410"/>
                    </a:lnTo>
                    <a:lnTo>
                      <a:pt x="80367" y="175022"/>
                    </a:lnTo>
                    <a:cubicBezTo>
                      <a:pt x="80367" y="210667"/>
                      <a:pt x="101655" y="242789"/>
                      <a:pt x="133945" y="256879"/>
                    </a:cubicBezTo>
                    <a:lnTo>
                      <a:pt x="133945" y="272671"/>
                    </a:lnTo>
                    <a:cubicBezTo>
                      <a:pt x="120274" y="274858"/>
                      <a:pt x="82175" y="280956"/>
                      <a:pt x="68419" y="283157"/>
                    </a:cubicBezTo>
                    <a:cubicBezTo>
                      <a:pt x="29062" y="289458"/>
                      <a:pt x="0" y="323443"/>
                      <a:pt x="0" y="363394"/>
                    </a:cubicBezTo>
                    <a:lnTo>
                      <a:pt x="0" y="448270"/>
                    </a:lnTo>
                    <a:cubicBezTo>
                      <a:pt x="0" y="453201"/>
                      <a:pt x="3998" y="457200"/>
                      <a:pt x="8930" y="457200"/>
                    </a:cubicBezTo>
                    <a:lnTo>
                      <a:pt x="330398" y="457200"/>
                    </a:lnTo>
                    <a:cubicBezTo>
                      <a:pt x="335329" y="457200"/>
                      <a:pt x="339328" y="453201"/>
                      <a:pt x="339328" y="448270"/>
                    </a:cubicBezTo>
                    <a:lnTo>
                      <a:pt x="339328" y="363394"/>
                    </a:lnTo>
                    <a:cubicBezTo>
                      <a:pt x="339328" y="323535"/>
                      <a:pt x="310358" y="289472"/>
                      <a:pt x="270909" y="283157"/>
                    </a:cubicBezTo>
                    <a:close/>
                    <a:moveTo>
                      <a:pt x="169664" y="17859"/>
                    </a:moveTo>
                    <a:cubicBezTo>
                      <a:pt x="206029" y="17859"/>
                      <a:pt x="236113" y="45179"/>
                      <a:pt x="240524" y="80367"/>
                    </a:cubicBezTo>
                    <a:lnTo>
                      <a:pt x="98804" y="80367"/>
                    </a:lnTo>
                    <a:cubicBezTo>
                      <a:pt x="103216" y="45179"/>
                      <a:pt x="133299" y="17859"/>
                      <a:pt x="169664" y="17859"/>
                    </a:cubicBezTo>
                    <a:close/>
                    <a:moveTo>
                      <a:pt x="98227" y="175022"/>
                    </a:moveTo>
                    <a:lnTo>
                      <a:pt x="98227" y="138410"/>
                    </a:lnTo>
                    <a:lnTo>
                      <a:pt x="130374" y="138410"/>
                    </a:lnTo>
                    <a:cubicBezTo>
                      <a:pt x="135305" y="138410"/>
                      <a:pt x="139304" y="134411"/>
                      <a:pt x="139304" y="129480"/>
                    </a:cubicBezTo>
                    <a:cubicBezTo>
                      <a:pt x="139304" y="124549"/>
                      <a:pt x="135305" y="120551"/>
                      <a:pt x="130374" y="120551"/>
                    </a:cubicBezTo>
                    <a:cubicBezTo>
                      <a:pt x="121170" y="120551"/>
                      <a:pt x="55517" y="120551"/>
                      <a:pt x="44648" y="120551"/>
                    </a:cubicBezTo>
                    <a:lnTo>
                      <a:pt x="44648" y="119247"/>
                    </a:lnTo>
                    <a:cubicBezTo>
                      <a:pt x="44648" y="107656"/>
                      <a:pt x="54078" y="98227"/>
                      <a:pt x="65669" y="98227"/>
                    </a:cubicBezTo>
                    <a:lnTo>
                      <a:pt x="273659" y="98227"/>
                    </a:lnTo>
                    <a:cubicBezTo>
                      <a:pt x="285250" y="98227"/>
                      <a:pt x="294680" y="107656"/>
                      <a:pt x="294680" y="119247"/>
                    </a:cubicBezTo>
                    <a:lnTo>
                      <a:pt x="294680" y="120551"/>
                    </a:lnTo>
                    <a:cubicBezTo>
                      <a:pt x="286066" y="120551"/>
                      <a:pt x="220142" y="120551"/>
                      <a:pt x="210742" y="120551"/>
                    </a:cubicBezTo>
                    <a:cubicBezTo>
                      <a:pt x="205811" y="120551"/>
                      <a:pt x="201812" y="124549"/>
                      <a:pt x="201812" y="129480"/>
                    </a:cubicBezTo>
                    <a:cubicBezTo>
                      <a:pt x="201812" y="134411"/>
                      <a:pt x="205811" y="138410"/>
                      <a:pt x="210742" y="138410"/>
                    </a:cubicBezTo>
                    <a:lnTo>
                      <a:pt x="241102" y="138410"/>
                    </a:lnTo>
                    <a:lnTo>
                      <a:pt x="241102" y="175022"/>
                    </a:lnTo>
                    <a:cubicBezTo>
                      <a:pt x="241102" y="214059"/>
                      <a:pt x="209502" y="246459"/>
                      <a:pt x="169664" y="246459"/>
                    </a:cubicBezTo>
                    <a:cubicBezTo>
                      <a:pt x="129829" y="246459"/>
                      <a:pt x="98227" y="214062"/>
                      <a:pt x="98227" y="175022"/>
                    </a:cubicBezTo>
                    <a:close/>
                    <a:moveTo>
                      <a:pt x="144286" y="289102"/>
                    </a:moveTo>
                    <a:cubicBezTo>
                      <a:pt x="148619" y="288409"/>
                      <a:pt x="151805" y="284672"/>
                      <a:pt x="151805" y="280285"/>
                    </a:cubicBezTo>
                    <a:lnTo>
                      <a:pt x="151805" y="262519"/>
                    </a:lnTo>
                    <a:cubicBezTo>
                      <a:pt x="157648" y="263705"/>
                      <a:pt x="163618" y="264319"/>
                      <a:pt x="169664" y="264319"/>
                    </a:cubicBezTo>
                    <a:cubicBezTo>
                      <a:pt x="175710" y="264319"/>
                      <a:pt x="181681" y="263705"/>
                      <a:pt x="187523" y="262519"/>
                    </a:cubicBezTo>
                    <a:lnTo>
                      <a:pt x="187523" y="280285"/>
                    </a:lnTo>
                    <a:cubicBezTo>
                      <a:pt x="187523" y="284672"/>
                      <a:pt x="190710" y="288409"/>
                      <a:pt x="195042" y="289102"/>
                    </a:cubicBezTo>
                    <a:lnTo>
                      <a:pt x="224679" y="293845"/>
                    </a:lnTo>
                    <a:lnTo>
                      <a:pt x="169664" y="367200"/>
                    </a:lnTo>
                    <a:lnTo>
                      <a:pt x="114649" y="293845"/>
                    </a:lnTo>
                    <a:close/>
                    <a:moveTo>
                      <a:pt x="188416" y="439341"/>
                    </a:moveTo>
                    <a:lnTo>
                      <a:pt x="151805" y="439341"/>
                    </a:lnTo>
                    <a:lnTo>
                      <a:pt x="151805" y="398264"/>
                    </a:lnTo>
                    <a:lnTo>
                      <a:pt x="188416" y="398264"/>
                    </a:lnTo>
                    <a:close/>
                    <a:moveTo>
                      <a:pt x="17859" y="363394"/>
                    </a:moveTo>
                    <a:cubicBezTo>
                      <a:pt x="17859" y="332071"/>
                      <a:pt x="40310" y="305743"/>
                      <a:pt x="71241" y="300791"/>
                    </a:cubicBezTo>
                    <a:lnTo>
                      <a:pt x="94717" y="297034"/>
                    </a:lnTo>
                    <a:lnTo>
                      <a:pt x="157243" y="380405"/>
                    </a:lnTo>
                    <a:lnTo>
                      <a:pt x="142875" y="380405"/>
                    </a:lnTo>
                    <a:cubicBezTo>
                      <a:pt x="137944" y="380405"/>
                      <a:pt x="133945" y="384403"/>
                      <a:pt x="133945" y="389334"/>
                    </a:cubicBezTo>
                    <a:lnTo>
                      <a:pt x="133945" y="439341"/>
                    </a:lnTo>
                    <a:lnTo>
                      <a:pt x="71438" y="439341"/>
                    </a:lnTo>
                    <a:lnTo>
                      <a:pt x="71438" y="389334"/>
                    </a:lnTo>
                    <a:cubicBezTo>
                      <a:pt x="71438" y="384403"/>
                      <a:pt x="67440" y="380405"/>
                      <a:pt x="62508" y="380405"/>
                    </a:cubicBezTo>
                    <a:cubicBezTo>
                      <a:pt x="57576" y="380405"/>
                      <a:pt x="53578" y="384403"/>
                      <a:pt x="53578" y="389334"/>
                    </a:cubicBezTo>
                    <a:lnTo>
                      <a:pt x="53578" y="439341"/>
                    </a:lnTo>
                    <a:lnTo>
                      <a:pt x="17859" y="439341"/>
                    </a:lnTo>
                    <a:close/>
                    <a:moveTo>
                      <a:pt x="321469" y="439341"/>
                    </a:moveTo>
                    <a:lnTo>
                      <a:pt x="285750" y="439341"/>
                    </a:lnTo>
                    <a:lnTo>
                      <a:pt x="285750" y="389334"/>
                    </a:lnTo>
                    <a:cubicBezTo>
                      <a:pt x="285750" y="384403"/>
                      <a:pt x="281751" y="380405"/>
                      <a:pt x="276820" y="380405"/>
                    </a:cubicBezTo>
                    <a:cubicBezTo>
                      <a:pt x="271889" y="380405"/>
                      <a:pt x="267891" y="384403"/>
                      <a:pt x="267891" y="389334"/>
                    </a:cubicBezTo>
                    <a:lnTo>
                      <a:pt x="267891" y="439341"/>
                    </a:lnTo>
                    <a:lnTo>
                      <a:pt x="206276" y="439341"/>
                    </a:lnTo>
                    <a:lnTo>
                      <a:pt x="206276" y="389334"/>
                    </a:lnTo>
                    <a:cubicBezTo>
                      <a:pt x="206276" y="384403"/>
                      <a:pt x="202277" y="380405"/>
                      <a:pt x="197346" y="380405"/>
                    </a:cubicBezTo>
                    <a:lnTo>
                      <a:pt x="182085" y="380405"/>
                    </a:lnTo>
                    <a:lnTo>
                      <a:pt x="244611" y="297034"/>
                    </a:lnTo>
                    <a:lnTo>
                      <a:pt x="268086" y="300791"/>
                    </a:lnTo>
                    <a:cubicBezTo>
                      <a:pt x="299018" y="305744"/>
                      <a:pt x="321469" y="332071"/>
                      <a:pt x="321469" y="363394"/>
                    </a:cubicBezTo>
                    <a:close/>
                  </a:path>
                </a:pathLst>
              </a:custGeom>
              <a:grpFill/>
              <a:ln w="8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5D3191B7-4BDD-437B-A054-A34FF007C4E1}"/>
                  </a:ext>
                </a:extLst>
              </p:cNvPr>
              <p:cNvSpPr/>
              <p:nvPr/>
            </p:nvSpPr>
            <p:spPr>
              <a:xfrm>
                <a:off x="4628720" y="4266222"/>
                <a:ext cx="64243" cy="31255"/>
              </a:xfrm>
              <a:custGeom>
                <a:avLst/>
                <a:gdLst>
                  <a:gd name="connsiteX0" fmla="*/ 63042 w 64243"/>
                  <a:gd name="connsiteY0" fmla="*/ 13401 h 31255"/>
                  <a:gd name="connsiteX1" fmla="*/ 59781 w 64243"/>
                  <a:gd name="connsiteY1" fmla="*/ 1201 h 31255"/>
                  <a:gd name="connsiteX2" fmla="*/ 47582 w 64243"/>
                  <a:gd name="connsiteY2" fmla="*/ 4462 h 31255"/>
                  <a:gd name="connsiteX3" fmla="*/ 32122 w 64243"/>
                  <a:gd name="connsiteY3" fmla="*/ 13396 h 31255"/>
                  <a:gd name="connsiteX4" fmla="*/ 16662 w 64243"/>
                  <a:gd name="connsiteY4" fmla="*/ 4462 h 31255"/>
                  <a:gd name="connsiteX5" fmla="*/ 4462 w 64243"/>
                  <a:gd name="connsiteY5" fmla="*/ 1201 h 31255"/>
                  <a:gd name="connsiteX6" fmla="*/ 1201 w 64243"/>
                  <a:gd name="connsiteY6" fmla="*/ 13401 h 31255"/>
                  <a:gd name="connsiteX7" fmla="*/ 32122 w 64243"/>
                  <a:gd name="connsiteY7" fmla="*/ 31255 h 31255"/>
                  <a:gd name="connsiteX8" fmla="*/ 63042 w 64243"/>
                  <a:gd name="connsiteY8" fmla="*/ 13401 h 3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243" h="31255">
                    <a:moveTo>
                      <a:pt x="63042" y="13401"/>
                    </a:moveTo>
                    <a:cubicBezTo>
                      <a:pt x="65511" y="9131"/>
                      <a:pt x="64051" y="3669"/>
                      <a:pt x="59781" y="1201"/>
                    </a:cubicBezTo>
                    <a:cubicBezTo>
                      <a:pt x="55512" y="-1268"/>
                      <a:pt x="50050" y="193"/>
                      <a:pt x="47582" y="4462"/>
                    </a:cubicBezTo>
                    <a:cubicBezTo>
                      <a:pt x="44395" y="9972"/>
                      <a:pt x="38471" y="13396"/>
                      <a:pt x="32122" y="13396"/>
                    </a:cubicBezTo>
                    <a:cubicBezTo>
                      <a:pt x="25772" y="13396"/>
                      <a:pt x="19848" y="9972"/>
                      <a:pt x="16662" y="4462"/>
                    </a:cubicBezTo>
                    <a:cubicBezTo>
                      <a:pt x="14194" y="194"/>
                      <a:pt x="8734" y="-1269"/>
                      <a:pt x="4462" y="1201"/>
                    </a:cubicBezTo>
                    <a:cubicBezTo>
                      <a:pt x="193" y="3669"/>
                      <a:pt x="-1268" y="9131"/>
                      <a:pt x="1201" y="13401"/>
                    </a:cubicBezTo>
                    <a:cubicBezTo>
                      <a:pt x="7568" y="24413"/>
                      <a:pt x="19416" y="31255"/>
                      <a:pt x="32122" y="31255"/>
                    </a:cubicBezTo>
                    <a:cubicBezTo>
                      <a:pt x="44828" y="31255"/>
                      <a:pt x="56676" y="24413"/>
                      <a:pt x="63042" y="13401"/>
                    </a:cubicBezTo>
                    <a:close/>
                  </a:path>
                </a:pathLst>
              </a:custGeom>
              <a:grpFill/>
              <a:ln w="8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668979DB-0866-4A23-85D5-BD179AF25610}"/>
                  </a:ext>
                </a:extLst>
              </p:cNvPr>
              <p:cNvSpPr/>
              <p:nvPr/>
            </p:nvSpPr>
            <p:spPr>
              <a:xfrm>
                <a:off x="4652805" y="4207287"/>
                <a:ext cx="17859" cy="17859"/>
              </a:xfrm>
              <a:custGeom>
                <a:avLst/>
                <a:gdLst>
                  <a:gd name="connsiteX0" fmla="*/ 17859 w 17859"/>
                  <a:gd name="connsiteY0" fmla="*/ 8930 h 17859"/>
                  <a:gd name="connsiteX1" fmla="*/ 8930 w 17859"/>
                  <a:gd name="connsiteY1" fmla="*/ 17859 h 17859"/>
                  <a:gd name="connsiteX2" fmla="*/ 0 w 17859"/>
                  <a:gd name="connsiteY2" fmla="*/ 8930 h 17859"/>
                  <a:gd name="connsiteX3" fmla="*/ 8930 w 17859"/>
                  <a:gd name="connsiteY3" fmla="*/ 0 h 17859"/>
                  <a:gd name="connsiteX4" fmla="*/ 17859 w 17859"/>
                  <a:gd name="connsiteY4" fmla="*/ 8930 h 1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59" h="17859">
                    <a:moveTo>
                      <a:pt x="17859" y="8930"/>
                    </a:moveTo>
                    <a:cubicBezTo>
                      <a:pt x="17859" y="13861"/>
                      <a:pt x="13861" y="17859"/>
                      <a:pt x="8930" y="17859"/>
                    </a:cubicBezTo>
                    <a:cubicBezTo>
                      <a:pt x="3998" y="17859"/>
                      <a:pt x="0" y="13861"/>
                      <a:pt x="0" y="8930"/>
                    </a:cubicBezTo>
                    <a:cubicBezTo>
                      <a:pt x="0" y="3998"/>
                      <a:pt x="3998" y="0"/>
                      <a:pt x="8930" y="0"/>
                    </a:cubicBezTo>
                    <a:cubicBezTo>
                      <a:pt x="13861" y="0"/>
                      <a:pt x="17859" y="3998"/>
                      <a:pt x="17859" y="8930"/>
                    </a:cubicBezTo>
                    <a:close/>
                  </a:path>
                </a:pathLst>
              </a:custGeom>
              <a:grpFill/>
              <a:ln w="8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1613F9-E1C0-4B30-BA64-F231A0BDA22E}"/>
              </a:ext>
            </a:extLst>
          </p:cNvPr>
          <p:cNvCxnSpPr>
            <a:cxnSpLocks/>
          </p:cNvCxnSpPr>
          <p:nvPr/>
        </p:nvCxnSpPr>
        <p:spPr>
          <a:xfrm>
            <a:off x="4338347" y="4217939"/>
            <a:ext cx="322433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0B0A09-BBFA-4F19-B3FA-6394D9F39DBA}"/>
              </a:ext>
            </a:extLst>
          </p:cNvPr>
          <p:cNvCxnSpPr>
            <a:cxnSpLocks/>
          </p:cNvCxnSpPr>
          <p:nvPr/>
        </p:nvCxnSpPr>
        <p:spPr>
          <a:xfrm>
            <a:off x="4338347" y="2746838"/>
            <a:ext cx="0" cy="2942201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7261059-D466-46FA-B750-F04B590BA2EA}"/>
              </a:ext>
            </a:extLst>
          </p:cNvPr>
          <p:cNvCxnSpPr>
            <a:cxnSpLocks/>
          </p:cNvCxnSpPr>
          <p:nvPr/>
        </p:nvCxnSpPr>
        <p:spPr>
          <a:xfrm>
            <a:off x="7561188" y="2746838"/>
            <a:ext cx="0" cy="2942201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94DA38B-0864-4437-8C31-BA60F5221886}"/>
              </a:ext>
            </a:extLst>
          </p:cNvPr>
          <p:cNvGrpSpPr/>
          <p:nvPr/>
        </p:nvGrpSpPr>
        <p:grpSpPr>
          <a:xfrm>
            <a:off x="5043670" y="3311096"/>
            <a:ext cx="1813686" cy="1813686"/>
            <a:chOff x="4815840" y="2331720"/>
            <a:chExt cx="2194560" cy="21945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A57CBD9-CA63-45BB-80DF-83BE58B1D67C}"/>
                </a:ext>
              </a:extLst>
            </p:cNvPr>
            <p:cNvSpPr/>
            <p:nvPr/>
          </p:nvSpPr>
          <p:spPr>
            <a:xfrm>
              <a:off x="4815840" y="2331720"/>
              <a:ext cx="2194560" cy="2194560"/>
            </a:xfrm>
            <a:prstGeom prst="ellipse">
              <a:avLst/>
            </a:prstGeom>
            <a:solidFill>
              <a:srgbClr val="095F8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66700" dist="215900" dir="2700000" algn="tl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N" sz="1400">
                <a:solidFill>
                  <a:schemeClr val="tx1"/>
                </a:solidFill>
                <a:latin typeface="Arial" pitchFamily="34" charset="0"/>
                <a:ea typeface="+mj-ea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2447EA2-DE6F-42C9-8EAD-3AC75AADE399}"/>
                </a:ext>
              </a:extLst>
            </p:cNvPr>
            <p:cNvSpPr/>
            <p:nvPr/>
          </p:nvSpPr>
          <p:spPr>
            <a:xfrm>
              <a:off x="5035296" y="2551176"/>
              <a:ext cx="1755648" cy="1755648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66700" dist="215900" dir="2700000" algn="tl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N" sz="1400">
                <a:solidFill>
                  <a:schemeClr val="tx1"/>
                </a:solidFill>
                <a:latin typeface="Arial" pitchFamily="34" charset="0"/>
                <a:ea typeface="+mj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5E38EE5-AB63-4091-9EF3-BE89CA649312}"/>
              </a:ext>
            </a:extLst>
          </p:cNvPr>
          <p:cNvSpPr txBox="1"/>
          <p:nvPr/>
        </p:nvSpPr>
        <p:spPr>
          <a:xfrm>
            <a:off x="5128335" y="3962951"/>
            <a:ext cx="162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212121"/>
                </a:solidFill>
                <a:latin typeface="Century Gothic" panose="020B0502020202020204" pitchFamily="34" charset="0"/>
              </a:rPr>
              <a:t>Structure is important</a:t>
            </a:r>
          </a:p>
        </p:txBody>
      </p:sp>
    </p:spTree>
    <p:extLst>
      <p:ext uri="{BB962C8B-B14F-4D97-AF65-F5344CB8AC3E}">
        <p14:creationId xmlns:p14="http://schemas.microsoft.com/office/powerpoint/2010/main" val="10434227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29</cp:revision>
  <dcterms:created xsi:type="dcterms:W3CDTF">2021-05-03T05:33:29Z</dcterms:created>
  <dcterms:modified xsi:type="dcterms:W3CDTF">2021-05-03T13:43:41Z</dcterms:modified>
</cp:coreProperties>
</file>