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</p:sldMasterIdLst>
  <p:sldIdLst>
    <p:sldId id="262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48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7F7"/>
    <a:srgbClr val="22C05A"/>
    <a:srgbClr val="93C3B9"/>
    <a:srgbClr val="105EB4"/>
    <a:srgbClr val="0E9FAE"/>
    <a:srgbClr val="0D98A7"/>
    <a:srgbClr val="E76A25"/>
    <a:srgbClr val="137FA5"/>
    <a:srgbClr val="D5E7E3"/>
    <a:srgbClr val="B1D9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10" autoAdjust="0"/>
    <p:restoredTop sz="94660"/>
  </p:normalViewPr>
  <p:slideViewPr>
    <p:cSldViewPr snapToGrid="0">
      <p:cViewPr>
        <p:scale>
          <a:sx n="75" d="100"/>
          <a:sy n="75" d="100"/>
        </p:scale>
        <p:origin x="883" y="216"/>
      </p:cViewPr>
      <p:guideLst>
        <p:guide orient="horz" pos="2160"/>
        <p:guide pos="480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1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2964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4950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67530031-BD09-4889-8C35-1AE327AA001E}"/>
              </a:ext>
            </a:extLst>
          </p:cNvPr>
          <p:cNvSpPr/>
          <p:nvPr/>
        </p:nvSpPr>
        <p:spPr>
          <a:xfrm>
            <a:off x="0" y="12076"/>
            <a:ext cx="12192000" cy="4580121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D85A78E-6494-4C3A-95D8-A6A563D720BC}"/>
              </a:ext>
            </a:extLst>
          </p:cNvPr>
          <p:cNvSpPr/>
          <p:nvPr/>
        </p:nvSpPr>
        <p:spPr>
          <a:xfrm>
            <a:off x="0" y="4604272"/>
            <a:ext cx="12192000" cy="225372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9">
            <a:extLst>
              <a:ext uri="{FF2B5EF4-FFF2-40B4-BE49-F238E27FC236}">
                <a16:creationId xmlns:a16="http://schemas.microsoft.com/office/drawing/2014/main" id="{AF93017C-9DB2-4741-8140-8A826C5E4849}"/>
              </a:ext>
            </a:extLst>
          </p:cNvPr>
          <p:cNvSpPr>
            <a:spLocks/>
          </p:cNvSpPr>
          <p:nvPr/>
        </p:nvSpPr>
        <p:spPr bwMode="auto">
          <a:xfrm rot="6451950" flipH="1">
            <a:off x="168628" y="374509"/>
            <a:ext cx="372956" cy="337094"/>
          </a:xfrm>
          <a:custGeom>
            <a:avLst/>
            <a:gdLst>
              <a:gd name="T0" fmla="*/ 1234 w 1271"/>
              <a:gd name="T1" fmla="*/ 834 h 1140"/>
              <a:gd name="T2" fmla="*/ 812 w 1271"/>
              <a:gd name="T3" fmla="*/ 102 h 1140"/>
              <a:gd name="T4" fmla="*/ 635 w 1271"/>
              <a:gd name="T5" fmla="*/ 0 h 1140"/>
              <a:gd name="T6" fmla="*/ 458 w 1271"/>
              <a:gd name="T7" fmla="*/ 102 h 1140"/>
              <a:gd name="T8" fmla="*/ 36 w 1271"/>
              <a:gd name="T9" fmla="*/ 834 h 1140"/>
              <a:gd name="T10" fmla="*/ 36 w 1271"/>
              <a:gd name="T11" fmla="*/ 1038 h 1140"/>
              <a:gd name="T12" fmla="*/ 212 w 1271"/>
              <a:gd name="T13" fmla="*/ 1140 h 1140"/>
              <a:gd name="T14" fmla="*/ 1058 w 1271"/>
              <a:gd name="T15" fmla="*/ 1140 h 1140"/>
              <a:gd name="T16" fmla="*/ 1234 w 1271"/>
              <a:gd name="T17" fmla="*/ 1037 h 1140"/>
              <a:gd name="T18" fmla="*/ 1234 w 1271"/>
              <a:gd name="T19" fmla="*/ 834 h 1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71" h="1140">
                <a:moveTo>
                  <a:pt x="1234" y="834"/>
                </a:moveTo>
                <a:cubicBezTo>
                  <a:pt x="812" y="102"/>
                  <a:pt x="812" y="102"/>
                  <a:pt x="812" y="102"/>
                </a:cubicBezTo>
                <a:cubicBezTo>
                  <a:pt x="775" y="39"/>
                  <a:pt x="708" y="0"/>
                  <a:pt x="635" y="0"/>
                </a:cubicBezTo>
                <a:cubicBezTo>
                  <a:pt x="562" y="0"/>
                  <a:pt x="495" y="39"/>
                  <a:pt x="458" y="102"/>
                </a:cubicBezTo>
                <a:cubicBezTo>
                  <a:pt x="36" y="834"/>
                  <a:pt x="36" y="834"/>
                  <a:pt x="36" y="834"/>
                </a:cubicBezTo>
                <a:cubicBezTo>
                  <a:pt x="0" y="896"/>
                  <a:pt x="0" y="975"/>
                  <a:pt x="36" y="1038"/>
                </a:cubicBezTo>
                <a:cubicBezTo>
                  <a:pt x="72" y="1100"/>
                  <a:pt x="140" y="1140"/>
                  <a:pt x="212" y="1140"/>
                </a:cubicBezTo>
                <a:cubicBezTo>
                  <a:pt x="1058" y="1140"/>
                  <a:pt x="1058" y="1140"/>
                  <a:pt x="1058" y="1140"/>
                </a:cubicBezTo>
                <a:cubicBezTo>
                  <a:pt x="1130" y="1140"/>
                  <a:pt x="1198" y="1100"/>
                  <a:pt x="1234" y="1037"/>
                </a:cubicBezTo>
                <a:cubicBezTo>
                  <a:pt x="1271" y="975"/>
                  <a:pt x="1271" y="896"/>
                  <a:pt x="1234" y="834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ED31A8AF-1D9C-447F-B36B-0216FF8A8A64}"/>
              </a:ext>
            </a:extLst>
          </p:cNvPr>
          <p:cNvSpPr/>
          <p:nvPr/>
        </p:nvSpPr>
        <p:spPr>
          <a:xfrm>
            <a:off x="593661" y="1931771"/>
            <a:ext cx="11080831" cy="4217742"/>
          </a:xfrm>
          <a:prstGeom prst="roundRect">
            <a:avLst>
              <a:gd name="adj" fmla="val 2153"/>
            </a:avLst>
          </a:prstGeom>
          <a:solidFill>
            <a:schemeClr val="bg1"/>
          </a:solidFill>
          <a:ln>
            <a:noFill/>
          </a:ln>
          <a:effectLst>
            <a:outerShdw blurRad="609600" dist="250190" dir="8460000" algn="ctr">
              <a:srgbClr val="000000">
                <a:alpha val="1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96"/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BC2264A8-383D-460B-96B5-A57891CED261}"/>
              </a:ext>
            </a:extLst>
          </p:cNvPr>
          <p:cNvSpPr txBox="1">
            <a:spLocks/>
          </p:cNvSpPr>
          <p:nvPr/>
        </p:nvSpPr>
        <p:spPr>
          <a:xfrm>
            <a:off x="571999" y="762958"/>
            <a:ext cx="6084419" cy="7288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latin typeface="Franklin Gothic Medium" panose="020B0603020102020204" pitchFamily="34" charset="0"/>
                <a:cs typeface="Segoe UI" panose="020B0502040204020203" pitchFamily="34" charset="0"/>
              </a:rPr>
              <a:t>Slide Title Goes Here </a:t>
            </a:r>
          </a:p>
        </p:txBody>
      </p:sp>
      <p:sp>
        <p:nvSpPr>
          <p:cNvPr id="32" name="Text Placeholder 25">
            <a:extLst>
              <a:ext uri="{FF2B5EF4-FFF2-40B4-BE49-F238E27FC236}">
                <a16:creationId xmlns:a16="http://schemas.microsoft.com/office/drawing/2014/main" id="{66C17BFD-22D6-4680-A8C8-1CF3A7550F82}"/>
              </a:ext>
            </a:extLst>
          </p:cNvPr>
          <p:cNvSpPr txBox="1">
            <a:spLocks/>
          </p:cNvSpPr>
          <p:nvPr/>
        </p:nvSpPr>
        <p:spPr>
          <a:xfrm>
            <a:off x="593661" y="462472"/>
            <a:ext cx="2884112" cy="27781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kern="1200">
                <a:solidFill>
                  <a:schemeClr val="tx2">
                    <a:lumMod val="25000"/>
                    <a:lumOff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spc="3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subtitle here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A31E9B0-46C6-44B4-B227-641DEB598C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5675819"/>
              </p:ext>
            </p:extLst>
          </p:nvPr>
        </p:nvGraphicFramePr>
        <p:xfrm>
          <a:off x="729420" y="2053142"/>
          <a:ext cx="10754786" cy="3937492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5824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4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9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8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915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241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241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41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2418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2418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418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2418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2418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2418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2418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52418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52418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</a:tblGrid>
              <a:tr h="675632">
                <a:tc>
                  <a:txBody>
                    <a:bodyPr/>
                    <a:lstStyle/>
                    <a:p>
                      <a:pPr algn="ctr"/>
                      <a:endParaRPr lang="en-US" sz="1100" b="0" i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0959" marB="6095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60959" marB="6095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D6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60959" marB="60959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D6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60959" marB="60959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D6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60959" marB="60959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D6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60959" marB="60959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D6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60959" marB="60959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D6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1400" b="0" i="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0959" marB="60959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D6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60959" marB="60959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D6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60959" marB="60959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D6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0" marR="0" marT="60959" marB="60959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D6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0" marR="0" marT="60959" marB="60959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D6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0" marR="0" marT="60959" marB="60959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D6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0" marR="0" marT="60959" marB="60959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D6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0" marR="0" marT="60959" marB="60959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D6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0" marR="0" marT="60959" marB="60959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D6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0" marR="0" marT="60959" marB="60959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D6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0" marR="0" marT="60959" marB="60959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D6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2372"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Sunday</a:t>
                      </a: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6A2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23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Monday</a:t>
                      </a: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6A2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6CDD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6CDD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05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05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05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05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05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23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Tuesday</a:t>
                      </a: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6A2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98A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98A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98A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98A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98A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98A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05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05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05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98A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23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Wednesday</a:t>
                      </a: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6A2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F6F6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F6F6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E2E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E2E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E2E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E2E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E2E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E2E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23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Thursday</a:t>
                      </a: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6A2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884" marR="121884" marT="60959" marB="609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0A8DA8A8-B11D-4CD8-9A7F-84559CE364E6}"/>
              </a:ext>
            </a:extLst>
          </p:cNvPr>
          <p:cNvGrpSpPr/>
          <p:nvPr/>
        </p:nvGrpSpPr>
        <p:grpSpPr>
          <a:xfrm>
            <a:off x="6300346" y="867364"/>
            <a:ext cx="5319655" cy="362108"/>
            <a:chOff x="5304617" y="840630"/>
            <a:chExt cx="6436783" cy="438151"/>
          </a:xfrm>
        </p:grpSpPr>
        <p:grpSp>
          <p:nvGrpSpPr>
            <p:cNvPr id="6303" name="Group 1">
              <a:extLst>
                <a:ext uri="{FF2B5EF4-FFF2-40B4-BE49-F238E27FC236}">
                  <a16:creationId xmlns:a16="http://schemas.microsoft.com/office/drawing/2014/main" id="{DC81394A-5C4F-401E-8B25-610A54083CD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85617" y="913437"/>
              <a:ext cx="5975349" cy="276999"/>
              <a:chOff x="4166229" y="4615076"/>
              <a:chExt cx="4481521" cy="207883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D301D541-4110-428E-A984-A9E37554C680}"/>
                  </a:ext>
                </a:extLst>
              </p:cNvPr>
              <p:cNvSpPr/>
              <p:nvPr/>
            </p:nvSpPr>
            <p:spPr>
              <a:xfrm>
                <a:off x="6298245" y="4677029"/>
                <a:ext cx="130175" cy="128670"/>
              </a:xfrm>
              <a:prstGeom prst="rect">
                <a:avLst/>
              </a:prstGeom>
              <a:solidFill>
                <a:srgbClr val="9DE2E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ID" sz="12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309" name="TextBox 27">
                <a:extLst>
                  <a:ext uri="{FF2B5EF4-FFF2-40B4-BE49-F238E27FC236}">
                    <a16:creationId xmlns:a16="http://schemas.microsoft.com/office/drawing/2014/main" id="{29A0098B-D604-4377-82CE-E9606F161C4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458184" y="4615076"/>
                <a:ext cx="1000128" cy="2078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lang="en-ID" altLang="en-US" sz="1200">
                    <a:latin typeface="Arial" panose="020B0604020202020204" pitchFamily="34" charset="0"/>
                    <a:cs typeface="Arial" panose="020B0604020202020204" pitchFamily="34" charset="0"/>
                  </a:rPr>
                  <a:t>Not Started</a:t>
                </a:r>
                <a:endParaRPr lang="id-ID" altLang="en-US" sz="12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041C6208-9393-4A74-9525-2AE21E0A3F2C}"/>
                  </a:ext>
                </a:extLst>
              </p:cNvPr>
              <p:cNvSpPr/>
              <p:nvPr/>
            </p:nvSpPr>
            <p:spPr>
              <a:xfrm>
                <a:off x="5021893" y="4677029"/>
                <a:ext cx="130175" cy="128670"/>
              </a:xfrm>
              <a:prstGeom prst="rect">
                <a:avLst/>
              </a:prstGeom>
              <a:solidFill>
                <a:srgbClr val="0D98A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ID" sz="12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311" name="TextBox 31">
                <a:extLst>
                  <a:ext uri="{FF2B5EF4-FFF2-40B4-BE49-F238E27FC236}">
                    <a16:creationId xmlns:a16="http://schemas.microsoft.com/office/drawing/2014/main" id="{B1E795B8-C480-48C7-810D-8A47983AA2B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82309" y="4615076"/>
                <a:ext cx="1000128" cy="2078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lang="en-ID" altLang="en-US" sz="1200">
                    <a:latin typeface="Arial" panose="020B0604020202020204" pitchFamily="34" charset="0"/>
                    <a:cs typeface="Arial" panose="020B0604020202020204" pitchFamily="34" charset="0"/>
                  </a:rPr>
                  <a:t>On Progress</a:t>
                </a:r>
                <a:endParaRPr lang="id-ID" altLang="en-US" sz="12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E5E08CDE-9F4F-4D73-B156-88E203C153B3}"/>
                  </a:ext>
                </a:extLst>
              </p:cNvPr>
              <p:cNvSpPr/>
              <p:nvPr/>
            </p:nvSpPr>
            <p:spPr>
              <a:xfrm>
                <a:off x="4166229" y="4677029"/>
                <a:ext cx="128587" cy="128670"/>
              </a:xfrm>
              <a:prstGeom prst="rect">
                <a:avLst/>
              </a:prstGeom>
              <a:solidFill>
                <a:srgbClr val="22C05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ID" sz="12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313" name="TextBox 37">
                <a:extLst>
                  <a:ext uri="{FF2B5EF4-FFF2-40B4-BE49-F238E27FC236}">
                    <a16:creationId xmlns:a16="http://schemas.microsoft.com/office/drawing/2014/main" id="{5F787FDF-9713-49F6-BEC9-A55603E6CE0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25534" y="4615076"/>
                <a:ext cx="825818" cy="2078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lang="en-ID" alt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Done</a:t>
                </a:r>
                <a:endParaRPr lang="id-ID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9E435FBB-EEF7-44E1-B9EC-E464978C6D48}"/>
                  </a:ext>
                </a:extLst>
              </p:cNvPr>
              <p:cNvSpPr/>
              <p:nvPr/>
            </p:nvSpPr>
            <p:spPr>
              <a:xfrm>
                <a:off x="7488873" y="4677029"/>
                <a:ext cx="128588" cy="128670"/>
              </a:xfrm>
              <a:prstGeom prst="rect">
                <a:avLst/>
              </a:prstGeom>
              <a:solidFill>
                <a:srgbClr val="6F6F6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ID" sz="12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315" name="TextBox 24">
                <a:extLst>
                  <a:ext uri="{FF2B5EF4-FFF2-40B4-BE49-F238E27FC236}">
                    <a16:creationId xmlns:a16="http://schemas.microsoft.com/office/drawing/2014/main" id="{F7E27B30-B686-4BAD-B44B-1476CCF1BBD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47622" y="4615076"/>
                <a:ext cx="1000128" cy="2078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lang="en-ID" alt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Not Started</a:t>
                </a:r>
                <a:endParaRPr lang="id-ID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2789846-099B-48BD-AE91-DDC2C6713EC1}"/>
                </a:ext>
              </a:extLst>
            </p:cNvPr>
            <p:cNvSpPr/>
            <p:nvPr/>
          </p:nvSpPr>
          <p:spPr>
            <a:xfrm>
              <a:off x="5304617" y="840630"/>
              <a:ext cx="6436783" cy="438151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36</Words>
  <Application>Microsoft Office PowerPoint</Application>
  <PresentationFormat>Widescreen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Franklin Gothic Medium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Gantt  Chart</dc:title>
  <dc:creator>saeful anwar</dc:creator>
  <cp:lastModifiedBy>Anita Regmi</cp:lastModifiedBy>
  <cp:revision>355</cp:revision>
  <dcterms:created xsi:type="dcterms:W3CDTF">2020-09-24T05:56:41Z</dcterms:created>
  <dcterms:modified xsi:type="dcterms:W3CDTF">2021-05-02T07:28:59Z</dcterms:modified>
</cp:coreProperties>
</file>