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handoutMasterIdLst>
    <p:handoutMasterId r:id="rId3"/>
  </p:handoutMasterIdLst>
  <p:sldIdLst>
    <p:sldId id="50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93A"/>
    <a:srgbClr val="0A3A6A"/>
    <a:srgbClr val="FCD904"/>
    <a:srgbClr val="0E9FAE"/>
    <a:srgbClr val="FFB743"/>
    <a:srgbClr val="83DAE1"/>
    <a:srgbClr val="13347F"/>
    <a:srgbClr val="1AB6B6"/>
    <a:srgbClr val="26D866"/>
    <a:srgbClr val="064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10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42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Freeform: Shape 269">
            <a:extLst>
              <a:ext uri="{FF2B5EF4-FFF2-40B4-BE49-F238E27FC236}">
                <a16:creationId xmlns:a16="http://schemas.microsoft.com/office/drawing/2014/main" id="{963A6654-2AF0-4756-A097-CBF6823A2E00}"/>
              </a:ext>
            </a:extLst>
          </p:cNvPr>
          <p:cNvSpPr>
            <a:spLocks/>
          </p:cNvSpPr>
          <p:nvPr/>
        </p:nvSpPr>
        <p:spPr bwMode="auto">
          <a:xfrm flipH="1">
            <a:off x="0" y="0"/>
            <a:ext cx="4379869" cy="3120897"/>
          </a:xfrm>
          <a:custGeom>
            <a:avLst/>
            <a:gdLst>
              <a:gd name="connsiteX0" fmla="*/ 6066825 w 6066825"/>
              <a:gd name="connsiteY0" fmla="*/ 0 h 4322946"/>
              <a:gd name="connsiteX1" fmla="*/ 0 w 6066825"/>
              <a:gd name="connsiteY1" fmla="*/ 0 h 4322946"/>
              <a:gd name="connsiteX2" fmla="*/ 124857 w 6066825"/>
              <a:gd name="connsiteY2" fmla="*/ 166389 h 4322946"/>
              <a:gd name="connsiteX3" fmla="*/ 229337 w 6066825"/>
              <a:gd name="connsiteY3" fmla="*/ 372642 h 4322946"/>
              <a:gd name="connsiteX4" fmla="*/ 452629 w 6066825"/>
              <a:gd name="connsiteY4" fmla="*/ 1202142 h 4322946"/>
              <a:gd name="connsiteX5" fmla="*/ 903198 w 6066825"/>
              <a:gd name="connsiteY5" fmla="*/ 1919978 h 4322946"/>
              <a:gd name="connsiteX6" fmla="*/ 2904842 w 6066825"/>
              <a:gd name="connsiteY6" fmla="*/ 2486270 h 4322946"/>
              <a:gd name="connsiteX7" fmla="*/ 3116171 w 6066825"/>
              <a:gd name="connsiteY7" fmla="*/ 3574988 h 4322946"/>
              <a:gd name="connsiteX8" fmla="*/ 3710285 w 6066825"/>
              <a:gd name="connsiteY8" fmla="*/ 4304788 h 4322946"/>
              <a:gd name="connsiteX9" fmla="*/ 5113829 w 6066825"/>
              <a:gd name="connsiteY9" fmla="*/ 3327734 h 4322946"/>
              <a:gd name="connsiteX10" fmla="*/ 6036704 w 6066825"/>
              <a:gd name="connsiteY10" fmla="*/ 1996715 h 4322946"/>
              <a:gd name="connsiteX11" fmla="*/ 6066825 w 6066825"/>
              <a:gd name="connsiteY11" fmla="*/ 1919647 h 432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66825" h="4322946">
                <a:moveTo>
                  <a:pt x="6066825" y="0"/>
                </a:moveTo>
                <a:lnTo>
                  <a:pt x="0" y="0"/>
                </a:lnTo>
                <a:lnTo>
                  <a:pt x="124857" y="166389"/>
                </a:lnTo>
                <a:cubicBezTo>
                  <a:pt x="165291" y="231069"/>
                  <a:pt x="200429" y="299862"/>
                  <a:pt x="229337" y="372642"/>
                </a:cubicBezTo>
                <a:cubicBezTo>
                  <a:pt x="336996" y="635849"/>
                  <a:pt x="372882" y="926971"/>
                  <a:pt x="452629" y="1202142"/>
                </a:cubicBezTo>
                <a:cubicBezTo>
                  <a:pt x="532375" y="1477312"/>
                  <a:pt x="663957" y="1748495"/>
                  <a:pt x="903198" y="1919978"/>
                </a:cubicBezTo>
                <a:cubicBezTo>
                  <a:pt x="1549147" y="2382583"/>
                  <a:pt x="2274843" y="1915990"/>
                  <a:pt x="2904842" y="2486270"/>
                </a:cubicBezTo>
                <a:cubicBezTo>
                  <a:pt x="3323514" y="2861140"/>
                  <a:pt x="3171994" y="3108395"/>
                  <a:pt x="3116171" y="3574988"/>
                </a:cubicBezTo>
                <a:cubicBezTo>
                  <a:pt x="3064336" y="3993726"/>
                  <a:pt x="3267690" y="4225028"/>
                  <a:pt x="3710285" y="4304788"/>
                </a:cubicBezTo>
                <a:cubicBezTo>
                  <a:pt x="4447943" y="4436391"/>
                  <a:pt x="4746993" y="3826231"/>
                  <a:pt x="5113829" y="3327734"/>
                </a:cubicBezTo>
                <a:cubicBezTo>
                  <a:pt x="5459232" y="2860143"/>
                  <a:pt x="5801583" y="2526898"/>
                  <a:pt x="6036704" y="1996715"/>
                </a:cubicBezTo>
                <a:lnTo>
                  <a:pt x="6066825" y="1919647"/>
                </a:lnTo>
                <a:close/>
              </a:path>
            </a:pathLst>
          </a:custGeom>
          <a:solidFill>
            <a:srgbClr val="FCD90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DD15B3A2-97DA-4047-96BC-8907BAEB7B1A}"/>
              </a:ext>
            </a:extLst>
          </p:cNvPr>
          <p:cNvSpPr/>
          <p:nvPr/>
        </p:nvSpPr>
        <p:spPr>
          <a:xfrm>
            <a:off x="0" y="5823707"/>
            <a:ext cx="12192000" cy="10342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FECD4F4-56E6-4087-9687-5323665C718B}"/>
              </a:ext>
            </a:extLst>
          </p:cNvPr>
          <p:cNvSpPr txBox="1"/>
          <p:nvPr/>
        </p:nvSpPr>
        <p:spPr>
          <a:xfrm>
            <a:off x="293983" y="163276"/>
            <a:ext cx="3369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6ED3D1F-9CF0-48CB-9D0F-A1E6E0215515}"/>
              </a:ext>
            </a:extLst>
          </p:cNvPr>
          <p:cNvSpPr/>
          <p:nvPr/>
        </p:nvSpPr>
        <p:spPr>
          <a:xfrm>
            <a:off x="1930989" y="2604619"/>
            <a:ext cx="791238" cy="1093839"/>
          </a:xfrm>
          <a:prstGeom prst="rect">
            <a:avLst/>
          </a:prstGeom>
          <a:solidFill>
            <a:srgbClr val="7671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381A027B-7804-481C-9391-D532698A4DC5}"/>
              </a:ext>
            </a:extLst>
          </p:cNvPr>
          <p:cNvSpPr/>
          <p:nvPr/>
        </p:nvSpPr>
        <p:spPr>
          <a:xfrm flipH="1">
            <a:off x="1725370" y="4833966"/>
            <a:ext cx="9750350" cy="987215"/>
          </a:xfrm>
          <a:prstGeom prst="roundRect">
            <a:avLst>
              <a:gd name="adj" fmla="val 21392"/>
            </a:avLst>
          </a:prstGeom>
          <a:solidFill>
            <a:srgbClr val="EA793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DDE6C4AE-D4BC-4AE4-AD90-E5456ECD7348}"/>
              </a:ext>
            </a:extLst>
          </p:cNvPr>
          <p:cNvSpPr/>
          <p:nvPr/>
        </p:nvSpPr>
        <p:spPr>
          <a:xfrm flipH="1">
            <a:off x="1725570" y="3685065"/>
            <a:ext cx="8226150" cy="1152028"/>
          </a:xfrm>
          <a:prstGeom prst="roundRect">
            <a:avLst>
              <a:gd name="adj" fmla="val 17524"/>
            </a:avLst>
          </a:prstGeom>
          <a:solidFill>
            <a:srgbClr val="0A3A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CAF0E462-6E57-476C-91D5-CF798BC3C0B7}"/>
              </a:ext>
            </a:extLst>
          </p:cNvPr>
          <p:cNvSpPr/>
          <p:nvPr/>
        </p:nvSpPr>
        <p:spPr>
          <a:xfrm flipH="1">
            <a:off x="1725370" y="2604619"/>
            <a:ext cx="7143093" cy="1093839"/>
          </a:xfrm>
          <a:prstGeom prst="roundRect">
            <a:avLst>
              <a:gd name="adj" fmla="val 12885"/>
            </a:avLst>
          </a:prstGeom>
          <a:solidFill>
            <a:srgbClr val="0E9F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7C595B2-4260-4421-A597-5BB02429BA07}"/>
              </a:ext>
            </a:extLst>
          </p:cNvPr>
          <p:cNvSpPr/>
          <p:nvPr/>
        </p:nvSpPr>
        <p:spPr>
          <a:xfrm>
            <a:off x="2574483" y="3006875"/>
            <a:ext cx="1296357" cy="32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 1</a:t>
            </a:r>
          </a:p>
        </p:txBody>
      </p:sp>
      <p:grpSp>
        <p:nvGrpSpPr>
          <p:cNvPr id="130" name="Group 4">
            <a:extLst>
              <a:ext uri="{FF2B5EF4-FFF2-40B4-BE49-F238E27FC236}">
                <a16:creationId xmlns:a16="http://schemas.microsoft.com/office/drawing/2014/main" id="{8134C643-ECC4-464D-884A-D596693D7F9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71922" y="3012405"/>
            <a:ext cx="354375" cy="316921"/>
            <a:chOff x="-574" y="1329"/>
            <a:chExt cx="738" cy="660"/>
          </a:xfrm>
          <a:solidFill>
            <a:sysClr val="window" lastClr="FFFFFF"/>
          </a:solidFill>
        </p:grpSpPr>
        <p:sp>
          <p:nvSpPr>
            <p:cNvPr id="134" name="Freeform 5">
              <a:extLst>
                <a:ext uri="{FF2B5EF4-FFF2-40B4-BE49-F238E27FC236}">
                  <a16:creationId xmlns:a16="http://schemas.microsoft.com/office/drawing/2014/main" id="{7B78752E-11A4-4EB4-AF92-947EF9CEAF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05" y="1374"/>
              <a:ext cx="469" cy="615"/>
            </a:xfrm>
            <a:custGeom>
              <a:avLst/>
              <a:gdLst>
                <a:gd name="T0" fmla="*/ 1232 w 1302"/>
                <a:gd name="T1" fmla="*/ 392 h 1688"/>
                <a:gd name="T2" fmla="*/ 912 w 1302"/>
                <a:gd name="T3" fmla="*/ 392 h 1688"/>
                <a:gd name="T4" fmla="*/ 1103 w 1302"/>
                <a:gd name="T5" fmla="*/ 179 h 1688"/>
                <a:gd name="T6" fmla="*/ 1118 w 1302"/>
                <a:gd name="T7" fmla="*/ 136 h 1688"/>
                <a:gd name="T8" fmla="*/ 1098 w 1302"/>
                <a:gd name="T9" fmla="*/ 95 h 1688"/>
                <a:gd name="T10" fmla="*/ 1016 w 1302"/>
                <a:gd name="T11" fmla="*/ 21 h 1688"/>
                <a:gd name="T12" fmla="*/ 932 w 1302"/>
                <a:gd name="T13" fmla="*/ 26 h 1688"/>
                <a:gd name="T14" fmla="*/ 603 w 1302"/>
                <a:gd name="T15" fmla="*/ 392 h 1688"/>
                <a:gd name="T16" fmla="*/ 30 w 1302"/>
                <a:gd name="T17" fmla="*/ 392 h 1688"/>
                <a:gd name="T18" fmla="*/ 0 w 1302"/>
                <a:gd name="T19" fmla="*/ 422 h 1688"/>
                <a:gd name="T20" fmla="*/ 30 w 1302"/>
                <a:gd name="T21" fmla="*/ 452 h 1688"/>
                <a:gd name="T22" fmla="*/ 549 w 1302"/>
                <a:gd name="T23" fmla="*/ 452 h 1688"/>
                <a:gd name="T24" fmla="*/ 415 w 1302"/>
                <a:gd name="T25" fmla="*/ 601 h 1688"/>
                <a:gd name="T26" fmla="*/ 400 w 1302"/>
                <a:gd name="T27" fmla="*/ 644 h 1688"/>
                <a:gd name="T28" fmla="*/ 400 w 1302"/>
                <a:gd name="T29" fmla="*/ 650 h 1688"/>
                <a:gd name="T30" fmla="*/ 354 w 1302"/>
                <a:gd name="T31" fmla="*/ 774 h 1688"/>
                <a:gd name="T32" fmla="*/ 367 w 1302"/>
                <a:gd name="T33" fmla="*/ 826 h 1688"/>
                <a:gd name="T34" fmla="*/ 399 w 1302"/>
                <a:gd name="T35" fmla="*/ 839 h 1688"/>
                <a:gd name="T36" fmla="*/ 420 w 1302"/>
                <a:gd name="T37" fmla="*/ 834 h 1688"/>
                <a:gd name="T38" fmla="*/ 539 w 1302"/>
                <a:gd name="T39" fmla="*/ 775 h 1688"/>
                <a:gd name="T40" fmla="*/ 542 w 1302"/>
                <a:gd name="T41" fmla="*/ 775 h 1688"/>
                <a:gd name="T42" fmla="*/ 545 w 1302"/>
                <a:gd name="T43" fmla="*/ 775 h 1688"/>
                <a:gd name="T44" fmla="*/ 586 w 1302"/>
                <a:gd name="T45" fmla="*/ 755 h 1688"/>
                <a:gd name="T46" fmla="*/ 858 w 1302"/>
                <a:gd name="T47" fmla="*/ 452 h 1688"/>
                <a:gd name="T48" fmla="*/ 1232 w 1302"/>
                <a:gd name="T49" fmla="*/ 452 h 1688"/>
                <a:gd name="T50" fmla="*/ 1242 w 1302"/>
                <a:gd name="T51" fmla="*/ 462 h 1688"/>
                <a:gd name="T52" fmla="*/ 1242 w 1302"/>
                <a:gd name="T53" fmla="*/ 1618 h 1688"/>
                <a:gd name="T54" fmla="*/ 1232 w 1302"/>
                <a:gd name="T55" fmla="*/ 1628 h 1688"/>
                <a:gd name="T56" fmla="*/ 1014 w 1302"/>
                <a:gd name="T57" fmla="*/ 1628 h 1688"/>
                <a:gd name="T58" fmla="*/ 984 w 1302"/>
                <a:gd name="T59" fmla="*/ 1658 h 1688"/>
                <a:gd name="T60" fmla="*/ 1014 w 1302"/>
                <a:gd name="T61" fmla="*/ 1688 h 1688"/>
                <a:gd name="T62" fmla="*/ 1232 w 1302"/>
                <a:gd name="T63" fmla="*/ 1688 h 1688"/>
                <a:gd name="T64" fmla="*/ 1302 w 1302"/>
                <a:gd name="T65" fmla="*/ 1618 h 1688"/>
                <a:gd name="T66" fmla="*/ 1302 w 1302"/>
                <a:gd name="T67" fmla="*/ 462 h 1688"/>
                <a:gd name="T68" fmla="*/ 1232 w 1302"/>
                <a:gd name="T69" fmla="*/ 392 h 1688"/>
                <a:gd name="T70" fmla="*/ 1058 w 1302"/>
                <a:gd name="T71" fmla="*/ 140 h 1688"/>
                <a:gd name="T72" fmla="*/ 1022 w 1302"/>
                <a:gd name="T73" fmla="*/ 179 h 1688"/>
                <a:gd name="T74" fmla="*/ 941 w 1302"/>
                <a:gd name="T75" fmla="*/ 106 h 1688"/>
                <a:gd name="T76" fmla="*/ 976 w 1302"/>
                <a:gd name="T77" fmla="*/ 66 h 1688"/>
                <a:gd name="T78" fmla="*/ 1058 w 1302"/>
                <a:gd name="T79" fmla="*/ 140 h 1688"/>
                <a:gd name="T80" fmla="*/ 901 w 1302"/>
                <a:gd name="T81" fmla="*/ 151 h 1688"/>
                <a:gd name="T82" fmla="*/ 919 w 1302"/>
                <a:gd name="T83" fmla="*/ 167 h 1688"/>
                <a:gd name="T84" fmla="*/ 479 w 1302"/>
                <a:gd name="T85" fmla="*/ 658 h 1688"/>
                <a:gd name="T86" fmla="*/ 460 w 1302"/>
                <a:gd name="T87" fmla="*/ 641 h 1688"/>
                <a:gd name="T88" fmla="*/ 901 w 1302"/>
                <a:gd name="T89" fmla="*/ 151 h 1688"/>
                <a:gd name="T90" fmla="*/ 443 w 1302"/>
                <a:gd name="T91" fmla="*/ 707 h 1688"/>
                <a:gd name="T92" fmla="*/ 478 w 1302"/>
                <a:gd name="T93" fmla="*/ 738 h 1688"/>
                <a:gd name="T94" fmla="*/ 421 w 1302"/>
                <a:gd name="T95" fmla="*/ 766 h 1688"/>
                <a:gd name="T96" fmla="*/ 443 w 1302"/>
                <a:gd name="T97" fmla="*/ 707 h 1688"/>
                <a:gd name="T98" fmla="*/ 542 w 1302"/>
                <a:gd name="T99" fmla="*/ 715 h 1688"/>
                <a:gd name="T100" fmla="*/ 523 w 1302"/>
                <a:gd name="T101" fmla="*/ 698 h 1688"/>
                <a:gd name="T102" fmla="*/ 964 w 1302"/>
                <a:gd name="T103" fmla="*/ 207 h 1688"/>
                <a:gd name="T104" fmla="*/ 982 w 1302"/>
                <a:gd name="T105" fmla="*/ 224 h 1688"/>
                <a:gd name="T106" fmla="*/ 542 w 1302"/>
                <a:gd name="T107" fmla="*/ 715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2" h="1688">
                  <a:moveTo>
                    <a:pt x="1232" y="392"/>
                  </a:moveTo>
                  <a:cubicBezTo>
                    <a:pt x="912" y="392"/>
                    <a:pt x="912" y="392"/>
                    <a:pt x="912" y="392"/>
                  </a:cubicBezTo>
                  <a:cubicBezTo>
                    <a:pt x="1103" y="179"/>
                    <a:pt x="1103" y="179"/>
                    <a:pt x="1103" y="179"/>
                  </a:cubicBezTo>
                  <a:cubicBezTo>
                    <a:pt x="1114" y="168"/>
                    <a:pt x="1119" y="152"/>
                    <a:pt x="1118" y="136"/>
                  </a:cubicBezTo>
                  <a:cubicBezTo>
                    <a:pt x="1117" y="121"/>
                    <a:pt x="1110" y="106"/>
                    <a:pt x="1098" y="95"/>
                  </a:cubicBezTo>
                  <a:cubicBezTo>
                    <a:pt x="1016" y="21"/>
                    <a:pt x="1016" y="21"/>
                    <a:pt x="1016" y="21"/>
                  </a:cubicBezTo>
                  <a:cubicBezTo>
                    <a:pt x="992" y="0"/>
                    <a:pt x="954" y="2"/>
                    <a:pt x="932" y="26"/>
                  </a:cubicBezTo>
                  <a:cubicBezTo>
                    <a:pt x="603" y="392"/>
                    <a:pt x="603" y="392"/>
                    <a:pt x="603" y="392"/>
                  </a:cubicBezTo>
                  <a:cubicBezTo>
                    <a:pt x="30" y="392"/>
                    <a:pt x="30" y="392"/>
                    <a:pt x="30" y="392"/>
                  </a:cubicBezTo>
                  <a:cubicBezTo>
                    <a:pt x="13" y="392"/>
                    <a:pt x="0" y="406"/>
                    <a:pt x="0" y="422"/>
                  </a:cubicBezTo>
                  <a:cubicBezTo>
                    <a:pt x="0" y="439"/>
                    <a:pt x="13" y="452"/>
                    <a:pt x="30" y="452"/>
                  </a:cubicBezTo>
                  <a:cubicBezTo>
                    <a:pt x="549" y="452"/>
                    <a:pt x="549" y="452"/>
                    <a:pt x="549" y="452"/>
                  </a:cubicBezTo>
                  <a:cubicBezTo>
                    <a:pt x="415" y="601"/>
                    <a:pt x="415" y="601"/>
                    <a:pt x="415" y="601"/>
                  </a:cubicBezTo>
                  <a:cubicBezTo>
                    <a:pt x="404" y="613"/>
                    <a:pt x="399" y="629"/>
                    <a:pt x="400" y="644"/>
                  </a:cubicBezTo>
                  <a:cubicBezTo>
                    <a:pt x="400" y="646"/>
                    <a:pt x="400" y="648"/>
                    <a:pt x="400" y="650"/>
                  </a:cubicBezTo>
                  <a:cubicBezTo>
                    <a:pt x="354" y="774"/>
                    <a:pt x="354" y="774"/>
                    <a:pt x="354" y="774"/>
                  </a:cubicBezTo>
                  <a:cubicBezTo>
                    <a:pt x="348" y="793"/>
                    <a:pt x="353" y="813"/>
                    <a:pt x="367" y="826"/>
                  </a:cubicBezTo>
                  <a:cubicBezTo>
                    <a:pt x="376" y="835"/>
                    <a:pt x="388" y="839"/>
                    <a:pt x="399" y="839"/>
                  </a:cubicBezTo>
                  <a:cubicBezTo>
                    <a:pt x="406" y="839"/>
                    <a:pt x="414" y="837"/>
                    <a:pt x="420" y="834"/>
                  </a:cubicBezTo>
                  <a:cubicBezTo>
                    <a:pt x="539" y="775"/>
                    <a:pt x="539" y="775"/>
                    <a:pt x="539" y="775"/>
                  </a:cubicBezTo>
                  <a:cubicBezTo>
                    <a:pt x="540" y="775"/>
                    <a:pt x="541" y="775"/>
                    <a:pt x="542" y="775"/>
                  </a:cubicBezTo>
                  <a:cubicBezTo>
                    <a:pt x="543" y="775"/>
                    <a:pt x="544" y="775"/>
                    <a:pt x="545" y="775"/>
                  </a:cubicBezTo>
                  <a:cubicBezTo>
                    <a:pt x="561" y="774"/>
                    <a:pt x="575" y="767"/>
                    <a:pt x="586" y="755"/>
                  </a:cubicBezTo>
                  <a:cubicBezTo>
                    <a:pt x="858" y="452"/>
                    <a:pt x="858" y="452"/>
                    <a:pt x="858" y="452"/>
                  </a:cubicBezTo>
                  <a:cubicBezTo>
                    <a:pt x="1232" y="452"/>
                    <a:pt x="1232" y="452"/>
                    <a:pt x="1232" y="452"/>
                  </a:cubicBezTo>
                  <a:cubicBezTo>
                    <a:pt x="1238" y="452"/>
                    <a:pt x="1242" y="457"/>
                    <a:pt x="1242" y="462"/>
                  </a:cubicBezTo>
                  <a:cubicBezTo>
                    <a:pt x="1242" y="1618"/>
                    <a:pt x="1242" y="1618"/>
                    <a:pt x="1242" y="1618"/>
                  </a:cubicBezTo>
                  <a:cubicBezTo>
                    <a:pt x="1242" y="1624"/>
                    <a:pt x="1238" y="1628"/>
                    <a:pt x="1232" y="1628"/>
                  </a:cubicBezTo>
                  <a:cubicBezTo>
                    <a:pt x="1014" y="1628"/>
                    <a:pt x="1014" y="1628"/>
                    <a:pt x="1014" y="1628"/>
                  </a:cubicBezTo>
                  <a:cubicBezTo>
                    <a:pt x="997" y="1628"/>
                    <a:pt x="984" y="1642"/>
                    <a:pt x="984" y="1658"/>
                  </a:cubicBezTo>
                  <a:cubicBezTo>
                    <a:pt x="984" y="1675"/>
                    <a:pt x="997" y="1688"/>
                    <a:pt x="1014" y="1688"/>
                  </a:cubicBezTo>
                  <a:cubicBezTo>
                    <a:pt x="1232" y="1688"/>
                    <a:pt x="1232" y="1688"/>
                    <a:pt x="1232" y="1688"/>
                  </a:cubicBezTo>
                  <a:cubicBezTo>
                    <a:pt x="1271" y="1688"/>
                    <a:pt x="1302" y="1657"/>
                    <a:pt x="1302" y="1618"/>
                  </a:cubicBezTo>
                  <a:cubicBezTo>
                    <a:pt x="1302" y="462"/>
                    <a:pt x="1302" y="462"/>
                    <a:pt x="1302" y="462"/>
                  </a:cubicBezTo>
                  <a:cubicBezTo>
                    <a:pt x="1302" y="424"/>
                    <a:pt x="1271" y="392"/>
                    <a:pt x="1232" y="392"/>
                  </a:cubicBezTo>
                  <a:close/>
                  <a:moveTo>
                    <a:pt x="1058" y="140"/>
                  </a:moveTo>
                  <a:cubicBezTo>
                    <a:pt x="1022" y="179"/>
                    <a:pt x="1022" y="179"/>
                    <a:pt x="1022" y="179"/>
                  </a:cubicBezTo>
                  <a:cubicBezTo>
                    <a:pt x="941" y="106"/>
                    <a:pt x="941" y="106"/>
                    <a:pt x="941" y="106"/>
                  </a:cubicBezTo>
                  <a:cubicBezTo>
                    <a:pt x="976" y="66"/>
                    <a:pt x="976" y="66"/>
                    <a:pt x="976" y="66"/>
                  </a:cubicBezTo>
                  <a:lnTo>
                    <a:pt x="1058" y="140"/>
                  </a:lnTo>
                  <a:close/>
                  <a:moveTo>
                    <a:pt x="901" y="151"/>
                  </a:moveTo>
                  <a:cubicBezTo>
                    <a:pt x="919" y="167"/>
                    <a:pt x="919" y="167"/>
                    <a:pt x="919" y="167"/>
                  </a:cubicBezTo>
                  <a:cubicBezTo>
                    <a:pt x="479" y="658"/>
                    <a:pt x="479" y="658"/>
                    <a:pt x="479" y="658"/>
                  </a:cubicBezTo>
                  <a:cubicBezTo>
                    <a:pt x="460" y="641"/>
                    <a:pt x="460" y="641"/>
                    <a:pt x="460" y="641"/>
                  </a:cubicBezTo>
                  <a:lnTo>
                    <a:pt x="901" y="151"/>
                  </a:lnTo>
                  <a:close/>
                  <a:moveTo>
                    <a:pt x="443" y="707"/>
                  </a:moveTo>
                  <a:cubicBezTo>
                    <a:pt x="478" y="738"/>
                    <a:pt x="478" y="738"/>
                    <a:pt x="478" y="738"/>
                  </a:cubicBezTo>
                  <a:cubicBezTo>
                    <a:pt x="421" y="766"/>
                    <a:pt x="421" y="766"/>
                    <a:pt x="421" y="766"/>
                  </a:cubicBezTo>
                  <a:lnTo>
                    <a:pt x="443" y="707"/>
                  </a:lnTo>
                  <a:close/>
                  <a:moveTo>
                    <a:pt x="542" y="715"/>
                  </a:moveTo>
                  <a:cubicBezTo>
                    <a:pt x="523" y="698"/>
                    <a:pt x="523" y="698"/>
                    <a:pt x="523" y="698"/>
                  </a:cubicBezTo>
                  <a:cubicBezTo>
                    <a:pt x="964" y="207"/>
                    <a:pt x="964" y="207"/>
                    <a:pt x="964" y="207"/>
                  </a:cubicBezTo>
                  <a:cubicBezTo>
                    <a:pt x="982" y="224"/>
                    <a:pt x="982" y="224"/>
                    <a:pt x="982" y="224"/>
                  </a:cubicBezTo>
                  <a:lnTo>
                    <a:pt x="542" y="7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5" name="Freeform 6">
              <a:extLst>
                <a:ext uri="{FF2B5EF4-FFF2-40B4-BE49-F238E27FC236}">
                  <a16:creationId xmlns:a16="http://schemas.microsoft.com/office/drawing/2014/main" id="{7A2B4FF3-5A40-4525-9BB1-635B4260E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4" y="1329"/>
              <a:ext cx="598" cy="660"/>
            </a:xfrm>
            <a:custGeom>
              <a:avLst/>
              <a:gdLst>
                <a:gd name="T0" fmla="*/ 1629 w 1659"/>
                <a:gd name="T1" fmla="*/ 1751 h 1811"/>
                <a:gd name="T2" fmla="*/ 280 w 1659"/>
                <a:gd name="T3" fmla="*/ 1751 h 1811"/>
                <a:gd name="T4" fmla="*/ 60 w 1659"/>
                <a:gd name="T5" fmla="*/ 1532 h 1811"/>
                <a:gd name="T6" fmla="*/ 60 w 1659"/>
                <a:gd name="T7" fmla="*/ 1516 h 1811"/>
                <a:gd name="T8" fmla="*/ 280 w 1659"/>
                <a:gd name="T9" fmla="*/ 1296 h 1811"/>
                <a:gd name="T10" fmla="*/ 341 w 1659"/>
                <a:gd name="T11" fmla="*/ 1296 h 1811"/>
                <a:gd name="T12" fmla="*/ 411 w 1659"/>
                <a:gd name="T13" fmla="*/ 1226 h 1811"/>
                <a:gd name="T14" fmla="*/ 411 w 1659"/>
                <a:gd name="T15" fmla="*/ 575 h 1811"/>
                <a:gd name="T16" fmla="*/ 645 w 1659"/>
                <a:gd name="T17" fmla="*/ 575 h 1811"/>
                <a:gd name="T18" fmla="*/ 675 w 1659"/>
                <a:gd name="T19" fmla="*/ 545 h 1811"/>
                <a:gd name="T20" fmla="*/ 645 w 1659"/>
                <a:gd name="T21" fmla="*/ 515 h 1811"/>
                <a:gd name="T22" fmla="*/ 411 w 1659"/>
                <a:gd name="T23" fmla="*/ 515 h 1811"/>
                <a:gd name="T24" fmla="*/ 411 w 1659"/>
                <a:gd name="T25" fmla="*/ 411 h 1811"/>
                <a:gd name="T26" fmla="*/ 381 w 1659"/>
                <a:gd name="T27" fmla="*/ 381 h 1811"/>
                <a:gd name="T28" fmla="*/ 351 w 1659"/>
                <a:gd name="T29" fmla="*/ 411 h 1811"/>
                <a:gd name="T30" fmla="*/ 351 w 1659"/>
                <a:gd name="T31" fmla="*/ 1226 h 1811"/>
                <a:gd name="T32" fmla="*/ 341 w 1659"/>
                <a:gd name="T33" fmla="*/ 1236 h 1811"/>
                <a:gd name="T34" fmla="*/ 280 w 1659"/>
                <a:gd name="T35" fmla="*/ 1236 h 1811"/>
                <a:gd name="T36" fmla="*/ 60 w 1659"/>
                <a:gd name="T37" fmla="*/ 1343 h 1811"/>
                <a:gd name="T38" fmla="*/ 60 w 1659"/>
                <a:gd name="T39" fmla="*/ 280 h 1811"/>
                <a:gd name="T40" fmla="*/ 280 w 1659"/>
                <a:gd name="T41" fmla="*/ 60 h 1811"/>
                <a:gd name="T42" fmla="*/ 341 w 1659"/>
                <a:gd name="T43" fmla="*/ 60 h 1811"/>
                <a:gd name="T44" fmla="*/ 351 w 1659"/>
                <a:gd name="T45" fmla="*/ 70 h 1811"/>
                <a:gd name="T46" fmla="*/ 351 w 1659"/>
                <a:gd name="T47" fmla="*/ 281 h 1811"/>
                <a:gd name="T48" fmla="*/ 381 w 1659"/>
                <a:gd name="T49" fmla="*/ 311 h 1811"/>
                <a:gd name="T50" fmla="*/ 411 w 1659"/>
                <a:gd name="T51" fmla="*/ 281 h 1811"/>
                <a:gd name="T52" fmla="*/ 411 w 1659"/>
                <a:gd name="T53" fmla="*/ 70 h 1811"/>
                <a:gd name="T54" fmla="*/ 341 w 1659"/>
                <a:gd name="T55" fmla="*/ 0 h 1811"/>
                <a:gd name="T56" fmla="*/ 280 w 1659"/>
                <a:gd name="T57" fmla="*/ 0 h 1811"/>
                <a:gd name="T58" fmla="*/ 0 w 1659"/>
                <a:gd name="T59" fmla="*/ 280 h 1811"/>
                <a:gd name="T60" fmla="*/ 0 w 1659"/>
                <a:gd name="T61" fmla="*/ 1532 h 1811"/>
                <a:gd name="T62" fmla="*/ 280 w 1659"/>
                <a:gd name="T63" fmla="*/ 1811 h 1811"/>
                <a:gd name="T64" fmla="*/ 1629 w 1659"/>
                <a:gd name="T65" fmla="*/ 1811 h 1811"/>
                <a:gd name="T66" fmla="*/ 1659 w 1659"/>
                <a:gd name="T67" fmla="*/ 1781 h 1811"/>
                <a:gd name="T68" fmla="*/ 1629 w 1659"/>
                <a:gd name="T69" fmla="*/ 1751 h 1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9" h="1811">
                  <a:moveTo>
                    <a:pt x="1629" y="1751"/>
                  </a:moveTo>
                  <a:cubicBezTo>
                    <a:pt x="280" y="1751"/>
                    <a:pt x="280" y="1751"/>
                    <a:pt x="280" y="1751"/>
                  </a:cubicBezTo>
                  <a:cubicBezTo>
                    <a:pt x="159" y="1751"/>
                    <a:pt x="60" y="1653"/>
                    <a:pt x="60" y="1532"/>
                  </a:cubicBezTo>
                  <a:cubicBezTo>
                    <a:pt x="60" y="1516"/>
                    <a:pt x="60" y="1516"/>
                    <a:pt x="60" y="1516"/>
                  </a:cubicBezTo>
                  <a:cubicBezTo>
                    <a:pt x="60" y="1395"/>
                    <a:pt x="159" y="1296"/>
                    <a:pt x="280" y="1296"/>
                  </a:cubicBezTo>
                  <a:cubicBezTo>
                    <a:pt x="341" y="1296"/>
                    <a:pt x="341" y="1296"/>
                    <a:pt x="341" y="1296"/>
                  </a:cubicBezTo>
                  <a:cubicBezTo>
                    <a:pt x="380" y="1296"/>
                    <a:pt x="411" y="1265"/>
                    <a:pt x="411" y="1226"/>
                  </a:cubicBezTo>
                  <a:cubicBezTo>
                    <a:pt x="411" y="575"/>
                    <a:pt x="411" y="575"/>
                    <a:pt x="411" y="575"/>
                  </a:cubicBezTo>
                  <a:cubicBezTo>
                    <a:pt x="645" y="575"/>
                    <a:pt x="645" y="575"/>
                    <a:pt x="645" y="575"/>
                  </a:cubicBezTo>
                  <a:cubicBezTo>
                    <a:pt x="662" y="575"/>
                    <a:pt x="675" y="562"/>
                    <a:pt x="675" y="545"/>
                  </a:cubicBezTo>
                  <a:cubicBezTo>
                    <a:pt x="675" y="529"/>
                    <a:pt x="662" y="515"/>
                    <a:pt x="645" y="515"/>
                  </a:cubicBezTo>
                  <a:cubicBezTo>
                    <a:pt x="411" y="515"/>
                    <a:pt x="411" y="515"/>
                    <a:pt x="411" y="515"/>
                  </a:cubicBezTo>
                  <a:cubicBezTo>
                    <a:pt x="411" y="411"/>
                    <a:pt x="411" y="411"/>
                    <a:pt x="411" y="411"/>
                  </a:cubicBezTo>
                  <a:cubicBezTo>
                    <a:pt x="411" y="395"/>
                    <a:pt x="398" y="381"/>
                    <a:pt x="381" y="381"/>
                  </a:cubicBezTo>
                  <a:cubicBezTo>
                    <a:pt x="365" y="381"/>
                    <a:pt x="351" y="395"/>
                    <a:pt x="351" y="411"/>
                  </a:cubicBezTo>
                  <a:cubicBezTo>
                    <a:pt x="351" y="1226"/>
                    <a:pt x="351" y="1226"/>
                    <a:pt x="351" y="1226"/>
                  </a:cubicBezTo>
                  <a:cubicBezTo>
                    <a:pt x="351" y="1231"/>
                    <a:pt x="347" y="1236"/>
                    <a:pt x="341" y="1236"/>
                  </a:cubicBezTo>
                  <a:cubicBezTo>
                    <a:pt x="280" y="1236"/>
                    <a:pt x="280" y="1236"/>
                    <a:pt x="280" y="1236"/>
                  </a:cubicBezTo>
                  <a:cubicBezTo>
                    <a:pt x="191" y="1236"/>
                    <a:pt x="111" y="1278"/>
                    <a:pt x="60" y="1343"/>
                  </a:cubicBezTo>
                  <a:cubicBezTo>
                    <a:pt x="60" y="280"/>
                    <a:pt x="60" y="280"/>
                    <a:pt x="60" y="280"/>
                  </a:cubicBezTo>
                  <a:cubicBezTo>
                    <a:pt x="60" y="159"/>
                    <a:pt x="159" y="60"/>
                    <a:pt x="280" y="60"/>
                  </a:cubicBezTo>
                  <a:cubicBezTo>
                    <a:pt x="341" y="60"/>
                    <a:pt x="341" y="60"/>
                    <a:pt x="341" y="60"/>
                  </a:cubicBezTo>
                  <a:cubicBezTo>
                    <a:pt x="347" y="60"/>
                    <a:pt x="351" y="64"/>
                    <a:pt x="351" y="70"/>
                  </a:cubicBezTo>
                  <a:cubicBezTo>
                    <a:pt x="351" y="281"/>
                    <a:pt x="351" y="281"/>
                    <a:pt x="351" y="281"/>
                  </a:cubicBezTo>
                  <a:cubicBezTo>
                    <a:pt x="351" y="297"/>
                    <a:pt x="365" y="311"/>
                    <a:pt x="381" y="311"/>
                  </a:cubicBezTo>
                  <a:cubicBezTo>
                    <a:pt x="398" y="311"/>
                    <a:pt x="411" y="297"/>
                    <a:pt x="411" y="281"/>
                  </a:cubicBezTo>
                  <a:cubicBezTo>
                    <a:pt x="411" y="70"/>
                    <a:pt x="411" y="70"/>
                    <a:pt x="411" y="70"/>
                  </a:cubicBezTo>
                  <a:cubicBezTo>
                    <a:pt x="411" y="31"/>
                    <a:pt x="380" y="0"/>
                    <a:pt x="341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126" y="0"/>
                    <a:pt x="0" y="125"/>
                    <a:pt x="0" y="280"/>
                  </a:cubicBezTo>
                  <a:cubicBezTo>
                    <a:pt x="0" y="1532"/>
                    <a:pt x="0" y="1532"/>
                    <a:pt x="0" y="1532"/>
                  </a:cubicBezTo>
                  <a:cubicBezTo>
                    <a:pt x="0" y="1686"/>
                    <a:pt x="126" y="1811"/>
                    <a:pt x="280" y="1811"/>
                  </a:cubicBezTo>
                  <a:cubicBezTo>
                    <a:pt x="1629" y="1811"/>
                    <a:pt x="1629" y="1811"/>
                    <a:pt x="1629" y="1811"/>
                  </a:cubicBezTo>
                  <a:cubicBezTo>
                    <a:pt x="1646" y="1811"/>
                    <a:pt x="1659" y="1798"/>
                    <a:pt x="1659" y="1781"/>
                  </a:cubicBezTo>
                  <a:cubicBezTo>
                    <a:pt x="1659" y="1765"/>
                    <a:pt x="1646" y="1751"/>
                    <a:pt x="1629" y="17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6" name="Freeform 7">
              <a:extLst>
                <a:ext uri="{FF2B5EF4-FFF2-40B4-BE49-F238E27FC236}">
                  <a16:creationId xmlns:a16="http://schemas.microsoft.com/office/drawing/2014/main" id="{52F69A3D-A374-4CC4-A7ED-1A81BBB982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1" y="1632"/>
              <a:ext cx="227" cy="226"/>
            </a:xfrm>
            <a:custGeom>
              <a:avLst/>
              <a:gdLst>
                <a:gd name="T0" fmla="*/ 399 w 629"/>
                <a:gd name="T1" fmla="*/ 0 h 620"/>
                <a:gd name="T2" fmla="*/ 169 w 629"/>
                <a:gd name="T3" fmla="*/ 217 h 620"/>
                <a:gd name="T4" fmla="*/ 30 w 629"/>
                <a:gd name="T5" fmla="*/ 217 h 620"/>
                <a:gd name="T6" fmla="*/ 0 w 629"/>
                <a:gd name="T7" fmla="*/ 247 h 620"/>
                <a:gd name="T8" fmla="*/ 0 w 629"/>
                <a:gd name="T9" fmla="*/ 590 h 620"/>
                <a:gd name="T10" fmla="*/ 30 w 629"/>
                <a:gd name="T11" fmla="*/ 620 h 620"/>
                <a:gd name="T12" fmla="*/ 373 w 629"/>
                <a:gd name="T13" fmla="*/ 620 h 620"/>
                <a:gd name="T14" fmla="*/ 403 w 629"/>
                <a:gd name="T15" fmla="*/ 590 h 620"/>
                <a:gd name="T16" fmla="*/ 403 w 629"/>
                <a:gd name="T17" fmla="*/ 461 h 620"/>
                <a:gd name="T18" fmla="*/ 629 w 629"/>
                <a:gd name="T19" fmla="*/ 231 h 620"/>
                <a:gd name="T20" fmla="*/ 399 w 629"/>
                <a:gd name="T21" fmla="*/ 0 h 620"/>
                <a:gd name="T22" fmla="*/ 343 w 629"/>
                <a:gd name="T23" fmla="*/ 392 h 620"/>
                <a:gd name="T24" fmla="*/ 235 w 629"/>
                <a:gd name="T25" fmla="*/ 277 h 620"/>
                <a:gd name="T26" fmla="*/ 343 w 629"/>
                <a:gd name="T27" fmla="*/ 277 h 620"/>
                <a:gd name="T28" fmla="*/ 343 w 629"/>
                <a:gd name="T29" fmla="*/ 392 h 620"/>
                <a:gd name="T30" fmla="*/ 60 w 629"/>
                <a:gd name="T31" fmla="*/ 560 h 620"/>
                <a:gd name="T32" fmla="*/ 60 w 629"/>
                <a:gd name="T33" fmla="*/ 277 h 620"/>
                <a:gd name="T34" fmla="*/ 173 w 629"/>
                <a:gd name="T35" fmla="*/ 277 h 620"/>
                <a:gd name="T36" fmla="*/ 343 w 629"/>
                <a:gd name="T37" fmla="*/ 455 h 620"/>
                <a:gd name="T38" fmla="*/ 343 w 629"/>
                <a:gd name="T39" fmla="*/ 560 h 620"/>
                <a:gd name="T40" fmla="*/ 60 w 629"/>
                <a:gd name="T41" fmla="*/ 560 h 620"/>
                <a:gd name="T42" fmla="*/ 403 w 629"/>
                <a:gd name="T43" fmla="*/ 401 h 620"/>
                <a:gd name="T44" fmla="*/ 403 w 629"/>
                <a:gd name="T45" fmla="*/ 247 h 620"/>
                <a:gd name="T46" fmla="*/ 373 w 629"/>
                <a:gd name="T47" fmla="*/ 217 h 620"/>
                <a:gd name="T48" fmla="*/ 229 w 629"/>
                <a:gd name="T49" fmla="*/ 217 h 620"/>
                <a:gd name="T50" fmla="*/ 399 w 629"/>
                <a:gd name="T51" fmla="*/ 60 h 620"/>
                <a:gd name="T52" fmla="*/ 569 w 629"/>
                <a:gd name="T53" fmla="*/ 231 h 620"/>
                <a:gd name="T54" fmla="*/ 403 w 629"/>
                <a:gd name="T55" fmla="*/ 401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9" h="620">
                  <a:moveTo>
                    <a:pt x="399" y="0"/>
                  </a:moveTo>
                  <a:cubicBezTo>
                    <a:pt x="276" y="0"/>
                    <a:pt x="176" y="96"/>
                    <a:pt x="169" y="217"/>
                  </a:cubicBezTo>
                  <a:cubicBezTo>
                    <a:pt x="30" y="217"/>
                    <a:pt x="30" y="217"/>
                    <a:pt x="30" y="217"/>
                  </a:cubicBezTo>
                  <a:cubicBezTo>
                    <a:pt x="14" y="217"/>
                    <a:pt x="0" y="230"/>
                    <a:pt x="0" y="247"/>
                  </a:cubicBezTo>
                  <a:cubicBezTo>
                    <a:pt x="0" y="590"/>
                    <a:pt x="0" y="590"/>
                    <a:pt x="0" y="590"/>
                  </a:cubicBezTo>
                  <a:cubicBezTo>
                    <a:pt x="0" y="606"/>
                    <a:pt x="14" y="620"/>
                    <a:pt x="30" y="620"/>
                  </a:cubicBezTo>
                  <a:cubicBezTo>
                    <a:pt x="373" y="620"/>
                    <a:pt x="373" y="620"/>
                    <a:pt x="373" y="620"/>
                  </a:cubicBezTo>
                  <a:cubicBezTo>
                    <a:pt x="390" y="620"/>
                    <a:pt x="403" y="606"/>
                    <a:pt x="403" y="590"/>
                  </a:cubicBezTo>
                  <a:cubicBezTo>
                    <a:pt x="403" y="461"/>
                    <a:pt x="403" y="461"/>
                    <a:pt x="403" y="461"/>
                  </a:cubicBezTo>
                  <a:cubicBezTo>
                    <a:pt x="528" y="459"/>
                    <a:pt x="629" y="357"/>
                    <a:pt x="629" y="231"/>
                  </a:cubicBezTo>
                  <a:cubicBezTo>
                    <a:pt x="629" y="104"/>
                    <a:pt x="526" y="0"/>
                    <a:pt x="399" y="0"/>
                  </a:cubicBezTo>
                  <a:close/>
                  <a:moveTo>
                    <a:pt x="343" y="392"/>
                  </a:moveTo>
                  <a:cubicBezTo>
                    <a:pt x="291" y="374"/>
                    <a:pt x="250" y="331"/>
                    <a:pt x="235" y="277"/>
                  </a:cubicBezTo>
                  <a:cubicBezTo>
                    <a:pt x="343" y="277"/>
                    <a:pt x="343" y="277"/>
                    <a:pt x="343" y="277"/>
                  </a:cubicBezTo>
                  <a:lnTo>
                    <a:pt x="343" y="392"/>
                  </a:lnTo>
                  <a:close/>
                  <a:moveTo>
                    <a:pt x="60" y="560"/>
                  </a:moveTo>
                  <a:cubicBezTo>
                    <a:pt x="60" y="277"/>
                    <a:pt x="60" y="277"/>
                    <a:pt x="60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91" y="364"/>
                    <a:pt x="257" y="433"/>
                    <a:pt x="343" y="455"/>
                  </a:cubicBezTo>
                  <a:cubicBezTo>
                    <a:pt x="343" y="560"/>
                    <a:pt x="343" y="560"/>
                    <a:pt x="343" y="560"/>
                  </a:cubicBezTo>
                  <a:lnTo>
                    <a:pt x="60" y="560"/>
                  </a:lnTo>
                  <a:close/>
                  <a:moveTo>
                    <a:pt x="403" y="401"/>
                  </a:moveTo>
                  <a:cubicBezTo>
                    <a:pt x="403" y="247"/>
                    <a:pt x="403" y="247"/>
                    <a:pt x="403" y="247"/>
                  </a:cubicBezTo>
                  <a:cubicBezTo>
                    <a:pt x="403" y="230"/>
                    <a:pt x="390" y="217"/>
                    <a:pt x="373" y="217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36" y="129"/>
                    <a:pt x="309" y="60"/>
                    <a:pt x="399" y="60"/>
                  </a:cubicBezTo>
                  <a:cubicBezTo>
                    <a:pt x="493" y="60"/>
                    <a:pt x="569" y="137"/>
                    <a:pt x="569" y="231"/>
                  </a:cubicBezTo>
                  <a:cubicBezTo>
                    <a:pt x="569" y="324"/>
                    <a:pt x="495" y="399"/>
                    <a:pt x="403" y="4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7" name="Freeform 8">
              <a:extLst>
                <a:ext uri="{FF2B5EF4-FFF2-40B4-BE49-F238E27FC236}">
                  <a16:creationId xmlns:a16="http://schemas.microsoft.com/office/drawing/2014/main" id="{30F9ED91-E154-49D8-AAA5-4B203556F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" y="1808"/>
              <a:ext cx="46" cy="22"/>
            </a:xfrm>
            <a:custGeom>
              <a:avLst/>
              <a:gdLst>
                <a:gd name="T0" fmla="*/ 30 w 127"/>
                <a:gd name="T1" fmla="*/ 0 h 60"/>
                <a:gd name="T2" fmla="*/ 0 w 127"/>
                <a:gd name="T3" fmla="*/ 30 h 60"/>
                <a:gd name="T4" fmla="*/ 30 w 127"/>
                <a:gd name="T5" fmla="*/ 60 h 60"/>
                <a:gd name="T6" fmla="*/ 97 w 127"/>
                <a:gd name="T7" fmla="*/ 60 h 60"/>
                <a:gd name="T8" fmla="*/ 127 w 127"/>
                <a:gd name="T9" fmla="*/ 30 h 60"/>
                <a:gd name="T10" fmla="*/ 97 w 127"/>
                <a:gd name="T11" fmla="*/ 0 h 60"/>
                <a:gd name="T12" fmla="*/ 30 w 12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60">
                  <a:moveTo>
                    <a:pt x="30" y="0"/>
                  </a:moveTo>
                  <a:cubicBezTo>
                    <a:pt x="14" y="0"/>
                    <a:pt x="0" y="14"/>
                    <a:pt x="0" y="30"/>
                  </a:cubicBezTo>
                  <a:cubicBezTo>
                    <a:pt x="0" y="47"/>
                    <a:pt x="14" y="60"/>
                    <a:pt x="30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114" y="60"/>
                    <a:pt x="127" y="47"/>
                    <a:pt x="127" y="30"/>
                  </a:cubicBezTo>
                  <a:cubicBezTo>
                    <a:pt x="127" y="14"/>
                    <a:pt x="114" y="0"/>
                    <a:pt x="97" y="0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8" name="Freeform 9">
              <a:extLst>
                <a:ext uri="{FF2B5EF4-FFF2-40B4-BE49-F238E27FC236}">
                  <a16:creationId xmlns:a16="http://schemas.microsoft.com/office/drawing/2014/main" id="{83E3526B-465E-4DCD-B343-DADE6ABC1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" y="1836"/>
              <a:ext cx="46" cy="22"/>
            </a:xfrm>
            <a:custGeom>
              <a:avLst/>
              <a:gdLst>
                <a:gd name="T0" fmla="*/ 127 w 127"/>
                <a:gd name="T1" fmla="*/ 30 h 60"/>
                <a:gd name="T2" fmla="*/ 97 w 127"/>
                <a:gd name="T3" fmla="*/ 0 h 60"/>
                <a:gd name="T4" fmla="*/ 30 w 127"/>
                <a:gd name="T5" fmla="*/ 0 h 60"/>
                <a:gd name="T6" fmla="*/ 0 w 127"/>
                <a:gd name="T7" fmla="*/ 30 h 60"/>
                <a:gd name="T8" fmla="*/ 30 w 127"/>
                <a:gd name="T9" fmla="*/ 60 h 60"/>
                <a:gd name="T10" fmla="*/ 97 w 127"/>
                <a:gd name="T11" fmla="*/ 60 h 60"/>
                <a:gd name="T12" fmla="*/ 127 w 127"/>
                <a:gd name="T13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60">
                  <a:moveTo>
                    <a:pt x="127" y="30"/>
                  </a:moveTo>
                  <a:cubicBezTo>
                    <a:pt x="127" y="13"/>
                    <a:pt x="114" y="0"/>
                    <a:pt x="97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114" y="60"/>
                    <a:pt x="127" y="46"/>
                    <a:pt x="12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9" name="Freeform 10">
              <a:extLst>
                <a:ext uri="{FF2B5EF4-FFF2-40B4-BE49-F238E27FC236}">
                  <a16:creationId xmlns:a16="http://schemas.microsoft.com/office/drawing/2014/main" id="{9E9C239D-AD45-4793-A96D-1E578D9E3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7" y="1606"/>
              <a:ext cx="38" cy="22"/>
            </a:xfrm>
            <a:custGeom>
              <a:avLst/>
              <a:gdLst>
                <a:gd name="T0" fmla="*/ 30 w 108"/>
                <a:gd name="T1" fmla="*/ 60 h 60"/>
                <a:gd name="T2" fmla="*/ 78 w 108"/>
                <a:gd name="T3" fmla="*/ 60 h 60"/>
                <a:gd name="T4" fmla="*/ 108 w 108"/>
                <a:gd name="T5" fmla="*/ 30 h 60"/>
                <a:gd name="T6" fmla="*/ 78 w 108"/>
                <a:gd name="T7" fmla="*/ 0 h 60"/>
                <a:gd name="T8" fmla="*/ 30 w 108"/>
                <a:gd name="T9" fmla="*/ 0 h 60"/>
                <a:gd name="T10" fmla="*/ 0 w 108"/>
                <a:gd name="T11" fmla="*/ 30 h 60"/>
                <a:gd name="T12" fmla="*/ 30 w 10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60">
                  <a:moveTo>
                    <a:pt x="30" y="60"/>
                  </a:moveTo>
                  <a:cubicBezTo>
                    <a:pt x="78" y="60"/>
                    <a:pt x="78" y="60"/>
                    <a:pt x="78" y="60"/>
                  </a:cubicBezTo>
                  <a:cubicBezTo>
                    <a:pt x="95" y="60"/>
                    <a:pt x="108" y="47"/>
                    <a:pt x="108" y="30"/>
                  </a:cubicBezTo>
                  <a:cubicBezTo>
                    <a:pt x="108" y="14"/>
                    <a:pt x="95" y="0"/>
                    <a:pt x="7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0" name="Freeform 11">
              <a:extLst>
                <a:ext uri="{FF2B5EF4-FFF2-40B4-BE49-F238E27FC236}">
                  <a16:creationId xmlns:a16="http://schemas.microsoft.com/office/drawing/2014/main" id="{32FBDB61-670B-4CD6-96B5-B5C19C9E9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7" y="1638"/>
              <a:ext cx="105" cy="22"/>
            </a:xfrm>
            <a:custGeom>
              <a:avLst/>
              <a:gdLst>
                <a:gd name="T0" fmla="*/ 30 w 292"/>
                <a:gd name="T1" fmla="*/ 60 h 60"/>
                <a:gd name="T2" fmla="*/ 262 w 292"/>
                <a:gd name="T3" fmla="*/ 60 h 60"/>
                <a:gd name="T4" fmla="*/ 292 w 292"/>
                <a:gd name="T5" fmla="*/ 30 h 60"/>
                <a:gd name="T6" fmla="*/ 262 w 292"/>
                <a:gd name="T7" fmla="*/ 0 h 60"/>
                <a:gd name="T8" fmla="*/ 30 w 292"/>
                <a:gd name="T9" fmla="*/ 0 h 60"/>
                <a:gd name="T10" fmla="*/ 0 w 292"/>
                <a:gd name="T11" fmla="*/ 30 h 60"/>
                <a:gd name="T12" fmla="*/ 30 w 292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60">
                  <a:moveTo>
                    <a:pt x="30" y="60"/>
                  </a:moveTo>
                  <a:cubicBezTo>
                    <a:pt x="262" y="60"/>
                    <a:pt x="262" y="60"/>
                    <a:pt x="262" y="60"/>
                  </a:cubicBezTo>
                  <a:cubicBezTo>
                    <a:pt x="278" y="60"/>
                    <a:pt x="292" y="46"/>
                    <a:pt x="292" y="30"/>
                  </a:cubicBezTo>
                  <a:cubicBezTo>
                    <a:pt x="292" y="13"/>
                    <a:pt x="278" y="0"/>
                    <a:pt x="26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60"/>
                    <a:pt x="30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1" name="Freeform 12">
              <a:extLst>
                <a:ext uri="{FF2B5EF4-FFF2-40B4-BE49-F238E27FC236}">
                  <a16:creationId xmlns:a16="http://schemas.microsoft.com/office/drawing/2014/main" id="{32028E46-043D-4212-94F4-F7105AB87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1" y="1606"/>
              <a:ext cx="39" cy="22"/>
            </a:xfrm>
            <a:custGeom>
              <a:avLst/>
              <a:gdLst>
                <a:gd name="T0" fmla="*/ 30 w 108"/>
                <a:gd name="T1" fmla="*/ 60 h 60"/>
                <a:gd name="T2" fmla="*/ 78 w 108"/>
                <a:gd name="T3" fmla="*/ 60 h 60"/>
                <a:gd name="T4" fmla="*/ 108 w 108"/>
                <a:gd name="T5" fmla="*/ 30 h 60"/>
                <a:gd name="T6" fmla="*/ 78 w 108"/>
                <a:gd name="T7" fmla="*/ 0 h 60"/>
                <a:gd name="T8" fmla="*/ 30 w 108"/>
                <a:gd name="T9" fmla="*/ 0 h 60"/>
                <a:gd name="T10" fmla="*/ 0 w 108"/>
                <a:gd name="T11" fmla="*/ 30 h 60"/>
                <a:gd name="T12" fmla="*/ 30 w 10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60">
                  <a:moveTo>
                    <a:pt x="30" y="60"/>
                  </a:moveTo>
                  <a:cubicBezTo>
                    <a:pt x="78" y="60"/>
                    <a:pt x="78" y="60"/>
                    <a:pt x="78" y="60"/>
                  </a:cubicBezTo>
                  <a:cubicBezTo>
                    <a:pt x="94" y="60"/>
                    <a:pt x="108" y="47"/>
                    <a:pt x="108" y="30"/>
                  </a:cubicBezTo>
                  <a:cubicBezTo>
                    <a:pt x="108" y="14"/>
                    <a:pt x="94" y="0"/>
                    <a:pt x="7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2" name="Freeform 13">
              <a:extLst>
                <a:ext uri="{FF2B5EF4-FFF2-40B4-BE49-F238E27FC236}">
                  <a16:creationId xmlns:a16="http://schemas.microsoft.com/office/drawing/2014/main" id="{2761A24D-8B1C-419B-834A-448731B31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5" y="1606"/>
              <a:ext cx="39" cy="22"/>
            </a:xfrm>
            <a:custGeom>
              <a:avLst/>
              <a:gdLst>
                <a:gd name="T0" fmla="*/ 78 w 108"/>
                <a:gd name="T1" fmla="*/ 0 h 60"/>
                <a:gd name="T2" fmla="*/ 30 w 108"/>
                <a:gd name="T3" fmla="*/ 0 h 60"/>
                <a:gd name="T4" fmla="*/ 0 w 108"/>
                <a:gd name="T5" fmla="*/ 30 h 60"/>
                <a:gd name="T6" fmla="*/ 30 w 108"/>
                <a:gd name="T7" fmla="*/ 60 h 60"/>
                <a:gd name="T8" fmla="*/ 78 w 108"/>
                <a:gd name="T9" fmla="*/ 60 h 60"/>
                <a:gd name="T10" fmla="*/ 108 w 108"/>
                <a:gd name="T11" fmla="*/ 30 h 60"/>
                <a:gd name="T12" fmla="*/ 78 w 108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60">
                  <a:moveTo>
                    <a:pt x="78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47"/>
                    <a:pt x="14" y="60"/>
                    <a:pt x="30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95" y="60"/>
                    <a:pt x="108" y="47"/>
                    <a:pt x="108" y="30"/>
                  </a:cubicBezTo>
                  <a:cubicBezTo>
                    <a:pt x="108" y="14"/>
                    <a:pt x="95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3" name="Freeform 14">
              <a:extLst>
                <a:ext uri="{FF2B5EF4-FFF2-40B4-BE49-F238E27FC236}">
                  <a16:creationId xmlns:a16="http://schemas.microsoft.com/office/drawing/2014/main" id="{C241CC87-ECA5-4550-B064-413E9A4A0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7" y="1670"/>
              <a:ext cx="105" cy="21"/>
            </a:xfrm>
            <a:custGeom>
              <a:avLst/>
              <a:gdLst>
                <a:gd name="T0" fmla="*/ 30 w 292"/>
                <a:gd name="T1" fmla="*/ 60 h 60"/>
                <a:gd name="T2" fmla="*/ 262 w 292"/>
                <a:gd name="T3" fmla="*/ 60 h 60"/>
                <a:gd name="T4" fmla="*/ 292 w 292"/>
                <a:gd name="T5" fmla="*/ 30 h 60"/>
                <a:gd name="T6" fmla="*/ 262 w 292"/>
                <a:gd name="T7" fmla="*/ 0 h 60"/>
                <a:gd name="T8" fmla="*/ 30 w 292"/>
                <a:gd name="T9" fmla="*/ 0 h 60"/>
                <a:gd name="T10" fmla="*/ 0 w 292"/>
                <a:gd name="T11" fmla="*/ 30 h 60"/>
                <a:gd name="T12" fmla="*/ 30 w 292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60">
                  <a:moveTo>
                    <a:pt x="30" y="60"/>
                  </a:moveTo>
                  <a:cubicBezTo>
                    <a:pt x="262" y="60"/>
                    <a:pt x="262" y="60"/>
                    <a:pt x="262" y="60"/>
                  </a:cubicBezTo>
                  <a:cubicBezTo>
                    <a:pt x="278" y="60"/>
                    <a:pt x="292" y="47"/>
                    <a:pt x="292" y="30"/>
                  </a:cubicBezTo>
                  <a:cubicBezTo>
                    <a:pt x="292" y="14"/>
                    <a:pt x="278" y="0"/>
                    <a:pt x="26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4" name="Freeform 15">
              <a:extLst>
                <a:ext uri="{FF2B5EF4-FFF2-40B4-BE49-F238E27FC236}">
                  <a16:creationId xmlns:a16="http://schemas.microsoft.com/office/drawing/2014/main" id="{9B1D3C5C-332C-4F2F-9359-889EE9D58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7" y="1701"/>
              <a:ext cx="153" cy="22"/>
            </a:xfrm>
            <a:custGeom>
              <a:avLst/>
              <a:gdLst>
                <a:gd name="T0" fmla="*/ 0 w 427"/>
                <a:gd name="T1" fmla="*/ 30 h 60"/>
                <a:gd name="T2" fmla="*/ 30 w 427"/>
                <a:gd name="T3" fmla="*/ 60 h 60"/>
                <a:gd name="T4" fmla="*/ 397 w 427"/>
                <a:gd name="T5" fmla="*/ 60 h 60"/>
                <a:gd name="T6" fmla="*/ 427 w 427"/>
                <a:gd name="T7" fmla="*/ 30 h 60"/>
                <a:gd name="T8" fmla="*/ 397 w 427"/>
                <a:gd name="T9" fmla="*/ 0 h 60"/>
                <a:gd name="T10" fmla="*/ 30 w 427"/>
                <a:gd name="T11" fmla="*/ 0 h 60"/>
                <a:gd name="T12" fmla="*/ 0 w 427"/>
                <a:gd name="T13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7" h="60">
                  <a:moveTo>
                    <a:pt x="0" y="30"/>
                  </a:moveTo>
                  <a:cubicBezTo>
                    <a:pt x="0" y="47"/>
                    <a:pt x="13" y="60"/>
                    <a:pt x="30" y="60"/>
                  </a:cubicBezTo>
                  <a:cubicBezTo>
                    <a:pt x="397" y="60"/>
                    <a:pt x="397" y="60"/>
                    <a:pt x="397" y="60"/>
                  </a:cubicBezTo>
                  <a:cubicBezTo>
                    <a:pt x="414" y="60"/>
                    <a:pt x="427" y="47"/>
                    <a:pt x="427" y="30"/>
                  </a:cubicBezTo>
                  <a:cubicBezTo>
                    <a:pt x="427" y="14"/>
                    <a:pt x="414" y="0"/>
                    <a:pt x="397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5" name="Freeform 16">
              <a:extLst>
                <a:ext uri="{FF2B5EF4-FFF2-40B4-BE49-F238E27FC236}">
                  <a16:creationId xmlns:a16="http://schemas.microsoft.com/office/drawing/2014/main" id="{8422005C-360F-496D-9764-BAAD2973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7" y="1733"/>
              <a:ext cx="171" cy="22"/>
            </a:xfrm>
            <a:custGeom>
              <a:avLst/>
              <a:gdLst>
                <a:gd name="T0" fmla="*/ 475 w 475"/>
                <a:gd name="T1" fmla="*/ 30 h 60"/>
                <a:gd name="T2" fmla="*/ 445 w 475"/>
                <a:gd name="T3" fmla="*/ 0 h 60"/>
                <a:gd name="T4" fmla="*/ 30 w 475"/>
                <a:gd name="T5" fmla="*/ 0 h 60"/>
                <a:gd name="T6" fmla="*/ 0 w 475"/>
                <a:gd name="T7" fmla="*/ 30 h 60"/>
                <a:gd name="T8" fmla="*/ 30 w 475"/>
                <a:gd name="T9" fmla="*/ 60 h 60"/>
                <a:gd name="T10" fmla="*/ 445 w 475"/>
                <a:gd name="T11" fmla="*/ 60 h 60"/>
                <a:gd name="T12" fmla="*/ 475 w 475"/>
                <a:gd name="T13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" h="60">
                  <a:moveTo>
                    <a:pt x="475" y="30"/>
                  </a:moveTo>
                  <a:cubicBezTo>
                    <a:pt x="475" y="13"/>
                    <a:pt x="462" y="0"/>
                    <a:pt x="44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60"/>
                    <a:pt x="30" y="60"/>
                  </a:cubicBezTo>
                  <a:cubicBezTo>
                    <a:pt x="445" y="60"/>
                    <a:pt x="445" y="60"/>
                    <a:pt x="445" y="60"/>
                  </a:cubicBezTo>
                  <a:cubicBezTo>
                    <a:pt x="462" y="60"/>
                    <a:pt x="475" y="46"/>
                    <a:pt x="47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AB7EA16B-F74B-425A-89D4-3ABB9FB74E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87" y="1784"/>
              <a:ext cx="51" cy="52"/>
            </a:xfrm>
            <a:custGeom>
              <a:avLst/>
              <a:gdLst>
                <a:gd name="T0" fmla="*/ 143 w 143"/>
                <a:gd name="T1" fmla="*/ 30 h 142"/>
                <a:gd name="T2" fmla="*/ 113 w 143"/>
                <a:gd name="T3" fmla="*/ 0 h 142"/>
                <a:gd name="T4" fmla="*/ 30 w 143"/>
                <a:gd name="T5" fmla="*/ 0 h 142"/>
                <a:gd name="T6" fmla="*/ 0 w 143"/>
                <a:gd name="T7" fmla="*/ 30 h 142"/>
                <a:gd name="T8" fmla="*/ 0 w 143"/>
                <a:gd name="T9" fmla="*/ 112 h 142"/>
                <a:gd name="T10" fmla="*/ 30 w 143"/>
                <a:gd name="T11" fmla="*/ 142 h 142"/>
                <a:gd name="T12" fmla="*/ 113 w 143"/>
                <a:gd name="T13" fmla="*/ 142 h 142"/>
                <a:gd name="T14" fmla="*/ 143 w 143"/>
                <a:gd name="T15" fmla="*/ 112 h 142"/>
                <a:gd name="T16" fmla="*/ 143 w 143"/>
                <a:gd name="T17" fmla="*/ 30 h 142"/>
                <a:gd name="T18" fmla="*/ 83 w 143"/>
                <a:gd name="T19" fmla="*/ 82 h 142"/>
                <a:gd name="T20" fmla="*/ 60 w 143"/>
                <a:gd name="T21" fmla="*/ 82 h 142"/>
                <a:gd name="T22" fmla="*/ 60 w 143"/>
                <a:gd name="T23" fmla="*/ 60 h 142"/>
                <a:gd name="T24" fmla="*/ 83 w 143"/>
                <a:gd name="T25" fmla="*/ 60 h 142"/>
                <a:gd name="T26" fmla="*/ 83 w 143"/>
                <a:gd name="T27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142">
                  <a:moveTo>
                    <a:pt x="143" y="30"/>
                  </a:moveTo>
                  <a:cubicBezTo>
                    <a:pt x="143" y="13"/>
                    <a:pt x="129" y="0"/>
                    <a:pt x="11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9"/>
                    <a:pt x="13" y="142"/>
                    <a:pt x="30" y="142"/>
                  </a:cubicBezTo>
                  <a:cubicBezTo>
                    <a:pt x="113" y="142"/>
                    <a:pt x="113" y="142"/>
                    <a:pt x="113" y="142"/>
                  </a:cubicBezTo>
                  <a:cubicBezTo>
                    <a:pt x="129" y="142"/>
                    <a:pt x="143" y="129"/>
                    <a:pt x="143" y="112"/>
                  </a:cubicBezTo>
                  <a:lnTo>
                    <a:pt x="143" y="30"/>
                  </a:lnTo>
                  <a:close/>
                  <a:moveTo>
                    <a:pt x="83" y="82"/>
                  </a:moveTo>
                  <a:cubicBezTo>
                    <a:pt x="60" y="82"/>
                    <a:pt x="60" y="82"/>
                    <a:pt x="60" y="82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3" y="60"/>
                    <a:pt x="83" y="60"/>
                    <a:pt x="83" y="60"/>
                  </a:cubicBezTo>
                  <a:lnTo>
                    <a:pt x="83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5D1B22EF-B52F-4A1A-A4FD-EDC4BA01B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6" y="1784"/>
              <a:ext cx="51" cy="52"/>
            </a:xfrm>
            <a:custGeom>
              <a:avLst/>
              <a:gdLst>
                <a:gd name="T0" fmla="*/ 143 w 143"/>
                <a:gd name="T1" fmla="*/ 30 h 142"/>
                <a:gd name="T2" fmla="*/ 113 w 143"/>
                <a:gd name="T3" fmla="*/ 0 h 142"/>
                <a:gd name="T4" fmla="*/ 30 w 143"/>
                <a:gd name="T5" fmla="*/ 0 h 142"/>
                <a:gd name="T6" fmla="*/ 0 w 143"/>
                <a:gd name="T7" fmla="*/ 30 h 142"/>
                <a:gd name="T8" fmla="*/ 0 w 143"/>
                <a:gd name="T9" fmla="*/ 112 h 142"/>
                <a:gd name="T10" fmla="*/ 30 w 143"/>
                <a:gd name="T11" fmla="*/ 142 h 142"/>
                <a:gd name="T12" fmla="*/ 113 w 143"/>
                <a:gd name="T13" fmla="*/ 142 h 142"/>
                <a:gd name="T14" fmla="*/ 143 w 143"/>
                <a:gd name="T15" fmla="*/ 112 h 142"/>
                <a:gd name="T16" fmla="*/ 143 w 143"/>
                <a:gd name="T17" fmla="*/ 30 h 142"/>
                <a:gd name="T18" fmla="*/ 83 w 143"/>
                <a:gd name="T19" fmla="*/ 82 h 142"/>
                <a:gd name="T20" fmla="*/ 60 w 143"/>
                <a:gd name="T21" fmla="*/ 82 h 142"/>
                <a:gd name="T22" fmla="*/ 60 w 143"/>
                <a:gd name="T23" fmla="*/ 60 h 142"/>
                <a:gd name="T24" fmla="*/ 83 w 143"/>
                <a:gd name="T25" fmla="*/ 60 h 142"/>
                <a:gd name="T26" fmla="*/ 83 w 143"/>
                <a:gd name="T27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142">
                  <a:moveTo>
                    <a:pt x="143" y="30"/>
                  </a:moveTo>
                  <a:cubicBezTo>
                    <a:pt x="143" y="13"/>
                    <a:pt x="130" y="0"/>
                    <a:pt x="11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9"/>
                    <a:pt x="14" y="142"/>
                    <a:pt x="30" y="142"/>
                  </a:cubicBezTo>
                  <a:cubicBezTo>
                    <a:pt x="113" y="142"/>
                    <a:pt x="113" y="142"/>
                    <a:pt x="113" y="142"/>
                  </a:cubicBezTo>
                  <a:cubicBezTo>
                    <a:pt x="130" y="142"/>
                    <a:pt x="143" y="129"/>
                    <a:pt x="143" y="112"/>
                  </a:cubicBezTo>
                  <a:lnTo>
                    <a:pt x="143" y="30"/>
                  </a:lnTo>
                  <a:close/>
                  <a:moveTo>
                    <a:pt x="83" y="82"/>
                  </a:moveTo>
                  <a:cubicBezTo>
                    <a:pt x="60" y="82"/>
                    <a:pt x="60" y="82"/>
                    <a:pt x="60" y="82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3" y="60"/>
                    <a:pt x="83" y="60"/>
                    <a:pt x="83" y="60"/>
                  </a:cubicBezTo>
                  <a:lnTo>
                    <a:pt x="83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8" name="Freeform 19">
              <a:extLst>
                <a:ext uri="{FF2B5EF4-FFF2-40B4-BE49-F238E27FC236}">
                  <a16:creationId xmlns:a16="http://schemas.microsoft.com/office/drawing/2014/main" id="{44772ECE-6E56-4034-92A1-85D45F50A9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4" y="1784"/>
              <a:ext cx="51" cy="52"/>
            </a:xfrm>
            <a:custGeom>
              <a:avLst/>
              <a:gdLst>
                <a:gd name="T0" fmla="*/ 142 w 142"/>
                <a:gd name="T1" fmla="*/ 30 h 142"/>
                <a:gd name="T2" fmla="*/ 112 w 142"/>
                <a:gd name="T3" fmla="*/ 0 h 142"/>
                <a:gd name="T4" fmla="*/ 30 w 142"/>
                <a:gd name="T5" fmla="*/ 0 h 142"/>
                <a:gd name="T6" fmla="*/ 0 w 142"/>
                <a:gd name="T7" fmla="*/ 30 h 142"/>
                <a:gd name="T8" fmla="*/ 0 w 142"/>
                <a:gd name="T9" fmla="*/ 112 h 142"/>
                <a:gd name="T10" fmla="*/ 30 w 142"/>
                <a:gd name="T11" fmla="*/ 142 h 142"/>
                <a:gd name="T12" fmla="*/ 112 w 142"/>
                <a:gd name="T13" fmla="*/ 142 h 142"/>
                <a:gd name="T14" fmla="*/ 142 w 142"/>
                <a:gd name="T15" fmla="*/ 112 h 142"/>
                <a:gd name="T16" fmla="*/ 142 w 142"/>
                <a:gd name="T17" fmla="*/ 30 h 142"/>
                <a:gd name="T18" fmla="*/ 82 w 142"/>
                <a:gd name="T19" fmla="*/ 82 h 142"/>
                <a:gd name="T20" fmla="*/ 60 w 142"/>
                <a:gd name="T21" fmla="*/ 82 h 142"/>
                <a:gd name="T22" fmla="*/ 60 w 142"/>
                <a:gd name="T23" fmla="*/ 60 h 142"/>
                <a:gd name="T24" fmla="*/ 82 w 142"/>
                <a:gd name="T25" fmla="*/ 60 h 142"/>
                <a:gd name="T26" fmla="*/ 82 w 142"/>
                <a:gd name="T27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42">
                  <a:moveTo>
                    <a:pt x="142" y="30"/>
                  </a:moveTo>
                  <a:cubicBezTo>
                    <a:pt x="142" y="13"/>
                    <a:pt x="129" y="0"/>
                    <a:pt x="11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9"/>
                    <a:pt x="13" y="142"/>
                    <a:pt x="30" y="142"/>
                  </a:cubicBezTo>
                  <a:cubicBezTo>
                    <a:pt x="112" y="142"/>
                    <a:pt x="112" y="142"/>
                    <a:pt x="112" y="142"/>
                  </a:cubicBezTo>
                  <a:cubicBezTo>
                    <a:pt x="129" y="142"/>
                    <a:pt x="142" y="129"/>
                    <a:pt x="142" y="112"/>
                  </a:cubicBezTo>
                  <a:lnTo>
                    <a:pt x="142" y="30"/>
                  </a:lnTo>
                  <a:close/>
                  <a:moveTo>
                    <a:pt x="82" y="82"/>
                  </a:moveTo>
                  <a:cubicBezTo>
                    <a:pt x="60" y="82"/>
                    <a:pt x="60" y="82"/>
                    <a:pt x="60" y="82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2" y="60"/>
                    <a:pt x="82" y="60"/>
                    <a:pt x="82" y="60"/>
                  </a:cubicBezTo>
                  <a:lnTo>
                    <a:pt x="8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9" name="Freeform 20">
              <a:extLst>
                <a:ext uri="{FF2B5EF4-FFF2-40B4-BE49-F238E27FC236}">
                  <a16:creationId xmlns:a16="http://schemas.microsoft.com/office/drawing/2014/main" id="{E61001D9-83DE-46E8-A8DD-08B526271F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87" y="1860"/>
              <a:ext cx="51" cy="53"/>
            </a:xfrm>
            <a:custGeom>
              <a:avLst/>
              <a:gdLst>
                <a:gd name="T0" fmla="*/ 113 w 143"/>
                <a:gd name="T1" fmla="*/ 0 h 143"/>
                <a:gd name="T2" fmla="*/ 30 w 143"/>
                <a:gd name="T3" fmla="*/ 0 h 143"/>
                <a:gd name="T4" fmla="*/ 0 w 143"/>
                <a:gd name="T5" fmla="*/ 30 h 143"/>
                <a:gd name="T6" fmla="*/ 0 w 143"/>
                <a:gd name="T7" fmla="*/ 113 h 143"/>
                <a:gd name="T8" fmla="*/ 30 w 143"/>
                <a:gd name="T9" fmla="*/ 143 h 143"/>
                <a:gd name="T10" fmla="*/ 113 w 143"/>
                <a:gd name="T11" fmla="*/ 143 h 143"/>
                <a:gd name="T12" fmla="*/ 143 w 143"/>
                <a:gd name="T13" fmla="*/ 113 h 143"/>
                <a:gd name="T14" fmla="*/ 143 w 143"/>
                <a:gd name="T15" fmla="*/ 30 h 143"/>
                <a:gd name="T16" fmla="*/ 113 w 143"/>
                <a:gd name="T17" fmla="*/ 0 h 143"/>
                <a:gd name="T18" fmla="*/ 83 w 143"/>
                <a:gd name="T19" fmla="*/ 83 h 143"/>
                <a:gd name="T20" fmla="*/ 60 w 143"/>
                <a:gd name="T21" fmla="*/ 83 h 143"/>
                <a:gd name="T22" fmla="*/ 60 w 143"/>
                <a:gd name="T23" fmla="*/ 60 h 143"/>
                <a:gd name="T24" fmla="*/ 83 w 143"/>
                <a:gd name="T25" fmla="*/ 60 h 143"/>
                <a:gd name="T26" fmla="*/ 83 w 143"/>
                <a:gd name="T27" fmla="*/ 8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143">
                  <a:moveTo>
                    <a:pt x="11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30"/>
                    <a:pt x="13" y="143"/>
                    <a:pt x="30" y="143"/>
                  </a:cubicBezTo>
                  <a:cubicBezTo>
                    <a:pt x="113" y="143"/>
                    <a:pt x="113" y="143"/>
                    <a:pt x="113" y="143"/>
                  </a:cubicBezTo>
                  <a:cubicBezTo>
                    <a:pt x="129" y="143"/>
                    <a:pt x="143" y="130"/>
                    <a:pt x="143" y="113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14"/>
                    <a:pt x="129" y="0"/>
                    <a:pt x="113" y="0"/>
                  </a:cubicBezTo>
                  <a:close/>
                  <a:moveTo>
                    <a:pt x="83" y="83"/>
                  </a:moveTo>
                  <a:cubicBezTo>
                    <a:pt x="60" y="83"/>
                    <a:pt x="60" y="83"/>
                    <a:pt x="60" y="83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3" y="60"/>
                    <a:pt x="83" y="60"/>
                    <a:pt x="83" y="60"/>
                  </a:cubicBezTo>
                  <a:lnTo>
                    <a:pt x="8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0" name="Freeform 21">
              <a:extLst>
                <a:ext uri="{FF2B5EF4-FFF2-40B4-BE49-F238E27FC236}">
                  <a16:creationId xmlns:a16="http://schemas.microsoft.com/office/drawing/2014/main" id="{6391F966-85AD-49E0-A81C-5E312BB2FE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6" y="1860"/>
              <a:ext cx="51" cy="53"/>
            </a:xfrm>
            <a:custGeom>
              <a:avLst/>
              <a:gdLst>
                <a:gd name="T0" fmla="*/ 113 w 143"/>
                <a:gd name="T1" fmla="*/ 0 h 143"/>
                <a:gd name="T2" fmla="*/ 30 w 143"/>
                <a:gd name="T3" fmla="*/ 0 h 143"/>
                <a:gd name="T4" fmla="*/ 0 w 143"/>
                <a:gd name="T5" fmla="*/ 30 h 143"/>
                <a:gd name="T6" fmla="*/ 0 w 143"/>
                <a:gd name="T7" fmla="*/ 113 h 143"/>
                <a:gd name="T8" fmla="*/ 30 w 143"/>
                <a:gd name="T9" fmla="*/ 143 h 143"/>
                <a:gd name="T10" fmla="*/ 113 w 143"/>
                <a:gd name="T11" fmla="*/ 143 h 143"/>
                <a:gd name="T12" fmla="*/ 143 w 143"/>
                <a:gd name="T13" fmla="*/ 113 h 143"/>
                <a:gd name="T14" fmla="*/ 143 w 143"/>
                <a:gd name="T15" fmla="*/ 30 h 143"/>
                <a:gd name="T16" fmla="*/ 113 w 143"/>
                <a:gd name="T17" fmla="*/ 0 h 143"/>
                <a:gd name="T18" fmla="*/ 83 w 143"/>
                <a:gd name="T19" fmla="*/ 83 h 143"/>
                <a:gd name="T20" fmla="*/ 60 w 143"/>
                <a:gd name="T21" fmla="*/ 83 h 143"/>
                <a:gd name="T22" fmla="*/ 60 w 143"/>
                <a:gd name="T23" fmla="*/ 60 h 143"/>
                <a:gd name="T24" fmla="*/ 83 w 143"/>
                <a:gd name="T25" fmla="*/ 60 h 143"/>
                <a:gd name="T26" fmla="*/ 83 w 143"/>
                <a:gd name="T27" fmla="*/ 8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143">
                  <a:moveTo>
                    <a:pt x="11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30"/>
                    <a:pt x="14" y="143"/>
                    <a:pt x="30" y="143"/>
                  </a:cubicBezTo>
                  <a:cubicBezTo>
                    <a:pt x="113" y="143"/>
                    <a:pt x="113" y="143"/>
                    <a:pt x="113" y="143"/>
                  </a:cubicBezTo>
                  <a:cubicBezTo>
                    <a:pt x="130" y="143"/>
                    <a:pt x="143" y="130"/>
                    <a:pt x="143" y="113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14"/>
                    <a:pt x="130" y="0"/>
                    <a:pt x="113" y="0"/>
                  </a:cubicBezTo>
                  <a:close/>
                  <a:moveTo>
                    <a:pt x="83" y="83"/>
                  </a:moveTo>
                  <a:cubicBezTo>
                    <a:pt x="60" y="83"/>
                    <a:pt x="60" y="83"/>
                    <a:pt x="60" y="83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3" y="60"/>
                    <a:pt x="83" y="60"/>
                    <a:pt x="83" y="60"/>
                  </a:cubicBezTo>
                  <a:lnTo>
                    <a:pt x="8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1" name="Freeform 22">
              <a:extLst>
                <a:ext uri="{FF2B5EF4-FFF2-40B4-BE49-F238E27FC236}">
                  <a16:creationId xmlns:a16="http://schemas.microsoft.com/office/drawing/2014/main" id="{14E8374E-C31C-49AE-82C8-317EEEAB4D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4" y="1860"/>
              <a:ext cx="51" cy="53"/>
            </a:xfrm>
            <a:custGeom>
              <a:avLst/>
              <a:gdLst>
                <a:gd name="T0" fmla="*/ 30 w 142"/>
                <a:gd name="T1" fmla="*/ 143 h 143"/>
                <a:gd name="T2" fmla="*/ 112 w 142"/>
                <a:gd name="T3" fmla="*/ 143 h 143"/>
                <a:gd name="T4" fmla="*/ 142 w 142"/>
                <a:gd name="T5" fmla="*/ 113 h 143"/>
                <a:gd name="T6" fmla="*/ 142 w 142"/>
                <a:gd name="T7" fmla="*/ 30 h 143"/>
                <a:gd name="T8" fmla="*/ 112 w 142"/>
                <a:gd name="T9" fmla="*/ 0 h 143"/>
                <a:gd name="T10" fmla="*/ 30 w 142"/>
                <a:gd name="T11" fmla="*/ 0 h 143"/>
                <a:gd name="T12" fmla="*/ 0 w 142"/>
                <a:gd name="T13" fmla="*/ 30 h 143"/>
                <a:gd name="T14" fmla="*/ 0 w 142"/>
                <a:gd name="T15" fmla="*/ 113 h 143"/>
                <a:gd name="T16" fmla="*/ 30 w 142"/>
                <a:gd name="T17" fmla="*/ 143 h 143"/>
                <a:gd name="T18" fmla="*/ 60 w 142"/>
                <a:gd name="T19" fmla="*/ 60 h 143"/>
                <a:gd name="T20" fmla="*/ 82 w 142"/>
                <a:gd name="T21" fmla="*/ 60 h 143"/>
                <a:gd name="T22" fmla="*/ 82 w 142"/>
                <a:gd name="T23" fmla="*/ 83 h 143"/>
                <a:gd name="T24" fmla="*/ 60 w 142"/>
                <a:gd name="T25" fmla="*/ 83 h 143"/>
                <a:gd name="T26" fmla="*/ 60 w 142"/>
                <a:gd name="T27" fmla="*/ 6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43">
                  <a:moveTo>
                    <a:pt x="30" y="143"/>
                  </a:moveTo>
                  <a:cubicBezTo>
                    <a:pt x="112" y="143"/>
                    <a:pt x="112" y="143"/>
                    <a:pt x="112" y="143"/>
                  </a:cubicBezTo>
                  <a:cubicBezTo>
                    <a:pt x="129" y="143"/>
                    <a:pt x="142" y="130"/>
                    <a:pt x="142" y="113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14"/>
                    <a:pt x="129" y="0"/>
                    <a:pt x="11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30"/>
                    <a:pt x="13" y="143"/>
                    <a:pt x="30" y="143"/>
                  </a:cubicBezTo>
                  <a:close/>
                  <a:moveTo>
                    <a:pt x="60" y="60"/>
                  </a:moveTo>
                  <a:cubicBezTo>
                    <a:pt x="82" y="60"/>
                    <a:pt x="82" y="60"/>
                    <a:pt x="82" y="60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60" y="83"/>
                    <a:pt x="60" y="83"/>
                    <a:pt x="60" y="83"/>
                  </a:cubicBezTo>
                  <a:lnTo>
                    <a:pt x="60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pic>
        <p:nvPicPr>
          <p:cNvPr id="132" name="Graphic 131">
            <a:extLst>
              <a:ext uri="{FF2B5EF4-FFF2-40B4-BE49-F238E27FC236}">
                <a16:creationId xmlns:a16="http://schemas.microsoft.com/office/drawing/2014/main" id="{B31BCA8B-AA6A-4B55-B361-80DE0C4F0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0615" y="5154184"/>
            <a:ext cx="346778" cy="346778"/>
          </a:xfrm>
          <a:prstGeom prst="rect">
            <a:avLst/>
          </a:prstGeom>
        </p:spPr>
      </p:pic>
      <p:sp>
        <p:nvSpPr>
          <p:cNvPr id="171" name="Rectangle 170">
            <a:extLst>
              <a:ext uri="{FF2B5EF4-FFF2-40B4-BE49-F238E27FC236}">
                <a16:creationId xmlns:a16="http://schemas.microsoft.com/office/drawing/2014/main" id="{6C591C86-F487-491A-9596-4079BD05541D}"/>
              </a:ext>
            </a:extLst>
          </p:cNvPr>
          <p:cNvSpPr/>
          <p:nvPr/>
        </p:nvSpPr>
        <p:spPr>
          <a:xfrm>
            <a:off x="2574483" y="4107147"/>
            <a:ext cx="1296357" cy="32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 2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3C3507FB-33C6-4F06-9C6F-17EB2A3E8BF3}"/>
              </a:ext>
            </a:extLst>
          </p:cNvPr>
          <p:cNvSpPr/>
          <p:nvPr/>
        </p:nvSpPr>
        <p:spPr>
          <a:xfrm>
            <a:off x="2574483" y="5163583"/>
            <a:ext cx="1296357" cy="32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 3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888E9F5E-19C2-4ADB-B352-FA3CB07E686D}"/>
              </a:ext>
            </a:extLst>
          </p:cNvPr>
          <p:cNvSpPr txBox="1"/>
          <p:nvPr/>
        </p:nvSpPr>
        <p:spPr>
          <a:xfrm>
            <a:off x="4189908" y="3008609"/>
            <a:ext cx="5126812" cy="32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sz="1400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40157694-D44B-4FB8-A93D-291B16EA1295}"/>
              </a:ext>
            </a:extLst>
          </p:cNvPr>
          <p:cNvSpPr txBox="1"/>
          <p:nvPr/>
        </p:nvSpPr>
        <p:spPr>
          <a:xfrm>
            <a:off x="4189907" y="4108881"/>
            <a:ext cx="8089053" cy="32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sz="1400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338AA3A0-C2BC-40C2-A5A5-B055E0114BDD}"/>
              </a:ext>
            </a:extLst>
          </p:cNvPr>
          <p:cNvSpPr txBox="1"/>
          <p:nvPr/>
        </p:nvSpPr>
        <p:spPr>
          <a:xfrm>
            <a:off x="4189908" y="5161534"/>
            <a:ext cx="6841380" cy="332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sz="1400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</a:t>
            </a:r>
          </a:p>
        </p:txBody>
      </p:sp>
      <p:pic>
        <p:nvPicPr>
          <p:cNvPr id="215" name="Picture 21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404271C-6E00-4DA4-9798-A56D15F00A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429"/>
          <a:stretch/>
        </p:blipFill>
        <p:spPr>
          <a:xfrm>
            <a:off x="3766711" y="3692639"/>
            <a:ext cx="5838558" cy="327981"/>
          </a:xfrm>
          <a:prstGeom prst="rect">
            <a:avLst/>
          </a:prstGeom>
        </p:spPr>
      </p:pic>
      <p:pic>
        <p:nvPicPr>
          <p:cNvPr id="57" name="Picture 5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33F2A95-315B-48FE-AC98-091F9F9047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429"/>
          <a:stretch/>
        </p:blipFill>
        <p:spPr>
          <a:xfrm>
            <a:off x="3766711" y="4830289"/>
            <a:ext cx="7922971" cy="323896"/>
          </a:xfrm>
          <a:prstGeom prst="rect">
            <a:avLst/>
          </a:prstGeom>
        </p:spPr>
      </p:pic>
      <p:pic>
        <p:nvPicPr>
          <p:cNvPr id="214" name="Picture 213" descr="A screen shot of a computer&#10;&#10;Description automatically generated">
            <a:extLst>
              <a:ext uri="{FF2B5EF4-FFF2-40B4-BE49-F238E27FC236}">
                <a16:creationId xmlns:a16="http://schemas.microsoft.com/office/drawing/2014/main" id="{53941990-5365-4097-BD5D-56F376FE3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302" y="1716879"/>
            <a:ext cx="2791577" cy="5063572"/>
          </a:xfrm>
          <a:prstGeom prst="rect">
            <a:avLst/>
          </a:prstGeom>
        </p:spPr>
      </p:pic>
      <p:pic>
        <p:nvPicPr>
          <p:cNvPr id="262" name="Graphic 261">
            <a:extLst>
              <a:ext uri="{FF2B5EF4-FFF2-40B4-BE49-F238E27FC236}">
                <a16:creationId xmlns:a16="http://schemas.microsoft.com/office/drawing/2014/main" id="{A34A56D0-2EA3-45FF-B3A9-E73FFB76E2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54203" y="4062623"/>
            <a:ext cx="417029" cy="41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12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Open Sans Light</vt:lpstr>
      <vt:lpstr>12_Office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89</cp:revision>
  <dcterms:created xsi:type="dcterms:W3CDTF">2020-10-05T08:40:37Z</dcterms:created>
  <dcterms:modified xsi:type="dcterms:W3CDTF">2021-04-16T08:10:07Z</dcterms:modified>
</cp:coreProperties>
</file>