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203864"/>
    <a:srgbClr val="3AC2D0"/>
    <a:srgbClr val="57E3FF"/>
    <a:srgbClr val="40C99B"/>
    <a:srgbClr val="162746"/>
    <a:srgbClr val="00CC99"/>
    <a:srgbClr val="92D050"/>
    <a:srgbClr val="1EA185"/>
    <a:srgbClr val="F29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2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5EDDEC-9725-40A2-8B8E-738EE075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8C205-AA2E-4228-A8FC-81C582C1B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CA73E-2B1F-4E1E-B12A-064F5370F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2A88A-A27B-482F-89AC-B26DFB0831C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03985-B20F-4A06-9E3C-16B5CCA07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BB22A-D98C-4240-BD1F-811D3D670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25F3B-F1D1-4900-AE52-8EAFB0A8A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BC90F73E-FCF4-4537-B603-0DAFBAA74FE5}"/>
              </a:ext>
            </a:extLst>
          </p:cNvPr>
          <p:cNvSpPr/>
          <p:nvPr/>
        </p:nvSpPr>
        <p:spPr>
          <a:xfrm rot="5400000">
            <a:off x="4058716" y="2333327"/>
            <a:ext cx="2322953" cy="2252906"/>
          </a:xfrm>
          <a:custGeom>
            <a:avLst/>
            <a:gdLst>
              <a:gd name="connsiteX0" fmla="*/ 2038 w 2674468"/>
              <a:gd name="connsiteY0" fmla="*/ 1386594 h 2593817"/>
              <a:gd name="connsiteX1" fmla="*/ 3 w 2674468"/>
              <a:gd name="connsiteY1" fmla="*/ 1238649 h 2593817"/>
              <a:gd name="connsiteX2" fmla="*/ 36481 w 2674468"/>
              <a:gd name="connsiteY2" fmla="*/ 1201153 h 2593817"/>
              <a:gd name="connsiteX3" fmla="*/ 157150 w 2674468"/>
              <a:gd name="connsiteY3" fmla="*/ 1199493 h 2593817"/>
              <a:gd name="connsiteX4" fmla="*/ 158407 w 2674468"/>
              <a:gd name="connsiteY4" fmla="*/ 1161525 h 2593817"/>
              <a:gd name="connsiteX5" fmla="*/ 171654 w 2674468"/>
              <a:gd name="connsiteY5" fmla="*/ 1057198 h 2593817"/>
              <a:gd name="connsiteX6" fmla="*/ 190576 w 2674468"/>
              <a:gd name="connsiteY6" fmla="*/ 970901 h 2593817"/>
              <a:gd name="connsiteX7" fmla="*/ 76603 w 2674468"/>
              <a:gd name="connsiteY7" fmla="*/ 929335 h 2593817"/>
              <a:gd name="connsiteX8" fmla="*/ 54525 w 2674468"/>
              <a:gd name="connsiteY8" fmla="*/ 881909 h 2593817"/>
              <a:gd name="connsiteX9" fmla="*/ 105220 w 2674468"/>
              <a:gd name="connsiteY9" fmla="*/ 742906 h 2593817"/>
              <a:gd name="connsiteX10" fmla="*/ 152646 w 2674468"/>
              <a:gd name="connsiteY10" fmla="*/ 720828 h 2593817"/>
              <a:gd name="connsiteX11" fmla="*/ 264751 w 2674468"/>
              <a:gd name="connsiteY11" fmla="*/ 761713 h 2593817"/>
              <a:gd name="connsiteX12" fmla="*/ 364702 w 2674468"/>
              <a:gd name="connsiteY12" fmla="*/ 588205 h 2593817"/>
              <a:gd name="connsiteX13" fmla="*/ 399639 w 2674468"/>
              <a:gd name="connsiteY13" fmla="*/ 543420 h 2593817"/>
              <a:gd name="connsiteX14" fmla="*/ 301879 w 2674468"/>
              <a:gd name="connsiteY14" fmla="*/ 452340 h 2593817"/>
              <a:gd name="connsiteX15" fmla="*/ 300029 w 2674468"/>
              <a:gd name="connsiteY15" fmla="*/ 400060 h 2593817"/>
              <a:gd name="connsiteX16" fmla="*/ 400888 w 2674468"/>
              <a:gd name="connsiteY16" fmla="*/ 291804 h 2593817"/>
              <a:gd name="connsiteX17" fmla="*/ 453168 w 2674468"/>
              <a:gd name="connsiteY17" fmla="*/ 289955 h 2593817"/>
              <a:gd name="connsiteX18" fmla="*/ 550818 w 2674468"/>
              <a:gd name="connsiteY18" fmla="*/ 380931 h 2593817"/>
              <a:gd name="connsiteX19" fmla="*/ 626870 w 2674468"/>
              <a:gd name="connsiteY19" fmla="*/ 317642 h 2593817"/>
              <a:gd name="connsiteX20" fmla="*/ 731276 w 2674468"/>
              <a:gd name="connsiteY20" fmla="*/ 250340 h 2593817"/>
              <a:gd name="connsiteX21" fmla="*/ 677439 w 2674468"/>
              <a:gd name="connsiteY21" fmla="*/ 147728 h 2593817"/>
              <a:gd name="connsiteX22" fmla="*/ 693010 w 2674468"/>
              <a:gd name="connsiteY22" fmla="*/ 97785 h 2593817"/>
              <a:gd name="connsiteX23" fmla="*/ 824031 w 2674468"/>
              <a:gd name="connsiteY23" fmla="*/ 29044 h 2593817"/>
              <a:gd name="connsiteX24" fmla="*/ 873973 w 2674468"/>
              <a:gd name="connsiteY24" fmla="*/ 44615 h 2593817"/>
              <a:gd name="connsiteX25" fmla="*/ 932327 w 2674468"/>
              <a:gd name="connsiteY25" fmla="*/ 155837 h 2593817"/>
              <a:gd name="connsiteX26" fmla="*/ 1060652 w 2674468"/>
              <a:gd name="connsiteY26" fmla="*/ 116504 h 2593817"/>
              <a:gd name="connsiteX27" fmla="*/ 1224929 w 2674468"/>
              <a:gd name="connsiteY27" fmla="*/ 90505 h 2593817"/>
              <a:gd name="connsiteX28" fmla="*/ 1257405 w 2674468"/>
              <a:gd name="connsiteY28" fmla="*/ 464323 h 2593817"/>
              <a:gd name="connsiteX29" fmla="*/ 529818 w 2674468"/>
              <a:gd name="connsiteY29" fmla="*/ 1269901 h 2593817"/>
              <a:gd name="connsiteX30" fmla="*/ 1281229 w 2674468"/>
              <a:gd name="connsiteY30" fmla="*/ 2053305 h 2593817"/>
              <a:gd name="connsiteX31" fmla="*/ 2116425 w 2674468"/>
              <a:gd name="connsiteY31" fmla="*/ 1359916 h 2593817"/>
              <a:gd name="connsiteX32" fmla="*/ 1484621 w 2674468"/>
              <a:gd name="connsiteY32" fmla="*/ 477214 h 2593817"/>
              <a:gd name="connsiteX33" fmla="*/ 1559169 w 2674468"/>
              <a:gd name="connsiteY33" fmla="*/ 109467 h 2593817"/>
              <a:gd name="connsiteX34" fmla="*/ 1671429 w 2674468"/>
              <a:gd name="connsiteY34" fmla="*/ 137994 h 2593817"/>
              <a:gd name="connsiteX35" fmla="*/ 1678526 w 2674468"/>
              <a:gd name="connsiteY35" fmla="*/ 140556 h 2593817"/>
              <a:gd name="connsiteX36" fmla="*/ 1734529 w 2674468"/>
              <a:gd name="connsiteY36" fmla="*/ 21279 h 2593817"/>
              <a:gd name="connsiteX37" fmla="*/ 1783734 w 2674468"/>
              <a:gd name="connsiteY37" fmla="*/ 3516 h 2593817"/>
              <a:gd name="connsiteX38" fmla="*/ 1917666 w 2674468"/>
              <a:gd name="connsiteY38" fmla="*/ 66399 h 2593817"/>
              <a:gd name="connsiteX39" fmla="*/ 1935428 w 2674468"/>
              <a:gd name="connsiteY39" fmla="*/ 115604 h 2593817"/>
              <a:gd name="connsiteX40" fmla="*/ 1883218 w 2674468"/>
              <a:gd name="connsiteY40" fmla="*/ 226805 h 2593817"/>
              <a:gd name="connsiteX41" fmla="*/ 1975264 w 2674468"/>
              <a:gd name="connsiteY41" fmla="*/ 281905 h 2593817"/>
              <a:gd name="connsiteX42" fmla="*/ 2026277 w 2674468"/>
              <a:gd name="connsiteY42" fmla="*/ 319442 h 2593817"/>
              <a:gd name="connsiteX43" fmla="*/ 2121643 w 2674468"/>
              <a:gd name="connsiteY43" fmla="*/ 226266 h 2593817"/>
              <a:gd name="connsiteX44" fmla="*/ 2173953 w 2674468"/>
              <a:gd name="connsiteY44" fmla="*/ 226874 h 2593817"/>
              <a:gd name="connsiteX45" fmla="*/ 2277353 w 2674468"/>
              <a:gd name="connsiteY45" fmla="*/ 332705 h 2593817"/>
              <a:gd name="connsiteX46" fmla="*/ 2276746 w 2674468"/>
              <a:gd name="connsiteY46" fmla="*/ 385014 h 2593817"/>
              <a:gd name="connsiteX47" fmla="*/ 2191025 w 2674468"/>
              <a:gd name="connsiteY47" fmla="*/ 468766 h 2593817"/>
              <a:gd name="connsiteX48" fmla="*/ 2220408 w 2674468"/>
              <a:gd name="connsiteY48" fmla="*/ 500367 h 2593817"/>
              <a:gd name="connsiteX49" fmla="*/ 2287021 w 2674468"/>
              <a:gd name="connsiteY49" fmla="*/ 586877 h 2593817"/>
              <a:gd name="connsiteX50" fmla="*/ 2330897 w 2674468"/>
              <a:gd name="connsiteY50" fmla="*/ 660818 h 2593817"/>
              <a:gd name="connsiteX51" fmla="*/ 2455947 w 2674468"/>
              <a:gd name="connsiteY51" fmla="*/ 593793 h 2593817"/>
              <a:gd name="connsiteX52" fmla="*/ 2506025 w 2674468"/>
              <a:gd name="connsiteY52" fmla="*/ 608921 h 2593817"/>
              <a:gd name="connsiteX53" fmla="*/ 2575922 w 2674468"/>
              <a:gd name="connsiteY53" fmla="*/ 739329 h 2593817"/>
              <a:gd name="connsiteX54" fmla="*/ 2560794 w 2674468"/>
              <a:gd name="connsiteY54" fmla="*/ 789407 h 2593817"/>
              <a:gd name="connsiteX55" fmla="*/ 2426677 w 2674468"/>
              <a:gd name="connsiteY55" fmla="*/ 861293 h 2593817"/>
              <a:gd name="connsiteX56" fmla="*/ 2442320 w 2674468"/>
              <a:gd name="connsiteY56" fmla="*/ 899755 h 2593817"/>
              <a:gd name="connsiteX57" fmla="*/ 2483628 w 2674468"/>
              <a:gd name="connsiteY57" fmla="*/ 1072214 h 2593817"/>
              <a:gd name="connsiteX58" fmla="*/ 2484766 w 2674468"/>
              <a:gd name="connsiteY58" fmla="*/ 1082389 h 2593817"/>
              <a:gd name="connsiteX59" fmla="*/ 2623681 w 2674468"/>
              <a:gd name="connsiteY59" fmla="*/ 1071999 h 2593817"/>
              <a:gd name="connsiteX60" fmla="*/ 2663328 w 2674468"/>
              <a:gd name="connsiteY60" fmla="*/ 1106127 h 2593817"/>
              <a:gd name="connsiteX61" fmla="*/ 2674364 w 2674468"/>
              <a:gd name="connsiteY61" fmla="*/ 1253674 h 2593817"/>
              <a:gd name="connsiteX62" fmla="*/ 2640235 w 2674468"/>
              <a:gd name="connsiteY62" fmla="*/ 1293322 h 2593817"/>
              <a:gd name="connsiteX63" fmla="*/ 2496922 w 2674468"/>
              <a:gd name="connsiteY63" fmla="*/ 1304041 h 2593817"/>
              <a:gd name="connsiteX64" fmla="*/ 2488566 w 2674468"/>
              <a:gd name="connsiteY64" fmla="*/ 1407941 h 2593817"/>
              <a:gd name="connsiteX65" fmla="*/ 2471616 w 2674468"/>
              <a:gd name="connsiteY65" fmla="*/ 1506424 h 2593817"/>
              <a:gd name="connsiteX66" fmla="*/ 2462377 w 2674468"/>
              <a:gd name="connsiteY66" fmla="*/ 1541919 h 2593817"/>
              <a:gd name="connsiteX67" fmla="*/ 2591501 w 2674468"/>
              <a:gd name="connsiteY67" fmla="*/ 1580932 h 2593817"/>
              <a:gd name="connsiteX68" fmla="*/ 2616213 w 2674468"/>
              <a:gd name="connsiteY68" fmla="*/ 1627040 h 2593817"/>
              <a:gd name="connsiteX69" fmla="*/ 2573421 w 2674468"/>
              <a:gd name="connsiteY69" fmla="*/ 1768676 h 2593817"/>
              <a:gd name="connsiteX70" fmla="*/ 2527312 w 2674468"/>
              <a:gd name="connsiteY70" fmla="*/ 1793388 h 2593817"/>
              <a:gd name="connsiteX71" fmla="*/ 2387209 w 2674468"/>
              <a:gd name="connsiteY71" fmla="*/ 1751058 h 2593817"/>
              <a:gd name="connsiteX72" fmla="*/ 2375230 w 2674468"/>
              <a:gd name="connsiteY72" fmla="*/ 1781080 h 2593817"/>
              <a:gd name="connsiteX73" fmla="*/ 2303730 w 2674468"/>
              <a:gd name="connsiteY73" fmla="*/ 1904795 h 2593817"/>
              <a:gd name="connsiteX74" fmla="*/ 2270032 w 2674468"/>
              <a:gd name="connsiteY74" fmla="*/ 1949504 h 2593817"/>
              <a:gd name="connsiteX75" fmla="*/ 2370160 w 2674468"/>
              <a:gd name="connsiteY75" fmla="*/ 2039054 h 2593817"/>
              <a:gd name="connsiteX76" fmla="*/ 2373073 w 2674468"/>
              <a:gd name="connsiteY76" fmla="*/ 2091287 h 2593817"/>
              <a:gd name="connsiteX77" fmla="*/ 2274437 w 2674468"/>
              <a:gd name="connsiteY77" fmla="*/ 2201572 h 2593817"/>
              <a:gd name="connsiteX78" fmla="*/ 2222205 w 2674468"/>
              <a:gd name="connsiteY78" fmla="*/ 2204485 h 2593817"/>
              <a:gd name="connsiteX79" fmla="*/ 2123687 w 2674468"/>
              <a:gd name="connsiteY79" fmla="*/ 2116373 h 2593817"/>
              <a:gd name="connsiteX80" fmla="*/ 2120416 w 2674468"/>
              <a:gd name="connsiteY80" fmla="*/ 2119770 h 2593817"/>
              <a:gd name="connsiteX81" fmla="*/ 1982171 w 2674468"/>
              <a:gd name="connsiteY81" fmla="*/ 2229147 h 2593817"/>
              <a:gd name="connsiteX82" fmla="*/ 1946605 w 2674468"/>
              <a:gd name="connsiteY82" fmla="*/ 2249468 h 2593817"/>
              <a:gd name="connsiteX83" fmla="*/ 2002874 w 2674468"/>
              <a:gd name="connsiteY83" fmla="*/ 2379958 h 2593817"/>
              <a:gd name="connsiteX84" fmla="*/ 1983554 w 2674468"/>
              <a:gd name="connsiteY84" fmla="*/ 2428573 h 2593817"/>
              <a:gd name="connsiteX85" fmla="*/ 1847689 w 2674468"/>
              <a:gd name="connsiteY85" fmla="*/ 2487160 h 2593817"/>
              <a:gd name="connsiteX86" fmla="*/ 1799074 w 2674468"/>
              <a:gd name="connsiteY86" fmla="*/ 2467840 h 2593817"/>
              <a:gd name="connsiteX87" fmla="*/ 1747445 w 2674468"/>
              <a:gd name="connsiteY87" fmla="*/ 2348112 h 2593817"/>
              <a:gd name="connsiteX88" fmla="*/ 1662366 w 2674468"/>
              <a:gd name="connsiteY88" fmla="*/ 2380854 h 2593817"/>
              <a:gd name="connsiteX89" fmla="*/ 1485724 w 2674468"/>
              <a:gd name="connsiteY89" fmla="*/ 2419100 h 2593817"/>
              <a:gd name="connsiteX90" fmla="*/ 1477684 w 2674468"/>
              <a:gd name="connsiteY90" fmla="*/ 2419806 h 2593817"/>
              <a:gd name="connsiteX91" fmla="*/ 1477684 w 2674468"/>
              <a:gd name="connsiteY91" fmla="*/ 2556826 h 2593817"/>
              <a:gd name="connsiteX92" fmla="*/ 1440693 w 2674468"/>
              <a:gd name="connsiteY92" fmla="*/ 2593817 h 2593817"/>
              <a:gd name="connsiteX93" fmla="*/ 1292734 w 2674468"/>
              <a:gd name="connsiteY93" fmla="*/ 2593817 h 2593817"/>
              <a:gd name="connsiteX94" fmla="*/ 1255743 w 2674468"/>
              <a:gd name="connsiteY94" fmla="*/ 2556826 h 2593817"/>
              <a:gd name="connsiteX95" fmla="*/ 1255743 w 2674468"/>
              <a:gd name="connsiteY95" fmla="*/ 2427485 h 2593817"/>
              <a:gd name="connsiteX96" fmla="*/ 1146537 w 2674468"/>
              <a:gd name="connsiteY96" fmla="*/ 2416002 h 2593817"/>
              <a:gd name="connsiteX97" fmla="*/ 1017769 w 2674468"/>
              <a:gd name="connsiteY97" fmla="*/ 2387970 h 2593817"/>
              <a:gd name="connsiteX98" fmla="*/ 977753 w 2674468"/>
              <a:gd name="connsiteY98" fmla="*/ 2492985 h 2593817"/>
              <a:gd name="connsiteX99" fmla="*/ 930015 w 2674468"/>
              <a:gd name="connsiteY99" fmla="*/ 2514381 h 2593817"/>
              <a:gd name="connsiteX100" fmla="*/ 791753 w 2674468"/>
              <a:gd name="connsiteY100" fmla="*/ 2461696 h 2593817"/>
              <a:gd name="connsiteX101" fmla="*/ 770358 w 2674468"/>
              <a:gd name="connsiteY101" fmla="*/ 2413959 h 2593817"/>
              <a:gd name="connsiteX102" fmla="*/ 810670 w 2674468"/>
              <a:gd name="connsiteY102" fmla="*/ 2308167 h 2593817"/>
              <a:gd name="connsiteX103" fmla="*/ 748075 w 2674468"/>
              <a:gd name="connsiteY103" fmla="*/ 2277397 h 2593817"/>
              <a:gd name="connsiteX104" fmla="*/ 631926 w 2674468"/>
              <a:gd name="connsiteY104" fmla="*/ 2201991 h 2593817"/>
              <a:gd name="connsiteX105" fmla="*/ 595085 w 2674468"/>
              <a:gd name="connsiteY105" fmla="*/ 2172083 h 2593817"/>
              <a:gd name="connsiteX106" fmla="*/ 524222 w 2674468"/>
              <a:gd name="connsiteY106" fmla="*/ 2258350 h 2593817"/>
              <a:gd name="connsiteX107" fmla="*/ 472159 w 2674468"/>
              <a:gd name="connsiteY107" fmla="*/ 2263453 h 2593817"/>
              <a:gd name="connsiteX108" fmla="*/ 357828 w 2674468"/>
              <a:gd name="connsiteY108" fmla="*/ 2169537 h 2593817"/>
              <a:gd name="connsiteX109" fmla="*/ 352724 w 2674468"/>
              <a:gd name="connsiteY109" fmla="*/ 2117473 h 2593817"/>
              <a:gd name="connsiteX110" fmla="*/ 435239 w 2674468"/>
              <a:gd name="connsiteY110" fmla="*/ 2017022 h 2593817"/>
              <a:gd name="connsiteX111" fmla="*/ 396366 w 2674468"/>
              <a:gd name="connsiteY111" fmla="*/ 1971010 h 2593817"/>
              <a:gd name="connsiteX112" fmla="*/ 319567 w 2674468"/>
              <a:gd name="connsiteY112" fmla="*/ 1853606 h 2593817"/>
              <a:gd name="connsiteX113" fmla="*/ 202575 w 2674468"/>
              <a:gd name="connsiteY113" fmla="*/ 1904400 h 2593817"/>
              <a:gd name="connsiteX114" fmla="*/ 153912 w 2674468"/>
              <a:gd name="connsiteY114" fmla="*/ 1885200 h 2593817"/>
              <a:gd name="connsiteX115" fmla="*/ 94988 w 2674468"/>
              <a:gd name="connsiteY115" fmla="*/ 1749481 h 2593817"/>
              <a:gd name="connsiteX116" fmla="*/ 114187 w 2674468"/>
              <a:gd name="connsiteY116" fmla="*/ 1700818 h 2593817"/>
              <a:gd name="connsiteX117" fmla="*/ 223562 w 2674468"/>
              <a:gd name="connsiteY117" fmla="*/ 1653331 h 2593817"/>
              <a:gd name="connsiteX118" fmla="*/ 176820 w 2674468"/>
              <a:gd name="connsiteY118" fmla="*/ 1486417 h 2593817"/>
              <a:gd name="connsiteX119" fmla="*/ 166762 w 2674468"/>
              <a:gd name="connsiteY119" fmla="*/ 1421322 h 2593817"/>
              <a:gd name="connsiteX120" fmla="*/ 39534 w 2674468"/>
              <a:gd name="connsiteY120" fmla="*/ 1423073 h 2593817"/>
              <a:gd name="connsiteX121" fmla="*/ 2038 w 2674468"/>
              <a:gd name="connsiteY121" fmla="*/ 1386594 h 259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674468" h="2593817">
                <a:moveTo>
                  <a:pt x="2038" y="1386594"/>
                </a:moveTo>
                <a:lnTo>
                  <a:pt x="3" y="1238649"/>
                </a:lnTo>
                <a:cubicBezTo>
                  <a:pt x="-278" y="1218221"/>
                  <a:pt x="16054" y="1201434"/>
                  <a:pt x="36481" y="1201153"/>
                </a:cubicBezTo>
                <a:lnTo>
                  <a:pt x="157150" y="1199493"/>
                </a:lnTo>
                <a:lnTo>
                  <a:pt x="158407" y="1161525"/>
                </a:lnTo>
                <a:cubicBezTo>
                  <a:pt x="161281" y="1126312"/>
                  <a:pt x="165719" y="1091512"/>
                  <a:pt x="171654" y="1057198"/>
                </a:cubicBezTo>
                <a:lnTo>
                  <a:pt x="190576" y="970901"/>
                </a:lnTo>
                <a:lnTo>
                  <a:pt x="76603" y="929335"/>
                </a:lnTo>
                <a:cubicBezTo>
                  <a:pt x="57410" y="922335"/>
                  <a:pt x="47525" y="901102"/>
                  <a:pt x="54525" y="881909"/>
                </a:cubicBezTo>
                <a:lnTo>
                  <a:pt x="105220" y="742906"/>
                </a:lnTo>
                <a:cubicBezTo>
                  <a:pt x="112220" y="723712"/>
                  <a:pt x="133453" y="713827"/>
                  <a:pt x="152646" y="720828"/>
                </a:cubicBezTo>
                <a:lnTo>
                  <a:pt x="264751" y="761713"/>
                </a:lnTo>
                <a:lnTo>
                  <a:pt x="364702" y="588205"/>
                </a:lnTo>
                <a:lnTo>
                  <a:pt x="399639" y="543420"/>
                </a:lnTo>
                <a:lnTo>
                  <a:pt x="301879" y="452340"/>
                </a:lnTo>
                <a:cubicBezTo>
                  <a:pt x="286931" y="438414"/>
                  <a:pt x="286103" y="415008"/>
                  <a:pt x="300029" y="400060"/>
                </a:cubicBezTo>
                <a:lnTo>
                  <a:pt x="400888" y="291804"/>
                </a:lnTo>
                <a:cubicBezTo>
                  <a:pt x="414814" y="276856"/>
                  <a:pt x="438220" y="276028"/>
                  <a:pt x="453168" y="289955"/>
                </a:cubicBezTo>
                <a:lnTo>
                  <a:pt x="550818" y="380931"/>
                </a:lnTo>
                <a:lnTo>
                  <a:pt x="626870" y="317642"/>
                </a:lnTo>
                <a:lnTo>
                  <a:pt x="731276" y="250340"/>
                </a:lnTo>
                <a:lnTo>
                  <a:pt x="677439" y="147728"/>
                </a:lnTo>
                <a:cubicBezTo>
                  <a:pt x="667948" y="129636"/>
                  <a:pt x="674919" y="107277"/>
                  <a:pt x="693010" y="97785"/>
                </a:cubicBezTo>
                <a:lnTo>
                  <a:pt x="824031" y="29044"/>
                </a:lnTo>
                <a:cubicBezTo>
                  <a:pt x="842122" y="19553"/>
                  <a:pt x="864482" y="26523"/>
                  <a:pt x="873973" y="44615"/>
                </a:cubicBezTo>
                <a:lnTo>
                  <a:pt x="932327" y="155837"/>
                </a:lnTo>
                <a:lnTo>
                  <a:pt x="1060652" y="116504"/>
                </a:lnTo>
                <a:cubicBezTo>
                  <a:pt x="1114025" y="104135"/>
                  <a:pt x="1168869" y="95375"/>
                  <a:pt x="1224929" y="90505"/>
                </a:cubicBezTo>
                <a:lnTo>
                  <a:pt x="1257405" y="464323"/>
                </a:lnTo>
                <a:cubicBezTo>
                  <a:pt x="841143" y="500485"/>
                  <a:pt x="523554" y="852117"/>
                  <a:pt x="529818" y="1269901"/>
                </a:cubicBezTo>
                <a:cubicBezTo>
                  <a:pt x="536082" y="1687684"/>
                  <a:pt x="864070" y="2029637"/>
                  <a:pt x="1281229" y="2053305"/>
                </a:cubicBezTo>
                <a:cubicBezTo>
                  <a:pt x="1698388" y="2076972"/>
                  <a:pt x="2062948" y="1774311"/>
                  <a:pt x="2116425" y="1359916"/>
                </a:cubicBezTo>
                <a:cubicBezTo>
                  <a:pt x="2169901" y="945522"/>
                  <a:pt x="1894121" y="560226"/>
                  <a:pt x="1484621" y="477214"/>
                </a:cubicBezTo>
                <a:lnTo>
                  <a:pt x="1559169" y="109467"/>
                </a:lnTo>
                <a:cubicBezTo>
                  <a:pt x="1597406" y="117219"/>
                  <a:pt x="1634851" y="126762"/>
                  <a:pt x="1671429" y="137994"/>
                </a:cubicBezTo>
                <a:lnTo>
                  <a:pt x="1678526" y="140556"/>
                </a:lnTo>
                <a:lnTo>
                  <a:pt x="1734529" y="21279"/>
                </a:lnTo>
                <a:cubicBezTo>
                  <a:pt x="1743212" y="2785"/>
                  <a:pt x="1765241" y="-5167"/>
                  <a:pt x="1783734" y="3516"/>
                </a:cubicBezTo>
                <a:lnTo>
                  <a:pt x="1917666" y="66399"/>
                </a:lnTo>
                <a:cubicBezTo>
                  <a:pt x="1936159" y="75082"/>
                  <a:pt x="1944111" y="97111"/>
                  <a:pt x="1935428" y="115604"/>
                </a:cubicBezTo>
                <a:lnTo>
                  <a:pt x="1883218" y="226805"/>
                </a:lnTo>
                <a:lnTo>
                  <a:pt x="1975264" y="281905"/>
                </a:lnTo>
                <a:lnTo>
                  <a:pt x="2026277" y="319442"/>
                </a:lnTo>
                <a:lnTo>
                  <a:pt x="2121643" y="226266"/>
                </a:lnTo>
                <a:cubicBezTo>
                  <a:pt x="2136256" y="211989"/>
                  <a:pt x="2159675" y="212261"/>
                  <a:pt x="2173953" y="226874"/>
                </a:cubicBezTo>
                <a:lnTo>
                  <a:pt x="2277353" y="332705"/>
                </a:lnTo>
                <a:cubicBezTo>
                  <a:pt x="2291631" y="347318"/>
                  <a:pt x="2291359" y="370737"/>
                  <a:pt x="2276746" y="385014"/>
                </a:cubicBezTo>
                <a:lnTo>
                  <a:pt x="2191025" y="468766"/>
                </a:lnTo>
                <a:lnTo>
                  <a:pt x="2220408" y="500367"/>
                </a:lnTo>
                <a:cubicBezTo>
                  <a:pt x="2243945" y="528166"/>
                  <a:pt x="2266173" y="557036"/>
                  <a:pt x="2287021" y="586877"/>
                </a:cubicBezTo>
                <a:lnTo>
                  <a:pt x="2330897" y="660818"/>
                </a:lnTo>
                <a:lnTo>
                  <a:pt x="2455947" y="593793"/>
                </a:lnTo>
                <a:cubicBezTo>
                  <a:pt x="2473954" y="584142"/>
                  <a:pt x="2496374" y="590914"/>
                  <a:pt x="2506025" y="608921"/>
                </a:cubicBezTo>
                <a:lnTo>
                  <a:pt x="2575922" y="739329"/>
                </a:lnTo>
                <a:cubicBezTo>
                  <a:pt x="2585574" y="757336"/>
                  <a:pt x="2578801" y="779756"/>
                  <a:pt x="2560794" y="789407"/>
                </a:cubicBezTo>
                <a:lnTo>
                  <a:pt x="2426677" y="861293"/>
                </a:lnTo>
                <a:lnTo>
                  <a:pt x="2442320" y="899755"/>
                </a:lnTo>
                <a:cubicBezTo>
                  <a:pt x="2460328" y="955742"/>
                  <a:pt x="2474198" y="1013369"/>
                  <a:pt x="2483628" y="1072214"/>
                </a:cubicBezTo>
                <a:lnTo>
                  <a:pt x="2484766" y="1082389"/>
                </a:lnTo>
                <a:lnTo>
                  <a:pt x="2623681" y="1071999"/>
                </a:lnTo>
                <a:cubicBezTo>
                  <a:pt x="2644054" y="1070475"/>
                  <a:pt x="2661804" y="1085754"/>
                  <a:pt x="2663328" y="1106127"/>
                </a:cubicBezTo>
                <a:lnTo>
                  <a:pt x="2674364" y="1253674"/>
                </a:lnTo>
                <a:cubicBezTo>
                  <a:pt x="2675888" y="1274047"/>
                  <a:pt x="2660608" y="1291798"/>
                  <a:pt x="2640235" y="1293322"/>
                </a:cubicBezTo>
                <a:lnTo>
                  <a:pt x="2496922" y="1304041"/>
                </a:lnTo>
                <a:lnTo>
                  <a:pt x="2488566" y="1407941"/>
                </a:lnTo>
                <a:cubicBezTo>
                  <a:pt x="2484264" y="1441277"/>
                  <a:pt x="2478593" y="1474123"/>
                  <a:pt x="2471616" y="1506424"/>
                </a:cubicBezTo>
                <a:lnTo>
                  <a:pt x="2462377" y="1541919"/>
                </a:lnTo>
                <a:lnTo>
                  <a:pt x="2591501" y="1580932"/>
                </a:lnTo>
                <a:cubicBezTo>
                  <a:pt x="2611058" y="1586840"/>
                  <a:pt x="2622122" y="1607483"/>
                  <a:pt x="2616213" y="1627040"/>
                </a:cubicBezTo>
                <a:lnTo>
                  <a:pt x="2573421" y="1768676"/>
                </a:lnTo>
                <a:cubicBezTo>
                  <a:pt x="2567512" y="1788233"/>
                  <a:pt x="2546869" y="1799296"/>
                  <a:pt x="2527312" y="1793388"/>
                </a:cubicBezTo>
                <a:lnTo>
                  <a:pt x="2387209" y="1751058"/>
                </a:lnTo>
                <a:lnTo>
                  <a:pt x="2375230" y="1781080"/>
                </a:lnTo>
                <a:cubicBezTo>
                  <a:pt x="2353846" y="1823947"/>
                  <a:pt x="2329943" y="1865244"/>
                  <a:pt x="2303730" y="1904795"/>
                </a:cubicBezTo>
                <a:lnTo>
                  <a:pt x="2270032" y="1949504"/>
                </a:lnTo>
                <a:lnTo>
                  <a:pt x="2370160" y="2039054"/>
                </a:lnTo>
                <a:cubicBezTo>
                  <a:pt x="2385388" y="2052674"/>
                  <a:pt x="2386692" y="2076058"/>
                  <a:pt x="2373073" y="2091287"/>
                </a:cubicBezTo>
                <a:lnTo>
                  <a:pt x="2274437" y="2201572"/>
                </a:lnTo>
                <a:cubicBezTo>
                  <a:pt x="2260818" y="2216801"/>
                  <a:pt x="2237433" y="2218104"/>
                  <a:pt x="2222205" y="2204485"/>
                </a:cubicBezTo>
                <a:lnTo>
                  <a:pt x="2123687" y="2116373"/>
                </a:lnTo>
                <a:lnTo>
                  <a:pt x="2120416" y="2119770"/>
                </a:lnTo>
                <a:cubicBezTo>
                  <a:pt x="2077151" y="2159613"/>
                  <a:pt x="2030933" y="2196186"/>
                  <a:pt x="1982171" y="2229147"/>
                </a:cubicBezTo>
                <a:lnTo>
                  <a:pt x="1946605" y="2249468"/>
                </a:lnTo>
                <a:lnTo>
                  <a:pt x="2002874" y="2379958"/>
                </a:lnTo>
                <a:cubicBezTo>
                  <a:pt x="2010964" y="2398719"/>
                  <a:pt x="2002314" y="2420483"/>
                  <a:pt x="1983554" y="2428573"/>
                </a:cubicBezTo>
                <a:lnTo>
                  <a:pt x="1847689" y="2487160"/>
                </a:lnTo>
                <a:cubicBezTo>
                  <a:pt x="1828928" y="2495250"/>
                  <a:pt x="1807163" y="2486600"/>
                  <a:pt x="1799074" y="2467840"/>
                </a:cubicBezTo>
                <a:lnTo>
                  <a:pt x="1747445" y="2348112"/>
                </a:lnTo>
                <a:lnTo>
                  <a:pt x="1662366" y="2380854"/>
                </a:lnTo>
                <a:cubicBezTo>
                  <a:pt x="1605072" y="2398008"/>
                  <a:pt x="1546055" y="2410870"/>
                  <a:pt x="1485724" y="2419100"/>
                </a:cubicBezTo>
                <a:lnTo>
                  <a:pt x="1477684" y="2419806"/>
                </a:lnTo>
                <a:lnTo>
                  <a:pt x="1477684" y="2556826"/>
                </a:lnTo>
                <a:cubicBezTo>
                  <a:pt x="1477684" y="2577256"/>
                  <a:pt x="1461123" y="2593817"/>
                  <a:pt x="1440693" y="2593817"/>
                </a:cubicBezTo>
                <a:lnTo>
                  <a:pt x="1292734" y="2593817"/>
                </a:lnTo>
                <a:cubicBezTo>
                  <a:pt x="1272304" y="2593817"/>
                  <a:pt x="1255743" y="2577256"/>
                  <a:pt x="1255743" y="2556826"/>
                </a:cubicBezTo>
                <a:lnTo>
                  <a:pt x="1255743" y="2427485"/>
                </a:lnTo>
                <a:lnTo>
                  <a:pt x="1146537" y="2416002"/>
                </a:lnTo>
                <a:lnTo>
                  <a:pt x="1017769" y="2387970"/>
                </a:lnTo>
                <a:lnTo>
                  <a:pt x="977753" y="2492985"/>
                </a:lnTo>
                <a:cubicBezTo>
                  <a:pt x="970478" y="2512077"/>
                  <a:pt x="949106" y="2521655"/>
                  <a:pt x="930015" y="2514381"/>
                </a:cubicBezTo>
                <a:lnTo>
                  <a:pt x="791753" y="2461696"/>
                </a:lnTo>
                <a:cubicBezTo>
                  <a:pt x="772662" y="2454422"/>
                  <a:pt x="763084" y="2433049"/>
                  <a:pt x="770358" y="2413959"/>
                </a:cubicBezTo>
                <a:lnTo>
                  <a:pt x="810670" y="2308167"/>
                </a:lnTo>
                <a:lnTo>
                  <a:pt x="748075" y="2277397"/>
                </a:lnTo>
                <a:cubicBezTo>
                  <a:pt x="707794" y="2254512"/>
                  <a:pt x="669019" y="2229316"/>
                  <a:pt x="631926" y="2201991"/>
                </a:cubicBezTo>
                <a:lnTo>
                  <a:pt x="595085" y="2172083"/>
                </a:lnTo>
                <a:lnTo>
                  <a:pt x="524222" y="2258350"/>
                </a:lnTo>
                <a:cubicBezTo>
                  <a:pt x="511254" y="2274136"/>
                  <a:pt x="487945" y="2276421"/>
                  <a:pt x="472159" y="2263453"/>
                </a:cubicBezTo>
                <a:lnTo>
                  <a:pt x="357828" y="2169537"/>
                </a:lnTo>
                <a:cubicBezTo>
                  <a:pt x="342041" y="2156569"/>
                  <a:pt x="339756" y="2133260"/>
                  <a:pt x="352724" y="2117473"/>
                </a:cubicBezTo>
                <a:lnTo>
                  <a:pt x="435239" y="2017022"/>
                </a:lnTo>
                <a:lnTo>
                  <a:pt x="396366" y="1971010"/>
                </a:lnTo>
                <a:lnTo>
                  <a:pt x="319567" y="1853606"/>
                </a:lnTo>
                <a:lnTo>
                  <a:pt x="202575" y="1904400"/>
                </a:lnTo>
                <a:cubicBezTo>
                  <a:pt x="183835" y="1912536"/>
                  <a:pt x="162049" y="1903941"/>
                  <a:pt x="153912" y="1885200"/>
                </a:cubicBezTo>
                <a:lnTo>
                  <a:pt x="94988" y="1749481"/>
                </a:lnTo>
                <a:cubicBezTo>
                  <a:pt x="86851" y="1730741"/>
                  <a:pt x="95447" y="1708955"/>
                  <a:pt x="114187" y="1700818"/>
                </a:cubicBezTo>
                <a:lnTo>
                  <a:pt x="223562" y="1653331"/>
                </a:lnTo>
                <a:lnTo>
                  <a:pt x="176820" y="1486417"/>
                </a:lnTo>
                <a:lnTo>
                  <a:pt x="166762" y="1421322"/>
                </a:lnTo>
                <a:lnTo>
                  <a:pt x="39534" y="1423073"/>
                </a:lnTo>
                <a:cubicBezTo>
                  <a:pt x="19106" y="1423354"/>
                  <a:pt x="2319" y="1407022"/>
                  <a:pt x="2038" y="1386594"/>
                </a:cubicBezTo>
                <a:close/>
              </a:path>
            </a:pathLst>
          </a:cu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Arrow: Pentagon 74">
            <a:extLst>
              <a:ext uri="{FF2B5EF4-FFF2-40B4-BE49-F238E27FC236}">
                <a16:creationId xmlns:a16="http://schemas.microsoft.com/office/drawing/2014/main" id="{068DF44D-15C1-4DD8-82D7-8931AB5F4F42}"/>
              </a:ext>
            </a:extLst>
          </p:cNvPr>
          <p:cNvSpPr/>
          <p:nvPr/>
        </p:nvSpPr>
        <p:spPr>
          <a:xfrm>
            <a:off x="-3625" y="0"/>
            <a:ext cx="3851919" cy="6858000"/>
          </a:xfrm>
          <a:prstGeom prst="homePlate">
            <a:avLst>
              <a:gd name="adj" fmla="val 36154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9" name="Group 4">
            <a:extLst>
              <a:ext uri="{FF2B5EF4-FFF2-40B4-BE49-F238E27FC236}">
                <a16:creationId xmlns:a16="http://schemas.microsoft.com/office/drawing/2014/main" id="{60CD66E2-2F13-4C0B-89FC-E6D3DFC850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60995" y="1549400"/>
            <a:ext cx="5929313" cy="3797300"/>
            <a:chOff x="2742" y="924"/>
            <a:chExt cx="3735" cy="2392"/>
          </a:xfrm>
        </p:grpSpPr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35C0B863-5D6B-4B97-8BE9-3B3957A3D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3" y="2366"/>
              <a:ext cx="62" cy="62"/>
            </a:xfrm>
            <a:custGeom>
              <a:avLst/>
              <a:gdLst>
                <a:gd name="T0" fmla="*/ 0 w 62"/>
                <a:gd name="T1" fmla="*/ 62 h 62"/>
                <a:gd name="T2" fmla="*/ 6 w 62"/>
                <a:gd name="T3" fmla="*/ 31 h 62"/>
                <a:gd name="T4" fmla="*/ 11 w 62"/>
                <a:gd name="T5" fmla="*/ 0 h 62"/>
                <a:gd name="T6" fmla="*/ 37 w 62"/>
                <a:gd name="T7" fmla="*/ 26 h 62"/>
                <a:gd name="T8" fmla="*/ 62 w 62"/>
                <a:gd name="T9" fmla="*/ 53 h 62"/>
                <a:gd name="T10" fmla="*/ 31 w 62"/>
                <a:gd name="T11" fmla="*/ 57 h 62"/>
                <a:gd name="T12" fmla="*/ 0 w 62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2">
                  <a:moveTo>
                    <a:pt x="0" y="62"/>
                  </a:moveTo>
                  <a:lnTo>
                    <a:pt x="6" y="31"/>
                  </a:lnTo>
                  <a:lnTo>
                    <a:pt x="11" y="0"/>
                  </a:lnTo>
                  <a:lnTo>
                    <a:pt x="37" y="26"/>
                  </a:lnTo>
                  <a:lnTo>
                    <a:pt x="62" y="53"/>
                  </a:lnTo>
                  <a:lnTo>
                    <a:pt x="31" y="57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7FEB57F5-C21D-46C8-8F26-C628D63DC4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1" y="1722"/>
              <a:ext cx="806" cy="804"/>
            </a:xfrm>
            <a:custGeom>
              <a:avLst/>
              <a:gdLst>
                <a:gd name="T0" fmla="*/ 493 w 493"/>
                <a:gd name="T1" fmla="*/ 246 h 492"/>
                <a:gd name="T2" fmla="*/ 247 w 493"/>
                <a:gd name="T3" fmla="*/ 492 h 492"/>
                <a:gd name="T4" fmla="*/ 0 w 493"/>
                <a:gd name="T5" fmla="*/ 246 h 492"/>
                <a:gd name="T6" fmla="*/ 247 w 493"/>
                <a:gd name="T7" fmla="*/ 0 h 492"/>
                <a:gd name="T8" fmla="*/ 493 w 493"/>
                <a:gd name="T9" fmla="*/ 246 h 492"/>
                <a:gd name="T10" fmla="*/ 3 w 493"/>
                <a:gd name="T11" fmla="*/ 246 h 492"/>
                <a:gd name="T12" fmla="*/ 247 w 493"/>
                <a:gd name="T13" fmla="*/ 489 h 492"/>
                <a:gd name="T14" fmla="*/ 490 w 493"/>
                <a:gd name="T15" fmla="*/ 246 h 492"/>
                <a:gd name="T16" fmla="*/ 247 w 493"/>
                <a:gd name="T17" fmla="*/ 3 h 492"/>
                <a:gd name="T18" fmla="*/ 3 w 493"/>
                <a:gd name="T19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492">
                  <a:moveTo>
                    <a:pt x="493" y="246"/>
                  </a:moveTo>
                  <a:cubicBezTo>
                    <a:pt x="493" y="382"/>
                    <a:pt x="382" y="492"/>
                    <a:pt x="247" y="492"/>
                  </a:cubicBezTo>
                  <a:cubicBezTo>
                    <a:pt x="111" y="492"/>
                    <a:pt x="0" y="382"/>
                    <a:pt x="0" y="246"/>
                  </a:cubicBezTo>
                  <a:cubicBezTo>
                    <a:pt x="0" y="110"/>
                    <a:pt x="111" y="0"/>
                    <a:pt x="247" y="0"/>
                  </a:cubicBezTo>
                  <a:cubicBezTo>
                    <a:pt x="382" y="0"/>
                    <a:pt x="493" y="110"/>
                    <a:pt x="493" y="246"/>
                  </a:cubicBezTo>
                  <a:close/>
                  <a:moveTo>
                    <a:pt x="3" y="246"/>
                  </a:moveTo>
                  <a:cubicBezTo>
                    <a:pt x="3" y="380"/>
                    <a:pt x="112" y="489"/>
                    <a:pt x="247" y="489"/>
                  </a:cubicBezTo>
                  <a:cubicBezTo>
                    <a:pt x="381" y="489"/>
                    <a:pt x="490" y="380"/>
                    <a:pt x="490" y="246"/>
                  </a:cubicBezTo>
                  <a:cubicBezTo>
                    <a:pt x="490" y="112"/>
                    <a:pt x="381" y="3"/>
                    <a:pt x="247" y="3"/>
                  </a:cubicBezTo>
                  <a:cubicBezTo>
                    <a:pt x="112" y="3"/>
                    <a:pt x="3" y="112"/>
                    <a:pt x="3" y="246"/>
                  </a:cubicBezTo>
                  <a:close/>
                </a:path>
              </a:pathLst>
            </a:custGeom>
            <a:solidFill>
              <a:srgbClr val="989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2" name="Freeform 7">
              <a:extLst>
                <a:ext uri="{FF2B5EF4-FFF2-40B4-BE49-F238E27FC236}">
                  <a16:creationId xmlns:a16="http://schemas.microsoft.com/office/drawing/2014/main" id="{7AB8DEA2-1F75-4B35-95A5-132BF649A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1" y="1802"/>
              <a:ext cx="646" cy="644"/>
            </a:xfrm>
            <a:custGeom>
              <a:avLst/>
              <a:gdLst>
                <a:gd name="T0" fmla="*/ 198 w 395"/>
                <a:gd name="T1" fmla="*/ 394 h 394"/>
                <a:gd name="T2" fmla="*/ 395 w 395"/>
                <a:gd name="T3" fmla="*/ 197 h 394"/>
                <a:gd name="T4" fmla="*/ 198 w 395"/>
                <a:gd name="T5" fmla="*/ 0 h 394"/>
                <a:gd name="T6" fmla="*/ 0 w 395"/>
                <a:gd name="T7" fmla="*/ 197 h 394"/>
                <a:gd name="T8" fmla="*/ 198 w 395"/>
                <a:gd name="T9" fmla="*/ 394 h 394"/>
                <a:gd name="T10" fmla="*/ 198 w 395"/>
                <a:gd name="T11" fmla="*/ 47 h 394"/>
                <a:gd name="T12" fmla="*/ 347 w 395"/>
                <a:gd name="T13" fmla="*/ 197 h 394"/>
                <a:gd name="T14" fmla="*/ 198 w 395"/>
                <a:gd name="T15" fmla="*/ 347 h 394"/>
                <a:gd name="T16" fmla="*/ 48 w 395"/>
                <a:gd name="T17" fmla="*/ 197 h 394"/>
                <a:gd name="T18" fmla="*/ 198 w 395"/>
                <a:gd name="T19" fmla="*/ 4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5" h="394">
                  <a:moveTo>
                    <a:pt x="198" y="394"/>
                  </a:moveTo>
                  <a:cubicBezTo>
                    <a:pt x="307" y="394"/>
                    <a:pt x="395" y="306"/>
                    <a:pt x="395" y="197"/>
                  </a:cubicBezTo>
                  <a:cubicBezTo>
                    <a:pt x="395" y="88"/>
                    <a:pt x="307" y="0"/>
                    <a:pt x="198" y="0"/>
                  </a:cubicBezTo>
                  <a:cubicBezTo>
                    <a:pt x="89" y="0"/>
                    <a:pt x="0" y="88"/>
                    <a:pt x="0" y="197"/>
                  </a:cubicBezTo>
                  <a:cubicBezTo>
                    <a:pt x="0" y="306"/>
                    <a:pt x="89" y="394"/>
                    <a:pt x="198" y="394"/>
                  </a:cubicBezTo>
                  <a:close/>
                  <a:moveTo>
                    <a:pt x="198" y="47"/>
                  </a:moveTo>
                  <a:cubicBezTo>
                    <a:pt x="280" y="47"/>
                    <a:pt x="347" y="114"/>
                    <a:pt x="347" y="197"/>
                  </a:cubicBezTo>
                  <a:cubicBezTo>
                    <a:pt x="347" y="280"/>
                    <a:pt x="280" y="347"/>
                    <a:pt x="198" y="347"/>
                  </a:cubicBezTo>
                  <a:cubicBezTo>
                    <a:pt x="115" y="347"/>
                    <a:pt x="48" y="280"/>
                    <a:pt x="48" y="197"/>
                  </a:cubicBezTo>
                  <a:cubicBezTo>
                    <a:pt x="48" y="114"/>
                    <a:pt x="115" y="47"/>
                    <a:pt x="198" y="47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65000"/>
                </a:schemeClr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3" name="Oval 8">
              <a:extLst>
                <a:ext uri="{FF2B5EF4-FFF2-40B4-BE49-F238E27FC236}">
                  <a16:creationId xmlns:a16="http://schemas.microsoft.com/office/drawing/2014/main" id="{5E1967E2-9993-4D0B-B853-C0038410B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5" y="2095"/>
              <a:ext cx="37" cy="41"/>
            </a:xfrm>
            <a:prstGeom prst="ellipse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9">
              <a:extLst>
                <a:ext uri="{FF2B5EF4-FFF2-40B4-BE49-F238E27FC236}">
                  <a16:creationId xmlns:a16="http://schemas.microsoft.com/office/drawing/2014/main" id="{5F0B11D2-0D4B-45CE-87C5-4428CFA42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" y="1006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31 w 62"/>
                <a:gd name="T3" fmla="*/ 55 h 62"/>
                <a:gd name="T4" fmla="*/ 0 w 62"/>
                <a:gd name="T5" fmla="*/ 50 h 62"/>
                <a:gd name="T6" fmla="*/ 26 w 62"/>
                <a:gd name="T7" fmla="*/ 24 h 62"/>
                <a:gd name="T8" fmla="*/ 52 w 62"/>
                <a:gd name="T9" fmla="*/ 0 h 62"/>
                <a:gd name="T10" fmla="*/ 57 w 62"/>
                <a:gd name="T11" fmla="*/ 31 h 62"/>
                <a:gd name="T12" fmla="*/ 62 w 62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31" y="55"/>
                  </a:lnTo>
                  <a:lnTo>
                    <a:pt x="0" y="50"/>
                  </a:lnTo>
                  <a:lnTo>
                    <a:pt x="26" y="24"/>
                  </a:lnTo>
                  <a:lnTo>
                    <a:pt x="52" y="0"/>
                  </a:lnTo>
                  <a:lnTo>
                    <a:pt x="57" y="31"/>
                  </a:lnTo>
                  <a:lnTo>
                    <a:pt x="62" y="62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5" name="Oval 10">
              <a:extLst>
                <a:ext uri="{FF2B5EF4-FFF2-40B4-BE49-F238E27FC236}">
                  <a16:creationId xmlns:a16="http://schemas.microsoft.com/office/drawing/2014/main" id="{BAE8F73C-89D0-4344-B095-3CDE2CBFC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" y="1706"/>
              <a:ext cx="37" cy="41"/>
            </a:xfrm>
            <a:prstGeom prst="ellipse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6" name="Freeform 11">
              <a:extLst>
                <a:ext uri="{FF2B5EF4-FFF2-40B4-BE49-F238E27FC236}">
                  <a16:creationId xmlns:a16="http://schemas.microsoft.com/office/drawing/2014/main" id="{BD42BDD9-9AC4-4B8D-904A-A82947CFF9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2" y="924"/>
              <a:ext cx="804" cy="806"/>
            </a:xfrm>
            <a:custGeom>
              <a:avLst/>
              <a:gdLst>
                <a:gd name="T0" fmla="*/ 246 w 492"/>
                <a:gd name="T1" fmla="*/ 493 h 493"/>
                <a:gd name="T2" fmla="*/ 0 w 492"/>
                <a:gd name="T3" fmla="*/ 246 h 493"/>
                <a:gd name="T4" fmla="*/ 246 w 492"/>
                <a:gd name="T5" fmla="*/ 0 h 493"/>
                <a:gd name="T6" fmla="*/ 492 w 492"/>
                <a:gd name="T7" fmla="*/ 246 h 493"/>
                <a:gd name="T8" fmla="*/ 246 w 492"/>
                <a:gd name="T9" fmla="*/ 493 h 493"/>
                <a:gd name="T10" fmla="*/ 246 w 492"/>
                <a:gd name="T11" fmla="*/ 3 h 493"/>
                <a:gd name="T12" fmla="*/ 3 w 492"/>
                <a:gd name="T13" fmla="*/ 246 h 493"/>
                <a:gd name="T14" fmla="*/ 246 w 492"/>
                <a:gd name="T15" fmla="*/ 490 h 493"/>
                <a:gd name="T16" fmla="*/ 489 w 492"/>
                <a:gd name="T17" fmla="*/ 246 h 493"/>
                <a:gd name="T18" fmla="*/ 246 w 492"/>
                <a:gd name="T19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2" h="493">
                  <a:moveTo>
                    <a:pt x="246" y="493"/>
                  </a:moveTo>
                  <a:cubicBezTo>
                    <a:pt x="110" y="493"/>
                    <a:pt x="0" y="382"/>
                    <a:pt x="0" y="246"/>
                  </a:cubicBezTo>
                  <a:cubicBezTo>
                    <a:pt x="0" y="110"/>
                    <a:pt x="110" y="0"/>
                    <a:pt x="246" y="0"/>
                  </a:cubicBezTo>
                  <a:cubicBezTo>
                    <a:pt x="382" y="0"/>
                    <a:pt x="492" y="110"/>
                    <a:pt x="492" y="246"/>
                  </a:cubicBezTo>
                  <a:cubicBezTo>
                    <a:pt x="492" y="382"/>
                    <a:pt x="382" y="493"/>
                    <a:pt x="246" y="493"/>
                  </a:cubicBezTo>
                  <a:close/>
                  <a:moveTo>
                    <a:pt x="246" y="3"/>
                  </a:moveTo>
                  <a:cubicBezTo>
                    <a:pt x="112" y="3"/>
                    <a:pt x="3" y="112"/>
                    <a:pt x="3" y="246"/>
                  </a:cubicBezTo>
                  <a:cubicBezTo>
                    <a:pt x="3" y="380"/>
                    <a:pt x="112" y="490"/>
                    <a:pt x="246" y="490"/>
                  </a:cubicBezTo>
                  <a:cubicBezTo>
                    <a:pt x="380" y="490"/>
                    <a:pt x="489" y="380"/>
                    <a:pt x="489" y="246"/>
                  </a:cubicBezTo>
                  <a:cubicBezTo>
                    <a:pt x="489" y="112"/>
                    <a:pt x="380" y="3"/>
                    <a:pt x="246" y="3"/>
                  </a:cubicBezTo>
                  <a:close/>
                </a:path>
              </a:pathLst>
            </a:custGeom>
            <a:solidFill>
              <a:srgbClr val="989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7" name="Freeform 12">
              <a:extLst>
                <a:ext uri="{FF2B5EF4-FFF2-40B4-BE49-F238E27FC236}">
                  <a16:creationId xmlns:a16="http://schemas.microsoft.com/office/drawing/2014/main" id="{861648E3-77E5-455D-82C4-6F195845B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62" y="1004"/>
              <a:ext cx="644" cy="646"/>
            </a:xfrm>
            <a:custGeom>
              <a:avLst/>
              <a:gdLst>
                <a:gd name="T0" fmla="*/ 394 w 394"/>
                <a:gd name="T1" fmla="*/ 197 h 395"/>
                <a:gd name="T2" fmla="*/ 197 w 394"/>
                <a:gd name="T3" fmla="*/ 0 h 395"/>
                <a:gd name="T4" fmla="*/ 0 w 394"/>
                <a:gd name="T5" fmla="*/ 197 h 395"/>
                <a:gd name="T6" fmla="*/ 197 w 394"/>
                <a:gd name="T7" fmla="*/ 395 h 395"/>
                <a:gd name="T8" fmla="*/ 394 w 394"/>
                <a:gd name="T9" fmla="*/ 197 h 395"/>
                <a:gd name="T10" fmla="*/ 47 w 394"/>
                <a:gd name="T11" fmla="*/ 197 h 395"/>
                <a:gd name="T12" fmla="*/ 197 w 394"/>
                <a:gd name="T13" fmla="*/ 47 h 395"/>
                <a:gd name="T14" fmla="*/ 347 w 394"/>
                <a:gd name="T15" fmla="*/ 197 h 395"/>
                <a:gd name="T16" fmla="*/ 197 w 394"/>
                <a:gd name="T17" fmla="*/ 347 h 395"/>
                <a:gd name="T18" fmla="*/ 47 w 394"/>
                <a:gd name="T19" fmla="*/ 197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4" h="395">
                  <a:moveTo>
                    <a:pt x="394" y="197"/>
                  </a:moveTo>
                  <a:cubicBezTo>
                    <a:pt x="394" y="88"/>
                    <a:pt x="306" y="0"/>
                    <a:pt x="197" y="0"/>
                  </a:cubicBezTo>
                  <a:cubicBezTo>
                    <a:pt x="88" y="0"/>
                    <a:pt x="0" y="88"/>
                    <a:pt x="0" y="197"/>
                  </a:cubicBezTo>
                  <a:cubicBezTo>
                    <a:pt x="0" y="306"/>
                    <a:pt x="88" y="395"/>
                    <a:pt x="197" y="395"/>
                  </a:cubicBezTo>
                  <a:cubicBezTo>
                    <a:pt x="306" y="395"/>
                    <a:pt x="394" y="306"/>
                    <a:pt x="394" y="197"/>
                  </a:cubicBezTo>
                  <a:close/>
                  <a:moveTo>
                    <a:pt x="47" y="197"/>
                  </a:moveTo>
                  <a:cubicBezTo>
                    <a:pt x="47" y="115"/>
                    <a:pt x="114" y="47"/>
                    <a:pt x="197" y="47"/>
                  </a:cubicBezTo>
                  <a:cubicBezTo>
                    <a:pt x="280" y="47"/>
                    <a:pt x="347" y="115"/>
                    <a:pt x="347" y="197"/>
                  </a:cubicBezTo>
                  <a:cubicBezTo>
                    <a:pt x="347" y="280"/>
                    <a:pt x="280" y="347"/>
                    <a:pt x="197" y="347"/>
                  </a:cubicBezTo>
                  <a:cubicBezTo>
                    <a:pt x="114" y="347"/>
                    <a:pt x="47" y="280"/>
                    <a:pt x="47" y="197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65000"/>
                </a:schemeClr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8" name="Rectangle 13">
              <a:extLst>
                <a:ext uri="{FF2B5EF4-FFF2-40B4-BE49-F238E27FC236}">
                  <a16:creationId xmlns:a16="http://schemas.microsoft.com/office/drawing/2014/main" id="{29CC478C-5BC5-46CD-BB6D-A40AB2B98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5" y="2121"/>
              <a:ext cx="1158" cy="6"/>
            </a:xfrm>
            <a:prstGeom prst="rect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9" name="Rectangle 14">
              <a:extLst>
                <a:ext uri="{FF2B5EF4-FFF2-40B4-BE49-F238E27FC236}">
                  <a16:creationId xmlns:a16="http://schemas.microsoft.com/office/drawing/2014/main" id="{7AB37510-7336-466F-82E4-C4BAF8781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7" y="1712"/>
              <a:ext cx="7" cy="816"/>
            </a:xfrm>
            <a:prstGeom prst="rect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0" name="Freeform 15">
              <a:extLst>
                <a:ext uri="{FF2B5EF4-FFF2-40B4-BE49-F238E27FC236}">
                  <a16:creationId xmlns:a16="http://schemas.microsoft.com/office/drawing/2014/main" id="{164AE8D8-8F44-4A11-AA79-701706FB1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" y="3172"/>
              <a:ext cx="64" cy="63"/>
            </a:xfrm>
            <a:custGeom>
              <a:avLst/>
              <a:gdLst>
                <a:gd name="T0" fmla="*/ 0 w 64"/>
                <a:gd name="T1" fmla="*/ 0 h 63"/>
                <a:gd name="T2" fmla="*/ 31 w 64"/>
                <a:gd name="T3" fmla="*/ 5 h 63"/>
                <a:gd name="T4" fmla="*/ 64 w 64"/>
                <a:gd name="T5" fmla="*/ 12 h 63"/>
                <a:gd name="T6" fmla="*/ 38 w 64"/>
                <a:gd name="T7" fmla="*/ 38 h 63"/>
                <a:gd name="T8" fmla="*/ 12 w 64"/>
                <a:gd name="T9" fmla="*/ 63 h 63"/>
                <a:gd name="T10" fmla="*/ 5 w 64"/>
                <a:gd name="T11" fmla="*/ 31 h 63"/>
                <a:gd name="T12" fmla="*/ 0 w 64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3">
                  <a:moveTo>
                    <a:pt x="0" y="0"/>
                  </a:moveTo>
                  <a:lnTo>
                    <a:pt x="31" y="5"/>
                  </a:lnTo>
                  <a:lnTo>
                    <a:pt x="64" y="12"/>
                  </a:lnTo>
                  <a:lnTo>
                    <a:pt x="38" y="38"/>
                  </a:lnTo>
                  <a:lnTo>
                    <a:pt x="12" y="63"/>
                  </a:lnTo>
                  <a:lnTo>
                    <a:pt x="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1" name="Oval 16">
              <a:extLst>
                <a:ext uri="{FF2B5EF4-FFF2-40B4-BE49-F238E27FC236}">
                  <a16:creationId xmlns:a16="http://schemas.microsoft.com/office/drawing/2014/main" id="{9362CCA3-0E53-4E9D-BDC2-17DC74478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2" y="2492"/>
              <a:ext cx="37" cy="41"/>
            </a:xfrm>
            <a:prstGeom prst="ellipse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2" name="Oval 17">
              <a:extLst>
                <a:ext uri="{FF2B5EF4-FFF2-40B4-BE49-F238E27FC236}">
                  <a16:creationId xmlns:a16="http://schemas.microsoft.com/office/drawing/2014/main" id="{0923AA72-96F5-4613-B7C6-F528B791F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" y="2088"/>
              <a:ext cx="72" cy="72"/>
            </a:xfrm>
            <a:prstGeom prst="ellipse">
              <a:avLst/>
            </a:pr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3" name="Freeform 18">
              <a:extLst>
                <a:ext uri="{FF2B5EF4-FFF2-40B4-BE49-F238E27FC236}">
                  <a16:creationId xmlns:a16="http://schemas.microsoft.com/office/drawing/2014/main" id="{695A467B-8598-4BEE-A522-F35F5F230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2" y="2510"/>
              <a:ext cx="806" cy="806"/>
            </a:xfrm>
            <a:custGeom>
              <a:avLst/>
              <a:gdLst>
                <a:gd name="T0" fmla="*/ 246 w 493"/>
                <a:gd name="T1" fmla="*/ 493 h 493"/>
                <a:gd name="T2" fmla="*/ 0 w 493"/>
                <a:gd name="T3" fmla="*/ 246 h 493"/>
                <a:gd name="T4" fmla="*/ 246 w 493"/>
                <a:gd name="T5" fmla="*/ 0 h 493"/>
                <a:gd name="T6" fmla="*/ 493 w 493"/>
                <a:gd name="T7" fmla="*/ 246 h 493"/>
                <a:gd name="T8" fmla="*/ 246 w 493"/>
                <a:gd name="T9" fmla="*/ 493 h 493"/>
                <a:gd name="T10" fmla="*/ 246 w 493"/>
                <a:gd name="T11" fmla="*/ 3 h 493"/>
                <a:gd name="T12" fmla="*/ 3 w 493"/>
                <a:gd name="T13" fmla="*/ 246 h 493"/>
                <a:gd name="T14" fmla="*/ 246 w 493"/>
                <a:gd name="T15" fmla="*/ 490 h 493"/>
                <a:gd name="T16" fmla="*/ 490 w 493"/>
                <a:gd name="T17" fmla="*/ 246 h 493"/>
                <a:gd name="T18" fmla="*/ 246 w 493"/>
                <a:gd name="T19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493">
                  <a:moveTo>
                    <a:pt x="246" y="493"/>
                  </a:moveTo>
                  <a:cubicBezTo>
                    <a:pt x="111" y="493"/>
                    <a:pt x="0" y="382"/>
                    <a:pt x="0" y="246"/>
                  </a:cubicBezTo>
                  <a:cubicBezTo>
                    <a:pt x="0" y="110"/>
                    <a:pt x="111" y="0"/>
                    <a:pt x="246" y="0"/>
                  </a:cubicBezTo>
                  <a:cubicBezTo>
                    <a:pt x="382" y="0"/>
                    <a:pt x="493" y="110"/>
                    <a:pt x="493" y="246"/>
                  </a:cubicBezTo>
                  <a:cubicBezTo>
                    <a:pt x="493" y="382"/>
                    <a:pt x="382" y="493"/>
                    <a:pt x="246" y="493"/>
                  </a:cubicBezTo>
                  <a:close/>
                  <a:moveTo>
                    <a:pt x="246" y="3"/>
                  </a:moveTo>
                  <a:cubicBezTo>
                    <a:pt x="112" y="3"/>
                    <a:pt x="3" y="112"/>
                    <a:pt x="3" y="246"/>
                  </a:cubicBezTo>
                  <a:cubicBezTo>
                    <a:pt x="3" y="380"/>
                    <a:pt x="112" y="490"/>
                    <a:pt x="246" y="490"/>
                  </a:cubicBezTo>
                  <a:cubicBezTo>
                    <a:pt x="381" y="490"/>
                    <a:pt x="490" y="380"/>
                    <a:pt x="490" y="246"/>
                  </a:cubicBezTo>
                  <a:cubicBezTo>
                    <a:pt x="490" y="112"/>
                    <a:pt x="381" y="3"/>
                    <a:pt x="246" y="3"/>
                  </a:cubicBezTo>
                  <a:close/>
                </a:path>
              </a:pathLst>
            </a:custGeom>
            <a:solidFill>
              <a:srgbClr val="989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4" name="Freeform 19">
              <a:extLst>
                <a:ext uri="{FF2B5EF4-FFF2-40B4-BE49-F238E27FC236}">
                  <a16:creationId xmlns:a16="http://schemas.microsoft.com/office/drawing/2014/main" id="{111FB8DD-FBDC-44AC-8C1F-5BED089199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" y="2590"/>
              <a:ext cx="646" cy="646"/>
            </a:xfrm>
            <a:custGeom>
              <a:avLst/>
              <a:gdLst>
                <a:gd name="T0" fmla="*/ 0 w 395"/>
                <a:gd name="T1" fmla="*/ 197 h 395"/>
                <a:gd name="T2" fmla="*/ 197 w 395"/>
                <a:gd name="T3" fmla="*/ 395 h 395"/>
                <a:gd name="T4" fmla="*/ 395 w 395"/>
                <a:gd name="T5" fmla="*/ 197 h 395"/>
                <a:gd name="T6" fmla="*/ 197 w 395"/>
                <a:gd name="T7" fmla="*/ 0 h 395"/>
                <a:gd name="T8" fmla="*/ 0 w 395"/>
                <a:gd name="T9" fmla="*/ 197 h 395"/>
                <a:gd name="T10" fmla="*/ 347 w 395"/>
                <a:gd name="T11" fmla="*/ 197 h 395"/>
                <a:gd name="T12" fmla="*/ 197 w 395"/>
                <a:gd name="T13" fmla="*/ 347 h 395"/>
                <a:gd name="T14" fmla="*/ 48 w 395"/>
                <a:gd name="T15" fmla="*/ 197 h 395"/>
                <a:gd name="T16" fmla="*/ 197 w 395"/>
                <a:gd name="T17" fmla="*/ 47 h 395"/>
                <a:gd name="T18" fmla="*/ 347 w 395"/>
                <a:gd name="T19" fmla="*/ 197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5" h="395">
                  <a:moveTo>
                    <a:pt x="0" y="197"/>
                  </a:moveTo>
                  <a:cubicBezTo>
                    <a:pt x="0" y="306"/>
                    <a:pt x="88" y="395"/>
                    <a:pt x="197" y="395"/>
                  </a:cubicBezTo>
                  <a:cubicBezTo>
                    <a:pt x="306" y="395"/>
                    <a:pt x="395" y="306"/>
                    <a:pt x="395" y="197"/>
                  </a:cubicBezTo>
                  <a:cubicBezTo>
                    <a:pt x="395" y="88"/>
                    <a:pt x="306" y="0"/>
                    <a:pt x="197" y="0"/>
                  </a:cubicBezTo>
                  <a:cubicBezTo>
                    <a:pt x="88" y="0"/>
                    <a:pt x="0" y="88"/>
                    <a:pt x="0" y="197"/>
                  </a:cubicBezTo>
                  <a:close/>
                  <a:moveTo>
                    <a:pt x="347" y="197"/>
                  </a:moveTo>
                  <a:cubicBezTo>
                    <a:pt x="347" y="280"/>
                    <a:pt x="280" y="347"/>
                    <a:pt x="197" y="347"/>
                  </a:cubicBezTo>
                  <a:cubicBezTo>
                    <a:pt x="115" y="347"/>
                    <a:pt x="48" y="280"/>
                    <a:pt x="48" y="197"/>
                  </a:cubicBezTo>
                  <a:cubicBezTo>
                    <a:pt x="48" y="115"/>
                    <a:pt x="115" y="47"/>
                    <a:pt x="197" y="47"/>
                  </a:cubicBezTo>
                  <a:cubicBezTo>
                    <a:pt x="280" y="47"/>
                    <a:pt x="347" y="115"/>
                    <a:pt x="347" y="197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65000"/>
                </a:schemeClr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95" name="Rectangle 20">
              <a:extLst>
                <a:ext uri="{FF2B5EF4-FFF2-40B4-BE49-F238E27FC236}">
                  <a16:creationId xmlns:a16="http://schemas.microsoft.com/office/drawing/2014/main" id="{7365D20F-4419-4730-97BD-C78BA233E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0" y="2118"/>
              <a:ext cx="311" cy="5"/>
            </a:xfrm>
            <a:prstGeom prst="rect">
              <a:avLst/>
            </a:prstGeom>
            <a:solidFill>
              <a:srgbClr val="98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6" name="Rectangle 21">
              <a:extLst>
                <a:ext uri="{FF2B5EF4-FFF2-40B4-BE49-F238E27FC236}">
                  <a16:creationId xmlns:a16="http://schemas.microsoft.com/office/drawing/2014/main" id="{E617CAB0-9251-4FCB-9639-528865DA6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2683"/>
              <a:ext cx="6" cy="311"/>
            </a:xfrm>
            <a:prstGeom prst="rect">
              <a:avLst/>
            </a:prstGeom>
            <a:solidFill>
              <a:srgbClr val="98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7" name="Rectangle 22">
              <a:extLst>
                <a:ext uri="{FF2B5EF4-FFF2-40B4-BE49-F238E27FC236}">
                  <a16:creationId xmlns:a16="http://schemas.microsoft.com/office/drawing/2014/main" id="{EFFA372A-D841-403C-9FEA-2420ABA06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" y="2118"/>
              <a:ext cx="311" cy="5"/>
            </a:xfrm>
            <a:prstGeom prst="rect">
              <a:avLst/>
            </a:prstGeom>
            <a:solidFill>
              <a:srgbClr val="98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8" name="Freeform 23">
              <a:extLst>
                <a:ext uri="{FF2B5EF4-FFF2-40B4-BE49-F238E27FC236}">
                  <a16:creationId xmlns:a16="http://schemas.microsoft.com/office/drawing/2014/main" id="{56DD816D-3758-492E-924D-6A6A64B51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" y="2118"/>
              <a:ext cx="572" cy="572"/>
            </a:xfrm>
            <a:custGeom>
              <a:avLst/>
              <a:gdLst>
                <a:gd name="T0" fmla="*/ 293 w 350"/>
                <a:gd name="T1" fmla="*/ 0 h 350"/>
                <a:gd name="T2" fmla="*/ 293 w 350"/>
                <a:gd name="T3" fmla="*/ 0 h 350"/>
                <a:gd name="T4" fmla="*/ 0 w 350"/>
                <a:gd name="T5" fmla="*/ 293 h 350"/>
                <a:gd name="T6" fmla="*/ 0 w 350"/>
                <a:gd name="T7" fmla="*/ 350 h 350"/>
                <a:gd name="T8" fmla="*/ 350 w 350"/>
                <a:gd name="T9" fmla="*/ 0 h 350"/>
                <a:gd name="T10" fmla="*/ 293 w 350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0">
                  <a:moveTo>
                    <a:pt x="293" y="0"/>
                  </a:moveTo>
                  <a:cubicBezTo>
                    <a:pt x="293" y="0"/>
                    <a:pt x="293" y="0"/>
                    <a:pt x="293" y="0"/>
                  </a:cubicBezTo>
                  <a:cubicBezTo>
                    <a:pt x="293" y="162"/>
                    <a:pt x="162" y="293"/>
                    <a:pt x="0" y="293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93" y="350"/>
                    <a:pt x="350" y="193"/>
                    <a:pt x="35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9" name="Freeform 24">
              <a:extLst>
                <a:ext uri="{FF2B5EF4-FFF2-40B4-BE49-F238E27FC236}">
                  <a16:creationId xmlns:a16="http://schemas.microsoft.com/office/drawing/2014/main" id="{7D8D0D32-E158-4C1D-9FA5-C717D2AF0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2118"/>
              <a:ext cx="572" cy="572"/>
            </a:xfrm>
            <a:custGeom>
              <a:avLst/>
              <a:gdLst>
                <a:gd name="T0" fmla="*/ 57 w 350"/>
                <a:gd name="T1" fmla="*/ 0 h 350"/>
                <a:gd name="T2" fmla="*/ 57 w 350"/>
                <a:gd name="T3" fmla="*/ 0 h 350"/>
                <a:gd name="T4" fmla="*/ 0 w 350"/>
                <a:gd name="T5" fmla="*/ 0 h 350"/>
                <a:gd name="T6" fmla="*/ 350 w 350"/>
                <a:gd name="T7" fmla="*/ 350 h 350"/>
                <a:gd name="T8" fmla="*/ 350 w 350"/>
                <a:gd name="T9" fmla="*/ 293 h 350"/>
                <a:gd name="T10" fmla="*/ 57 w 350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0"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157" y="350"/>
                    <a:pt x="350" y="350"/>
                  </a:cubicBezTo>
                  <a:cubicBezTo>
                    <a:pt x="350" y="293"/>
                    <a:pt x="350" y="293"/>
                    <a:pt x="350" y="293"/>
                  </a:cubicBezTo>
                  <a:cubicBezTo>
                    <a:pt x="188" y="293"/>
                    <a:pt x="57" y="162"/>
                    <a:pt x="57" y="0"/>
                  </a:cubicBezTo>
                  <a:close/>
                </a:path>
              </a:pathLst>
            </a:custGeom>
            <a:solidFill>
              <a:srgbClr val="78B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0" name="Freeform 25">
              <a:extLst>
                <a:ext uri="{FF2B5EF4-FFF2-40B4-BE49-F238E27FC236}">
                  <a16:creationId xmlns:a16="http://schemas.microsoft.com/office/drawing/2014/main" id="{20D2FE4E-CF95-4285-862F-AC5BCBAFD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1547"/>
              <a:ext cx="1144" cy="571"/>
            </a:xfrm>
            <a:custGeom>
              <a:avLst/>
              <a:gdLst>
                <a:gd name="T0" fmla="*/ 57 w 700"/>
                <a:gd name="T1" fmla="*/ 349 h 349"/>
                <a:gd name="T2" fmla="*/ 350 w 700"/>
                <a:gd name="T3" fmla="*/ 56 h 349"/>
                <a:gd name="T4" fmla="*/ 643 w 700"/>
                <a:gd name="T5" fmla="*/ 349 h 349"/>
                <a:gd name="T6" fmla="*/ 643 w 700"/>
                <a:gd name="T7" fmla="*/ 349 h 349"/>
                <a:gd name="T8" fmla="*/ 700 w 700"/>
                <a:gd name="T9" fmla="*/ 349 h 349"/>
                <a:gd name="T10" fmla="*/ 350 w 700"/>
                <a:gd name="T11" fmla="*/ 0 h 349"/>
                <a:gd name="T12" fmla="*/ 0 w 700"/>
                <a:gd name="T13" fmla="*/ 349 h 349"/>
                <a:gd name="T14" fmla="*/ 57 w 700"/>
                <a:gd name="T15" fmla="*/ 349 h 349"/>
                <a:gd name="T16" fmla="*/ 57 w 700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0" h="349">
                  <a:moveTo>
                    <a:pt x="57" y="349"/>
                  </a:moveTo>
                  <a:cubicBezTo>
                    <a:pt x="57" y="187"/>
                    <a:pt x="188" y="56"/>
                    <a:pt x="350" y="56"/>
                  </a:cubicBezTo>
                  <a:cubicBezTo>
                    <a:pt x="512" y="56"/>
                    <a:pt x="643" y="187"/>
                    <a:pt x="643" y="349"/>
                  </a:cubicBezTo>
                  <a:cubicBezTo>
                    <a:pt x="643" y="349"/>
                    <a:pt x="643" y="349"/>
                    <a:pt x="643" y="349"/>
                  </a:cubicBezTo>
                  <a:cubicBezTo>
                    <a:pt x="700" y="349"/>
                    <a:pt x="700" y="349"/>
                    <a:pt x="700" y="349"/>
                  </a:cubicBezTo>
                  <a:cubicBezTo>
                    <a:pt x="700" y="156"/>
                    <a:pt x="543" y="0"/>
                    <a:pt x="350" y="0"/>
                  </a:cubicBezTo>
                  <a:cubicBezTo>
                    <a:pt x="157" y="0"/>
                    <a:pt x="0" y="156"/>
                    <a:pt x="0" y="349"/>
                  </a:cubicBezTo>
                  <a:cubicBezTo>
                    <a:pt x="57" y="349"/>
                    <a:pt x="57" y="349"/>
                    <a:pt x="57" y="349"/>
                  </a:cubicBezTo>
                  <a:cubicBezTo>
                    <a:pt x="57" y="349"/>
                    <a:pt x="57" y="349"/>
                    <a:pt x="57" y="349"/>
                  </a:cubicBez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9F472570-16CF-405E-9597-AF1E04FAB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" y="2795"/>
              <a:ext cx="51" cy="72"/>
            </a:xfrm>
            <a:custGeom>
              <a:avLst/>
              <a:gdLst>
                <a:gd name="T0" fmla="*/ 0 w 51"/>
                <a:gd name="T1" fmla="*/ 36 h 72"/>
                <a:gd name="T2" fmla="*/ 26 w 51"/>
                <a:gd name="T3" fmla="*/ 18 h 72"/>
                <a:gd name="T4" fmla="*/ 51 w 51"/>
                <a:gd name="T5" fmla="*/ 0 h 72"/>
                <a:gd name="T6" fmla="*/ 51 w 51"/>
                <a:gd name="T7" fmla="*/ 36 h 72"/>
                <a:gd name="T8" fmla="*/ 51 w 51"/>
                <a:gd name="T9" fmla="*/ 72 h 72"/>
                <a:gd name="T10" fmla="*/ 26 w 51"/>
                <a:gd name="T11" fmla="*/ 54 h 72"/>
                <a:gd name="T12" fmla="*/ 0 w 51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72">
                  <a:moveTo>
                    <a:pt x="0" y="36"/>
                  </a:moveTo>
                  <a:lnTo>
                    <a:pt x="26" y="18"/>
                  </a:lnTo>
                  <a:lnTo>
                    <a:pt x="51" y="0"/>
                  </a:lnTo>
                  <a:lnTo>
                    <a:pt x="51" y="36"/>
                  </a:lnTo>
                  <a:lnTo>
                    <a:pt x="51" y="72"/>
                  </a:lnTo>
                  <a:lnTo>
                    <a:pt x="26" y="5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AF489C48-3AB5-49DA-8678-354FEC14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" y="2087"/>
              <a:ext cx="56" cy="76"/>
            </a:xfrm>
            <a:custGeom>
              <a:avLst/>
              <a:gdLst>
                <a:gd name="T0" fmla="*/ 56 w 56"/>
                <a:gd name="T1" fmla="*/ 37 h 76"/>
                <a:gd name="T2" fmla="*/ 28 w 56"/>
                <a:gd name="T3" fmla="*/ 57 h 76"/>
                <a:gd name="T4" fmla="*/ 0 w 56"/>
                <a:gd name="T5" fmla="*/ 76 h 76"/>
                <a:gd name="T6" fmla="*/ 0 w 56"/>
                <a:gd name="T7" fmla="*/ 37 h 76"/>
                <a:gd name="T8" fmla="*/ 0 w 56"/>
                <a:gd name="T9" fmla="*/ 0 h 76"/>
                <a:gd name="T10" fmla="*/ 28 w 56"/>
                <a:gd name="T11" fmla="*/ 18 h 76"/>
                <a:gd name="T12" fmla="*/ 56 w 56"/>
                <a:gd name="T13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6">
                  <a:moveTo>
                    <a:pt x="56" y="37"/>
                  </a:moveTo>
                  <a:lnTo>
                    <a:pt x="28" y="57"/>
                  </a:lnTo>
                  <a:lnTo>
                    <a:pt x="0" y="76"/>
                  </a:lnTo>
                  <a:lnTo>
                    <a:pt x="0" y="37"/>
                  </a:lnTo>
                  <a:lnTo>
                    <a:pt x="0" y="0"/>
                  </a:lnTo>
                  <a:lnTo>
                    <a:pt x="28" y="18"/>
                  </a:lnTo>
                  <a:lnTo>
                    <a:pt x="56" y="37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11" name="Oval 110">
            <a:extLst>
              <a:ext uri="{FF2B5EF4-FFF2-40B4-BE49-F238E27FC236}">
                <a16:creationId xmlns:a16="http://schemas.microsoft.com/office/drawing/2014/main" id="{E1E603BA-6632-42E4-867D-C0EFDE165A58}"/>
              </a:ext>
            </a:extLst>
          </p:cNvPr>
          <p:cNvSpPr/>
          <p:nvPr/>
        </p:nvSpPr>
        <p:spPr>
          <a:xfrm>
            <a:off x="7343968" y="1797049"/>
            <a:ext cx="806451" cy="8064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C55FB1B-569B-49A7-A5CE-0FB946188C19}"/>
              </a:ext>
            </a:extLst>
          </p:cNvPr>
          <p:cNvSpPr/>
          <p:nvPr/>
        </p:nvSpPr>
        <p:spPr>
          <a:xfrm>
            <a:off x="8747021" y="3060452"/>
            <a:ext cx="806451" cy="8064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B1112EB-11B4-45A8-8ADF-875A2BD863DE}"/>
              </a:ext>
            </a:extLst>
          </p:cNvPr>
          <p:cNvSpPr/>
          <p:nvPr/>
        </p:nvSpPr>
        <p:spPr>
          <a:xfrm>
            <a:off x="7318568" y="4316338"/>
            <a:ext cx="806451" cy="8064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117" name="Graphic 116">
            <a:extLst>
              <a:ext uri="{FF2B5EF4-FFF2-40B4-BE49-F238E27FC236}">
                <a16:creationId xmlns:a16="http://schemas.microsoft.com/office/drawing/2014/main" id="{C47E548F-3C7C-42F4-86ED-DFE20BB72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9123" y="1960888"/>
            <a:ext cx="425270" cy="425270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2AF33616-C453-4E8E-8353-B6B476600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81628" y="3269484"/>
            <a:ext cx="379265" cy="379265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A5966057-6204-428E-BDA3-74D9641A2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7626" y="4497186"/>
            <a:ext cx="415636" cy="415636"/>
          </a:xfrm>
          <a:prstGeom prst="rect">
            <a:avLst/>
          </a:prstGeom>
        </p:spPr>
      </p:pic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A3C142A-C109-4F0B-9FC5-C1DCB147CD67}"/>
              </a:ext>
            </a:extLst>
          </p:cNvPr>
          <p:cNvCxnSpPr>
            <a:cxnSpLocks/>
          </p:cNvCxnSpPr>
          <p:nvPr/>
        </p:nvCxnSpPr>
        <p:spPr>
          <a:xfrm>
            <a:off x="502563" y="3462046"/>
            <a:ext cx="260706" cy="0"/>
          </a:xfrm>
          <a:prstGeom prst="line">
            <a:avLst/>
          </a:prstGeom>
          <a:ln w="28575" cap="rnd">
            <a:solidFill>
              <a:srgbClr val="006A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Block Arc 137">
            <a:extLst>
              <a:ext uri="{FF2B5EF4-FFF2-40B4-BE49-F238E27FC236}">
                <a16:creationId xmlns:a16="http://schemas.microsoft.com/office/drawing/2014/main" id="{6262865A-2AE7-4523-B98A-17F02BE61ABB}"/>
              </a:ext>
            </a:extLst>
          </p:cNvPr>
          <p:cNvSpPr/>
          <p:nvPr/>
        </p:nvSpPr>
        <p:spPr>
          <a:xfrm>
            <a:off x="3788419" y="2009164"/>
            <a:ext cx="2892396" cy="2893648"/>
          </a:xfrm>
          <a:prstGeom prst="blockArc">
            <a:avLst>
              <a:gd name="adj1" fmla="val 12173221"/>
              <a:gd name="adj2" fmla="val 9362379"/>
              <a:gd name="adj3" fmla="val 2027"/>
            </a:avLst>
          </a:prstGeom>
          <a:solidFill>
            <a:srgbClr val="1EA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153" name="Group 4">
            <a:extLst>
              <a:ext uri="{FF2B5EF4-FFF2-40B4-BE49-F238E27FC236}">
                <a16:creationId xmlns:a16="http://schemas.microsoft.com/office/drawing/2014/main" id="{C4496D68-67AD-4C6E-82EE-CB79CB9D95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9797" y="3106349"/>
            <a:ext cx="640048" cy="650877"/>
            <a:chOff x="1717" y="1"/>
            <a:chExt cx="4255" cy="432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4" name="Freeform 5">
              <a:extLst>
                <a:ext uri="{FF2B5EF4-FFF2-40B4-BE49-F238E27FC236}">
                  <a16:creationId xmlns:a16="http://schemas.microsoft.com/office/drawing/2014/main" id="{59F96563-210F-4598-9443-ED1C16AB6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" y="1"/>
              <a:ext cx="3600" cy="3013"/>
            </a:xfrm>
            <a:custGeom>
              <a:avLst/>
              <a:gdLst>
                <a:gd name="T0" fmla="*/ 3240 w 3600"/>
                <a:gd name="T1" fmla="*/ 0 h 3013"/>
                <a:gd name="T2" fmla="*/ 360 w 3600"/>
                <a:gd name="T3" fmla="*/ 0 h 3013"/>
                <a:gd name="T4" fmla="*/ 0 w 3600"/>
                <a:gd name="T5" fmla="*/ 360 h 3013"/>
                <a:gd name="T6" fmla="*/ 0 w 3600"/>
                <a:gd name="T7" fmla="*/ 2664 h 3013"/>
                <a:gd name="T8" fmla="*/ 270 w 3600"/>
                <a:gd name="T9" fmla="*/ 3013 h 3013"/>
                <a:gd name="T10" fmla="*/ 306 w 3600"/>
                <a:gd name="T11" fmla="*/ 2873 h 3013"/>
                <a:gd name="T12" fmla="*/ 144 w 3600"/>
                <a:gd name="T13" fmla="*/ 2664 h 3013"/>
                <a:gd name="T14" fmla="*/ 144 w 3600"/>
                <a:gd name="T15" fmla="*/ 360 h 3013"/>
                <a:gd name="T16" fmla="*/ 360 w 3600"/>
                <a:gd name="T17" fmla="*/ 144 h 3013"/>
                <a:gd name="T18" fmla="*/ 3240 w 3600"/>
                <a:gd name="T19" fmla="*/ 144 h 3013"/>
                <a:gd name="T20" fmla="*/ 3456 w 3600"/>
                <a:gd name="T21" fmla="*/ 360 h 3013"/>
                <a:gd name="T22" fmla="*/ 3456 w 3600"/>
                <a:gd name="T23" fmla="*/ 432 h 3013"/>
                <a:gd name="T24" fmla="*/ 3600 w 3600"/>
                <a:gd name="T25" fmla="*/ 432 h 3013"/>
                <a:gd name="T26" fmla="*/ 3600 w 3600"/>
                <a:gd name="T27" fmla="*/ 360 h 3013"/>
                <a:gd name="T28" fmla="*/ 3240 w 3600"/>
                <a:gd name="T2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00" h="3013">
                  <a:moveTo>
                    <a:pt x="3240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161" y="0"/>
                    <a:pt x="0" y="161"/>
                    <a:pt x="0" y="36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0" y="2828"/>
                    <a:pt x="111" y="2972"/>
                    <a:pt x="270" y="3013"/>
                  </a:cubicBezTo>
                  <a:cubicBezTo>
                    <a:pt x="306" y="2873"/>
                    <a:pt x="306" y="2873"/>
                    <a:pt x="306" y="2873"/>
                  </a:cubicBezTo>
                  <a:cubicBezTo>
                    <a:pt x="211" y="2849"/>
                    <a:pt x="144" y="2763"/>
                    <a:pt x="144" y="2664"/>
                  </a:cubicBezTo>
                  <a:cubicBezTo>
                    <a:pt x="144" y="360"/>
                    <a:pt x="144" y="360"/>
                    <a:pt x="144" y="360"/>
                  </a:cubicBezTo>
                  <a:cubicBezTo>
                    <a:pt x="144" y="241"/>
                    <a:pt x="241" y="144"/>
                    <a:pt x="360" y="144"/>
                  </a:cubicBezTo>
                  <a:cubicBezTo>
                    <a:pt x="3240" y="144"/>
                    <a:pt x="3240" y="144"/>
                    <a:pt x="3240" y="144"/>
                  </a:cubicBezTo>
                  <a:cubicBezTo>
                    <a:pt x="3359" y="144"/>
                    <a:pt x="3456" y="241"/>
                    <a:pt x="3456" y="360"/>
                  </a:cubicBezTo>
                  <a:cubicBezTo>
                    <a:pt x="3456" y="432"/>
                    <a:pt x="3456" y="432"/>
                    <a:pt x="3456" y="432"/>
                  </a:cubicBezTo>
                  <a:cubicBezTo>
                    <a:pt x="3600" y="432"/>
                    <a:pt x="3600" y="432"/>
                    <a:pt x="3600" y="432"/>
                  </a:cubicBezTo>
                  <a:cubicBezTo>
                    <a:pt x="3600" y="360"/>
                    <a:pt x="3600" y="360"/>
                    <a:pt x="3600" y="360"/>
                  </a:cubicBezTo>
                  <a:cubicBezTo>
                    <a:pt x="3600" y="161"/>
                    <a:pt x="3439" y="0"/>
                    <a:pt x="32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Rectangle 6">
              <a:extLst>
                <a:ext uri="{FF2B5EF4-FFF2-40B4-BE49-F238E27FC236}">
                  <a16:creationId xmlns:a16="http://schemas.microsoft.com/office/drawing/2014/main" id="{9B1DB26F-0606-4039-A4F4-F7D3E38A2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5" y="28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Rectangle 7">
              <a:extLst>
                <a:ext uri="{FF2B5EF4-FFF2-40B4-BE49-F238E27FC236}">
                  <a16:creationId xmlns:a16="http://schemas.microsoft.com/office/drawing/2014/main" id="{D8D63313-A62A-42CE-B374-224725367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8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Rectangle 8">
              <a:extLst>
                <a:ext uri="{FF2B5EF4-FFF2-40B4-BE49-F238E27FC236}">
                  <a16:creationId xmlns:a16="http://schemas.microsoft.com/office/drawing/2014/main" id="{62683087-8615-463F-A6A2-E999AC967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8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9">
              <a:extLst>
                <a:ext uri="{FF2B5EF4-FFF2-40B4-BE49-F238E27FC236}">
                  <a16:creationId xmlns:a16="http://schemas.microsoft.com/office/drawing/2014/main" id="{29CD149D-07F2-4A17-9AE5-5D439AF810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7" y="1153"/>
              <a:ext cx="3535" cy="3175"/>
            </a:xfrm>
            <a:custGeom>
              <a:avLst/>
              <a:gdLst>
                <a:gd name="T0" fmla="*/ 3507 w 3535"/>
                <a:gd name="T1" fmla="*/ 2829 h 3175"/>
                <a:gd name="T2" fmla="*/ 2824 w 3535"/>
                <a:gd name="T3" fmla="*/ 2146 h 3175"/>
                <a:gd name="T4" fmla="*/ 2910 w 3535"/>
                <a:gd name="T5" fmla="*/ 1944 h 3175"/>
                <a:gd name="T6" fmla="*/ 3024 w 3535"/>
                <a:gd name="T7" fmla="*/ 1944 h 3175"/>
                <a:gd name="T8" fmla="*/ 3024 w 3535"/>
                <a:gd name="T9" fmla="*/ 1800 h 3175"/>
                <a:gd name="T10" fmla="*/ 2940 w 3535"/>
                <a:gd name="T11" fmla="*/ 1800 h 3175"/>
                <a:gd name="T12" fmla="*/ 2880 w 3535"/>
                <a:gd name="T13" fmla="*/ 1284 h 3175"/>
                <a:gd name="T14" fmla="*/ 2880 w 3535"/>
                <a:gd name="T15" fmla="*/ 576 h 3175"/>
                <a:gd name="T16" fmla="*/ 2736 w 3535"/>
                <a:gd name="T17" fmla="*/ 576 h 3175"/>
                <a:gd name="T18" fmla="*/ 2736 w 3535"/>
                <a:gd name="T19" fmla="*/ 1035 h 3175"/>
                <a:gd name="T20" fmla="*/ 2592 w 3535"/>
                <a:gd name="T21" fmla="*/ 885 h 3175"/>
                <a:gd name="T22" fmla="*/ 2592 w 3535"/>
                <a:gd name="T23" fmla="*/ 288 h 3175"/>
                <a:gd name="T24" fmla="*/ 2448 w 3535"/>
                <a:gd name="T25" fmla="*/ 288 h 3175"/>
                <a:gd name="T26" fmla="*/ 2448 w 3535"/>
                <a:gd name="T27" fmla="*/ 784 h 3175"/>
                <a:gd name="T28" fmla="*/ 2304 w 3535"/>
                <a:gd name="T29" fmla="*/ 716 h 3175"/>
                <a:gd name="T30" fmla="*/ 2304 w 3535"/>
                <a:gd name="T31" fmla="*/ 0 h 3175"/>
                <a:gd name="T32" fmla="*/ 2160 w 3535"/>
                <a:gd name="T33" fmla="*/ 0 h 3175"/>
                <a:gd name="T34" fmla="*/ 2160 w 3535"/>
                <a:gd name="T35" fmla="*/ 672 h 3175"/>
                <a:gd name="T36" fmla="*/ 2016 w 3535"/>
                <a:gd name="T37" fmla="*/ 652 h 3175"/>
                <a:gd name="T38" fmla="*/ 2016 w 3535"/>
                <a:gd name="T39" fmla="*/ 144 h 3175"/>
                <a:gd name="T40" fmla="*/ 1872 w 3535"/>
                <a:gd name="T41" fmla="*/ 144 h 3175"/>
                <a:gd name="T42" fmla="*/ 1872 w 3535"/>
                <a:gd name="T43" fmla="*/ 652 h 3175"/>
                <a:gd name="T44" fmla="*/ 1728 w 3535"/>
                <a:gd name="T45" fmla="*/ 672 h 3175"/>
                <a:gd name="T46" fmla="*/ 1728 w 3535"/>
                <a:gd name="T47" fmla="*/ 432 h 3175"/>
                <a:gd name="T48" fmla="*/ 1584 w 3535"/>
                <a:gd name="T49" fmla="*/ 432 h 3175"/>
                <a:gd name="T50" fmla="*/ 1584 w 3535"/>
                <a:gd name="T51" fmla="*/ 716 h 3175"/>
                <a:gd name="T52" fmla="*/ 1440 w 3535"/>
                <a:gd name="T53" fmla="*/ 784 h 3175"/>
                <a:gd name="T54" fmla="*/ 1440 w 3535"/>
                <a:gd name="T55" fmla="*/ 360 h 3175"/>
                <a:gd name="T56" fmla="*/ 1296 w 3535"/>
                <a:gd name="T57" fmla="*/ 360 h 3175"/>
                <a:gd name="T58" fmla="*/ 1296 w 3535"/>
                <a:gd name="T59" fmla="*/ 885 h 3175"/>
                <a:gd name="T60" fmla="*/ 1152 w 3535"/>
                <a:gd name="T61" fmla="*/ 1035 h 3175"/>
                <a:gd name="T62" fmla="*/ 1152 w 3535"/>
                <a:gd name="T63" fmla="*/ 504 h 3175"/>
                <a:gd name="T64" fmla="*/ 1008 w 3535"/>
                <a:gd name="T65" fmla="*/ 504 h 3175"/>
                <a:gd name="T66" fmla="*/ 1008 w 3535"/>
                <a:gd name="T67" fmla="*/ 1284 h 3175"/>
                <a:gd name="T68" fmla="*/ 948 w 3535"/>
                <a:gd name="T69" fmla="*/ 1800 h 3175"/>
                <a:gd name="T70" fmla="*/ 0 w 3535"/>
                <a:gd name="T71" fmla="*/ 1800 h 3175"/>
                <a:gd name="T72" fmla="*/ 0 w 3535"/>
                <a:gd name="T73" fmla="*/ 1944 h 3175"/>
                <a:gd name="T74" fmla="*/ 978 w 3535"/>
                <a:gd name="T75" fmla="*/ 1944 h 3175"/>
                <a:gd name="T76" fmla="*/ 2229 w 3535"/>
                <a:gd name="T77" fmla="*/ 2623 h 3175"/>
                <a:gd name="T78" fmla="*/ 2522 w 3535"/>
                <a:gd name="T79" fmla="*/ 2480 h 3175"/>
                <a:gd name="T80" fmla="*/ 3189 w 3535"/>
                <a:gd name="T81" fmla="*/ 3147 h 3175"/>
                <a:gd name="T82" fmla="*/ 3291 w 3535"/>
                <a:gd name="T83" fmla="*/ 3147 h 3175"/>
                <a:gd name="T84" fmla="*/ 3507 w 3535"/>
                <a:gd name="T85" fmla="*/ 2931 h 3175"/>
                <a:gd name="T86" fmla="*/ 3507 w 3535"/>
                <a:gd name="T87" fmla="*/ 2829 h 3175"/>
                <a:gd name="T88" fmla="*/ 1944 w 3535"/>
                <a:gd name="T89" fmla="*/ 2520 h 3175"/>
                <a:gd name="T90" fmla="*/ 1080 w 3535"/>
                <a:gd name="T91" fmla="*/ 1656 h 3175"/>
                <a:gd name="T92" fmla="*/ 1944 w 3535"/>
                <a:gd name="T93" fmla="*/ 792 h 3175"/>
                <a:gd name="T94" fmla="*/ 2808 w 3535"/>
                <a:gd name="T95" fmla="*/ 1656 h 3175"/>
                <a:gd name="T96" fmla="*/ 1944 w 3535"/>
                <a:gd name="T97" fmla="*/ 2520 h 3175"/>
                <a:gd name="T98" fmla="*/ 3240 w 3535"/>
                <a:gd name="T99" fmla="*/ 2994 h 3175"/>
                <a:gd name="T100" fmla="*/ 2634 w 3535"/>
                <a:gd name="T101" fmla="*/ 2389 h 3175"/>
                <a:gd name="T102" fmla="*/ 2743 w 3535"/>
                <a:gd name="T103" fmla="*/ 2269 h 3175"/>
                <a:gd name="T104" fmla="*/ 3354 w 3535"/>
                <a:gd name="T105" fmla="*/ 2880 h 3175"/>
                <a:gd name="T106" fmla="*/ 3240 w 3535"/>
                <a:gd name="T107" fmla="*/ 2994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35" h="3175">
                  <a:moveTo>
                    <a:pt x="3507" y="2829"/>
                  </a:moveTo>
                  <a:cubicBezTo>
                    <a:pt x="2824" y="2146"/>
                    <a:pt x="2824" y="2146"/>
                    <a:pt x="2824" y="2146"/>
                  </a:cubicBezTo>
                  <a:cubicBezTo>
                    <a:pt x="2860" y="2082"/>
                    <a:pt x="2889" y="2014"/>
                    <a:pt x="2910" y="1944"/>
                  </a:cubicBezTo>
                  <a:cubicBezTo>
                    <a:pt x="3024" y="1944"/>
                    <a:pt x="3024" y="1944"/>
                    <a:pt x="3024" y="1944"/>
                  </a:cubicBezTo>
                  <a:cubicBezTo>
                    <a:pt x="3024" y="1800"/>
                    <a:pt x="3024" y="1800"/>
                    <a:pt x="3024" y="1800"/>
                  </a:cubicBezTo>
                  <a:cubicBezTo>
                    <a:pt x="2940" y="1800"/>
                    <a:pt x="2940" y="1800"/>
                    <a:pt x="2940" y="1800"/>
                  </a:cubicBezTo>
                  <a:cubicBezTo>
                    <a:pt x="2968" y="1626"/>
                    <a:pt x="2947" y="1447"/>
                    <a:pt x="2880" y="1284"/>
                  </a:cubicBezTo>
                  <a:cubicBezTo>
                    <a:pt x="2880" y="576"/>
                    <a:pt x="2880" y="576"/>
                    <a:pt x="2880" y="576"/>
                  </a:cubicBezTo>
                  <a:cubicBezTo>
                    <a:pt x="2736" y="576"/>
                    <a:pt x="2736" y="576"/>
                    <a:pt x="2736" y="576"/>
                  </a:cubicBezTo>
                  <a:cubicBezTo>
                    <a:pt x="2736" y="1035"/>
                    <a:pt x="2736" y="1035"/>
                    <a:pt x="2736" y="1035"/>
                  </a:cubicBezTo>
                  <a:cubicBezTo>
                    <a:pt x="2693" y="980"/>
                    <a:pt x="2645" y="930"/>
                    <a:pt x="2592" y="885"/>
                  </a:cubicBezTo>
                  <a:cubicBezTo>
                    <a:pt x="2592" y="288"/>
                    <a:pt x="2592" y="288"/>
                    <a:pt x="2592" y="288"/>
                  </a:cubicBezTo>
                  <a:cubicBezTo>
                    <a:pt x="2448" y="288"/>
                    <a:pt x="2448" y="288"/>
                    <a:pt x="2448" y="288"/>
                  </a:cubicBezTo>
                  <a:cubicBezTo>
                    <a:pt x="2448" y="784"/>
                    <a:pt x="2448" y="784"/>
                    <a:pt x="2448" y="784"/>
                  </a:cubicBezTo>
                  <a:cubicBezTo>
                    <a:pt x="2402" y="758"/>
                    <a:pt x="2354" y="735"/>
                    <a:pt x="2304" y="716"/>
                  </a:cubicBezTo>
                  <a:cubicBezTo>
                    <a:pt x="2304" y="0"/>
                    <a:pt x="2304" y="0"/>
                    <a:pt x="2304" y="0"/>
                  </a:cubicBezTo>
                  <a:cubicBezTo>
                    <a:pt x="2160" y="0"/>
                    <a:pt x="2160" y="0"/>
                    <a:pt x="2160" y="0"/>
                  </a:cubicBezTo>
                  <a:cubicBezTo>
                    <a:pt x="2160" y="672"/>
                    <a:pt x="2160" y="672"/>
                    <a:pt x="2160" y="672"/>
                  </a:cubicBezTo>
                  <a:cubicBezTo>
                    <a:pt x="2113" y="662"/>
                    <a:pt x="2064" y="655"/>
                    <a:pt x="2016" y="652"/>
                  </a:cubicBezTo>
                  <a:cubicBezTo>
                    <a:pt x="2016" y="144"/>
                    <a:pt x="2016" y="144"/>
                    <a:pt x="2016" y="144"/>
                  </a:cubicBezTo>
                  <a:cubicBezTo>
                    <a:pt x="1872" y="144"/>
                    <a:pt x="1872" y="144"/>
                    <a:pt x="1872" y="144"/>
                  </a:cubicBezTo>
                  <a:cubicBezTo>
                    <a:pt x="1872" y="652"/>
                    <a:pt x="1872" y="652"/>
                    <a:pt x="1872" y="652"/>
                  </a:cubicBezTo>
                  <a:cubicBezTo>
                    <a:pt x="1824" y="655"/>
                    <a:pt x="1775" y="662"/>
                    <a:pt x="1728" y="672"/>
                  </a:cubicBezTo>
                  <a:cubicBezTo>
                    <a:pt x="1728" y="432"/>
                    <a:pt x="1728" y="432"/>
                    <a:pt x="1728" y="432"/>
                  </a:cubicBezTo>
                  <a:cubicBezTo>
                    <a:pt x="1584" y="432"/>
                    <a:pt x="1584" y="432"/>
                    <a:pt x="1584" y="432"/>
                  </a:cubicBezTo>
                  <a:cubicBezTo>
                    <a:pt x="1584" y="716"/>
                    <a:pt x="1584" y="716"/>
                    <a:pt x="1584" y="716"/>
                  </a:cubicBezTo>
                  <a:cubicBezTo>
                    <a:pt x="1534" y="735"/>
                    <a:pt x="1486" y="758"/>
                    <a:pt x="1440" y="784"/>
                  </a:cubicBezTo>
                  <a:cubicBezTo>
                    <a:pt x="1440" y="360"/>
                    <a:pt x="1440" y="360"/>
                    <a:pt x="1440" y="360"/>
                  </a:cubicBezTo>
                  <a:cubicBezTo>
                    <a:pt x="1296" y="360"/>
                    <a:pt x="1296" y="360"/>
                    <a:pt x="1296" y="360"/>
                  </a:cubicBezTo>
                  <a:cubicBezTo>
                    <a:pt x="1296" y="885"/>
                    <a:pt x="1296" y="885"/>
                    <a:pt x="1296" y="885"/>
                  </a:cubicBezTo>
                  <a:cubicBezTo>
                    <a:pt x="1243" y="930"/>
                    <a:pt x="1195" y="980"/>
                    <a:pt x="1152" y="1035"/>
                  </a:cubicBezTo>
                  <a:cubicBezTo>
                    <a:pt x="1152" y="504"/>
                    <a:pt x="1152" y="504"/>
                    <a:pt x="1152" y="504"/>
                  </a:cubicBezTo>
                  <a:cubicBezTo>
                    <a:pt x="1008" y="504"/>
                    <a:pt x="1008" y="504"/>
                    <a:pt x="1008" y="504"/>
                  </a:cubicBezTo>
                  <a:cubicBezTo>
                    <a:pt x="1008" y="1284"/>
                    <a:pt x="1008" y="1284"/>
                    <a:pt x="1008" y="1284"/>
                  </a:cubicBezTo>
                  <a:cubicBezTo>
                    <a:pt x="941" y="1447"/>
                    <a:pt x="920" y="1626"/>
                    <a:pt x="948" y="1800"/>
                  </a:cubicBezTo>
                  <a:cubicBezTo>
                    <a:pt x="0" y="1800"/>
                    <a:pt x="0" y="1800"/>
                    <a:pt x="0" y="1800"/>
                  </a:cubicBezTo>
                  <a:cubicBezTo>
                    <a:pt x="0" y="1944"/>
                    <a:pt x="0" y="1944"/>
                    <a:pt x="0" y="1944"/>
                  </a:cubicBezTo>
                  <a:cubicBezTo>
                    <a:pt x="978" y="1944"/>
                    <a:pt x="978" y="1944"/>
                    <a:pt x="978" y="1944"/>
                  </a:cubicBezTo>
                  <a:cubicBezTo>
                    <a:pt x="1136" y="2477"/>
                    <a:pt x="1696" y="2780"/>
                    <a:pt x="2229" y="2623"/>
                  </a:cubicBezTo>
                  <a:cubicBezTo>
                    <a:pt x="2334" y="2591"/>
                    <a:pt x="2433" y="2543"/>
                    <a:pt x="2522" y="2480"/>
                  </a:cubicBezTo>
                  <a:cubicBezTo>
                    <a:pt x="3189" y="3147"/>
                    <a:pt x="3189" y="3147"/>
                    <a:pt x="3189" y="3147"/>
                  </a:cubicBezTo>
                  <a:cubicBezTo>
                    <a:pt x="3217" y="3175"/>
                    <a:pt x="3263" y="3175"/>
                    <a:pt x="3291" y="3147"/>
                  </a:cubicBezTo>
                  <a:cubicBezTo>
                    <a:pt x="3507" y="2931"/>
                    <a:pt x="3507" y="2931"/>
                    <a:pt x="3507" y="2931"/>
                  </a:cubicBezTo>
                  <a:cubicBezTo>
                    <a:pt x="3535" y="2903"/>
                    <a:pt x="3535" y="2857"/>
                    <a:pt x="3507" y="2829"/>
                  </a:cubicBezTo>
                  <a:close/>
                  <a:moveTo>
                    <a:pt x="1944" y="2520"/>
                  </a:moveTo>
                  <a:cubicBezTo>
                    <a:pt x="1467" y="2520"/>
                    <a:pt x="1081" y="2133"/>
                    <a:pt x="1080" y="1656"/>
                  </a:cubicBezTo>
                  <a:cubicBezTo>
                    <a:pt x="1080" y="1179"/>
                    <a:pt x="1467" y="792"/>
                    <a:pt x="1944" y="792"/>
                  </a:cubicBezTo>
                  <a:cubicBezTo>
                    <a:pt x="2421" y="792"/>
                    <a:pt x="2808" y="1179"/>
                    <a:pt x="2808" y="1656"/>
                  </a:cubicBezTo>
                  <a:cubicBezTo>
                    <a:pt x="2808" y="2133"/>
                    <a:pt x="2421" y="2520"/>
                    <a:pt x="1944" y="2520"/>
                  </a:cubicBezTo>
                  <a:close/>
                  <a:moveTo>
                    <a:pt x="3240" y="2994"/>
                  </a:moveTo>
                  <a:cubicBezTo>
                    <a:pt x="2634" y="2389"/>
                    <a:pt x="2634" y="2389"/>
                    <a:pt x="2634" y="2389"/>
                  </a:cubicBezTo>
                  <a:cubicBezTo>
                    <a:pt x="2674" y="2351"/>
                    <a:pt x="2710" y="2311"/>
                    <a:pt x="2743" y="2269"/>
                  </a:cubicBezTo>
                  <a:cubicBezTo>
                    <a:pt x="3354" y="2880"/>
                    <a:pt x="3354" y="2880"/>
                    <a:pt x="3354" y="2880"/>
                  </a:cubicBezTo>
                  <a:lnTo>
                    <a:pt x="3240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0">
              <a:extLst>
                <a:ext uri="{FF2B5EF4-FFF2-40B4-BE49-F238E27FC236}">
                  <a16:creationId xmlns:a16="http://schemas.microsoft.com/office/drawing/2014/main" id="{D503B43D-D46C-481C-8A19-147806BA51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1" y="2089"/>
              <a:ext cx="1440" cy="1440"/>
            </a:xfrm>
            <a:custGeom>
              <a:avLst/>
              <a:gdLst>
                <a:gd name="T0" fmla="*/ 720 w 1440"/>
                <a:gd name="T1" fmla="*/ 0 h 1440"/>
                <a:gd name="T2" fmla="*/ 0 w 1440"/>
                <a:gd name="T3" fmla="*/ 720 h 1440"/>
                <a:gd name="T4" fmla="*/ 720 w 1440"/>
                <a:gd name="T5" fmla="*/ 1440 h 1440"/>
                <a:gd name="T6" fmla="*/ 1440 w 1440"/>
                <a:gd name="T7" fmla="*/ 720 h 1440"/>
                <a:gd name="T8" fmla="*/ 720 w 1440"/>
                <a:gd name="T9" fmla="*/ 0 h 1440"/>
                <a:gd name="T10" fmla="*/ 720 w 1440"/>
                <a:gd name="T11" fmla="*/ 1296 h 1440"/>
                <a:gd name="T12" fmla="*/ 222 w 1440"/>
                <a:gd name="T13" fmla="*/ 1008 h 1440"/>
                <a:gd name="T14" fmla="*/ 1218 w 1440"/>
                <a:gd name="T15" fmla="*/ 1008 h 1440"/>
                <a:gd name="T16" fmla="*/ 720 w 1440"/>
                <a:gd name="T17" fmla="*/ 1296 h 1440"/>
                <a:gd name="T18" fmla="*/ 163 w 1440"/>
                <a:gd name="T19" fmla="*/ 864 h 1440"/>
                <a:gd name="T20" fmla="*/ 360 w 1440"/>
                <a:gd name="T21" fmla="*/ 271 h 1440"/>
                <a:gd name="T22" fmla="*/ 360 w 1440"/>
                <a:gd name="T23" fmla="*/ 720 h 1440"/>
                <a:gd name="T24" fmla="*/ 504 w 1440"/>
                <a:gd name="T25" fmla="*/ 720 h 1440"/>
                <a:gd name="T26" fmla="*/ 504 w 1440"/>
                <a:gd name="T27" fmla="*/ 186 h 1440"/>
                <a:gd name="T28" fmla="*/ 648 w 1440"/>
                <a:gd name="T29" fmla="*/ 149 h 1440"/>
                <a:gd name="T30" fmla="*/ 648 w 1440"/>
                <a:gd name="T31" fmla="*/ 720 h 1440"/>
                <a:gd name="T32" fmla="*/ 792 w 1440"/>
                <a:gd name="T33" fmla="*/ 720 h 1440"/>
                <a:gd name="T34" fmla="*/ 792 w 1440"/>
                <a:gd name="T35" fmla="*/ 149 h 1440"/>
                <a:gd name="T36" fmla="*/ 936 w 1440"/>
                <a:gd name="T37" fmla="*/ 186 h 1440"/>
                <a:gd name="T38" fmla="*/ 936 w 1440"/>
                <a:gd name="T39" fmla="*/ 720 h 1440"/>
                <a:gd name="T40" fmla="*/ 1080 w 1440"/>
                <a:gd name="T41" fmla="*/ 720 h 1440"/>
                <a:gd name="T42" fmla="*/ 1080 w 1440"/>
                <a:gd name="T43" fmla="*/ 271 h 1440"/>
                <a:gd name="T44" fmla="*/ 1277 w 1440"/>
                <a:gd name="T45" fmla="*/ 864 h 1440"/>
                <a:gd name="T46" fmla="*/ 163 w 1440"/>
                <a:gd name="T47" fmla="*/ 864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40" h="1440">
                  <a:moveTo>
                    <a:pt x="720" y="0"/>
                  </a:moveTo>
                  <a:cubicBezTo>
                    <a:pt x="322" y="0"/>
                    <a:pt x="0" y="322"/>
                    <a:pt x="0" y="720"/>
                  </a:cubicBezTo>
                  <a:cubicBezTo>
                    <a:pt x="0" y="1118"/>
                    <a:pt x="322" y="1440"/>
                    <a:pt x="720" y="1440"/>
                  </a:cubicBezTo>
                  <a:cubicBezTo>
                    <a:pt x="1118" y="1440"/>
                    <a:pt x="1440" y="1118"/>
                    <a:pt x="1440" y="720"/>
                  </a:cubicBezTo>
                  <a:cubicBezTo>
                    <a:pt x="1440" y="323"/>
                    <a:pt x="1117" y="0"/>
                    <a:pt x="720" y="0"/>
                  </a:cubicBezTo>
                  <a:close/>
                  <a:moveTo>
                    <a:pt x="720" y="1296"/>
                  </a:moveTo>
                  <a:cubicBezTo>
                    <a:pt x="514" y="1296"/>
                    <a:pt x="325" y="1186"/>
                    <a:pt x="222" y="1008"/>
                  </a:cubicBezTo>
                  <a:cubicBezTo>
                    <a:pt x="1218" y="1008"/>
                    <a:pt x="1218" y="1008"/>
                    <a:pt x="1218" y="1008"/>
                  </a:cubicBezTo>
                  <a:cubicBezTo>
                    <a:pt x="1115" y="1186"/>
                    <a:pt x="926" y="1296"/>
                    <a:pt x="720" y="1296"/>
                  </a:cubicBezTo>
                  <a:close/>
                  <a:moveTo>
                    <a:pt x="163" y="864"/>
                  </a:moveTo>
                  <a:cubicBezTo>
                    <a:pt x="105" y="645"/>
                    <a:pt x="182" y="412"/>
                    <a:pt x="360" y="271"/>
                  </a:cubicBezTo>
                  <a:cubicBezTo>
                    <a:pt x="360" y="720"/>
                    <a:pt x="360" y="720"/>
                    <a:pt x="360" y="720"/>
                  </a:cubicBezTo>
                  <a:cubicBezTo>
                    <a:pt x="504" y="720"/>
                    <a:pt x="504" y="720"/>
                    <a:pt x="504" y="720"/>
                  </a:cubicBezTo>
                  <a:cubicBezTo>
                    <a:pt x="504" y="186"/>
                    <a:pt x="504" y="186"/>
                    <a:pt x="504" y="186"/>
                  </a:cubicBezTo>
                  <a:cubicBezTo>
                    <a:pt x="550" y="168"/>
                    <a:pt x="599" y="155"/>
                    <a:pt x="648" y="149"/>
                  </a:cubicBezTo>
                  <a:cubicBezTo>
                    <a:pt x="648" y="720"/>
                    <a:pt x="648" y="720"/>
                    <a:pt x="648" y="720"/>
                  </a:cubicBezTo>
                  <a:cubicBezTo>
                    <a:pt x="792" y="720"/>
                    <a:pt x="792" y="720"/>
                    <a:pt x="792" y="720"/>
                  </a:cubicBezTo>
                  <a:cubicBezTo>
                    <a:pt x="792" y="149"/>
                    <a:pt x="792" y="149"/>
                    <a:pt x="792" y="149"/>
                  </a:cubicBezTo>
                  <a:cubicBezTo>
                    <a:pt x="841" y="155"/>
                    <a:pt x="890" y="168"/>
                    <a:pt x="936" y="186"/>
                  </a:cubicBezTo>
                  <a:cubicBezTo>
                    <a:pt x="936" y="720"/>
                    <a:pt x="936" y="720"/>
                    <a:pt x="936" y="720"/>
                  </a:cubicBezTo>
                  <a:cubicBezTo>
                    <a:pt x="1080" y="720"/>
                    <a:pt x="1080" y="720"/>
                    <a:pt x="1080" y="720"/>
                  </a:cubicBezTo>
                  <a:cubicBezTo>
                    <a:pt x="1080" y="271"/>
                    <a:pt x="1080" y="271"/>
                    <a:pt x="1080" y="271"/>
                  </a:cubicBezTo>
                  <a:cubicBezTo>
                    <a:pt x="1258" y="412"/>
                    <a:pt x="1335" y="645"/>
                    <a:pt x="1277" y="864"/>
                  </a:cubicBezTo>
                  <a:lnTo>
                    <a:pt x="163" y="8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">
              <a:extLst>
                <a:ext uri="{FF2B5EF4-FFF2-40B4-BE49-F238E27FC236}">
                  <a16:creationId xmlns:a16="http://schemas.microsoft.com/office/drawing/2014/main" id="{26FF2FA9-5632-4BCC-A092-C97EC1250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" y="577"/>
              <a:ext cx="3600" cy="3024"/>
            </a:xfrm>
            <a:custGeom>
              <a:avLst/>
              <a:gdLst>
                <a:gd name="T0" fmla="*/ 3240 w 3600"/>
                <a:gd name="T1" fmla="*/ 0 h 3024"/>
                <a:gd name="T2" fmla="*/ 360 w 3600"/>
                <a:gd name="T3" fmla="*/ 0 h 3024"/>
                <a:gd name="T4" fmla="*/ 0 w 3600"/>
                <a:gd name="T5" fmla="*/ 360 h 3024"/>
                <a:gd name="T6" fmla="*/ 0 w 3600"/>
                <a:gd name="T7" fmla="*/ 2664 h 3024"/>
                <a:gd name="T8" fmla="*/ 360 w 3600"/>
                <a:gd name="T9" fmla="*/ 3024 h 3024"/>
                <a:gd name="T10" fmla="*/ 1296 w 3600"/>
                <a:gd name="T11" fmla="*/ 3024 h 3024"/>
                <a:gd name="T12" fmla="*/ 1296 w 3600"/>
                <a:gd name="T13" fmla="*/ 2880 h 3024"/>
                <a:gd name="T14" fmla="*/ 360 w 3600"/>
                <a:gd name="T15" fmla="*/ 2880 h 3024"/>
                <a:gd name="T16" fmla="*/ 144 w 3600"/>
                <a:gd name="T17" fmla="*/ 2664 h 3024"/>
                <a:gd name="T18" fmla="*/ 144 w 3600"/>
                <a:gd name="T19" fmla="*/ 360 h 3024"/>
                <a:gd name="T20" fmla="*/ 360 w 3600"/>
                <a:gd name="T21" fmla="*/ 144 h 3024"/>
                <a:gd name="T22" fmla="*/ 3240 w 3600"/>
                <a:gd name="T23" fmla="*/ 144 h 3024"/>
                <a:gd name="T24" fmla="*/ 3456 w 3600"/>
                <a:gd name="T25" fmla="*/ 360 h 3024"/>
                <a:gd name="T26" fmla="*/ 3456 w 3600"/>
                <a:gd name="T27" fmla="*/ 2664 h 3024"/>
                <a:gd name="T28" fmla="*/ 3402 w 3600"/>
                <a:gd name="T29" fmla="*/ 2807 h 3024"/>
                <a:gd name="T30" fmla="*/ 3510 w 3600"/>
                <a:gd name="T31" fmla="*/ 2902 h 3024"/>
                <a:gd name="T32" fmla="*/ 3600 w 3600"/>
                <a:gd name="T33" fmla="*/ 2664 h 3024"/>
                <a:gd name="T34" fmla="*/ 3600 w 3600"/>
                <a:gd name="T35" fmla="*/ 360 h 3024"/>
                <a:gd name="T36" fmla="*/ 3240 w 3600"/>
                <a:gd name="T37" fmla="*/ 0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0" h="3024">
                  <a:moveTo>
                    <a:pt x="3240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161" y="0"/>
                    <a:pt x="0" y="161"/>
                    <a:pt x="0" y="36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0" y="2863"/>
                    <a:pt x="161" y="3024"/>
                    <a:pt x="360" y="3024"/>
                  </a:cubicBezTo>
                  <a:cubicBezTo>
                    <a:pt x="1296" y="3024"/>
                    <a:pt x="1296" y="3024"/>
                    <a:pt x="1296" y="3024"/>
                  </a:cubicBezTo>
                  <a:cubicBezTo>
                    <a:pt x="1296" y="2880"/>
                    <a:pt x="1296" y="2880"/>
                    <a:pt x="1296" y="2880"/>
                  </a:cubicBezTo>
                  <a:cubicBezTo>
                    <a:pt x="360" y="2880"/>
                    <a:pt x="360" y="2880"/>
                    <a:pt x="360" y="2880"/>
                  </a:cubicBezTo>
                  <a:cubicBezTo>
                    <a:pt x="241" y="2880"/>
                    <a:pt x="144" y="2783"/>
                    <a:pt x="144" y="2664"/>
                  </a:cubicBezTo>
                  <a:cubicBezTo>
                    <a:pt x="144" y="360"/>
                    <a:pt x="144" y="360"/>
                    <a:pt x="144" y="360"/>
                  </a:cubicBezTo>
                  <a:cubicBezTo>
                    <a:pt x="144" y="241"/>
                    <a:pt x="241" y="144"/>
                    <a:pt x="360" y="144"/>
                  </a:cubicBezTo>
                  <a:cubicBezTo>
                    <a:pt x="3240" y="144"/>
                    <a:pt x="3240" y="144"/>
                    <a:pt x="3240" y="144"/>
                  </a:cubicBezTo>
                  <a:cubicBezTo>
                    <a:pt x="3359" y="144"/>
                    <a:pt x="3456" y="241"/>
                    <a:pt x="3456" y="360"/>
                  </a:cubicBezTo>
                  <a:cubicBezTo>
                    <a:pt x="3456" y="2664"/>
                    <a:pt x="3456" y="2664"/>
                    <a:pt x="3456" y="2664"/>
                  </a:cubicBezTo>
                  <a:cubicBezTo>
                    <a:pt x="3456" y="2717"/>
                    <a:pt x="3437" y="2767"/>
                    <a:pt x="3402" y="2807"/>
                  </a:cubicBezTo>
                  <a:cubicBezTo>
                    <a:pt x="3510" y="2902"/>
                    <a:pt x="3510" y="2902"/>
                    <a:pt x="3510" y="2902"/>
                  </a:cubicBezTo>
                  <a:cubicBezTo>
                    <a:pt x="3568" y="2836"/>
                    <a:pt x="3600" y="2752"/>
                    <a:pt x="3600" y="2664"/>
                  </a:cubicBezTo>
                  <a:cubicBezTo>
                    <a:pt x="3600" y="360"/>
                    <a:pt x="3600" y="360"/>
                    <a:pt x="3600" y="360"/>
                  </a:cubicBezTo>
                  <a:cubicBezTo>
                    <a:pt x="3600" y="161"/>
                    <a:pt x="3439" y="0"/>
                    <a:pt x="32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Rectangle 12">
              <a:extLst>
                <a:ext uri="{FF2B5EF4-FFF2-40B4-BE49-F238E27FC236}">
                  <a16:creationId xmlns:a16="http://schemas.microsoft.com/office/drawing/2014/main" id="{14BFE251-B9D7-4322-9822-78F83AFCB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865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Rectangle 13">
              <a:extLst>
                <a:ext uri="{FF2B5EF4-FFF2-40B4-BE49-F238E27FC236}">
                  <a16:creationId xmlns:a16="http://schemas.microsoft.com/office/drawing/2014/main" id="{2991EDE3-DE42-4475-AFBF-9110BB20B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" y="865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Rectangle 14">
              <a:extLst>
                <a:ext uri="{FF2B5EF4-FFF2-40B4-BE49-F238E27FC236}">
                  <a16:creationId xmlns:a16="http://schemas.microsoft.com/office/drawing/2014/main" id="{CFDA77BB-6BEA-43DB-BB0C-8807DEACE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" y="865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Rectangle 15">
              <a:extLst>
                <a:ext uri="{FF2B5EF4-FFF2-40B4-BE49-F238E27FC236}">
                  <a16:creationId xmlns:a16="http://schemas.microsoft.com/office/drawing/2014/main" id="{B9214AE8-E082-4EB4-AAF9-88F634899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377"/>
              <a:ext cx="144" cy="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Rectangle 16">
              <a:extLst>
                <a:ext uri="{FF2B5EF4-FFF2-40B4-BE49-F238E27FC236}">
                  <a16:creationId xmlns:a16="http://schemas.microsoft.com/office/drawing/2014/main" id="{A33800B1-ECDE-4E85-AAC0-2DC97C565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9" y="1945"/>
              <a:ext cx="144" cy="8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Rectangle 17">
              <a:extLst>
                <a:ext uri="{FF2B5EF4-FFF2-40B4-BE49-F238E27FC236}">
                  <a16:creationId xmlns:a16="http://schemas.microsoft.com/office/drawing/2014/main" id="{BD268C78-B807-4013-BEBA-87EED51FD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" y="2161"/>
              <a:ext cx="144" cy="6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0871906-3E42-42A5-8E7B-B9A50DA926BA}"/>
              </a:ext>
            </a:extLst>
          </p:cNvPr>
          <p:cNvSpPr/>
          <p:nvPr/>
        </p:nvSpPr>
        <p:spPr>
          <a:xfrm>
            <a:off x="8343708" y="1121044"/>
            <a:ext cx="2729710" cy="533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rgbClr val="000000"/>
                </a:solidFill>
              </a:rPr>
              <a:t>Lorem Ipsum is simply dummy text of the printing and typesetting industry.</a:t>
            </a:r>
            <a:endParaRPr lang="en-IN" sz="1200" dirty="0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3B156E73-C84A-437D-A5BB-F8C3C76420CC}"/>
              </a:ext>
            </a:extLst>
          </p:cNvPr>
          <p:cNvSpPr/>
          <p:nvPr/>
        </p:nvSpPr>
        <p:spPr>
          <a:xfrm>
            <a:off x="8311937" y="806830"/>
            <a:ext cx="210169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b="1" dirty="0">
                <a:solidFill>
                  <a:srgbClr val="000000"/>
                </a:solidFill>
              </a:rPr>
              <a:t>Lorem Ipsum</a:t>
            </a:r>
            <a:endParaRPr lang="en-IN" sz="1600" b="1" dirty="0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7238F619-D155-459F-B02E-F79F2EA31616}"/>
              </a:ext>
            </a:extLst>
          </p:cNvPr>
          <p:cNvSpPr/>
          <p:nvPr/>
        </p:nvSpPr>
        <p:spPr>
          <a:xfrm>
            <a:off x="8295278" y="5536029"/>
            <a:ext cx="2729710" cy="533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rgbClr val="000000"/>
                </a:solidFill>
              </a:rPr>
              <a:t>Lorem Ipsum is simply dummy text of the printing and typesetting industry.</a:t>
            </a:r>
            <a:endParaRPr lang="en-IN" sz="1200" dirty="0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F70D54AE-7A5C-4968-B4AF-78C76FAACDED}"/>
              </a:ext>
            </a:extLst>
          </p:cNvPr>
          <p:cNvSpPr/>
          <p:nvPr/>
        </p:nvSpPr>
        <p:spPr>
          <a:xfrm>
            <a:off x="8263507" y="5221815"/>
            <a:ext cx="210169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b="1" dirty="0">
                <a:solidFill>
                  <a:srgbClr val="000000"/>
                </a:solidFill>
              </a:rPr>
              <a:t>Lorem Ipsum</a:t>
            </a:r>
            <a:endParaRPr lang="en-IN" sz="1600" b="1" dirty="0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D53E3157-77D1-49B7-ABF0-D9D6A2C3AD53}"/>
              </a:ext>
            </a:extLst>
          </p:cNvPr>
          <p:cNvSpPr/>
          <p:nvPr/>
        </p:nvSpPr>
        <p:spPr>
          <a:xfrm>
            <a:off x="9969717" y="3197909"/>
            <a:ext cx="2001459" cy="76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rgbClr val="000000"/>
                </a:solidFill>
              </a:rPr>
              <a:t>Lorem Ipsum is simply dummy text of the printing and typesetting industry.</a:t>
            </a:r>
            <a:endParaRPr lang="en-IN" sz="1200" dirty="0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B4BB039B-DF17-4BF2-86E3-0CDA9B7FD118}"/>
              </a:ext>
            </a:extLst>
          </p:cNvPr>
          <p:cNvSpPr/>
          <p:nvPr/>
        </p:nvSpPr>
        <p:spPr>
          <a:xfrm>
            <a:off x="9937946" y="2883696"/>
            <a:ext cx="210169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b="1" dirty="0">
                <a:solidFill>
                  <a:srgbClr val="000000"/>
                </a:solidFill>
              </a:rPr>
              <a:t>Lorem Ipsum</a:t>
            </a:r>
            <a:endParaRPr lang="en-IN" sz="1600" b="1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594C7F-10A5-494A-A694-73FC0A3B3DF7}"/>
              </a:ext>
            </a:extLst>
          </p:cNvPr>
          <p:cNvSpPr/>
          <p:nvPr/>
        </p:nvSpPr>
        <p:spPr>
          <a:xfrm>
            <a:off x="11938000" y="0"/>
            <a:ext cx="254000" cy="25149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C935D186-7222-4A88-9110-BEAB6A4C6FA5}"/>
              </a:ext>
            </a:extLst>
          </p:cNvPr>
          <p:cNvSpPr txBox="1">
            <a:spLocks/>
          </p:cNvSpPr>
          <p:nvPr/>
        </p:nvSpPr>
        <p:spPr>
          <a:xfrm>
            <a:off x="378932" y="2107947"/>
            <a:ext cx="2788775" cy="5564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Slide Title Goes Here </a:t>
            </a:r>
            <a:endParaRPr lang="en-ID" sz="40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8F60ED-8ADC-46EE-9CB3-43A9E47FF87D}"/>
              </a:ext>
            </a:extLst>
          </p:cNvPr>
          <p:cNvSpPr/>
          <p:nvPr/>
        </p:nvSpPr>
        <p:spPr>
          <a:xfrm>
            <a:off x="819255" y="3356711"/>
            <a:ext cx="15419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spc="300" dirty="0">
                <a:solidFill>
                  <a:schemeClr val="bg1"/>
                </a:solidFill>
              </a:rPr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04743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51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87</cp:revision>
  <dcterms:created xsi:type="dcterms:W3CDTF">2020-03-30T05:25:46Z</dcterms:created>
  <dcterms:modified xsi:type="dcterms:W3CDTF">2020-06-16T12:33:49Z</dcterms:modified>
</cp:coreProperties>
</file>