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2472" y="10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vices (4)">
  <p:cSld name="1_Devices (4)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4126149" y="3183012"/>
            <a:ext cx="3939697" cy="23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83202" y="3641376"/>
            <a:ext cx="2951051" cy="1392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 that you know exactly what you’re talking about</a:t>
            </a:r>
            <a:endParaRPr sz="28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8557746" y="3641376"/>
            <a:ext cx="2916500" cy="1392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 that you know exactly what you’re talking about</a:t>
            </a:r>
            <a:endParaRPr sz="28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3697363" y="1920968"/>
            <a:ext cx="4797274" cy="772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</a:t>
            </a:r>
            <a:r>
              <a:rPr lang="en-US" sz="2000" b="0" i="0" u="none" strike="noStrike" cap="none">
                <a:solidFill>
                  <a:srgbClr val="E76A2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 in presentation</a:t>
            </a:r>
            <a:r>
              <a:rPr lang="en-US" sz="2000" b="0" i="0" u="none" strike="noStrike" cap="none">
                <a:solidFill>
                  <a:srgbClr val="FF6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0" u="none" strike="noStrike" cap="none">
                <a:solidFill>
                  <a:srgbClr val="1334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design</a:t>
            </a:r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3508922" y="3011097"/>
            <a:ext cx="5174156" cy="2923952"/>
            <a:chOff x="0" y="2121308"/>
            <a:chExt cx="6875605" cy="3885454"/>
          </a:xfrm>
        </p:grpSpPr>
        <p:grpSp>
          <p:nvGrpSpPr>
            <p:cNvPr id="20" name="Google Shape;20;p3"/>
            <p:cNvGrpSpPr/>
            <p:nvPr/>
          </p:nvGrpSpPr>
          <p:grpSpPr>
            <a:xfrm>
              <a:off x="600654" y="2121308"/>
              <a:ext cx="5674296" cy="3594072"/>
              <a:chOff x="856021" y="2121309"/>
              <a:chExt cx="4661967" cy="2952868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856021" y="2121309"/>
                <a:ext cx="4661967" cy="2952868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1036395" y="2309001"/>
                <a:ext cx="4301218" cy="261209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3"/>
            <p:cNvGrpSpPr/>
            <p:nvPr/>
          </p:nvGrpSpPr>
          <p:grpSpPr>
            <a:xfrm>
              <a:off x="0" y="5749317"/>
              <a:ext cx="6875605" cy="257445"/>
              <a:chOff x="0" y="5807563"/>
              <a:chExt cx="6875605" cy="376926"/>
            </a:xfrm>
          </p:grpSpPr>
          <p:sp>
            <p:nvSpPr>
              <p:cNvPr id="24" name="Google Shape;24;p3"/>
              <p:cNvSpPr/>
              <p:nvPr/>
            </p:nvSpPr>
            <p:spPr>
              <a:xfrm>
                <a:off x="0" y="5807563"/>
                <a:ext cx="6875605" cy="376926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4D4D4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2985089" y="5965712"/>
                <a:ext cx="905428" cy="6063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" name="Google Shape;26;p3"/>
          <p:cNvSpPr/>
          <p:nvPr/>
        </p:nvSpPr>
        <p:spPr>
          <a:xfrm>
            <a:off x="11043025" y="0"/>
            <a:ext cx="1134940" cy="975232"/>
          </a:xfrm>
          <a:custGeom>
            <a:avLst/>
            <a:gdLst/>
            <a:ahLst/>
            <a:cxnLst/>
            <a:rect l="l" t="t" r="r" b="b"/>
            <a:pathLst>
              <a:path w="565756" h="486143" extrusionOk="0">
                <a:moveTo>
                  <a:pt x="488504" y="0"/>
                </a:moveTo>
                <a:lnTo>
                  <a:pt x="565756" y="0"/>
                </a:lnTo>
                <a:lnTo>
                  <a:pt x="317987" y="332561"/>
                </a:lnTo>
                <a:lnTo>
                  <a:pt x="240736" y="332561"/>
                </a:lnTo>
                <a:close/>
                <a:moveTo>
                  <a:pt x="362192" y="0"/>
                </a:moveTo>
                <a:lnTo>
                  <a:pt x="439444" y="0"/>
                </a:lnTo>
                <a:lnTo>
                  <a:pt x="77252" y="486143"/>
                </a:lnTo>
                <a:lnTo>
                  <a:pt x="0" y="48614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0" y="6276071"/>
            <a:ext cx="923033" cy="588507"/>
          </a:xfrm>
          <a:custGeom>
            <a:avLst/>
            <a:gdLst/>
            <a:ahLst/>
            <a:cxnLst/>
            <a:rect l="l" t="t" r="r" b="b"/>
            <a:pathLst>
              <a:path w="797196" h="508276" extrusionOk="0">
                <a:moveTo>
                  <a:pt x="143434" y="315755"/>
                </a:moveTo>
                <a:lnTo>
                  <a:pt x="302259" y="315755"/>
                </a:lnTo>
                <a:lnTo>
                  <a:pt x="158825" y="508276"/>
                </a:lnTo>
                <a:lnTo>
                  <a:pt x="0" y="508276"/>
                </a:lnTo>
                <a:lnTo>
                  <a:pt x="143434" y="315755"/>
                </a:lnTo>
                <a:close/>
                <a:moveTo>
                  <a:pt x="638371" y="0"/>
                </a:moveTo>
                <a:lnTo>
                  <a:pt x="797196" y="0"/>
                </a:lnTo>
                <a:lnTo>
                  <a:pt x="418515" y="508276"/>
                </a:lnTo>
                <a:lnTo>
                  <a:pt x="259690" y="508276"/>
                </a:lnTo>
                <a:lnTo>
                  <a:pt x="63837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557871" y="584080"/>
            <a:ext cx="37921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Title 	</a:t>
            </a:r>
            <a:endParaRPr/>
          </a:p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Goes Here </a:t>
            </a:r>
            <a:endParaRPr/>
          </a:p>
        </p:txBody>
      </p:sp>
      <p:cxnSp>
        <p:nvCxnSpPr>
          <p:cNvPr id="29" name="Google Shape;29;p3"/>
          <p:cNvCxnSpPr/>
          <p:nvPr/>
        </p:nvCxnSpPr>
        <p:spPr>
          <a:xfrm>
            <a:off x="695521" y="1279447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E76A2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250C06-FA64-4404-BF62-2871DB81BCA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solidFill>
            <a:schemeClr val="bg1">
              <a:lumMod val="95000"/>
            </a:schemeClr>
          </a:solid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2</cp:revision>
  <dcterms:modified xsi:type="dcterms:W3CDTF">2021-04-16T10:38:56Z</dcterms:modified>
</cp:coreProperties>
</file>