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8" d="100"/>
          <a:sy n="68" d="100"/>
        </p:scale>
        <p:origin x="2112" y="87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vices (3)" type="tx">
  <p:cSld name="TITLE_AND_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6640782" y="2312948"/>
            <a:ext cx="4301218" cy="2608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1846556" y="3953586"/>
            <a:ext cx="9064249" cy="1120591"/>
          </a:xfrm>
          <a:prstGeom prst="roundRect">
            <a:avLst>
              <a:gd name="adj" fmla="val 8160"/>
            </a:avLst>
          </a:prstGeom>
          <a:solidFill>
            <a:srgbClr val="F1553B"/>
          </a:solidFill>
          <a:ln>
            <a:noFill/>
          </a:ln>
          <a:effectLst>
            <a:outerShdw blurRad="266700" dist="215900" dir="2700000" sx="96000" sy="96000" algn="tl" rotWithShape="0">
              <a:srgbClr val="000000">
                <a:alpha val="1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" name="Google Shape;17;p3"/>
          <p:cNvGrpSpPr/>
          <p:nvPr/>
        </p:nvGrpSpPr>
        <p:grpSpPr>
          <a:xfrm>
            <a:off x="5966914" y="2121309"/>
            <a:ext cx="5648955" cy="3338285"/>
            <a:chOff x="-6446718" y="1815230"/>
            <a:chExt cx="5912529" cy="3494046"/>
          </a:xfrm>
        </p:grpSpPr>
        <p:sp>
          <p:nvSpPr>
            <p:cNvPr id="18" name="Google Shape;18;p3"/>
            <p:cNvSpPr/>
            <p:nvPr/>
          </p:nvSpPr>
          <p:spPr>
            <a:xfrm>
              <a:off x="-6446718" y="4985147"/>
              <a:ext cx="5912529" cy="324129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5930198" y="1815230"/>
              <a:ext cx="4879489" cy="309064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-5741408" y="2011679"/>
              <a:ext cx="4501908" cy="273397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-3879755" y="5096411"/>
              <a:ext cx="778603" cy="101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3"/>
          <p:cNvSpPr txBox="1"/>
          <p:nvPr/>
        </p:nvSpPr>
        <p:spPr>
          <a:xfrm>
            <a:off x="784013" y="1815230"/>
            <a:ext cx="37921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4000"/>
              <a:buFont typeface="Arial"/>
              <a:buNone/>
            </a:pPr>
            <a:r>
              <a:rPr lang="en-IN" sz="40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Slide Title 	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4000"/>
              <a:buFont typeface="Arial"/>
              <a:buNone/>
            </a:pPr>
            <a:r>
              <a:rPr lang="en-IN" sz="40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	Goes Here </a:t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1885486" y="2883785"/>
            <a:ext cx="2831220" cy="579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Arial"/>
              <a:buNone/>
            </a:pPr>
            <a:r>
              <a:rPr lang="en-IN" sz="1400" b="0" i="0" u="none" strike="noStrike" cap="none" dirty="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Structure is extremely important in presentation design</a:t>
            </a:r>
            <a:endParaRPr dirty="0"/>
          </a:p>
        </p:txBody>
      </p:sp>
      <p:sp>
        <p:nvSpPr>
          <p:cNvPr id="24" name="Google Shape;24;p3"/>
          <p:cNvSpPr/>
          <p:nvPr/>
        </p:nvSpPr>
        <p:spPr>
          <a:xfrm>
            <a:off x="3123095" y="4134011"/>
            <a:ext cx="2590466" cy="579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IN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Structure is extremely important in presentation design</a:t>
            </a:r>
            <a:endParaRPr dirty="0"/>
          </a:p>
        </p:txBody>
      </p:sp>
      <p:cxnSp>
        <p:nvCxnSpPr>
          <p:cNvPr id="25" name="Google Shape;25;p3"/>
          <p:cNvCxnSpPr/>
          <p:nvPr/>
        </p:nvCxnSpPr>
        <p:spPr>
          <a:xfrm>
            <a:off x="2869741" y="4296205"/>
            <a:ext cx="0" cy="435352"/>
          </a:xfrm>
          <a:prstGeom prst="straightConnector1">
            <a:avLst/>
          </a:prstGeom>
          <a:noFill/>
          <a:ln w="444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6" name="Google Shape;26;p3"/>
          <p:cNvGrpSpPr/>
          <p:nvPr/>
        </p:nvGrpSpPr>
        <p:grpSpPr>
          <a:xfrm>
            <a:off x="2100200" y="4276609"/>
            <a:ext cx="522000" cy="474545"/>
            <a:chOff x="4089110" y="2624829"/>
            <a:chExt cx="1271381" cy="1157790"/>
          </a:xfrm>
        </p:grpSpPr>
        <p:sp>
          <p:nvSpPr>
            <p:cNvPr id="27" name="Google Shape;27;p3"/>
            <p:cNvSpPr/>
            <p:nvPr/>
          </p:nvSpPr>
          <p:spPr>
            <a:xfrm>
              <a:off x="4832757" y="3033974"/>
              <a:ext cx="527734" cy="698412"/>
            </a:xfrm>
            <a:custGeom>
              <a:avLst/>
              <a:gdLst/>
              <a:ahLst/>
              <a:cxnLst/>
              <a:rect l="l" t="t" r="r" b="b"/>
              <a:pathLst>
                <a:path w="896" h="1186" extrusionOk="0">
                  <a:moveTo>
                    <a:pt x="867" y="129"/>
                  </a:moveTo>
                  <a:cubicBezTo>
                    <a:pt x="726" y="114"/>
                    <a:pt x="589" y="72"/>
                    <a:pt x="463" y="5"/>
                  </a:cubicBezTo>
                  <a:cubicBezTo>
                    <a:pt x="454" y="0"/>
                    <a:pt x="442" y="0"/>
                    <a:pt x="433" y="5"/>
                  </a:cubicBezTo>
                  <a:cubicBezTo>
                    <a:pt x="307" y="72"/>
                    <a:pt x="170" y="114"/>
                    <a:pt x="29" y="129"/>
                  </a:cubicBezTo>
                  <a:cubicBezTo>
                    <a:pt x="12" y="131"/>
                    <a:pt x="0" y="145"/>
                    <a:pt x="0" y="161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2" y="823"/>
                    <a:pt x="174" y="1076"/>
                    <a:pt x="436" y="1183"/>
                  </a:cubicBezTo>
                  <a:cubicBezTo>
                    <a:pt x="444" y="1186"/>
                    <a:pt x="452" y="1186"/>
                    <a:pt x="460" y="1183"/>
                  </a:cubicBezTo>
                  <a:cubicBezTo>
                    <a:pt x="722" y="1076"/>
                    <a:pt x="894" y="823"/>
                    <a:pt x="896" y="540"/>
                  </a:cubicBezTo>
                  <a:cubicBezTo>
                    <a:pt x="896" y="161"/>
                    <a:pt x="896" y="161"/>
                    <a:pt x="896" y="161"/>
                  </a:cubicBezTo>
                  <a:cubicBezTo>
                    <a:pt x="896" y="145"/>
                    <a:pt x="884" y="131"/>
                    <a:pt x="867" y="129"/>
                  </a:cubicBezTo>
                  <a:close/>
                  <a:moveTo>
                    <a:pt x="832" y="540"/>
                  </a:moveTo>
                  <a:cubicBezTo>
                    <a:pt x="830" y="792"/>
                    <a:pt x="680" y="1019"/>
                    <a:pt x="448" y="1118"/>
                  </a:cubicBezTo>
                  <a:cubicBezTo>
                    <a:pt x="216" y="1019"/>
                    <a:pt x="66" y="792"/>
                    <a:pt x="64" y="540"/>
                  </a:cubicBezTo>
                  <a:cubicBezTo>
                    <a:pt x="64" y="189"/>
                    <a:pt x="64" y="189"/>
                    <a:pt x="64" y="189"/>
                  </a:cubicBezTo>
                  <a:cubicBezTo>
                    <a:pt x="198" y="172"/>
                    <a:pt x="328" y="131"/>
                    <a:pt x="448" y="69"/>
                  </a:cubicBezTo>
                  <a:cubicBezTo>
                    <a:pt x="568" y="131"/>
                    <a:pt x="698" y="172"/>
                    <a:pt x="832" y="189"/>
                  </a:cubicBezTo>
                  <a:lnTo>
                    <a:pt x="832" y="5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4913381" y="3241050"/>
              <a:ext cx="366486" cy="260466"/>
            </a:xfrm>
            <a:custGeom>
              <a:avLst/>
              <a:gdLst/>
              <a:ahLst/>
              <a:cxnLst/>
              <a:rect l="l" t="t" r="r" b="b"/>
              <a:pathLst>
                <a:path w="622" h="442" extrusionOk="0">
                  <a:moveTo>
                    <a:pt x="46" y="192"/>
                  </a:moveTo>
                  <a:cubicBezTo>
                    <a:pt x="0" y="238"/>
                    <a:pt x="0" y="238"/>
                    <a:pt x="0" y="238"/>
                  </a:cubicBezTo>
                  <a:cubicBezTo>
                    <a:pt x="192" y="430"/>
                    <a:pt x="192" y="430"/>
                    <a:pt x="192" y="430"/>
                  </a:cubicBezTo>
                  <a:cubicBezTo>
                    <a:pt x="205" y="442"/>
                    <a:pt x="225" y="442"/>
                    <a:pt x="238" y="430"/>
                  </a:cubicBezTo>
                  <a:cubicBezTo>
                    <a:pt x="622" y="46"/>
                    <a:pt x="622" y="46"/>
                    <a:pt x="622" y="46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215" y="362"/>
                    <a:pt x="215" y="362"/>
                    <a:pt x="215" y="362"/>
                  </a:cubicBezTo>
                  <a:lnTo>
                    <a:pt x="46" y="19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4089110" y="2624829"/>
              <a:ext cx="1101605" cy="1157790"/>
            </a:xfrm>
            <a:custGeom>
              <a:avLst/>
              <a:gdLst/>
              <a:ahLst/>
              <a:cxnLst/>
              <a:rect l="l" t="t" r="r" b="b"/>
              <a:pathLst>
                <a:path w="1101605" h="1157790" extrusionOk="0">
                  <a:moveTo>
                    <a:pt x="814070" y="1063401"/>
                  </a:moveTo>
                  <a:lnTo>
                    <a:pt x="646551" y="1113123"/>
                  </a:lnTo>
                  <a:cubicBezTo>
                    <a:pt x="664115" y="1098750"/>
                    <a:pt x="684536" y="1080701"/>
                    <a:pt x="706168" y="1058913"/>
                  </a:cubicBezTo>
                  <a:cubicBezTo>
                    <a:pt x="714039" y="1050983"/>
                    <a:pt x="713994" y="1038176"/>
                    <a:pt x="706066" y="1030304"/>
                  </a:cubicBezTo>
                  <a:cubicBezTo>
                    <a:pt x="698137" y="1022435"/>
                    <a:pt x="685330" y="1022478"/>
                    <a:pt x="677461" y="1030408"/>
                  </a:cubicBezTo>
                  <a:cubicBezTo>
                    <a:pt x="647118" y="1060968"/>
                    <a:pt x="619162" y="1083847"/>
                    <a:pt x="599125" y="1098887"/>
                  </a:cubicBezTo>
                  <a:lnTo>
                    <a:pt x="599125" y="599125"/>
                  </a:lnTo>
                  <a:lnTo>
                    <a:pt x="684748" y="599125"/>
                  </a:lnTo>
                  <a:cubicBezTo>
                    <a:pt x="695919" y="599125"/>
                    <a:pt x="704977" y="590068"/>
                    <a:pt x="704977" y="578896"/>
                  </a:cubicBezTo>
                  <a:cubicBezTo>
                    <a:pt x="704977" y="567725"/>
                    <a:pt x="695919" y="558668"/>
                    <a:pt x="684748" y="558668"/>
                  </a:cubicBezTo>
                  <a:lnTo>
                    <a:pt x="599123" y="558668"/>
                  </a:lnTo>
                  <a:lnTo>
                    <a:pt x="599123" y="58848"/>
                  </a:lnTo>
                  <a:cubicBezTo>
                    <a:pt x="652220" y="98638"/>
                    <a:pt x="760886" y="193512"/>
                    <a:pt x="823893" y="342315"/>
                  </a:cubicBezTo>
                  <a:cubicBezTo>
                    <a:pt x="828258" y="352619"/>
                    <a:pt x="840142" y="357405"/>
                    <a:pt x="850408" y="353056"/>
                  </a:cubicBezTo>
                  <a:cubicBezTo>
                    <a:pt x="860694" y="348699"/>
                    <a:pt x="865506" y="336830"/>
                    <a:pt x="861150" y="326541"/>
                  </a:cubicBezTo>
                  <a:cubicBezTo>
                    <a:pt x="802833" y="188822"/>
                    <a:pt x="707240" y="94465"/>
                    <a:pt x="646316" y="44587"/>
                  </a:cubicBezTo>
                  <a:cubicBezTo>
                    <a:pt x="826129" y="66760"/>
                    <a:pt x="982122" y="176978"/>
                    <a:pt x="1063188" y="343291"/>
                  </a:cubicBezTo>
                  <a:cubicBezTo>
                    <a:pt x="1068084" y="353332"/>
                    <a:pt x="1080191" y="357504"/>
                    <a:pt x="1090234" y="352611"/>
                  </a:cubicBezTo>
                  <a:cubicBezTo>
                    <a:pt x="1100278" y="347716"/>
                    <a:pt x="1104450" y="335606"/>
                    <a:pt x="1099557" y="325563"/>
                  </a:cubicBezTo>
                  <a:cubicBezTo>
                    <a:pt x="1004267" y="130073"/>
                    <a:pt x="804775" y="0"/>
                    <a:pt x="578894" y="0"/>
                  </a:cubicBezTo>
                  <a:cubicBezTo>
                    <a:pt x="258940" y="0"/>
                    <a:pt x="0" y="258912"/>
                    <a:pt x="0" y="578896"/>
                  </a:cubicBezTo>
                  <a:cubicBezTo>
                    <a:pt x="0" y="898793"/>
                    <a:pt x="258843" y="1157755"/>
                    <a:pt x="578826" y="1157790"/>
                  </a:cubicBezTo>
                  <a:cubicBezTo>
                    <a:pt x="667468" y="1157790"/>
                    <a:pt x="752537" y="1138315"/>
                    <a:pt x="831765" y="1099782"/>
                  </a:cubicBezTo>
                  <a:cubicBezTo>
                    <a:pt x="841813" y="1094897"/>
                    <a:pt x="845996" y="1082790"/>
                    <a:pt x="841108" y="1072744"/>
                  </a:cubicBezTo>
                  <a:cubicBezTo>
                    <a:pt x="836223" y="1062698"/>
                    <a:pt x="824121" y="1058513"/>
                    <a:pt x="814070" y="1063401"/>
                  </a:cubicBezTo>
                  <a:close/>
                  <a:moveTo>
                    <a:pt x="558665" y="1098890"/>
                  </a:moveTo>
                  <a:cubicBezTo>
                    <a:pt x="528267" y="1076067"/>
                    <a:pt x="479589" y="1035146"/>
                    <a:pt x="431763" y="976486"/>
                  </a:cubicBezTo>
                  <a:cubicBezTo>
                    <a:pt x="339599" y="863440"/>
                    <a:pt x="290785" y="736574"/>
                    <a:pt x="286430" y="599123"/>
                  </a:cubicBezTo>
                  <a:lnTo>
                    <a:pt x="558665" y="599123"/>
                  </a:lnTo>
                  <a:lnTo>
                    <a:pt x="558665" y="1098890"/>
                  </a:lnTo>
                  <a:close/>
                  <a:moveTo>
                    <a:pt x="558665" y="40877"/>
                  </a:moveTo>
                  <a:lnTo>
                    <a:pt x="558665" y="558668"/>
                  </a:lnTo>
                  <a:lnTo>
                    <a:pt x="286413" y="558668"/>
                  </a:lnTo>
                  <a:cubicBezTo>
                    <a:pt x="292734" y="362950"/>
                    <a:pt x="389847" y="221405"/>
                    <a:pt x="471755" y="136169"/>
                  </a:cubicBezTo>
                  <a:cubicBezTo>
                    <a:pt x="479498" y="128113"/>
                    <a:pt x="479240" y="115308"/>
                    <a:pt x="471184" y="107568"/>
                  </a:cubicBezTo>
                  <a:cubicBezTo>
                    <a:pt x="463125" y="99826"/>
                    <a:pt x="450320" y="100081"/>
                    <a:pt x="442580" y="108137"/>
                  </a:cubicBezTo>
                  <a:cubicBezTo>
                    <a:pt x="355511" y="198744"/>
                    <a:pt x="252239" y="349513"/>
                    <a:pt x="245928" y="558668"/>
                  </a:cubicBezTo>
                  <a:lnTo>
                    <a:pt x="40877" y="558668"/>
                  </a:lnTo>
                  <a:cubicBezTo>
                    <a:pt x="51305" y="277828"/>
                    <a:pt x="277826" y="51307"/>
                    <a:pt x="558665" y="40877"/>
                  </a:cubicBezTo>
                  <a:close/>
                  <a:moveTo>
                    <a:pt x="40877" y="599125"/>
                  </a:moveTo>
                  <a:lnTo>
                    <a:pt x="245955" y="599125"/>
                  </a:lnTo>
                  <a:cubicBezTo>
                    <a:pt x="254021" y="866958"/>
                    <a:pt x="420582" y="1038977"/>
                    <a:pt x="511211" y="1113093"/>
                  </a:cubicBezTo>
                  <a:cubicBezTo>
                    <a:pt x="252702" y="1080524"/>
                    <a:pt x="50711" y="863961"/>
                    <a:pt x="40877" y="59912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1" name="Google Shape;31;p3"/>
          <p:cNvCxnSpPr/>
          <p:nvPr/>
        </p:nvCxnSpPr>
        <p:spPr>
          <a:xfrm>
            <a:off x="911831" y="2510597"/>
            <a:ext cx="418166" cy="0"/>
          </a:xfrm>
          <a:prstGeom prst="straightConnector1">
            <a:avLst/>
          </a:prstGeom>
          <a:noFill/>
          <a:ln w="57150" cap="rnd" cmpd="sng">
            <a:solidFill>
              <a:srgbClr val="F1553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" name="Google Shape;32;p3"/>
          <p:cNvSpPr/>
          <p:nvPr/>
        </p:nvSpPr>
        <p:spPr>
          <a:xfrm>
            <a:off x="0" y="6276071"/>
            <a:ext cx="923033" cy="588507"/>
          </a:xfrm>
          <a:custGeom>
            <a:avLst/>
            <a:gdLst/>
            <a:ahLst/>
            <a:cxnLst/>
            <a:rect l="l" t="t" r="r" b="b"/>
            <a:pathLst>
              <a:path w="797196" h="508276" extrusionOk="0">
                <a:moveTo>
                  <a:pt x="143434" y="315755"/>
                </a:moveTo>
                <a:lnTo>
                  <a:pt x="302259" y="315755"/>
                </a:lnTo>
                <a:lnTo>
                  <a:pt x="158825" y="508276"/>
                </a:lnTo>
                <a:lnTo>
                  <a:pt x="0" y="508276"/>
                </a:lnTo>
                <a:lnTo>
                  <a:pt x="143434" y="315755"/>
                </a:lnTo>
                <a:close/>
                <a:moveTo>
                  <a:pt x="638371" y="0"/>
                </a:moveTo>
                <a:lnTo>
                  <a:pt x="797196" y="0"/>
                </a:lnTo>
                <a:lnTo>
                  <a:pt x="418515" y="508276"/>
                </a:lnTo>
                <a:lnTo>
                  <a:pt x="259690" y="508276"/>
                </a:lnTo>
                <a:lnTo>
                  <a:pt x="638371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11043025" y="0"/>
            <a:ext cx="1134940" cy="975232"/>
          </a:xfrm>
          <a:custGeom>
            <a:avLst/>
            <a:gdLst/>
            <a:ahLst/>
            <a:cxnLst/>
            <a:rect l="l" t="t" r="r" b="b"/>
            <a:pathLst>
              <a:path w="565756" h="486143" extrusionOk="0">
                <a:moveTo>
                  <a:pt x="488504" y="0"/>
                </a:moveTo>
                <a:lnTo>
                  <a:pt x="565756" y="0"/>
                </a:lnTo>
                <a:lnTo>
                  <a:pt x="317987" y="332561"/>
                </a:lnTo>
                <a:lnTo>
                  <a:pt x="240736" y="332561"/>
                </a:lnTo>
                <a:close/>
                <a:moveTo>
                  <a:pt x="362192" y="0"/>
                </a:moveTo>
                <a:lnTo>
                  <a:pt x="439444" y="0"/>
                </a:lnTo>
                <a:lnTo>
                  <a:pt x="77252" y="486143"/>
                </a:lnTo>
                <a:lnTo>
                  <a:pt x="0" y="486143"/>
                </a:lnTo>
                <a:close/>
              </a:path>
            </a:pathLst>
          </a:custGeom>
          <a:solidFill>
            <a:srgbClr val="BABA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FB6DFA-A49F-4969-A8F5-3654AF8900A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solidFill>
            <a:schemeClr val="bg1">
              <a:lumMod val="95000"/>
            </a:schemeClr>
          </a:solid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Aditya Bhargava</cp:lastModifiedBy>
  <cp:revision>3</cp:revision>
  <dcterms:modified xsi:type="dcterms:W3CDTF">2021-04-16T10:38:19Z</dcterms:modified>
</cp:coreProperties>
</file>