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303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9FAE"/>
    <a:srgbClr val="105EB4"/>
    <a:srgbClr val="22C05A"/>
    <a:srgbClr val="0D98A7"/>
    <a:srgbClr val="E76A25"/>
    <a:srgbClr val="137FA5"/>
    <a:srgbClr val="D5E7E3"/>
    <a:srgbClr val="93C3B9"/>
    <a:srgbClr val="B1D9F5"/>
    <a:srgbClr val="FAD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4" y="77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68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4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306706BA-4B50-4A43-B74F-EF1E38D2CD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606622"/>
              </p:ext>
            </p:extLst>
          </p:nvPr>
        </p:nvGraphicFramePr>
        <p:xfrm>
          <a:off x="666751" y="2569634"/>
          <a:ext cx="10858500" cy="30607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0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80156"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D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1</a:t>
                      </a:r>
                      <a:endParaRPr lang="id-ID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3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13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</a:t>
                      </a:r>
                      <a:endParaRPr lang="id-ID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888" marR="121888" marT="0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13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</a:t>
                      </a:r>
                      <a:endParaRPr lang="id-ID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888" marR="121888" marT="0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13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4</a:t>
                      </a:r>
                      <a:endParaRPr lang="id-ID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888" marR="121888" marT="0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13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</a:t>
                      </a:r>
                      <a:endParaRPr lang="id-ID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888" marR="121888" marT="0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8" marR="121888" marT="60959" marB="60959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195" name="TextBox 68">
            <a:extLst>
              <a:ext uri="{FF2B5EF4-FFF2-40B4-BE49-F238E27FC236}">
                <a16:creationId xmlns:a16="http://schemas.microsoft.com/office/drawing/2014/main" id="{B2A3BE1D-B808-41CB-9F62-08F50293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3734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Dec</a:t>
            </a:r>
          </a:p>
        </p:txBody>
      </p:sp>
      <p:sp>
        <p:nvSpPr>
          <p:cNvPr id="4196" name="TextBox 69">
            <a:extLst>
              <a:ext uri="{FF2B5EF4-FFF2-40B4-BE49-F238E27FC236}">
                <a16:creationId xmlns:a16="http://schemas.microsoft.com/office/drawing/2014/main" id="{BA6DCCB0-104A-490A-A143-96BB79DF3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42034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Nov</a:t>
            </a:r>
          </a:p>
        </p:txBody>
      </p:sp>
      <p:sp>
        <p:nvSpPr>
          <p:cNvPr id="4197" name="TextBox 71">
            <a:extLst>
              <a:ext uri="{FF2B5EF4-FFF2-40B4-BE49-F238E27FC236}">
                <a16:creationId xmlns:a16="http://schemas.microsoft.com/office/drawing/2014/main" id="{62A442F8-03CB-4D31-9813-F43148C76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0334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Oct</a:t>
            </a:r>
          </a:p>
        </p:txBody>
      </p:sp>
      <p:sp>
        <p:nvSpPr>
          <p:cNvPr id="4198" name="TextBox 72">
            <a:extLst>
              <a:ext uri="{FF2B5EF4-FFF2-40B4-BE49-F238E27FC236}">
                <a16:creationId xmlns:a16="http://schemas.microsoft.com/office/drawing/2014/main" id="{7146A2D2-AEFD-4029-AC18-1848829E1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Sep</a:t>
            </a:r>
          </a:p>
        </p:txBody>
      </p:sp>
      <p:sp>
        <p:nvSpPr>
          <p:cNvPr id="4199" name="TextBox 73">
            <a:extLst>
              <a:ext uri="{FF2B5EF4-FFF2-40B4-BE49-F238E27FC236}">
                <a16:creationId xmlns:a16="http://schemas.microsoft.com/office/drawing/2014/main" id="{55CBA6BB-F903-4D55-80FA-0DD9C94FA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0585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Aug</a:t>
            </a:r>
          </a:p>
        </p:txBody>
      </p:sp>
      <p:sp>
        <p:nvSpPr>
          <p:cNvPr id="4200" name="TextBox 74">
            <a:extLst>
              <a:ext uri="{FF2B5EF4-FFF2-40B4-BE49-F238E27FC236}">
                <a16:creationId xmlns:a16="http://schemas.microsoft.com/office/drawing/2014/main" id="{96C07DE3-E18D-47DA-8743-D66992B9D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651" y="2318598"/>
            <a:ext cx="548216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Jul</a:t>
            </a:r>
          </a:p>
        </p:txBody>
      </p:sp>
      <p:sp>
        <p:nvSpPr>
          <p:cNvPr id="4201" name="TextBox 75">
            <a:extLst>
              <a:ext uri="{FF2B5EF4-FFF2-40B4-BE49-F238E27FC236}">
                <a16:creationId xmlns:a16="http://schemas.microsoft.com/office/drawing/2014/main" id="{C25F4846-D6B5-4D6D-AE50-08C7D9940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718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Jun</a:t>
            </a:r>
          </a:p>
        </p:txBody>
      </p:sp>
      <p:sp>
        <p:nvSpPr>
          <p:cNvPr id="4202" name="TextBox 76">
            <a:extLst>
              <a:ext uri="{FF2B5EF4-FFF2-40B4-BE49-F238E27FC236}">
                <a16:creationId xmlns:a16="http://schemas.microsoft.com/office/drawing/2014/main" id="{FB6A1A9D-B9CB-4794-BFE9-774F808CF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51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</a:p>
        </p:txBody>
      </p:sp>
      <p:sp>
        <p:nvSpPr>
          <p:cNvPr id="4203" name="TextBox 77">
            <a:extLst>
              <a:ext uri="{FF2B5EF4-FFF2-40B4-BE49-F238E27FC236}">
                <a16:creationId xmlns:a16="http://schemas.microsoft.com/office/drawing/2014/main" id="{E499E102-50F7-44DA-8611-A7878E17B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5318" y="2318598"/>
            <a:ext cx="54398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Apr</a:t>
            </a:r>
          </a:p>
        </p:txBody>
      </p:sp>
      <p:sp>
        <p:nvSpPr>
          <p:cNvPr id="4204" name="TextBox 78">
            <a:extLst>
              <a:ext uri="{FF2B5EF4-FFF2-40B4-BE49-F238E27FC236}">
                <a16:creationId xmlns:a16="http://schemas.microsoft.com/office/drawing/2014/main" id="{C4894EE3-FB02-4C23-B1CB-F1F2DCFE0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385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Mar</a:t>
            </a:r>
          </a:p>
        </p:txBody>
      </p:sp>
      <p:sp>
        <p:nvSpPr>
          <p:cNvPr id="4205" name="TextBox 79">
            <a:extLst>
              <a:ext uri="{FF2B5EF4-FFF2-40B4-BE49-F238E27FC236}">
                <a16:creationId xmlns:a16="http://schemas.microsoft.com/office/drawing/2014/main" id="{80EB9C31-E3C1-4BD2-8E7E-3E6C73ADB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51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>
                <a:latin typeface="Arial" panose="020B0604020202020204" pitchFamily="34" charset="0"/>
                <a:cs typeface="Arial" panose="020B0604020202020204" pitchFamily="34" charset="0"/>
              </a:rPr>
              <a:t>Feb</a:t>
            </a:r>
          </a:p>
        </p:txBody>
      </p:sp>
      <p:sp>
        <p:nvSpPr>
          <p:cNvPr id="4206" name="TextBox 80">
            <a:extLst>
              <a:ext uri="{FF2B5EF4-FFF2-40B4-BE49-F238E27FC236}">
                <a16:creationId xmlns:a16="http://schemas.microsoft.com/office/drawing/2014/main" id="{62790D9C-8B64-4772-BBC8-8CC5B0D9B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7518" y="2318598"/>
            <a:ext cx="5461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b="1" dirty="0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</a:p>
        </p:txBody>
      </p:sp>
      <p:sp>
        <p:nvSpPr>
          <p:cNvPr id="82" name="Rectangle 98">
            <a:extLst>
              <a:ext uri="{FF2B5EF4-FFF2-40B4-BE49-F238E27FC236}">
                <a16:creationId xmlns:a16="http://schemas.microsoft.com/office/drawing/2014/main" id="{63272120-F6C0-42A6-9926-AF721A43527A}"/>
              </a:ext>
            </a:extLst>
          </p:cNvPr>
          <p:cNvSpPr/>
          <p:nvPr/>
        </p:nvSpPr>
        <p:spPr>
          <a:xfrm>
            <a:off x="1964056" y="2789767"/>
            <a:ext cx="601129" cy="218016"/>
          </a:xfrm>
          <a:prstGeom prst="roundRect">
            <a:avLst/>
          </a:prstGeom>
          <a:solidFill>
            <a:srgbClr val="0E9F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98">
            <a:extLst>
              <a:ext uri="{FF2B5EF4-FFF2-40B4-BE49-F238E27FC236}">
                <a16:creationId xmlns:a16="http://schemas.microsoft.com/office/drawing/2014/main" id="{AB897756-3B58-4782-8DB3-E0AC68E58387}"/>
              </a:ext>
            </a:extLst>
          </p:cNvPr>
          <p:cNvSpPr/>
          <p:nvPr/>
        </p:nvSpPr>
        <p:spPr>
          <a:xfrm>
            <a:off x="2651549" y="3435350"/>
            <a:ext cx="2078567" cy="220133"/>
          </a:xfrm>
          <a:prstGeom prst="roundRect">
            <a:avLst/>
          </a:prstGeom>
          <a:solidFill>
            <a:srgbClr val="EA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98">
            <a:extLst>
              <a:ext uri="{FF2B5EF4-FFF2-40B4-BE49-F238E27FC236}">
                <a16:creationId xmlns:a16="http://schemas.microsoft.com/office/drawing/2014/main" id="{161E9F0E-6974-47BF-9BCE-C2B821C7E096}"/>
              </a:ext>
            </a:extLst>
          </p:cNvPr>
          <p:cNvSpPr/>
          <p:nvPr/>
        </p:nvSpPr>
        <p:spPr>
          <a:xfrm>
            <a:off x="4113974" y="4032250"/>
            <a:ext cx="2266949" cy="218017"/>
          </a:xfrm>
          <a:prstGeom prst="roundRect">
            <a:avLst/>
          </a:prstGeom>
          <a:solidFill>
            <a:srgbClr val="BA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98">
            <a:extLst>
              <a:ext uri="{FF2B5EF4-FFF2-40B4-BE49-F238E27FC236}">
                <a16:creationId xmlns:a16="http://schemas.microsoft.com/office/drawing/2014/main" id="{529CCAE9-3092-4891-9DEA-296DDD38ABAE}"/>
              </a:ext>
            </a:extLst>
          </p:cNvPr>
          <p:cNvSpPr/>
          <p:nvPr/>
        </p:nvSpPr>
        <p:spPr>
          <a:xfrm>
            <a:off x="7992320" y="5213350"/>
            <a:ext cx="2711449" cy="218017"/>
          </a:xfrm>
          <a:prstGeom prst="roundRect">
            <a:avLst/>
          </a:prstGeom>
          <a:solidFill>
            <a:srgbClr val="0A3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 98">
            <a:extLst>
              <a:ext uri="{FF2B5EF4-FFF2-40B4-BE49-F238E27FC236}">
                <a16:creationId xmlns:a16="http://schemas.microsoft.com/office/drawing/2014/main" id="{069E2B2C-23B5-4EA8-B75A-84BC4EC7B6B4}"/>
              </a:ext>
            </a:extLst>
          </p:cNvPr>
          <p:cNvSpPr/>
          <p:nvPr/>
        </p:nvSpPr>
        <p:spPr>
          <a:xfrm>
            <a:off x="5528311" y="4622800"/>
            <a:ext cx="3155949" cy="218016"/>
          </a:xfrm>
          <a:prstGeom prst="roundRect">
            <a:avLst/>
          </a:prstGeom>
          <a:solidFill>
            <a:srgbClr val="FFB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84F6D1-A217-4A30-B4B9-E48DD58809A2}"/>
              </a:ext>
            </a:extLst>
          </p:cNvPr>
          <p:cNvCxnSpPr>
            <a:cxnSpLocks/>
          </p:cNvCxnSpPr>
          <p:nvPr/>
        </p:nvCxnSpPr>
        <p:spPr>
          <a:xfrm>
            <a:off x="6996007" y="2569633"/>
            <a:ext cx="0" cy="3426883"/>
          </a:xfrm>
          <a:prstGeom prst="line">
            <a:avLst/>
          </a:prstGeom>
          <a:ln w="28575">
            <a:solidFill>
              <a:srgbClr val="E76A2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98">
            <a:extLst>
              <a:ext uri="{FF2B5EF4-FFF2-40B4-BE49-F238E27FC236}">
                <a16:creationId xmlns:a16="http://schemas.microsoft.com/office/drawing/2014/main" id="{587DEF0B-9CD0-4981-B314-B48D491E42E8}"/>
              </a:ext>
            </a:extLst>
          </p:cNvPr>
          <p:cNvSpPr/>
          <p:nvPr/>
        </p:nvSpPr>
        <p:spPr>
          <a:xfrm>
            <a:off x="6477424" y="5996516"/>
            <a:ext cx="1039283" cy="273051"/>
          </a:xfrm>
          <a:prstGeom prst="roundRect">
            <a:avLst>
              <a:gd name="adj" fmla="val 20000"/>
            </a:avLst>
          </a:prstGeom>
          <a:solidFill>
            <a:srgbClr val="EA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D" sz="1333" dirty="0"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A9805AAD-0092-4D6A-9FDA-BFD3394E4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9349" y="250981"/>
            <a:ext cx="3954319" cy="63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eaLnBrk="1" hangingPunct="1">
              <a:lnSpc>
                <a:spcPts val="4800"/>
              </a:lnSpc>
            </a:pPr>
            <a:r>
              <a:rPr lang="en-IN" altLang="en-US" sz="2667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sp>
        <p:nvSpPr>
          <p:cNvPr id="50" name="Rectangle 28">
            <a:extLst>
              <a:ext uri="{FF2B5EF4-FFF2-40B4-BE49-F238E27FC236}">
                <a16:creationId xmlns:a16="http://schemas.microsoft.com/office/drawing/2014/main" id="{7B9D52F7-D2F2-4299-9A8A-1B4EB7A7B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2274" y="1193955"/>
            <a:ext cx="4208468" cy="46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eaLnBrk="1" hangingPunct="1">
              <a:lnSpc>
                <a:spcPts val="1900"/>
              </a:lnSpc>
            </a:pPr>
            <a:r>
              <a:rPr lang="en-US" altLang="en-US" sz="12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is extremely important in presentation design and creation because it gives the impression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C87B2E-606D-471F-808E-392DAC4E7418}"/>
              </a:ext>
            </a:extLst>
          </p:cNvPr>
          <p:cNvCxnSpPr>
            <a:cxnSpLocks/>
          </p:cNvCxnSpPr>
          <p:nvPr/>
        </p:nvCxnSpPr>
        <p:spPr>
          <a:xfrm>
            <a:off x="5942616" y="1066955"/>
            <a:ext cx="427785" cy="0"/>
          </a:xfrm>
          <a:prstGeom prst="line">
            <a:avLst/>
          </a:prstGeom>
          <a:ln w="57150" cap="rnd">
            <a:solidFill>
              <a:srgbClr val="E76A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241F000-0156-46C5-B129-2642727E2750}"/>
              </a:ext>
            </a:extLst>
          </p:cNvPr>
          <p:cNvGrpSpPr/>
          <p:nvPr/>
        </p:nvGrpSpPr>
        <p:grpSpPr>
          <a:xfrm rot="10800000">
            <a:off x="-39290" y="6045386"/>
            <a:ext cx="1513682" cy="825193"/>
            <a:chOff x="9886404" y="-53033"/>
            <a:chExt cx="2326260" cy="1268175"/>
          </a:xfrm>
          <a:solidFill>
            <a:srgbClr val="FFC000"/>
          </a:solidFill>
        </p:grpSpPr>
        <p:grpSp>
          <p:nvGrpSpPr>
            <p:cNvPr id="121" name="Google Shape;881;p33">
              <a:extLst>
                <a:ext uri="{FF2B5EF4-FFF2-40B4-BE49-F238E27FC236}">
                  <a16:creationId xmlns:a16="http://schemas.microsoft.com/office/drawing/2014/main" id="{3A4861CF-E533-408B-80A6-A0627D2AAE17}"/>
                </a:ext>
              </a:extLst>
            </p:cNvPr>
            <p:cNvGrpSpPr/>
            <p:nvPr/>
          </p:nvGrpSpPr>
          <p:grpSpPr>
            <a:xfrm flipH="1">
              <a:off x="11060356" y="47254"/>
              <a:ext cx="1112404" cy="674344"/>
              <a:chOff x="5079970" y="902911"/>
              <a:chExt cx="2083741" cy="1263173"/>
            </a:xfrm>
            <a:grpFill/>
          </p:grpSpPr>
          <p:sp>
            <p:nvSpPr>
              <p:cNvPr id="132" name="Google Shape;882;p33">
                <a:extLst>
                  <a:ext uri="{FF2B5EF4-FFF2-40B4-BE49-F238E27FC236}">
                    <a16:creationId xmlns:a16="http://schemas.microsoft.com/office/drawing/2014/main" id="{CDECC7E7-2E6F-43F0-A325-FE9F17F9345B}"/>
                  </a:ext>
                </a:extLst>
              </p:cNvPr>
              <p:cNvSpPr/>
              <p:nvPr/>
            </p:nvSpPr>
            <p:spPr>
              <a:xfrm>
                <a:off x="5280583" y="1304782"/>
                <a:ext cx="76106" cy="57400"/>
              </a:xfrm>
              <a:custGeom>
                <a:avLst/>
                <a:gdLst/>
                <a:ahLst/>
                <a:cxnLst/>
                <a:rect l="l" t="t" r="r" b="b"/>
                <a:pathLst>
                  <a:path w="9549" h="7202" extrusionOk="0">
                    <a:moveTo>
                      <a:pt x="4802" y="0"/>
                    </a:moveTo>
                    <a:cubicBezTo>
                      <a:pt x="1601" y="0"/>
                      <a:pt x="1" y="3825"/>
                      <a:pt x="2252" y="6103"/>
                    </a:cubicBezTo>
                    <a:cubicBezTo>
                      <a:pt x="2930" y="6835"/>
                      <a:pt x="3852" y="7201"/>
                      <a:pt x="4775" y="7201"/>
                    </a:cubicBezTo>
                    <a:cubicBezTo>
                      <a:pt x="5697" y="7201"/>
                      <a:pt x="6619" y="6835"/>
                      <a:pt x="7297" y="6103"/>
                    </a:cubicBezTo>
                    <a:cubicBezTo>
                      <a:pt x="9548" y="3879"/>
                      <a:pt x="7975" y="27"/>
                      <a:pt x="4802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3" name="Google Shape;883;p33">
                <a:extLst>
                  <a:ext uri="{FF2B5EF4-FFF2-40B4-BE49-F238E27FC236}">
                    <a16:creationId xmlns:a16="http://schemas.microsoft.com/office/drawing/2014/main" id="{10BDB784-4918-47B6-B9C6-2DC26A7E54BE}"/>
                  </a:ext>
                </a:extLst>
              </p:cNvPr>
              <p:cNvSpPr/>
              <p:nvPr/>
            </p:nvSpPr>
            <p:spPr>
              <a:xfrm>
                <a:off x="5481539" y="1104161"/>
                <a:ext cx="75978" cy="57304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190" extrusionOk="0">
                    <a:moveTo>
                      <a:pt x="4746" y="1"/>
                    </a:moveTo>
                    <a:cubicBezTo>
                      <a:pt x="1616" y="1"/>
                      <a:pt x="0" y="3761"/>
                      <a:pt x="2182" y="6050"/>
                    </a:cubicBezTo>
                    <a:cubicBezTo>
                      <a:pt x="2859" y="6810"/>
                      <a:pt x="3796" y="7189"/>
                      <a:pt x="4739" y="7189"/>
                    </a:cubicBezTo>
                    <a:cubicBezTo>
                      <a:pt x="5648" y="7189"/>
                      <a:pt x="6562" y="6837"/>
                      <a:pt x="7254" y="6131"/>
                    </a:cubicBezTo>
                    <a:cubicBezTo>
                      <a:pt x="9532" y="3934"/>
                      <a:pt x="8013" y="55"/>
                      <a:pt x="4813" y="1"/>
                    </a:cubicBezTo>
                    <a:cubicBezTo>
                      <a:pt x="4790" y="1"/>
                      <a:pt x="4768" y="1"/>
                      <a:pt x="4746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4" name="Google Shape;884;p33">
                <a:extLst>
                  <a:ext uri="{FF2B5EF4-FFF2-40B4-BE49-F238E27FC236}">
                    <a16:creationId xmlns:a16="http://schemas.microsoft.com/office/drawing/2014/main" id="{D1186228-31E7-486B-838A-0EA244FE9C70}"/>
                  </a:ext>
                </a:extLst>
              </p:cNvPr>
              <p:cNvSpPr/>
              <p:nvPr/>
            </p:nvSpPr>
            <p:spPr>
              <a:xfrm>
                <a:off x="5682088" y="902991"/>
                <a:ext cx="76257" cy="57432"/>
              </a:xfrm>
              <a:custGeom>
                <a:avLst/>
                <a:gdLst/>
                <a:ahLst/>
                <a:cxnLst/>
                <a:rect l="l" t="t" r="r" b="b"/>
                <a:pathLst>
                  <a:path w="9568" h="7206" extrusionOk="0">
                    <a:moveTo>
                      <a:pt x="4746" y="0"/>
                    </a:moveTo>
                    <a:cubicBezTo>
                      <a:pt x="3826" y="0"/>
                      <a:pt x="2912" y="366"/>
                      <a:pt x="2244" y="1102"/>
                    </a:cubicBezTo>
                    <a:cubicBezTo>
                      <a:pt x="1" y="3372"/>
                      <a:pt x="1609" y="7205"/>
                      <a:pt x="4787" y="7205"/>
                    </a:cubicBezTo>
                    <a:cubicBezTo>
                      <a:pt x="4798" y="7205"/>
                      <a:pt x="4810" y="7205"/>
                      <a:pt x="4821" y="7205"/>
                    </a:cubicBezTo>
                    <a:cubicBezTo>
                      <a:pt x="7994" y="7151"/>
                      <a:pt x="9568" y="3299"/>
                      <a:pt x="7262" y="1075"/>
                    </a:cubicBezTo>
                    <a:cubicBezTo>
                      <a:pt x="6574" y="360"/>
                      <a:pt x="5657" y="0"/>
                      <a:pt x="4746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5" name="Google Shape;885;p33">
                <a:extLst>
                  <a:ext uri="{FF2B5EF4-FFF2-40B4-BE49-F238E27FC236}">
                    <a16:creationId xmlns:a16="http://schemas.microsoft.com/office/drawing/2014/main" id="{7B7F84B4-DB74-4BA3-8BBA-DAB1ECAA29BD}"/>
                  </a:ext>
                </a:extLst>
              </p:cNvPr>
              <p:cNvSpPr/>
              <p:nvPr/>
            </p:nvSpPr>
            <p:spPr>
              <a:xfrm>
                <a:off x="5481411" y="1304782"/>
                <a:ext cx="76106" cy="57400"/>
              </a:xfrm>
              <a:custGeom>
                <a:avLst/>
                <a:gdLst/>
                <a:ahLst/>
                <a:cxnLst/>
                <a:rect l="l" t="t" r="r" b="b"/>
                <a:pathLst>
                  <a:path w="9549" h="7202" extrusionOk="0">
                    <a:moveTo>
                      <a:pt x="4748" y="0"/>
                    </a:moveTo>
                    <a:cubicBezTo>
                      <a:pt x="1574" y="27"/>
                      <a:pt x="1" y="3879"/>
                      <a:pt x="2252" y="6103"/>
                    </a:cubicBezTo>
                    <a:cubicBezTo>
                      <a:pt x="2944" y="6835"/>
                      <a:pt x="3866" y="7201"/>
                      <a:pt x="4788" y="7201"/>
                    </a:cubicBezTo>
                    <a:cubicBezTo>
                      <a:pt x="5710" y="7201"/>
                      <a:pt x="6633" y="6835"/>
                      <a:pt x="7324" y="6103"/>
                    </a:cubicBezTo>
                    <a:cubicBezTo>
                      <a:pt x="9548" y="3825"/>
                      <a:pt x="7948" y="0"/>
                      <a:pt x="4748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6" name="Google Shape;886;p33">
                <a:extLst>
                  <a:ext uri="{FF2B5EF4-FFF2-40B4-BE49-F238E27FC236}">
                    <a16:creationId xmlns:a16="http://schemas.microsoft.com/office/drawing/2014/main" id="{3FE7C955-8B97-41C3-A9C6-402F1EE0B71D}"/>
                  </a:ext>
                </a:extLst>
              </p:cNvPr>
              <p:cNvSpPr/>
              <p:nvPr/>
            </p:nvSpPr>
            <p:spPr>
              <a:xfrm>
                <a:off x="5687866" y="1103675"/>
                <a:ext cx="64645" cy="57775"/>
              </a:xfrm>
              <a:custGeom>
                <a:avLst/>
                <a:gdLst/>
                <a:ahLst/>
                <a:cxnLst/>
                <a:rect l="l" t="t" r="r" b="b"/>
                <a:pathLst>
                  <a:path w="8111" h="7249" extrusionOk="0">
                    <a:moveTo>
                      <a:pt x="4037" y="0"/>
                    </a:moveTo>
                    <a:cubicBezTo>
                      <a:pt x="3213" y="0"/>
                      <a:pt x="2393" y="309"/>
                      <a:pt x="1709" y="930"/>
                    </a:cubicBezTo>
                    <a:cubicBezTo>
                      <a:pt x="163" y="2314"/>
                      <a:pt x="0" y="4429"/>
                      <a:pt x="1356" y="5975"/>
                    </a:cubicBezTo>
                    <a:cubicBezTo>
                      <a:pt x="2109" y="6817"/>
                      <a:pt x="3087" y="7248"/>
                      <a:pt x="4067" y="7248"/>
                    </a:cubicBezTo>
                    <a:cubicBezTo>
                      <a:pt x="4887" y="7248"/>
                      <a:pt x="5709" y="6946"/>
                      <a:pt x="6401" y="6328"/>
                    </a:cubicBezTo>
                    <a:cubicBezTo>
                      <a:pt x="7920" y="4972"/>
                      <a:pt x="8110" y="2775"/>
                      <a:pt x="6754" y="1283"/>
                    </a:cubicBezTo>
                    <a:cubicBezTo>
                      <a:pt x="5990" y="431"/>
                      <a:pt x="5011" y="0"/>
                      <a:pt x="4037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7" name="Google Shape;887;p33">
                <a:extLst>
                  <a:ext uri="{FF2B5EF4-FFF2-40B4-BE49-F238E27FC236}">
                    <a16:creationId xmlns:a16="http://schemas.microsoft.com/office/drawing/2014/main" id="{3DA917C3-D032-4140-B358-399C36DD3514}"/>
                  </a:ext>
                </a:extLst>
              </p:cNvPr>
              <p:cNvSpPr/>
              <p:nvPr/>
            </p:nvSpPr>
            <p:spPr>
              <a:xfrm>
                <a:off x="5888909" y="902911"/>
                <a:ext cx="64214" cy="57695"/>
              </a:xfrm>
              <a:custGeom>
                <a:avLst/>
                <a:gdLst/>
                <a:ahLst/>
                <a:cxnLst/>
                <a:rect l="l" t="t" r="r" b="b"/>
                <a:pathLst>
                  <a:path w="8057" h="7239" extrusionOk="0">
                    <a:moveTo>
                      <a:pt x="4008" y="1"/>
                    </a:moveTo>
                    <a:cubicBezTo>
                      <a:pt x="3158" y="1"/>
                      <a:pt x="2309" y="334"/>
                      <a:pt x="1601" y="1004"/>
                    </a:cubicBezTo>
                    <a:cubicBezTo>
                      <a:pt x="82" y="2414"/>
                      <a:pt x="0" y="4557"/>
                      <a:pt x="1384" y="6049"/>
                    </a:cubicBezTo>
                    <a:cubicBezTo>
                      <a:pt x="2129" y="6837"/>
                      <a:pt x="3086" y="7239"/>
                      <a:pt x="4043" y="7239"/>
                    </a:cubicBezTo>
                    <a:cubicBezTo>
                      <a:pt x="4897" y="7239"/>
                      <a:pt x="5752" y="6918"/>
                      <a:pt x="6456" y="6266"/>
                    </a:cubicBezTo>
                    <a:cubicBezTo>
                      <a:pt x="7948" y="4937"/>
                      <a:pt x="8056" y="2631"/>
                      <a:pt x="6646" y="1221"/>
                    </a:cubicBezTo>
                    <a:cubicBezTo>
                      <a:pt x="5891" y="409"/>
                      <a:pt x="4949" y="1"/>
                      <a:pt x="4008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8" name="Google Shape;888;p33">
                <a:extLst>
                  <a:ext uri="{FF2B5EF4-FFF2-40B4-BE49-F238E27FC236}">
                    <a16:creationId xmlns:a16="http://schemas.microsoft.com/office/drawing/2014/main" id="{766C0769-7726-486A-86DB-DE4F8708F30E}"/>
                  </a:ext>
                </a:extLst>
              </p:cNvPr>
              <p:cNvSpPr/>
              <p:nvPr/>
            </p:nvSpPr>
            <p:spPr>
              <a:xfrm>
                <a:off x="5682024" y="1304782"/>
                <a:ext cx="76106" cy="57559"/>
              </a:xfrm>
              <a:custGeom>
                <a:avLst/>
                <a:gdLst/>
                <a:ahLst/>
                <a:cxnLst/>
                <a:rect l="l" t="t" r="r" b="b"/>
                <a:pathLst>
                  <a:path w="9549" h="7222" extrusionOk="0">
                    <a:moveTo>
                      <a:pt x="4775" y="0"/>
                    </a:moveTo>
                    <a:cubicBezTo>
                      <a:pt x="1601" y="0"/>
                      <a:pt x="1" y="3852"/>
                      <a:pt x="2252" y="6103"/>
                    </a:cubicBezTo>
                    <a:cubicBezTo>
                      <a:pt x="2930" y="6849"/>
                      <a:pt x="3852" y="7222"/>
                      <a:pt x="4775" y="7222"/>
                    </a:cubicBezTo>
                    <a:cubicBezTo>
                      <a:pt x="5697" y="7222"/>
                      <a:pt x="6619" y="6849"/>
                      <a:pt x="7297" y="6103"/>
                    </a:cubicBezTo>
                    <a:cubicBezTo>
                      <a:pt x="9548" y="3852"/>
                      <a:pt x="7975" y="0"/>
                      <a:pt x="4775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9" name="Google Shape;889;p33">
                <a:extLst>
                  <a:ext uri="{FF2B5EF4-FFF2-40B4-BE49-F238E27FC236}">
                    <a16:creationId xmlns:a16="http://schemas.microsoft.com/office/drawing/2014/main" id="{75A9BEE7-3192-4ED3-AB23-2A785E9004D1}"/>
                  </a:ext>
                </a:extLst>
              </p:cNvPr>
              <p:cNvSpPr/>
              <p:nvPr/>
            </p:nvSpPr>
            <p:spPr>
              <a:xfrm>
                <a:off x="5882828" y="1103779"/>
                <a:ext cx="76129" cy="57264"/>
              </a:xfrm>
              <a:custGeom>
                <a:avLst/>
                <a:gdLst/>
                <a:ahLst/>
                <a:cxnLst/>
                <a:rect l="l" t="t" r="r" b="b"/>
                <a:pathLst>
                  <a:path w="9552" h="7185" extrusionOk="0">
                    <a:moveTo>
                      <a:pt x="4771" y="1"/>
                    </a:moveTo>
                    <a:cubicBezTo>
                      <a:pt x="3826" y="1"/>
                      <a:pt x="2884" y="381"/>
                      <a:pt x="2201" y="1134"/>
                    </a:cubicBezTo>
                    <a:cubicBezTo>
                      <a:pt x="0" y="3416"/>
                      <a:pt x="1624" y="7184"/>
                      <a:pt x="4759" y="7184"/>
                    </a:cubicBezTo>
                    <a:cubicBezTo>
                      <a:pt x="4792" y="7184"/>
                      <a:pt x="4825" y="7184"/>
                      <a:pt x="4859" y="7183"/>
                    </a:cubicBezTo>
                    <a:cubicBezTo>
                      <a:pt x="8033" y="7129"/>
                      <a:pt x="9551" y="3223"/>
                      <a:pt x="7246" y="1026"/>
                    </a:cubicBezTo>
                    <a:cubicBezTo>
                      <a:pt x="6561" y="340"/>
                      <a:pt x="5664" y="1"/>
                      <a:pt x="4771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0" name="Google Shape;890;p33">
                <a:extLst>
                  <a:ext uri="{FF2B5EF4-FFF2-40B4-BE49-F238E27FC236}">
                    <a16:creationId xmlns:a16="http://schemas.microsoft.com/office/drawing/2014/main" id="{ADADCE3A-D42F-4970-883A-9163A144EF33}"/>
                  </a:ext>
                </a:extLst>
              </p:cNvPr>
              <p:cNvSpPr/>
              <p:nvPr/>
            </p:nvSpPr>
            <p:spPr>
              <a:xfrm>
                <a:off x="6083680" y="902983"/>
                <a:ext cx="75978" cy="57440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207" extrusionOk="0">
                    <a:moveTo>
                      <a:pt x="4768" y="1"/>
                    </a:moveTo>
                    <a:cubicBezTo>
                      <a:pt x="3870" y="1"/>
                      <a:pt x="2968" y="347"/>
                      <a:pt x="2279" y="1049"/>
                    </a:cubicBezTo>
                    <a:cubicBezTo>
                      <a:pt x="1" y="3246"/>
                      <a:pt x="1520" y="7152"/>
                      <a:pt x="4693" y="7206"/>
                    </a:cubicBezTo>
                    <a:cubicBezTo>
                      <a:pt x="4716" y="7206"/>
                      <a:pt x="4738" y="7206"/>
                      <a:pt x="4761" y="7206"/>
                    </a:cubicBezTo>
                    <a:cubicBezTo>
                      <a:pt x="7917" y="7206"/>
                      <a:pt x="9533" y="3420"/>
                      <a:pt x="7324" y="1130"/>
                    </a:cubicBezTo>
                    <a:cubicBezTo>
                      <a:pt x="6644" y="381"/>
                      <a:pt x="5709" y="1"/>
                      <a:pt x="4768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1" name="Google Shape;891;p33">
                <a:extLst>
                  <a:ext uri="{FF2B5EF4-FFF2-40B4-BE49-F238E27FC236}">
                    <a16:creationId xmlns:a16="http://schemas.microsoft.com/office/drawing/2014/main" id="{D066C608-6C4C-4853-B742-81F32039901E}"/>
                  </a:ext>
                </a:extLst>
              </p:cNvPr>
              <p:cNvSpPr/>
              <p:nvPr/>
            </p:nvSpPr>
            <p:spPr>
              <a:xfrm>
                <a:off x="5888909" y="1304352"/>
                <a:ext cx="64214" cy="57695"/>
              </a:xfrm>
              <a:custGeom>
                <a:avLst/>
                <a:gdLst/>
                <a:ahLst/>
                <a:cxnLst/>
                <a:rect l="l" t="t" r="r" b="b"/>
                <a:pathLst>
                  <a:path w="8057" h="7239" extrusionOk="0">
                    <a:moveTo>
                      <a:pt x="4008" y="0"/>
                    </a:moveTo>
                    <a:cubicBezTo>
                      <a:pt x="3158" y="0"/>
                      <a:pt x="2309" y="334"/>
                      <a:pt x="1601" y="1003"/>
                    </a:cubicBezTo>
                    <a:cubicBezTo>
                      <a:pt x="109" y="2414"/>
                      <a:pt x="0" y="4584"/>
                      <a:pt x="1384" y="6048"/>
                    </a:cubicBezTo>
                    <a:cubicBezTo>
                      <a:pt x="2086" y="6837"/>
                      <a:pt x="3060" y="7239"/>
                      <a:pt x="4036" y="7239"/>
                    </a:cubicBezTo>
                    <a:cubicBezTo>
                      <a:pt x="4906" y="7239"/>
                      <a:pt x="5778" y="6918"/>
                      <a:pt x="6456" y="6265"/>
                    </a:cubicBezTo>
                    <a:cubicBezTo>
                      <a:pt x="7948" y="4964"/>
                      <a:pt x="8056" y="2631"/>
                      <a:pt x="6646" y="1220"/>
                    </a:cubicBezTo>
                    <a:cubicBezTo>
                      <a:pt x="5891" y="408"/>
                      <a:pt x="4949" y="0"/>
                      <a:pt x="4008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2" name="Google Shape;892;p33">
                <a:extLst>
                  <a:ext uri="{FF2B5EF4-FFF2-40B4-BE49-F238E27FC236}">
                    <a16:creationId xmlns:a16="http://schemas.microsoft.com/office/drawing/2014/main" id="{8D416426-1360-4CFE-8D98-765BD0C44A1D}"/>
                  </a:ext>
                </a:extLst>
              </p:cNvPr>
              <p:cNvSpPr/>
              <p:nvPr/>
            </p:nvSpPr>
            <p:spPr>
              <a:xfrm>
                <a:off x="6083680" y="1103643"/>
                <a:ext cx="75922" cy="57615"/>
              </a:xfrm>
              <a:custGeom>
                <a:avLst/>
                <a:gdLst/>
                <a:ahLst/>
                <a:cxnLst/>
                <a:rect l="l" t="t" r="r" b="b"/>
                <a:pathLst>
                  <a:path w="9526" h="7229" extrusionOk="0">
                    <a:moveTo>
                      <a:pt x="4763" y="1"/>
                    </a:moveTo>
                    <a:cubicBezTo>
                      <a:pt x="3897" y="1"/>
                      <a:pt x="3028" y="347"/>
                      <a:pt x="2306" y="1043"/>
                    </a:cubicBezTo>
                    <a:cubicBezTo>
                      <a:pt x="1" y="3240"/>
                      <a:pt x="1493" y="7146"/>
                      <a:pt x="4666" y="7227"/>
                    </a:cubicBezTo>
                    <a:cubicBezTo>
                      <a:pt x="4700" y="7228"/>
                      <a:pt x="4733" y="7228"/>
                      <a:pt x="4767" y="7228"/>
                    </a:cubicBezTo>
                    <a:cubicBezTo>
                      <a:pt x="7902" y="7228"/>
                      <a:pt x="9525" y="3460"/>
                      <a:pt x="7352" y="1178"/>
                    </a:cubicBezTo>
                    <a:cubicBezTo>
                      <a:pt x="6610" y="394"/>
                      <a:pt x="5687" y="1"/>
                      <a:pt x="4763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3" name="Google Shape;893;p33">
                <a:extLst>
                  <a:ext uri="{FF2B5EF4-FFF2-40B4-BE49-F238E27FC236}">
                    <a16:creationId xmlns:a16="http://schemas.microsoft.com/office/drawing/2014/main" id="{B1201276-45EA-4FFE-BAF6-BD14B4DA3CFC}"/>
                  </a:ext>
                </a:extLst>
              </p:cNvPr>
              <p:cNvSpPr/>
              <p:nvPr/>
            </p:nvSpPr>
            <p:spPr>
              <a:xfrm>
                <a:off x="6083592" y="1304535"/>
                <a:ext cx="76193" cy="57328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7193" extrusionOk="0">
                    <a:moveTo>
                      <a:pt x="4786" y="0"/>
                    </a:moveTo>
                    <a:cubicBezTo>
                      <a:pt x="3845" y="0"/>
                      <a:pt x="2903" y="380"/>
                      <a:pt x="2209" y="1143"/>
                    </a:cubicBezTo>
                    <a:cubicBezTo>
                      <a:pt x="0" y="3406"/>
                      <a:pt x="1616" y="7192"/>
                      <a:pt x="4773" y="7192"/>
                    </a:cubicBezTo>
                    <a:cubicBezTo>
                      <a:pt x="4795" y="7192"/>
                      <a:pt x="4818" y="7192"/>
                      <a:pt x="4840" y="7192"/>
                    </a:cubicBezTo>
                    <a:cubicBezTo>
                      <a:pt x="8013" y="7138"/>
                      <a:pt x="9560" y="3259"/>
                      <a:pt x="7254" y="1035"/>
                    </a:cubicBezTo>
                    <a:cubicBezTo>
                      <a:pt x="6579" y="346"/>
                      <a:pt x="5683" y="0"/>
                      <a:pt x="4786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4" name="Google Shape;894;p33">
                <a:extLst>
                  <a:ext uri="{FF2B5EF4-FFF2-40B4-BE49-F238E27FC236}">
                    <a16:creationId xmlns:a16="http://schemas.microsoft.com/office/drawing/2014/main" id="{6ACACA08-4AC6-4925-9F0C-30D346DA411F}"/>
                  </a:ext>
                </a:extLst>
              </p:cNvPr>
              <p:cNvSpPr/>
              <p:nvPr/>
            </p:nvSpPr>
            <p:spPr>
              <a:xfrm>
                <a:off x="5079970" y="903333"/>
                <a:ext cx="75978" cy="57384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200" extrusionOk="0">
                    <a:moveTo>
                      <a:pt x="4760" y="1"/>
                    </a:moveTo>
                    <a:cubicBezTo>
                      <a:pt x="4738" y="1"/>
                      <a:pt x="4716" y="1"/>
                      <a:pt x="4693" y="1"/>
                    </a:cubicBezTo>
                    <a:cubicBezTo>
                      <a:pt x="1520" y="55"/>
                      <a:pt x="1" y="3934"/>
                      <a:pt x="2279" y="6131"/>
                    </a:cubicBezTo>
                    <a:cubicBezTo>
                      <a:pt x="2955" y="6847"/>
                      <a:pt x="3857" y="7200"/>
                      <a:pt x="4759" y="7200"/>
                    </a:cubicBezTo>
                    <a:cubicBezTo>
                      <a:pt x="5702" y="7200"/>
                      <a:pt x="6644" y="6813"/>
                      <a:pt x="7324" y="6050"/>
                    </a:cubicBezTo>
                    <a:cubicBezTo>
                      <a:pt x="9533" y="3787"/>
                      <a:pt x="7917" y="1"/>
                      <a:pt x="4760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5" name="Google Shape;895;p33">
                <a:extLst>
                  <a:ext uri="{FF2B5EF4-FFF2-40B4-BE49-F238E27FC236}">
                    <a16:creationId xmlns:a16="http://schemas.microsoft.com/office/drawing/2014/main" id="{83248086-B237-4523-8101-83389EF17E84}"/>
                  </a:ext>
                </a:extLst>
              </p:cNvPr>
              <p:cNvSpPr/>
              <p:nvPr/>
            </p:nvSpPr>
            <p:spPr>
              <a:xfrm>
                <a:off x="5080098" y="1104161"/>
                <a:ext cx="75978" cy="57272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186" extrusionOk="0">
                    <a:moveTo>
                      <a:pt x="4719" y="1"/>
                    </a:moveTo>
                    <a:cubicBezTo>
                      <a:pt x="1590" y="1"/>
                      <a:pt x="0" y="3787"/>
                      <a:pt x="2209" y="6050"/>
                    </a:cubicBezTo>
                    <a:cubicBezTo>
                      <a:pt x="2896" y="6806"/>
                      <a:pt x="3828" y="7186"/>
                      <a:pt x="4759" y="7186"/>
                    </a:cubicBezTo>
                    <a:cubicBezTo>
                      <a:pt x="5665" y="7186"/>
                      <a:pt x="6572" y="6826"/>
                      <a:pt x="7254" y="6104"/>
                    </a:cubicBezTo>
                    <a:cubicBezTo>
                      <a:pt x="9532" y="3880"/>
                      <a:pt x="7986" y="28"/>
                      <a:pt x="4786" y="1"/>
                    </a:cubicBezTo>
                    <a:cubicBezTo>
                      <a:pt x="4763" y="1"/>
                      <a:pt x="4741" y="1"/>
                      <a:pt x="4719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6" name="Google Shape;896;p33">
                <a:extLst>
                  <a:ext uri="{FF2B5EF4-FFF2-40B4-BE49-F238E27FC236}">
                    <a16:creationId xmlns:a16="http://schemas.microsoft.com/office/drawing/2014/main" id="{62DF02C2-FCF1-4E2B-9218-72F0B6E78D5A}"/>
                  </a:ext>
                </a:extLst>
              </p:cNvPr>
              <p:cNvSpPr/>
              <p:nvPr/>
            </p:nvSpPr>
            <p:spPr>
              <a:xfrm>
                <a:off x="5280647" y="903341"/>
                <a:ext cx="76042" cy="57320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7192" extrusionOk="0">
                    <a:moveTo>
                      <a:pt x="4787" y="0"/>
                    </a:moveTo>
                    <a:cubicBezTo>
                      <a:pt x="1609" y="0"/>
                      <a:pt x="1" y="3806"/>
                      <a:pt x="2217" y="6076"/>
                    </a:cubicBezTo>
                    <a:cubicBezTo>
                      <a:pt x="2905" y="6819"/>
                      <a:pt x="3843" y="7192"/>
                      <a:pt x="4778" y="7192"/>
                    </a:cubicBezTo>
                    <a:cubicBezTo>
                      <a:pt x="5687" y="7192"/>
                      <a:pt x="6593" y="6839"/>
                      <a:pt x="7262" y="6130"/>
                    </a:cubicBezTo>
                    <a:cubicBezTo>
                      <a:pt x="9540" y="3906"/>
                      <a:pt x="7994" y="27"/>
                      <a:pt x="4821" y="0"/>
                    </a:cubicBezTo>
                    <a:cubicBezTo>
                      <a:pt x="4810" y="0"/>
                      <a:pt x="4798" y="0"/>
                      <a:pt x="4787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7" name="Google Shape;897;p33">
                <a:extLst>
                  <a:ext uri="{FF2B5EF4-FFF2-40B4-BE49-F238E27FC236}">
                    <a16:creationId xmlns:a16="http://schemas.microsoft.com/office/drawing/2014/main" id="{7E8360DC-B7F4-4F92-9F21-DAC0DF9B44CB}"/>
                  </a:ext>
                </a:extLst>
              </p:cNvPr>
              <p:cNvSpPr/>
              <p:nvPr/>
            </p:nvSpPr>
            <p:spPr>
              <a:xfrm>
                <a:off x="5080034" y="1304774"/>
                <a:ext cx="76042" cy="57488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7213" extrusionOk="0">
                    <a:moveTo>
                      <a:pt x="4760" y="1"/>
                    </a:moveTo>
                    <a:cubicBezTo>
                      <a:pt x="1609" y="1"/>
                      <a:pt x="1" y="3806"/>
                      <a:pt x="2217" y="6077"/>
                    </a:cubicBezTo>
                    <a:cubicBezTo>
                      <a:pt x="2904" y="6833"/>
                      <a:pt x="3836" y="7213"/>
                      <a:pt x="4767" y="7213"/>
                    </a:cubicBezTo>
                    <a:cubicBezTo>
                      <a:pt x="5673" y="7213"/>
                      <a:pt x="6580" y="6853"/>
                      <a:pt x="7262" y="6131"/>
                    </a:cubicBezTo>
                    <a:cubicBezTo>
                      <a:pt x="9540" y="3907"/>
                      <a:pt x="7994" y="28"/>
                      <a:pt x="4794" y="1"/>
                    </a:cubicBezTo>
                    <a:cubicBezTo>
                      <a:pt x="4783" y="1"/>
                      <a:pt x="4771" y="1"/>
                      <a:pt x="4760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8" name="Google Shape;898;p33">
                <a:extLst>
                  <a:ext uri="{FF2B5EF4-FFF2-40B4-BE49-F238E27FC236}">
                    <a16:creationId xmlns:a16="http://schemas.microsoft.com/office/drawing/2014/main" id="{667B44D2-85AF-447F-84C1-735EAB09F25D}"/>
                  </a:ext>
                </a:extLst>
              </p:cNvPr>
              <p:cNvSpPr/>
              <p:nvPr/>
            </p:nvSpPr>
            <p:spPr>
              <a:xfrm>
                <a:off x="5286425" y="1103683"/>
                <a:ext cx="64206" cy="57719"/>
              </a:xfrm>
              <a:custGeom>
                <a:avLst/>
                <a:gdLst/>
                <a:ahLst/>
                <a:cxnLst/>
                <a:rect l="l" t="t" r="r" b="b"/>
                <a:pathLst>
                  <a:path w="8056" h="7242" extrusionOk="0">
                    <a:moveTo>
                      <a:pt x="4032" y="1"/>
                    </a:moveTo>
                    <a:cubicBezTo>
                      <a:pt x="3183" y="1"/>
                      <a:pt x="2335" y="327"/>
                      <a:pt x="1628" y="983"/>
                    </a:cubicBezTo>
                    <a:cubicBezTo>
                      <a:pt x="136" y="2394"/>
                      <a:pt x="0" y="4564"/>
                      <a:pt x="1411" y="6056"/>
                    </a:cubicBezTo>
                    <a:cubicBezTo>
                      <a:pt x="2095" y="6840"/>
                      <a:pt x="3057" y="7242"/>
                      <a:pt x="4024" y="7242"/>
                    </a:cubicBezTo>
                    <a:cubicBezTo>
                      <a:pt x="4897" y="7242"/>
                      <a:pt x="5774" y="6914"/>
                      <a:pt x="6456" y="6245"/>
                    </a:cubicBezTo>
                    <a:cubicBezTo>
                      <a:pt x="7975" y="4944"/>
                      <a:pt x="8056" y="2638"/>
                      <a:pt x="6673" y="1200"/>
                    </a:cubicBezTo>
                    <a:cubicBezTo>
                      <a:pt x="5917" y="402"/>
                      <a:pt x="4974" y="1"/>
                      <a:pt x="4032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9" name="Google Shape;899;p33">
                <a:extLst>
                  <a:ext uri="{FF2B5EF4-FFF2-40B4-BE49-F238E27FC236}">
                    <a16:creationId xmlns:a16="http://schemas.microsoft.com/office/drawing/2014/main" id="{6BDC9388-8FA6-43F5-BD76-596EFA6E262B}"/>
                  </a:ext>
                </a:extLst>
              </p:cNvPr>
              <p:cNvSpPr/>
              <p:nvPr/>
            </p:nvSpPr>
            <p:spPr>
              <a:xfrm>
                <a:off x="5481411" y="902983"/>
                <a:ext cx="75978" cy="57440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207" extrusionOk="0">
                    <a:moveTo>
                      <a:pt x="4768" y="1"/>
                    </a:moveTo>
                    <a:cubicBezTo>
                      <a:pt x="3870" y="1"/>
                      <a:pt x="2968" y="347"/>
                      <a:pt x="2279" y="1049"/>
                    </a:cubicBezTo>
                    <a:cubicBezTo>
                      <a:pt x="1" y="3273"/>
                      <a:pt x="1520" y="7152"/>
                      <a:pt x="4720" y="7206"/>
                    </a:cubicBezTo>
                    <a:cubicBezTo>
                      <a:pt x="4743" y="7206"/>
                      <a:pt x="4765" y="7206"/>
                      <a:pt x="4787" y="7206"/>
                    </a:cubicBezTo>
                    <a:cubicBezTo>
                      <a:pt x="7917" y="7206"/>
                      <a:pt x="9533" y="3393"/>
                      <a:pt x="7324" y="1130"/>
                    </a:cubicBezTo>
                    <a:cubicBezTo>
                      <a:pt x="6644" y="381"/>
                      <a:pt x="5709" y="1"/>
                      <a:pt x="4768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0" name="Google Shape;900;p33">
                <a:extLst>
                  <a:ext uri="{FF2B5EF4-FFF2-40B4-BE49-F238E27FC236}">
                    <a16:creationId xmlns:a16="http://schemas.microsoft.com/office/drawing/2014/main" id="{5E7E16A8-FD79-4359-AF91-D46D8CA9C3C6}"/>
                  </a:ext>
                </a:extLst>
              </p:cNvPr>
              <p:cNvSpPr/>
              <p:nvPr/>
            </p:nvSpPr>
            <p:spPr>
              <a:xfrm>
                <a:off x="6284516" y="1304782"/>
                <a:ext cx="76098" cy="57400"/>
              </a:xfrm>
              <a:custGeom>
                <a:avLst/>
                <a:gdLst/>
                <a:ahLst/>
                <a:cxnLst/>
                <a:rect l="l" t="t" r="r" b="b"/>
                <a:pathLst>
                  <a:path w="9548" h="7202" extrusionOk="0">
                    <a:moveTo>
                      <a:pt x="4801" y="0"/>
                    </a:moveTo>
                    <a:cubicBezTo>
                      <a:pt x="1600" y="0"/>
                      <a:pt x="0" y="3825"/>
                      <a:pt x="2251" y="6103"/>
                    </a:cubicBezTo>
                    <a:cubicBezTo>
                      <a:pt x="2929" y="6835"/>
                      <a:pt x="3852" y="7201"/>
                      <a:pt x="4774" y="7201"/>
                    </a:cubicBezTo>
                    <a:cubicBezTo>
                      <a:pt x="5696" y="7201"/>
                      <a:pt x="6618" y="6835"/>
                      <a:pt x="7296" y="6103"/>
                    </a:cubicBezTo>
                    <a:cubicBezTo>
                      <a:pt x="9548" y="3879"/>
                      <a:pt x="7974" y="27"/>
                      <a:pt x="4801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1" name="Google Shape;901;p33">
                <a:extLst>
                  <a:ext uri="{FF2B5EF4-FFF2-40B4-BE49-F238E27FC236}">
                    <a16:creationId xmlns:a16="http://schemas.microsoft.com/office/drawing/2014/main" id="{7F7130DB-19B1-4CAC-9C30-85153402D12F}"/>
                  </a:ext>
                </a:extLst>
              </p:cNvPr>
              <p:cNvSpPr/>
              <p:nvPr/>
            </p:nvSpPr>
            <p:spPr>
              <a:xfrm>
                <a:off x="6485248" y="1104161"/>
                <a:ext cx="76193" cy="57304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7190" extrusionOk="0">
                    <a:moveTo>
                      <a:pt x="4773" y="1"/>
                    </a:moveTo>
                    <a:cubicBezTo>
                      <a:pt x="1643" y="1"/>
                      <a:pt x="1" y="3761"/>
                      <a:pt x="2209" y="6050"/>
                    </a:cubicBezTo>
                    <a:cubicBezTo>
                      <a:pt x="2886" y="6810"/>
                      <a:pt x="3823" y="7189"/>
                      <a:pt x="4763" y="7189"/>
                    </a:cubicBezTo>
                    <a:cubicBezTo>
                      <a:pt x="5668" y="7189"/>
                      <a:pt x="6575" y="6837"/>
                      <a:pt x="7254" y="6131"/>
                    </a:cubicBezTo>
                    <a:cubicBezTo>
                      <a:pt x="9560" y="3934"/>
                      <a:pt x="8014" y="55"/>
                      <a:pt x="4840" y="1"/>
                    </a:cubicBezTo>
                    <a:cubicBezTo>
                      <a:pt x="4818" y="1"/>
                      <a:pt x="4795" y="1"/>
                      <a:pt x="4773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2" name="Google Shape;902;p33">
                <a:extLst>
                  <a:ext uri="{FF2B5EF4-FFF2-40B4-BE49-F238E27FC236}">
                    <a16:creationId xmlns:a16="http://schemas.microsoft.com/office/drawing/2014/main" id="{2A1E60F4-6AFC-4F7E-BBE8-6097920DBFED}"/>
                  </a:ext>
                </a:extLst>
              </p:cNvPr>
              <p:cNvSpPr/>
              <p:nvPr/>
            </p:nvSpPr>
            <p:spPr>
              <a:xfrm>
                <a:off x="6485344" y="1304782"/>
                <a:ext cx="76098" cy="57400"/>
              </a:xfrm>
              <a:custGeom>
                <a:avLst/>
                <a:gdLst/>
                <a:ahLst/>
                <a:cxnLst/>
                <a:rect l="l" t="t" r="r" b="b"/>
                <a:pathLst>
                  <a:path w="9548" h="7202" extrusionOk="0">
                    <a:moveTo>
                      <a:pt x="4747" y="0"/>
                    </a:moveTo>
                    <a:cubicBezTo>
                      <a:pt x="1573" y="27"/>
                      <a:pt x="0" y="3879"/>
                      <a:pt x="2251" y="6103"/>
                    </a:cubicBezTo>
                    <a:cubicBezTo>
                      <a:pt x="2943" y="6835"/>
                      <a:pt x="3865" y="7201"/>
                      <a:pt x="4784" y="7201"/>
                    </a:cubicBezTo>
                    <a:cubicBezTo>
                      <a:pt x="5703" y="7201"/>
                      <a:pt x="6618" y="6835"/>
                      <a:pt x="7296" y="6103"/>
                    </a:cubicBezTo>
                    <a:cubicBezTo>
                      <a:pt x="9548" y="3825"/>
                      <a:pt x="7947" y="0"/>
                      <a:pt x="4747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3" name="Google Shape;903;p33">
                <a:extLst>
                  <a:ext uri="{FF2B5EF4-FFF2-40B4-BE49-F238E27FC236}">
                    <a16:creationId xmlns:a16="http://schemas.microsoft.com/office/drawing/2014/main" id="{59B509D0-F152-4B41-80AA-70ECDDC5CB4E}"/>
                  </a:ext>
                </a:extLst>
              </p:cNvPr>
              <p:cNvSpPr/>
              <p:nvPr/>
            </p:nvSpPr>
            <p:spPr>
              <a:xfrm>
                <a:off x="6284572" y="903341"/>
                <a:ext cx="76042" cy="57320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7192" extrusionOk="0">
                    <a:moveTo>
                      <a:pt x="4787" y="0"/>
                    </a:moveTo>
                    <a:cubicBezTo>
                      <a:pt x="1609" y="0"/>
                      <a:pt x="1" y="3806"/>
                      <a:pt x="2217" y="6076"/>
                    </a:cubicBezTo>
                    <a:cubicBezTo>
                      <a:pt x="2905" y="6819"/>
                      <a:pt x="3836" y="7192"/>
                      <a:pt x="4768" y="7192"/>
                    </a:cubicBezTo>
                    <a:cubicBezTo>
                      <a:pt x="5674" y="7192"/>
                      <a:pt x="6580" y="6839"/>
                      <a:pt x="7262" y="6130"/>
                    </a:cubicBezTo>
                    <a:cubicBezTo>
                      <a:pt x="9541" y="3906"/>
                      <a:pt x="7995" y="27"/>
                      <a:pt x="4821" y="0"/>
                    </a:cubicBezTo>
                    <a:cubicBezTo>
                      <a:pt x="4810" y="0"/>
                      <a:pt x="4798" y="0"/>
                      <a:pt x="4787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4" name="Google Shape;904;p33">
                <a:extLst>
                  <a:ext uri="{FF2B5EF4-FFF2-40B4-BE49-F238E27FC236}">
                    <a16:creationId xmlns:a16="http://schemas.microsoft.com/office/drawing/2014/main" id="{D348DD57-B9AC-4BF0-AC40-6D8ADE53EF0E}"/>
                  </a:ext>
                </a:extLst>
              </p:cNvPr>
              <p:cNvSpPr/>
              <p:nvPr/>
            </p:nvSpPr>
            <p:spPr>
              <a:xfrm>
                <a:off x="6686013" y="902991"/>
                <a:ext cx="76042" cy="57432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7206" extrusionOk="0">
                    <a:moveTo>
                      <a:pt x="4742" y="0"/>
                    </a:moveTo>
                    <a:cubicBezTo>
                      <a:pt x="3819" y="0"/>
                      <a:pt x="2898" y="366"/>
                      <a:pt x="2217" y="1102"/>
                    </a:cubicBezTo>
                    <a:cubicBezTo>
                      <a:pt x="1" y="3372"/>
                      <a:pt x="1609" y="7205"/>
                      <a:pt x="4788" y="7205"/>
                    </a:cubicBezTo>
                    <a:cubicBezTo>
                      <a:pt x="4799" y="7205"/>
                      <a:pt x="4810" y="7205"/>
                      <a:pt x="4821" y="7205"/>
                    </a:cubicBezTo>
                    <a:cubicBezTo>
                      <a:pt x="7995" y="7151"/>
                      <a:pt x="9541" y="3299"/>
                      <a:pt x="7262" y="1075"/>
                    </a:cubicBezTo>
                    <a:cubicBezTo>
                      <a:pt x="6574" y="360"/>
                      <a:pt x="5657" y="0"/>
                      <a:pt x="4742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5" name="Google Shape;905;p33">
                <a:extLst>
                  <a:ext uri="{FF2B5EF4-FFF2-40B4-BE49-F238E27FC236}">
                    <a16:creationId xmlns:a16="http://schemas.microsoft.com/office/drawing/2014/main" id="{22873D65-4DFD-4CF7-A75A-1CA8E157A034}"/>
                  </a:ext>
                </a:extLst>
              </p:cNvPr>
              <p:cNvSpPr/>
              <p:nvPr/>
            </p:nvSpPr>
            <p:spPr>
              <a:xfrm>
                <a:off x="6290565" y="1103683"/>
                <a:ext cx="64214" cy="57719"/>
              </a:xfrm>
              <a:custGeom>
                <a:avLst/>
                <a:gdLst/>
                <a:ahLst/>
                <a:cxnLst/>
                <a:rect l="l" t="t" r="r" b="b"/>
                <a:pathLst>
                  <a:path w="8057" h="7242" extrusionOk="0">
                    <a:moveTo>
                      <a:pt x="4006" y="1"/>
                    </a:moveTo>
                    <a:cubicBezTo>
                      <a:pt x="3156" y="1"/>
                      <a:pt x="2308" y="327"/>
                      <a:pt x="1601" y="983"/>
                    </a:cubicBezTo>
                    <a:cubicBezTo>
                      <a:pt x="109" y="2394"/>
                      <a:pt x="0" y="4564"/>
                      <a:pt x="1384" y="6056"/>
                    </a:cubicBezTo>
                    <a:cubicBezTo>
                      <a:pt x="2082" y="6840"/>
                      <a:pt x="3051" y="7242"/>
                      <a:pt x="4021" y="7242"/>
                    </a:cubicBezTo>
                    <a:cubicBezTo>
                      <a:pt x="4897" y="7242"/>
                      <a:pt x="5774" y="6914"/>
                      <a:pt x="6456" y="6245"/>
                    </a:cubicBezTo>
                    <a:cubicBezTo>
                      <a:pt x="7948" y="4944"/>
                      <a:pt x="8056" y="2638"/>
                      <a:pt x="6646" y="1200"/>
                    </a:cubicBezTo>
                    <a:cubicBezTo>
                      <a:pt x="5890" y="402"/>
                      <a:pt x="4947" y="1"/>
                      <a:pt x="4006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6" name="Google Shape;906;p33">
                <a:extLst>
                  <a:ext uri="{FF2B5EF4-FFF2-40B4-BE49-F238E27FC236}">
                    <a16:creationId xmlns:a16="http://schemas.microsoft.com/office/drawing/2014/main" id="{FAE3A2BB-21EA-403E-AF1C-A9D104AB49BE}"/>
                  </a:ext>
                </a:extLst>
              </p:cNvPr>
              <p:cNvSpPr/>
              <p:nvPr/>
            </p:nvSpPr>
            <p:spPr>
              <a:xfrm>
                <a:off x="6485344" y="902983"/>
                <a:ext cx="75978" cy="57440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207" extrusionOk="0">
                    <a:moveTo>
                      <a:pt x="4747" y="1"/>
                    </a:moveTo>
                    <a:cubicBezTo>
                      <a:pt x="3849" y="1"/>
                      <a:pt x="2954" y="347"/>
                      <a:pt x="2279" y="1049"/>
                    </a:cubicBezTo>
                    <a:cubicBezTo>
                      <a:pt x="0" y="3273"/>
                      <a:pt x="1519" y="7152"/>
                      <a:pt x="4693" y="7206"/>
                    </a:cubicBezTo>
                    <a:cubicBezTo>
                      <a:pt x="4715" y="7206"/>
                      <a:pt x="4737" y="7206"/>
                      <a:pt x="4759" y="7206"/>
                    </a:cubicBezTo>
                    <a:cubicBezTo>
                      <a:pt x="7916" y="7206"/>
                      <a:pt x="9532" y="3393"/>
                      <a:pt x="7324" y="1130"/>
                    </a:cubicBezTo>
                    <a:cubicBezTo>
                      <a:pt x="6630" y="381"/>
                      <a:pt x="5687" y="1"/>
                      <a:pt x="4747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7" name="Google Shape;907;p33">
                <a:extLst>
                  <a:ext uri="{FF2B5EF4-FFF2-40B4-BE49-F238E27FC236}">
                    <a16:creationId xmlns:a16="http://schemas.microsoft.com/office/drawing/2014/main" id="{7F1BCC76-7D4B-47EC-8476-2BDF26A072A5}"/>
                  </a:ext>
                </a:extLst>
              </p:cNvPr>
              <p:cNvSpPr/>
              <p:nvPr/>
            </p:nvSpPr>
            <p:spPr>
              <a:xfrm>
                <a:off x="5682024" y="1706869"/>
                <a:ext cx="76042" cy="57296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7189" extrusionOk="0">
                    <a:moveTo>
                      <a:pt x="4759" y="0"/>
                    </a:moveTo>
                    <a:cubicBezTo>
                      <a:pt x="3849" y="0"/>
                      <a:pt x="2937" y="360"/>
                      <a:pt x="2252" y="1085"/>
                    </a:cubicBezTo>
                    <a:cubicBezTo>
                      <a:pt x="1" y="3337"/>
                      <a:pt x="1574" y="7188"/>
                      <a:pt x="4747" y="7188"/>
                    </a:cubicBezTo>
                    <a:cubicBezTo>
                      <a:pt x="4759" y="7188"/>
                      <a:pt x="4770" y="7188"/>
                      <a:pt x="4781" y="7188"/>
                    </a:cubicBezTo>
                    <a:cubicBezTo>
                      <a:pt x="7959" y="7188"/>
                      <a:pt x="9540" y="3356"/>
                      <a:pt x="7297" y="1112"/>
                    </a:cubicBezTo>
                    <a:cubicBezTo>
                      <a:pt x="6613" y="373"/>
                      <a:pt x="5687" y="0"/>
                      <a:pt x="4759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8" name="Google Shape;908;p33">
                <a:extLst>
                  <a:ext uri="{FF2B5EF4-FFF2-40B4-BE49-F238E27FC236}">
                    <a16:creationId xmlns:a16="http://schemas.microsoft.com/office/drawing/2014/main" id="{EF56190F-DCBE-449E-B462-EED862654DD4}"/>
                  </a:ext>
                </a:extLst>
              </p:cNvPr>
              <p:cNvSpPr/>
              <p:nvPr/>
            </p:nvSpPr>
            <p:spPr>
              <a:xfrm>
                <a:off x="5882852" y="1506112"/>
                <a:ext cx="75922" cy="57448"/>
              </a:xfrm>
              <a:custGeom>
                <a:avLst/>
                <a:gdLst/>
                <a:ahLst/>
                <a:cxnLst/>
                <a:rect l="l" t="t" r="r" b="b"/>
                <a:pathLst>
                  <a:path w="9526" h="7208" extrusionOk="0">
                    <a:moveTo>
                      <a:pt x="4761" y="0"/>
                    </a:moveTo>
                    <a:cubicBezTo>
                      <a:pt x="3895" y="0"/>
                      <a:pt x="3028" y="340"/>
                      <a:pt x="2306" y="1022"/>
                    </a:cubicBezTo>
                    <a:cubicBezTo>
                      <a:pt x="1" y="3219"/>
                      <a:pt x="1493" y="7125"/>
                      <a:pt x="4693" y="7206"/>
                    </a:cubicBezTo>
                    <a:cubicBezTo>
                      <a:pt x="4727" y="7207"/>
                      <a:pt x="4760" y="7208"/>
                      <a:pt x="4793" y="7208"/>
                    </a:cubicBezTo>
                    <a:cubicBezTo>
                      <a:pt x="7902" y="7208"/>
                      <a:pt x="9525" y="3439"/>
                      <a:pt x="7351" y="1158"/>
                    </a:cubicBezTo>
                    <a:cubicBezTo>
                      <a:pt x="6609" y="387"/>
                      <a:pt x="5686" y="0"/>
                      <a:pt x="4761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9" name="Google Shape;909;p33">
                <a:extLst>
                  <a:ext uri="{FF2B5EF4-FFF2-40B4-BE49-F238E27FC236}">
                    <a16:creationId xmlns:a16="http://schemas.microsoft.com/office/drawing/2014/main" id="{B8C58F56-B3BB-4712-8CE8-87E3C7EC9FF0}"/>
                  </a:ext>
                </a:extLst>
              </p:cNvPr>
              <p:cNvSpPr/>
              <p:nvPr/>
            </p:nvSpPr>
            <p:spPr>
              <a:xfrm>
                <a:off x="5682088" y="1907665"/>
                <a:ext cx="76257" cy="57328"/>
              </a:xfrm>
              <a:custGeom>
                <a:avLst/>
                <a:gdLst/>
                <a:ahLst/>
                <a:cxnLst/>
                <a:rect l="l" t="t" r="r" b="b"/>
                <a:pathLst>
                  <a:path w="9568" h="7193" extrusionOk="0">
                    <a:moveTo>
                      <a:pt x="4771" y="1"/>
                    </a:moveTo>
                    <a:cubicBezTo>
                      <a:pt x="3843" y="1"/>
                      <a:pt x="2918" y="374"/>
                      <a:pt x="2244" y="1116"/>
                    </a:cubicBezTo>
                    <a:cubicBezTo>
                      <a:pt x="1" y="3387"/>
                      <a:pt x="1609" y="7192"/>
                      <a:pt x="4787" y="7192"/>
                    </a:cubicBezTo>
                    <a:cubicBezTo>
                      <a:pt x="4798" y="7192"/>
                      <a:pt x="4810" y="7192"/>
                      <a:pt x="4821" y="7192"/>
                    </a:cubicBezTo>
                    <a:cubicBezTo>
                      <a:pt x="7994" y="7165"/>
                      <a:pt x="9568" y="3286"/>
                      <a:pt x="7262" y="1062"/>
                    </a:cubicBezTo>
                    <a:cubicBezTo>
                      <a:pt x="6580" y="353"/>
                      <a:pt x="5674" y="1"/>
                      <a:pt x="4771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0" name="Google Shape;910;p33">
                <a:extLst>
                  <a:ext uri="{FF2B5EF4-FFF2-40B4-BE49-F238E27FC236}">
                    <a16:creationId xmlns:a16="http://schemas.microsoft.com/office/drawing/2014/main" id="{65A8B585-24AD-4105-849D-090858FAE6C1}"/>
                  </a:ext>
                </a:extLst>
              </p:cNvPr>
              <p:cNvSpPr/>
              <p:nvPr/>
            </p:nvSpPr>
            <p:spPr>
              <a:xfrm>
                <a:off x="5888909" y="1706821"/>
                <a:ext cx="64214" cy="58038"/>
              </a:xfrm>
              <a:custGeom>
                <a:avLst/>
                <a:gdLst/>
                <a:ahLst/>
                <a:cxnLst/>
                <a:rect l="l" t="t" r="r" b="b"/>
                <a:pathLst>
                  <a:path w="8057" h="7282" extrusionOk="0">
                    <a:moveTo>
                      <a:pt x="4005" y="0"/>
                    </a:moveTo>
                    <a:cubicBezTo>
                      <a:pt x="3156" y="0"/>
                      <a:pt x="2308" y="327"/>
                      <a:pt x="1601" y="983"/>
                    </a:cubicBezTo>
                    <a:cubicBezTo>
                      <a:pt x="82" y="2393"/>
                      <a:pt x="0" y="4536"/>
                      <a:pt x="1384" y="6028"/>
                    </a:cubicBezTo>
                    <a:cubicBezTo>
                      <a:pt x="2097" y="6858"/>
                      <a:pt x="3093" y="7282"/>
                      <a:pt x="4092" y="7282"/>
                    </a:cubicBezTo>
                    <a:cubicBezTo>
                      <a:pt x="4954" y="7282"/>
                      <a:pt x="5819" y="6967"/>
                      <a:pt x="6510" y="6326"/>
                    </a:cubicBezTo>
                    <a:cubicBezTo>
                      <a:pt x="8002" y="4970"/>
                      <a:pt x="8056" y="2637"/>
                      <a:pt x="6646" y="1200"/>
                    </a:cubicBezTo>
                    <a:cubicBezTo>
                      <a:pt x="5890" y="401"/>
                      <a:pt x="4947" y="0"/>
                      <a:pt x="4005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1" name="Google Shape;911;p33">
                <a:extLst>
                  <a:ext uri="{FF2B5EF4-FFF2-40B4-BE49-F238E27FC236}">
                    <a16:creationId xmlns:a16="http://schemas.microsoft.com/office/drawing/2014/main" id="{323738FE-E03C-43A5-A421-EF0C20CD09FA}"/>
                  </a:ext>
                </a:extLst>
              </p:cNvPr>
              <p:cNvSpPr/>
              <p:nvPr/>
            </p:nvSpPr>
            <p:spPr>
              <a:xfrm>
                <a:off x="6083680" y="1506112"/>
                <a:ext cx="75978" cy="57440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207" extrusionOk="0">
                    <a:moveTo>
                      <a:pt x="4768" y="1"/>
                    </a:moveTo>
                    <a:cubicBezTo>
                      <a:pt x="3870" y="1"/>
                      <a:pt x="2968" y="347"/>
                      <a:pt x="2279" y="1049"/>
                    </a:cubicBezTo>
                    <a:cubicBezTo>
                      <a:pt x="1" y="3246"/>
                      <a:pt x="1520" y="7152"/>
                      <a:pt x="4693" y="7206"/>
                    </a:cubicBezTo>
                    <a:cubicBezTo>
                      <a:pt x="4716" y="7207"/>
                      <a:pt x="4738" y="7207"/>
                      <a:pt x="4761" y="7207"/>
                    </a:cubicBezTo>
                    <a:cubicBezTo>
                      <a:pt x="7917" y="7207"/>
                      <a:pt x="9533" y="3420"/>
                      <a:pt x="7324" y="1131"/>
                    </a:cubicBezTo>
                    <a:cubicBezTo>
                      <a:pt x="6644" y="381"/>
                      <a:pt x="5709" y="1"/>
                      <a:pt x="4768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2" name="Google Shape;912;p33">
                <a:extLst>
                  <a:ext uri="{FF2B5EF4-FFF2-40B4-BE49-F238E27FC236}">
                    <a16:creationId xmlns:a16="http://schemas.microsoft.com/office/drawing/2014/main" id="{C91E0471-3750-4818-A18D-B74ED920C88A}"/>
                  </a:ext>
                </a:extLst>
              </p:cNvPr>
              <p:cNvSpPr/>
              <p:nvPr/>
            </p:nvSpPr>
            <p:spPr>
              <a:xfrm>
                <a:off x="5888909" y="1907561"/>
                <a:ext cx="64214" cy="57615"/>
              </a:xfrm>
              <a:custGeom>
                <a:avLst/>
                <a:gdLst/>
                <a:ahLst/>
                <a:cxnLst/>
                <a:rect l="l" t="t" r="r" b="b"/>
                <a:pathLst>
                  <a:path w="8057" h="7229" extrusionOk="0">
                    <a:moveTo>
                      <a:pt x="3994" y="0"/>
                    </a:moveTo>
                    <a:cubicBezTo>
                      <a:pt x="3149" y="0"/>
                      <a:pt x="2305" y="328"/>
                      <a:pt x="1601" y="994"/>
                    </a:cubicBezTo>
                    <a:cubicBezTo>
                      <a:pt x="82" y="2431"/>
                      <a:pt x="0" y="4547"/>
                      <a:pt x="1384" y="6039"/>
                    </a:cubicBezTo>
                    <a:cubicBezTo>
                      <a:pt x="2129" y="6827"/>
                      <a:pt x="3086" y="7229"/>
                      <a:pt x="4043" y="7229"/>
                    </a:cubicBezTo>
                    <a:cubicBezTo>
                      <a:pt x="4897" y="7229"/>
                      <a:pt x="5752" y="6908"/>
                      <a:pt x="6456" y="6256"/>
                    </a:cubicBezTo>
                    <a:cubicBezTo>
                      <a:pt x="7948" y="4954"/>
                      <a:pt x="8056" y="2621"/>
                      <a:pt x="6646" y="1211"/>
                    </a:cubicBezTo>
                    <a:cubicBezTo>
                      <a:pt x="5887" y="409"/>
                      <a:pt x="4939" y="0"/>
                      <a:pt x="3994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3" name="Google Shape;913;p33">
                <a:extLst>
                  <a:ext uri="{FF2B5EF4-FFF2-40B4-BE49-F238E27FC236}">
                    <a16:creationId xmlns:a16="http://schemas.microsoft.com/office/drawing/2014/main" id="{7C038365-3DF2-4C26-B83F-E1BB23A1E90D}"/>
                  </a:ext>
                </a:extLst>
              </p:cNvPr>
              <p:cNvSpPr/>
              <p:nvPr/>
            </p:nvSpPr>
            <p:spPr>
              <a:xfrm>
                <a:off x="6083592" y="1706861"/>
                <a:ext cx="76193" cy="57304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7190" extrusionOk="0">
                    <a:moveTo>
                      <a:pt x="4772" y="1"/>
                    </a:moveTo>
                    <a:cubicBezTo>
                      <a:pt x="3836" y="1"/>
                      <a:pt x="2900" y="381"/>
                      <a:pt x="2209" y="1141"/>
                    </a:cubicBezTo>
                    <a:cubicBezTo>
                      <a:pt x="0" y="3403"/>
                      <a:pt x="1616" y="7190"/>
                      <a:pt x="4773" y="7190"/>
                    </a:cubicBezTo>
                    <a:cubicBezTo>
                      <a:pt x="4795" y="7190"/>
                      <a:pt x="4818" y="7190"/>
                      <a:pt x="4840" y="7189"/>
                    </a:cubicBezTo>
                    <a:cubicBezTo>
                      <a:pt x="8013" y="7135"/>
                      <a:pt x="9560" y="3256"/>
                      <a:pt x="7254" y="1059"/>
                    </a:cubicBezTo>
                    <a:cubicBezTo>
                      <a:pt x="6575" y="354"/>
                      <a:pt x="5674" y="1"/>
                      <a:pt x="4772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4" name="Google Shape;914;p33">
                <a:extLst>
                  <a:ext uri="{FF2B5EF4-FFF2-40B4-BE49-F238E27FC236}">
                    <a16:creationId xmlns:a16="http://schemas.microsoft.com/office/drawing/2014/main" id="{FDB03593-A87B-4706-99D7-A04375671549}"/>
                  </a:ext>
                </a:extLst>
              </p:cNvPr>
              <p:cNvSpPr/>
              <p:nvPr/>
            </p:nvSpPr>
            <p:spPr>
              <a:xfrm>
                <a:off x="5882979" y="2108381"/>
                <a:ext cx="75978" cy="57440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207" extrusionOk="0">
                    <a:moveTo>
                      <a:pt x="4749" y="1"/>
                    </a:moveTo>
                    <a:cubicBezTo>
                      <a:pt x="3805" y="1"/>
                      <a:pt x="2862" y="381"/>
                      <a:pt x="2182" y="1130"/>
                    </a:cubicBezTo>
                    <a:cubicBezTo>
                      <a:pt x="0" y="3420"/>
                      <a:pt x="1616" y="7207"/>
                      <a:pt x="4773" y="7207"/>
                    </a:cubicBezTo>
                    <a:cubicBezTo>
                      <a:pt x="4795" y="7207"/>
                      <a:pt x="4818" y="7207"/>
                      <a:pt x="4840" y="7206"/>
                    </a:cubicBezTo>
                    <a:cubicBezTo>
                      <a:pt x="8014" y="7125"/>
                      <a:pt x="9532" y="3246"/>
                      <a:pt x="7227" y="1049"/>
                    </a:cubicBezTo>
                    <a:cubicBezTo>
                      <a:pt x="6551" y="347"/>
                      <a:pt x="5650" y="1"/>
                      <a:pt x="4749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5" name="Google Shape;915;p33">
                <a:extLst>
                  <a:ext uri="{FF2B5EF4-FFF2-40B4-BE49-F238E27FC236}">
                    <a16:creationId xmlns:a16="http://schemas.microsoft.com/office/drawing/2014/main" id="{61789816-C22B-4419-B9A9-AC2986DF08F1}"/>
                  </a:ext>
                </a:extLst>
              </p:cNvPr>
              <p:cNvSpPr/>
              <p:nvPr/>
            </p:nvSpPr>
            <p:spPr>
              <a:xfrm>
                <a:off x="6083680" y="1907665"/>
                <a:ext cx="75978" cy="57328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193" extrusionOk="0">
                    <a:moveTo>
                      <a:pt x="4768" y="0"/>
                    </a:moveTo>
                    <a:cubicBezTo>
                      <a:pt x="3870" y="0"/>
                      <a:pt x="2968" y="346"/>
                      <a:pt x="2279" y="1035"/>
                    </a:cubicBezTo>
                    <a:cubicBezTo>
                      <a:pt x="1" y="3259"/>
                      <a:pt x="1520" y="7138"/>
                      <a:pt x="4693" y="7192"/>
                    </a:cubicBezTo>
                    <a:cubicBezTo>
                      <a:pt x="4716" y="7193"/>
                      <a:pt x="4738" y="7193"/>
                      <a:pt x="4761" y="7193"/>
                    </a:cubicBezTo>
                    <a:cubicBezTo>
                      <a:pt x="7917" y="7193"/>
                      <a:pt x="9533" y="3406"/>
                      <a:pt x="7324" y="1144"/>
                    </a:cubicBezTo>
                    <a:cubicBezTo>
                      <a:pt x="6644" y="380"/>
                      <a:pt x="5709" y="0"/>
                      <a:pt x="4768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6" name="Google Shape;916;p33">
                <a:extLst>
                  <a:ext uri="{FF2B5EF4-FFF2-40B4-BE49-F238E27FC236}">
                    <a16:creationId xmlns:a16="http://schemas.microsoft.com/office/drawing/2014/main" id="{39ADC2B9-D51C-4AD8-A5EA-B942FBEBEDEF}"/>
                  </a:ext>
                </a:extLst>
              </p:cNvPr>
              <p:cNvSpPr/>
              <p:nvPr/>
            </p:nvSpPr>
            <p:spPr>
              <a:xfrm>
                <a:off x="5086458" y="1506112"/>
                <a:ext cx="63346" cy="57256"/>
              </a:xfrm>
              <a:custGeom>
                <a:avLst/>
                <a:gdLst/>
                <a:ahLst/>
                <a:cxnLst/>
                <a:rect l="l" t="t" r="r" b="b"/>
                <a:pathLst>
                  <a:path w="7948" h="7184" extrusionOk="0">
                    <a:moveTo>
                      <a:pt x="3927" y="0"/>
                    </a:moveTo>
                    <a:cubicBezTo>
                      <a:pt x="3061" y="0"/>
                      <a:pt x="2201" y="340"/>
                      <a:pt x="1492" y="1022"/>
                    </a:cubicBezTo>
                    <a:cubicBezTo>
                      <a:pt x="55" y="2378"/>
                      <a:pt x="1" y="4657"/>
                      <a:pt x="1357" y="6067"/>
                    </a:cubicBezTo>
                    <a:cubicBezTo>
                      <a:pt x="2058" y="6810"/>
                      <a:pt x="3005" y="7184"/>
                      <a:pt x="3956" y="7184"/>
                    </a:cubicBezTo>
                    <a:cubicBezTo>
                      <a:pt x="4844" y="7184"/>
                      <a:pt x="5735" y="6858"/>
                      <a:pt x="6429" y="6203"/>
                    </a:cubicBezTo>
                    <a:lnTo>
                      <a:pt x="6402" y="6203"/>
                    </a:lnTo>
                    <a:cubicBezTo>
                      <a:pt x="7894" y="4874"/>
                      <a:pt x="7948" y="2541"/>
                      <a:pt x="6537" y="1158"/>
                    </a:cubicBezTo>
                    <a:cubicBezTo>
                      <a:pt x="5781" y="387"/>
                      <a:pt x="4851" y="0"/>
                      <a:pt x="3927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7" name="Google Shape;917;p33">
                <a:extLst>
                  <a:ext uri="{FF2B5EF4-FFF2-40B4-BE49-F238E27FC236}">
                    <a16:creationId xmlns:a16="http://schemas.microsoft.com/office/drawing/2014/main" id="{AD86FA4F-DA6B-4E27-98B5-7B227E109E9B}"/>
                  </a:ext>
                </a:extLst>
              </p:cNvPr>
              <p:cNvSpPr/>
              <p:nvPr/>
            </p:nvSpPr>
            <p:spPr>
              <a:xfrm>
                <a:off x="5079970" y="1707084"/>
                <a:ext cx="76106" cy="57400"/>
              </a:xfrm>
              <a:custGeom>
                <a:avLst/>
                <a:gdLst/>
                <a:ahLst/>
                <a:cxnLst/>
                <a:rect l="l" t="t" r="r" b="b"/>
                <a:pathLst>
                  <a:path w="9549" h="7202" extrusionOk="0">
                    <a:moveTo>
                      <a:pt x="4775" y="0"/>
                    </a:moveTo>
                    <a:cubicBezTo>
                      <a:pt x="1574" y="0"/>
                      <a:pt x="1" y="3852"/>
                      <a:pt x="2252" y="6103"/>
                    </a:cubicBezTo>
                    <a:cubicBezTo>
                      <a:pt x="2930" y="6836"/>
                      <a:pt x="3852" y="7202"/>
                      <a:pt x="4775" y="7202"/>
                    </a:cubicBezTo>
                    <a:cubicBezTo>
                      <a:pt x="5697" y="7202"/>
                      <a:pt x="6619" y="6836"/>
                      <a:pt x="7297" y="6103"/>
                    </a:cubicBezTo>
                    <a:cubicBezTo>
                      <a:pt x="9548" y="3852"/>
                      <a:pt x="7948" y="0"/>
                      <a:pt x="4775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8" name="Google Shape;918;p33">
                <a:extLst>
                  <a:ext uri="{FF2B5EF4-FFF2-40B4-BE49-F238E27FC236}">
                    <a16:creationId xmlns:a16="http://schemas.microsoft.com/office/drawing/2014/main" id="{02A77161-8C4D-4981-8034-AFDB77AE93A5}"/>
                  </a:ext>
                </a:extLst>
              </p:cNvPr>
              <p:cNvSpPr/>
              <p:nvPr/>
            </p:nvSpPr>
            <p:spPr>
              <a:xfrm>
                <a:off x="5280583" y="1706861"/>
                <a:ext cx="75922" cy="57312"/>
              </a:xfrm>
              <a:custGeom>
                <a:avLst/>
                <a:gdLst/>
                <a:ahLst/>
                <a:cxnLst/>
                <a:rect l="l" t="t" r="r" b="b"/>
                <a:pathLst>
                  <a:path w="9526" h="7191" extrusionOk="0">
                    <a:moveTo>
                      <a:pt x="4788" y="1"/>
                    </a:moveTo>
                    <a:cubicBezTo>
                      <a:pt x="3886" y="1"/>
                      <a:pt x="2985" y="354"/>
                      <a:pt x="2306" y="1059"/>
                    </a:cubicBezTo>
                    <a:cubicBezTo>
                      <a:pt x="1" y="3256"/>
                      <a:pt x="1520" y="7135"/>
                      <a:pt x="4693" y="7189"/>
                    </a:cubicBezTo>
                    <a:cubicBezTo>
                      <a:pt x="4727" y="7190"/>
                      <a:pt x="4760" y="7190"/>
                      <a:pt x="4793" y="7190"/>
                    </a:cubicBezTo>
                    <a:cubicBezTo>
                      <a:pt x="7928" y="7190"/>
                      <a:pt x="9525" y="3395"/>
                      <a:pt x="7351" y="1141"/>
                    </a:cubicBezTo>
                    <a:cubicBezTo>
                      <a:pt x="6661" y="381"/>
                      <a:pt x="5724" y="1"/>
                      <a:pt x="4788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69" name="Google Shape;919;p33">
                <a:extLst>
                  <a:ext uri="{FF2B5EF4-FFF2-40B4-BE49-F238E27FC236}">
                    <a16:creationId xmlns:a16="http://schemas.microsoft.com/office/drawing/2014/main" id="{F2388730-51AB-4370-8CAE-D06F999882FF}"/>
                  </a:ext>
                </a:extLst>
              </p:cNvPr>
              <p:cNvSpPr/>
              <p:nvPr/>
            </p:nvSpPr>
            <p:spPr>
              <a:xfrm>
                <a:off x="5481196" y="1506065"/>
                <a:ext cx="76257" cy="57488"/>
              </a:xfrm>
              <a:custGeom>
                <a:avLst/>
                <a:gdLst/>
                <a:ahLst/>
                <a:cxnLst/>
                <a:rect l="l" t="t" r="r" b="b"/>
                <a:pathLst>
                  <a:path w="9568" h="7213" extrusionOk="0">
                    <a:moveTo>
                      <a:pt x="4787" y="1"/>
                    </a:moveTo>
                    <a:cubicBezTo>
                      <a:pt x="3881" y="1"/>
                      <a:pt x="2975" y="360"/>
                      <a:pt x="2306" y="1082"/>
                    </a:cubicBezTo>
                    <a:cubicBezTo>
                      <a:pt x="1" y="3306"/>
                      <a:pt x="1574" y="7185"/>
                      <a:pt x="4747" y="7212"/>
                    </a:cubicBezTo>
                    <a:cubicBezTo>
                      <a:pt x="4759" y="7212"/>
                      <a:pt x="4770" y="7212"/>
                      <a:pt x="4781" y="7212"/>
                    </a:cubicBezTo>
                    <a:cubicBezTo>
                      <a:pt x="7959" y="7212"/>
                      <a:pt x="9567" y="3407"/>
                      <a:pt x="7324" y="1137"/>
                    </a:cubicBezTo>
                    <a:cubicBezTo>
                      <a:pt x="6650" y="380"/>
                      <a:pt x="5719" y="1"/>
                      <a:pt x="4787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0" name="Google Shape;920;p33">
                <a:extLst>
                  <a:ext uri="{FF2B5EF4-FFF2-40B4-BE49-F238E27FC236}">
                    <a16:creationId xmlns:a16="http://schemas.microsoft.com/office/drawing/2014/main" id="{6BF8C13E-78ED-4A93-8192-AC931D2E5C63}"/>
                  </a:ext>
                </a:extLst>
              </p:cNvPr>
              <p:cNvSpPr/>
              <p:nvPr/>
            </p:nvSpPr>
            <p:spPr>
              <a:xfrm>
                <a:off x="5487253" y="1706821"/>
                <a:ext cx="63991" cy="57679"/>
              </a:xfrm>
              <a:custGeom>
                <a:avLst/>
                <a:gdLst/>
                <a:ahLst/>
                <a:cxnLst/>
                <a:rect l="l" t="t" r="r" b="b"/>
                <a:pathLst>
                  <a:path w="8029" h="7237" extrusionOk="0">
                    <a:moveTo>
                      <a:pt x="4026" y="0"/>
                    </a:moveTo>
                    <a:cubicBezTo>
                      <a:pt x="3176" y="0"/>
                      <a:pt x="2321" y="327"/>
                      <a:pt x="1600" y="983"/>
                    </a:cubicBezTo>
                    <a:cubicBezTo>
                      <a:pt x="82" y="2393"/>
                      <a:pt x="0" y="4536"/>
                      <a:pt x="1383" y="6028"/>
                    </a:cubicBezTo>
                    <a:cubicBezTo>
                      <a:pt x="2095" y="6827"/>
                      <a:pt x="3088" y="7237"/>
                      <a:pt x="4085" y="7237"/>
                    </a:cubicBezTo>
                    <a:cubicBezTo>
                      <a:pt x="4949" y="7237"/>
                      <a:pt x="5817" y="6929"/>
                      <a:pt x="6510" y="6299"/>
                    </a:cubicBezTo>
                    <a:cubicBezTo>
                      <a:pt x="7975" y="4943"/>
                      <a:pt x="8029" y="2637"/>
                      <a:pt x="6646" y="1200"/>
                    </a:cubicBezTo>
                    <a:cubicBezTo>
                      <a:pt x="5904" y="401"/>
                      <a:pt x="4968" y="0"/>
                      <a:pt x="4026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1" name="Google Shape;921;p33">
                <a:extLst>
                  <a:ext uri="{FF2B5EF4-FFF2-40B4-BE49-F238E27FC236}">
                    <a16:creationId xmlns:a16="http://schemas.microsoft.com/office/drawing/2014/main" id="{C8F5D152-D1D7-417A-A7FC-EAB107D078F3}"/>
                  </a:ext>
                </a:extLst>
              </p:cNvPr>
              <p:cNvSpPr/>
              <p:nvPr/>
            </p:nvSpPr>
            <p:spPr>
              <a:xfrm>
                <a:off x="5682024" y="1506041"/>
                <a:ext cx="76042" cy="57296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7189" extrusionOk="0">
                    <a:moveTo>
                      <a:pt x="4759" y="0"/>
                    </a:moveTo>
                    <a:cubicBezTo>
                      <a:pt x="3849" y="0"/>
                      <a:pt x="2937" y="360"/>
                      <a:pt x="2252" y="1085"/>
                    </a:cubicBezTo>
                    <a:cubicBezTo>
                      <a:pt x="1" y="3309"/>
                      <a:pt x="1574" y="7188"/>
                      <a:pt x="4747" y="7188"/>
                    </a:cubicBezTo>
                    <a:cubicBezTo>
                      <a:pt x="4759" y="7188"/>
                      <a:pt x="4770" y="7188"/>
                      <a:pt x="4781" y="7188"/>
                    </a:cubicBezTo>
                    <a:cubicBezTo>
                      <a:pt x="7959" y="7188"/>
                      <a:pt x="9540" y="3356"/>
                      <a:pt x="7297" y="1112"/>
                    </a:cubicBezTo>
                    <a:cubicBezTo>
                      <a:pt x="6613" y="373"/>
                      <a:pt x="5687" y="0"/>
                      <a:pt x="4759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2" name="Google Shape;922;p33">
                <a:extLst>
                  <a:ext uri="{FF2B5EF4-FFF2-40B4-BE49-F238E27FC236}">
                    <a16:creationId xmlns:a16="http://schemas.microsoft.com/office/drawing/2014/main" id="{194B3F0E-D3AC-4FB3-801C-E641464E5AEC}"/>
                  </a:ext>
                </a:extLst>
              </p:cNvPr>
              <p:cNvSpPr/>
              <p:nvPr/>
            </p:nvSpPr>
            <p:spPr>
              <a:xfrm>
                <a:off x="5481411" y="1907641"/>
                <a:ext cx="75978" cy="57352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196" extrusionOk="0">
                    <a:moveTo>
                      <a:pt x="4780" y="0"/>
                    </a:moveTo>
                    <a:cubicBezTo>
                      <a:pt x="3878" y="0"/>
                      <a:pt x="2971" y="346"/>
                      <a:pt x="2279" y="1038"/>
                    </a:cubicBezTo>
                    <a:cubicBezTo>
                      <a:pt x="1" y="3262"/>
                      <a:pt x="1520" y="7141"/>
                      <a:pt x="4720" y="7195"/>
                    </a:cubicBezTo>
                    <a:cubicBezTo>
                      <a:pt x="4743" y="7196"/>
                      <a:pt x="4765" y="7196"/>
                      <a:pt x="4787" y="7196"/>
                    </a:cubicBezTo>
                    <a:cubicBezTo>
                      <a:pt x="7917" y="7196"/>
                      <a:pt x="9533" y="3409"/>
                      <a:pt x="7324" y="1119"/>
                    </a:cubicBezTo>
                    <a:cubicBezTo>
                      <a:pt x="6647" y="373"/>
                      <a:pt x="5717" y="0"/>
                      <a:pt x="4780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3" name="Google Shape;923;p33">
                <a:extLst>
                  <a:ext uri="{FF2B5EF4-FFF2-40B4-BE49-F238E27FC236}">
                    <a16:creationId xmlns:a16="http://schemas.microsoft.com/office/drawing/2014/main" id="{CAEF2BCB-62F1-41CC-BE66-F2047BA8A5D8}"/>
                  </a:ext>
                </a:extLst>
              </p:cNvPr>
              <p:cNvSpPr/>
              <p:nvPr/>
            </p:nvSpPr>
            <p:spPr>
              <a:xfrm>
                <a:off x="6685957" y="1706869"/>
                <a:ext cx="76249" cy="57296"/>
              </a:xfrm>
              <a:custGeom>
                <a:avLst/>
                <a:gdLst/>
                <a:ahLst/>
                <a:cxnLst/>
                <a:rect l="l" t="t" r="r" b="b"/>
                <a:pathLst>
                  <a:path w="9567" h="7189" extrusionOk="0">
                    <a:moveTo>
                      <a:pt x="4765" y="0"/>
                    </a:moveTo>
                    <a:cubicBezTo>
                      <a:pt x="3855" y="0"/>
                      <a:pt x="2950" y="360"/>
                      <a:pt x="2278" y="1085"/>
                    </a:cubicBezTo>
                    <a:cubicBezTo>
                      <a:pt x="0" y="3337"/>
                      <a:pt x="1573" y="7188"/>
                      <a:pt x="4774" y="7188"/>
                    </a:cubicBezTo>
                    <a:cubicBezTo>
                      <a:pt x="4785" y="7188"/>
                      <a:pt x="4796" y="7188"/>
                      <a:pt x="4807" y="7188"/>
                    </a:cubicBezTo>
                    <a:cubicBezTo>
                      <a:pt x="7959" y="7188"/>
                      <a:pt x="9567" y="3356"/>
                      <a:pt x="7324" y="1112"/>
                    </a:cubicBezTo>
                    <a:cubicBezTo>
                      <a:pt x="6625" y="373"/>
                      <a:pt x="5693" y="0"/>
                      <a:pt x="4765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4" name="Google Shape;924;p33">
                <a:extLst>
                  <a:ext uri="{FF2B5EF4-FFF2-40B4-BE49-F238E27FC236}">
                    <a16:creationId xmlns:a16="http://schemas.microsoft.com/office/drawing/2014/main" id="{DCCC9737-0B20-43D0-A82E-5368384C4289}"/>
                  </a:ext>
                </a:extLst>
              </p:cNvPr>
              <p:cNvSpPr/>
              <p:nvPr/>
            </p:nvSpPr>
            <p:spPr>
              <a:xfrm>
                <a:off x="6886785" y="1506112"/>
                <a:ext cx="75914" cy="5744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208" extrusionOk="0">
                    <a:moveTo>
                      <a:pt x="4761" y="0"/>
                    </a:moveTo>
                    <a:cubicBezTo>
                      <a:pt x="3895" y="0"/>
                      <a:pt x="3027" y="340"/>
                      <a:pt x="2306" y="1022"/>
                    </a:cubicBezTo>
                    <a:cubicBezTo>
                      <a:pt x="0" y="3219"/>
                      <a:pt x="1492" y="7125"/>
                      <a:pt x="4665" y="7206"/>
                    </a:cubicBezTo>
                    <a:cubicBezTo>
                      <a:pt x="4699" y="7207"/>
                      <a:pt x="4732" y="7208"/>
                      <a:pt x="4766" y="7208"/>
                    </a:cubicBezTo>
                    <a:cubicBezTo>
                      <a:pt x="7901" y="7208"/>
                      <a:pt x="9525" y="3439"/>
                      <a:pt x="7351" y="1158"/>
                    </a:cubicBezTo>
                    <a:cubicBezTo>
                      <a:pt x="6608" y="387"/>
                      <a:pt x="5685" y="0"/>
                      <a:pt x="4761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5" name="Google Shape;925;p33">
                <a:extLst>
                  <a:ext uri="{FF2B5EF4-FFF2-40B4-BE49-F238E27FC236}">
                    <a16:creationId xmlns:a16="http://schemas.microsoft.com/office/drawing/2014/main" id="{9E48A084-22F7-45E0-B713-5869D4668F90}"/>
                  </a:ext>
                </a:extLst>
              </p:cNvPr>
              <p:cNvSpPr/>
              <p:nvPr/>
            </p:nvSpPr>
            <p:spPr>
              <a:xfrm>
                <a:off x="6892834" y="1706821"/>
                <a:ext cx="64645" cy="58516"/>
              </a:xfrm>
              <a:custGeom>
                <a:avLst/>
                <a:gdLst/>
                <a:ahLst/>
                <a:cxnLst/>
                <a:rect l="l" t="t" r="r" b="b"/>
                <a:pathLst>
                  <a:path w="8111" h="7342" extrusionOk="0">
                    <a:moveTo>
                      <a:pt x="4006" y="0"/>
                    </a:moveTo>
                    <a:cubicBezTo>
                      <a:pt x="3156" y="0"/>
                      <a:pt x="2308" y="327"/>
                      <a:pt x="1601" y="983"/>
                    </a:cubicBezTo>
                    <a:cubicBezTo>
                      <a:pt x="82" y="2393"/>
                      <a:pt x="1" y="4536"/>
                      <a:pt x="1384" y="6028"/>
                    </a:cubicBezTo>
                    <a:cubicBezTo>
                      <a:pt x="2090" y="6896"/>
                      <a:pt x="3109" y="7341"/>
                      <a:pt x="4135" y="7341"/>
                    </a:cubicBezTo>
                    <a:cubicBezTo>
                      <a:pt x="5000" y="7341"/>
                      <a:pt x="5870" y="7025"/>
                      <a:pt x="6565" y="6380"/>
                    </a:cubicBezTo>
                    <a:cubicBezTo>
                      <a:pt x="8084" y="4997"/>
                      <a:pt x="8111" y="2637"/>
                      <a:pt x="6646" y="1200"/>
                    </a:cubicBezTo>
                    <a:cubicBezTo>
                      <a:pt x="5890" y="401"/>
                      <a:pt x="4947" y="0"/>
                      <a:pt x="4006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6" name="Google Shape;926;p33">
                <a:extLst>
                  <a:ext uri="{FF2B5EF4-FFF2-40B4-BE49-F238E27FC236}">
                    <a16:creationId xmlns:a16="http://schemas.microsoft.com/office/drawing/2014/main" id="{B0816020-64E3-4313-A9B6-B36F04F25029}"/>
                  </a:ext>
                </a:extLst>
              </p:cNvPr>
              <p:cNvSpPr/>
              <p:nvPr/>
            </p:nvSpPr>
            <p:spPr>
              <a:xfrm>
                <a:off x="6892834" y="1907561"/>
                <a:ext cx="63999" cy="57615"/>
              </a:xfrm>
              <a:custGeom>
                <a:avLst/>
                <a:gdLst/>
                <a:ahLst/>
                <a:cxnLst/>
                <a:rect l="l" t="t" r="r" b="b"/>
                <a:pathLst>
                  <a:path w="8030" h="7229" extrusionOk="0">
                    <a:moveTo>
                      <a:pt x="3995" y="0"/>
                    </a:moveTo>
                    <a:cubicBezTo>
                      <a:pt x="3149" y="0"/>
                      <a:pt x="2305" y="328"/>
                      <a:pt x="1601" y="994"/>
                    </a:cubicBezTo>
                    <a:cubicBezTo>
                      <a:pt x="82" y="2431"/>
                      <a:pt x="1" y="4547"/>
                      <a:pt x="1384" y="6039"/>
                    </a:cubicBezTo>
                    <a:cubicBezTo>
                      <a:pt x="2129" y="6827"/>
                      <a:pt x="3086" y="7229"/>
                      <a:pt x="4043" y="7229"/>
                    </a:cubicBezTo>
                    <a:cubicBezTo>
                      <a:pt x="4898" y="7229"/>
                      <a:pt x="5752" y="6908"/>
                      <a:pt x="6456" y="6256"/>
                    </a:cubicBezTo>
                    <a:cubicBezTo>
                      <a:pt x="7948" y="4954"/>
                      <a:pt x="8029" y="2648"/>
                      <a:pt x="6646" y="1211"/>
                    </a:cubicBezTo>
                    <a:cubicBezTo>
                      <a:pt x="5887" y="409"/>
                      <a:pt x="4940" y="0"/>
                      <a:pt x="3995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7" name="Google Shape;927;p33">
                <a:extLst>
                  <a:ext uri="{FF2B5EF4-FFF2-40B4-BE49-F238E27FC236}">
                    <a16:creationId xmlns:a16="http://schemas.microsoft.com/office/drawing/2014/main" id="{DEAAA86D-A76E-47B8-B883-740DDB4F8A1B}"/>
                  </a:ext>
                </a:extLst>
              </p:cNvPr>
              <p:cNvSpPr/>
              <p:nvPr/>
            </p:nvSpPr>
            <p:spPr>
              <a:xfrm>
                <a:off x="7087517" y="1706861"/>
                <a:ext cx="76193" cy="57304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7190" extrusionOk="0">
                    <a:moveTo>
                      <a:pt x="4773" y="1"/>
                    </a:moveTo>
                    <a:cubicBezTo>
                      <a:pt x="3837" y="1"/>
                      <a:pt x="2900" y="381"/>
                      <a:pt x="2209" y="1141"/>
                    </a:cubicBezTo>
                    <a:cubicBezTo>
                      <a:pt x="1" y="3403"/>
                      <a:pt x="1617" y="7190"/>
                      <a:pt x="4773" y="7190"/>
                    </a:cubicBezTo>
                    <a:cubicBezTo>
                      <a:pt x="4795" y="7190"/>
                      <a:pt x="4818" y="7190"/>
                      <a:pt x="4840" y="7189"/>
                    </a:cubicBezTo>
                    <a:cubicBezTo>
                      <a:pt x="8014" y="7135"/>
                      <a:pt x="9560" y="3256"/>
                      <a:pt x="7254" y="1059"/>
                    </a:cubicBezTo>
                    <a:cubicBezTo>
                      <a:pt x="6575" y="354"/>
                      <a:pt x="5675" y="1"/>
                      <a:pt x="4773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8" name="Google Shape;928;p33">
                <a:extLst>
                  <a:ext uri="{FF2B5EF4-FFF2-40B4-BE49-F238E27FC236}">
                    <a16:creationId xmlns:a16="http://schemas.microsoft.com/office/drawing/2014/main" id="{DD45014B-3E91-4271-A323-D13ECBEF6009}"/>
                  </a:ext>
                </a:extLst>
              </p:cNvPr>
              <p:cNvSpPr/>
              <p:nvPr/>
            </p:nvSpPr>
            <p:spPr>
              <a:xfrm>
                <a:off x="6290350" y="1506049"/>
                <a:ext cx="64429" cy="57631"/>
              </a:xfrm>
              <a:custGeom>
                <a:avLst/>
                <a:gdLst/>
                <a:ahLst/>
                <a:cxnLst/>
                <a:rect l="l" t="t" r="r" b="b"/>
                <a:pathLst>
                  <a:path w="8084" h="7231" extrusionOk="0">
                    <a:moveTo>
                      <a:pt x="4023" y="1"/>
                    </a:moveTo>
                    <a:cubicBezTo>
                      <a:pt x="3204" y="1"/>
                      <a:pt x="2389" y="304"/>
                      <a:pt x="1709" y="922"/>
                    </a:cubicBezTo>
                    <a:cubicBezTo>
                      <a:pt x="190" y="2278"/>
                      <a:pt x="0" y="4448"/>
                      <a:pt x="1329" y="5967"/>
                    </a:cubicBezTo>
                    <a:cubicBezTo>
                      <a:pt x="2056" y="6797"/>
                      <a:pt x="3051" y="7231"/>
                      <a:pt x="4052" y="7231"/>
                    </a:cubicBezTo>
                    <a:cubicBezTo>
                      <a:pt x="4881" y="7231"/>
                      <a:pt x="5714" y="6934"/>
                      <a:pt x="6402" y="6319"/>
                    </a:cubicBezTo>
                    <a:cubicBezTo>
                      <a:pt x="7893" y="4990"/>
                      <a:pt x="8083" y="2766"/>
                      <a:pt x="6754" y="1274"/>
                    </a:cubicBezTo>
                    <a:cubicBezTo>
                      <a:pt x="5987" y="433"/>
                      <a:pt x="5002" y="1"/>
                      <a:pt x="4023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79" name="Google Shape;929;p33">
                <a:extLst>
                  <a:ext uri="{FF2B5EF4-FFF2-40B4-BE49-F238E27FC236}">
                    <a16:creationId xmlns:a16="http://schemas.microsoft.com/office/drawing/2014/main" id="{7614E457-E4F3-43FF-B784-C8E95C4B5B30}"/>
                  </a:ext>
                </a:extLst>
              </p:cNvPr>
              <p:cNvSpPr/>
              <p:nvPr/>
            </p:nvSpPr>
            <p:spPr>
              <a:xfrm>
                <a:off x="6284516" y="1706861"/>
                <a:ext cx="75914" cy="5731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191" extrusionOk="0">
                    <a:moveTo>
                      <a:pt x="4787" y="1"/>
                    </a:moveTo>
                    <a:cubicBezTo>
                      <a:pt x="3885" y="1"/>
                      <a:pt x="2984" y="354"/>
                      <a:pt x="2306" y="1059"/>
                    </a:cubicBezTo>
                    <a:cubicBezTo>
                      <a:pt x="0" y="3256"/>
                      <a:pt x="1519" y="7135"/>
                      <a:pt x="4692" y="7189"/>
                    </a:cubicBezTo>
                    <a:cubicBezTo>
                      <a:pt x="4726" y="7190"/>
                      <a:pt x="4759" y="7190"/>
                      <a:pt x="4792" y="7190"/>
                    </a:cubicBezTo>
                    <a:cubicBezTo>
                      <a:pt x="7927" y="7190"/>
                      <a:pt x="9525" y="3395"/>
                      <a:pt x="7351" y="1141"/>
                    </a:cubicBezTo>
                    <a:cubicBezTo>
                      <a:pt x="6660" y="381"/>
                      <a:pt x="5723" y="1"/>
                      <a:pt x="4787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0" name="Google Shape;930;p33">
                <a:extLst>
                  <a:ext uri="{FF2B5EF4-FFF2-40B4-BE49-F238E27FC236}">
                    <a16:creationId xmlns:a16="http://schemas.microsoft.com/office/drawing/2014/main" id="{D3E3B7E1-EC7A-4D62-BB2A-1DAF041AF090}"/>
                  </a:ext>
                </a:extLst>
              </p:cNvPr>
              <p:cNvSpPr/>
              <p:nvPr/>
            </p:nvSpPr>
            <p:spPr>
              <a:xfrm>
                <a:off x="6485121" y="1506065"/>
                <a:ext cx="76257" cy="57488"/>
              </a:xfrm>
              <a:custGeom>
                <a:avLst/>
                <a:gdLst/>
                <a:ahLst/>
                <a:cxnLst/>
                <a:rect l="l" t="t" r="r" b="b"/>
                <a:pathLst>
                  <a:path w="9568" h="7213" extrusionOk="0">
                    <a:moveTo>
                      <a:pt x="4791" y="1"/>
                    </a:moveTo>
                    <a:cubicBezTo>
                      <a:pt x="3881" y="1"/>
                      <a:pt x="2975" y="360"/>
                      <a:pt x="2307" y="1082"/>
                    </a:cubicBezTo>
                    <a:cubicBezTo>
                      <a:pt x="1" y="3306"/>
                      <a:pt x="1574" y="7185"/>
                      <a:pt x="4748" y="7212"/>
                    </a:cubicBezTo>
                    <a:cubicBezTo>
                      <a:pt x="4759" y="7212"/>
                      <a:pt x="4770" y="7212"/>
                      <a:pt x="4781" y="7212"/>
                    </a:cubicBezTo>
                    <a:cubicBezTo>
                      <a:pt x="7960" y="7212"/>
                      <a:pt x="9568" y="3407"/>
                      <a:pt x="7352" y="1137"/>
                    </a:cubicBezTo>
                    <a:cubicBezTo>
                      <a:pt x="6664" y="380"/>
                      <a:pt x="5726" y="1"/>
                      <a:pt x="4791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1" name="Google Shape;931;p33">
                <a:extLst>
                  <a:ext uri="{FF2B5EF4-FFF2-40B4-BE49-F238E27FC236}">
                    <a16:creationId xmlns:a16="http://schemas.microsoft.com/office/drawing/2014/main" id="{BB7A3AFF-7484-4E12-ADE2-E8750B802538}"/>
                  </a:ext>
                </a:extLst>
              </p:cNvPr>
              <p:cNvSpPr/>
              <p:nvPr/>
            </p:nvSpPr>
            <p:spPr>
              <a:xfrm>
                <a:off x="6284572" y="1907912"/>
                <a:ext cx="76042" cy="57488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7213" extrusionOk="0">
                    <a:moveTo>
                      <a:pt x="4787" y="0"/>
                    </a:moveTo>
                    <a:cubicBezTo>
                      <a:pt x="1609" y="0"/>
                      <a:pt x="1" y="3806"/>
                      <a:pt x="2217" y="6076"/>
                    </a:cubicBezTo>
                    <a:cubicBezTo>
                      <a:pt x="2905" y="6832"/>
                      <a:pt x="3836" y="7212"/>
                      <a:pt x="4767" y="7212"/>
                    </a:cubicBezTo>
                    <a:cubicBezTo>
                      <a:pt x="5674" y="7212"/>
                      <a:pt x="6580" y="6853"/>
                      <a:pt x="7262" y="6130"/>
                    </a:cubicBezTo>
                    <a:cubicBezTo>
                      <a:pt x="9541" y="3906"/>
                      <a:pt x="7995" y="28"/>
                      <a:pt x="4821" y="0"/>
                    </a:cubicBezTo>
                    <a:cubicBezTo>
                      <a:pt x="4810" y="0"/>
                      <a:pt x="4798" y="0"/>
                      <a:pt x="4787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2" name="Google Shape;932;p33">
                <a:extLst>
                  <a:ext uri="{FF2B5EF4-FFF2-40B4-BE49-F238E27FC236}">
                    <a16:creationId xmlns:a16="http://schemas.microsoft.com/office/drawing/2014/main" id="{CA09DB8D-BB6D-4A91-ADFD-128A2752A4E8}"/>
                  </a:ext>
                </a:extLst>
              </p:cNvPr>
              <p:cNvSpPr/>
              <p:nvPr/>
            </p:nvSpPr>
            <p:spPr>
              <a:xfrm>
                <a:off x="6491178" y="1706821"/>
                <a:ext cx="64214" cy="57679"/>
              </a:xfrm>
              <a:custGeom>
                <a:avLst/>
                <a:gdLst/>
                <a:ahLst/>
                <a:cxnLst/>
                <a:rect l="l" t="t" r="r" b="b"/>
                <a:pathLst>
                  <a:path w="8057" h="7237" extrusionOk="0">
                    <a:moveTo>
                      <a:pt x="4023" y="0"/>
                    </a:moveTo>
                    <a:cubicBezTo>
                      <a:pt x="3177" y="0"/>
                      <a:pt x="2335" y="327"/>
                      <a:pt x="1628" y="983"/>
                    </a:cubicBezTo>
                    <a:cubicBezTo>
                      <a:pt x="109" y="2393"/>
                      <a:pt x="0" y="4536"/>
                      <a:pt x="1411" y="6028"/>
                    </a:cubicBezTo>
                    <a:cubicBezTo>
                      <a:pt x="2123" y="6827"/>
                      <a:pt x="3107" y="7237"/>
                      <a:pt x="4097" y="7237"/>
                    </a:cubicBezTo>
                    <a:cubicBezTo>
                      <a:pt x="4955" y="7237"/>
                      <a:pt x="5817" y="6929"/>
                      <a:pt x="6510" y="6299"/>
                    </a:cubicBezTo>
                    <a:cubicBezTo>
                      <a:pt x="7975" y="4943"/>
                      <a:pt x="8056" y="2637"/>
                      <a:pt x="6673" y="1200"/>
                    </a:cubicBezTo>
                    <a:cubicBezTo>
                      <a:pt x="5903" y="401"/>
                      <a:pt x="4961" y="0"/>
                      <a:pt x="4023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3" name="Google Shape;933;p33">
                <a:extLst>
                  <a:ext uri="{FF2B5EF4-FFF2-40B4-BE49-F238E27FC236}">
                    <a16:creationId xmlns:a16="http://schemas.microsoft.com/office/drawing/2014/main" id="{47F5091E-4605-4AAB-9437-8240FAB3C702}"/>
                  </a:ext>
                </a:extLst>
              </p:cNvPr>
              <p:cNvSpPr/>
              <p:nvPr/>
            </p:nvSpPr>
            <p:spPr>
              <a:xfrm>
                <a:off x="6685957" y="1506041"/>
                <a:ext cx="76034" cy="57296"/>
              </a:xfrm>
              <a:custGeom>
                <a:avLst/>
                <a:gdLst/>
                <a:ahLst/>
                <a:cxnLst/>
                <a:rect l="l" t="t" r="r" b="b"/>
                <a:pathLst>
                  <a:path w="9540" h="7189" extrusionOk="0">
                    <a:moveTo>
                      <a:pt x="4765" y="0"/>
                    </a:moveTo>
                    <a:cubicBezTo>
                      <a:pt x="3855" y="0"/>
                      <a:pt x="2950" y="360"/>
                      <a:pt x="2278" y="1085"/>
                    </a:cubicBezTo>
                    <a:cubicBezTo>
                      <a:pt x="0" y="3309"/>
                      <a:pt x="1573" y="7188"/>
                      <a:pt x="4774" y="7188"/>
                    </a:cubicBezTo>
                    <a:cubicBezTo>
                      <a:pt x="4785" y="7188"/>
                      <a:pt x="4796" y="7188"/>
                      <a:pt x="4807" y="7188"/>
                    </a:cubicBezTo>
                    <a:cubicBezTo>
                      <a:pt x="7959" y="7188"/>
                      <a:pt x="9540" y="3356"/>
                      <a:pt x="7324" y="1112"/>
                    </a:cubicBezTo>
                    <a:cubicBezTo>
                      <a:pt x="6625" y="373"/>
                      <a:pt x="5693" y="0"/>
                      <a:pt x="4765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4" name="Google Shape;934;p33">
                <a:extLst>
                  <a:ext uri="{FF2B5EF4-FFF2-40B4-BE49-F238E27FC236}">
                    <a16:creationId xmlns:a16="http://schemas.microsoft.com/office/drawing/2014/main" id="{C8846472-5E6F-4009-89FC-3020E4B7CB67}"/>
                  </a:ext>
                </a:extLst>
              </p:cNvPr>
              <p:cNvSpPr/>
              <p:nvPr/>
            </p:nvSpPr>
            <p:spPr>
              <a:xfrm>
                <a:off x="6290565" y="2108310"/>
                <a:ext cx="64214" cy="57775"/>
              </a:xfrm>
              <a:custGeom>
                <a:avLst/>
                <a:gdLst/>
                <a:ahLst/>
                <a:cxnLst/>
                <a:rect l="l" t="t" r="r" b="b"/>
                <a:pathLst>
                  <a:path w="8057" h="7249" extrusionOk="0">
                    <a:moveTo>
                      <a:pt x="4008" y="1"/>
                    </a:moveTo>
                    <a:cubicBezTo>
                      <a:pt x="3158" y="1"/>
                      <a:pt x="2309" y="334"/>
                      <a:pt x="1601" y="1004"/>
                    </a:cubicBezTo>
                    <a:cubicBezTo>
                      <a:pt x="109" y="2387"/>
                      <a:pt x="0" y="4557"/>
                      <a:pt x="1384" y="6049"/>
                    </a:cubicBezTo>
                    <a:cubicBezTo>
                      <a:pt x="2082" y="6847"/>
                      <a:pt x="3051" y="7249"/>
                      <a:pt x="4021" y="7249"/>
                    </a:cubicBezTo>
                    <a:cubicBezTo>
                      <a:pt x="4897" y="7249"/>
                      <a:pt x="5774" y="6922"/>
                      <a:pt x="6456" y="6266"/>
                    </a:cubicBezTo>
                    <a:cubicBezTo>
                      <a:pt x="7948" y="4937"/>
                      <a:pt x="8056" y="2631"/>
                      <a:pt x="6646" y="1221"/>
                    </a:cubicBezTo>
                    <a:cubicBezTo>
                      <a:pt x="5891" y="409"/>
                      <a:pt x="4949" y="1"/>
                      <a:pt x="4008" y="1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5" name="Google Shape;935;p33">
                <a:extLst>
                  <a:ext uri="{FF2B5EF4-FFF2-40B4-BE49-F238E27FC236}">
                    <a16:creationId xmlns:a16="http://schemas.microsoft.com/office/drawing/2014/main" id="{8C987969-A84B-477F-873A-CFEC089CBE17}"/>
                  </a:ext>
                </a:extLst>
              </p:cNvPr>
              <p:cNvSpPr/>
              <p:nvPr/>
            </p:nvSpPr>
            <p:spPr>
              <a:xfrm>
                <a:off x="6485344" y="1907641"/>
                <a:ext cx="75978" cy="57352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7196" extrusionOk="0">
                    <a:moveTo>
                      <a:pt x="4759" y="0"/>
                    </a:moveTo>
                    <a:cubicBezTo>
                      <a:pt x="3858" y="0"/>
                      <a:pt x="2957" y="346"/>
                      <a:pt x="2279" y="1038"/>
                    </a:cubicBezTo>
                    <a:cubicBezTo>
                      <a:pt x="0" y="3262"/>
                      <a:pt x="1519" y="7141"/>
                      <a:pt x="4693" y="7195"/>
                    </a:cubicBezTo>
                    <a:cubicBezTo>
                      <a:pt x="4715" y="7196"/>
                      <a:pt x="4737" y="7196"/>
                      <a:pt x="4760" y="7196"/>
                    </a:cubicBezTo>
                    <a:cubicBezTo>
                      <a:pt x="7916" y="7196"/>
                      <a:pt x="9532" y="3409"/>
                      <a:pt x="7324" y="1119"/>
                    </a:cubicBezTo>
                    <a:cubicBezTo>
                      <a:pt x="6633" y="373"/>
                      <a:pt x="5695" y="0"/>
                      <a:pt x="4759" y="0"/>
                    </a:cubicBezTo>
                    <a:close/>
                  </a:path>
                </a:pathLst>
              </a:custGeom>
              <a:grpFill/>
              <a:ln>
                <a:solidFill>
                  <a:srgbClr val="FFC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8D68917-2C76-428C-AC0C-285AC8150D22}"/>
                </a:ext>
              </a:extLst>
            </p:cNvPr>
            <p:cNvSpPr/>
            <p:nvPr/>
          </p:nvSpPr>
          <p:spPr>
            <a:xfrm>
              <a:off x="9943269" y="29218"/>
              <a:ext cx="2269395" cy="1149765"/>
            </a:xfrm>
            <a:custGeom>
              <a:avLst/>
              <a:gdLst>
                <a:gd name="connsiteX0" fmla="*/ 0 w 2269395"/>
                <a:gd name="connsiteY0" fmla="*/ 0 h 1149765"/>
                <a:gd name="connsiteX1" fmla="*/ 35788 w 2269395"/>
                <a:gd name="connsiteY1" fmla="*/ 140927 h 1149765"/>
                <a:gd name="connsiteX2" fmla="*/ 93916 w 2269395"/>
                <a:gd name="connsiteY2" fmla="*/ 280720 h 1149765"/>
                <a:gd name="connsiteX3" fmla="*/ 173303 w 2269395"/>
                <a:gd name="connsiteY3" fmla="*/ 410448 h 1149765"/>
                <a:gd name="connsiteX4" fmla="*/ 274082 w 2269395"/>
                <a:gd name="connsiteY4" fmla="*/ 525790 h 1149765"/>
                <a:gd name="connsiteX5" fmla="*/ 302200 w 2269395"/>
                <a:gd name="connsiteY5" fmla="*/ 552009 h 1149765"/>
                <a:gd name="connsiteX6" fmla="*/ 331698 w 2269395"/>
                <a:gd name="connsiteY6" fmla="*/ 577007 h 1149765"/>
                <a:gd name="connsiteX7" fmla="*/ 339235 w 2269395"/>
                <a:gd name="connsiteY7" fmla="*/ 582670 h 1149765"/>
                <a:gd name="connsiteX8" fmla="*/ 346901 w 2269395"/>
                <a:gd name="connsiteY8" fmla="*/ 588738 h 1149765"/>
                <a:gd name="connsiteX9" fmla="*/ 361975 w 2269395"/>
                <a:gd name="connsiteY9" fmla="*/ 600063 h 1149765"/>
                <a:gd name="connsiteX10" fmla="*/ 377447 w 2269395"/>
                <a:gd name="connsiteY10" fmla="*/ 611299 h 1149765"/>
                <a:gd name="connsiteX11" fmla="*/ 392824 w 2269395"/>
                <a:gd name="connsiteY11" fmla="*/ 622117 h 1149765"/>
                <a:gd name="connsiteX12" fmla="*/ 522612 w 2269395"/>
                <a:gd name="connsiteY12" fmla="*/ 699160 h 1149765"/>
                <a:gd name="connsiteX13" fmla="*/ 794240 w 2269395"/>
                <a:gd name="connsiteY13" fmla="*/ 809230 h 1149765"/>
                <a:gd name="connsiteX14" fmla="*/ 1062918 w 2269395"/>
                <a:gd name="connsiteY14" fmla="*/ 892665 h 1149765"/>
                <a:gd name="connsiteX15" fmla="*/ 1311191 w 2269395"/>
                <a:gd name="connsiteY15" fmla="*/ 989372 h 1149765"/>
                <a:gd name="connsiteX16" fmla="*/ 1489379 w 2269395"/>
                <a:gd name="connsiteY16" fmla="*/ 1063127 h 1149765"/>
                <a:gd name="connsiteX17" fmla="*/ 1676702 w 2269395"/>
                <a:gd name="connsiteY17" fmla="*/ 1123231 h 1149765"/>
                <a:gd name="connsiteX18" fmla="*/ 1700900 w 2269395"/>
                <a:gd name="connsiteY18" fmla="*/ 1128656 h 1149765"/>
                <a:gd name="connsiteX19" fmla="*/ 1725384 w 2269395"/>
                <a:gd name="connsiteY19" fmla="*/ 1133578 h 1149765"/>
                <a:gd name="connsiteX20" fmla="*/ 1750443 w 2269395"/>
                <a:gd name="connsiteY20" fmla="*/ 1137497 h 1149765"/>
                <a:gd name="connsiteX21" fmla="*/ 1775498 w 2269395"/>
                <a:gd name="connsiteY21" fmla="*/ 1141400 h 1149765"/>
                <a:gd name="connsiteX22" fmla="*/ 1800637 w 2269395"/>
                <a:gd name="connsiteY22" fmla="*/ 1143992 h 1149765"/>
                <a:gd name="connsiteX23" fmla="*/ 1825956 w 2269395"/>
                <a:gd name="connsiteY23" fmla="*/ 1145688 h 1149765"/>
                <a:gd name="connsiteX24" fmla="*/ 1876556 w 2269395"/>
                <a:gd name="connsiteY24" fmla="*/ 1147379 h 1149765"/>
                <a:gd name="connsiteX25" fmla="*/ 2070609 w 2269395"/>
                <a:gd name="connsiteY25" fmla="*/ 1128092 h 1149765"/>
                <a:gd name="connsiteX26" fmla="*/ 2239714 w 2269395"/>
                <a:gd name="connsiteY26" fmla="*/ 1089912 h 1149765"/>
                <a:gd name="connsiteX27" fmla="*/ 2254554 w 2269395"/>
                <a:gd name="connsiteY27" fmla="*/ 1085828 h 1149765"/>
                <a:gd name="connsiteX28" fmla="*/ 2269395 w 2269395"/>
                <a:gd name="connsiteY28" fmla="*/ 1081182 h 1149765"/>
                <a:gd name="connsiteX29" fmla="*/ 2269395 w 2269395"/>
                <a:gd name="connsiteY29" fmla="*/ 1084236 h 1149765"/>
                <a:gd name="connsiteX30" fmla="*/ 2257211 w 2269395"/>
                <a:gd name="connsiteY30" fmla="*/ 1087682 h 1149765"/>
                <a:gd name="connsiteX31" fmla="*/ 2237476 w 2269395"/>
                <a:gd name="connsiteY31" fmla="*/ 1093360 h 1149765"/>
                <a:gd name="connsiteX32" fmla="*/ 2217301 w 2269395"/>
                <a:gd name="connsiteY32" fmla="*/ 1098525 h 1149765"/>
                <a:gd name="connsiteX33" fmla="*/ 2177159 w 2269395"/>
                <a:gd name="connsiteY33" fmla="*/ 1108566 h 1149765"/>
                <a:gd name="connsiteX34" fmla="*/ 2136423 w 2269395"/>
                <a:gd name="connsiteY34" fmla="*/ 1117922 h 1149765"/>
                <a:gd name="connsiteX35" fmla="*/ 2116135 w 2269395"/>
                <a:gd name="connsiteY35" fmla="*/ 1122146 h 1149765"/>
                <a:gd name="connsiteX36" fmla="*/ 2095756 w 2269395"/>
                <a:gd name="connsiteY36" fmla="*/ 1125971 h 1149765"/>
                <a:gd name="connsiteX37" fmla="*/ 2054064 w 2269395"/>
                <a:gd name="connsiteY37" fmla="*/ 1133434 h 1149765"/>
                <a:gd name="connsiteX38" fmla="*/ 2012445 w 2269395"/>
                <a:gd name="connsiteY38" fmla="*/ 1139607 h 1149765"/>
                <a:gd name="connsiteX39" fmla="*/ 1991330 w 2269395"/>
                <a:gd name="connsiteY39" fmla="*/ 1142345 h 1149765"/>
                <a:gd name="connsiteX40" fmla="*/ 1970013 w 2269395"/>
                <a:gd name="connsiteY40" fmla="*/ 1144272 h 1149765"/>
                <a:gd name="connsiteX41" fmla="*/ 1948677 w 2269395"/>
                <a:gd name="connsiteY41" fmla="*/ 1146204 h 1149765"/>
                <a:gd name="connsiteX42" fmla="*/ 1927237 w 2269395"/>
                <a:gd name="connsiteY42" fmla="*/ 1147743 h 1149765"/>
                <a:gd name="connsiteX43" fmla="*/ 1884031 w 2269395"/>
                <a:gd name="connsiteY43" fmla="*/ 1149636 h 1149765"/>
                <a:gd name="connsiteX44" fmla="*/ 1862158 w 2269395"/>
                <a:gd name="connsiteY44" fmla="*/ 1149580 h 1149765"/>
                <a:gd name="connsiteX45" fmla="*/ 1840065 w 2269395"/>
                <a:gd name="connsiteY45" fmla="*/ 1148718 h 1149765"/>
                <a:gd name="connsiteX46" fmla="*/ 1818083 w 2269395"/>
                <a:gd name="connsiteY46" fmla="*/ 1148268 h 1149765"/>
                <a:gd name="connsiteX47" fmla="*/ 1796074 w 2269395"/>
                <a:gd name="connsiteY47" fmla="*/ 1146096 h 1149765"/>
                <a:gd name="connsiteX48" fmla="*/ 1625723 w 2269395"/>
                <a:gd name="connsiteY48" fmla="*/ 1112222 h 1149765"/>
                <a:gd name="connsiteX49" fmla="*/ 1315721 w 2269395"/>
                <a:gd name="connsiteY49" fmla="*/ 995004 h 1149765"/>
                <a:gd name="connsiteX50" fmla="*/ 1168111 w 2269395"/>
                <a:gd name="connsiteY50" fmla="*/ 934378 h 1149765"/>
                <a:gd name="connsiteX51" fmla="*/ 1131406 w 2269395"/>
                <a:gd name="connsiteY51" fmla="*/ 920779 h 1149765"/>
                <a:gd name="connsiteX52" fmla="*/ 1112919 w 2269395"/>
                <a:gd name="connsiteY52" fmla="*/ 914227 h 1149765"/>
                <a:gd name="connsiteX53" fmla="*/ 1094633 w 2269395"/>
                <a:gd name="connsiteY53" fmla="*/ 908485 h 1149765"/>
                <a:gd name="connsiteX54" fmla="*/ 1019207 w 2269395"/>
                <a:gd name="connsiteY54" fmla="*/ 884832 h 1149765"/>
                <a:gd name="connsiteX55" fmla="*/ 863246 w 2269395"/>
                <a:gd name="connsiteY55" fmla="*/ 837626 h 1149765"/>
                <a:gd name="connsiteX56" fmla="*/ 706663 w 2269395"/>
                <a:gd name="connsiteY56" fmla="*/ 785014 h 1149765"/>
                <a:gd name="connsiteX57" fmla="*/ 551932 w 2269395"/>
                <a:gd name="connsiteY57" fmla="*/ 720324 h 1149765"/>
                <a:gd name="connsiteX58" fmla="*/ 403646 w 2269395"/>
                <a:gd name="connsiteY58" fmla="*/ 636751 h 1149765"/>
                <a:gd name="connsiteX59" fmla="*/ 385847 w 2269395"/>
                <a:gd name="connsiteY59" fmla="*/ 624878 h 1149765"/>
                <a:gd name="connsiteX60" fmla="*/ 368348 w 2269395"/>
                <a:gd name="connsiteY60" fmla="*/ 612483 h 1149765"/>
                <a:gd name="connsiteX61" fmla="*/ 333907 w 2269395"/>
                <a:gd name="connsiteY61" fmla="*/ 586693 h 1149765"/>
                <a:gd name="connsiteX62" fmla="*/ 300531 w 2269395"/>
                <a:gd name="connsiteY62" fmla="*/ 558461 h 1149765"/>
                <a:gd name="connsiteX63" fmla="*/ 284575 w 2269395"/>
                <a:gd name="connsiteY63" fmla="*/ 543952 h 1149765"/>
                <a:gd name="connsiteX64" fmla="*/ 268913 w 2269395"/>
                <a:gd name="connsiteY64" fmla="*/ 528905 h 1149765"/>
                <a:gd name="connsiteX65" fmla="*/ 157183 w 2269395"/>
                <a:gd name="connsiteY65" fmla="*/ 396831 h 1149765"/>
                <a:gd name="connsiteX66" fmla="*/ 73160 w 2269395"/>
                <a:gd name="connsiteY66" fmla="*/ 246924 h 1149765"/>
                <a:gd name="connsiteX67" fmla="*/ 64048 w 2269395"/>
                <a:gd name="connsiteY67" fmla="*/ 227539 h 1149765"/>
                <a:gd name="connsiteX68" fmla="*/ 56118 w 2269395"/>
                <a:gd name="connsiteY68" fmla="*/ 207833 h 1149765"/>
                <a:gd name="connsiteX69" fmla="*/ 48475 w 2269395"/>
                <a:gd name="connsiteY69" fmla="*/ 187625 h 1149765"/>
                <a:gd name="connsiteX70" fmla="*/ 40956 w 2269395"/>
                <a:gd name="connsiteY70" fmla="*/ 167807 h 1149765"/>
                <a:gd name="connsiteX71" fmla="*/ 27388 w 2269395"/>
                <a:gd name="connsiteY71" fmla="*/ 127348 h 1149765"/>
                <a:gd name="connsiteX72" fmla="*/ 15824 w 2269395"/>
                <a:gd name="connsiteY72" fmla="*/ 86344 h 1149765"/>
                <a:gd name="connsiteX73" fmla="*/ 0 w 2269395"/>
                <a:gd name="connsiteY73" fmla="*/ 0 h 114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269395" h="1149765">
                  <a:moveTo>
                    <a:pt x="0" y="0"/>
                  </a:moveTo>
                  <a:lnTo>
                    <a:pt x="35788" y="140927"/>
                  </a:lnTo>
                  <a:cubicBezTo>
                    <a:pt x="51808" y="188854"/>
                    <a:pt x="70930" y="235532"/>
                    <a:pt x="93916" y="280720"/>
                  </a:cubicBezTo>
                  <a:cubicBezTo>
                    <a:pt x="116901" y="325907"/>
                    <a:pt x="143266" y="369311"/>
                    <a:pt x="173303" y="410448"/>
                  </a:cubicBezTo>
                  <a:cubicBezTo>
                    <a:pt x="203447" y="451978"/>
                    <a:pt x="237038" y="490420"/>
                    <a:pt x="274082" y="525790"/>
                  </a:cubicBezTo>
                  <a:cubicBezTo>
                    <a:pt x="283797" y="534724"/>
                    <a:pt x="292705" y="543879"/>
                    <a:pt x="302200" y="552009"/>
                  </a:cubicBezTo>
                  <a:lnTo>
                    <a:pt x="331698" y="577007"/>
                  </a:lnTo>
                  <a:cubicBezTo>
                    <a:pt x="334354" y="578861"/>
                    <a:pt x="336595" y="580811"/>
                    <a:pt x="339235" y="582670"/>
                  </a:cubicBezTo>
                  <a:lnTo>
                    <a:pt x="346901" y="588738"/>
                  </a:lnTo>
                  <a:lnTo>
                    <a:pt x="361975" y="600063"/>
                  </a:lnTo>
                  <a:lnTo>
                    <a:pt x="377447" y="611299"/>
                  </a:lnTo>
                  <a:cubicBezTo>
                    <a:pt x="382344" y="615103"/>
                    <a:pt x="387923" y="618298"/>
                    <a:pt x="392824" y="622117"/>
                  </a:cubicBezTo>
                  <a:cubicBezTo>
                    <a:pt x="434439" y="650669"/>
                    <a:pt x="477803" y="676187"/>
                    <a:pt x="522612" y="699160"/>
                  </a:cubicBezTo>
                  <a:cubicBezTo>
                    <a:pt x="611616" y="744408"/>
                    <a:pt x="703316" y="779060"/>
                    <a:pt x="794240" y="809230"/>
                  </a:cubicBezTo>
                  <a:cubicBezTo>
                    <a:pt x="885035" y="838993"/>
                    <a:pt x="975376" y="865458"/>
                    <a:pt x="1062918" y="892665"/>
                  </a:cubicBezTo>
                  <a:cubicBezTo>
                    <a:pt x="1147617" y="918951"/>
                    <a:pt x="1229108" y="953818"/>
                    <a:pt x="1311191" y="989372"/>
                  </a:cubicBezTo>
                  <a:cubicBezTo>
                    <a:pt x="1369889" y="1014570"/>
                    <a:pt x="1429110" y="1040067"/>
                    <a:pt x="1489379" y="1063127"/>
                  </a:cubicBezTo>
                  <a:cubicBezTo>
                    <a:pt x="1550364" y="1087263"/>
                    <a:pt x="1612779" y="1107182"/>
                    <a:pt x="1676702" y="1123231"/>
                  </a:cubicBezTo>
                  <a:lnTo>
                    <a:pt x="1700900" y="1128656"/>
                  </a:lnTo>
                  <a:cubicBezTo>
                    <a:pt x="1709057" y="1130303"/>
                    <a:pt x="1717321" y="1132345"/>
                    <a:pt x="1725384" y="1133578"/>
                  </a:cubicBezTo>
                  <a:lnTo>
                    <a:pt x="1750443" y="1137497"/>
                  </a:lnTo>
                  <a:cubicBezTo>
                    <a:pt x="1758489" y="1138735"/>
                    <a:pt x="1766769" y="1140772"/>
                    <a:pt x="1775498" y="1141400"/>
                  </a:cubicBezTo>
                  <a:lnTo>
                    <a:pt x="1800637" y="1143992"/>
                  </a:lnTo>
                  <a:cubicBezTo>
                    <a:pt x="1809381" y="1144615"/>
                    <a:pt x="1817825" y="1145762"/>
                    <a:pt x="1825956" y="1145688"/>
                  </a:cubicBezTo>
                  <a:lnTo>
                    <a:pt x="1876556" y="1147379"/>
                  </a:lnTo>
                  <a:cubicBezTo>
                    <a:pt x="1941747" y="1145953"/>
                    <a:pt x="2006534" y="1139926"/>
                    <a:pt x="2070609" y="1128092"/>
                  </a:cubicBezTo>
                  <a:cubicBezTo>
                    <a:pt x="2127716" y="1118082"/>
                    <a:pt x="2184001" y="1105049"/>
                    <a:pt x="2239714" y="1089912"/>
                  </a:cubicBezTo>
                  <a:cubicBezTo>
                    <a:pt x="2244660" y="1088568"/>
                    <a:pt x="2249618" y="1087204"/>
                    <a:pt x="2254554" y="1085828"/>
                  </a:cubicBezTo>
                  <a:lnTo>
                    <a:pt x="2269395" y="1081182"/>
                  </a:lnTo>
                  <a:lnTo>
                    <a:pt x="2269395" y="1084236"/>
                  </a:lnTo>
                  <a:lnTo>
                    <a:pt x="2257211" y="1087682"/>
                  </a:lnTo>
                  <a:cubicBezTo>
                    <a:pt x="2250676" y="1089669"/>
                    <a:pt x="2244114" y="1091557"/>
                    <a:pt x="2237476" y="1093360"/>
                  </a:cubicBezTo>
                  <a:cubicBezTo>
                    <a:pt x="2230839" y="1095164"/>
                    <a:pt x="2224141" y="1096878"/>
                    <a:pt x="2217301" y="1098525"/>
                  </a:cubicBezTo>
                  <a:lnTo>
                    <a:pt x="2177159" y="1108566"/>
                  </a:lnTo>
                  <a:cubicBezTo>
                    <a:pt x="2163891" y="1111748"/>
                    <a:pt x="2150101" y="1114629"/>
                    <a:pt x="2136423" y="1117922"/>
                  </a:cubicBezTo>
                  <a:lnTo>
                    <a:pt x="2116135" y="1122146"/>
                  </a:lnTo>
                  <a:cubicBezTo>
                    <a:pt x="2109241" y="1123595"/>
                    <a:pt x="2102648" y="1124522"/>
                    <a:pt x="2095756" y="1125971"/>
                  </a:cubicBezTo>
                  <a:lnTo>
                    <a:pt x="2054064" y="1133434"/>
                  </a:lnTo>
                  <a:lnTo>
                    <a:pt x="2012445" y="1139607"/>
                  </a:lnTo>
                  <a:cubicBezTo>
                    <a:pt x="2005442" y="1140645"/>
                    <a:pt x="1998438" y="1141684"/>
                    <a:pt x="1991330" y="1142345"/>
                  </a:cubicBezTo>
                  <a:lnTo>
                    <a:pt x="1970013" y="1144272"/>
                  </a:lnTo>
                  <a:lnTo>
                    <a:pt x="1948677" y="1146204"/>
                  </a:lnTo>
                  <a:cubicBezTo>
                    <a:pt x="1941566" y="1146848"/>
                    <a:pt x="1934460" y="1147509"/>
                    <a:pt x="1927237" y="1147743"/>
                  </a:cubicBezTo>
                  <a:lnTo>
                    <a:pt x="1884031" y="1149636"/>
                  </a:lnTo>
                  <a:cubicBezTo>
                    <a:pt x="1876813" y="1149885"/>
                    <a:pt x="1869483" y="1149724"/>
                    <a:pt x="1862158" y="1149580"/>
                  </a:cubicBezTo>
                  <a:lnTo>
                    <a:pt x="1840065" y="1148718"/>
                  </a:lnTo>
                  <a:lnTo>
                    <a:pt x="1818083" y="1148268"/>
                  </a:lnTo>
                  <a:lnTo>
                    <a:pt x="1796074" y="1146096"/>
                  </a:lnTo>
                  <a:cubicBezTo>
                    <a:pt x="1738247" y="1139946"/>
                    <a:pt x="1681232" y="1128865"/>
                    <a:pt x="1625723" y="1112222"/>
                  </a:cubicBezTo>
                  <a:cubicBezTo>
                    <a:pt x="1516420" y="1080641"/>
                    <a:pt x="1415001" y="1037037"/>
                    <a:pt x="1315721" y="995004"/>
                  </a:cubicBezTo>
                  <a:cubicBezTo>
                    <a:pt x="1266333" y="974140"/>
                    <a:pt x="1216942" y="953259"/>
                    <a:pt x="1168111" y="934378"/>
                  </a:cubicBezTo>
                  <a:cubicBezTo>
                    <a:pt x="1155669" y="929625"/>
                    <a:pt x="1143744" y="925154"/>
                    <a:pt x="1131406" y="920779"/>
                  </a:cubicBezTo>
                  <a:lnTo>
                    <a:pt x="1112919" y="914227"/>
                  </a:lnTo>
                  <a:lnTo>
                    <a:pt x="1094633" y="908485"/>
                  </a:lnTo>
                  <a:cubicBezTo>
                    <a:pt x="1071000" y="900332"/>
                    <a:pt x="1044450" y="892548"/>
                    <a:pt x="1019207" y="884832"/>
                  </a:cubicBezTo>
                  <a:cubicBezTo>
                    <a:pt x="967429" y="869328"/>
                    <a:pt x="915241" y="853935"/>
                    <a:pt x="863246" y="837626"/>
                  </a:cubicBezTo>
                  <a:cubicBezTo>
                    <a:pt x="811234" y="821322"/>
                    <a:pt x="759023" y="804223"/>
                    <a:pt x="706663" y="785014"/>
                  </a:cubicBezTo>
                  <a:cubicBezTo>
                    <a:pt x="654696" y="765697"/>
                    <a:pt x="603086" y="744573"/>
                    <a:pt x="551932" y="720324"/>
                  </a:cubicBezTo>
                  <a:cubicBezTo>
                    <a:pt x="500778" y="696076"/>
                    <a:pt x="451142" y="667992"/>
                    <a:pt x="403646" y="636751"/>
                  </a:cubicBezTo>
                  <a:lnTo>
                    <a:pt x="385847" y="624878"/>
                  </a:lnTo>
                  <a:cubicBezTo>
                    <a:pt x="380050" y="620877"/>
                    <a:pt x="374144" y="616483"/>
                    <a:pt x="368348" y="612483"/>
                  </a:cubicBezTo>
                  <a:lnTo>
                    <a:pt x="333907" y="586693"/>
                  </a:lnTo>
                  <a:lnTo>
                    <a:pt x="300531" y="558461"/>
                  </a:lnTo>
                  <a:cubicBezTo>
                    <a:pt x="295021" y="553959"/>
                    <a:pt x="289797" y="548956"/>
                    <a:pt x="284575" y="543952"/>
                  </a:cubicBezTo>
                  <a:lnTo>
                    <a:pt x="268913" y="528905"/>
                  </a:lnTo>
                  <a:cubicBezTo>
                    <a:pt x="227862" y="488203"/>
                    <a:pt x="190242" y="444416"/>
                    <a:pt x="157183" y="396831"/>
                  </a:cubicBezTo>
                  <a:cubicBezTo>
                    <a:pt x="124605" y="349521"/>
                    <a:pt x="96396" y="299330"/>
                    <a:pt x="73160" y="246924"/>
                  </a:cubicBezTo>
                  <a:lnTo>
                    <a:pt x="64048" y="227539"/>
                  </a:lnTo>
                  <a:cubicBezTo>
                    <a:pt x="61004" y="221079"/>
                    <a:pt x="58750" y="214405"/>
                    <a:pt x="56118" y="207833"/>
                  </a:cubicBezTo>
                  <a:lnTo>
                    <a:pt x="48475" y="187625"/>
                  </a:lnTo>
                  <a:cubicBezTo>
                    <a:pt x="45843" y="181053"/>
                    <a:pt x="43194" y="174486"/>
                    <a:pt x="40956" y="167807"/>
                  </a:cubicBezTo>
                  <a:lnTo>
                    <a:pt x="27388" y="127348"/>
                  </a:lnTo>
                  <a:lnTo>
                    <a:pt x="15824" y="8634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BBFAC6E-D62D-46D6-96DD-111F25FCA8DC}"/>
                </a:ext>
              </a:extLst>
            </p:cNvPr>
            <p:cNvSpPr/>
            <p:nvPr/>
          </p:nvSpPr>
          <p:spPr>
            <a:xfrm>
              <a:off x="9886404" y="-53032"/>
              <a:ext cx="1498732" cy="1168373"/>
            </a:xfrm>
            <a:custGeom>
              <a:avLst/>
              <a:gdLst>
                <a:gd name="connsiteX0" fmla="*/ 0 w 1498732"/>
                <a:gd name="connsiteY0" fmla="*/ 0 h 1168373"/>
                <a:gd name="connsiteX1" fmla="*/ 5749 w 1498732"/>
                <a:gd name="connsiteY1" fmla="*/ 0 h 1168373"/>
                <a:gd name="connsiteX2" fmla="*/ 7056 w 1498732"/>
                <a:gd name="connsiteY2" fmla="*/ 15402 h 1168373"/>
                <a:gd name="connsiteX3" fmla="*/ 9953 w 1498732"/>
                <a:gd name="connsiteY3" fmla="*/ 33919 h 1168373"/>
                <a:gd name="connsiteX4" fmla="*/ 14930 w 1498732"/>
                <a:gd name="connsiteY4" fmla="*/ 71135 h 1168373"/>
                <a:gd name="connsiteX5" fmla="*/ 29649 w 1498732"/>
                <a:gd name="connsiteY5" fmla="*/ 144276 h 1168373"/>
                <a:gd name="connsiteX6" fmla="*/ 48884 w 1498732"/>
                <a:gd name="connsiteY6" fmla="*/ 216631 h 1168373"/>
                <a:gd name="connsiteX7" fmla="*/ 60636 w 1498732"/>
                <a:gd name="connsiteY7" fmla="*/ 252025 h 1168373"/>
                <a:gd name="connsiteX8" fmla="*/ 66821 w 1498732"/>
                <a:gd name="connsiteY8" fmla="*/ 270053 h 1168373"/>
                <a:gd name="connsiteX9" fmla="*/ 74100 w 1498732"/>
                <a:gd name="connsiteY9" fmla="*/ 287361 h 1168373"/>
                <a:gd name="connsiteX10" fmla="*/ 137775 w 1498732"/>
                <a:gd name="connsiteY10" fmla="*/ 423934 h 1168373"/>
                <a:gd name="connsiteX11" fmla="*/ 157399 w 1498732"/>
                <a:gd name="connsiteY11" fmla="*/ 456748 h 1168373"/>
                <a:gd name="connsiteX12" fmla="*/ 178004 w 1498732"/>
                <a:gd name="connsiteY12" fmla="*/ 488432 h 1168373"/>
                <a:gd name="connsiteX13" fmla="*/ 188773 w 1498732"/>
                <a:gd name="connsiteY13" fmla="*/ 504368 h 1168373"/>
                <a:gd name="connsiteX14" fmla="*/ 199813 w 1498732"/>
                <a:gd name="connsiteY14" fmla="*/ 519806 h 1168373"/>
                <a:gd name="connsiteX15" fmla="*/ 223014 w 1498732"/>
                <a:gd name="connsiteY15" fmla="*/ 549938 h 1168373"/>
                <a:gd name="connsiteX16" fmla="*/ 247286 w 1498732"/>
                <a:gd name="connsiteY16" fmla="*/ 579337 h 1168373"/>
                <a:gd name="connsiteX17" fmla="*/ 253555 w 1498732"/>
                <a:gd name="connsiteY17" fmla="*/ 586632 h 1168373"/>
                <a:gd name="connsiteX18" fmla="*/ 260223 w 1498732"/>
                <a:gd name="connsiteY18" fmla="*/ 593837 h 1168373"/>
                <a:gd name="connsiteX19" fmla="*/ 273047 w 1498732"/>
                <a:gd name="connsiteY19" fmla="*/ 607925 h 1168373"/>
                <a:gd name="connsiteX20" fmla="*/ 327922 w 1498732"/>
                <a:gd name="connsiteY20" fmla="*/ 661581 h 1168373"/>
                <a:gd name="connsiteX21" fmla="*/ 356913 w 1498732"/>
                <a:gd name="connsiteY21" fmla="*/ 686276 h 1168373"/>
                <a:gd name="connsiteX22" fmla="*/ 371817 w 1498732"/>
                <a:gd name="connsiteY22" fmla="*/ 698530 h 1168373"/>
                <a:gd name="connsiteX23" fmla="*/ 386890 w 1498732"/>
                <a:gd name="connsiteY23" fmla="*/ 709855 h 1168373"/>
                <a:gd name="connsiteX24" fmla="*/ 417454 w 1498732"/>
                <a:gd name="connsiteY24" fmla="*/ 732411 h 1168373"/>
                <a:gd name="connsiteX25" fmla="*/ 448874 w 1498732"/>
                <a:gd name="connsiteY25" fmla="*/ 753445 h 1168373"/>
                <a:gd name="connsiteX26" fmla="*/ 578094 w 1498732"/>
                <a:gd name="connsiteY26" fmla="*/ 826778 h 1168373"/>
                <a:gd name="connsiteX27" fmla="*/ 594508 w 1498732"/>
                <a:gd name="connsiteY27" fmla="*/ 835180 h 1168373"/>
                <a:gd name="connsiteX28" fmla="*/ 611116 w 1498732"/>
                <a:gd name="connsiteY28" fmla="*/ 842667 h 1168373"/>
                <a:gd name="connsiteX29" fmla="*/ 644836 w 1498732"/>
                <a:gd name="connsiteY29" fmla="*/ 857942 h 1168373"/>
                <a:gd name="connsiteX30" fmla="*/ 711922 w 1498732"/>
                <a:gd name="connsiteY30" fmla="*/ 885572 h 1168373"/>
                <a:gd name="connsiteX31" fmla="*/ 846745 w 1498732"/>
                <a:gd name="connsiteY31" fmla="*/ 933810 h 1168373"/>
                <a:gd name="connsiteX32" fmla="*/ 1112772 w 1498732"/>
                <a:gd name="connsiteY32" fmla="*/ 1015407 h 1168373"/>
                <a:gd name="connsiteX33" fmla="*/ 1236172 w 1498732"/>
                <a:gd name="connsiteY33" fmla="*/ 1059461 h 1168373"/>
                <a:gd name="connsiteX34" fmla="*/ 1362260 w 1498732"/>
                <a:gd name="connsiteY34" fmla="*/ 1111783 h 1168373"/>
                <a:gd name="connsiteX35" fmla="*/ 1493190 w 1498732"/>
                <a:gd name="connsiteY35" fmla="*/ 1166214 h 1168373"/>
                <a:gd name="connsiteX36" fmla="*/ 1498732 w 1498732"/>
                <a:gd name="connsiteY36" fmla="*/ 1168373 h 1168373"/>
                <a:gd name="connsiteX37" fmla="*/ 1477123 w 1498732"/>
                <a:gd name="connsiteY37" fmla="*/ 1160716 h 1168373"/>
                <a:gd name="connsiteX38" fmla="*/ 1275161 w 1498732"/>
                <a:gd name="connsiteY38" fmla="*/ 1076728 h 1168373"/>
                <a:gd name="connsiteX39" fmla="*/ 1226202 w 1498732"/>
                <a:gd name="connsiteY39" fmla="*/ 1057442 h 1168373"/>
                <a:gd name="connsiteX40" fmla="*/ 1201725 w 1498732"/>
                <a:gd name="connsiteY40" fmla="*/ 1047806 h 1168373"/>
                <a:gd name="connsiteX41" fmla="*/ 1177465 w 1498732"/>
                <a:gd name="connsiteY41" fmla="*/ 1038977 h 1168373"/>
                <a:gd name="connsiteX42" fmla="*/ 1153709 w 1498732"/>
                <a:gd name="connsiteY42" fmla="*/ 1030433 h 1168373"/>
                <a:gd name="connsiteX43" fmla="*/ 1129772 w 1498732"/>
                <a:gd name="connsiteY43" fmla="*/ 1022786 h 1168373"/>
                <a:gd name="connsiteX44" fmla="*/ 1117956 w 1498732"/>
                <a:gd name="connsiteY44" fmla="*/ 1018710 h 1168373"/>
                <a:gd name="connsiteX45" fmla="*/ 1104939 w 1498732"/>
                <a:gd name="connsiteY45" fmla="*/ 1014959 h 1168373"/>
                <a:gd name="connsiteX46" fmla="*/ 1079302 w 1498732"/>
                <a:gd name="connsiteY46" fmla="*/ 1007350 h 1168373"/>
                <a:gd name="connsiteX47" fmla="*/ 656442 w 1498732"/>
                <a:gd name="connsiteY47" fmla="*/ 865923 h 1168373"/>
                <a:gd name="connsiteX48" fmla="*/ 448366 w 1498732"/>
                <a:gd name="connsiteY48" fmla="*/ 757871 h 1168373"/>
                <a:gd name="connsiteX49" fmla="*/ 351507 w 1498732"/>
                <a:gd name="connsiteY49" fmla="*/ 686898 h 1168373"/>
                <a:gd name="connsiteX50" fmla="*/ 327830 w 1498732"/>
                <a:gd name="connsiteY50" fmla="*/ 667606 h 1168373"/>
                <a:gd name="connsiteX51" fmla="*/ 305440 w 1498732"/>
                <a:gd name="connsiteY51" fmla="*/ 646694 h 1168373"/>
                <a:gd name="connsiteX52" fmla="*/ 283839 w 1498732"/>
                <a:gd name="connsiteY52" fmla="*/ 625567 h 1168373"/>
                <a:gd name="connsiteX53" fmla="*/ 262824 w 1498732"/>
                <a:gd name="connsiteY53" fmla="*/ 603416 h 1168373"/>
                <a:gd name="connsiteX54" fmla="*/ 122378 w 1498732"/>
                <a:gd name="connsiteY54" fmla="*/ 406679 h 1168373"/>
                <a:gd name="connsiteX55" fmla="*/ 34192 w 1498732"/>
                <a:gd name="connsiteY55" fmla="*/ 184628 h 1168373"/>
                <a:gd name="connsiteX56" fmla="*/ 30285 w 1498732"/>
                <a:gd name="connsiteY56" fmla="*/ 170252 h 1168373"/>
                <a:gd name="connsiteX57" fmla="*/ 26778 w 1498732"/>
                <a:gd name="connsiteY57" fmla="*/ 155783 h 1168373"/>
                <a:gd name="connsiteX58" fmla="*/ 20170 w 1498732"/>
                <a:gd name="connsiteY58" fmla="*/ 126720 h 1168373"/>
                <a:gd name="connsiteX59" fmla="*/ 8654 w 1498732"/>
                <a:gd name="connsiteY59" fmla="*/ 68554 h 1168373"/>
                <a:gd name="connsiteX60" fmla="*/ 827 w 1498732"/>
                <a:gd name="connsiteY60" fmla="*/ 9808 h 1168373"/>
                <a:gd name="connsiteX61" fmla="*/ 0 w 1498732"/>
                <a:gd name="connsiteY61" fmla="*/ 0 h 116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98732" h="1168373">
                  <a:moveTo>
                    <a:pt x="0" y="0"/>
                  </a:moveTo>
                  <a:lnTo>
                    <a:pt x="5749" y="0"/>
                  </a:lnTo>
                  <a:lnTo>
                    <a:pt x="7056" y="15402"/>
                  </a:lnTo>
                  <a:lnTo>
                    <a:pt x="9953" y="33919"/>
                  </a:lnTo>
                  <a:cubicBezTo>
                    <a:pt x="11609" y="46313"/>
                    <a:pt x="13270" y="58724"/>
                    <a:pt x="14930" y="71135"/>
                  </a:cubicBezTo>
                  <a:cubicBezTo>
                    <a:pt x="19825" y="95513"/>
                    <a:pt x="23433" y="119834"/>
                    <a:pt x="29649" y="144276"/>
                  </a:cubicBezTo>
                  <a:cubicBezTo>
                    <a:pt x="34959" y="168558"/>
                    <a:pt x="41858" y="192391"/>
                    <a:pt x="48884" y="216631"/>
                  </a:cubicBezTo>
                  <a:cubicBezTo>
                    <a:pt x="52533" y="228502"/>
                    <a:pt x="56593" y="240261"/>
                    <a:pt x="60636" y="252025"/>
                  </a:cubicBezTo>
                  <a:lnTo>
                    <a:pt x="66821" y="270053"/>
                  </a:lnTo>
                  <a:lnTo>
                    <a:pt x="74100" y="287361"/>
                  </a:lnTo>
                  <a:cubicBezTo>
                    <a:pt x="92005" y="334369"/>
                    <a:pt x="113397" y="379989"/>
                    <a:pt x="137775" y="423934"/>
                  </a:cubicBezTo>
                  <a:lnTo>
                    <a:pt x="157399" y="456748"/>
                  </a:lnTo>
                  <a:cubicBezTo>
                    <a:pt x="164144" y="467354"/>
                    <a:pt x="171279" y="477837"/>
                    <a:pt x="178004" y="488432"/>
                  </a:cubicBezTo>
                  <a:cubicBezTo>
                    <a:pt x="181638" y="493885"/>
                    <a:pt x="184750" y="499038"/>
                    <a:pt x="188773" y="504368"/>
                  </a:cubicBezTo>
                  <a:lnTo>
                    <a:pt x="199813" y="519806"/>
                  </a:lnTo>
                  <a:cubicBezTo>
                    <a:pt x="207647" y="529676"/>
                    <a:pt x="214786" y="540175"/>
                    <a:pt x="223014" y="549938"/>
                  </a:cubicBezTo>
                  <a:lnTo>
                    <a:pt x="247286" y="579337"/>
                  </a:lnTo>
                  <a:cubicBezTo>
                    <a:pt x="249244" y="581804"/>
                    <a:pt x="251596" y="584165"/>
                    <a:pt x="253555" y="586632"/>
                  </a:cubicBezTo>
                  <a:lnTo>
                    <a:pt x="260223" y="593837"/>
                  </a:lnTo>
                  <a:lnTo>
                    <a:pt x="273047" y="607925"/>
                  </a:lnTo>
                  <a:cubicBezTo>
                    <a:pt x="290185" y="626842"/>
                    <a:pt x="309394" y="643908"/>
                    <a:pt x="327922" y="661581"/>
                  </a:cubicBezTo>
                  <a:lnTo>
                    <a:pt x="356913" y="686276"/>
                  </a:lnTo>
                  <a:cubicBezTo>
                    <a:pt x="362317" y="690383"/>
                    <a:pt x="366915" y="694710"/>
                    <a:pt x="371817" y="698530"/>
                  </a:cubicBezTo>
                  <a:lnTo>
                    <a:pt x="386890" y="709855"/>
                  </a:lnTo>
                  <a:cubicBezTo>
                    <a:pt x="397068" y="717377"/>
                    <a:pt x="407368" y="725288"/>
                    <a:pt x="417454" y="732411"/>
                  </a:cubicBezTo>
                  <a:lnTo>
                    <a:pt x="448874" y="753445"/>
                  </a:lnTo>
                  <a:cubicBezTo>
                    <a:pt x="490448" y="780296"/>
                    <a:pt x="533596" y="805009"/>
                    <a:pt x="578094" y="826778"/>
                  </a:cubicBezTo>
                  <a:lnTo>
                    <a:pt x="594508" y="835180"/>
                  </a:lnTo>
                  <a:lnTo>
                    <a:pt x="611116" y="842667"/>
                  </a:lnTo>
                  <a:cubicBezTo>
                    <a:pt x="622363" y="847762"/>
                    <a:pt x="633605" y="852842"/>
                    <a:pt x="644836" y="857942"/>
                  </a:cubicBezTo>
                  <a:cubicBezTo>
                    <a:pt x="667105" y="867312"/>
                    <a:pt x="689470" y="877098"/>
                    <a:pt x="711922" y="885572"/>
                  </a:cubicBezTo>
                  <a:cubicBezTo>
                    <a:pt x="756519" y="903027"/>
                    <a:pt x="801487" y="918669"/>
                    <a:pt x="846745" y="933810"/>
                  </a:cubicBezTo>
                  <a:cubicBezTo>
                    <a:pt x="936533" y="962983"/>
                    <a:pt x="1025459" y="988984"/>
                    <a:pt x="1112772" y="1015407"/>
                  </a:cubicBezTo>
                  <a:cubicBezTo>
                    <a:pt x="1154077" y="1028604"/>
                    <a:pt x="1194407" y="1042949"/>
                    <a:pt x="1236172" y="1059461"/>
                  </a:cubicBezTo>
                  <a:cubicBezTo>
                    <a:pt x="1277954" y="1075969"/>
                    <a:pt x="1319651" y="1093789"/>
                    <a:pt x="1362260" y="1111783"/>
                  </a:cubicBezTo>
                  <a:cubicBezTo>
                    <a:pt x="1405370" y="1130066"/>
                    <a:pt x="1448593" y="1148759"/>
                    <a:pt x="1493190" y="1166214"/>
                  </a:cubicBezTo>
                  <a:lnTo>
                    <a:pt x="1498732" y="1168373"/>
                  </a:lnTo>
                  <a:lnTo>
                    <a:pt x="1477123" y="1160716"/>
                  </a:lnTo>
                  <a:cubicBezTo>
                    <a:pt x="1407829" y="1132821"/>
                    <a:pt x="1340705" y="1103490"/>
                    <a:pt x="1275161" y="1076728"/>
                  </a:cubicBezTo>
                  <a:cubicBezTo>
                    <a:pt x="1258875" y="1070425"/>
                    <a:pt x="1242376" y="1063334"/>
                    <a:pt x="1226202" y="1057442"/>
                  </a:cubicBezTo>
                  <a:lnTo>
                    <a:pt x="1201725" y="1047806"/>
                  </a:lnTo>
                  <a:cubicBezTo>
                    <a:pt x="1193640" y="1044868"/>
                    <a:pt x="1185551" y="1041915"/>
                    <a:pt x="1177465" y="1038977"/>
                  </a:cubicBezTo>
                  <a:cubicBezTo>
                    <a:pt x="1169377" y="1036022"/>
                    <a:pt x="1161686" y="1032977"/>
                    <a:pt x="1153709" y="1030433"/>
                  </a:cubicBezTo>
                  <a:lnTo>
                    <a:pt x="1129772" y="1022786"/>
                  </a:lnTo>
                  <a:lnTo>
                    <a:pt x="1117956" y="1018710"/>
                  </a:lnTo>
                  <a:lnTo>
                    <a:pt x="1104939" y="1014959"/>
                  </a:lnTo>
                  <a:lnTo>
                    <a:pt x="1079302" y="1007350"/>
                  </a:lnTo>
                  <a:cubicBezTo>
                    <a:pt x="941610" y="965891"/>
                    <a:pt x="797813" y="925666"/>
                    <a:pt x="656442" y="865923"/>
                  </a:cubicBezTo>
                  <a:cubicBezTo>
                    <a:pt x="583991" y="835885"/>
                    <a:pt x="514629" y="799875"/>
                    <a:pt x="448366" y="757871"/>
                  </a:cubicBezTo>
                  <a:cubicBezTo>
                    <a:pt x="414614" y="736181"/>
                    <a:pt x="382419" y="712358"/>
                    <a:pt x="351507" y="686898"/>
                  </a:cubicBezTo>
                  <a:lnTo>
                    <a:pt x="327830" y="667606"/>
                  </a:lnTo>
                  <a:cubicBezTo>
                    <a:pt x="320377" y="660632"/>
                    <a:pt x="312908" y="653662"/>
                    <a:pt x="305440" y="646694"/>
                  </a:cubicBezTo>
                  <a:cubicBezTo>
                    <a:pt x="297971" y="639724"/>
                    <a:pt x="290503" y="632754"/>
                    <a:pt x="283839" y="625567"/>
                  </a:cubicBezTo>
                  <a:lnTo>
                    <a:pt x="262824" y="603416"/>
                  </a:lnTo>
                  <a:cubicBezTo>
                    <a:pt x="207736" y="544226"/>
                    <a:pt x="160639" y="478152"/>
                    <a:pt x="122378" y="406679"/>
                  </a:cubicBezTo>
                  <a:cubicBezTo>
                    <a:pt x="84824" y="336320"/>
                    <a:pt x="55119" y="261657"/>
                    <a:pt x="34192" y="184628"/>
                  </a:cubicBezTo>
                  <a:lnTo>
                    <a:pt x="30285" y="170252"/>
                  </a:lnTo>
                  <a:lnTo>
                    <a:pt x="26778" y="155783"/>
                  </a:lnTo>
                  <a:lnTo>
                    <a:pt x="20170" y="126720"/>
                  </a:lnTo>
                  <a:cubicBezTo>
                    <a:pt x="15753" y="107346"/>
                    <a:pt x="12659" y="88038"/>
                    <a:pt x="8654" y="68554"/>
                  </a:cubicBezTo>
                  <a:cubicBezTo>
                    <a:pt x="6348" y="49030"/>
                    <a:pt x="3131" y="29331"/>
                    <a:pt x="827" y="980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4466376-FA07-493A-922D-65070BB87489}"/>
                </a:ext>
              </a:extLst>
            </p:cNvPr>
            <p:cNvSpPr/>
            <p:nvPr/>
          </p:nvSpPr>
          <p:spPr>
            <a:xfrm>
              <a:off x="9905972" y="-53033"/>
              <a:ext cx="2306692" cy="1264708"/>
            </a:xfrm>
            <a:custGeom>
              <a:avLst/>
              <a:gdLst>
                <a:gd name="connsiteX0" fmla="*/ 0 w 2306692"/>
                <a:gd name="connsiteY0" fmla="*/ 0 h 1264708"/>
                <a:gd name="connsiteX1" fmla="*/ 22547 w 2306692"/>
                <a:gd name="connsiteY1" fmla="*/ 0 h 1264708"/>
                <a:gd name="connsiteX2" fmla="*/ 22603 w 2306692"/>
                <a:gd name="connsiteY2" fmla="*/ 2067 h 1264708"/>
                <a:gd name="connsiteX3" fmla="*/ 35744 w 2306692"/>
                <a:gd name="connsiteY3" fmla="*/ 73774 h 1264708"/>
                <a:gd name="connsiteX4" fmla="*/ 36225 w 2306692"/>
                <a:gd name="connsiteY4" fmla="*/ 78030 h 1264708"/>
                <a:gd name="connsiteX5" fmla="*/ 37297 w 2306692"/>
                <a:gd name="connsiteY5" fmla="*/ 82250 h 1264708"/>
                <a:gd name="connsiteX6" fmla="*/ 53121 w 2306692"/>
                <a:gd name="connsiteY6" fmla="*/ 168594 h 1264708"/>
                <a:gd name="connsiteX7" fmla="*/ 64685 w 2306692"/>
                <a:gd name="connsiteY7" fmla="*/ 209598 h 1264708"/>
                <a:gd name="connsiteX8" fmla="*/ 78253 w 2306692"/>
                <a:gd name="connsiteY8" fmla="*/ 250057 h 1264708"/>
                <a:gd name="connsiteX9" fmla="*/ 85772 w 2306692"/>
                <a:gd name="connsiteY9" fmla="*/ 269875 h 1264708"/>
                <a:gd name="connsiteX10" fmla="*/ 93415 w 2306692"/>
                <a:gd name="connsiteY10" fmla="*/ 290083 h 1264708"/>
                <a:gd name="connsiteX11" fmla="*/ 101345 w 2306692"/>
                <a:gd name="connsiteY11" fmla="*/ 309789 h 1264708"/>
                <a:gd name="connsiteX12" fmla="*/ 110457 w 2306692"/>
                <a:gd name="connsiteY12" fmla="*/ 329174 h 1264708"/>
                <a:gd name="connsiteX13" fmla="*/ 194480 w 2306692"/>
                <a:gd name="connsiteY13" fmla="*/ 479081 h 1264708"/>
                <a:gd name="connsiteX14" fmla="*/ 306210 w 2306692"/>
                <a:gd name="connsiteY14" fmla="*/ 611155 h 1264708"/>
                <a:gd name="connsiteX15" fmla="*/ 321872 w 2306692"/>
                <a:gd name="connsiteY15" fmla="*/ 626202 h 1264708"/>
                <a:gd name="connsiteX16" fmla="*/ 337828 w 2306692"/>
                <a:gd name="connsiteY16" fmla="*/ 640711 h 1264708"/>
                <a:gd name="connsiteX17" fmla="*/ 371204 w 2306692"/>
                <a:gd name="connsiteY17" fmla="*/ 668943 h 1264708"/>
                <a:gd name="connsiteX18" fmla="*/ 405645 w 2306692"/>
                <a:gd name="connsiteY18" fmla="*/ 694733 h 1264708"/>
                <a:gd name="connsiteX19" fmla="*/ 423144 w 2306692"/>
                <a:gd name="connsiteY19" fmla="*/ 707128 h 1264708"/>
                <a:gd name="connsiteX20" fmla="*/ 440943 w 2306692"/>
                <a:gd name="connsiteY20" fmla="*/ 719001 h 1264708"/>
                <a:gd name="connsiteX21" fmla="*/ 589229 w 2306692"/>
                <a:gd name="connsiteY21" fmla="*/ 802574 h 1264708"/>
                <a:gd name="connsiteX22" fmla="*/ 743960 w 2306692"/>
                <a:gd name="connsiteY22" fmla="*/ 867264 h 1264708"/>
                <a:gd name="connsiteX23" fmla="*/ 900543 w 2306692"/>
                <a:gd name="connsiteY23" fmla="*/ 919876 h 1264708"/>
                <a:gd name="connsiteX24" fmla="*/ 1056504 w 2306692"/>
                <a:gd name="connsiteY24" fmla="*/ 967082 h 1264708"/>
                <a:gd name="connsiteX25" fmla="*/ 1131930 w 2306692"/>
                <a:gd name="connsiteY25" fmla="*/ 990735 h 1264708"/>
                <a:gd name="connsiteX26" fmla="*/ 1150216 w 2306692"/>
                <a:gd name="connsiteY26" fmla="*/ 996477 h 1264708"/>
                <a:gd name="connsiteX27" fmla="*/ 1168703 w 2306692"/>
                <a:gd name="connsiteY27" fmla="*/ 1003029 h 1264708"/>
                <a:gd name="connsiteX28" fmla="*/ 1205408 w 2306692"/>
                <a:gd name="connsiteY28" fmla="*/ 1016628 h 1264708"/>
                <a:gd name="connsiteX29" fmla="*/ 1353018 w 2306692"/>
                <a:gd name="connsiteY29" fmla="*/ 1077254 h 1264708"/>
                <a:gd name="connsiteX30" fmla="*/ 1663020 w 2306692"/>
                <a:gd name="connsiteY30" fmla="*/ 1194472 h 1264708"/>
                <a:gd name="connsiteX31" fmla="*/ 1833371 w 2306692"/>
                <a:gd name="connsiteY31" fmla="*/ 1228346 h 1264708"/>
                <a:gd name="connsiteX32" fmla="*/ 1855380 w 2306692"/>
                <a:gd name="connsiteY32" fmla="*/ 1230518 h 1264708"/>
                <a:gd name="connsiteX33" fmla="*/ 1877362 w 2306692"/>
                <a:gd name="connsiteY33" fmla="*/ 1230968 h 1264708"/>
                <a:gd name="connsiteX34" fmla="*/ 1899455 w 2306692"/>
                <a:gd name="connsiteY34" fmla="*/ 1231830 h 1264708"/>
                <a:gd name="connsiteX35" fmla="*/ 1921328 w 2306692"/>
                <a:gd name="connsiteY35" fmla="*/ 1231886 h 1264708"/>
                <a:gd name="connsiteX36" fmla="*/ 1964534 w 2306692"/>
                <a:gd name="connsiteY36" fmla="*/ 1229993 h 1264708"/>
                <a:gd name="connsiteX37" fmla="*/ 1985974 w 2306692"/>
                <a:gd name="connsiteY37" fmla="*/ 1228454 h 1264708"/>
                <a:gd name="connsiteX38" fmla="*/ 2007310 w 2306692"/>
                <a:gd name="connsiteY38" fmla="*/ 1226522 h 1264708"/>
                <a:gd name="connsiteX39" fmla="*/ 2028627 w 2306692"/>
                <a:gd name="connsiteY39" fmla="*/ 1224595 h 1264708"/>
                <a:gd name="connsiteX40" fmla="*/ 2049742 w 2306692"/>
                <a:gd name="connsiteY40" fmla="*/ 1221857 h 1264708"/>
                <a:gd name="connsiteX41" fmla="*/ 2091361 w 2306692"/>
                <a:gd name="connsiteY41" fmla="*/ 1215684 h 1264708"/>
                <a:gd name="connsiteX42" fmla="*/ 2133053 w 2306692"/>
                <a:gd name="connsiteY42" fmla="*/ 1208221 h 1264708"/>
                <a:gd name="connsiteX43" fmla="*/ 2153432 w 2306692"/>
                <a:gd name="connsiteY43" fmla="*/ 1204396 h 1264708"/>
                <a:gd name="connsiteX44" fmla="*/ 2173720 w 2306692"/>
                <a:gd name="connsiteY44" fmla="*/ 1200172 h 1264708"/>
                <a:gd name="connsiteX45" fmla="*/ 2214456 w 2306692"/>
                <a:gd name="connsiteY45" fmla="*/ 1190816 h 1264708"/>
                <a:gd name="connsiteX46" fmla="*/ 2254598 w 2306692"/>
                <a:gd name="connsiteY46" fmla="*/ 1180775 h 1264708"/>
                <a:gd name="connsiteX47" fmla="*/ 2274773 w 2306692"/>
                <a:gd name="connsiteY47" fmla="*/ 1175610 h 1264708"/>
                <a:gd name="connsiteX48" fmla="*/ 2294508 w 2306692"/>
                <a:gd name="connsiteY48" fmla="*/ 1169932 h 1264708"/>
                <a:gd name="connsiteX49" fmla="*/ 2306692 w 2306692"/>
                <a:gd name="connsiteY49" fmla="*/ 1166486 h 1264708"/>
                <a:gd name="connsiteX50" fmla="*/ 2306692 w 2306692"/>
                <a:gd name="connsiteY50" fmla="*/ 1203551 h 1264708"/>
                <a:gd name="connsiteX51" fmla="*/ 2289634 w 2306692"/>
                <a:gd name="connsiteY51" fmla="*/ 1208555 h 1264708"/>
                <a:gd name="connsiteX52" fmla="*/ 2205322 w 2306692"/>
                <a:gd name="connsiteY52" fmla="*/ 1229733 h 1264708"/>
                <a:gd name="connsiteX53" fmla="*/ 2152784 w 2306692"/>
                <a:gd name="connsiteY53" fmla="*/ 1241431 h 1264708"/>
                <a:gd name="connsiteX54" fmla="*/ 2099312 w 2306692"/>
                <a:gd name="connsiteY54" fmla="*/ 1251247 h 1264708"/>
                <a:gd name="connsiteX55" fmla="*/ 2044884 w 2306692"/>
                <a:gd name="connsiteY55" fmla="*/ 1259171 h 1264708"/>
                <a:gd name="connsiteX56" fmla="*/ 2017356 w 2306692"/>
                <a:gd name="connsiteY56" fmla="*/ 1261939 h 1264708"/>
                <a:gd name="connsiteX57" fmla="*/ 1989826 w 2306692"/>
                <a:gd name="connsiteY57" fmla="*/ 1264708 h 1264708"/>
                <a:gd name="connsiteX58" fmla="*/ 1988241 w 2306692"/>
                <a:gd name="connsiteY58" fmla="*/ 1246277 h 1264708"/>
                <a:gd name="connsiteX59" fmla="*/ 1949175 w 2306692"/>
                <a:gd name="connsiteY59" fmla="*/ 1249180 h 1264708"/>
                <a:gd name="connsiteX60" fmla="*/ 1910066 w 2306692"/>
                <a:gd name="connsiteY60" fmla="*/ 1250366 h 1264708"/>
                <a:gd name="connsiteX61" fmla="*/ 1870023 w 2306692"/>
                <a:gd name="connsiteY61" fmla="*/ 1249671 h 1264708"/>
                <a:gd name="connsiteX62" fmla="*/ 1850136 w 2306692"/>
                <a:gd name="connsiteY62" fmla="*/ 1249075 h 1264708"/>
                <a:gd name="connsiteX63" fmla="*/ 1829940 w 2306692"/>
                <a:gd name="connsiteY63" fmla="*/ 1247276 h 1264708"/>
                <a:gd name="connsiteX64" fmla="*/ 1750763 w 2306692"/>
                <a:gd name="connsiteY64" fmla="*/ 1236639 h 1264708"/>
                <a:gd name="connsiteX65" fmla="*/ 1674961 w 2306692"/>
                <a:gd name="connsiteY65" fmla="*/ 1219528 h 1264708"/>
                <a:gd name="connsiteX66" fmla="*/ 1601493 w 2306692"/>
                <a:gd name="connsiteY66" fmla="*/ 1198343 h 1264708"/>
                <a:gd name="connsiteX67" fmla="*/ 1531472 w 2306692"/>
                <a:gd name="connsiteY67" fmla="*/ 1174069 h 1264708"/>
                <a:gd name="connsiteX68" fmla="*/ 1395744 w 2306692"/>
                <a:gd name="connsiteY68" fmla="*/ 1120942 h 1264708"/>
                <a:gd name="connsiteX69" fmla="*/ 1139130 w 2306692"/>
                <a:gd name="connsiteY69" fmla="*/ 1018792 h 1264708"/>
                <a:gd name="connsiteX70" fmla="*/ 1107609 w 2306692"/>
                <a:gd name="connsiteY70" fmla="*/ 1008494 h 1264708"/>
                <a:gd name="connsiteX71" fmla="*/ 1099738 w 2306692"/>
                <a:gd name="connsiteY71" fmla="*/ 1006344 h 1264708"/>
                <a:gd name="connsiteX72" fmla="*/ 1091256 w 2306692"/>
                <a:gd name="connsiteY72" fmla="*/ 1003498 h 1264708"/>
                <a:gd name="connsiteX73" fmla="*/ 1074905 w 2306692"/>
                <a:gd name="connsiteY73" fmla="*/ 998517 h 1264708"/>
                <a:gd name="connsiteX74" fmla="*/ 1007782 w 2306692"/>
                <a:gd name="connsiteY74" fmla="*/ 978607 h 1264708"/>
                <a:gd name="connsiteX75" fmla="*/ 872297 w 2306692"/>
                <a:gd name="connsiteY75" fmla="*/ 937413 h 1264708"/>
                <a:gd name="connsiteX76" fmla="*/ 599716 w 2306692"/>
                <a:gd name="connsiteY76" fmla="*/ 834872 h 1264708"/>
                <a:gd name="connsiteX77" fmla="*/ 533048 w 2306692"/>
                <a:gd name="connsiteY77" fmla="*/ 802418 h 1264708"/>
                <a:gd name="connsiteX78" fmla="*/ 468067 w 2306692"/>
                <a:gd name="connsiteY78" fmla="*/ 765199 h 1264708"/>
                <a:gd name="connsiteX79" fmla="*/ 452119 w 2306692"/>
                <a:gd name="connsiteY79" fmla="*/ 755399 h 1264708"/>
                <a:gd name="connsiteX80" fmla="*/ 436061 w 2306692"/>
                <a:gd name="connsiteY80" fmla="*/ 745188 h 1264708"/>
                <a:gd name="connsiteX81" fmla="*/ 404529 w 2306692"/>
                <a:gd name="connsiteY81" fmla="*/ 723742 h 1264708"/>
                <a:gd name="connsiteX82" fmla="*/ 373965 w 2306692"/>
                <a:gd name="connsiteY82" fmla="*/ 701187 h 1264708"/>
                <a:gd name="connsiteX83" fmla="*/ 358892 w 2306692"/>
                <a:gd name="connsiteY83" fmla="*/ 689861 h 1264708"/>
                <a:gd name="connsiteX84" fmla="*/ 343992 w 2306692"/>
                <a:gd name="connsiteY84" fmla="*/ 677623 h 1264708"/>
                <a:gd name="connsiteX85" fmla="*/ 314890 w 2306692"/>
                <a:gd name="connsiteY85" fmla="*/ 652520 h 1264708"/>
                <a:gd name="connsiteX86" fmla="*/ 286648 w 2306692"/>
                <a:gd name="connsiteY86" fmla="*/ 625910 h 1264708"/>
                <a:gd name="connsiteX87" fmla="*/ 260207 w 2306692"/>
                <a:gd name="connsiteY87" fmla="*/ 597946 h 1264708"/>
                <a:gd name="connsiteX88" fmla="*/ 234433 w 2306692"/>
                <a:gd name="connsiteY88" fmla="*/ 569379 h 1264708"/>
                <a:gd name="connsiteX89" fmla="*/ 209763 w 2306692"/>
                <a:gd name="connsiteY89" fmla="*/ 540070 h 1264708"/>
                <a:gd name="connsiteX90" fmla="*/ 187260 w 2306692"/>
                <a:gd name="connsiteY90" fmla="*/ 509326 h 1264708"/>
                <a:gd name="connsiteX91" fmla="*/ 175810 w 2306692"/>
                <a:gd name="connsiteY91" fmla="*/ 493999 h 1264708"/>
                <a:gd name="connsiteX92" fmla="*/ 165455 w 2306692"/>
                <a:gd name="connsiteY92" fmla="*/ 477968 h 1264708"/>
                <a:gd name="connsiteX93" fmla="*/ 155097 w 2306692"/>
                <a:gd name="connsiteY93" fmla="*/ 461920 h 1264708"/>
                <a:gd name="connsiteX94" fmla="*/ 145133 w 2306692"/>
                <a:gd name="connsiteY94" fmla="*/ 445766 h 1264708"/>
                <a:gd name="connsiteX95" fmla="*/ 125902 w 2306692"/>
                <a:gd name="connsiteY95" fmla="*/ 412845 h 1264708"/>
                <a:gd name="connsiteX96" fmla="*/ 108160 w 2306692"/>
                <a:gd name="connsiteY96" fmla="*/ 379096 h 1264708"/>
                <a:gd name="connsiteX97" fmla="*/ 99693 w 2306692"/>
                <a:gd name="connsiteY97" fmla="*/ 362093 h 1264708"/>
                <a:gd name="connsiteX98" fmla="*/ 92021 w 2306692"/>
                <a:gd name="connsiteY98" fmla="*/ 344893 h 1264708"/>
                <a:gd name="connsiteX99" fmla="*/ 76570 w 2306692"/>
                <a:gd name="connsiteY99" fmla="*/ 310097 h 1264708"/>
                <a:gd name="connsiteX100" fmla="*/ 29220 w 2306692"/>
                <a:gd name="connsiteY100" fmla="*/ 167377 h 1264708"/>
                <a:gd name="connsiteX101" fmla="*/ 1940 w 2306692"/>
                <a:gd name="connsiteY101" fmla="*/ 19628 h 1264708"/>
                <a:gd name="connsiteX102" fmla="*/ 0 w 2306692"/>
                <a:gd name="connsiteY102" fmla="*/ 0 h 126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306692" h="1264708">
                  <a:moveTo>
                    <a:pt x="0" y="0"/>
                  </a:moveTo>
                  <a:lnTo>
                    <a:pt x="22547" y="0"/>
                  </a:lnTo>
                  <a:lnTo>
                    <a:pt x="22603" y="2067"/>
                  </a:lnTo>
                  <a:lnTo>
                    <a:pt x="35744" y="73774"/>
                  </a:lnTo>
                  <a:lnTo>
                    <a:pt x="36225" y="78030"/>
                  </a:lnTo>
                  <a:lnTo>
                    <a:pt x="37297" y="82250"/>
                  </a:lnTo>
                  <a:lnTo>
                    <a:pt x="53121" y="168594"/>
                  </a:lnTo>
                  <a:lnTo>
                    <a:pt x="64685" y="209598"/>
                  </a:lnTo>
                  <a:lnTo>
                    <a:pt x="78253" y="250057"/>
                  </a:lnTo>
                  <a:cubicBezTo>
                    <a:pt x="80491" y="256736"/>
                    <a:pt x="83140" y="263303"/>
                    <a:pt x="85772" y="269875"/>
                  </a:cubicBezTo>
                  <a:lnTo>
                    <a:pt x="93415" y="290083"/>
                  </a:lnTo>
                  <a:cubicBezTo>
                    <a:pt x="96047" y="296655"/>
                    <a:pt x="98301" y="303329"/>
                    <a:pt x="101345" y="309789"/>
                  </a:cubicBezTo>
                  <a:lnTo>
                    <a:pt x="110457" y="329174"/>
                  </a:lnTo>
                  <a:cubicBezTo>
                    <a:pt x="133693" y="381580"/>
                    <a:pt x="161902" y="431771"/>
                    <a:pt x="194480" y="479081"/>
                  </a:cubicBezTo>
                  <a:cubicBezTo>
                    <a:pt x="227539" y="526666"/>
                    <a:pt x="265159" y="570453"/>
                    <a:pt x="306210" y="611155"/>
                  </a:cubicBezTo>
                  <a:lnTo>
                    <a:pt x="321872" y="626202"/>
                  </a:lnTo>
                  <a:cubicBezTo>
                    <a:pt x="327094" y="631206"/>
                    <a:pt x="332318" y="636209"/>
                    <a:pt x="337828" y="640711"/>
                  </a:cubicBezTo>
                  <a:lnTo>
                    <a:pt x="371204" y="668943"/>
                  </a:lnTo>
                  <a:lnTo>
                    <a:pt x="405645" y="694733"/>
                  </a:lnTo>
                  <a:cubicBezTo>
                    <a:pt x="411441" y="698733"/>
                    <a:pt x="417347" y="703127"/>
                    <a:pt x="423144" y="707128"/>
                  </a:cubicBezTo>
                  <a:lnTo>
                    <a:pt x="440943" y="719001"/>
                  </a:lnTo>
                  <a:cubicBezTo>
                    <a:pt x="488439" y="750242"/>
                    <a:pt x="538075" y="778326"/>
                    <a:pt x="589229" y="802574"/>
                  </a:cubicBezTo>
                  <a:cubicBezTo>
                    <a:pt x="640383" y="826823"/>
                    <a:pt x="691993" y="847947"/>
                    <a:pt x="743960" y="867264"/>
                  </a:cubicBezTo>
                  <a:cubicBezTo>
                    <a:pt x="796320" y="886473"/>
                    <a:pt x="848531" y="903572"/>
                    <a:pt x="900543" y="919876"/>
                  </a:cubicBezTo>
                  <a:cubicBezTo>
                    <a:pt x="952538" y="936185"/>
                    <a:pt x="1004726" y="951578"/>
                    <a:pt x="1056504" y="967082"/>
                  </a:cubicBezTo>
                  <a:cubicBezTo>
                    <a:pt x="1081747" y="974798"/>
                    <a:pt x="1108297" y="982582"/>
                    <a:pt x="1131930" y="990735"/>
                  </a:cubicBezTo>
                  <a:lnTo>
                    <a:pt x="1150216" y="996477"/>
                  </a:lnTo>
                  <a:lnTo>
                    <a:pt x="1168703" y="1003029"/>
                  </a:lnTo>
                  <a:cubicBezTo>
                    <a:pt x="1181041" y="1007404"/>
                    <a:pt x="1192966" y="1011875"/>
                    <a:pt x="1205408" y="1016628"/>
                  </a:cubicBezTo>
                  <a:cubicBezTo>
                    <a:pt x="1254239" y="1035509"/>
                    <a:pt x="1303630" y="1056390"/>
                    <a:pt x="1353018" y="1077254"/>
                  </a:cubicBezTo>
                  <a:cubicBezTo>
                    <a:pt x="1452298" y="1119287"/>
                    <a:pt x="1553717" y="1162891"/>
                    <a:pt x="1663020" y="1194472"/>
                  </a:cubicBezTo>
                  <a:cubicBezTo>
                    <a:pt x="1718529" y="1211115"/>
                    <a:pt x="1775544" y="1222196"/>
                    <a:pt x="1833371" y="1228346"/>
                  </a:cubicBezTo>
                  <a:lnTo>
                    <a:pt x="1855380" y="1230518"/>
                  </a:lnTo>
                  <a:lnTo>
                    <a:pt x="1877362" y="1230968"/>
                  </a:lnTo>
                  <a:lnTo>
                    <a:pt x="1899455" y="1231830"/>
                  </a:lnTo>
                  <a:cubicBezTo>
                    <a:pt x="1906780" y="1231974"/>
                    <a:pt x="1914110" y="1232135"/>
                    <a:pt x="1921328" y="1231886"/>
                  </a:cubicBezTo>
                  <a:lnTo>
                    <a:pt x="1964534" y="1229993"/>
                  </a:lnTo>
                  <a:cubicBezTo>
                    <a:pt x="1971757" y="1229759"/>
                    <a:pt x="1978863" y="1229098"/>
                    <a:pt x="1985974" y="1228454"/>
                  </a:cubicBezTo>
                  <a:lnTo>
                    <a:pt x="2007310" y="1226522"/>
                  </a:lnTo>
                  <a:lnTo>
                    <a:pt x="2028627" y="1224595"/>
                  </a:lnTo>
                  <a:cubicBezTo>
                    <a:pt x="2035735" y="1223934"/>
                    <a:pt x="2042739" y="1222895"/>
                    <a:pt x="2049742" y="1221857"/>
                  </a:cubicBezTo>
                  <a:lnTo>
                    <a:pt x="2091361" y="1215684"/>
                  </a:lnTo>
                  <a:lnTo>
                    <a:pt x="2133053" y="1208221"/>
                  </a:lnTo>
                  <a:cubicBezTo>
                    <a:pt x="2139945" y="1206772"/>
                    <a:pt x="2146538" y="1205845"/>
                    <a:pt x="2153432" y="1204396"/>
                  </a:cubicBezTo>
                  <a:lnTo>
                    <a:pt x="2173720" y="1200172"/>
                  </a:lnTo>
                  <a:cubicBezTo>
                    <a:pt x="2187398" y="1196879"/>
                    <a:pt x="2201188" y="1193998"/>
                    <a:pt x="2214456" y="1190816"/>
                  </a:cubicBezTo>
                  <a:lnTo>
                    <a:pt x="2254598" y="1180775"/>
                  </a:lnTo>
                  <a:cubicBezTo>
                    <a:pt x="2261438" y="1179128"/>
                    <a:pt x="2268136" y="1177414"/>
                    <a:pt x="2274773" y="1175610"/>
                  </a:cubicBezTo>
                  <a:cubicBezTo>
                    <a:pt x="2281411" y="1173807"/>
                    <a:pt x="2287973" y="1171919"/>
                    <a:pt x="2294508" y="1169932"/>
                  </a:cubicBezTo>
                  <a:lnTo>
                    <a:pt x="2306692" y="1166486"/>
                  </a:lnTo>
                  <a:lnTo>
                    <a:pt x="2306692" y="1203551"/>
                  </a:lnTo>
                  <a:lnTo>
                    <a:pt x="2289634" y="1208555"/>
                  </a:lnTo>
                  <a:cubicBezTo>
                    <a:pt x="2261752" y="1216130"/>
                    <a:pt x="2233658" y="1223251"/>
                    <a:pt x="2205322" y="1229733"/>
                  </a:cubicBezTo>
                  <a:cubicBezTo>
                    <a:pt x="2187539" y="1233699"/>
                    <a:pt x="2170279" y="1237965"/>
                    <a:pt x="2152784" y="1241431"/>
                  </a:cubicBezTo>
                  <a:lnTo>
                    <a:pt x="2099312" y="1251247"/>
                  </a:lnTo>
                  <a:lnTo>
                    <a:pt x="2044884" y="1259171"/>
                  </a:lnTo>
                  <a:cubicBezTo>
                    <a:pt x="2036291" y="1260659"/>
                    <a:pt x="2026562" y="1261150"/>
                    <a:pt x="2017356" y="1261939"/>
                  </a:cubicBezTo>
                  <a:lnTo>
                    <a:pt x="1989826" y="1264708"/>
                  </a:lnTo>
                  <a:lnTo>
                    <a:pt x="1988241" y="1246277"/>
                  </a:lnTo>
                  <a:cubicBezTo>
                    <a:pt x="1975437" y="1248045"/>
                    <a:pt x="1962195" y="1248202"/>
                    <a:pt x="1949175" y="1249180"/>
                  </a:cubicBezTo>
                  <a:cubicBezTo>
                    <a:pt x="1936439" y="1249641"/>
                    <a:pt x="1923021" y="1250710"/>
                    <a:pt x="1910066" y="1250366"/>
                  </a:cubicBezTo>
                  <a:lnTo>
                    <a:pt x="1870023" y="1249671"/>
                  </a:lnTo>
                  <a:cubicBezTo>
                    <a:pt x="1863197" y="1249814"/>
                    <a:pt x="1856785" y="1249845"/>
                    <a:pt x="1850136" y="1249075"/>
                  </a:cubicBezTo>
                  <a:lnTo>
                    <a:pt x="1829940" y="1247276"/>
                  </a:lnTo>
                  <a:cubicBezTo>
                    <a:pt x="1802509" y="1245730"/>
                    <a:pt x="1776841" y="1241128"/>
                    <a:pt x="1750763" y="1236639"/>
                  </a:cubicBezTo>
                  <a:cubicBezTo>
                    <a:pt x="1725366" y="1231541"/>
                    <a:pt x="1699592" y="1226546"/>
                    <a:pt x="1674961" y="1219528"/>
                  </a:cubicBezTo>
                  <a:cubicBezTo>
                    <a:pt x="1649932" y="1212602"/>
                    <a:pt x="1625712" y="1205472"/>
                    <a:pt x="1601493" y="1198343"/>
                  </a:cubicBezTo>
                  <a:cubicBezTo>
                    <a:pt x="1577843" y="1190195"/>
                    <a:pt x="1553906" y="1182548"/>
                    <a:pt x="1531472" y="1174069"/>
                  </a:cubicBezTo>
                  <a:cubicBezTo>
                    <a:pt x="1484870" y="1157159"/>
                    <a:pt x="1440054" y="1138898"/>
                    <a:pt x="1395744" y="1120942"/>
                  </a:cubicBezTo>
                  <a:cubicBezTo>
                    <a:pt x="1307818" y="1084401"/>
                    <a:pt x="1222791" y="1047494"/>
                    <a:pt x="1139130" y="1018792"/>
                  </a:cubicBezTo>
                  <a:lnTo>
                    <a:pt x="1107609" y="1008494"/>
                  </a:lnTo>
                  <a:lnTo>
                    <a:pt x="1099738" y="1006344"/>
                  </a:lnTo>
                  <a:lnTo>
                    <a:pt x="1091256" y="1003498"/>
                  </a:lnTo>
                  <a:lnTo>
                    <a:pt x="1074905" y="998517"/>
                  </a:lnTo>
                  <a:lnTo>
                    <a:pt x="1007782" y="978607"/>
                  </a:lnTo>
                  <a:cubicBezTo>
                    <a:pt x="962548" y="965172"/>
                    <a:pt x="917730" y="951641"/>
                    <a:pt x="872297" y="937413"/>
                  </a:cubicBezTo>
                  <a:cubicBezTo>
                    <a:pt x="781306" y="908550"/>
                    <a:pt x="689463" y="876494"/>
                    <a:pt x="599716" y="834872"/>
                  </a:cubicBezTo>
                  <a:cubicBezTo>
                    <a:pt x="577355" y="825103"/>
                    <a:pt x="555345" y="813510"/>
                    <a:pt x="533048" y="802418"/>
                  </a:cubicBezTo>
                  <a:cubicBezTo>
                    <a:pt x="511214" y="789912"/>
                    <a:pt x="489316" y="778729"/>
                    <a:pt x="468067" y="765199"/>
                  </a:cubicBezTo>
                  <a:lnTo>
                    <a:pt x="452119" y="755399"/>
                  </a:lnTo>
                  <a:cubicBezTo>
                    <a:pt x="446541" y="752204"/>
                    <a:pt x="441352" y="748885"/>
                    <a:pt x="436061" y="745188"/>
                  </a:cubicBezTo>
                  <a:lnTo>
                    <a:pt x="404529" y="723742"/>
                  </a:lnTo>
                  <a:cubicBezTo>
                    <a:pt x="394053" y="716744"/>
                    <a:pt x="384553" y="708597"/>
                    <a:pt x="373965" y="701187"/>
                  </a:cubicBezTo>
                  <a:lnTo>
                    <a:pt x="358892" y="689861"/>
                  </a:lnTo>
                  <a:cubicBezTo>
                    <a:pt x="353883" y="685647"/>
                    <a:pt x="349002" y="681838"/>
                    <a:pt x="343992" y="677623"/>
                  </a:cubicBezTo>
                  <a:cubicBezTo>
                    <a:pt x="334386" y="669083"/>
                    <a:pt x="324497" y="661059"/>
                    <a:pt x="314890" y="652520"/>
                  </a:cubicBezTo>
                  <a:lnTo>
                    <a:pt x="286648" y="625910"/>
                  </a:lnTo>
                  <a:cubicBezTo>
                    <a:pt x="277451" y="617257"/>
                    <a:pt x="268829" y="607601"/>
                    <a:pt x="260207" y="597946"/>
                  </a:cubicBezTo>
                  <a:cubicBezTo>
                    <a:pt x="251282" y="588797"/>
                    <a:pt x="242373" y="579643"/>
                    <a:pt x="234433" y="569379"/>
                  </a:cubicBezTo>
                  <a:lnTo>
                    <a:pt x="209763" y="540070"/>
                  </a:lnTo>
                  <a:cubicBezTo>
                    <a:pt x="202340" y="530088"/>
                    <a:pt x="194682" y="519307"/>
                    <a:pt x="187260" y="509326"/>
                  </a:cubicBezTo>
                  <a:cubicBezTo>
                    <a:pt x="183344" y="504391"/>
                    <a:pt x="179336" y="499057"/>
                    <a:pt x="175810" y="493999"/>
                  </a:cubicBezTo>
                  <a:lnTo>
                    <a:pt x="165455" y="477968"/>
                  </a:lnTo>
                  <a:lnTo>
                    <a:pt x="155097" y="461920"/>
                  </a:lnTo>
                  <a:cubicBezTo>
                    <a:pt x="151479" y="456464"/>
                    <a:pt x="147957" y="451422"/>
                    <a:pt x="145133" y="445766"/>
                  </a:cubicBezTo>
                  <a:lnTo>
                    <a:pt x="125902" y="412845"/>
                  </a:lnTo>
                  <a:cubicBezTo>
                    <a:pt x="119461" y="401732"/>
                    <a:pt x="114203" y="390298"/>
                    <a:pt x="108160" y="379096"/>
                  </a:cubicBezTo>
                  <a:lnTo>
                    <a:pt x="99693" y="362093"/>
                  </a:lnTo>
                  <a:lnTo>
                    <a:pt x="92021" y="344893"/>
                  </a:lnTo>
                  <a:cubicBezTo>
                    <a:pt x="86767" y="333475"/>
                    <a:pt x="81525" y="322037"/>
                    <a:pt x="76570" y="310097"/>
                  </a:cubicBezTo>
                  <a:cubicBezTo>
                    <a:pt x="57560" y="263830"/>
                    <a:pt x="41535" y="215887"/>
                    <a:pt x="29220" y="167377"/>
                  </a:cubicBezTo>
                  <a:cubicBezTo>
                    <a:pt x="16884" y="118855"/>
                    <a:pt x="7757" y="69480"/>
                    <a:pt x="1940" y="1962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E74D1CD5-226F-4A9B-B7ED-95FA2F7AE78C}"/>
                </a:ext>
              </a:extLst>
            </p:cNvPr>
            <p:cNvSpPr/>
            <p:nvPr/>
          </p:nvSpPr>
          <p:spPr>
            <a:xfrm>
              <a:off x="9933367" y="-53032"/>
              <a:ext cx="2279297" cy="1229629"/>
            </a:xfrm>
            <a:custGeom>
              <a:avLst/>
              <a:gdLst>
                <a:gd name="connsiteX0" fmla="*/ 0 w 2279297"/>
                <a:gd name="connsiteY0" fmla="*/ 0 h 1229629"/>
                <a:gd name="connsiteX1" fmla="*/ 2279297 w 2279297"/>
                <a:gd name="connsiteY1" fmla="*/ 0 h 1229629"/>
                <a:gd name="connsiteX2" fmla="*/ 2279297 w 2279297"/>
                <a:gd name="connsiteY2" fmla="*/ 1163432 h 1229629"/>
                <a:gd name="connsiteX3" fmla="*/ 2264456 w 2279297"/>
                <a:gd name="connsiteY3" fmla="*/ 1168078 h 1229629"/>
                <a:gd name="connsiteX4" fmla="*/ 2249616 w 2279297"/>
                <a:gd name="connsiteY4" fmla="*/ 1172162 h 1229629"/>
                <a:gd name="connsiteX5" fmla="*/ 2080511 w 2279297"/>
                <a:gd name="connsiteY5" fmla="*/ 1210342 h 1229629"/>
                <a:gd name="connsiteX6" fmla="*/ 1886458 w 2279297"/>
                <a:gd name="connsiteY6" fmla="*/ 1229629 h 1229629"/>
                <a:gd name="connsiteX7" fmla="*/ 1835858 w 2279297"/>
                <a:gd name="connsiteY7" fmla="*/ 1227938 h 1229629"/>
                <a:gd name="connsiteX8" fmla="*/ 1810539 w 2279297"/>
                <a:gd name="connsiteY8" fmla="*/ 1226242 h 1229629"/>
                <a:gd name="connsiteX9" fmla="*/ 1785400 w 2279297"/>
                <a:gd name="connsiteY9" fmla="*/ 1223650 h 1229629"/>
                <a:gd name="connsiteX10" fmla="*/ 1760345 w 2279297"/>
                <a:gd name="connsiteY10" fmla="*/ 1219747 h 1229629"/>
                <a:gd name="connsiteX11" fmla="*/ 1735286 w 2279297"/>
                <a:gd name="connsiteY11" fmla="*/ 1215828 h 1229629"/>
                <a:gd name="connsiteX12" fmla="*/ 1710802 w 2279297"/>
                <a:gd name="connsiteY12" fmla="*/ 1210906 h 1229629"/>
                <a:gd name="connsiteX13" fmla="*/ 1686604 w 2279297"/>
                <a:gd name="connsiteY13" fmla="*/ 1205481 h 1229629"/>
                <a:gd name="connsiteX14" fmla="*/ 1499281 w 2279297"/>
                <a:gd name="connsiteY14" fmla="*/ 1145377 h 1229629"/>
                <a:gd name="connsiteX15" fmla="*/ 1321093 w 2279297"/>
                <a:gd name="connsiteY15" fmla="*/ 1071622 h 1229629"/>
                <a:gd name="connsiteX16" fmla="*/ 1072820 w 2279297"/>
                <a:gd name="connsiteY16" fmla="*/ 974915 h 1229629"/>
                <a:gd name="connsiteX17" fmla="*/ 804142 w 2279297"/>
                <a:gd name="connsiteY17" fmla="*/ 891480 h 1229629"/>
                <a:gd name="connsiteX18" fmla="*/ 532514 w 2279297"/>
                <a:gd name="connsiteY18" fmla="*/ 781410 h 1229629"/>
                <a:gd name="connsiteX19" fmla="*/ 402726 w 2279297"/>
                <a:gd name="connsiteY19" fmla="*/ 704367 h 1229629"/>
                <a:gd name="connsiteX20" fmla="*/ 387349 w 2279297"/>
                <a:gd name="connsiteY20" fmla="*/ 693549 h 1229629"/>
                <a:gd name="connsiteX21" fmla="*/ 371877 w 2279297"/>
                <a:gd name="connsiteY21" fmla="*/ 682313 h 1229629"/>
                <a:gd name="connsiteX22" fmla="*/ 356803 w 2279297"/>
                <a:gd name="connsiteY22" fmla="*/ 670988 h 1229629"/>
                <a:gd name="connsiteX23" fmla="*/ 349137 w 2279297"/>
                <a:gd name="connsiteY23" fmla="*/ 664920 h 1229629"/>
                <a:gd name="connsiteX24" fmla="*/ 341600 w 2279297"/>
                <a:gd name="connsiteY24" fmla="*/ 659257 h 1229629"/>
                <a:gd name="connsiteX25" fmla="*/ 312102 w 2279297"/>
                <a:gd name="connsiteY25" fmla="*/ 634259 h 1229629"/>
                <a:gd name="connsiteX26" fmla="*/ 283984 w 2279297"/>
                <a:gd name="connsiteY26" fmla="*/ 608040 h 1229629"/>
                <a:gd name="connsiteX27" fmla="*/ 183205 w 2279297"/>
                <a:gd name="connsiteY27" fmla="*/ 492698 h 1229629"/>
                <a:gd name="connsiteX28" fmla="*/ 103818 w 2279297"/>
                <a:gd name="connsiteY28" fmla="*/ 362970 h 1229629"/>
                <a:gd name="connsiteX29" fmla="*/ 45690 w 2279297"/>
                <a:gd name="connsiteY29" fmla="*/ 223177 h 1229629"/>
                <a:gd name="connsiteX30" fmla="*/ 9902 w 2279297"/>
                <a:gd name="connsiteY30" fmla="*/ 82250 h 1229629"/>
                <a:gd name="connsiteX31" fmla="*/ 8349 w 2279297"/>
                <a:gd name="connsiteY31" fmla="*/ 73774 h 1229629"/>
                <a:gd name="connsiteX32" fmla="*/ 0 w 2279297"/>
                <a:gd name="connsiteY32" fmla="*/ 0 h 1229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79297" h="1229629">
                  <a:moveTo>
                    <a:pt x="0" y="0"/>
                  </a:moveTo>
                  <a:lnTo>
                    <a:pt x="2279297" y="0"/>
                  </a:lnTo>
                  <a:lnTo>
                    <a:pt x="2279297" y="1163432"/>
                  </a:lnTo>
                  <a:lnTo>
                    <a:pt x="2264456" y="1168078"/>
                  </a:lnTo>
                  <a:cubicBezTo>
                    <a:pt x="2259520" y="1169454"/>
                    <a:pt x="2254562" y="1170818"/>
                    <a:pt x="2249616" y="1172162"/>
                  </a:cubicBezTo>
                  <a:cubicBezTo>
                    <a:pt x="2193903" y="1187299"/>
                    <a:pt x="2137618" y="1200332"/>
                    <a:pt x="2080511" y="1210342"/>
                  </a:cubicBezTo>
                  <a:cubicBezTo>
                    <a:pt x="2016436" y="1222176"/>
                    <a:pt x="1951649" y="1228203"/>
                    <a:pt x="1886458" y="1229629"/>
                  </a:cubicBezTo>
                  <a:lnTo>
                    <a:pt x="1835858" y="1227938"/>
                  </a:lnTo>
                  <a:cubicBezTo>
                    <a:pt x="1827727" y="1228012"/>
                    <a:pt x="1819283" y="1226865"/>
                    <a:pt x="1810539" y="1226242"/>
                  </a:cubicBezTo>
                  <a:lnTo>
                    <a:pt x="1785400" y="1223650"/>
                  </a:lnTo>
                  <a:cubicBezTo>
                    <a:pt x="1776671" y="1223022"/>
                    <a:pt x="1768391" y="1220985"/>
                    <a:pt x="1760345" y="1219747"/>
                  </a:cubicBezTo>
                  <a:lnTo>
                    <a:pt x="1735286" y="1215828"/>
                  </a:lnTo>
                  <a:cubicBezTo>
                    <a:pt x="1727223" y="1214595"/>
                    <a:pt x="1718959" y="1212553"/>
                    <a:pt x="1710802" y="1210906"/>
                  </a:cubicBezTo>
                  <a:lnTo>
                    <a:pt x="1686604" y="1205481"/>
                  </a:lnTo>
                  <a:cubicBezTo>
                    <a:pt x="1622681" y="1189432"/>
                    <a:pt x="1560266" y="1169513"/>
                    <a:pt x="1499281" y="1145377"/>
                  </a:cubicBezTo>
                  <a:cubicBezTo>
                    <a:pt x="1439012" y="1122317"/>
                    <a:pt x="1379791" y="1096820"/>
                    <a:pt x="1321093" y="1071622"/>
                  </a:cubicBezTo>
                  <a:cubicBezTo>
                    <a:pt x="1239010" y="1036068"/>
                    <a:pt x="1157519" y="1001201"/>
                    <a:pt x="1072820" y="974915"/>
                  </a:cubicBezTo>
                  <a:cubicBezTo>
                    <a:pt x="985278" y="947708"/>
                    <a:pt x="894937" y="921243"/>
                    <a:pt x="804142" y="891480"/>
                  </a:cubicBezTo>
                  <a:cubicBezTo>
                    <a:pt x="713218" y="861310"/>
                    <a:pt x="621518" y="826658"/>
                    <a:pt x="532514" y="781410"/>
                  </a:cubicBezTo>
                  <a:cubicBezTo>
                    <a:pt x="487705" y="758437"/>
                    <a:pt x="444341" y="732919"/>
                    <a:pt x="402726" y="704367"/>
                  </a:cubicBezTo>
                  <a:cubicBezTo>
                    <a:pt x="397825" y="700548"/>
                    <a:pt x="392246" y="697353"/>
                    <a:pt x="387349" y="693549"/>
                  </a:cubicBezTo>
                  <a:lnTo>
                    <a:pt x="371877" y="682313"/>
                  </a:lnTo>
                  <a:lnTo>
                    <a:pt x="356803" y="670988"/>
                  </a:lnTo>
                  <a:lnTo>
                    <a:pt x="349137" y="664920"/>
                  </a:lnTo>
                  <a:cubicBezTo>
                    <a:pt x="346497" y="663061"/>
                    <a:pt x="344256" y="661111"/>
                    <a:pt x="341600" y="659257"/>
                  </a:cubicBezTo>
                  <a:lnTo>
                    <a:pt x="312102" y="634259"/>
                  </a:lnTo>
                  <a:cubicBezTo>
                    <a:pt x="302607" y="626129"/>
                    <a:pt x="293699" y="616974"/>
                    <a:pt x="283984" y="608040"/>
                  </a:cubicBezTo>
                  <a:cubicBezTo>
                    <a:pt x="246940" y="572670"/>
                    <a:pt x="213349" y="534228"/>
                    <a:pt x="183205" y="492698"/>
                  </a:cubicBezTo>
                  <a:cubicBezTo>
                    <a:pt x="153168" y="451561"/>
                    <a:pt x="126803" y="408157"/>
                    <a:pt x="103818" y="362970"/>
                  </a:cubicBezTo>
                  <a:cubicBezTo>
                    <a:pt x="80832" y="317782"/>
                    <a:pt x="61710" y="271104"/>
                    <a:pt x="45690" y="223177"/>
                  </a:cubicBezTo>
                  <a:lnTo>
                    <a:pt x="9902" y="82250"/>
                  </a:lnTo>
                  <a:lnTo>
                    <a:pt x="8349" y="7377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1EDF630-D5AB-4B25-AD7A-667BCBA4A662}"/>
                </a:ext>
              </a:extLst>
            </p:cNvPr>
            <p:cNvSpPr/>
            <p:nvPr/>
          </p:nvSpPr>
          <p:spPr>
            <a:xfrm>
              <a:off x="11385136" y="1115341"/>
              <a:ext cx="160847" cy="56999"/>
            </a:xfrm>
            <a:custGeom>
              <a:avLst/>
              <a:gdLst>
                <a:gd name="connsiteX0" fmla="*/ 0 w 160847"/>
                <a:gd name="connsiteY0" fmla="*/ 0 h 56999"/>
                <a:gd name="connsiteX1" fmla="*/ 160847 w 160847"/>
                <a:gd name="connsiteY1" fmla="*/ 56999 h 56999"/>
                <a:gd name="connsiteX2" fmla="*/ 132833 w 160847"/>
                <a:gd name="connsiteY2" fmla="*/ 48113 h 56999"/>
                <a:gd name="connsiteX3" fmla="*/ 114958 w 160847"/>
                <a:gd name="connsiteY3" fmla="*/ 42259 h 56999"/>
                <a:gd name="connsiteX4" fmla="*/ 97474 w 160847"/>
                <a:gd name="connsiteY4" fmla="*/ 36282 h 56999"/>
                <a:gd name="connsiteX5" fmla="*/ 62512 w 160847"/>
                <a:gd name="connsiteY5" fmla="*/ 24361 h 56999"/>
                <a:gd name="connsiteX6" fmla="*/ 0 w 160847"/>
                <a:gd name="connsiteY6" fmla="*/ 0 h 5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847" h="56999">
                  <a:moveTo>
                    <a:pt x="0" y="0"/>
                  </a:moveTo>
                  <a:lnTo>
                    <a:pt x="160847" y="56999"/>
                  </a:lnTo>
                  <a:cubicBezTo>
                    <a:pt x="151484" y="54161"/>
                    <a:pt x="142139" y="51196"/>
                    <a:pt x="132833" y="48113"/>
                  </a:cubicBezTo>
                  <a:cubicBezTo>
                    <a:pt x="126775" y="46336"/>
                    <a:pt x="121107" y="44435"/>
                    <a:pt x="114958" y="42259"/>
                  </a:cubicBezTo>
                  <a:lnTo>
                    <a:pt x="97474" y="36282"/>
                  </a:lnTo>
                  <a:cubicBezTo>
                    <a:pt x="85657" y="32205"/>
                    <a:pt x="73935" y="28544"/>
                    <a:pt x="62512" y="2436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F0173A1D-1F6A-4778-ACAD-7A2AA2100A24}"/>
                </a:ext>
              </a:extLst>
            </p:cNvPr>
            <p:cNvSpPr/>
            <p:nvPr/>
          </p:nvSpPr>
          <p:spPr>
            <a:xfrm>
              <a:off x="11562989" y="1177336"/>
              <a:ext cx="87532" cy="21193"/>
            </a:xfrm>
            <a:custGeom>
              <a:avLst/>
              <a:gdLst>
                <a:gd name="connsiteX0" fmla="*/ 0 w 87532"/>
                <a:gd name="connsiteY0" fmla="*/ 0 h 21193"/>
                <a:gd name="connsiteX1" fmla="*/ 87532 w 87532"/>
                <a:gd name="connsiteY1" fmla="*/ 21193 h 21193"/>
                <a:gd name="connsiteX2" fmla="*/ 19379 w 87532"/>
                <a:gd name="connsiteY2" fmla="*/ 5480 h 21193"/>
                <a:gd name="connsiteX3" fmla="*/ 0 w 87532"/>
                <a:gd name="connsiteY3" fmla="*/ 0 h 2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32" h="21193">
                  <a:moveTo>
                    <a:pt x="0" y="0"/>
                  </a:moveTo>
                  <a:cubicBezTo>
                    <a:pt x="28913" y="8235"/>
                    <a:pt x="58083" y="15273"/>
                    <a:pt x="87532" y="21193"/>
                  </a:cubicBezTo>
                  <a:cubicBezTo>
                    <a:pt x="64751" y="16760"/>
                    <a:pt x="42040" y="11550"/>
                    <a:pt x="19379" y="5480"/>
                  </a:cubicBezTo>
                  <a:cubicBezTo>
                    <a:pt x="12912" y="3691"/>
                    <a:pt x="6452" y="1863"/>
                    <a:pt x="0" y="0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CFD8D43D-B0A7-4197-B2AE-C09BE0E31526}"/>
                </a:ext>
              </a:extLst>
            </p:cNvPr>
            <p:cNvSpPr/>
            <p:nvPr/>
          </p:nvSpPr>
          <p:spPr>
            <a:xfrm>
              <a:off x="11650521" y="1198529"/>
              <a:ext cx="30696" cy="5511"/>
            </a:xfrm>
            <a:custGeom>
              <a:avLst/>
              <a:gdLst>
                <a:gd name="connsiteX0" fmla="*/ 0 w 30696"/>
                <a:gd name="connsiteY0" fmla="*/ 0 h 5511"/>
                <a:gd name="connsiteX1" fmla="*/ 30696 w 30696"/>
                <a:gd name="connsiteY1" fmla="*/ 5511 h 5511"/>
                <a:gd name="connsiteX2" fmla="*/ 16706 w 30696"/>
                <a:gd name="connsiteY2" fmla="*/ 3242 h 5511"/>
                <a:gd name="connsiteX3" fmla="*/ 0 w 30696"/>
                <a:gd name="connsiteY3" fmla="*/ 0 h 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96" h="5511">
                  <a:moveTo>
                    <a:pt x="0" y="0"/>
                  </a:moveTo>
                  <a:cubicBezTo>
                    <a:pt x="10225" y="1985"/>
                    <a:pt x="20448" y="3831"/>
                    <a:pt x="30696" y="5511"/>
                  </a:cubicBezTo>
                  <a:lnTo>
                    <a:pt x="16706" y="3242"/>
                  </a:lnTo>
                  <a:cubicBezTo>
                    <a:pt x="11130" y="2199"/>
                    <a:pt x="5561" y="1118"/>
                    <a:pt x="0" y="0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176199AC-FB74-4503-8A35-CBF9D678EB54}"/>
                </a:ext>
              </a:extLst>
            </p:cNvPr>
            <p:cNvSpPr/>
            <p:nvPr/>
          </p:nvSpPr>
          <p:spPr>
            <a:xfrm>
              <a:off x="11684743" y="1204615"/>
              <a:ext cx="73030" cy="8530"/>
            </a:xfrm>
            <a:custGeom>
              <a:avLst/>
              <a:gdLst>
                <a:gd name="connsiteX0" fmla="*/ 0 w 73030"/>
                <a:gd name="connsiteY0" fmla="*/ 0 h 8530"/>
                <a:gd name="connsiteX1" fmla="*/ 17414 w 73030"/>
                <a:gd name="connsiteY1" fmla="*/ 2662 h 8530"/>
                <a:gd name="connsiteX2" fmla="*/ 48790 w 73030"/>
                <a:gd name="connsiteY2" fmla="*/ 6136 h 8530"/>
                <a:gd name="connsiteX3" fmla="*/ 64685 w 73030"/>
                <a:gd name="connsiteY3" fmla="*/ 7816 h 8530"/>
                <a:gd name="connsiteX4" fmla="*/ 73030 w 73030"/>
                <a:gd name="connsiteY4" fmla="*/ 8530 h 8530"/>
                <a:gd name="connsiteX5" fmla="*/ 62072 w 73030"/>
                <a:gd name="connsiteY5" fmla="*/ 7679 h 8530"/>
                <a:gd name="connsiteX6" fmla="*/ 21946 w 73030"/>
                <a:gd name="connsiteY6" fmla="*/ 3566 h 8530"/>
                <a:gd name="connsiteX7" fmla="*/ 0 w 73030"/>
                <a:gd name="connsiteY7" fmla="*/ 0 h 8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030" h="8530">
                  <a:moveTo>
                    <a:pt x="0" y="0"/>
                  </a:moveTo>
                  <a:cubicBezTo>
                    <a:pt x="5793" y="932"/>
                    <a:pt x="11610" y="1822"/>
                    <a:pt x="17414" y="2662"/>
                  </a:cubicBezTo>
                  <a:cubicBezTo>
                    <a:pt x="27683" y="4160"/>
                    <a:pt x="38235" y="5139"/>
                    <a:pt x="48790" y="6136"/>
                  </a:cubicBezTo>
                  <a:lnTo>
                    <a:pt x="64685" y="7816"/>
                  </a:lnTo>
                  <a:cubicBezTo>
                    <a:pt x="67517" y="7981"/>
                    <a:pt x="70283" y="8289"/>
                    <a:pt x="73030" y="8530"/>
                  </a:cubicBezTo>
                  <a:cubicBezTo>
                    <a:pt x="69391" y="8319"/>
                    <a:pt x="65738" y="8058"/>
                    <a:pt x="62072" y="7679"/>
                  </a:cubicBezTo>
                  <a:lnTo>
                    <a:pt x="21946" y="356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64B0FD02-6A49-4903-A4A1-196314EE7C06}"/>
                </a:ext>
              </a:extLst>
            </p:cNvPr>
            <p:cNvSpPr/>
            <p:nvPr/>
          </p:nvSpPr>
          <p:spPr>
            <a:xfrm>
              <a:off x="11764292" y="1213435"/>
              <a:ext cx="12377" cy="365"/>
            </a:xfrm>
            <a:custGeom>
              <a:avLst/>
              <a:gdLst>
                <a:gd name="connsiteX0" fmla="*/ 405 w 12377"/>
                <a:gd name="connsiteY0" fmla="*/ 0 h 365"/>
                <a:gd name="connsiteX1" fmla="*/ 12377 w 12377"/>
                <a:gd name="connsiteY1" fmla="*/ 365 h 365"/>
                <a:gd name="connsiteX2" fmla="*/ 0 w 12377"/>
                <a:gd name="connsiteY2" fmla="*/ 4 h 365"/>
                <a:gd name="connsiteX3" fmla="*/ 405 w 12377"/>
                <a:gd name="connsiteY3" fmla="*/ 0 h 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77" h="365">
                  <a:moveTo>
                    <a:pt x="405" y="0"/>
                  </a:moveTo>
                  <a:lnTo>
                    <a:pt x="12377" y="365"/>
                  </a:lnTo>
                  <a:cubicBezTo>
                    <a:pt x="8253" y="250"/>
                    <a:pt x="4132" y="152"/>
                    <a:pt x="0" y="4"/>
                  </a:cubicBezTo>
                  <a:cubicBezTo>
                    <a:pt x="140" y="1"/>
                    <a:pt x="265" y="3"/>
                    <a:pt x="405" y="0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5208076-1619-4883-8DB6-2A433C6609C3}"/>
                </a:ext>
              </a:extLst>
            </p:cNvPr>
            <p:cNvSpPr/>
            <p:nvPr/>
          </p:nvSpPr>
          <p:spPr>
            <a:xfrm>
              <a:off x="11782613" y="1213984"/>
              <a:ext cx="44611" cy="1158"/>
            </a:xfrm>
            <a:custGeom>
              <a:avLst/>
              <a:gdLst>
                <a:gd name="connsiteX0" fmla="*/ 0 w 44611"/>
                <a:gd name="connsiteY0" fmla="*/ 0 h 1158"/>
                <a:gd name="connsiteX1" fmla="*/ 13204 w 44611"/>
                <a:gd name="connsiteY1" fmla="*/ 418 h 1158"/>
                <a:gd name="connsiteX2" fmla="*/ 29166 w 44611"/>
                <a:gd name="connsiteY2" fmla="*/ 792 h 1158"/>
                <a:gd name="connsiteX3" fmla="*/ 36891 w 44611"/>
                <a:gd name="connsiteY3" fmla="*/ 845 h 1158"/>
                <a:gd name="connsiteX4" fmla="*/ 44611 w 44611"/>
                <a:gd name="connsiteY4" fmla="*/ 882 h 1158"/>
                <a:gd name="connsiteX5" fmla="*/ 24437 w 44611"/>
                <a:gd name="connsiteY5" fmla="*/ 789 h 1158"/>
                <a:gd name="connsiteX6" fmla="*/ 4567 w 44611"/>
                <a:gd name="connsiteY6" fmla="*/ 188 h 1158"/>
                <a:gd name="connsiteX7" fmla="*/ 0 w 44611"/>
                <a:gd name="connsiteY7" fmla="*/ 0 h 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611" h="1158">
                  <a:moveTo>
                    <a:pt x="0" y="0"/>
                  </a:moveTo>
                  <a:lnTo>
                    <a:pt x="13204" y="418"/>
                  </a:lnTo>
                  <a:lnTo>
                    <a:pt x="29166" y="792"/>
                  </a:lnTo>
                  <a:lnTo>
                    <a:pt x="36891" y="845"/>
                  </a:lnTo>
                  <a:lnTo>
                    <a:pt x="44611" y="882"/>
                  </a:lnTo>
                  <a:cubicBezTo>
                    <a:pt x="37894" y="1419"/>
                    <a:pt x="31373" y="1056"/>
                    <a:pt x="24437" y="789"/>
                  </a:cubicBezTo>
                  <a:lnTo>
                    <a:pt x="4567" y="188"/>
                  </a:lnTo>
                  <a:cubicBezTo>
                    <a:pt x="3050" y="124"/>
                    <a:pt x="1516" y="64"/>
                    <a:pt x="0" y="0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B31AE961-B799-4C9B-816A-9A689B54CFD4}"/>
              </a:ext>
            </a:extLst>
          </p:cNvPr>
          <p:cNvSpPr/>
          <p:nvPr/>
        </p:nvSpPr>
        <p:spPr>
          <a:xfrm rot="16200000" flipH="1">
            <a:off x="10447972" y="-1035432"/>
            <a:ext cx="754465" cy="2718485"/>
          </a:xfrm>
          <a:custGeom>
            <a:avLst/>
            <a:gdLst>
              <a:gd name="connsiteX0" fmla="*/ 0 w 1115758"/>
              <a:gd name="connsiteY0" fmla="*/ 0 h 2525123"/>
              <a:gd name="connsiteX1" fmla="*/ 26742 w 1115758"/>
              <a:gd name="connsiteY1" fmla="*/ 4397 h 2525123"/>
              <a:gd name="connsiteX2" fmla="*/ 224542 w 1115758"/>
              <a:gd name="connsiteY2" fmla="*/ 52047 h 2525123"/>
              <a:gd name="connsiteX3" fmla="*/ 306592 w 1115758"/>
              <a:gd name="connsiteY3" fmla="*/ 85122 h 2525123"/>
              <a:gd name="connsiteX4" fmla="*/ 387642 w 1115758"/>
              <a:gd name="connsiteY4" fmla="*/ 125022 h 2525123"/>
              <a:gd name="connsiteX5" fmla="*/ 479092 w 1115758"/>
              <a:gd name="connsiteY5" fmla="*/ 187922 h 2525123"/>
              <a:gd name="connsiteX6" fmla="*/ 499517 w 1115758"/>
              <a:gd name="connsiteY6" fmla="*/ 207697 h 2525123"/>
              <a:gd name="connsiteX7" fmla="*/ 517992 w 1115758"/>
              <a:gd name="connsiteY7" fmla="*/ 227797 h 2525123"/>
              <a:gd name="connsiteX8" fmla="*/ 535517 w 1115758"/>
              <a:gd name="connsiteY8" fmla="*/ 249197 h 2525123"/>
              <a:gd name="connsiteX9" fmla="*/ 543942 w 1115758"/>
              <a:gd name="connsiteY9" fmla="*/ 259897 h 2525123"/>
              <a:gd name="connsiteX10" fmla="*/ 552042 w 1115758"/>
              <a:gd name="connsiteY10" fmla="*/ 271247 h 2525123"/>
              <a:gd name="connsiteX11" fmla="*/ 639267 w 1115758"/>
              <a:gd name="connsiteY11" fmla="*/ 470022 h 2525123"/>
              <a:gd name="connsiteX12" fmla="*/ 637967 w 1115758"/>
              <a:gd name="connsiteY12" fmla="*/ 689872 h 2525123"/>
              <a:gd name="connsiteX13" fmla="*/ 595167 w 1115758"/>
              <a:gd name="connsiteY13" fmla="*/ 794947 h 2525123"/>
              <a:gd name="connsiteX14" fmla="*/ 579942 w 1115758"/>
              <a:gd name="connsiteY14" fmla="*/ 819247 h 2525123"/>
              <a:gd name="connsiteX15" fmla="*/ 571817 w 1115758"/>
              <a:gd name="connsiteY15" fmla="*/ 830922 h 2525123"/>
              <a:gd name="connsiteX16" fmla="*/ 563067 w 1115758"/>
              <a:gd name="connsiteY16" fmla="*/ 841947 h 2525123"/>
              <a:gd name="connsiteX17" fmla="*/ 526742 w 1115758"/>
              <a:gd name="connsiteY17" fmla="*/ 883147 h 2525123"/>
              <a:gd name="connsiteX18" fmla="*/ 453142 w 1115758"/>
              <a:gd name="connsiteY18" fmla="*/ 952197 h 2525123"/>
              <a:gd name="connsiteX19" fmla="*/ 419417 w 1115758"/>
              <a:gd name="connsiteY19" fmla="*/ 984297 h 2525123"/>
              <a:gd name="connsiteX20" fmla="*/ 390242 w 1115758"/>
              <a:gd name="connsiteY20" fmla="*/ 1016722 h 2525123"/>
              <a:gd name="connsiteX21" fmla="*/ 376942 w 1115758"/>
              <a:gd name="connsiteY21" fmla="*/ 1033272 h 2525123"/>
              <a:gd name="connsiteX22" fmla="*/ 365267 w 1115758"/>
              <a:gd name="connsiteY22" fmla="*/ 1050772 h 2525123"/>
              <a:gd name="connsiteX23" fmla="*/ 362017 w 1115758"/>
              <a:gd name="connsiteY23" fmla="*/ 1055322 h 2525123"/>
              <a:gd name="connsiteX24" fmla="*/ 359442 w 1115758"/>
              <a:gd name="connsiteY24" fmla="*/ 1059847 h 2525123"/>
              <a:gd name="connsiteX25" fmla="*/ 354242 w 1115758"/>
              <a:gd name="connsiteY25" fmla="*/ 1069272 h 2525123"/>
              <a:gd name="connsiteX26" fmla="*/ 349067 w 1115758"/>
              <a:gd name="connsiteY26" fmla="*/ 1078347 h 2525123"/>
              <a:gd name="connsiteX27" fmla="*/ 344192 w 1115758"/>
              <a:gd name="connsiteY27" fmla="*/ 1088072 h 2525123"/>
              <a:gd name="connsiteX28" fmla="*/ 339667 w 1115758"/>
              <a:gd name="connsiteY28" fmla="*/ 1097797 h 2525123"/>
              <a:gd name="connsiteX29" fmla="*/ 335442 w 1115758"/>
              <a:gd name="connsiteY29" fmla="*/ 1107522 h 2525123"/>
              <a:gd name="connsiteX30" fmla="*/ 327342 w 1115758"/>
              <a:gd name="connsiteY30" fmla="*/ 1127622 h 2525123"/>
              <a:gd name="connsiteX31" fmla="*/ 315017 w 1115758"/>
              <a:gd name="connsiteY31" fmla="*/ 1169122 h 2525123"/>
              <a:gd name="connsiteX32" fmla="*/ 303667 w 1115758"/>
              <a:gd name="connsiteY32" fmla="*/ 1255072 h 2525123"/>
              <a:gd name="connsiteX33" fmla="*/ 303667 w 1115758"/>
              <a:gd name="connsiteY33" fmla="*/ 1266097 h 2525123"/>
              <a:gd name="connsiteX34" fmla="*/ 303992 w 1115758"/>
              <a:gd name="connsiteY34" fmla="*/ 1276797 h 2525123"/>
              <a:gd name="connsiteX35" fmla="*/ 305292 w 1115758"/>
              <a:gd name="connsiteY35" fmla="*/ 1298522 h 2525123"/>
              <a:gd name="connsiteX36" fmla="*/ 307542 w 1115758"/>
              <a:gd name="connsiteY36" fmla="*/ 1319922 h 2525123"/>
              <a:gd name="connsiteX37" fmla="*/ 311117 w 1115758"/>
              <a:gd name="connsiteY37" fmla="*/ 1341322 h 2525123"/>
              <a:gd name="connsiteX38" fmla="*/ 338042 w 1115758"/>
              <a:gd name="connsiteY38" fmla="*/ 1423347 h 2525123"/>
              <a:gd name="connsiteX39" fmla="*/ 383442 w 1115758"/>
              <a:gd name="connsiteY39" fmla="*/ 1498897 h 2525123"/>
              <a:gd name="connsiteX40" fmla="*/ 444392 w 1115758"/>
              <a:gd name="connsiteY40" fmla="*/ 1566997 h 2525123"/>
              <a:gd name="connsiteX41" fmla="*/ 516042 w 1115758"/>
              <a:gd name="connsiteY41" fmla="*/ 1628622 h 2525123"/>
              <a:gd name="connsiteX42" fmla="*/ 678192 w 1115758"/>
              <a:gd name="connsiteY42" fmla="*/ 1740147 h 2525123"/>
              <a:gd name="connsiteX43" fmla="*/ 763792 w 1115758"/>
              <a:gd name="connsiteY43" fmla="*/ 1795597 h 2525123"/>
              <a:gd name="connsiteX44" fmla="*/ 849717 w 1115758"/>
              <a:gd name="connsiteY44" fmla="*/ 1855272 h 2525123"/>
              <a:gd name="connsiteX45" fmla="*/ 933367 w 1115758"/>
              <a:gd name="connsiteY45" fmla="*/ 1923372 h 2525123"/>
              <a:gd name="connsiteX46" fmla="*/ 1009567 w 1115758"/>
              <a:gd name="connsiteY46" fmla="*/ 2004422 h 2525123"/>
              <a:gd name="connsiteX47" fmla="*/ 1107167 w 1115758"/>
              <a:gd name="connsiteY47" fmla="*/ 2212272 h 2525123"/>
              <a:gd name="connsiteX48" fmla="*/ 1115292 w 1115758"/>
              <a:gd name="connsiteY48" fmla="*/ 2328372 h 2525123"/>
              <a:gd name="connsiteX49" fmla="*/ 1099717 w 1115758"/>
              <a:gd name="connsiteY49" fmla="*/ 2440872 h 2525123"/>
              <a:gd name="connsiteX50" fmla="*/ 1076174 w 1115758"/>
              <a:gd name="connsiteY50" fmla="*/ 2525123 h 2525123"/>
              <a:gd name="connsiteX51" fmla="*/ 0 w 1115758"/>
              <a:gd name="connsiteY51" fmla="*/ 2525123 h 2525123"/>
              <a:gd name="connsiteX52" fmla="*/ 0 w 1115758"/>
              <a:gd name="connsiteY52" fmla="*/ 0 h 252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5758" h="2525123">
                <a:moveTo>
                  <a:pt x="0" y="0"/>
                </a:moveTo>
                <a:lnTo>
                  <a:pt x="26742" y="4397"/>
                </a:lnTo>
                <a:cubicBezTo>
                  <a:pt x="85442" y="16072"/>
                  <a:pt x="151267" y="30647"/>
                  <a:pt x="224542" y="52047"/>
                </a:cubicBezTo>
                <a:cubicBezTo>
                  <a:pt x="251792" y="62422"/>
                  <a:pt x="279342" y="73122"/>
                  <a:pt x="306592" y="85122"/>
                </a:cubicBezTo>
                <a:cubicBezTo>
                  <a:pt x="333817" y="96797"/>
                  <a:pt x="360742" y="110097"/>
                  <a:pt x="387642" y="125022"/>
                </a:cubicBezTo>
                <a:cubicBezTo>
                  <a:pt x="420392" y="142522"/>
                  <a:pt x="450867" y="163597"/>
                  <a:pt x="479092" y="187922"/>
                </a:cubicBezTo>
                <a:cubicBezTo>
                  <a:pt x="486867" y="194722"/>
                  <a:pt x="493042" y="201222"/>
                  <a:pt x="499517" y="207697"/>
                </a:cubicBezTo>
                <a:cubicBezTo>
                  <a:pt x="505992" y="214197"/>
                  <a:pt x="511842" y="220997"/>
                  <a:pt x="517992" y="227797"/>
                </a:cubicBezTo>
                <a:cubicBezTo>
                  <a:pt x="524167" y="234947"/>
                  <a:pt x="530317" y="241747"/>
                  <a:pt x="535517" y="249197"/>
                </a:cubicBezTo>
                <a:lnTo>
                  <a:pt x="543942" y="259897"/>
                </a:lnTo>
                <a:lnTo>
                  <a:pt x="552042" y="271247"/>
                </a:lnTo>
                <a:cubicBezTo>
                  <a:pt x="593867" y="330922"/>
                  <a:pt x="623392" y="398697"/>
                  <a:pt x="639267" y="470022"/>
                </a:cubicBezTo>
                <a:cubicBezTo>
                  <a:pt x="655492" y="542347"/>
                  <a:pt x="655167" y="617572"/>
                  <a:pt x="637967" y="689872"/>
                </a:cubicBezTo>
                <a:cubicBezTo>
                  <a:pt x="628567" y="726522"/>
                  <a:pt x="614292" y="761872"/>
                  <a:pt x="595167" y="794947"/>
                </a:cubicBezTo>
                <a:cubicBezTo>
                  <a:pt x="590317" y="803047"/>
                  <a:pt x="585442" y="811147"/>
                  <a:pt x="579942" y="819247"/>
                </a:cubicBezTo>
                <a:cubicBezTo>
                  <a:pt x="577017" y="823147"/>
                  <a:pt x="574417" y="827372"/>
                  <a:pt x="571817" y="830922"/>
                </a:cubicBezTo>
                <a:lnTo>
                  <a:pt x="563067" y="841947"/>
                </a:lnTo>
                <a:cubicBezTo>
                  <a:pt x="551392" y="856872"/>
                  <a:pt x="539392" y="870497"/>
                  <a:pt x="526742" y="883147"/>
                </a:cubicBezTo>
                <a:cubicBezTo>
                  <a:pt x="502117" y="908422"/>
                  <a:pt x="476817" y="930797"/>
                  <a:pt x="453142" y="952197"/>
                </a:cubicBezTo>
                <a:cubicBezTo>
                  <a:pt x="441467" y="962897"/>
                  <a:pt x="430117" y="973597"/>
                  <a:pt x="419417" y="984297"/>
                </a:cubicBezTo>
                <a:cubicBezTo>
                  <a:pt x="409042" y="994347"/>
                  <a:pt x="399317" y="1005372"/>
                  <a:pt x="390242" y="1016722"/>
                </a:cubicBezTo>
                <a:lnTo>
                  <a:pt x="376942" y="1033272"/>
                </a:lnTo>
                <a:lnTo>
                  <a:pt x="365267" y="1050772"/>
                </a:lnTo>
                <a:lnTo>
                  <a:pt x="362017" y="1055322"/>
                </a:lnTo>
                <a:lnTo>
                  <a:pt x="359442" y="1059847"/>
                </a:lnTo>
                <a:lnTo>
                  <a:pt x="354242" y="1069272"/>
                </a:lnTo>
                <a:lnTo>
                  <a:pt x="349067" y="1078347"/>
                </a:lnTo>
                <a:cubicBezTo>
                  <a:pt x="347442" y="1081572"/>
                  <a:pt x="345817" y="1084822"/>
                  <a:pt x="344192" y="1088072"/>
                </a:cubicBezTo>
                <a:lnTo>
                  <a:pt x="339667" y="1097797"/>
                </a:lnTo>
                <a:cubicBezTo>
                  <a:pt x="338042" y="1101047"/>
                  <a:pt x="336417" y="1104272"/>
                  <a:pt x="335442" y="1107522"/>
                </a:cubicBezTo>
                <a:lnTo>
                  <a:pt x="327342" y="1127622"/>
                </a:lnTo>
                <a:cubicBezTo>
                  <a:pt x="322467" y="1141247"/>
                  <a:pt x="318242" y="1155197"/>
                  <a:pt x="315017" y="1169122"/>
                </a:cubicBezTo>
                <a:cubicBezTo>
                  <a:pt x="308192" y="1197347"/>
                  <a:pt x="304317" y="1226197"/>
                  <a:pt x="303667" y="1255072"/>
                </a:cubicBezTo>
                <a:cubicBezTo>
                  <a:pt x="303667" y="1258622"/>
                  <a:pt x="303342" y="1262197"/>
                  <a:pt x="303667" y="1266097"/>
                </a:cubicBezTo>
                <a:lnTo>
                  <a:pt x="303992" y="1276797"/>
                </a:lnTo>
                <a:cubicBezTo>
                  <a:pt x="303992" y="1283922"/>
                  <a:pt x="304317" y="1291372"/>
                  <a:pt x="305292" y="1298522"/>
                </a:cubicBezTo>
                <a:cubicBezTo>
                  <a:pt x="305942" y="1305647"/>
                  <a:pt x="306592" y="1312772"/>
                  <a:pt x="307542" y="1319922"/>
                </a:cubicBezTo>
                <a:lnTo>
                  <a:pt x="311117" y="1341322"/>
                </a:lnTo>
                <a:cubicBezTo>
                  <a:pt x="316967" y="1369522"/>
                  <a:pt x="326042" y="1397097"/>
                  <a:pt x="338042" y="1423347"/>
                </a:cubicBezTo>
                <a:cubicBezTo>
                  <a:pt x="350692" y="1449947"/>
                  <a:pt x="365917" y="1475222"/>
                  <a:pt x="383442" y="1498897"/>
                </a:cubicBezTo>
                <a:cubicBezTo>
                  <a:pt x="402242" y="1523222"/>
                  <a:pt x="422342" y="1545922"/>
                  <a:pt x="444392" y="1566997"/>
                </a:cubicBezTo>
                <a:cubicBezTo>
                  <a:pt x="467092" y="1588722"/>
                  <a:pt x="491092" y="1609147"/>
                  <a:pt x="516042" y="1628622"/>
                </a:cubicBezTo>
                <a:cubicBezTo>
                  <a:pt x="566642" y="1667847"/>
                  <a:pt x="621767" y="1703847"/>
                  <a:pt x="678192" y="1740147"/>
                </a:cubicBezTo>
                <a:cubicBezTo>
                  <a:pt x="706392" y="1758322"/>
                  <a:pt x="734917" y="1776797"/>
                  <a:pt x="763792" y="1795597"/>
                </a:cubicBezTo>
                <a:cubicBezTo>
                  <a:pt x="792642" y="1814747"/>
                  <a:pt x="821517" y="1834522"/>
                  <a:pt x="849717" y="1855272"/>
                </a:cubicBezTo>
                <a:cubicBezTo>
                  <a:pt x="878892" y="1876672"/>
                  <a:pt x="906792" y="1899372"/>
                  <a:pt x="933367" y="1923372"/>
                </a:cubicBezTo>
                <a:cubicBezTo>
                  <a:pt x="960942" y="1947997"/>
                  <a:pt x="986567" y="1975247"/>
                  <a:pt x="1009567" y="2004422"/>
                </a:cubicBezTo>
                <a:cubicBezTo>
                  <a:pt x="1058542" y="2064747"/>
                  <a:pt x="1091942" y="2136072"/>
                  <a:pt x="1107167" y="2212272"/>
                </a:cubicBezTo>
                <a:cubicBezTo>
                  <a:pt x="1114317" y="2250547"/>
                  <a:pt x="1116917" y="2289447"/>
                  <a:pt x="1115292" y="2328372"/>
                </a:cubicBezTo>
                <a:cubicBezTo>
                  <a:pt x="1113342" y="2366297"/>
                  <a:pt x="1108142" y="2403922"/>
                  <a:pt x="1099717" y="2440872"/>
                </a:cubicBezTo>
                <a:lnTo>
                  <a:pt x="1076174" y="2525123"/>
                </a:lnTo>
                <a:lnTo>
                  <a:pt x="0" y="2525123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41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Anita Regmi</cp:lastModifiedBy>
  <cp:revision>348</cp:revision>
  <dcterms:created xsi:type="dcterms:W3CDTF">2020-09-24T05:56:41Z</dcterms:created>
  <dcterms:modified xsi:type="dcterms:W3CDTF">2021-05-02T07:06:40Z</dcterms:modified>
</cp:coreProperties>
</file>