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50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43B"/>
    <a:srgbClr val="1577D9"/>
    <a:srgbClr val="0B3D6F"/>
    <a:srgbClr val="11CADD"/>
    <a:srgbClr val="0D98A7"/>
    <a:srgbClr val="E76A25"/>
    <a:srgbClr val="00A898"/>
    <a:srgbClr val="32599E"/>
    <a:srgbClr val="55595D"/>
    <a:srgbClr val="FF6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7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0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A9EA344-664B-4695-A31B-0FCBC0550C48}"/>
              </a:ext>
            </a:extLst>
          </p:cNvPr>
          <p:cNvGrpSpPr/>
          <p:nvPr/>
        </p:nvGrpSpPr>
        <p:grpSpPr>
          <a:xfrm>
            <a:off x="6443798" y="3189241"/>
            <a:ext cx="3564617" cy="3128129"/>
            <a:chOff x="1742697" y="-779146"/>
            <a:chExt cx="4752822" cy="4170838"/>
          </a:xfrm>
          <a:solidFill>
            <a:schemeClr val="bg1">
              <a:lumMod val="85000"/>
            </a:schemeClr>
          </a:solidFill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9E0CC73-1194-4531-83E9-8F02CCF91679}"/>
                </a:ext>
              </a:extLst>
            </p:cNvPr>
            <p:cNvGrpSpPr/>
            <p:nvPr/>
          </p:nvGrpSpPr>
          <p:grpSpPr>
            <a:xfrm rot="10089859">
              <a:off x="1742697" y="-318463"/>
              <a:ext cx="4752822" cy="3688088"/>
              <a:chOff x="2438400" y="1005871"/>
              <a:chExt cx="6414912" cy="4977833"/>
            </a:xfrm>
            <a:grpFill/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871CB846-3A23-42CC-8789-C6AD03A08358}"/>
                  </a:ext>
                </a:extLst>
              </p:cNvPr>
              <p:cNvCxnSpPr/>
              <p:nvPr/>
            </p:nvCxnSpPr>
            <p:spPr>
              <a:xfrm flipV="1">
                <a:off x="2614864" y="3850104"/>
                <a:ext cx="1411705" cy="2133600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F04DE51-9241-4716-81A3-465A2CA6428C}"/>
                  </a:ext>
                </a:extLst>
              </p:cNvPr>
              <p:cNvCxnSpPr/>
              <p:nvPr/>
            </p:nvCxnSpPr>
            <p:spPr>
              <a:xfrm>
                <a:off x="4026569" y="3866146"/>
                <a:ext cx="1267327" cy="882316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4A76258C-29DC-4533-B3EC-7F109AA2D9AD}"/>
                  </a:ext>
                </a:extLst>
              </p:cNvPr>
              <p:cNvCxnSpPr/>
              <p:nvPr/>
            </p:nvCxnSpPr>
            <p:spPr>
              <a:xfrm flipH="1">
                <a:off x="2614864" y="4780546"/>
                <a:ext cx="2662990" cy="1199465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A957A617-604C-4775-95F2-883ACD08F3D7}"/>
                  </a:ext>
                </a:extLst>
              </p:cNvPr>
              <p:cNvCxnSpPr/>
              <p:nvPr/>
            </p:nvCxnSpPr>
            <p:spPr>
              <a:xfrm>
                <a:off x="2470485" y="3850104"/>
                <a:ext cx="2823411" cy="914400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AD0783A-8074-46E8-8B1B-7E18703F8AEA}"/>
                  </a:ext>
                </a:extLst>
              </p:cNvPr>
              <p:cNvCxnSpPr/>
              <p:nvPr/>
            </p:nvCxnSpPr>
            <p:spPr>
              <a:xfrm flipV="1">
                <a:off x="2438400" y="2823411"/>
                <a:ext cx="3834062" cy="1026694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20AAA482-5ACC-43A6-8261-4D92C99CC8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60231" y="2180695"/>
                <a:ext cx="1666449" cy="649161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9881C79-838C-46F1-B7A3-CB071497D21D}"/>
                  </a:ext>
                </a:extLst>
              </p:cNvPr>
              <p:cNvCxnSpPr/>
              <p:nvPr/>
            </p:nvCxnSpPr>
            <p:spPr>
              <a:xfrm flipH="1">
                <a:off x="4026568" y="2130450"/>
                <a:ext cx="633663" cy="1732003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3CC26AAB-153C-4EAE-A8E5-E0A836F5CCF7}"/>
                  </a:ext>
                </a:extLst>
              </p:cNvPr>
              <p:cNvCxnSpPr/>
              <p:nvPr/>
            </p:nvCxnSpPr>
            <p:spPr>
              <a:xfrm>
                <a:off x="4058654" y="3900350"/>
                <a:ext cx="3547859" cy="1029176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699CBA8D-4772-4CEC-BFC4-4AAA03291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3895" y="4752157"/>
                <a:ext cx="2423966" cy="206942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634241C-43BE-465E-9E33-33FFD874EF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20416" y="2374232"/>
                <a:ext cx="1107852" cy="2518579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9E2AE91-4501-4523-BF89-C0029E71EA9A}"/>
                  </a:ext>
                </a:extLst>
              </p:cNvPr>
              <p:cNvCxnSpPr/>
              <p:nvPr/>
            </p:nvCxnSpPr>
            <p:spPr>
              <a:xfrm flipH="1">
                <a:off x="5277855" y="2374233"/>
                <a:ext cx="3547859" cy="2406316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33E7869-00A5-4493-8671-09A8C83E859D}"/>
                  </a:ext>
                </a:extLst>
              </p:cNvPr>
              <p:cNvCxnSpPr/>
              <p:nvPr/>
            </p:nvCxnSpPr>
            <p:spPr>
              <a:xfrm flipH="1" flipV="1">
                <a:off x="6248401" y="2823412"/>
                <a:ext cx="1435769" cy="2119645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9DA6734E-AAFB-402C-9F04-E097193B3A86}"/>
                  </a:ext>
                </a:extLst>
              </p:cNvPr>
              <p:cNvCxnSpPr/>
              <p:nvPr/>
            </p:nvCxnSpPr>
            <p:spPr>
              <a:xfrm flipV="1">
                <a:off x="6302617" y="2374233"/>
                <a:ext cx="2550695" cy="449180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18B2DDE5-5D8E-45E1-883A-8BD87BA64477}"/>
                  </a:ext>
                </a:extLst>
              </p:cNvPr>
              <p:cNvCxnSpPr/>
              <p:nvPr/>
            </p:nvCxnSpPr>
            <p:spPr>
              <a:xfrm flipV="1">
                <a:off x="4660231" y="1005871"/>
                <a:ext cx="1238496" cy="1124581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AAD346D0-5E94-4A05-8040-A08A49DBFA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89383" y="1005871"/>
                <a:ext cx="399120" cy="1858616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94DE781-6380-4BDB-ABC0-A88AE24548E0}"/>
                  </a:ext>
                </a:extLst>
              </p:cNvPr>
              <p:cNvCxnSpPr/>
              <p:nvPr/>
            </p:nvCxnSpPr>
            <p:spPr>
              <a:xfrm flipH="1">
                <a:off x="5250253" y="2914731"/>
                <a:ext cx="995592" cy="1898902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355845D-B368-46D1-B8E8-B5719B7CB2D1}"/>
                  </a:ext>
                </a:extLst>
              </p:cNvPr>
              <p:cNvCxnSpPr/>
              <p:nvPr/>
            </p:nvCxnSpPr>
            <p:spPr>
              <a:xfrm>
                <a:off x="4644190" y="2164653"/>
                <a:ext cx="621140" cy="2671436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51A043D-8509-40A4-9BF5-32841784C0FE}"/>
                </a:ext>
              </a:extLst>
            </p:cNvPr>
            <p:cNvSpPr/>
            <p:nvPr/>
          </p:nvSpPr>
          <p:spPr>
            <a:xfrm rot="10089859">
              <a:off x="4227053" y="3242299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61D43D0-4A5B-474C-A2DC-B9E8C943EE95}"/>
                </a:ext>
              </a:extLst>
            </p:cNvPr>
            <p:cNvSpPr/>
            <p:nvPr/>
          </p:nvSpPr>
          <p:spPr>
            <a:xfrm rot="10089859">
              <a:off x="3684894" y="1982142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76CAAA0-B3B9-47B2-9ADE-C203EB4922A3}"/>
                </a:ext>
              </a:extLst>
            </p:cNvPr>
            <p:cNvSpPr/>
            <p:nvPr/>
          </p:nvSpPr>
          <p:spPr>
            <a:xfrm rot="10089859">
              <a:off x="1974330" y="2695101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A1E362B-FFEC-43B9-9B79-EC3FE21C6432}"/>
                </a:ext>
              </a:extLst>
            </p:cNvPr>
            <p:cNvSpPr/>
            <p:nvPr/>
          </p:nvSpPr>
          <p:spPr>
            <a:xfrm rot="10089859">
              <a:off x="2385172" y="726562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E7ABF0D8-51F6-4EEF-BC23-5590BD17EF73}"/>
                </a:ext>
              </a:extLst>
            </p:cNvPr>
            <p:cNvSpPr/>
            <p:nvPr/>
          </p:nvSpPr>
          <p:spPr>
            <a:xfrm rot="10089859">
              <a:off x="4091145" y="475645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1127E1D-E1C6-48DC-AE57-13F8D725C8B7}"/>
                </a:ext>
              </a:extLst>
            </p:cNvPr>
            <p:cNvSpPr/>
            <p:nvPr/>
          </p:nvSpPr>
          <p:spPr>
            <a:xfrm rot="10089859">
              <a:off x="5116629" y="927985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FDF56DA2-5545-4AA3-B55B-13E2F73CDCF2}"/>
                </a:ext>
              </a:extLst>
            </p:cNvPr>
            <p:cNvSpPr/>
            <p:nvPr/>
          </p:nvSpPr>
          <p:spPr>
            <a:xfrm rot="10089859">
              <a:off x="5826631" y="-779146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C40130E-A317-4110-8888-0757F792751C}"/>
                </a:ext>
              </a:extLst>
            </p:cNvPr>
            <p:cNvSpPr/>
            <p:nvPr/>
          </p:nvSpPr>
          <p:spPr>
            <a:xfrm rot="10089859">
              <a:off x="6235409" y="718615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D7818C7-CBD2-4F1F-81B6-A729E2875986}"/>
                </a:ext>
              </a:extLst>
            </p:cNvPr>
            <p:cNvSpPr/>
            <p:nvPr/>
          </p:nvSpPr>
          <p:spPr>
            <a:xfrm rot="10089859">
              <a:off x="4963162" y="2234694"/>
              <a:ext cx="149393" cy="149393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3376C84-4B9A-48EA-ABA9-D6B5F4EF5877}"/>
              </a:ext>
            </a:extLst>
          </p:cNvPr>
          <p:cNvSpPr/>
          <p:nvPr/>
        </p:nvSpPr>
        <p:spPr>
          <a:xfrm>
            <a:off x="584317" y="2957521"/>
            <a:ext cx="970340" cy="941710"/>
          </a:xfrm>
          <a:custGeom>
            <a:avLst/>
            <a:gdLst>
              <a:gd name="connsiteX0" fmla="*/ 49859 w 1293787"/>
              <a:gd name="connsiteY0" fmla="*/ 0 h 1598036"/>
              <a:gd name="connsiteX1" fmla="*/ 1293787 w 1293787"/>
              <a:gd name="connsiteY1" fmla="*/ 0 h 1598036"/>
              <a:gd name="connsiteX2" fmla="*/ 1293787 w 1293787"/>
              <a:gd name="connsiteY2" fmla="*/ 1598036 h 1598036"/>
              <a:gd name="connsiteX3" fmla="*/ 49859 w 1293787"/>
              <a:gd name="connsiteY3" fmla="*/ 1598036 h 1598036"/>
              <a:gd name="connsiteX4" fmla="*/ 0 w 1293787"/>
              <a:gd name="connsiteY4" fmla="*/ 1548177 h 1598036"/>
              <a:gd name="connsiteX5" fmla="*/ 0 w 1293787"/>
              <a:gd name="connsiteY5" fmla="*/ 49859 h 1598036"/>
              <a:gd name="connsiteX6" fmla="*/ 49859 w 1293787"/>
              <a:gd name="connsiteY6" fmla="*/ 0 h 159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3787" h="1598036">
                <a:moveTo>
                  <a:pt x="49859" y="0"/>
                </a:moveTo>
                <a:lnTo>
                  <a:pt x="1293787" y="0"/>
                </a:lnTo>
                <a:lnTo>
                  <a:pt x="1293787" y="1598036"/>
                </a:lnTo>
                <a:lnTo>
                  <a:pt x="49859" y="1598036"/>
                </a:lnTo>
                <a:cubicBezTo>
                  <a:pt x="22323" y="1598036"/>
                  <a:pt x="0" y="1575713"/>
                  <a:pt x="0" y="1548177"/>
                </a:cubicBezTo>
                <a:lnTo>
                  <a:pt x="0" y="49859"/>
                </a:lnTo>
                <a:cubicBezTo>
                  <a:pt x="0" y="22323"/>
                  <a:pt x="22323" y="0"/>
                  <a:pt x="49859" y="0"/>
                </a:cubicBezTo>
                <a:close/>
              </a:path>
            </a:pathLst>
          </a:custGeom>
          <a:solidFill>
            <a:srgbClr val="32599E"/>
          </a:solidFill>
          <a:ln>
            <a:noFill/>
          </a:ln>
          <a:effectLst>
            <a:outerShdw blurRad="6858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587355-C644-4D14-9F89-ABAE3A3B3BD3}"/>
              </a:ext>
            </a:extLst>
          </p:cNvPr>
          <p:cNvGrpSpPr/>
          <p:nvPr/>
        </p:nvGrpSpPr>
        <p:grpSpPr>
          <a:xfrm rot="10800000">
            <a:off x="483735" y="4842954"/>
            <a:ext cx="132161" cy="830889"/>
            <a:chOff x="9483237" y="1321506"/>
            <a:chExt cx="273513" cy="1719570"/>
          </a:xfrm>
          <a:solidFill>
            <a:srgbClr val="FF8B94"/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CEAF14C-6C5F-4F62-96A7-48697F3F190D}"/>
                </a:ext>
              </a:extLst>
            </p:cNvPr>
            <p:cNvSpPr/>
            <p:nvPr/>
          </p:nvSpPr>
          <p:spPr>
            <a:xfrm>
              <a:off x="9483237" y="2767564"/>
              <a:ext cx="273513" cy="273512"/>
            </a:xfrm>
            <a:prstGeom prst="ellipse">
              <a:avLst/>
            </a:prstGeom>
            <a:grpFill/>
            <a:ln>
              <a:noFill/>
            </a:ln>
            <a:effectLst>
              <a:outerShdw blurRad="266700" sx="103000" sy="103000" algn="ctr" rotWithShape="0">
                <a:schemeClr val="accent2">
                  <a:alpha val="7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8C01A63-D0B6-4EB9-9A18-41996B28DA54}"/>
                </a:ext>
              </a:extLst>
            </p:cNvPr>
            <p:cNvSpPr/>
            <p:nvPr/>
          </p:nvSpPr>
          <p:spPr>
            <a:xfrm>
              <a:off x="9597191" y="1321506"/>
              <a:ext cx="45719" cy="15130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d-ID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4E070D8-2200-4FCD-BE32-5A49C4891458}"/>
              </a:ext>
            </a:extLst>
          </p:cNvPr>
          <p:cNvSpPr/>
          <p:nvPr/>
        </p:nvSpPr>
        <p:spPr>
          <a:xfrm>
            <a:off x="1554655" y="2957522"/>
            <a:ext cx="2434823" cy="1222848"/>
          </a:xfrm>
          <a:custGeom>
            <a:avLst/>
            <a:gdLst>
              <a:gd name="connsiteX0" fmla="*/ 0 w 2388222"/>
              <a:gd name="connsiteY0" fmla="*/ 0 h 1598036"/>
              <a:gd name="connsiteX1" fmla="*/ 2338363 w 2388222"/>
              <a:gd name="connsiteY1" fmla="*/ 0 h 1598036"/>
              <a:gd name="connsiteX2" fmla="*/ 2388222 w 2388222"/>
              <a:gd name="connsiteY2" fmla="*/ 49859 h 1598036"/>
              <a:gd name="connsiteX3" fmla="*/ 2388222 w 2388222"/>
              <a:gd name="connsiteY3" fmla="*/ 1548177 h 1598036"/>
              <a:gd name="connsiteX4" fmla="*/ 2338363 w 2388222"/>
              <a:gd name="connsiteY4" fmla="*/ 1598036 h 1598036"/>
              <a:gd name="connsiteX5" fmla="*/ 0 w 2388222"/>
              <a:gd name="connsiteY5" fmla="*/ 1598036 h 1598036"/>
              <a:gd name="connsiteX6" fmla="*/ 0 w 2388222"/>
              <a:gd name="connsiteY6" fmla="*/ 0 h 159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8222" h="1598036">
                <a:moveTo>
                  <a:pt x="0" y="0"/>
                </a:moveTo>
                <a:lnTo>
                  <a:pt x="2338363" y="0"/>
                </a:lnTo>
                <a:cubicBezTo>
                  <a:pt x="2365899" y="0"/>
                  <a:pt x="2388222" y="22323"/>
                  <a:pt x="2388222" y="49859"/>
                </a:cubicBezTo>
                <a:lnTo>
                  <a:pt x="2388222" y="1548177"/>
                </a:lnTo>
                <a:cubicBezTo>
                  <a:pt x="2388222" y="1575713"/>
                  <a:pt x="2365899" y="1598036"/>
                  <a:pt x="2338363" y="1598036"/>
                </a:cubicBezTo>
                <a:lnTo>
                  <a:pt x="0" y="1598036"/>
                </a:lnTo>
                <a:lnTo>
                  <a:pt x="0" y="0"/>
                </a:lnTo>
                <a:close/>
              </a:path>
            </a:pathLst>
          </a:custGeom>
          <a:solidFill>
            <a:srgbClr val="0D98A7"/>
          </a:solidFill>
          <a:ln>
            <a:noFill/>
          </a:ln>
          <a:effectLst>
            <a:outerShdw blurRad="6858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70" name="Graphic 269">
            <a:extLst>
              <a:ext uri="{FF2B5EF4-FFF2-40B4-BE49-F238E27FC236}">
                <a16:creationId xmlns:a16="http://schemas.microsoft.com/office/drawing/2014/main" id="{2596A08D-6052-4DCE-9913-5E77E7CBF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0563" y="3126781"/>
            <a:ext cx="491717" cy="491717"/>
          </a:xfrm>
          <a:prstGeom prst="rect">
            <a:avLst/>
          </a:prstGeom>
        </p:spPr>
      </p:pic>
      <p:grpSp>
        <p:nvGrpSpPr>
          <p:cNvPr id="272" name="Google Shape;4109;p154">
            <a:extLst>
              <a:ext uri="{FF2B5EF4-FFF2-40B4-BE49-F238E27FC236}">
                <a16:creationId xmlns:a16="http://schemas.microsoft.com/office/drawing/2014/main" id="{B38B26B5-8A0A-4ACC-B048-2F74D0E404C8}"/>
              </a:ext>
            </a:extLst>
          </p:cNvPr>
          <p:cNvGrpSpPr/>
          <p:nvPr/>
        </p:nvGrpSpPr>
        <p:grpSpPr>
          <a:xfrm>
            <a:off x="4673135" y="491924"/>
            <a:ext cx="3881906" cy="4265493"/>
            <a:chOff x="0" y="-1"/>
            <a:chExt cx="8493393" cy="9332659"/>
          </a:xfrm>
          <a:pattFill prst="pct40">
            <a:fgClr>
              <a:schemeClr val="bg1">
                <a:lumMod val="65000"/>
              </a:schemeClr>
            </a:fgClr>
            <a:bgClr>
              <a:schemeClr val="bg1"/>
            </a:bgClr>
          </a:pattFill>
        </p:grpSpPr>
        <p:sp>
          <p:nvSpPr>
            <p:cNvPr id="274" name="Google Shape;4111;p154">
              <a:extLst>
                <a:ext uri="{FF2B5EF4-FFF2-40B4-BE49-F238E27FC236}">
                  <a16:creationId xmlns:a16="http://schemas.microsoft.com/office/drawing/2014/main" id="{F2006FC8-4F9E-4AF2-8308-5DF8140AFCAC}"/>
                </a:ext>
              </a:extLst>
            </p:cNvPr>
            <p:cNvSpPr/>
            <p:nvPr/>
          </p:nvSpPr>
          <p:spPr>
            <a:xfrm>
              <a:off x="0" y="3868409"/>
              <a:ext cx="1856013" cy="1511142"/>
            </a:xfrm>
            <a:custGeom>
              <a:avLst/>
              <a:gdLst/>
              <a:ahLst/>
              <a:cxnLst/>
              <a:rect l="0" t="0" r="0" b="0"/>
              <a:pathLst>
                <a:path w="21570" h="21487" extrusionOk="0">
                  <a:moveTo>
                    <a:pt x="15390" y="20012"/>
                  </a:moveTo>
                  <a:lnTo>
                    <a:pt x="15390" y="20055"/>
                  </a:lnTo>
                  <a:cubicBezTo>
                    <a:pt x="15652" y="20147"/>
                    <a:pt x="16136" y="20647"/>
                    <a:pt x="16171" y="20881"/>
                  </a:cubicBezTo>
                  <a:cubicBezTo>
                    <a:pt x="16211" y="21109"/>
                    <a:pt x="15985" y="21017"/>
                    <a:pt x="15874" y="21017"/>
                  </a:cubicBezTo>
                  <a:cubicBezTo>
                    <a:pt x="15838" y="21152"/>
                    <a:pt x="15722" y="21109"/>
                    <a:pt x="15687" y="21201"/>
                  </a:cubicBezTo>
                  <a:cubicBezTo>
                    <a:pt x="15687" y="21430"/>
                    <a:pt x="15949" y="21380"/>
                    <a:pt x="16025" y="21380"/>
                  </a:cubicBezTo>
                  <a:cubicBezTo>
                    <a:pt x="16025" y="21337"/>
                    <a:pt x="16060" y="21294"/>
                    <a:pt x="16060" y="21245"/>
                  </a:cubicBezTo>
                  <a:cubicBezTo>
                    <a:pt x="16100" y="21245"/>
                    <a:pt x="16136" y="21245"/>
                    <a:pt x="16171" y="21245"/>
                  </a:cubicBezTo>
                  <a:cubicBezTo>
                    <a:pt x="16211" y="21245"/>
                    <a:pt x="16211" y="21245"/>
                    <a:pt x="16211" y="21245"/>
                  </a:cubicBezTo>
                  <a:cubicBezTo>
                    <a:pt x="16211" y="21337"/>
                    <a:pt x="16211" y="21380"/>
                    <a:pt x="16211" y="21473"/>
                  </a:cubicBezTo>
                  <a:cubicBezTo>
                    <a:pt x="16322" y="21430"/>
                    <a:pt x="16433" y="21522"/>
                    <a:pt x="16549" y="21473"/>
                  </a:cubicBezTo>
                  <a:cubicBezTo>
                    <a:pt x="16584" y="21473"/>
                    <a:pt x="16625" y="21337"/>
                    <a:pt x="16660" y="21337"/>
                  </a:cubicBezTo>
                  <a:cubicBezTo>
                    <a:pt x="16736" y="21337"/>
                    <a:pt x="16811" y="21337"/>
                    <a:pt x="16922" y="21337"/>
                  </a:cubicBezTo>
                  <a:cubicBezTo>
                    <a:pt x="16922" y="21152"/>
                    <a:pt x="16887" y="20788"/>
                    <a:pt x="17033" y="20696"/>
                  </a:cubicBezTo>
                  <a:cubicBezTo>
                    <a:pt x="17184" y="20604"/>
                    <a:pt x="17073" y="20326"/>
                    <a:pt x="17109" y="20147"/>
                  </a:cubicBezTo>
                  <a:cubicBezTo>
                    <a:pt x="17184" y="19962"/>
                    <a:pt x="17406" y="19321"/>
                    <a:pt x="17073" y="19278"/>
                  </a:cubicBezTo>
                  <a:cubicBezTo>
                    <a:pt x="17109" y="19136"/>
                    <a:pt x="17184" y="19050"/>
                    <a:pt x="17184" y="18958"/>
                  </a:cubicBezTo>
                  <a:cubicBezTo>
                    <a:pt x="17371" y="18908"/>
                    <a:pt x="17335" y="19050"/>
                    <a:pt x="17446" y="19186"/>
                  </a:cubicBezTo>
                  <a:cubicBezTo>
                    <a:pt x="17557" y="19321"/>
                    <a:pt x="17708" y="19278"/>
                    <a:pt x="17860" y="19321"/>
                  </a:cubicBezTo>
                  <a:cubicBezTo>
                    <a:pt x="17860" y="19414"/>
                    <a:pt x="17860" y="19506"/>
                    <a:pt x="17860" y="19642"/>
                  </a:cubicBezTo>
                  <a:cubicBezTo>
                    <a:pt x="18006" y="19599"/>
                    <a:pt x="18046" y="19691"/>
                    <a:pt x="18122" y="19827"/>
                  </a:cubicBezTo>
                  <a:cubicBezTo>
                    <a:pt x="18197" y="19506"/>
                    <a:pt x="18646" y="19777"/>
                    <a:pt x="18646" y="19414"/>
                  </a:cubicBezTo>
                  <a:cubicBezTo>
                    <a:pt x="18646" y="19321"/>
                    <a:pt x="18530" y="19229"/>
                    <a:pt x="18570" y="19136"/>
                  </a:cubicBezTo>
                  <a:cubicBezTo>
                    <a:pt x="18570" y="19050"/>
                    <a:pt x="18943" y="19050"/>
                    <a:pt x="19019" y="19050"/>
                  </a:cubicBezTo>
                  <a:cubicBezTo>
                    <a:pt x="19054" y="18495"/>
                    <a:pt x="18979" y="18132"/>
                    <a:pt x="18646" y="17768"/>
                  </a:cubicBezTo>
                  <a:cubicBezTo>
                    <a:pt x="18455" y="17583"/>
                    <a:pt x="18455" y="17447"/>
                    <a:pt x="18197" y="17447"/>
                  </a:cubicBezTo>
                  <a:cubicBezTo>
                    <a:pt x="18157" y="17447"/>
                    <a:pt x="18006" y="17447"/>
                    <a:pt x="17971" y="17398"/>
                  </a:cubicBezTo>
                  <a:cubicBezTo>
                    <a:pt x="17971" y="17355"/>
                    <a:pt x="17930" y="17213"/>
                    <a:pt x="17930" y="17213"/>
                  </a:cubicBezTo>
                  <a:cubicBezTo>
                    <a:pt x="18122" y="17213"/>
                    <a:pt x="18268" y="17306"/>
                    <a:pt x="18419" y="17213"/>
                  </a:cubicBezTo>
                  <a:cubicBezTo>
                    <a:pt x="18530" y="17213"/>
                    <a:pt x="18606" y="17127"/>
                    <a:pt x="18717" y="17077"/>
                  </a:cubicBezTo>
                  <a:cubicBezTo>
                    <a:pt x="18868" y="17034"/>
                    <a:pt x="18792" y="16806"/>
                    <a:pt x="18868" y="16664"/>
                  </a:cubicBezTo>
                  <a:cubicBezTo>
                    <a:pt x="18979" y="16436"/>
                    <a:pt x="19281" y="16529"/>
                    <a:pt x="19432" y="16486"/>
                  </a:cubicBezTo>
                  <a:cubicBezTo>
                    <a:pt x="19432" y="16393"/>
                    <a:pt x="19468" y="16301"/>
                    <a:pt x="19468" y="16258"/>
                  </a:cubicBezTo>
                  <a:cubicBezTo>
                    <a:pt x="19579" y="16258"/>
                    <a:pt x="19695" y="16258"/>
                    <a:pt x="19805" y="16165"/>
                  </a:cubicBezTo>
                  <a:cubicBezTo>
                    <a:pt x="19841" y="16116"/>
                    <a:pt x="19881" y="16030"/>
                    <a:pt x="19916" y="15980"/>
                  </a:cubicBezTo>
                  <a:cubicBezTo>
                    <a:pt x="20068" y="15937"/>
                    <a:pt x="20178" y="16030"/>
                    <a:pt x="20330" y="16030"/>
                  </a:cubicBezTo>
                  <a:cubicBezTo>
                    <a:pt x="20441" y="16030"/>
                    <a:pt x="20552" y="15888"/>
                    <a:pt x="20667" y="15937"/>
                  </a:cubicBezTo>
                  <a:cubicBezTo>
                    <a:pt x="20441" y="15660"/>
                    <a:pt x="19841" y="15296"/>
                    <a:pt x="19543" y="15660"/>
                  </a:cubicBezTo>
                  <a:cubicBezTo>
                    <a:pt x="19054" y="16165"/>
                    <a:pt x="19241" y="15296"/>
                    <a:pt x="18943" y="15296"/>
                  </a:cubicBezTo>
                  <a:cubicBezTo>
                    <a:pt x="18943" y="15204"/>
                    <a:pt x="19054" y="14975"/>
                    <a:pt x="19130" y="14975"/>
                  </a:cubicBezTo>
                  <a:cubicBezTo>
                    <a:pt x="19130" y="14834"/>
                    <a:pt x="19130" y="14747"/>
                    <a:pt x="19130" y="14606"/>
                  </a:cubicBezTo>
                  <a:cubicBezTo>
                    <a:pt x="19019" y="14562"/>
                    <a:pt x="18868" y="14562"/>
                    <a:pt x="18943" y="14377"/>
                  </a:cubicBezTo>
                  <a:cubicBezTo>
                    <a:pt x="19054" y="14377"/>
                    <a:pt x="19165" y="14427"/>
                    <a:pt x="19281" y="14377"/>
                  </a:cubicBezTo>
                  <a:cubicBezTo>
                    <a:pt x="19392" y="14334"/>
                    <a:pt x="19392" y="14106"/>
                    <a:pt x="19579" y="14057"/>
                  </a:cubicBezTo>
                  <a:cubicBezTo>
                    <a:pt x="19654" y="14057"/>
                    <a:pt x="19730" y="14014"/>
                    <a:pt x="19805" y="14014"/>
                  </a:cubicBezTo>
                  <a:cubicBezTo>
                    <a:pt x="19881" y="14014"/>
                    <a:pt x="19952" y="13921"/>
                    <a:pt x="20068" y="13872"/>
                  </a:cubicBezTo>
                  <a:lnTo>
                    <a:pt x="20103" y="13872"/>
                  </a:lnTo>
                  <a:cubicBezTo>
                    <a:pt x="20027" y="13780"/>
                    <a:pt x="19992" y="13693"/>
                    <a:pt x="19992" y="13551"/>
                  </a:cubicBezTo>
                  <a:cubicBezTo>
                    <a:pt x="19952" y="13323"/>
                    <a:pt x="20143" y="13095"/>
                    <a:pt x="20103" y="12960"/>
                  </a:cubicBezTo>
                  <a:cubicBezTo>
                    <a:pt x="19992" y="12732"/>
                    <a:pt x="19916" y="12547"/>
                    <a:pt x="19805" y="12319"/>
                  </a:cubicBezTo>
                  <a:cubicBezTo>
                    <a:pt x="19543" y="11955"/>
                    <a:pt x="20667" y="11955"/>
                    <a:pt x="20703" y="11955"/>
                  </a:cubicBezTo>
                  <a:cubicBezTo>
                    <a:pt x="20778" y="11227"/>
                    <a:pt x="19841" y="11770"/>
                    <a:pt x="19952" y="11092"/>
                  </a:cubicBezTo>
                  <a:cubicBezTo>
                    <a:pt x="20143" y="11043"/>
                    <a:pt x="20330" y="11227"/>
                    <a:pt x="20476" y="11043"/>
                  </a:cubicBezTo>
                  <a:cubicBezTo>
                    <a:pt x="20592" y="10950"/>
                    <a:pt x="20667" y="10765"/>
                    <a:pt x="20703" y="10630"/>
                  </a:cubicBezTo>
                  <a:cubicBezTo>
                    <a:pt x="21000" y="10630"/>
                    <a:pt x="21076" y="10673"/>
                    <a:pt x="21262" y="10445"/>
                  </a:cubicBezTo>
                  <a:cubicBezTo>
                    <a:pt x="21413" y="10266"/>
                    <a:pt x="21565" y="10038"/>
                    <a:pt x="21565" y="9760"/>
                  </a:cubicBezTo>
                  <a:cubicBezTo>
                    <a:pt x="21600" y="9440"/>
                    <a:pt x="21449" y="9532"/>
                    <a:pt x="21262" y="9489"/>
                  </a:cubicBezTo>
                  <a:cubicBezTo>
                    <a:pt x="21040" y="9397"/>
                    <a:pt x="21040" y="9119"/>
                    <a:pt x="21040" y="8891"/>
                  </a:cubicBezTo>
                  <a:cubicBezTo>
                    <a:pt x="21040" y="8799"/>
                    <a:pt x="21076" y="8706"/>
                    <a:pt x="21076" y="8571"/>
                  </a:cubicBezTo>
                  <a:cubicBezTo>
                    <a:pt x="21040" y="8571"/>
                    <a:pt x="20965" y="8571"/>
                    <a:pt x="20965" y="8571"/>
                  </a:cubicBezTo>
                  <a:cubicBezTo>
                    <a:pt x="20965" y="8571"/>
                    <a:pt x="21040" y="8571"/>
                    <a:pt x="21076" y="8571"/>
                  </a:cubicBezTo>
                  <a:cubicBezTo>
                    <a:pt x="21076" y="8386"/>
                    <a:pt x="21076" y="8207"/>
                    <a:pt x="20930" y="8158"/>
                  </a:cubicBezTo>
                  <a:cubicBezTo>
                    <a:pt x="20814" y="8114"/>
                    <a:pt x="20441" y="8343"/>
                    <a:pt x="20516" y="8022"/>
                  </a:cubicBezTo>
                  <a:cubicBezTo>
                    <a:pt x="20516" y="7794"/>
                    <a:pt x="20627" y="7701"/>
                    <a:pt x="20441" y="7473"/>
                  </a:cubicBezTo>
                  <a:cubicBezTo>
                    <a:pt x="20330" y="7332"/>
                    <a:pt x="20103" y="7381"/>
                    <a:pt x="19952" y="7381"/>
                  </a:cubicBezTo>
                  <a:lnTo>
                    <a:pt x="19952" y="7332"/>
                  </a:lnTo>
                  <a:cubicBezTo>
                    <a:pt x="19730" y="7381"/>
                    <a:pt x="19765" y="7060"/>
                    <a:pt x="19579" y="6968"/>
                  </a:cubicBezTo>
                  <a:cubicBezTo>
                    <a:pt x="19432" y="6875"/>
                    <a:pt x="19165" y="7011"/>
                    <a:pt x="19019" y="6875"/>
                  </a:cubicBezTo>
                  <a:cubicBezTo>
                    <a:pt x="18792" y="6604"/>
                    <a:pt x="19281" y="5643"/>
                    <a:pt x="18646" y="6056"/>
                  </a:cubicBezTo>
                  <a:cubicBezTo>
                    <a:pt x="18495" y="5871"/>
                    <a:pt x="18606" y="5643"/>
                    <a:pt x="18495" y="5458"/>
                  </a:cubicBezTo>
                  <a:cubicBezTo>
                    <a:pt x="18419" y="5322"/>
                    <a:pt x="18233" y="5414"/>
                    <a:pt x="18157" y="5230"/>
                  </a:cubicBezTo>
                  <a:cubicBezTo>
                    <a:pt x="18046" y="4909"/>
                    <a:pt x="18530" y="4638"/>
                    <a:pt x="18606" y="4360"/>
                  </a:cubicBezTo>
                  <a:cubicBezTo>
                    <a:pt x="18681" y="3990"/>
                    <a:pt x="18419" y="3584"/>
                    <a:pt x="18197" y="3947"/>
                  </a:cubicBezTo>
                  <a:cubicBezTo>
                    <a:pt x="17971" y="4268"/>
                    <a:pt x="17819" y="4040"/>
                    <a:pt x="17895" y="3670"/>
                  </a:cubicBezTo>
                  <a:cubicBezTo>
                    <a:pt x="17633" y="3719"/>
                    <a:pt x="17482" y="3399"/>
                    <a:pt x="17522" y="3078"/>
                  </a:cubicBezTo>
                  <a:cubicBezTo>
                    <a:pt x="17557" y="2758"/>
                    <a:pt x="17784" y="2708"/>
                    <a:pt x="18006" y="2530"/>
                  </a:cubicBezTo>
                  <a:cubicBezTo>
                    <a:pt x="17930" y="2437"/>
                    <a:pt x="17819" y="2480"/>
                    <a:pt x="17708" y="2480"/>
                  </a:cubicBezTo>
                  <a:cubicBezTo>
                    <a:pt x="17668" y="2301"/>
                    <a:pt x="17744" y="2117"/>
                    <a:pt x="17744" y="1932"/>
                  </a:cubicBezTo>
                  <a:cubicBezTo>
                    <a:pt x="17557" y="1888"/>
                    <a:pt x="17371" y="1796"/>
                    <a:pt x="17260" y="1981"/>
                  </a:cubicBezTo>
                  <a:cubicBezTo>
                    <a:pt x="17184" y="2117"/>
                    <a:pt x="17220" y="2622"/>
                    <a:pt x="16998" y="2480"/>
                  </a:cubicBezTo>
                  <a:cubicBezTo>
                    <a:pt x="16922" y="2160"/>
                    <a:pt x="16473" y="2301"/>
                    <a:pt x="16247" y="2301"/>
                  </a:cubicBezTo>
                  <a:cubicBezTo>
                    <a:pt x="16211" y="2160"/>
                    <a:pt x="16211" y="2024"/>
                    <a:pt x="16211" y="1888"/>
                  </a:cubicBezTo>
                  <a:cubicBezTo>
                    <a:pt x="16060" y="1839"/>
                    <a:pt x="15874" y="1432"/>
                    <a:pt x="15722" y="1475"/>
                  </a:cubicBezTo>
                  <a:cubicBezTo>
                    <a:pt x="15611" y="1611"/>
                    <a:pt x="15611" y="1796"/>
                    <a:pt x="15460" y="1839"/>
                  </a:cubicBezTo>
                  <a:cubicBezTo>
                    <a:pt x="15425" y="1611"/>
                    <a:pt x="15390" y="1525"/>
                    <a:pt x="15238" y="1383"/>
                  </a:cubicBezTo>
                  <a:cubicBezTo>
                    <a:pt x="15123" y="1247"/>
                    <a:pt x="15163" y="1112"/>
                    <a:pt x="15087" y="970"/>
                  </a:cubicBezTo>
                  <a:cubicBezTo>
                    <a:pt x="14976" y="742"/>
                    <a:pt x="14674" y="970"/>
                    <a:pt x="14528" y="834"/>
                  </a:cubicBezTo>
                  <a:cubicBezTo>
                    <a:pt x="14376" y="742"/>
                    <a:pt x="14412" y="557"/>
                    <a:pt x="14376" y="378"/>
                  </a:cubicBezTo>
                  <a:cubicBezTo>
                    <a:pt x="14225" y="329"/>
                    <a:pt x="13963" y="514"/>
                    <a:pt x="13928" y="742"/>
                  </a:cubicBezTo>
                  <a:cubicBezTo>
                    <a:pt x="13817" y="742"/>
                    <a:pt x="13777" y="699"/>
                    <a:pt x="13777" y="557"/>
                  </a:cubicBezTo>
                  <a:cubicBezTo>
                    <a:pt x="13625" y="514"/>
                    <a:pt x="13555" y="791"/>
                    <a:pt x="13555" y="927"/>
                  </a:cubicBezTo>
                  <a:cubicBezTo>
                    <a:pt x="13404" y="970"/>
                    <a:pt x="13363" y="742"/>
                    <a:pt x="13328" y="606"/>
                  </a:cubicBezTo>
                  <a:cubicBezTo>
                    <a:pt x="13252" y="421"/>
                    <a:pt x="13106" y="378"/>
                    <a:pt x="12915" y="421"/>
                  </a:cubicBezTo>
                  <a:cubicBezTo>
                    <a:pt x="12728" y="421"/>
                    <a:pt x="12617" y="378"/>
                    <a:pt x="12466" y="286"/>
                  </a:cubicBezTo>
                  <a:cubicBezTo>
                    <a:pt x="12279" y="193"/>
                    <a:pt x="12017" y="286"/>
                    <a:pt x="11831" y="286"/>
                  </a:cubicBezTo>
                  <a:cubicBezTo>
                    <a:pt x="11831" y="378"/>
                    <a:pt x="11796" y="471"/>
                    <a:pt x="11796" y="514"/>
                  </a:cubicBezTo>
                  <a:cubicBezTo>
                    <a:pt x="11680" y="557"/>
                    <a:pt x="11533" y="557"/>
                    <a:pt x="11493" y="421"/>
                  </a:cubicBezTo>
                  <a:cubicBezTo>
                    <a:pt x="11458" y="286"/>
                    <a:pt x="11493" y="101"/>
                    <a:pt x="11418" y="58"/>
                  </a:cubicBezTo>
                  <a:cubicBezTo>
                    <a:pt x="11307" y="-78"/>
                    <a:pt x="10858" y="58"/>
                    <a:pt x="10747" y="150"/>
                  </a:cubicBezTo>
                  <a:cubicBezTo>
                    <a:pt x="10707" y="150"/>
                    <a:pt x="10631" y="193"/>
                    <a:pt x="10596" y="193"/>
                  </a:cubicBezTo>
                  <a:cubicBezTo>
                    <a:pt x="10631" y="243"/>
                    <a:pt x="10631" y="243"/>
                    <a:pt x="10671" y="243"/>
                  </a:cubicBezTo>
                  <a:cubicBezTo>
                    <a:pt x="10707" y="514"/>
                    <a:pt x="10561" y="742"/>
                    <a:pt x="10596" y="970"/>
                  </a:cubicBezTo>
                  <a:cubicBezTo>
                    <a:pt x="10782" y="970"/>
                    <a:pt x="10934" y="970"/>
                    <a:pt x="11080" y="970"/>
                  </a:cubicBezTo>
                  <a:cubicBezTo>
                    <a:pt x="11080" y="1019"/>
                    <a:pt x="11080" y="1019"/>
                    <a:pt x="11080" y="1062"/>
                  </a:cubicBezTo>
                  <a:cubicBezTo>
                    <a:pt x="11044" y="1062"/>
                    <a:pt x="11044" y="1112"/>
                    <a:pt x="11009" y="1112"/>
                  </a:cubicBezTo>
                  <a:cubicBezTo>
                    <a:pt x="10893" y="1112"/>
                    <a:pt x="10747" y="1290"/>
                    <a:pt x="10671" y="1383"/>
                  </a:cubicBezTo>
                  <a:cubicBezTo>
                    <a:pt x="10596" y="1290"/>
                    <a:pt x="10485" y="1340"/>
                    <a:pt x="10369" y="1340"/>
                  </a:cubicBezTo>
                  <a:lnTo>
                    <a:pt x="10369" y="1383"/>
                  </a:lnTo>
                  <a:cubicBezTo>
                    <a:pt x="10182" y="1383"/>
                    <a:pt x="10112" y="1568"/>
                    <a:pt x="10072" y="1796"/>
                  </a:cubicBezTo>
                  <a:cubicBezTo>
                    <a:pt x="9845" y="1796"/>
                    <a:pt x="9507" y="1839"/>
                    <a:pt x="9285" y="1704"/>
                  </a:cubicBezTo>
                  <a:cubicBezTo>
                    <a:pt x="8988" y="1568"/>
                    <a:pt x="9174" y="1155"/>
                    <a:pt x="9174" y="834"/>
                  </a:cubicBezTo>
                  <a:cubicBezTo>
                    <a:pt x="8988" y="834"/>
                    <a:pt x="8761" y="791"/>
                    <a:pt x="8574" y="791"/>
                  </a:cubicBezTo>
                  <a:cubicBezTo>
                    <a:pt x="8464" y="834"/>
                    <a:pt x="8348" y="834"/>
                    <a:pt x="8272" y="877"/>
                  </a:cubicBezTo>
                  <a:cubicBezTo>
                    <a:pt x="8161" y="927"/>
                    <a:pt x="8126" y="1019"/>
                    <a:pt x="8015" y="1062"/>
                  </a:cubicBezTo>
                  <a:cubicBezTo>
                    <a:pt x="7899" y="1112"/>
                    <a:pt x="7823" y="1112"/>
                    <a:pt x="7712" y="1112"/>
                  </a:cubicBezTo>
                  <a:cubicBezTo>
                    <a:pt x="7526" y="1112"/>
                    <a:pt x="7566" y="1112"/>
                    <a:pt x="7450" y="1247"/>
                  </a:cubicBezTo>
                  <a:cubicBezTo>
                    <a:pt x="7304" y="1383"/>
                    <a:pt x="7188" y="1475"/>
                    <a:pt x="7037" y="1568"/>
                  </a:cubicBezTo>
                  <a:cubicBezTo>
                    <a:pt x="7037" y="1796"/>
                    <a:pt x="6553" y="1660"/>
                    <a:pt x="6402" y="1660"/>
                  </a:cubicBezTo>
                  <a:cubicBezTo>
                    <a:pt x="6104" y="1660"/>
                    <a:pt x="5994" y="1568"/>
                    <a:pt x="5802" y="1290"/>
                  </a:cubicBezTo>
                  <a:cubicBezTo>
                    <a:pt x="5767" y="1198"/>
                    <a:pt x="5656" y="970"/>
                    <a:pt x="5580" y="927"/>
                  </a:cubicBezTo>
                  <a:cubicBezTo>
                    <a:pt x="5505" y="877"/>
                    <a:pt x="5318" y="927"/>
                    <a:pt x="5242" y="927"/>
                  </a:cubicBezTo>
                  <a:cubicBezTo>
                    <a:pt x="5132" y="927"/>
                    <a:pt x="5021" y="877"/>
                    <a:pt x="4945" y="834"/>
                  </a:cubicBezTo>
                  <a:cubicBezTo>
                    <a:pt x="4829" y="834"/>
                    <a:pt x="4759" y="791"/>
                    <a:pt x="4718" y="970"/>
                  </a:cubicBezTo>
                  <a:cubicBezTo>
                    <a:pt x="4607" y="1019"/>
                    <a:pt x="4567" y="927"/>
                    <a:pt x="4491" y="877"/>
                  </a:cubicBezTo>
                  <a:cubicBezTo>
                    <a:pt x="4380" y="834"/>
                    <a:pt x="4421" y="834"/>
                    <a:pt x="4305" y="877"/>
                  </a:cubicBezTo>
                  <a:cubicBezTo>
                    <a:pt x="4159" y="927"/>
                    <a:pt x="4007" y="1019"/>
                    <a:pt x="3821" y="877"/>
                  </a:cubicBezTo>
                  <a:cubicBezTo>
                    <a:pt x="3781" y="877"/>
                    <a:pt x="3710" y="742"/>
                    <a:pt x="3634" y="699"/>
                  </a:cubicBezTo>
                  <a:cubicBezTo>
                    <a:pt x="3559" y="699"/>
                    <a:pt x="3524" y="834"/>
                    <a:pt x="3483" y="834"/>
                  </a:cubicBezTo>
                  <a:cubicBezTo>
                    <a:pt x="3221" y="970"/>
                    <a:pt x="3221" y="742"/>
                    <a:pt x="3186" y="514"/>
                  </a:cubicBezTo>
                  <a:cubicBezTo>
                    <a:pt x="3035" y="514"/>
                    <a:pt x="2924" y="834"/>
                    <a:pt x="2883" y="970"/>
                  </a:cubicBezTo>
                  <a:cubicBezTo>
                    <a:pt x="2732" y="970"/>
                    <a:pt x="2772" y="557"/>
                    <a:pt x="2732" y="421"/>
                  </a:cubicBezTo>
                  <a:cubicBezTo>
                    <a:pt x="2586" y="101"/>
                    <a:pt x="2586" y="606"/>
                    <a:pt x="2586" y="742"/>
                  </a:cubicBezTo>
                  <a:cubicBezTo>
                    <a:pt x="2546" y="1019"/>
                    <a:pt x="2510" y="1155"/>
                    <a:pt x="2475" y="1383"/>
                  </a:cubicBezTo>
                  <a:cubicBezTo>
                    <a:pt x="2399" y="1568"/>
                    <a:pt x="2435" y="1839"/>
                    <a:pt x="2324" y="2024"/>
                  </a:cubicBezTo>
                  <a:cubicBezTo>
                    <a:pt x="1986" y="2024"/>
                    <a:pt x="1613" y="1981"/>
                    <a:pt x="1235" y="1981"/>
                  </a:cubicBezTo>
                  <a:cubicBezTo>
                    <a:pt x="1164" y="1981"/>
                    <a:pt x="1048" y="1981"/>
                    <a:pt x="978" y="1981"/>
                  </a:cubicBezTo>
                  <a:cubicBezTo>
                    <a:pt x="938" y="1932"/>
                    <a:pt x="862" y="1839"/>
                    <a:pt x="827" y="1839"/>
                  </a:cubicBezTo>
                  <a:cubicBezTo>
                    <a:pt x="675" y="1888"/>
                    <a:pt x="751" y="1981"/>
                    <a:pt x="640" y="2024"/>
                  </a:cubicBezTo>
                  <a:cubicBezTo>
                    <a:pt x="600" y="2073"/>
                    <a:pt x="489" y="2073"/>
                    <a:pt x="413" y="2073"/>
                  </a:cubicBezTo>
                  <a:cubicBezTo>
                    <a:pt x="378" y="2160"/>
                    <a:pt x="302" y="2160"/>
                    <a:pt x="262" y="2252"/>
                  </a:cubicBezTo>
                  <a:cubicBezTo>
                    <a:pt x="227" y="2388"/>
                    <a:pt x="302" y="2530"/>
                    <a:pt x="187" y="2622"/>
                  </a:cubicBezTo>
                  <a:cubicBezTo>
                    <a:pt x="151" y="2758"/>
                    <a:pt x="116" y="2893"/>
                    <a:pt x="76" y="3078"/>
                  </a:cubicBezTo>
                  <a:cubicBezTo>
                    <a:pt x="0" y="3534"/>
                    <a:pt x="0" y="3534"/>
                    <a:pt x="0" y="3534"/>
                  </a:cubicBezTo>
                  <a:cubicBezTo>
                    <a:pt x="116" y="3627"/>
                    <a:pt x="378" y="3627"/>
                    <a:pt x="524" y="3670"/>
                  </a:cubicBezTo>
                  <a:cubicBezTo>
                    <a:pt x="827" y="3670"/>
                    <a:pt x="751" y="3349"/>
                    <a:pt x="862" y="3121"/>
                  </a:cubicBezTo>
                  <a:cubicBezTo>
                    <a:pt x="1013" y="2893"/>
                    <a:pt x="1275" y="3078"/>
                    <a:pt x="1497" y="2986"/>
                  </a:cubicBezTo>
                  <a:cubicBezTo>
                    <a:pt x="1537" y="2986"/>
                    <a:pt x="1684" y="2850"/>
                    <a:pt x="1759" y="2801"/>
                  </a:cubicBezTo>
                  <a:cubicBezTo>
                    <a:pt x="1835" y="2758"/>
                    <a:pt x="1875" y="2573"/>
                    <a:pt x="2021" y="2622"/>
                  </a:cubicBezTo>
                  <a:cubicBezTo>
                    <a:pt x="1951" y="2708"/>
                    <a:pt x="1951" y="2943"/>
                    <a:pt x="1910" y="2986"/>
                  </a:cubicBezTo>
                  <a:cubicBezTo>
                    <a:pt x="1835" y="3078"/>
                    <a:pt x="1724" y="3035"/>
                    <a:pt x="1613" y="3078"/>
                  </a:cubicBezTo>
                  <a:cubicBezTo>
                    <a:pt x="1573" y="3121"/>
                    <a:pt x="1497" y="3263"/>
                    <a:pt x="1427" y="3306"/>
                  </a:cubicBezTo>
                  <a:cubicBezTo>
                    <a:pt x="1311" y="3399"/>
                    <a:pt x="1311" y="3399"/>
                    <a:pt x="1164" y="3399"/>
                  </a:cubicBezTo>
                  <a:cubicBezTo>
                    <a:pt x="1048" y="3399"/>
                    <a:pt x="1013" y="3399"/>
                    <a:pt x="1013" y="3442"/>
                  </a:cubicBezTo>
                  <a:cubicBezTo>
                    <a:pt x="978" y="3442"/>
                    <a:pt x="978" y="3491"/>
                    <a:pt x="978" y="3534"/>
                  </a:cubicBezTo>
                  <a:cubicBezTo>
                    <a:pt x="902" y="3670"/>
                    <a:pt x="938" y="4040"/>
                    <a:pt x="938" y="4175"/>
                  </a:cubicBezTo>
                  <a:cubicBezTo>
                    <a:pt x="1048" y="4132"/>
                    <a:pt x="1164" y="4175"/>
                    <a:pt x="1200" y="4360"/>
                  </a:cubicBezTo>
                  <a:cubicBezTo>
                    <a:pt x="1235" y="4545"/>
                    <a:pt x="1124" y="4404"/>
                    <a:pt x="1048" y="4588"/>
                  </a:cubicBezTo>
                  <a:cubicBezTo>
                    <a:pt x="1164" y="4588"/>
                    <a:pt x="1311" y="4638"/>
                    <a:pt x="1427" y="4724"/>
                  </a:cubicBezTo>
                  <a:cubicBezTo>
                    <a:pt x="1613" y="4817"/>
                    <a:pt x="1311" y="4952"/>
                    <a:pt x="1351" y="5186"/>
                  </a:cubicBezTo>
                  <a:cubicBezTo>
                    <a:pt x="1462" y="5186"/>
                    <a:pt x="1462" y="4952"/>
                    <a:pt x="1613" y="4952"/>
                  </a:cubicBezTo>
                  <a:cubicBezTo>
                    <a:pt x="1613" y="5094"/>
                    <a:pt x="1613" y="5137"/>
                    <a:pt x="1537" y="5230"/>
                  </a:cubicBezTo>
                  <a:cubicBezTo>
                    <a:pt x="1497" y="5322"/>
                    <a:pt x="1386" y="5273"/>
                    <a:pt x="1462" y="5414"/>
                  </a:cubicBezTo>
                  <a:cubicBezTo>
                    <a:pt x="1573" y="5365"/>
                    <a:pt x="1684" y="5094"/>
                    <a:pt x="1835" y="5186"/>
                  </a:cubicBezTo>
                  <a:lnTo>
                    <a:pt x="1835" y="5230"/>
                  </a:lnTo>
                  <a:cubicBezTo>
                    <a:pt x="1648" y="5273"/>
                    <a:pt x="1724" y="5593"/>
                    <a:pt x="1537" y="5593"/>
                  </a:cubicBezTo>
                  <a:cubicBezTo>
                    <a:pt x="1648" y="5735"/>
                    <a:pt x="1724" y="5821"/>
                    <a:pt x="1759" y="6006"/>
                  </a:cubicBezTo>
                  <a:cubicBezTo>
                    <a:pt x="1986" y="6006"/>
                    <a:pt x="2213" y="6419"/>
                    <a:pt x="2399" y="6555"/>
                  </a:cubicBezTo>
                  <a:cubicBezTo>
                    <a:pt x="2621" y="6697"/>
                    <a:pt x="2808" y="6832"/>
                    <a:pt x="3035" y="7060"/>
                  </a:cubicBezTo>
                  <a:cubicBezTo>
                    <a:pt x="3110" y="7153"/>
                    <a:pt x="3221" y="7245"/>
                    <a:pt x="3297" y="7332"/>
                  </a:cubicBezTo>
                  <a:cubicBezTo>
                    <a:pt x="3408" y="7473"/>
                    <a:pt x="3483" y="7609"/>
                    <a:pt x="3634" y="7701"/>
                  </a:cubicBezTo>
                  <a:cubicBezTo>
                    <a:pt x="3821" y="7745"/>
                    <a:pt x="4159" y="7609"/>
                    <a:pt x="4159" y="8022"/>
                  </a:cubicBezTo>
                  <a:cubicBezTo>
                    <a:pt x="4229" y="8022"/>
                    <a:pt x="4345" y="8022"/>
                    <a:pt x="4380" y="7979"/>
                  </a:cubicBezTo>
                  <a:cubicBezTo>
                    <a:pt x="4380" y="7794"/>
                    <a:pt x="4794" y="7979"/>
                    <a:pt x="4945" y="7979"/>
                  </a:cubicBezTo>
                  <a:cubicBezTo>
                    <a:pt x="5056" y="7979"/>
                    <a:pt x="5207" y="8065"/>
                    <a:pt x="5353" y="8065"/>
                  </a:cubicBezTo>
                  <a:cubicBezTo>
                    <a:pt x="5469" y="8022"/>
                    <a:pt x="5505" y="7979"/>
                    <a:pt x="5656" y="7979"/>
                  </a:cubicBezTo>
                  <a:cubicBezTo>
                    <a:pt x="5656" y="7930"/>
                    <a:pt x="5656" y="7930"/>
                    <a:pt x="5656" y="7886"/>
                  </a:cubicBezTo>
                  <a:cubicBezTo>
                    <a:pt x="5878" y="7701"/>
                    <a:pt x="6140" y="7886"/>
                    <a:pt x="6402" y="7794"/>
                  </a:cubicBezTo>
                  <a:cubicBezTo>
                    <a:pt x="6518" y="7701"/>
                    <a:pt x="6553" y="7517"/>
                    <a:pt x="6704" y="7473"/>
                  </a:cubicBezTo>
                  <a:cubicBezTo>
                    <a:pt x="6775" y="7473"/>
                    <a:pt x="6926" y="7566"/>
                    <a:pt x="7037" y="7517"/>
                  </a:cubicBezTo>
                  <a:cubicBezTo>
                    <a:pt x="7077" y="7473"/>
                    <a:pt x="7188" y="7245"/>
                    <a:pt x="7113" y="7245"/>
                  </a:cubicBezTo>
                  <a:cubicBezTo>
                    <a:pt x="7037" y="7245"/>
                    <a:pt x="7002" y="7245"/>
                    <a:pt x="6926" y="7245"/>
                  </a:cubicBezTo>
                  <a:cubicBezTo>
                    <a:pt x="6926" y="7104"/>
                    <a:pt x="7037" y="7011"/>
                    <a:pt x="7153" y="7060"/>
                  </a:cubicBezTo>
                  <a:cubicBezTo>
                    <a:pt x="7304" y="7153"/>
                    <a:pt x="7188" y="7332"/>
                    <a:pt x="7415" y="7196"/>
                  </a:cubicBezTo>
                  <a:cubicBezTo>
                    <a:pt x="7415" y="6875"/>
                    <a:pt x="7712" y="6740"/>
                    <a:pt x="7899" y="6783"/>
                  </a:cubicBezTo>
                  <a:cubicBezTo>
                    <a:pt x="7899" y="7060"/>
                    <a:pt x="8126" y="7104"/>
                    <a:pt x="8312" y="6968"/>
                  </a:cubicBezTo>
                  <a:cubicBezTo>
                    <a:pt x="8237" y="7060"/>
                    <a:pt x="8201" y="7153"/>
                    <a:pt x="8126" y="7245"/>
                  </a:cubicBezTo>
                  <a:cubicBezTo>
                    <a:pt x="8050" y="7332"/>
                    <a:pt x="7975" y="7332"/>
                    <a:pt x="7939" y="7517"/>
                  </a:cubicBezTo>
                  <a:cubicBezTo>
                    <a:pt x="7823" y="7745"/>
                    <a:pt x="7753" y="7979"/>
                    <a:pt x="7712" y="8299"/>
                  </a:cubicBezTo>
                  <a:cubicBezTo>
                    <a:pt x="7566" y="8343"/>
                    <a:pt x="7415" y="8614"/>
                    <a:pt x="7264" y="8799"/>
                  </a:cubicBezTo>
                  <a:cubicBezTo>
                    <a:pt x="7188" y="8848"/>
                    <a:pt x="7077" y="8934"/>
                    <a:pt x="7002" y="9027"/>
                  </a:cubicBezTo>
                  <a:cubicBezTo>
                    <a:pt x="6966" y="9119"/>
                    <a:pt x="7002" y="9255"/>
                    <a:pt x="6966" y="9347"/>
                  </a:cubicBezTo>
                  <a:cubicBezTo>
                    <a:pt x="6815" y="9347"/>
                    <a:pt x="6704" y="9304"/>
                    <a:pt x="6553" y="9304"/>
                  </a:cubicBezTo>
                  <a:cubicBezTo>
                    <a:pt x="6477" y="9347"/>
                    <a:pt x="6553" y="9440"/>
                    <a:pt x="6442" y="9397"/>
                  </a:cubicBezTo>
                  <a:cubicBezTo>
                    <a:pt x="6367" y="9347"/>
                    <a:pt x="6402" y="9255"/>
                    <a:pt x="6291" y="9212"/>
                  </a:cubicBezTo>
                  <a:cubicBezTo>
                    <a:pt x="6256" y="9162"/>
                    <a:pt x="6140" y="9212"/>
                    <a:pt x="6104" y="9212"/>
                  </a:cubicBezTo>
                  <a:cubicBezTo>
                    <a:pt x="6029" y="9255"/>
                    <a:pt x="5953" y="9304"/>
                    <a:pt x="5842" y="9397"/>
                  </a:cubicBezTo>
                  <a:cubicBezTo>
                    <a:pt x="5918" y="9397"/>
                    <a:pt x="5994" y="9397"/>
                    <a:pt x="6069" y="9397"/>
                  </a:cubicBezTo>
                  <a:cubicBezTo>
                    <a:pt x="6029" y="9575"/>
                    <a:pt x="5767" y="9717"/>
                    <a:pt x="5767" y="9896"/>
                  </a:cubicBezTo>
                  <a:cubicBezTo>
                    <a:pt x="5726" y="9896"/>
                    <a:pt x="5656" y="9945"/>
                    <a:pt x="5615" y="9945"/>
                  </a:cubicBezTo>
                  <a:cubicBezTo>
                    <a:pt x="5615" y="9945"/>
                    <a:pt x="5615" y="9945"/>
                    <a:pt x="5615" y="9988"/>
                  </a:cubicBezTo>
                  <a:cubicBezTo>
                    <a:pt x="5580" y="9988"/>
                    <a:pt x="5540" y="9988"/>
                    <a:pt x="5505" y="9945"/>
                  </a:cubicBezTo>
                  <a:cubicBezTo>
                    <a:pt x="5540" y="9625"/>
                    <a:pt x="5207" y="9810"/>
                    <a:pt x="5091" y="9896"/>
                  </a:cubicBezTo>
                  <a:cubicBezTo>
                    <a:pt x="5091" y="9945"/>
                    <a:pt x="5091" y="9988"/>
                    <a:pt x="5091" y="10038"/>
                  </a:cubicBezTo>
                  <a:cubicBezTo>
                    <a:pt x="5056" y="10038"/>
                    <a:pt x="5021" y="10038"/>
                    <a:pt x="4980" y="10038"/>
                  </a:cubicBezTo>
                  <a:cubicBezTo>
                    <a:pt x="4905" y="10081"/>
                    <a:pt x="4794" y="9988"/>
                    <a:pt x="4829" y="10173"/>
                  </a:cubicBezTo>
                  <a:cubicBezTo>
                    <a:pt x="4829" y="10217"/>
                    <a:pt x="4794" y="10217"/>
                    <a:pt x="4759" y="10217"/>
                  </a:cubicBezTo>
                  <a:cubicBezTo>
                    <a:pt x="4759" y="10173"/>
                    <a:pt x="4718" y="10081"/>
                    <a:pt x="4718" y="10038"/>
                  </a:cubicBezTo>
                  <a:cubicBezTo>
                    <a:pt x="4532" y="9988"/>
                    <a:pt x="4345" y="10081"/>
                    <a:pt x="4159" y="10081"/>
                  </a:cubicBezTo>
                  <a:lnTo>
                    <a:pt x="4194" y="10081"/>
                  </a:lnTo>
                  <a:cubicBezTo>
                    <a:pt x="4229" y="10124"/>
                    <a:pt x="4229" y="10217"/>
                    <a:pt x="4194" y="10266"/>
                  </a:cubicBezTo>
                  <a:cubicBezTo>
                    <a:pt x="4043" y="10358"/>
                    <a:pt x="4043" y="10124"/>
                    <a:pt x="3932" y="10081"/>
                  </a:cubicBezTo>
                  <a:cubicBezTo>
                    <a:pt x="3856" y="10081"/>
                    <a:pt x="3745" y="10173"/>
                    <a:pt x="3670" y="10173"/>
                  </a:cubicBezTo>
                  <a:cubicBezTo>
                    <a:pt x="3559" y="10217"/>
                    <a:pt x="3448" y="10217"/>
                    <a:pt x="3332" y="10266"/>
                  </a:cubicBezTo>
                  <a:cubicBezTo>
                    <a:pt x="3256" y="10309"/>
                    <a:pt x="3221" y="10401"/>
                    <a:pt x="3145" y="10445"/>
                  </a:cubicBezTo>
                  <a:cubicBezTo>
                    <a:pt x="3145" y="10309"/>
                    <a:pt x="3297" y="10358"/>
                    <a:pt x="3297" y="10173"/>
                  </a:cubicBezTo>
                  <a:cubicBezTo>
                    <a:pt x="2924" y="10217"/>
                    <a:pt x="3256" y="9810"/>
                    <a:pt x="3332" y="9575"/>
                  </a:cubicBezTo>
                  <a:cubicBezTo>
                    <a:pt x="3221" y="9668"/>
                    <a:pt x="3145" y="9575"/>
                    <a:pt x="3035" y="9575"/>
                  </a:cubicBezTo>
                  <a:cubicBezTo>
                    <a:pt x="2959" y="9625"/>
                    <a:pt x="2883" y="9717"/>
                    <a:pt x="2808" y="9717"/>
                  </a:cubicBezTo>
                  <a:cubicBezTo>
                    <a:pt x="2662" y="9668"/>
                    <a:pt x="2586" y="9532"/>
                    <a:pt x="2732" y="9397"/>
                  </a:cubicBezTo>
                  <a:cubicBezTo>
                    <a:pt x="2808" y="9347"/>
                    <a:pt x="2924" y="9440"/>
                    <a:pt x="2924" y="9255"/>
                  </a:cubicBezTo>
                  <a:cubicBezTo>
                    <a:pt x="2808" y="9255"/>
                    <a:pt x="2697" y="9212"/>
                    <a:pt x="2621" y="9304"/>
                  </a:cubicBezTo>
                  <a:cubicBezTo>
                    <a:pt x="2546" y="9347"/>
                    <a:pt x="2621" y="9440"/>
                    <a:pt x="2586" y="9489"/>
                  </a:cubicBezTo>
                  <a:cubicBezTo>
                    <a:pt x="2546" y="9575"/>
                    <a:pt x="2510" y="9575"/>
                    <a:pt x="2475" y="9668"/>
                  </a:cubicBezTo>
                  <a:cubicBezTo>
                    <a:pt x="2137" y="9810"/>
                    <a:pt x="2586" y="10401"/>
                    <a:pt x="2662" y="10630"/>
                  </a:cubicBezTo>
                  <a:cubicBezTo>
                    <a:pt x="2772" y="10814"/>
                    <a:pt x="2808" y="10999"/>
                    <a:pt x="2924" y="11178"/>
                  </a:cubicBezTo>
                  <a:cubicBezTo>
                    <a:pt x="3145" y="11634"/>
                    <a:pt x="3448" y="11998"/>
                    <a:pt x="3670" y="12411"/>
                  </a:cubicBezTo>
                  <a:cubicBezTo>
                    <a:pt x="3821" y="12639"/>
                    <a:pt x="3856" y="12775"/>
                    <a:pt x="4043" y="12917"/>
                  </a:cubicBezTo>
                  <a:cubicBezTo>
                    <a:pt x="4229" y="13095"/>
                    <a:pt x="4305" y="13280"/>
                    <a:pt x="4491" y="13465"/>
                  </a:cubicBezTo>
                  <a:cubicBezTo>
                    <a:pt x="4643" y="13644"/>
                    <a:pt x="4759" y="13780"/>
                    <a:pt x="4869" y="14014"/>
                  </a:cubicBezTo>
                  <a:cubicBezTo>
                    <a:pt x="4945" y="14193"/>
                    <a:pt x="5021" y="14377"/>
                    <a:pt x="5207" y="14334"/>
                  </a:cubicBezTo>
                  <a:cubicBezTo>
                    <a:pt x="5167" y="14377"/>
                    <a:pt x="5167" y="14377"/>
                    <a:pt x="5132" y="14427"/>
                  </a:cubicBezTo>
                  <a:cubicBezTo>
                    <a:pt x="5167" y="14883"/>
                    <a:pt x="5615" y="15339"/>
                    <a:pt x="5878" y="15617"/>
                  </a:cubicBezTo>
                  <a:cubicBezTo>
                    <a:pt x="6029" y="15795"/>
                    <a:pt x="6140" y="15980"/>
                    <a:pt x="6291" y="16116"/>
                  </a:cubicBezTo>
                  <a:cubicBezTo>
                    <a:pt x="6442" y="16258"/>
                    <a:pt x="6518" y="16258"/>
                    <a:pt x="6588" y="16393"/>
                  </a:cubicBezTo>
                  <a:cubicBezTo>
                    <a:pt x="6664" y="16529"/>
                    <a:pt x="6740" y="16621"/>
                    <a:pt x="6815" y="16714"/>
                  </a:cubicBezTo>
                  <a:cubicBezTo>
                    <a:pt x="6966" y="16899"/>
                    <a:pt x="7153" y="16942"/>
                    <a:pt x="7304" y="17127"/>
                  </a:cubicBezTo>
                  <a:cubicBezTo>
                    <a:pt x="7415" y="17213"/>
                    <a:pt x="7450" y="17355"/>
                    <a:pt x="7526" y="17398"/>
                  </a:cubicBezTo>
                  <a:cubicBezTo>
                    <a:pt x="7637" y="17490"/>
                    <a:pt x="7677" y="17490"/>
                    <a:pt x="7788" y="17490"/>
                  </a:cubicBezTo>
                  <a:cubicBezTo>
                    <a:pt x="8015" y="17540"/>
                    <a:pt x="8086" y="17860"/>
                    <a:pt x="8312" y="17811"/>
                  </a:cubicBezTo>
                  <a:cubicBezTo>
                    <a:pt x="8388" y="17811"/>
                    <a:pt x="8423" y="17719"/>
                    <a:pt x="8539" y="17719"/>
                  </a:cubicBezTo>
                  <a:cubicBezTo>
                    <a:pt x="8650" y="17719"/>
                    <a:pt x="8685" y="17811"/>
                    <a:pt x="8801" y="17860"/>
                  </a:cubicBezTo>
                  <a:cubicBezTo>
                    <a:pt x="8912" y="17811"/>
                    <a:pt x="9099" y="17904"/>
                    <a:pt x="9210" y="18039"/>
                  </a:cubicBezTo>
                  <a:cubicBezTo>
                    <a:pt x="9321" y="17904"/>
                    <a:pt x="9507" y="17860"/>
                    <a:pt x="9547" y="17768"/>
                  </a:cubicBezTo>
                  <a:cubicBezTo>
                    <a:pt x="9734" y="17768"/>
                    <a:pt x="9920" y="17811"/>
                    <a:pt x="10072" y="17675"/>
                  </a:cubicBezTo>
                  <a:cubicBezTo>
                    <a:pt x="10223" y="17626"/>
                    <a:pt x="10223" y="17540"/>
                    <a:pt x="10369" y="17490"/>
                  </a:cubicBezTo>
                  <a:cubicBezTo>
                    <a:pt x="10485" y="17490"/>
                    <a:pt x="10561" y="17540"/>
                    <a:pt x="10671" y="17540"/>
                  </a:cubicBezTo>
                  <a:cubicBezTo>
                    <a:pt x="10747" y="17355"/>
                    <a:pt x="10818" y="17262"/>
                    <a:pt x="11009" y="17213"/>
                  </a:cubicBezTo>
                  <a:cubicBezTo>
                    <a:pt x="11120" y="17213"/>
                    <a:pt x="11382" y="17262"/>
                    <a:pt x="11382" y="17034"/>
                  </a:cubicBezTo>
                  <a:cubicBezTo>
                    <a:pt x="11271" y="17077"/>
                    <a:pt x="11120" y="17034"/>
                    <a:pt x="11080" y="17213"/>
                  </a:cubicBezTo>
                  <a:cubicBezTo>
                    <a:pt x="10969" y="16985"/>
                    <a:pt x="11382" y="16899"/>
                    <a:pt x="11493" y="16899"/>
                  </a:cubicBezTo>
                  <a:cubicBezTo>
                    <a:pt x="11680" y="16942"/>
                    <a:pt x="11866" y="16985"/>
                    <a:pt x="12058" y="16849"/>
                  </a:cubicBezTo>
                  <a:cubicBezTo>
                    <a:pt x="12128" y="16664"/>
                    <a:pt x="12279" y="16714"/>
                    <a:pt x="12431" y="16664"/>
                  </a:cubicBezTo>
                  <a:cubicBezTo>
                    <a:pt x="12582" y="16664"/>
                    <a:pt x="12693" y="16578"/>
                    <a:pt x="12804" y="16486"/>
                  </a:cubicBezTo>
                  <a:cubicBezTo>
                    <a:pt x="12955" y="16393"/>
                    <a:pt x="13031" y="16208"/>
                    <a:pt x="13177" y="16208"/>
                  </a:cubicBezTo>
                  <a:cubicBezTo>
                    <a:pt x="13217" y="16116"/>
                    <a:pt x="13217" y="16030"/>
                    <a:pt x="13217" y="15980"/>
                  </a:cubicBezTo>
                  <a:lnTo>
                    <a:pt x="13252" y="15937"/>
                  </a:lnTo>
                  <a:cubicBezTo>
                    <a:pt x="13404" y="15617"/>
                    <a:pt x="13555" y="15432"/>
                    <a:pt x="13777" y="15154"/>
                  </a:cubicBezTo>
                  <a:cubicBezTo>
                    <a:pt x="14003" y="14926"/>
                    <a:pt x="13928" y="14606"/>
                    <a:pt x="13963" y="14242"/>
                  </a:cubicBezTo>
                  <a:cubicBezTo>
                    <a:pt x="14114" y="14242"/>
                    <a:pt x="14039" y="13872"/>
                    <a:pt x="14039" y="13736"/>
                  </a:cubicBezTo>
                  <a:cubicBezTo>
                    <a:pt x="14039" y="13644"/>
                    <a:pt x="14079" y="13508"/>
                    <a:pt x="14039" y="13416"/>
                  </a:cubicBezTo>
                  <a:cubicBezTo>
                    <a:pt x="14039" y="13323"/>
                    <a:pt x="13963" y="13280"/>
                    <a:pt x="13963" y="13188"/>
                  </a:cubicBezTo>
                  <a:cubicBezTo>
                    <a:pt x="13928" y="13003"/>
                    <a:pt x="13963" y="12824"/>
                    <a:pt x="14039" y="12682"/>
                  </a:cubicBezTo>
                  <a:cubicBezTo>
                    <a:pt x="14114" y="12547"/>
                    <a:pt x="14225" y="12454"/>
                    <a:pt x="14266" y="12319"/>
                  </a:cubicBezTo>
                  <a:cubicBezTo>
                    <a:pt x="14301" y="12269"/>
                    <a:pt x="14301" y="12269"/>
                    <a:pt x="14341" y="12226"/>
                  </a:cubicBezTo>
                  <a:cubicBezTo>
                    <a:pt x="14225" y="12226"/>
                    <a:pt x="14114" y="12183"/>
                    <a:pt x="14039" y="12134"/>
                  </a:cubicBezTo>
                  <a:cubicBezTo>
                    <a:pt x="14190" y="12041"/>
                    <a:pt x="14190" y="11906"/>
                    <a:pt x="14225" y="11721"/>
                  </a:cubicBezTo>
                  <a:cubicBezTo>
                    <a:pt x="14412" y="11677"/>
                    <a:pt x="14452" y="11906"/>
                    <a:pt x="14603" y="11906"/>
                  </a:cubicBezTo>
                  <a:cubicBezTo>
                    <a:pt x="14749" y="11906"/>
                    <a:pt x="14714" y="11721"/>
                    <a:pt x="14901" y="11770"/>
                  </a:cubicBezTo>
                  <a:cubicBezTo>
                    <a:pt x="14901" y="11721"/>
                    <a:pt x="14901" y="11677"/>
                    <a:pt x="14901" y="11677"/>
                  </a:cubicBezTo>
                  <a:cubicBezTo>
                    <a:pt x="14790" y="11634"/>
                    <a:pt x="14674" y="11677"/>
                    <a:pt x="14563" y="11634"/>
                  </a:cubicBezTo>
                  <a:cubicBezTo>
                    <a:pt x="14603" y="11542"/>
                    <a:pt x="14674" y="11542"/>
                    <a:pt x="14790" y="11542"/>
                  </a:cubicBezTo>
                  <a:cubicBezTo>
                    <a:pt x="14860" y="11043"/>
                    <a:pt x="15390" y="11585"/>
                    <a:pt x="15536" y="11677"/>
                  </a:cubicBezTo>
                  <a:cubicBezTo>
                    <a:pt x="15722" y="11862"/>
                    <a:pt x="16171" y="11813"/>
                    <a:pt x="16398" y="11677"/>
                  </a:cubicBezTo>
                  <a:cubicBezTo>
                    <a:pt x="16433" y="11677"/>
                    <a:pt x="16433" y="11677"/>
                    <a:pt x="16433" y="11677"/>
                  </a:cubicBezTo>
                  <a:cubicBezTo>
                    <a:pt x="16433" y="11677"/>
                    <a:pt x="16433" y="11677"/>
                    <a:pt x="16398" y="11677"/>
                  </a:cubicBezTo>
                  <a:cubicBezTo>
                    <a:pt x="16322" y="11721"/>
                    <a:pt x="16171" y="11998"/>
                    <a:pt x="16060" y="12041"/>
                  </a:cubicBezTo>
                  <a:cubicBezTo>
                    <a:pt x="15949" y="12134"/>
                    <a:pt x="15949" y="12041"/>
                    <a:pt x="15798" y="11998"/>
                  </a:cubicBezTo>
                  <a:cubicBezTo>
                    <a:pt x="15722" y="11998"/>
                    <a:pt x="15611" y="11998"/>
                    <a:pt x="15536" y="11906"/>
                  </a:cubicBezTo>
                  <a:cubicBezTo>
                    <a:pt x="15349" y="11770"/>
                    <a:pt x="15314" y="11449"/>
                    <a:pt x="15123" y="11770"/>
                  </a:cubicBezTo>
                  <a:cubicBezTo>
                    <a:pt x="15012" y="11906"/>
                    <a:pt x="15052" y="12226"/>
                    <a:pt x="14936" y="12319"/>
                  </a:cubicBezTo>
                  <a:cubicBezTo>
                    <a:pt x="15012" y="12362"/>
                    <a:pt x="15087" y="12411"/>
                    <a:pt x="15087" y="12547"/>
                  </a:cubicBezTo>
                  <a:cubicBezTo>
                    <a:pt x="14936" y="12547"/>
                    <a:pt x="14936" y="13003"/>
                    <a:pt x="14936" y="13145"/>
                  </a:cubicBezTo>
                  <a:cubicBezTo>
                    <a:pt x="15012" y="13188"/>
                    <a:pt x="15087" y="13188"/>
                    <a:pt x="15163" y="13188"/>
                  </a:cubicBezTo>
                  <a:cubicBezTo>
                    <a:pt x="15238" y="13003"/>
                    <a:pt x="15798" y="12960"/>
                    <a:pt x="15909" y="13052"/>
                  </a:cubicBezTo>
                  <a:cubicBezTo>
                    <a:pt x="15722" y="13145"/>
                    <a:pt x="15611" y="13280"/>
                    <a:pt x="15390" y="13280"/>
                  </a:cubicBezTo>
                  <a:cubicBezTo>
                    <a:pt x="15274" y="13280"/>
                    <a:pt x="15052" y="13188"/>
                    <a:pt x="14976" y="13373"/>
                  </a:cubicBezTo>
                  <a:cubicBezTo>
                    <a:pt x="14901" y="13508"/>
                    <a:pt x="14976" y="13693"/>
                    <a:pt x="14976" y="13829"/>
                  </a:cubicBezTo>
                  <a:cubicBezTo>
                    <a:pt x="14976" y="14014"/>
                    <a:pt x="14860" y="14149"/>
                    <a:pt x="14901" y="14285"/>
                  </a:cubicBezTo>
                  <a:cubicBezTo>
                    <a:pt x="14936" y="14334"/>
                    <a:pt x="15576" y="14377"/>
                    <a:pt x="15576" y="14470"/>
                  </a:cubicBezTo>
                  <a:cubicBezTo>
                    <a:pt x="15576" y="14519"/>
                    <a:pt x="15576" y="14519"/>
                    <a:pt x="15576" y="14562"/>
                  </a:cubicBezTo>
                  <a:cubicBezTo>
                    <a:pt x="15349" y="14562"/>
                    <a:pt x="15123" y="14519"/>
                    <a:pt x="14936" y="14562"/>
                  </a:cubicBezTo>
                  <a:cubicBezTo>
                    <a:pt x="14976" y="14606"/>
                    <a:pt x="14976" y="14606"/>
                    <a:pt x="15012" y="14655"/>
                  </a:cubicBezTo>
                  <a:cubicBezTo>
                    <a:pt x="15012" y="14698"/>
                    <a:pt x="15052" y="14747"/>
                    <a:pt x="15052" y="14834"/>
                  </a:cubicBezTo>
                  <a:cubicBezTo>
                    <a:pt x="15198" y="14834"/>
                    <a:pt x="15349" y="14834"/>
                    <a:pt x="15460" y="14698"/>
                  </a:cubicBezTo>
                  <a:cubicBezTo>
                    <a:pt x="15576" y="14606"/>
                    <a:pt x="15652" y="14519"/>
                    <a:pt x="15798" y="14562"/>
                  </a:cubicBezTo>
                  <a:cubicBezTo>
                    <a:pt x="15763" y="14562"/>
                    <a:pt x="15722" y="14606"/>
                    <a:pt x="15722" y="14606"/>
                  </a:cubicBezTo>
                  <a:cubicBezTo>
                    <a:pt x="15687" y="14790"/>
                    <a:pt x="15501" y="14883"/>
                    <a:pt x="15425" y="15019"/>
                  </a:cubicBezTo>
                  <a:cubicBezTo>
                    <a:pt x="15349" y="15111"/>
                    <a:pt x="15349" y="15154"/>
                    <a:pt x="15274" y="15204"/>
                  </a:cubicBezTo>
                  <a:cubicBezTo>
                    <a:pt x="15198" y="15296"/>
                    <a:pt x="15087" y="15247"/>
                    <a:pt x="15123" y="15432"/>
                  </a:cubicBezTo>
                  <a:lnTo>
                    <a:pt x="15163" y="15432"/>
                  </a:lnTo>
                  <a:cubicBezTo>
                    <a:pt x="15163" y="15617"/>
                    <a:pt x="15163" y="15752"/>
                    <a:pt x="15087" y="15888"/>
                  </a:cubicBezTo>
                  <a:cubicBezTo>
                    <a:pt x="15052" y="15980"/>
                    <a:pt x="15012" y="15980"/>
                    <a:pt x="15012" y="16116"/>
                  </a:cubicBezTo>
                  <a:cubicBezTo>
                    <a:pt x="15012" y="16208"/>
                    <a:pt x="15052" y="16258"/>
                    <a:pt x="15087" y="16301"/>
                  </a:cubicBezTo>
                  <a:cubicBezTo>
                    <a:pt x="15052" y="16393"/>
                    <a:pt x="14976" y="16486"/>
                    <a:pt x="15012" y="16621"/>
                  </a:cubicBezTo>
                  <a:cubicBezTo>
                    <a:pt x="15123" y="16621"/>
                    <a:pt x="15349" y="16578"/>
                    <a:pt x="15349" y="16714"/>
                  </a:cubicBezTo>
                  <a:cubicBezTo>
                    <a:pt x="15274" y="16714"/>
                    <a:pt x="15163" y="16806"/>
                    <a:pt x="15123" y="16899"/>
                  </a:cubicBezTo>
                  <a:cubicBezTo>
                    <a:pt x="15274" y="16942"/>
                    <a:pt x="15425" y="16899"/>
                    <a:pt x="15576" y="16899"/>
                  </a:cubicBezTo>
                  <a:cubicBezTo>
                    <a:pt x="15576" y="16942"/>
                    <a:pt x="15576" y="16985"/>
                    <a:pt x="15576" y="17034"/>
                  </a:cubicBezTo>
                  <a:cubicBezTo>
                    <a:pt x="15460" y="16985"/>
                    <a:pt x="15390" y="17034"/>
                    <a:pt x="15314" y="17077"/>
                  </a:cubicBezTo>
                  <a:cubicBezTo>
                    <a:pt x="15425" y="17170"/>
                    <a:pt x="15390" y="17355"/>
                    <a:pt x="15390" y="17490"/>
                  </a:cubicBezTo>
                  <a:cubicBezTo>
                    <a:pt x="15501" y="17490"/>
                    <a:pt x="15652" y="17447"/>
                    <a:pt x="15798" y="17490"/>
                  </a:cubicBezTo>
                  <a:cubicBezTo>
                    <a:pt x="15763" y="17583"/>
                    <a:pt x="15763" y="17675"/>
                    <a:pt x="15763" y="17719"/>
                  </a:cubicBezTo>
                  <a:cubicBezTo>
                    <a:pt x="15611" y="17768"/>
                    <a:pt x="15501" y="17811"/>
                    <a:pt x="15390" y="17860"/>
                  </a:cubicBezTo>
                  <a:cubicBezTo>
                    <a:pt x="15425" y="17947"/>
                    <a:pt x="15460" y="18132"/>
                    <a:pt x="15536" y="18181"/>
                  </a:cubicBezTo>
                  <a:cubicBezTo>
                    <a:pt x="15611" y="18267"/>
                    <a:pt x="15687" y="18267"/>
                    <a:pt x="15798" y="18267"/>
                  </a:cubicBezTo>
                  <a:cubicBezTo>
                    <a:pt x="15838" y="18495"/>
                    <a:pt x="15652" y="18409"/>
                    <a:pt x="15536" y="18495"/>
                  </a:cubicBezTo>
                  <a:cubicBezTo>
                    <a:pt x="15501" y="18865"/>
                    <a:pt x="15501" y="19186"/>
                    <a:pt x="15425" y="19506"/>
                  </a:cubicBezTo>
                  <a:cubicBezTo>
                    <a:pt x="15390" y="19549"/>
                    <a:pt x="15390" y="19642"/>
                    <a:pt x="15349" y="19691"/>
                  </a:cubicBezTo>
                  <a:cubicBezTo>
                    <a:pt x="15314" y="19777"/>
                    <a:pt x="15314" y="19870"/>
                    <a:pt x="15314" y="19919"/>
                  </a:cubicBezTo>
                  <a:cubicBezTo>
                    <a:pt x="15349" y="19962"/>
                    <a:pt x="15390" y="19962"/>
                    <a:pt x="15390" y="2001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4112;p154">
              <a:extLst>
                <a:ext uri="{FF2B5EF4-FFF2-40B4-BE49-F238E27FC236}">
                  <a16:creationId xmlns:a16="http://schemas.microsoft.com/office/drawing/2014/main" id="{1245DDCF-DA0C-4B0C-80DD-381BE4D238FE}"/>
                </a:ext>
              </a:extLst>
            </p:cNvPr>
            <p:cNvSpPr/>
            <p:nvPr/>
          </p:nvSpPr>
          <p:spPr>
            <a:xfrm>
              <a:off x="1409582" y="4689873"/>
              <a:ext cx="3348" cy="1271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4113;p154">
              <a:extLst>
                <a:ext uri="{FF2B5EF4-FFF2-40B4-BE49-F238E27FC236}">
                  <a16:creationId xmlns:a16="http://schemas.microsoft.com/office/drawing/2014/main" id="{BB149709-1397-48C3-B279-B0CFE3C63459}"/>
                </a:ext>
              </a:extLst>
            </p:cNvPr>
            <p:cNvSpPr/>
            <p:nvPr/>
          </p:nvSpPr>
          <p:spPr>
            <a:xfrm>
              <a:off x="1405757" y="6756643"/>
              <a:ext cx="197907" cy="299645"/>
            </a:xfrm>
            <a:custGeom>
              <a:avLst/>
              <a:gdLst/>
              <a:ahLst/>
              <a:cxnLst/>
              <a:rect l="0" t="0" r="0" b="0"/>
              <a:pathLst>
                <a:path w="21333" h="21600" extrusionOk="0">
                  <a:moveTo>
                    <a:pt x="14619" y="20661"/>
                  </a:moveTo>
                  <a:cubicBezTo>
                    <a:pt x="15696" y="20661"/>
                    <a:pt x="16399" y="21600"/>
                    <a:pt x="17430" y="21381"/>
                  </a:cubicBezTo>
                  <a:cubicBezTo>
                    <a:pt x="17758" y="20661"/>
                    <a:pt x="17430" y="20191"/>
                    <a:pt x="18461" y="19753"/>
                  </a:cubicBezTo>
                  <a:cubicBezTo>
                    <a:pt x="19866" y="19033"/>
                    <a:pt x="19164" y="17656"/>
                    <a:pt x="19164" y="16717"/>
                  </a:cubicBezTo>
                  <a:cubicBezTo>
                    <a:pt x="19492" y="16717"/>
                    <a:pt x="19492" y="16717"/>
                    <a:pt x="19492" y="16717"/>
                  </a:cubicBezTo>
                  <a:cubicBezTo>
                    <a:pt x="20194" y="15339"/>
                    <a:pt x="17758" y="16028"/>
                    <a:pt x="17758" y="14870"/>
                  </a:cubicBezTo>
                  <a:cubicBezTo>
                    <a:pt x="18461" y="14870"/>
                    <a:pt x="20194" y="14870"/>
                    <a:pt x="20194" y="14400"/>
                  </a:cubicBezTo>
                  <a:cubicBezTo>
                    <a:pt x="20569" y="13930"/>
                    <a:pt x="20569" y="13930"/>
                    <a:pt x="21272" y="13930"/>
                  </a:cubicBezTo>
                  <a:cubicBezTo>
                    <a:pt x="21600" y="12772"/>
                    <a:pt x="20569" y="12083"/>
                    <a:pt x="18836" y="11614"/>
                  </a:cubicBezTo>
                  <a:cubicBezTo>
                    <a:pt x="18836" y="10894"/>
                    <a:pt x="20194" y="9517"/>
                    <a:pt x="19492" y="8577"/>
                  </a:cubicBezTo>
                  <a:cubicBezTo>
                    <a:pt x="21272" y="8108"/>
                    <a:pt x="19492" y="6730"/>
                    <a:pt x="18836" y="6261"/>
                  </a:cubicBezTo>
                  <a:cubicBezTo>
                    <a:pt x="17758" y="5572"/>
                    <a:pt x="17102" y="5322"/>
                    <a:pt x="16024" y="5322"/>
                  </a:cubicBezTo>
                  <a:cubicBezTo>
                    <a:pt x="15696" y="5322"/>
                    <a:pt x="15321" y="5322"/>
                    <a:pt x="15321" y="5322"/>
                  </a:cubicBezTo>
                  <a:cubicBezTo>
                    <a:pt x="13260" y="5322"/>
                    <a:pt x="10823" y="4633"/>
                    <a:pt x="8715" y="4414"/>
                  </a:cubicBezTo>
                  <a:cubicBezTo>
                    <a:pt x="8715" y="2536"/>
                    <a:pt x="6653" y="1847"/>
                    <a:pt x="5951" y="0"/>
                  </a:cubicBezTo>
                  <a:cubicBezTo>
                    <a:pt x="4217" y="0"/>
                    <a:pt x="3139" y="0"/>
                    <a:pt x="2811" y="908"/>
                  </a:cubicBezTo>
                  <a:cubicBezTo>
                    <a:pt x="1780" y="1158"/>
                    <a:pt x="1078" y="908"/>
                    <a:pt x="0" y="908"/>
                  </a:cubicBezTo>
                  <a:cubicBezTo>
                    <a:pt x="703" y="1847"/>
                    <a:pt x="1078" y="2536"/>
                    <a:pt x="1406" y="3475"/>
                  </a:cubicBezTo>
                  <a:cubicBezTo>
                    <a:pt x="2108" y="4414"/>
                    <a:pt x="2108" y="5322"/>
                    <a:pt x="3139" y="6042"/>
                  </a:cubicBezTo>
                  <a:cubicBezTo>
                    <a:pt x="3842" y="6261"/>
                    <a:pt x="6653" y="6950"/>
                    <a:pt x="7356" y="6950"/>
                  </a:cubicBezTo>
                  <a:cubicBezTo>
                    <a:pt x="6279" y="6950"/>
                    <a:pt x="3139" y="6950"/>
                    <a:pt x="4920" y="8108"/>
                  </a:cubicBezTo>
                  <a:cubicBezTo>
                    <a:pt x="5951" y="8828"/>
                    <a:pt x="8012" y="7889"/>
                    <a:pt x="8715" y="8828"/>
                  </a:cubicBezTo>
                  <a:cubicBezTo>
                    <a:pt x="7684" y="8828"/>
                    <a:pt x="6279" y="8577"/>
                    <a:pt x="5576" y="8828"/>
                  </a:cubicBezTo>
                  <a:cubicBezTo>
                    <a:pt x="6981" y="10675"/>
                    <a:pt x="9090" y="12522"/>
                    <a:pt x="8715" y="14870"/>
                  </a:cubicBezTo>
                  <a:cubicBezTo>
                    <a:pt x="8387" y="14870"/>
                    <a:pt x="8387" y="14870"/>
                    <a:pt x="8387" y="14870"/>
                  </a:cubicBezTo>
                  <a:cubicBezTo>
                    <a:pt x="8012" y="15558"/>
                    <a:pt x="9418" y="15809"/>
                    <a:pt x="9746" y="16497"/>
                  </a:cubicBezTo>
                  <a:cubicBezTo>
                    <a:pt x="10449" y="17186"/>
                    <a:pt x="10823" y="17656"/>
                    <a:pt x="11526" y="18344"/>
                  </a:cubicBezTo>
                  <a:cubicBezTo>
                    <a:pt x="12182" y="19283"/>
                    <a:pt x="11854" y="19753"/>
                    <a:pt x="12182" y="20442"/>
                  </a:cubicBezTo>
                  <a:cubicBezTo>
                    <a:pt x="12557" y="21130"/>
                    <a:pt x="13588" y="21130"/>
                    <a:pt x="14291" y="21600"/>
                  </a:cubicBezTo>
                  <a:lnTo>
                    <a:pt x="14619" y="21600"/>
                  </a:lnTo>
                  <a:cubicBezTo>
                    <a:pt x="14619" y="21381"/>
                    <a:pt x="14619" y="20911"/>
                    <a:pt x="14619" y="2066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4114;p154">
              <a:extLst>
                <a:ext uri="{FF2B5EF4-FFF2-40B4-BE49-F238E27FC236}">
                  <a16:creationId xmlns:a16="http://schemas.microsoft.com/office/drawing/2014/main" id="{629E5BC1-49E0-4CE2-A21E-85A9DBCD2514}"/>
                </a:ext>
              </a:extLst>
            </p:cNvPr>
            <p:cNvSpPr/>
            <p:nvPr/>
          </p:nvSpPr>
          <p:spPr>
            <a:xfrm>
              <a:off x="1505044" y="6011612"/>
              <a:ext cx="1409635" cy="2181347"/>
            </a:xfrm>
            <a:custGeom>
              <a:avLst/>
              <a:gdLst/>
              <a:ahLst/>
              <a:cxnLst/>
              <a:rect l="0" t="0" r="0" b="0"/>
              <a:pathLst>
                <a:path w="21433" h="21553" extrusionOk="0">
                  <a:moveTo>
                    <a:pt x="3978" y="17601"/>
                  </a:moveTo>
                  <a:cubicBezTo>
                    <a:pt x="4129" y="17567"/>
                    <a:pt x="4321" y="17726"/>
                    <a:pt x="4129" y="17760"/>
                  </a:cubicBezTo>
                  <a:cubicBezTo>
                    <a:pt x="4176" y="17824"/>
                    <a:pt x="4228" y="17884"/>
                    <a:pt x="4321" y="17854"/>
                  </a:cubicBezTo>
                  <a:cubicBezTo>
                    <a:pt x="4374" y="17726"/>
                    <a:pt x="4472" y="17696"/>
                    <a:pt x="4664" y="17790"/>
                  </a:cubicBezTo>
                  <a:cubicBezTo>
                    <a:pt x="4908" y="17884"/>
                    <a:pt x="4664" y="17918"/>
                    <a:pt x="4716" y="18013"/>
                  </a:cubicBezTo>
                  <a:cubicBezTo>
                    <a:pt x="4815" y="18013"/>
                    <a:pt x="4908" y="18013"/>
                    <a:pt x="5007" y="18047"/>
                  </a:cubicBezTo>
                  <a:cubicBezTo>
                    <a:pt x="5007" y="18077"/>
                    <a:pt x="4960" y="18141"/>
                    <a:pt x="5007" y="18171"/>
                  </a:cubicBezTo>
                  <a:cubicBezTo>
                    <a:pt x="5007" y="18141"/>
                    <a:pt x="5251" y="18013"/>
                    <a:pt x="5303" y="18013"/>
                  </a:cubicBezTo>
                  <a:cubicBezTo>
                    <a:pt x="5303" y="18077"/>
                    <a:pt x="5303" y="18171"/>
                    <a:pt x="5251" y="18235"/>
                  </a:cubicBezTo>
                  <a:cubicBezTo>
                    <a:pt x="5449" y="18270"/>
                    <a:pt x="5449" y="18364"/>
                    <a:pt x="5547" y="18458"/>
                  </a:cubicBezTo>
                  <a:cubicBezTo>
                    <a:pt x="5594" y="18458"/>
                    <a:pt x="5646" y="18458"/>
                    <a:pt x="5693" y="18458"/>
                  </a:cubicBezTo>
                  <a:cubicBezTo>
                    <a:pt x="5693" y="18364"/>
                    <a:pt x="5989" y="18364"/>
                    <a:pt x="5937" y="18493"/>
                  </a:cubicBezTo>
                  <a:cubicBezTo>
                    <a:pt x="5844" y="18557"/>
                    <a:pt x="5693" y="18587"/>
                    <a:pt x="5693" y="18681"/>
                  </a:cubicBezTo>
                  <a:cubicBezTo>
                    <a:pt x="5693" y="18745"/>
                    <a:pt x="5792" y="18775"/>
                    <a:pt x="5792" y="18874"/>
                  </a:cubicBezTo>
                  <a:cubicBezTo>
                    <a:pt x="5792" y="19062"/>
                    <a:pt x="5890" y="19032"/>
                    <a:pt x="6187" y="19097"/>
                  </a:cubicBezTo>
                  <a:cubicBezTo>
                    <a:pt x="6379" y="19127"/>
                    <a:pt x="6623" y="19414"/>
                    <a:pt x="6576" y="19542"/>
                  </a:cubicBezTo>
                  <a:cubicBezTo>
                    <a:pt x="6820" y="19542"/>
                    <a:pt x="6966" y="19701"/>
                    <a:pt x="7111" y="19765"/>
                  </a:cubicBezTo>
                  <a:cubicBezTo>
                    <a:pt x="7308" y="19859"/>
                    <a:pt x="7750" y="19795"/>
                    <a:pt x="7803" y="19953"/>
                  </a:cubicBezTo>
                  <a:cubicBezTo>
                    <a:pt x="7849" y="20146"/>
                    <a:pt x="7895" y="20240"/>
                    <a:pt x="8238" y="20305"/>
                  </a:cubicBezTo>
                  <a:cubicBezTo>
                    <a:pt x="8337" y="20335"/>
                    <a:pt x="8482" y="20335"/>
                    <a:pt x="8634" y="20335"/>
                  </a:cubicBezTo>
                  <a:cubicBezTo>
                    <a:pt x="8779" y="20335"/>
                    <a:pt x="9023" y="20240"/>
                    <a:pt x="9168" y="20270"/>
                  </a:cubicBezTo>
                  <a:cubicBezTo>
                    <a:pt x="9168" y="20369"/>
                    <a:pt x="9168" y="20463"/>
                    <a:pt x="9168" y="20557"/>
                  </a:cubicBezTo>
                  <a:cubicBezTo>
                    <a:pt x="9320" y="20557"/>
                    <a:pt x="9564" y="20527"/>
                    <a:pt x="9663" y="20622"/>
                  </a:cubicBezTo>
                  <a:cubicBezTo>
                    <a:pt x="9709" y="20656"/>
                    <a:pt x="9709" y="20814"/>
                    <a:pt x="9808" y="20814"/>
                  </a:cubicBezTo>
                  <a:cubicBezTo>
                    <a:pt x="9808" y="20780"/>
                    <a:pt x="9808" y="20780"/>
                    <a:pt x="9808" y="20780"/>
                  </a:cubicBezTo>
                  <a:cubicBezTo>
                    <a:pt x="10006" y="20750"/>
                    <a:pt x="10105" y="20939"/>
                    <a:pt x="10250" y="21003"/>
                  </a:cubicBezTo>
                  <a:cubicBezTo>
                    <a:pt x="10441" y="21037"/>
                    <a:pt x="10692" y="20973"/>
                    <a:pt x="10784" y="21101"/>
                  </a:cubicBezTo>
                  <a:cubicBezTo>
                    <a:pt x="10784" y="21131"/>
                    <a:pt x="10784" y="21161"/>
                    <a:pt x="10784" y="21260"/>
                  </a:cubicBezTo>
                  <a:cubicBezTo>
                    <a:pt x="10936" y="21226"/>
                    <a:pt x="11180" y="21196"/>
                    <a:pt x="11325" y="21260"/>
                  </a:cubicBezTo>
                  <a:cubicBezTo>
                    <a:pt x="11378" y="21290"/>
                    <a:pt x="11424" y="21543"/>
                    <a:pt x="11378" y="21543"/>
                  </a:cubicBezTo>
                  <a:cubicBezTo>
                    <a:pt x="11523" y="21577"/>
                    <a:pt x="11668" y="21513"/>
                    <a:pt x="11767" y="21483"/>
                  </a:cubicBezTo>
                  <a:cubicBezTo>
                    <a:pt x="11965" y="21483"/>
                    <a:pt x="12156" y="21483"/>
                    <a:pt x="12308" y="21513"/>
                  </a:cubicBezTo>
                  <a:cubicBezTo>
                    <a:pt x="12750" y="21543"/>
                    <a:pt x="12750" y="21483"/>
                    <a:pt x="12842" y="21260"/>
                  </a:cubicBezTo>
                  <a:cubicBezTo>
                    <a:pt x="12895" y="21067"/>
                    <a:pt x="13139" y="20939"/>
                    <a:pt x="13436" y="20909"/>
                  </a:cubicBezTo>
                  <a:cubicBezTo>
                    <a:pt x="13581" y="20909"/>
                    <a:pt x="13726" y="20879"/>
                    <a:pt x="13871" y="20939"/>
                  </a:cubicBezTo>
                  <a:cubicBezTo>
                    <a:pt x="13924" y="21003"/>
                    <a:pt x="13970" y="21131"/>
                    <a:pt x="14115" y="21101"/>
                  </a:cubicBezTo>
                  <a:cubicBezTo>
                    <a:pt x="14168" y="21067"/>
                    <a:pt x="14168" y="21003"/>
                    <a:pt x="14168" y="20973"/>
                  </a:cubicBezTo>
                  <a:cubicBezTo>
                    <a:pt x="14458" y="20909"/>
                    <a:pt x="14709" y="20939"/>
                    <a:pt x="14999" y="21003"/>
                  </a:cubicBezTo>
                  <a:cubicBezTo>
                    <a:pt x="15197" y="21003"/>
                    <a:pt x="15540" y="21131"/>
                    <a:pt x="15731" y="21131"/>
                  </a:cubicBezTo>
                  <a:cubicBezTo>
                    <a:pt x="15784" y="20973"/>
                    <a:pt x="15784" y="20780"/>
                    <a:pt x="15981" y="20656"/>
                  </a:cubicBezTo>
                  <a:cubicBezTo>
                    <a:pt x="16225" y="20493"/>
                    <a:pt x="16615" y="20557"/>
                    <a:pt x="16911" y="20557"/>
                  </a:cubicBezTo>
                  <a:cubicBezTo>
                    <a:pt x="16911" y="20463"/>
                    <a:pt x="16911" y="20369"/>
                    <a:pt x="17056" y="20305"/>
                  </a:cubicBezTo>
                  <a:cubicBezTo>
                    <a:pt x="17103" y="20270"/>
                    <a:pt x="17202" y="20270"/>
                    <a:pt x="17202" y="20206"/>
                  </a:cubicBezTo>
                  <a:cubicBezTo>
                    <a:pt x="17254" y="20082"/>
                    <a:pt x="17301" y="19953"/>
                    <a:pt x="17254" y="19829"/>
                  </a:cubicBezTo>
                  <a:cubicBezTo>
                    <a:pt x="17103" y="19572"/>
                    <a:pt x="16173" y="19765"/>
                    <a:pt x="15929" y="19572"/>
                  </a:cubicBezTo>
                  <a:cubicBezTo>
                    <a:pt x="16074" y="19478"/>
                    <a:pt x="16423" y="19349"/>
                    <a:pt x="16568" y="19255"/>
                  </a:cubicBezTo>
                  <a:cubicBezTo>
                    <a:pt x="16714" y="19127"/>
                    <a:pt x="16667" y="18938"/>
                    <a:pt x="16667" y="18745"/>
                  </a:cubicBezTo>
                  <a:cubicBezTo>
                    <a:pt x="16615" y="18775"/>
                    <a:pt x="16568" y="18745"/>
                    <a:pt x="16516" y="18745"/>
                  </a:cubicBezTo>
                  <a:cubicBezTo>
                    <a:pt x="16615" y="18617"/>
                    <a:pt x="16568" y="18394"/>
                    <a:pt x="16568" y="18235"/>
                  </a:cubicBezTo>
                  <a:cubicBezTo>
                    <a:pt x="16812" y="18235"/>
                    <a:pt x="17353" y="18300"/>
                    <a:pt x="17498" y="18107"/>
                  </a:cubicBezTo>
                  <a:cubicBezTo>
                    <a:pt x="17597" y="17983"/>
                    <a:pt x="17597" y="17824"/>
                    <a:pt x="17643" y="17666"/>
                  </a:cubicBezTo>
                  <a:cubicBezTo>
                    <a:pt x="17690" y="17537"/>
                    <a:pt x="18283" y="17631"/>
                    <a:pt x="18382" y="17726"/>
                  </a:cubicBezTo>
                  <a:cubicBezTo>
                    <a:pt x="18672" y="17983"/>
                    <a:pt x="18672" y="17601"/>
                    <a:pt x="18969" y="17666"/>
                  </a:cubicBezTo>
                  <a:cubicBezTo>
                    <a:pt x="19114" y="17726"/>
                    <a:pt x="19160" y="17824"/>
                    <a:pt x="19312" y="17884"/>
                  </a:cubicBezTo>
                  <a:cubicBezTo>
                    <a:pt x="19404" y="17918"/>
                    <a:pt x="19556" y="17918"/>
                    <a:pt x="19701" y="17948"/>
                  </a:cubicBezTo>
                  <a:cubicBezTo>
                    <a:pt x="19701" y="17948"/>
                    <a:pt x="19701" y="17983"/>
                    <a:pt x="19754" y="17983"/>
                  </a:cubicBezTo>
                  <a:cubicBezTo>
                    <a:pt x="19800" y="17854"/>
                    <a:pt x="19846" y="17696"/>
                    <a:pt x="19945" y="17666"/>
                  </a:cubicBezTo>
                  <a:cubicBezTo>
                    <a:pt x="20044" y="17631"/>
                    <a:pt x="20387" y="17631"/>
                    <a:pt x="20341" y="17503"/>
                  </a:cubicBezTo>
                  <a:cubicBezTo>
                    <a:pt x="20097" y="17503"/>
                    <a:pt x="19800" y="17314"/>
                    <a:pt x="20143" y="17284"/>
                  </a:cubicBezTo>
                  <a:cubicBezTo>
                    <a:pt x="20433" y="17284"/>
                    <a:pt x="20486" y="17601"/>
                    <a:pt x="20730" y="17601"/>
                  </a:cubicBezTo>
                  <a:cubicBezTo>
                    <a:pt x="21020" y="17601"/>
                    <a:pt x="20776" y="17220"/>
                    <a:pt x="20776" y="17122"/>
                  </a:cubicBezTo>
                  <a:cubicBezTo>
                    <a:pt x="20829" y="16963"/>
                    <a:pt x="20974" y="16963"/>
                    <a:pt x="21218" y="16963"/>
                  </a:cubicBezTo>
                  <a:cubicBezTo>
                    <a:pt x="21218" y="16899"/>
                    <a:pt x="21172" y="16740"/>
                    <a:pt x="21317" y="16740"/>
                  </a:cubicBezTo>
                  <a:cubicBezTo>
                    <a:pt x="21370" y="16646"/>
                    <a:pt x="21515" y="16265"/>
                    <a:pt x="21370" y="16201"/>
                  </a:cubicBezTo>
                  <a:cubicBezTo>
                    <a:pt x="21119" y="16106"/>
                    <a:pt x="20776" y="16171"/>
                    <a:pt x="20532" y="16171"/>
                  </a:cubicBezTo>
                  <a:cubicBezTo>
                    <a:pt x="20532" y="16106"/>
                    <a:pt x="20486" y="16042"/>
                    <a:pt x="20433" y="15978"/>
                  </a:cubicBezTo>
                  <a:cubicBezTo>
                    <a:pt x="20433" y="15884"/>
                    <a:pt x="20433" y="15785"/>
                    <a:pt x="20486" y="15691"/>
                  </a:cubicBezTo>
                  <a:cubicBezTo>
                    <a:pt x="20486" y="15597"/>
                    <a:pt x="20585" y="15374"/>
                    <a:pt x="20433" y="15309"/>
                  </a:cubicBezTo>
                  <a:cubicBezTo>
                    <a:pt x="20288" y="15245"/>
                    <a:pt x="19655" y="15245"/>
                    <a:pt x="19655" y="15404"/>
                  </a:cubicBezTo>
                  <a:cubicBezTo>
                    <a:pt x="19602" y="15404"/>
                    <a:pt x="19602" y="15404"/>
                    <a:pt x="19556" y="15404"/>
                  </a:cubicBezTo>
                  <a:cubicBezTo>
                    <a:pt x="19556" y="15279"/>
                    <a:pt x="19602" y="15215"/>
                    <a:pt x="19602" y="15121"/>
                  </a:cubicBezTo>
                  <a:cubicBezTo>
                    <a:pt x="19556" y="15087"/>
                    <a:pt x="19503" y="15087"/>
                    <a:pt x="19457" y="15057"/>
                  </a:cubicBezTo>
                  <a:cubicBezTo>
                    <a:pt x="19312" y="15022"/>
                    <a:pt x="19259" y="15087"/>
                    <a:pt x="19114" y="15057"/>
                  </a:cubicBezTo>
                  <a:cubicBezTo>
                    <a:pt x="18969" y="14958"/>
                    <a:pt x="19114" y="14958"/>
                    <a:pt x="19259" y="14958"/>
                  </a:cubicBezTo>
                  <a:cubicBezTo>
                    <a:pt x="19312" y="14834"/>
                    <a:pt x="19457" y="14448"/>
                    <a:pt x="19213" y="14388"/>
                  </a:cubicBezTo>
                  <a:cubicBezTo>
                    <a:pt x="19062" y="14354"/>
                    <a:pt x="18672" y="14354"/>
                    <a:pt x="18719" y="14483"/>
                  </a:cubicBezTo>
                  <a:cubicBezTo>
                    <a:pt x="18672" y="14483"/>
                    <a:pt x="18573" y="14483"/>
                    <a:pt x="18573" y="14483"/>
                  </a:cubicBezTo>
                  <a:cubicBezTo>
                    <a:pt x="18527" y="14324"/>
                    <a:pt x="18719" y="14260"/>
                    <a:pt x="18719" y="14101"/>
                  </a:cubicBezTo>
                  <a:cubicBezTo>
                    <a:pt x="18672" y="14101"/>
                    <a:pt x="18573" y="14101"/>
                    <a:pt x="18527" y="14101"/>
                  </a:cubicBezTo>
                  <a:cubicBezTo>
                    <a:pt x="18527" y="14131"/>
                    <a:pt x="18527" y="14196"/>
                    <a:pt x="18527" y="14230"/>
                  </a:cubicBezTo>
                  <a:cubicBezTo>
                    <a:pt x="18475" y="14230"/>
                    <a:pt x="18428" y="14230"/>
                    <a:pt x="18382" y="14230"/>
                  </a:cubicBezTo>
                  <a:cubicBezTo>
                    <a:pt x="18382" y="14101"/>
                    <a:pt x="17986" y="14131"/>
                    <a:pt x="17841" y="14131"/>
                  </a:cubicBezTo>
                  <a:cubicBezTo>
                    <a:pt x="17940" y="14196"/>
                    <a:pt x="17888" y="14260"/>
                    <a:pt x="17888" y="14324"/>
                  </a:cubicBezTo>
                  <a:cubicBezTo>
                    <a:pt x="17742" y="14354"/>
                    <a:pt x="17643" y="14418"/>
                    <a:pt x="17545" y="14513"/>
                  </a:cubicBezTo>
                  <a:cubicBezTo>
                    <a:pt x="17446" y="14577"/>
                    <a:pt x="17254" y="14577"/>
                    <a:pt x="17103" y="14577"/>
                  </a:cubicBezTo>
                  <a:cubicBezTo>
                    <a:pt x="17103" y="14611"/>
                    <a:pt x="17103" y="14611"/>
                    <a:pt x="17103" y="14641"/>
                  </a:cubicBezTo>
                  <a:cubicBezTo>
                    <a:pt x="16859" y="14641"/>
                    <a:pt x="16568" y="14641"/>
                    <a:pt x="16324" y="14641"/>
                  </a:cubicBezTo>
                  <a:cubicBezTo>
                    <a:pt x="16324" y="14671"/>
                    <a:pt x="16324" y="14770"/>
                    <a:pt x="16225" y="14770"/>
                  </a:cubicBezTo>
                  <a:cubicBezTo>
                    <a:pt x="16225" y="14770"/>
                    <a:pt x="16173" y="14705"/>
                    <a:pt x="16225" y="14671"/>
                  </a:cubicBezTo>
                  <a:cubicBezTo>
                    <a:pt x="15929" y="14671"/>
                    <a:pt x="15981" y="14483"/>
                    <a:pt x="15981" y="14324"/>
                  </a:cubicBezTo>
                  <a:cubicBezTo>
                    <a:pt x="15731" y="14324"/>
                    <a:pt x="15296" y="14324"/>
                    <a:pt x="15098" y="14230"/>
                  </a:cubicBezTo>
                  <a:cubicBezTo>
                    <a:pt x="14953" y="14166"/>
                    <a:pt x="14900" y="14037"/>
                    <a:pt x="14656" y="14067"/>
                  </a:cubicBezTo>
                  <a:cubicBezTo>
                    <a:pt x="14656" y="14131"/>
                    <a:pt x="14755" y="14513"/>
                    <a:pt x="14610" y="14513"/>
                  </a:cubicBezTo>
                  <a:cubicBezTo>
                    <a:pt x="14412" y="14547"/>
                    <a:pt x="14168" y="14513"/>
                    <a:pt x="13970" y="14483"/>
                  </a:cubicBezTo>
                  <a:cubicBezTo>
                    <a:pt x="13924" y="14388"/>
                    <a:pt x="14023" y="14260"/>
                    <a:pt x="14069" y="14166"/>
                  </a:cubicBezTo>
                  <a:cubicBezTo>
                    <a:pt x="14412" y="14166"/>
                    <a:pt x="14412" y="13943"/>
                    <a:pt x="14214" y="13814"/>
                  </a:cubicBezTo>
                  <a:cubicBezTo>
                    <a:pt x="14115" y="13750"/>
                    <a:pt x="14023" y="13750"/>
                    <a:pt x="13970" y="13720"/>
                  </a:cubicBezTo>
                  <a:cubicBezTo>
                    <a:pt x="13825" y="13656"/>
                    <a:pt x="13970" y="13527"/>
                    <a:pt x="13970" y="13433"/>
                  </a:cubicBezTo>
                  <a:cubicBezTo>
                    <a:pt x="13825" y="13433"/>
                    <a:pt x="13680" y="13339"/>
                    <a:pt x="13528" y="13339"/>
                  </a:cubicBezTo>
                  <a:cubicBezTo>
                    <a:pt x="13528" y="13275"/>
                    <a:pt x="13528" y="13240"/>
                    <a:pt x="13581" y="13210"/>
                  </a:cubicBezTo>
                  <a:cubicBezTo>
                    <a:pt x="13924" y="13210"/>
                    <a:pt x="14168" y="13339"/>
                    <a:pt x="14267" y="13557"/>
                  </a:cubicBezTo>
                  <a:cubicBezTo>
                    <a:pt x="14366" y="13750"/>
                    <a:pt x="14755" y="13622"/>
                    <a:pt x="14755" y="13909"/>
                  </a:cubicBezTo>
                  <a:cubicBezTo>
                    <a:pt x="14854" y="13909"/>
                    <a:pt x="14953" y="13879"/>
                    <a:pt x="14953" y="13814"/>
                  </a:cubicBezTo>
                  <a:cubicBezTo>
                    <a:pt x="15342" y="13784"/>
                    <a:pt x="15586" y="13849"/>
                    <a:pt x="15784" y="14067"/>
                  </a:cubicBezTo>
                  <a:cubicBezTo>
                    <a:pt x="15929" y="14354"/>
                    <a:pt x="16423" y="13973"/>
                    <a:pt x="16028" y="13909"/>
                  </a:cubicBezTo>
                  <a:cubicBezTo>
                    <a:pt x="15731" y="13849"/>
                    <a:pt x="15685" y="13557"/>
                    <a:pt x="15883" y="13433"/>
                  </a:cubicBezTo>
                  <a:cubicBezTo>
                    <a:pt x="16028" y="13339"/>
                    <a:pt x="16615" y="13497"/>
                    <a:pt x="16516" y="13275"/>
                  </a:cubicBezTo>
                  <a:cubicBezTo>
                    <a:pt x="16371" y="13275"/>
                    <a:pt x="16272" y="13176"/>
                    <a:pt x="16225" y="13082"/>
                  </a:cubicBezTo>
                  <a:cubicBezTo>
                    <a:pt x="16225" y="13052"/>
                    <a:pt x="16173" y="13018"/>
                    <a:pt x="16173" y="12958"/>
                  </a:cubicBezTo>
                  <a:cubicBezTo>
                    <a:pt x="16127" y="12829"/>
                    <a:pt x="16028" y="12893"/>
                    <a:pt x="15929" y="12829"/>
                  </a:cubicBezTo>
                  <a:cubicBezTo>
                    <a:pt x="15929" y="12893"/>
                    <a:pt x="16028" y="13146"/>
                    <a:pt x="16028" y="13176"/>
                  </a:cubicBezTo>
                  <a:cubicBezTo>
                    <a:pt x="15981" y="13240"/>
                    <a:pt x="15731" y="13052"/>
                    <a:pt x="15586" y="13052"/>
                  </a:cubicBezTo>
                  <a:cubicBezTo>
                    <a:pt x="15586" y="12958"/>
                    <a:pt x="15540" y="12859"/>
                    <a:pt x="15540" y="12795"/>
                  </a:cubicBezTo>
                  <a:cubicBezTo>
                    <a:pt x="15540" y="12795"/>
                    <a:pt x="15540" y="12795"/>
                    <a:pt x="15487" y="12795"/>
                  </a:cubicBezTo>
                  <a:cubicBezTo>
                    <a:pt x="15441" y="12923"/>
                    <a:pt x="15197" y="12859"/>
                    <a:pt x="15051" y="12859"/>
                  </a:cubicBezTo>
                  <a:cubicBezTo>
                    <a:pt x="14709" y="12795"/>
                    <a:pt x="14709" y="12958"/>
                    <a:pt x="14656" y="13116"/>
                  </a:cubicBezTo>
                  <a:cubicBezTo>
                    <a:pt x="14557" y="13116"/>
                    <a:pt x="14511" y="13116"/>
                    <a:pt x="14412" y="13116"/>
                  </a:cubicBezTo>
                  <a:cubicBezTo>
                    <a:pt x="14366" y="13018"/>
                    <a:pt x="14115" y="13082"/>
                    <a:pt x="13970" y="13052"/>
                  </a:cubicBezTo>
                  <a:cubicBezTo>
                    <a:pt x="13726" y="13052"/>
                    <a:pt x="13825" y="12859"/>
                    <a:pt x="13825" y="12765"/>
                  </a:cubicBezTo>
                  <a:cubicBezTo>
                    <a:pt x="13627" y="12765"/>
                    <a:pt x="13627" y="12671"/>
                    <a:pt x="13627" y="12606"/>
                  </a:cubicBezTo>
                  <a:lnTo>
                    <a:pt x="13680" y="12606"/>
                  </a:lnTo>
                  <a:cubicBezTo>
                    <a:pt x="13726" y="12542"/>
                    <a:pt x="13726" y="12572"/>
                    <a:pt x="13772" y="12542"/>
                  </a:cubicBezTo>
                  <a:cubicBezTo>
                    <a:pt x="13772" y="12448"/>
                    <a:pt x="13871" y="12413"/>
                    <a:pt x="14023" y="12413"/>
                  </a:cubicBezTo>
                  <a:cubicBezTo>
                    <a:pt x="14069" y="12285"/>
                    <a:pt x="13871" y="12319"/>
                    <a:pt x="13772" y="12349"/>
                  </a:cubicBezTo>
                  <a:cubicBezTo>
                    <a:pt x="13581" y="12349"/>
                    <a:pt x="13528" y="12225"/>
                    <a:pt x="13337" y="12191"/>
                  </a:cubicBezTo>
                  <a:cubicBezTo>
                    <a:pt x="13383" y="12096"/>
                    <a:pt x="13284" y="12096"/>
                    <a:pt x="13185" y="12032"/>
                  </a:cubicBezTo>
                  <a:cubicBezTo>
                    <a:pt x="13093" y="11968"/>
                    <a:pt x="13093" y="11844"/>
                    <a:pt x="13093" y="11745"/>
                  </a:cubicBezTo>
                  <a:cubicBezTo>
                    <a:pt x="13139" y="11715"/>
                    <a:pt x="13238" y="11398"/>
                    <a:pt x="13238" y="11398"/>
                  </a:cubicBezTo>
                  <a:cubicBezTo>
                    <a:pt x="13284" y="11398"/>
                    <a:pt x="13337" y="11364"/>
                    <a:pt x="13383" y="11364"/>
                  </a:cubicBezTo>
                  <a:cubicBezTo>
                    <a:pt x="13436" y="11175"/>
                    <a:pt x="13482" y="10983"/>
                    <a:pt x="13528" y="10760"/>
                  </a:cubicBezTo>
                  <a:cubicBezTo>
                    <a:pt x="13185" y="10760"/>
                    <a:pt x="13139" y="10696"/>
                    <a:pt x="13185" y="10507"/>
                  </a:cubicBezTo>
                  <a:cubicBezTo>
                    <a:pt x="13284" y="10507"/>
                    <a:pt x="13284" y="10409"/>
                    <a:pt x="13337" y="10349"/>
                  </a:cubicBezTo>
                  <a:cubicBezTo>
                    <a:pt x="13482" y="10443"/>
                    <a:pt x="13581" y="10666"/>
                    <a:pt x="13825" y="10631"/>
                  </a:cubicBezTo>
                  <a:cubicBezTo>
                    <a:pt x="14023" y="10631"/>
                    <a:pt x="14214" y="10571"/>
                    <a:pt x="14366" y="10601"/>
                  </a:cubicBezTo>
                  <a:cubicBezTo>
                    <a:pt x="14610" y="10631"/>
                    <a:pt x="14709" y="10730"/>
                    <a:pt x="14854" y="10571"/>
                  </a:cubicBezTo>
                  <a:cubicBezTo>
                    <a:pt x="14999" y="10443"/>
                    <a:pt x="15243" y="10409"/>
                    <a:pt x="15144" y="10220"/>
                  </a:cubicBezTo>
                  <a:cubicBezTo>
                    <a:pt x="15144" y="10186"/>
                    <a:pt x="14999" y="10186"/>
                    <a:pt x="14999" y="10156"/>
                  </a:cubicBezTo>
                  <a:cubicBezTo>
                    <a:pt x="14900" y="10092"/>
                    <a:pt x="14953" y="9933"/>
                    <a:pt x="14953" y="9839"/>
                  </a:cubicBezTo>
                  <a:cubicBezTo>
                    <a:pt x="14953" y="9646"/>
                    <a:pt x="14557" y="9522"/>
                    <a:pt x="14412" y="9393"/>
                  </a:cubicBezTo>
                  <a:cubicBezTo>
                    <a:pt x="14214" y="9299"/>
                    <a:pt x="14610" y="9200"/>
                    <a:pt x="14610" y="9042"/>
                  </a:cubicBezTo>
                  <a:cubicBezTo>
                    <a:pt x="14656" y="8849"/>
                    <a:pt x="14656" y="8755"/>
                    <a:pt x="14999" y="8755"/>
                  </a:cubicBezTo>
                  <a:cubicBezTo>
                    <a:pt x="14999" y="8691"/>
                    <a:pt x="14999" y="8631"/>
                    <a:pt x="14953" y="8566"/>
                  </a:cubicBezTo>
                  <a:cubicBezTo>
                    <a:pt x="14709" y="8502"/>
                    <a:pt x="14709" y="8309"/>
                    <a:pt x="14755" y="8151"/>
                  </a:cubicBezTo>
                  <a:cubicBezTo>
                    <a:pt x="15051" y="7547"/>
                    <a:pt x="16371" y="7962"/>
                    <a:pt x="17056" y="7962"/>
                  </a:cubicBezTo>
                  <a:cubicBezTo>
                    <a:pt x="17103" y="7641"/>
                    <a:pt x="16859" y="7037"/>
                    <a:pt x="17202" y="6750"/>
                  </a:cubicBezTo>
                  <a:cubicBezTo>
                    <a:pt x="17446" y="6750"/>
                    <a:pt x="17643" y="6784"/>
                    <a:pt x="17643" y="6562"/>
                  </a:cubicBezTo>
                  <a:cubicBezTo>
                    <a:pt x="17545" y="6562"/>
                    <a:pt x="17498" y="6562"/>
                    <a:pt x="17399" y="6562"/>
                  </a:cubicBezTo>
                  <a:cubicBezTo>
                    <a:pt x="17353" y="6433"/>
                    <a:pt x="16958" y="6467"/>
                    <a:pt x="16812" y="6433"/>
                  </a:cubicBezTo>
                  <a:cubicBezTo>
                    <a:pt x="16470" y="6433"/>
                    <a:pt x="16225" y="6275"/>
                    <a:pt x="15883" y="6275"/>
                  </a:cubicBezTo>
                  <a:cubicBezTo>
                    <a:pt x="15784" y="5987"/>
                    <a:pt x="16371" y="6146"/>
                    <a:pt x="16615" y="6086"/>
                  </a:cubicBezTo>
                  <a:cubicBezTo>
                    <a:pt x="16667" y="5987"/>
                    <a:pt x="16812" y="5863"/>
                    <a:pt x="16958" y="5863"/>
                  </a:cubicBezTo>
                  <a:cubicBezTo>
                    <a:pt x="16958" y="5799"/>
                    <a:pt x="16958" y="5735"/>
                    <a:pt x="17056" y="5700"/>
                  </a:cubicBezTo>
                  <a:cubicBezTo>
                    <a:pt x="17056" y="5636"/>
                    <a:pt x="17010" y="5576"/>
                    <a:pt x="16859" y="5576"/>
                  </a:cubicBezTo>
                  <a:cubicBezTo>
                    <a:pt x="16958" y="5448"/>
                    <a:pt x="16812" y="5319"/>
                    <a:pt x="16859" y="5225"/>
                  </a:cubicBezTo>
                  <a:cubicBezTo>
                    <a:pt x="16958" y="5225"/>
                    <a:pt x="17010" y="5225"/>
                    <a:pt x="17103" y="5225"/>
                  </a:cubicBezTo>
                  <a:cubicBezTo>
                    <a:pt x="17155" y="5066"/>
                    <a:pt x="16859" y="4972"/>
                    <a:pt x="17010" y="4814"/>
                  </a:cubicBezTo>
                  <a:cubicBezTo>
                    <a:pt x="17202" y="4621"/>
                    <a:pt x="17202" y="4462"/>
                    <a:pt x="17254" y="4270"/>
                  </a:cubicBezTo>
                  <a:cubicBezTo>
                    <a:pt x="17353" y="4047"/>
                    <a:pt x="17155" y="4111"/>
                    <a:pt x="16958" y="4047"/>
                  </a:cubicBezTo>
                  <a:cubicBezTo>
                    <a:pt x="16667" y="3923"/>
                    <a:pt x="16958" y="3730"/>
                    <a:pt x="17155" y="3760"/>
                  </a:cubicBezTo>
                  <a:cubicBezTo>
                    <a:pt x="17254" y="3413"/>
                    <a:pt x="17986" y="3061"/>
                    <a:pt x="18475" y="3032"/>
                  </a:cubicBezTo>
                  <a:cubicBezTo>
                    <a:pt x="18573" y="2869"/>
                    <a:pt x="18138" y="2869"/>
                    <a:pt x="17986" y="2839"/>
                  </a:cubicBezTo>
                  <a:cubicBezTo>
                    <a:pt x="17841" y="2839"/>
                    <a:pt x="17690" y="2869"/>
                    <a:pt x="17545" y="2839"/>
                  </a:cubicBezTo>
                  <a:cubicBezTo>
                    <a:pt x="17353" y="2839"/>
                    <a:pt x="17301" y="2744"/>
                    <a:pt x="17103" y="2710"/>
                  </a:cubicBezTo>
                  <a:cubicBezTo>
                    <a:pt x="17056" y="2552"/>
                    <a:pt x="17254" y="2552"/>
                    <a:pt x="17446" y="2552"/>
                  </a:cubicBezTo>
                  <a:cubicBezTo>
                    <a:pt x="17498" y="2363"/>
                    <a:pt x="17498" y="2299"/>
                    <a:pt x="17789" y="2299"/>
                  </a:cubicBezTo>
                  <a:cubicBezTo>
                    <a:pt x="17789" y="2235"/>
                    <a:pt x="17789" y="2140"/>
                    <a:pt x="17789" y="2042"/>
                  </a:cubicBezTo>
                  <a:cubicBezTo>
                    <a:pt x="17986" y="2076"/>
                    <a:pt x="18382" y="1853"/>
                    <a:pt x="18428" y="1725"/>
                  </a:cubicBezTo>
                  <a:cubicBezTo>
                    <a:pt x="18475" y="1566"/>
                    <a:pt x="18085" y="1185"/>
                    <a:pt x="18475" y="1185"/>
                  </a:cubicBezTo>
                  <a:cubicBezTo>
                    <a:pt x="18527" y="1121"/>
                    <a:pt x="18527" y="1027"/>
                    <a:pt x="18527" y="962"/>
                  </a:cubicBezTo>
                  <a:cubicBezTo>
                    <a:pt x="18382" y="962"/>
                    <a:pt x="18428" y="740"/>
                    <a:pt x="18428" y="675"/>
                  </a:cubicBezTo>
                  <a:cubicBezTo>
                    <a:pt x="18475" y="675"/>
                    <a:pt x="18527" y="675"/>
                    <a:pt x="18573" y="675"/>
                  </a:cubicBezTo>
                  <a:cubicBezTo>
                    <a:pt x="18573" y="675"/>
                    <a:pt x="18527" y="487"/>
                    <a:pt x="18527" y="453"/>
                  </a:cubicBezTo>
                  <a:cubicBezTo>
                    <a:pt x="18527" y="453"/>
                    <a:pt x="18085" y="388"/>
                    <a:pt x="17888" y="423"/>
                  </a:cubicBezTo>
                  <a:cubicBezTo>
                    <a:pt x="17888" y="487"/>
                    <a:pt x="17841" y="611"/>
                    <a:pt x="17841" y="645"/>
                  </a:cubicBezTo>
                  <a:cubicBezTo>
                    <a:pt x="17841" y="611"/>
                    <a:pt x="17888" y="487"/>
                    <a:pt x="17888" y="423"/>
                  </a:cubicBezTo>
                  <a:cubicBezTo>
                    <a:pt x="17841" y="423"/>
                    <a:pt x="17841" y="423"/>
                    <a:pt x="17789" y="423"/>
                  </a:cubicBezTo>
                  <a:cubicBezTo>
                    <a:pt x="17399" y="834"/>
                    <a:pt x="17498" y="136"/>
                    <a:pt x="17446" y="7"/>
                  </a:cubicBezTo>
                  <a:cubicBezTo>
                    <a:pt x="17056" y="-23"/>
                    <a:pt x="17155" y="37"/>
                    <a:pt x="16958" y="230"/>
                  </a:cubicBezTo>
                  <a:cubicBezTo>
                    <a:pt x="16812" y="388"/>
                    <a:pt x="16516" y="423"/>
                    <a:pt x="16371" y="581"/>
                  </a:cubicBezTo>
                  <a:cubicBezTo>
                    <a:pt x="16127" y="834"/>
                    <a:pt x="15441" y="423"/>
                    <a:pt x="15243" y="834"/>
                  </a:cubicBezTo>
                  <a:cubicBezTo>
                    <a:pt x="15342" y="834"/>
                    <a:pt x="15441" y="898"/>
                    <a:pt x="15441" y="962"/>
                  </a:cubicBezTo>
                  <a:cubicBezTo>
                    <a:pt x="15441" y="1121"/>
                    <a:pt x="15441" y="1121"/>
                    <a:pt x="15197" y="1121"/>
                  </a:cubicBezTo>
                  <a:cubicBezTo>
                    <a:pt x="15197" y="1185"/>
                    <a:pt x="15243" y="1279"/>
                    <a:pt x="15197" y="1314"/>
                  </a:cubicBezTo>
                  <a:cubicBezTo>
                    <a:pt x="15197" y="1314"/>
                    <a:pt x="15051" y="1408"/>
                    <a:pt x="15098" y="1408"/>
                  </a:cubicBezTo>
                  <a:cubicBezTo>
                    <a:pt x="14854" y="1472"/>
                    <a:pt x="14610" y="1502"/>
                    <a:pt x="14366" y="1408"/>
                  </a:cubicBezTo>
                  <a:cubicBezTo>
                    <a:pt x="14366" y="1378"/>
                    <a:pt x="14366" y="1344"/>
                    <a:pt x="14366" y="1314"/>
                  </a:cubicBezTo>
                  <a:cubicBezTo>
                    <a:pt x="14313" y="1314"/>
                    <a:pt x="14313" y="1314"/>
                    <a:pt x="14313" y="1314"/>
                  </a:cubicBezTo>
                  <a:cubicBezTo>
                    <a:pt x="14267" y="1408"/>
                    <a:pt x="14168" y="1536"/>
                    <a:pt x="14313" y="1596"/>
                  </a:cubicBezTo>
                  <a:cubicBezTo>
                    <a:pt x="14511" y="1695"/>
                    <a:pt x="14458" y="1789"/>
                    <a:pt x="14267" y="1819"/>
                  </a:cubicBezTo>
                  <a:cubicBezTo>
                    <a:pt x="13970" y="1883"/>
                    <a:pt x="13924" y="2265"/>
                    <a:pt x="13726" y="1918"/>
                  </a:cubicBezTo>
                  <a:cubicBezTo>
                    <a:pt x="13528" y="1918"/>
                    <a:pt x="13383" y="1853"/>
                    <a:pt x="13185" y="1853"/>
                  </a:cubicBezTo>
                  <a:cubicBezTo>
                    <a:pt x="12941" y="1883"/>
                    <a:pt x="12941" y="1978"/>
                    <a:pt x="12796" y="2076"/>
                  </a:cubicBezTo>
                  <a:cubicBezTo>
                    <a:pt x="12697" y="2140"/>
                    <a:pt x="12796" y="2329"/>
                    <a:pt x="12651" y="2329"/>
                  </a:cubicBezTo>
                  <a:cubicBezTo>
                    <a:pt x="12453" y="2329"/>
                    <a:pt x="12308" y="2265"/>
                    <a:pt x="12156" y="2265"/>
                  </a:cubicBezTo>
                  <a:cubicBezTo>
                    <a:pt x="12110" y="2329"/>
                    <a:pt x="12156" y="2393"/>
                    <a:pt x="12209" y="2457"/>
                  </a:cubicBezTo>
                  <a:cubicBezTo>
                    <a:pt x="12255" y="2552"/>
                    <a:pt x="12156" y="2586"/>
                    <a:pt x="12110" y="2680"/>
                  </a:cubicBezTo>
                  <a:cubicBezTo>
                    <a:pt x="12110" y="2809"/>
                    <a:pt x="12156" y="2997"/>
                    <a:pt x="12354" y="3061"/>
                  </a:cubicBezTo>
                  <a:cubicBezTo>
                    <a:pt x="12354" y="3126"/>
                    <a:pt x="12255" y="3156"/>
                    <a:pt x="12209" y="3250"/>
                  </a:cubicBezTo>
                  <a:cubicBezTo>
                    <a:pt x="11965" y="3126"/>
                    <a:pt x="11866" y="3061"/>
                    <a:pt x="11523" y="3061"/>
                  </a:cubicBezTo>
                  <a:cubicBezTo>
                    <a:pt x="11477" y="3061"/>
                    <a:pt x="10837" y="2903"/>
                    <a:pt x="10837" y="2903"/>
                  </a:cubicBezTo>
                  <a:lnTo>
                    <a:pt x="10837" y="2967"/>
                  </a:lnTo>
                  <a:cubicBezTo>
                    <a:pt x="10639" y="3032"/>
                    <a:pt x="10349" y="2967"/>
                    <a:pt x="10151" y="2967"/>
                  </a:cubicBezTo>
                  <a:cubicBezTo>
                    <a:pt x="10052" y="2839"/>
                    <a:pt x="9808" y="2616"/>
                    <a:pt x="9610" y="2616"/>
                  </a:cubicBezTo>
                  <a:cubicBezTo>
                    <a:pt x="9564" y="2710"/>
                    <a:pt x="9221" y="2650"/>
                    <a:pt x="9122" y="2616"/>
                  </a:cubicBezTo>
                  <a:cubicBezTo>
                    <a:pt x="8977" y="2487"/>
                    <a:pt x="8924" y="2363"/>
                    <a:pt x="8634" y="2393"/>
                  </a:cubicBezTo>
                  <a:cubicBezTo>
                    <a:pt x="8634" y="2552"/>
                    <a:pt x="8535" y="2710"/>
                    <a:pt x="8535" y="2839"/>
                  </a:cubicBezTo>
                  <a:cubicBezTo>
                    <a:pt x="8482" y="2997"/>
                    <a:pt x="8733" y="3126"/>
                    <a:pt x="8680" y="3284"/>
                  </a:cubicBezTo>
                  <a:cubicBezTo>
                    <a:pt x="8535" y="3349"/>
                    <a:pt x="8436" y="3443"/>
                    <a:pt x="8535" y="3571"/>
                  </a:cubicBezTo>
                  <a:cubicBezTo>
                    <a:pt x="8634" y="3700"/>
                    <a:pt x="8581" y="3794"/>
                    <a:pt x="8634" y="3953"/>
                  </a:cubicBezTo>
                  <a:cubicBezTo>
                    <a:pt x="8634" y="4017"/>
                    <a:pt x="8634" y="4240"/>
                    <a:pt x="8390" y="4141"/>
                  </a:cubicBezTo>
                  <a:cubicBezTo>
                    <a:pt x="8192" y="4047"/>
                    <a:pt x="8390" y="3953"/>
                    <a:pt x="8047" y="3983"/>
                  </a:cubicBezTo>
                  <a:cubicBezTo>
                    <a:pt x="8047" y="4017"/>
                    <a:pt x="8047" y="4081"/>
                    <a:pt x="8047" y="4141"/>
                  </a:cubicBezTo>
                  <a:cubicBezTo>
                    <a:pt x="7605" y="4175"/>
                    <a:pt x="6966" y="4047"/>
                    <a:pt x="6576" y="4141"/>
                  </a:cubicBezTo>
                  <a:cubicBezTo>
                    <a:pt x="6576" y="4205"/>
                    <a:pt x="6675" y="4334"/>
                    <a:pt x="6524" y="4364"/>
                  </a:cubicBezTo>
                  <a:cubicBezTo>
                    <a:pt x="6379" y="4398"/>
                    <a:pt x="6134" y="4428"/>
                    <a:pt x="6036" y="4334"/>
                  </a:cubicBezTo>
                  <a:cubicBezTo>
                    <a:pt x="5792" y="4111"/>
                    <a:pt x="5303" y="4081"/>
                    <a:pt x="4908" y="4081"/>
                  </a:cubicBezTo>
                  <a:cubicBezTo>
                    <a:pt x="5007" y="4111"/>
                    <a:pt x="4960" y="4304"/>
                    <a:pt x="4960" y="4364"/>
                  </a:cubicBezTo>
                  <a:cubicBezTo>
                    <a:pt x="4908" y="4364"/>
                    <a:pt x="4862" y="4364"/>
                    <a:pt x="4763" y="4364"/>
                  </a:cubicBezTo>
                  <a:cubicBezTo>
                    <a:pt x="4763" y="4557"/>
                    <a:pt x="4664" y="4685"/>
                    <a:pt x="4374" y="4715"/>
                  </a:cubicBezTo>
                  <a:cubicBezTo>
                    <a:pt x="4228" y="4715"/>
                    <a:pt x="3879" y="4749"/>
                    <a:pt x="3833" y="4844"/>
                  </a:cubicBezTo>
                  <a:cubicBezTo>
                    <a:pt x="3490" y="4844"/>
                    <a:pt x="3292" y="5002"/>
                    <a:pt x="3536" y="5161"/>
                  </a:cubicBezTo>
                  <a:cubicBezTo>
                    <a:pt x="3345" y="5131"/>
                    <a:pt x="3193" y="5195"/>
                    <a:pt x="2949" y="5195"/>
                  </a:cubicBezTo>
                  <a:cubicBezTo>
                    <a:pt x="2949" y="5096"/>
                    <a:pt x="2949" y="5002"/>
                    <a:pt x="2804" y="4938"/>
                  </a:cubicBezTo>
                  <a:cubicBezTo>
                    <a:pt x="2659" y="4938"/>
                    <a:pt x="2362" y="4908"/>
                    <a:pt x="2263" y="5002"/>
                  </a:cubicBezTo>
                  <a:cubicBezTo>
                    <a:pt x="2164" y="5161"/>
                    <a:pt x="2362" y="5131"/>
                    <a:pt x="2019" y="5161"/>
                  </a:cubicBezTo>
                  <a:cubicBezTo>
                    <a:pt x="1821" y="5195"/>
                    <a:pt x="1821" y="5255"/>
                    <a:pt x="1821" y="5353"/>
                  </a:cubicBezTo>
                  <a:cubicBezTo>
                    <a:pt x="1630" y="5383"/>
                    <a:pt x="1577" y="5225"/>
                    <a:pt x="1386" y="5255"/>
                  </a:cubicBezTo>
                  <a:cubicBezTo>
                    <a:pt x="1386" y="5413"/>
                    <a:pt x="1973" y="5670"/>
                    <a:pt x="1775" y="5799"/>
                  </a:cubicBezTo>
                  <a:cubicBezTo>
                    <a:pt x="1630" y="5893"/>
                    <a:pt x="1531" y="5863"/>
                    <a:pt x="1630" y="6022"/>
                  </a:cubicBezTo>
                  <a:cubicBezTo>
                    <a:pt x="1630" y="6116"/>
                    <a:pt x="1775" y="6245"/>
                    <a:pt x="1874" y="6086"/>
                  </a:cubicBezTo>
                  <a:cubicBezTo>
                    <a:pt x="2316" y="6052"/>
                    <a:pt x="2461" y="6527"/>
                    <a:pt x="2415" y="6720"/>
                  </a:cubicBezTo>
                  <a:cubicBezTo>
                    <a:pt x="2164" y="6720"/>
                    <a:pt x="1973" y="6686"/>
                    <a:pt x="1775" y="6750"/>
                  </a:cubicBezTo>
                  <a:cubicBezTo>
                    <a:pt x="1676" y="6973"/>
                    <a:pt x="2019" y="6913"/>
                    <a:pt x="2217" y="6973"/>
                  </a:cubicBezTo>
                  <a:cubicBezTo>
                    <a:pt x="2461" y="7101"/>
                    <a:pt x="2019" y="7358"/>
                    <a:pt x="1821" y="7388"/>
                  </a:cubicBezTo>
                  <a:cubicBezTo>
                    <a:pt x="1821" y="7453"/>
                    <a:pt x="1821" y="7547"/>
                    <a:pt x="1821" y="7611"/>
                  </a:cubicBezTo>
                  <a:cubicBezTo>
                    <a:pt x="1630" y="7611"/>
                    <a:pt x="1531" y="7547"/>
                    <a:pt x="1333" y="7547"/>
                  </a:cubicBezTo>
                  <a:lnTo>
                    <a:pt x="1333" y="7577"/>
                  </a:lnTo>
                  <a:cubicBezTo>
                    <a:pt x="1432" y="7611"/>
                    <a:pt x="1485" y="7641"/>
                    <a:pt x="1485" y="7705"/>
                  </a:cubicBezTo>
                  <a:cubicBezTo>
                    <a:pt x="1188" y="7675"/>
                    <a:pt x="403" y="7770"/>
                    <a:pt x="502" y="8057"/>
                  </a:cubicBezTo>
                  <a:cubicBezTo>
                    <a:pt x="601" y="8057"/>
                    <a:pt x="700" y="8057"/>
                    <a:pt x="746" y="8087"/>
                  </a:cubicBezTo>
                  <a:cubicBezTo>
                    <a:pt x="898" y="8087"/>
                    <a:pt x="1089" y="8057"/>
                    <a:pt x="1142" y="8057"/>
                  </a:cubicBezTo>
                  <a:cubicBezTo>
                    <a:pt x="1089" y="8057"/>
                    <a:pt x="898" y="8087"/>
                    <a:pt x="746" y="8087"/>
                  </a:cubicBezTo>
                  <a:cubicBezTo>
                    <a:pt x="898" y="8087"/>
                    <a:pt x="990" y="8121"/>
                    <a:pt x="1142" y="8215"/>
                  </a:cubicBezTo>
                  <a:cubicBezTo>
                    <a:pt x="1234" y="8279"/>
                    <a:pt x="1485" y="8468"/>
                    <a:pt x="1234" y="8532"/>
                  </a:cubicBezTo>
                  <a:cubicBezTo>
                    <a:pt x="1333" y="8661"/>
                    <a:pt x="1142" y="8849"/>
                    <a:pt x="1142" y="8948"/>
                  </a:cubicBezTo>
                  <a:cubicBezTo>
                    <a:pt x="1386" y="9012"/>
                    <a:pt x="1531" y="9106"/>
                    <a:pt x="1485" y="9265"/>
                  </a:cubicBezTo>
                  <a:cubicBezTo>
                    <a:pt x="1386" y="9265"/>
                    <a:pt x="1386" y="9265"/>
                    <a:pt x="1333" y="9329"/>
                  </a:cubicBezTo>
                  <a:cubicBezTo>
                    <a:pt x="1333" y="9393"/>
                    <a:pt x="1089" y="9393"/>
                    <a:pt x="990" y="9393"/>
                  </a:cubicBezTo>
                  <a:cubicBezTo>
                    <a:pt x="990" y="9552"/>
                    <a:pt x="1333" y="9458"/>
                    <a:pt x="1234" y="9646"/>
                  </a:cubicBezTo>
                  <a:cubicBezTo>
                    <a:pt x="1234" y="9646"/>
                    <a:pt x="1234" y="9646"/>
                    <a:pt x="1188" y="9646"/>
                  </a:cubicBezTo>
                  <a:cubicBezTo>
                    <a:pt x="1188" y="9775"/>
                    <a:pt x="1287" y="9963"/>
                    <a:pt x="1089" y="10062"/>
                  </a:cubicBezTo>
                  <a:cubicBezTo>
                    <a:pt x="944" y="10122"/>
                    <a:pt x="990" y="10186"/>
                    <a:pt x="944" y="10284"/>
                  </a:cubicBezTo>
                  <a:cubicBezTo>
                    <a:pt x="799" y="10314"/>
                    <a:pt x="700" y="10186"/>
                    <a:pt x="548" y="10186"/>
                  </a:cubicBezTo>
                  <a:cubicBezTo>
                    <a:pt x="548" y="10220"/>
                    <a:pt x="548" y="10284"/>
                    <a:pt x="548" y="10314"/>
                  </a:cubicBezTo>
                  <a:lnTo>
                    <a:pt x="502" y="10314"/>
                  </a:lnTo>
                  <a:lnTo>
                    <a:pt x="548" y="10349"/>
                  </a:lnTo>
                  <a:cubicBezTo>
                    <a:pt x="357" y="10379"/>
                    <a:pt x="-85" y="10284"/>
                    <a:pt x="14" y="10473"/>
                  </a:cubicBezTo>
                  <a:cubicBezTo>
                    <a:pt x="205" y="10507"/>
                    <a:pt x="159" y="10601"/>
                    <a:pt x="258" y="10631"/>
                  </a:cubicBezTo>
                  <a:cubicBezTo>
                    <a:pt x="357" y="10666"/>
                    <a:pt x="502" y="10601"/>
                    <a:pt x="601" y="10631"/>
                  </a:cubicBezTo>
                  <a:cubicBezTo>
                    <a:pt x="700" y="10666"/>
                    <a:pt x="700" y="10760"/>
                    <a:pt x="799" y="10794"/>
                  </a:cubicBezTo>
                  <a:cubicBezTo>
                    <a:pt x="898" y="10824"/>
                    <a:pt x="1043" y="10760"/>
                    <a:pt x="1089" y="10824"/>
                  </a:cubicBezTo>
                  <a:cubicBezTo>
                    <a:pt x="1142" y="10888"/>
                    <a:pt x="1089" y="11013"/>
                    <a:pt x="1142" y="11077"/>
                  </a:cubicBezTo>
                  <a:cubicBezTo>
                    <a:pt x="1188" y="11141"/>
                    <a:pt x="1234" y="11141"/>
                    <a:pt x="1287" y="11235"/>
                  </a:cubicBezTo>
                  <a:cubicBezTo>
                    <a:pt x="1333" y="11398"/>
                    <a:pt x="1287" y="11522"/>
                    <a:pt x="1630" y="11492"/>
                  </a:cubicBezTo>
                  <a:cubicBezTo>
                    <a:pt x="1676" y="11587"/>
                    <a:pt x="1531" y="11587"/>
                    <a:pt x="1485" y="11651"/>
                  </a:cubicBezTo>
                  <a:cubicBezTo>
                    <a:pt x="1485" y="11715"/>
                    <a:pt x="1531" y="11809"/>
                    <a:pt x="1577" y="11874"/>
                  </a:cubicBezTo>
                  <a:cubicBezTo>
                    <a:pt x="1630" y="11938"/>
                    <a:pt x="1630" y="11968"/>
                    <a:pt x="1676" y="12032"/>
                  </a:cubicBezTo>
                  <a:cubicBezTo>
                    <a:pt x="1729" y="12096"/>
                    <a:pt x="1874" y="12066"/>
                    <a:pt x="1775" y="12191"/>
                  </a:cubicBezTo>
                  <a:cubicBezTo>
                    <a:pt x="1775" y="12191"/>
                    <a:pt x="1775" y="12191"/>
                    <a:pt x="1729" y="12191"/>
                  </a:cubicBezTo>
                  <a:cubicBezTo>
                    <a:pt x="1729" y="12225"/>
                    <a:pt x="1729" y="12255"/>
                    <a:pt x="1729" y="12255"/>
                  </a:cubicBezTo>
                  <a:cubicBezTo>
                    <a:pt x="2072" y="12285"/>
                    <a:pt x="1821" y="12671"/>
                    <a:pt x="1729" y="12735"/>
                  </a:cubicBezTo>
                  <a:cubicBezTo>
                    <a:pt x="1920" y="12829"/>
                    <a:pt x="2263" y="13082"/>
                    <a:pt x="2362" y="13240"/>
                  </a:cubicBezTo>
                  <a:cubicBezTo>
                    <a:pt x="2415" y="13305"/>
                    <a:pt x="2415" y="13369"/>
                    <a:pt x="2461" y="13433"/>
                  </a:cubicBezTo>
                  <a:cubicBezTo>
                    <a:pt x="2461" y="13497"/>
                    <a:pt x="2514" y="13497"/>
                    <a:pt x="2514" y="13557"/>
                  </a:cubicBezTo>
                  <a:cubicBezTo>
                    <a:pt x="2560" y="13686"/>
                    <a:pt x="2514" y="13814"/>
                    <a:pt x="2514" y="13909"/>
                  </a:cubicBezTo>
                  <a:cubicBezTo>
                    <a:pt x="2659" y="13909"/>
                    <a:pt x="2903" y="13909"/>
                    <a:pt x="2857" y="14037"/>
                  </a:cubicBezTo>
                  <a:cubicBezTo>
                    <a:pt x="2415" y="14131"/>
                    <a:pt x="2705" y="14230"/>
                    <a:pt x="2758" y="14418"/>
                  </a:cubicBezTo>
                  <a:cubicBezTo>
                    <a:pt x="2804" y="14611"/>
                    <a:pt x="2804" y="14735"/>
                    <a:pt x="2758" y="14894"/>
                  </a:cubicBezTo>
                  <a:cubicBezTo>
                    <a:pt x="2705" y="14928"/>
                    <a:pt x="2415" y="14958"/>
                    <a:pt x="2415" y="14992"/>
                  </a:cubicBezTo>
                  <a:cubicBezTo>
                    <a:pt x="2415" y="15057"/>
                    <a:pt x="2560" y="15087"/>
                    <a:pt x="2659" y="15121"/>
                  </a:cubicBezTo>
                  <a:cubicBezTo>
                    <a:pt x="2804" y="15181"/>
                    <a:pt x="2758" y="15151"/>
                    <a:pt x="2804" y="15279"/>
                  </a:cubicBezTo>
                  <a:cubicBezTo>
                    <a:pt x="2857" y="15374"/>
                    <a:pt x="2903" y="15438"/>
                    <a:pt x="2949" y="15532"/>
                  </a:cubicBezTo>
                  <a:cubicBezTo>
                    <a:pt x="3002" y="15597"/>
                    <a:pt x="3048" y="15661"/>
                    <a:pt x="3048" y="15755"/>
                  </a:cubicBezTo>
                  <a:cubicBezTo>
                    <a:pt x="3048" y="15849"/>
                    <a:pt x="3048" y="15944"/>
                    <a:pt x="3002" y="16042"/>
                  </a:cubicBezTo>
                  <a:cubicBezTo>
                    <a:pt x="3002" y="16106"/>
                    <a:pt x="3002" y="16201"/>
                    <a:pt x="3048" y="16295"/>
                  </a:cubicBezTo>
                  <a:cubicBezTo>
                    <a:pt x="3101" y="16359"/>
                    <a:pt x="3193" y="16359"/>
                    <a:pt x="3345" y="16423"/>
                  </a:cubicBezTo>
                  <a:cubicBezTo>
                    <a:pt x="3048" y="16518"/>
                    <a:pt x="3345" y="16740"/>
                    <a:pt x="3444" y="16899"/>
                  </a:cubicBezTo>
                  <a:cubicBezTo>
                    <a:pt x="3536" y="17092"/>
                    <a:pt x="3536" y="17314"/>
                    <a:pt x="3688" y="17503"/>
                  </a:cubicBezTo>
                  <a:cubicBezTo>
                    <a:pt x="3879" y="17567"/>
                    <a:pt x="3978" y="17601"/>
                    <a:pt x="3978" y="1760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4115;p154">
              <a:extLst>
                <a:ext uri="{FF2B5EF4-FFF2-40B4-BE49-F238E27FC236}">
                  <a16:creationId xmlns:a16="http://schemas.microsoft.com/office/drawing/2014/main" id="{C9D04C2B-85B6-41AA-A21D-67BE4EEA068F}"/>
                </a:ext>
              </a:extLst>
            </p:cNvPr>
            <p:cNvSpPr/>
            <p:nvPr/>
          </p:nvSpPr>
          <p:spPr>
            <a:xfrm>
              <a:off x="1998660" y="2003186"/>
              <a:ext cx="892748" cy="1069135"/>
            </a:xfrm>
            <a:custGeom>
              <a:avLst/>
              <a:gdLst/>
              <a:ahLst/>
              <a:cxnLst/>
              <a:rect l="0" t="0" r="0" b="0"/>
              <a:pathLst>
                <a:path w="21600" h="21431" extrusionOk="0">
                  <a:moveTo>
                    <a:pt x="20193" y="19794"/>
                  </a:moveTo>
                  <a:cubicBezTo>
                    <a:pt x="20193" y="19733"/>
                    <a:pt x="20277" y="19603"/>
                    <a:pt x="20277" y="19534"/>
                  </a:cubicBezTo>
                  <a:cubicBezTo>
                    <a:pt x="20193" y="19473"/>
                    <a:pt x="20193" y="19473"/>
                    <a:pt x="20193" y="19412"/>
                  </a:cubicBezTo>
                  <a:cubicBezTo>
                    <a:pt x="20119" y="19343"/>
                    <a:pt x="20119" y="19213"/>
                    <a:pt x="20119" y="19082"/>
                  </a:cubicBezTo>
                  <a:lnTo>
                    <a:pt x="20119" y="19022"/>
                  </a:lnTo>
                  <a:cubicBezTo>
                    <a:pt x="20119" y="18640"/>
                    <a:pt x="20119" y="18310"/>
                    <a:pt x="19888" y="17928"/>
                  </a:cubicBezTo>
                  <a:lnTo>
                    <a:pt x="19888" y="17858"/>
                  </a:lnTo>
                  <a:cubicBezTo>
                    <a:pt x="19804" y="17858"/>
                    <a:pt x="19804" y="17797"/>
                    <a:pt x="19804" y="17797"/>
                  </a:cubicBezTo>
                  <a:cubicBezTo>
                    <a:pt x="19647" y="17407"/>
                    <a:pt x="19416" y="17086"/>
                    <a:pt x="19101" y="16834"/>
                  </a:cubicBezTo>
                  <a:cubicBezTo>
                    <a:pt x="18796" y="16504"/>
                    <a:pt x="18796" y="16313"/>
                    <a:pt x="18712" y="15922"/>
                  </a:cubicBezTo>
                  <a:cubicBezTo>
                    <a:pt x="18712" y="15922"/>
                    <a:pt x="18639" y="15801"/>
                    <a:pt x="18555" y="15731"/>
                  </a:cubicBezTo>
                  <a:cubicBezTo>
                    <a:pt x="18481" y="15801"/>
                    <a:pt x="18481" y="15731"/>
                    <a:pt x="18397" y="15670"/>
                  </a:cubicBezTo>
                  <a:cubicBezTo>
                    <a:pt x="18324" y="15670"/>
                    <a:pt x="18250" y="15731"/>
                    <a:pt x="18166" y="15731"/>
                  </a:cubicBezTo>
                  <a:cubicBezTo>
                    <a:pt x="18009" y="15861"/>
                    <a:pt x="18166" y="15861"/>
                    <a:pt x="18166" y="15992"/>
                  </a:cubicBezTo>
                  <a:cubicBezTo>
                    <a:pt x="18093" y="16052"/>
                    <a:pt x="17851" y="16183"/>
                    <a:pt x="17704" y="16122"/>
                  </a:cubicBezTo>
                  <a:cubicBezTo>
                    <a:pt x="17704" y="16122"/>
                    <a:pt x="17704" y="16122"/>
                    <a:pt x="17704" y="16052"/>
                  </a:cubicBezTo>
                  <a:cubicBezTo>
                    <a:pt x="17620" y="16052"/>
                    <a:pt x="17620" y="16052"/>
                    <a:pt x="17620" y="15992"/>
                  </a:cubicBezTo>
                  <a:cubicBezTo>
                    <a:pt x="17620" y="15922"/>
                    <a:pt x="17463" y="15922"/>
                    <a:pt x="17463" y="15861"/>
                  </a:cubicBezTo>
                  <a:cubicBezTo>
                    <a:pt x="17389" y="15861"/>
                    <a:pt x="17389" y="15801"/>
                    <a:pt x="17463" y="15731"/>
                  </a:cubicBezTo>
                  <a:cubicBezTo>
                    <a:pt x="17463" y="15670"/>
                    <a:pt x="17463" y="15670"/>
                    <a:pt x="17463" y="15601"/>
                  </a:cubicBezTo>
                  <a:cubicBezTo>
                    <a:pt x="17463" y="15601"/>
                    <a:pt x="17389" y="15601"/>
                    <a:pt x="17316" y="15601"/>
                  </a:cubicBezTo>
                  <a:lnTo>
                    <a:pt x="17316" y="15540"/>
                  </a:lnTo>
                  <a:cubicBezTo>
                    <a:pt x="17232" y="15540"/>
                    <a:pt x="17232" y="15540"/>
                    <a:pt x="17158" y="15540"/>
                  </a:cubicBezTo>
                  <a:cubicBezTo>
                    <a:pt x="17074" y="15540"/>
                    <a:pt x="17001" y="15471"/>
                    <a:pt x="17001" y="15410"/>
                  </a:cubicBezTo>
                  <a:cubicBezTo>
                    <a:pt x="16927" y="15349"/>
                    <a:pt x="16770" y="15410"/>
                    <a:pt x="16927" y="15471"/>
                  </a:cubicBezTo>
                  <a:cubicBezTo>
                    <a:pt x="16927" y="15471"/>
                    <a:pt x="16927" y="15471"/>
                    <a:pt x="16843" y="15471"/>
                  </a:cubicBezTo>
                  <a:cubicBezTo>
                    <a:pt x="16770" y="15540"/>
                    <a:pt x="16770" y="15471"/>
                    <a:pt x="16686" y="15471"/>
                  </a:cubicBezTo>
                  <a:cubicBezTo>
                    <a:pt x="16612" y="15540"/>
                    <a:pt x="16612" y="15540"/>
                    <a:pt x="16455" y="15540"/>
                  </a:cubicBezTo>
                  <a:cubicBezTo>
                    <a:pt x="16371" y="15540"/>
                    <a:pt x="16297" y="15540"/>
                    <a:pt x="16213" y="15540"/>
                  </a:cubicBezTo>
                  <a:cubicBezTo>
                    <a:pt x="16140" y="15601"/>
                    <a:pt x="16140" y="15540"/>
                    <a:pt x="16213" y="15471"/>
                  </a:cubicBezTo>
                  <a:cubicBezTo>
                    <a:pt x="16213" y="15471"/>
                    <a:pt x="16140" y="15349"/>
                    <a:pt x="16066" y="15349"/>
                  </a:cubicBezTo>
                  <a:cubicBezTo>
                    <a:pt x="15982" y="15349"/>
                    <a:pt x="15982" y="15280"/>
                    <a:pt x="15982" y="15219"/>
                  </a:cubicBezTo>
                  <a:cubicBezTo>
                    <a:pt x="15982" y="15089"/>
                    <a:pt x="16066" y="15150"/>
                    <a:pt x="16140" y="15089"/>
                  </a:cubicBezTo>
                  <a:cubicBezTo>
                    <a:pt x="16140" y="15028"/>
                    <a:pt x="16140" y="14959"/>
                    <a:pt x="16213" y="14898"/>
                  </a:cubicBezTo>
                  <a:cubicBezTo>
                    <a:pt x="16213" y="14898"/>
                    <a:pt x="16297" y="14898"/>
                    <a:pt x="16371" y="14898"/>
                  </a:cubicBezTo>
                  <a:cubicBezTo>
                    <a:pt x="16455" y="14828"/>
                    <a:pt x="16371" y="14828"/>
                    <a:pt x="16455" y="14768"/>
                  </a:cubicBezTo>
                  <a:cubicBezTo>
                    <a:pt x="16455" y="14698"/>
                    <a:pt x="16528" y="14698"/>
                    <a:pt x="16612" y="14698"/>
                  </a:cubicBezTo>
                  <a:lnTo>
                    <a:pt x="16612" y="14577"/>
                  </a:lnTo>
                  <a:cubicBezTo>
                    <a:pt x="16686" y="14507"/>
                    <a:pt x="16612" y="14507"/>
                    <a:pt x="16612" y="14507"/>
                  </a:cubicBezTo>
                  <a:cubicBezTo>
                    <a:pt x="16528" y="14446"/>
                    <a:pt x="16686" y="14377"/>
                    <a:pt x="16612" y="14316"/>
                  </a:cubicBezTo>
                  <a:cubicBezTo>
                    <a:pt x="16528" y="14255"/>
                    <a:pt x="16528" y="14056"/>
                    <a:pt x="16528" y="13995"/>
                  </a:cubicBezTo>
                  <a:cubicBezTo>
                    <a:pt x="16612" y="13925"/>
                    <a:pt x="16686" y="13865"/>
                    <a:pt x="16770" y="13804"/>
                  </a:cubicBezTo>
                  <a:cubicBezTo>
                    <a:pt x="16843" y="13804"/>
                    <a:pt x="16927" y="13865"/>
                    <a:pt x="17001" y="13865"/>
                  </a:cubicBezTo>
                  <a:cubicBezTo>
                    <a:pt x="17074" y="13804"/>
                    <a:pt x="17074" y="13734"/>
                    <a:pt x="17158" y="13674"/>
                  </a:cubicBezTo>
                  <a:cubicBezTo>
                    <a:pt x="17232" y="13604"/>
                    <a:pt x="17389" y="13674"/>
                    <a:pt x="17547" y="13674"/>
                  </a:cubicBezTo>
                  <a:cubicBezTo>
                    <a:pt x="17547" y="13734"/>
                    <a:pt x="17547" y="13734"/>
                    <a:pt x="17547" y="13734"/>
                  </a:cubicBezTo>
                  <a:lnTo>
                    <a:pt x="17620" y="13734"/>
                  </a:lnTo>
                  <a:cubicBezTo>
                    <a:pt x="17620" y="12892"/>
                    <a:pt x="17620" y="11547"/>
                    <a:pt x="17389" y="10895"/>
                  </a:cubicBezTo>
                  <a:cubicBezTo>
                    <a:pt x="17158" y="10253"/>
                    <a:pt x="17389" y="9350"/>
                    <a:pt x="17704" y="8708"/>
                  </a:cubicBezTo>
                  <a:lnTo>
                    <a:pt x="17778" y="8708"/>
                  </a:lnTo>
                  <a:cubicBezTo>
                    <a:pt x="17935" y="8508"/>
                    <a:pt x="17935" y="8256"/>
                    <a:pt x="18166" y="8065"/>
                  </a:cubicBezTo>
                  <a:cubicBezTo>
                    <a:pt x="18324" y="7935"/>
                    <a:pt x="18481" y="7805"/>
                    <a:pt x="18481" y="7544"/>
                  </a:cubicBezTo>
                  <a:cubicBezTo>
                    <a:pt x="18481" y="7223"/>
                    <a:pt x="18397" y="6711"/>
                    <a:pt x="19027" y="6711"/>
                  </a:cubicBezTo>
                  <a:cubicBezTo>
                    <a:pt x="19101" y="6511"/>
                    <a:pt x="19258" y="6511"/>
                    <a:pt x="19258" y="6320"/>
                  </a:cubicBezTo>
                  <a:cubicBezTo>
                    <a:pt x="19342" y="6060"/>
                    <a:pt x="19647" y="6129"/>
                    <a:pt x="19888" y="6129"/>
                  </a:cubicBezTo>
                  <a:cubicBezTo>
                    <a:pt x="19962" y="5417"/>
                    <a:pt x="20896" y="5035"/>
                    <a:pt x="21211" y="4384"/>
                  </a:cubicBezTo>
                  <a:cubicBezTo>
                    <a:pt x="21285" y="4384"/>
                    <a:pt x="21442" y="4254"/>
                    <a:pt x="21600" y="4124"/>
                  </a:cubicBezTo>
                  <a:cubicBezTo>
                    <a:pt x="21442" y="4063"/>
                    <a:pt x="21369" y="3933"/>
                    <a:pt x="21285" y="3803"/>
                  </a:cubicBezTo>
                  <a:cubicBezTo>
                    <a:pt x="21211" y="3872"/>
                    <a:pt x="21127" y="3872"/>
                    <a:pt x="21054" y="3872"/>
                  </a:cubicBezTo>
                  <a:cubicBezTo>
                    <a:pt x="21127" y="3872"/>
                    <a:pt x="21211" y="3872"/>
                    <a:pt x="21285" y="3803"/>
                  </a:cubicBezTo>
                  <a:lnTo>
                    <a:pt x="21285" y="3742"/>
                  </a:lnTo>
                  <a:cubicBezTo>
                    <a:pt x="21054" y="3872"/>
                    <a:pt x="20896" y="3933"/>
                    <a:pt x="20896" y="3481"/>
                  </a:cubicBezTo>
                  <a:cubicBezTo>
                    <a:pt x="20508" y="3481"/>
                    <a:pt x="20119" y="3551"/>
                    <a:pt x="19888" y="3230"/>
                  </a:cubicBezTo>
                  <a:cubicBezTo>
                    <a:pt x="19573" y="2908"/>
                    <a:pt x="19185" y="2839"/>
                    <a:pt x="18712" y="2839"/>
                  </a:cubicBezTo>
                  <a:cubicBezTo>
                    <a:pt x="18712" y="2457"/>
                    <a:pt x="18796" y="2127"/>
                    <a:pt x="18712" y="1806"/>
                  </a:cubicBezTo>
                  <a:cubicBezTo>
                    <a:pt x="18712" y="1545"/>
                    <a:pt x="18250" y="1354"/>
                    <a:pt x="18009" y="1224"/>
                  </a:cubicBezTo>
                  <a:cubicBezTo>
                    <a:pt x="17704" y="972"/>
                    <a:pt x="17463" y="712"/>
                    <a:pt x="17232" y="521"/>
                  </a:cubicBezTo>
                  <a:cubicBezTo>
                    <a:pt x="17074" y="391"/>
                    <a:pt x="16927" y="200"/>
                    <a:pt x="16843" y="0"/>
                  </a:cubicBezTo>
                  <a:cubicBezTo>
                    <a:pt x="16770" y="330"/>
                    <a:pt x="16528" y="903"/>
                    <a:pt x="16213" y="1103"/>
                  </a:cubicBezTo>
                  <a:cubicBezTo>
                    <a:pt x="16371" y="1424"/>
                    <a:pt x="16528" y="1676"/>
                    <a:pt x="16843" y="1806"/>
                  </a:cubicBezTo>
                  <a:cubicBezTo>
                    <a:pt x="17074" y="1997"/>
                    <a:pt x="16927" y="2257"/>
                    <a:pt x="16927" y="2518"/>
                  </a:cubicBezTo>
                  <a:cubicBezTo>
                    <a:pt x="16927" y="2648"/>
                    <a:pt x="17001" y="3551"/>
                    <a:pt x="16770" y="3551"/>
                  </a:cubicBezTo>
                  <a:cubicBezTo>
                    <a:pt x="16612" y="3351"/>
                    <a:pt x="16612" y="3099"/>
                    <a:pt x="16371" y="3030"/>
                  </a:cubicBezTo>
                  <a:cubicBezTo>
                    <a:pt x="16213" y="3030"/>
                    <a:pt x="15982" y="2969"/>
                    <a:pt x="15982" y="2839"/>
                  </a:cubicBezTo>
                  <a:cubicBezTo>
                    <a:pt x="15825" y="2778"/>
                    <a:pt x="15594" y="2778"/>
                    <a:pt x="15520" y="2908"/>
                  </a:cubicBezTo>
                  <a:cubicBezTo>
                    <a:pt x="15436" y="3099"/>
                    <a:pt x="15436" y="3230"/>
                    <a:pt x="15678" y="3230"/>
                  </a:cubicBezTo>
                  <a:cubicBezTo>
                    <a:pt x="15751" y="3421"/>
                    <a:pt x="15678" y="3551"/>
                    <a:pt x="15678" y="3742"/>
                  </a:cubicBezTo>
                  <a:cubicBezTo>
                    <a:pt x="15436" y="3742"/>
                    <a:pt x="15205" y="3742"/>
                    <a:pt x="15048" y="3872"/>
                  </a:cubicBezTo>
                  <a:cubicBezTo>
                    <a:pt x="14890" y="3933"/>
                    <a:pt x="14817" y="4124"/>
                    <a:pt x="14586" y="4124"/>
                  </a:cubicBezTo>
                  <a:cubicBezTo>
                    <a:pt x="14586" y="4124"/>
                    <a:pt x="14586" y="4193"/>
                    <a:pt x="14586" y="4254"/>
                  </a:cubicBezTo>
                  <a:cubicBezTo>
                    <a:pt x="14890" y="4254"/>
                    <a:pt x="15048" y="4323"/>
                    <a:pt x="15048" y="4584"/>
                  </a:cubicBezTo>
                  <a:cubicBezTo>
                    <a:pt x="15048" y="4905"/>
                    <a:pt x="14890" y="4836"/>
                    <a:pt x="14586" y="5035"/>
                  </a:cubicBezTo>
                  <a:cubicBezTo>
                    <a:pt x="14502" y="5096"/>
                    <a:pt x="14344" y="5417"/>
                    <a:pt x="14113" y="5157"/>
                  </a:cubicBezTo>
                  <a:cubicBezTo>
                    <a:pt x="14039" y="5035"/>
                    <a:pt x="14039" y="4836"/>
                    <a:pt x="13955" y="4705"/>
                  </a:cubicBezTo>
                  <a:cubicBezTo>
                    <a:pt x="13882" y="4323"/>
                    <a:pt x="13493" y="4384"/>
                    <a:pt x="13493" y="4775"/>
                  </a:cubicBezTo>
                  <a:cubicBezTo>
                    <a:pt x="13409" y="5096"/>
                    <a:pt x="12559" y="4705"/>
                    <a:pt x="12317" y="4645"/>
                  </a:cubicBezTo>
                  <a:cubicBezTo>
                    <a:pt x="12244" y="4905"/>
                    <a:pt x="12317" y="5226"/>
                    <a:pt x="12160" y="5487"/>
                  </a:cubicBezTo>
                  <a:cubicBezTo>
                    <a:pt x="12160" y="5608"/>
                    <a:pt x="12086" y="5739"/>
                    <a:pt x="12013" y="5869"/>
                  </a:cubicBezTo>
                  <a:cubicBezTo>
                    <a:pt x="12013" y="6060"/>
                    <a:pt x="11929" y="6581"/>
                    <a:pt x="12317" y="6511"/>
                  </a:cubicBezTo>
                  <a:cubicBezTo>
                    <a:pt x="12317" y="6641"/>
                    <a:pt x="12160" y="6711"/>
                    <a:pt x="12086" y="6832"/>
                  </a:cubicBezTo>
                  <a:cubicBezTo>
                    <a:pt x="12013" y="6902"/>
                    <a:pt x="11771" y="6832"/>
                    <a:pt x="11698" y="6902"/>
                  </a:cubicBezTo>
                  <a:cubicBezTo>
                    <a:pt x="11540" y="6963"/>
                    <a:pt x="11624" y="7093"/>
                    <a:pt x="11467" y="7162"/>
                  </a:cubicBezTo>
                  <a:cubicBezTo>
                    <a:pt x="11467" y="7093"/>
                    <a:pt x="11383" y="7093"/>
                    <a:pt x="11309" y="7032"/>
                  </a:cubicBezTo>
                  <a:cubicBezTo>
                    <a:pt x="11309" y="7093"/>
                    <a:pt x="11225" y="7162"/>
                    <a:pt x="11225" y="7223"/>
                  </a:cubicBezTo>
                  <a:cubicBezTo>
                    <a:pt x="10921" y="7353"/>
                    <a:pt x="11152" y="7484"/>
                    <a:pt x="10763" y="7414"/>
                  </a:cubicBezTo>
                  <a:cubicBezTo>
                    <a:pt x="10522" y="7353"/>
                    <a:pt x="10291" y="7353"/>
                    <a:pt x="9976" y="7353"/>
                  </a:cubicBezTo>
                  <a:cubicBezTo>
                    <a:pt x="9976" y="6711"/>
                    <a:pt x="8495" y="6641"/>
                    <a:pt x="8579" y="7162"/>
                  </a:cubicBezTo>
                  <a:cubicBezTo>
                    <a:pt x="8107" y="7162"/>
                    <a:pt x="7718" y="7093"/>
                    <a:pt x="7330" y="6902"/>
                  </a:cubicBezTo>
                  <a:cubicBezTo>
                    <a:pt x="6857" y="6772"/>
                    <a:pt x="6710" y="7093"/>
                    <a:pt x="6468" y="7414"/>
                  </a:cubicBezTo>
                  <a:cubicBezTo>
                    <a:pt x="6321" y="7614"/>
                    <a:pt x="5775" y="7805"/>
                    <a:pt x="5775" y="8126"/>
                  </a:cubicBezTo>
                  <a:cubicBezTo>
                    <a:pt x="5775" y="8447"/>
                    <a:pt x="5691" y="8577"/>
                    <a:pt x="5303" y="8508"/>
                  </a:cubicBezTo>
                  <a:cubicBezTo>
                    <a:pt x="5219" y="8317"/>
                    <a:pt x="5219" y="8126"/>
                    <a:pt x="5072" y="7996"/>
                  </a:cubicBezTo>
                  <a:cubicBezTo>
                    <a:pt x="4988" y="7935"/>
                    <a:pt x="4673" y="7805"/>
                    <a:pt x="4673" y="7735"/>
                  </a:cubicBezTo>
                  <a:cubicBezTo>
                    <a:pt x="4757" y="7414"/>
                    <a:pt x="5219" y="7223"/>
                    <a:pt x="5219" y="6902"/>
                  </a:cubicBezTo>
                  <a:cubicBezTo>
                    <a:pt x="5219" y="6832"/>
                    <a:pt x="5303" y="6581"/>
                    <a:pt x="5072" y="6581"/>
                  </a:cubicBezTo>
                  <a:cubicBezTo>
                    <a:pt x="4914" y="6581"/>
                    <a:pt x="4988" y="6711"/>
                    <a:pt x="4914" y="6772"/>
                  </a:cubicBezTo>
                  <a:cubicBezTo>
                    <a:pt x="4442" y="7162"/>
                    <a:pt x="4599" y="6060"/>
                    <a:pt x="4599" y="5999"/>
                  </a:cubicBezTo>
                  <a:cubicBezTo>
                    <a:pt x="4211" y="5678"/>
                    <a:pt x="4211" y="6581"/>
                    <a:pt x="3665" y="5808"/>
                  </a:cubicBezTo>
                  <a:cubicBezTo>
                    <a:pt x="3276" y="5357"/>
                    <a:pt x="2342" y="5357"/>
                    <a:pt x="1796" y="5357"/>
                  </a:cubicBezTo>
                  <a:cubicBezTo>
                    <a:pt x="1712" y="5487"/>
                    <a:pt x="1554" y="5487"/>
                    <a:pt x="1554" y="5608"/>
                  </a:cubicBezTo>
                  <a:cubicBezTo>
                    <a:pt x="1019" y="5869"/>
                    <a:pt x="620" y="5417"/>
                    <a:pt x="158" y="5357"/>
                  </a:cubicBezTo>
                  <a:cubicBezTo>
                    <a:pt x="74" y="5357"/>
                    <a:pt x="0" y="5357"/>
                    <a:pt x="0" y="5357"/>
                  </a:cubicBezTo>
                  <a:cubicBezTo>
                    <a:pt x="0" y="5417"/>
                    <a:pt x="0" y="5487"/>
                    <a:pt x="0" y="5487"/>
                  </a:cubicBezTo>
                  <a:cubicBezTo>
                    <a:pt x="0" y="5678"/>
                    <a:pt x="74" y="5869"/>
                    <a:pt x="231" y="5999"/>
                  </a:cubicBezTo>
                  <a:cubicBezTo>
                    <a:pt x="315" y="6060"/>
                    <a:pt x="704" y="6060"/>
                    <a:pt x="704" y="6129"/>
                  </a:cubicBezTo>
                  <a:cubicBezTo>
                    <a:pt x="777" y="6190"/>
                    <a:pt x="777" y="6381"/>
                    <a:pt x="704" y="6511"/>
                  </a:cubicBezTo>
                  <a:cubicBezTo>
                    <a:pt x="158" y="6511"/>
                    <a:pt x="315" y="6963"/>
                    <a:pt x="315" y="7293"/>
                  </a:cubicBezTo>
                  <a:cubicBezTo>
                    <a:pt x="473" y="7293"/>
                    <a:pt x="704" y="7293"/>
                    <a:pt x="935" y="7353"/>
                  </a:cubicBezTo>
                  <a:cubicBezTo>
                    <a:pt x="935" y="7675"/>
                    <a:pt x="935" y="7866"/>
                    <a:pt x="704" y="8126"/>
                  </a:cubicBezTo>
                  <a:cubicBezTo>
                    <a:pt x="546" y="8447"/>
                    <a:pt x="777" y="8768"/>
                    <a:pt x="704" y="9090"/>
                  </a:cubicBezTo>
                  <a:cubicBezTo>
                    <a:pt x="473" y="9090"/>
                    <a:pt x="231" y="9090"/>
                    <a:pt x="0" y="9090"/>
                  </a:cubicBezTo>
                  <a:cubicBezTo>
                    <a:pt x="0" y="9350"/>
                    <a:pt x="315" y="9420"/>
                    <a:pt x="546" y="9480"/>
                  </a:cubicBezTo>
                  <a:cubicBezTo>
                    <a:pt x="546" y="9611"/>
                    <a:pt x="620" y="9671"/>
                    <a:pt x="620" y="9802"/>
                  </a:cubicBezTo>
                  <a:cubicBezTo>
                    <a:pt x="1092" y="9671"/>
                    <a:pt x="1554" y="9741"/>
                    <a:pt x="1953" y="9802"/>
                  </a:cubicBezTo>
                  <a:cubicBezTo>
                    <a:pt x="2027" y="9220"/>
                    <a:pt x="2888" y="9741"/>
                    <a:pt x="3276" y="9871"/>
                  </a:cubicBezTo>
                  <a:cubicBezTo>
                    <a:pt x="3276" y="9993"/>
                    <a:pt x="3276" y="10192"/>
                    <a:pt x="3276" y="10314"/>
                  </a:cubicBezTo>
                  <a:cubicBezTo>
                    <a:pt x="3350" y="10314"/>
                    <a:pt x="3507" y="10383"/>
                    <a:pt x="3591" y="10314"/>
                  </a:cubicBezTo>
                  <a:cubicBezTo>
                    <a:pt x="3822" y="11086"/>
                    <a:pt x="5219" y="10383"/>
                    <a:pt x="5618" y="10444"/>
                  </a:cubicBezTo>
                  <a:cubicBezTo>
                    <a:pt x="5618" y="10514"/>
                    <a:pt x="5691" y="10574"/>
                    <a:pt x="5691" y="10644"/>
                  </a:cubicBezTo>
                  <a:cubicBezTo>
                    <a:pt x="6321" y="10644"/>
                    <a:pt x="6237" y="11086"/>
                    <a:pt x="6164" y="11477"/>
                  </a:cubicBezTo>
                  <a:cubicBezTo>
                    <a:pt x="6164" y="11607"/>
                    <a:pt x="6164" y="11868"/>
                    <a:pt x="6237" y="11998"/>
                  </a:cubicBezTo>
                  <a:cubicBezTo>
                    <a:pt x="6321" y="12059"/>
                    <a:pt x="6710" y="12250"/>
                    <a:pt x="6710" y="12120"/>
                  </a:cubicBezTo>
                  <a:cubicBezTo>
                    <a:pt x="6552" y="12892"/>
                    <a:pt x="6321" y="13925"/>
                    <a:pt x="6857" y="14577"/>
                  </a:cubicBezTo>
                  <a:cubicBezTo>
                    <a:pt x="7098" y="14898"/>
                    <a:pt x="7098" y="15150"/>
                    <a:pt x="7256" y="15471"/>
                  </a:cubicBezTo>
                  <a:cubicBezTo>
                    <a:pt x="7403" y="15801"/>
                    <a:pt x="7949" y="15670"/>
                    <a:pt x="8264" y="15670"/>
                  </a:cubicBezTo>
                  <a:cubicBezTo>
                    <a:pt x="8264" y="16122"/>
                    <a:pt x="8422" y="16313"/>
                    <a:pt x="8894" y="16504"/>
                  </a:cubicBezTo>
                  <a:cubicBezTo>
                    <a:pt x="9356" y="16704"/>
                    <a:pt x="9829" y="17216"/>
                    <a:pt x="9976" y="17667"/>
                  </a:cubicBezTo>
                  <a:cubicBezTo>
                    <a:pt x="10217" y="18249"/>
                    <a:pt x="8579" y="19794"/>
                    <a:pt x="10060" y="19985"/>
                  </a:cubicBezTo>
                  <a:cubicBezTo>
                    <a:pt x="10217" y="19985"/>
                    <a:pt x="10375" y="19985"/>
                    <a:pt x="10448" y="19985"/>
                  </a:cubicBezTo>
                  <a:cubicBezTo>
                    <a:pt x="10679" y="19924"/>
                    <a:pt x="10837" y="20115"/>
                    <a:pt x="11068" y="20055"/>
                  </a:cubicBezTo>
                  <a:cubicBezTo>
                    <a:pt x="11068" y="19733"/>
                    <a:pt x="10837" y="19473"/>
                    <a:pt x="10921" y="19152"/>
                  </a:cubicBezTo>
                  <a:cubicBezTo>
                    <a:pt x="10994" y="18761"/>
                    <a:pt x="11771" y="18961"/>
                    <a:pt x="12086" y="18961"/>
                  </a:cubicBezTo>
                  <a:cubicBezTo>
                    <a:pt x="11929" y="18700"/>
                    <a:pt x="11855" y="18509"/>
                    <a:pt x="11855" y="18249"/>
                  </a:cubicBezTo>
                  <a:cubicBezTo>
                    <a:pt x="12013" y="18249"/>
                    <a:pt x="12013" y="18179"/>
                    <a:pt x="12086" y="18179"/>
                  </a:cubicBezTo>
                  <a:cubicBezTo>
                    <a:pt x="11855" y="18179"/>
                    <a:pt x="11624" y="18119"/>
                    <a:pt x="11698" y="17928"/>
                  </a:cubicBezTo>
                  <a:cubicBezTo>
                    <a:pt x="12947" y="17728"/>
                    <a:pt x="13094" y="19082"/>
                    <a:pt x="14197" y="19022"/>
                  </a:cubicBezTo>
                  <a:cubicBezTo>
                    <a:pt x="14344" y="18891"/>
                    <a:pt x="14197" y="18570"/>
                    <a:pt x="14428" y="18440"/>
                  </a:cubicBezTo>
                  <a:cubicBezTo>
                    <a:pt x="14586" y="18310"/>
                    <a:pt x="14974" y="18440"/>
                    <a:pt x="15205" y="18440"/>
                  </a:cubicBezTo>
                  <a:cubicBezTo>
                    <a:pt x="15205" y="18249"/>
                    <a:pt x="15279" y="18119"/>
                    <a:pt x="15279" y="17928"/>
                  </a:cubicBezTo>
                  <a:cubicBezTo>
                    <a:pt x="15678" y="17728"/>
                    <a:pt x="15982" y="18379"/>
                    <a:pt x="16455" y="18440"/>
                  </a:cubicBezTo>
                  <a:cubicBezTo>
                    <a:pt x="16371" y="18440"/>
                    <a:pt x="16455" y="18509"/>
                    <a:pt x="16371" y="18570"/>
                  </a:cubicBezTo>
                  <a:cubicBezTo>
                    <a:pt x="15825" y="18761"/>
                    <a:pt x="15982" y="19794"/>
                    <a:pt x="15909" y="20185"/>
                  </a:cubicBezTo>
                  <a:cubicBezTo>
                    <a:pt x="15825" y="20506"/>
                    <a:pt x="15436" y="21600"/>
                    <a:pt x="16213" y="21409"/>
                  </a:cubicBezTo>
                  <a:cubicBezTo>
                    <a:pt x="16297" y="21018"/>
                    <a:pt x="16612" y="20958"/>
                    <a:pt x="17001" y="21018"/>
                  </a:cubicBezTo>
                  <a:cubicBezTo>
                    <a:pt x="17001" y="20827"/>
                    <a:pt x="17001" y="20697"/>
                    <a:pt x="16927" y="20567"/>
                  </a:cubicBezTo>
                  <a:cubicBezTo>
                    <a:pt x="17316" y="20767"/>
                    <a:pt x="18166" y="20697"/>
                    <a:pt x="18481" y="20506"/>
                  </a:cubicBezTo>
                  <a:cubicBezTo>
                    <a:pt x="18796" y="20306"/>
                    <a:pt x="18943" y="19985"/>
                    <a:pt x="19342" y="19855"/>
                  </a:cubicBezTo>
                  <a:cubicBezTo>
                    <a:pt x="19258" y="19794"/>
                    <a:pt x="19185" y="19664"/>
                    <a:pt x="19101" y="19603"/>
                  </a:cubicBezTo>
                  <a:cubicBezTo>
                    <a:pt x="19185" y="19664"/>
                    <a:pt x="19258" y="19794"/>
                    <a:pt x="19342" y="19855"/>
                  </a:cubicBezTo>
                  <a:cubicBezTo>
                    <a:pt x="19573" y="19794"/>
                    <a:pt x="19962" y="19924"/>
                    <a:pt x="20193" y="1979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4116;p154">
              <a:extLst>
                <a:ext uri="{FF2B5EF4-FFF2-40B4-BE49-F238E27FC236}">
                  <a16:creationId xmlns:a16="http://schemas.microsoft.com/office/drawing/2014/main" id="{4902456D-A4E0-432C-AE28-FBC60F57C6F0}"/>
                </a:ext>
              </a:extLst>
            </p:cNvPr>
            <p:cNvSpPr/>
            <p:nvPr/>
          </p:nvSpPr>
          <p:spPr>
            <a:xfrm>
              <a:off x="1233689" y="4831944"/>
              <a:ext cx="2494640" cy="1998809"/>
            </a:xfrm>
            <a:custGeom>
              <a:avLst/>
              <a:gdLst/>
              <a:ahLst/>
              <a:cxnLst/>
              <a:rect l="0" t="0" r="0" b="0"/>
              <a:pathLst>
                <a:path w="21510" h="21600" extrusionOk="0">
                  <a:moveTo>
                    <a:pt x="1709" y="20939"/>
                  </a:moveTo>
                  <a:cubicBezTo>
                    <a:pt x="1735" y="20804"/>
                    <a:pt x="1821" y="20804"/>
                    <a:pt x="1960" y="20804"/>
                  </a:cubicBezTo>
                  <a:cubicBezTo>
                    <a:pt x="2016" y="21080"/>
                    <a:pt x="2180" y="21183"/>
                    <a:pt x="2180" y="21464"/>
                  </a:cubicBezTo>
                  <a:cubicBezTo>
                    <a:pt x="2348" y="21497"/>
                    <a:pt x="2543" y="21600"/>
                    <a:pt x="2707" y="21600"/>
                  </a:cubicBezTo>
                  <a:cubicBezTo>
                    <a:pt x="2707" y="21600"/>
                    <a:pt x="2737" y="21600"/>
                    <a:pt x="2763" y="21600"/>
                  </a:cubicBezTo>
                  <a:cubicBezTo>
                    <a:pt x="2737" y="21567"/>
                    <a:pt x="2681" y="21567"/>
                    <a:pt x="2625" y="21567"/>
                  </a:cubicBezTo>
                  <a:cubicBezTo>
                    <a:pt x="2569" y="21253"/>
                    <a:pt x="3014" y="21150"/>
                    <a:pt x="3182" y="21183"/>
                  </a:cubicBezTo>
                  <a:cubicBezTo>
                    <a:pt x="3182" y="21113"/>
                    <a:pt x="3152" y="21080"/>
                    <a:pt x="3096" y="21043"/>
                  </a:cubicBezTo>
                  <a:lnTo>
                    <a:pt x="3096" y="21010"/>
                  </a:lnTo>
                  <a:cubicBezTo>
                    <a:pt x="3208" y="21010"/>
                    <a:pt x="3264" y="21080"/>
                    <a:pt x="3373" y="21080"/>
                  </a:cubicBezTo>
                  <a:cubicBezTo>
                    <a:pt x="3373" y="21010"/>
                    <a:pt x="3373" y="20907"/>
                    <a:pt x="3373" y="20836"/>
                  </a:cubicBezTo>
                  <a:cubicBezTo>
                    <a:pt x="3485" y="20804"/>
                    <a:pt x="3736" y="20523"/>
                    <a:pt x="3597" y="20382"/>
                  </a:cubicBezTo>
                  <a:cubicBezTo>
                    <a:pt x="3485" y="20316"/>
                    <a:pt x="3291" y="20382"/>
                    <a:pt x="3347" y="20138"/>
                  </a:cubicBezTo>
                  <a:cubicBezTo>
                    <a:pt x="3459" y="20068"/>
                    <a:pt x="3567" y="20106"/>
                    <a:pt x="3709" y="20106"/>
                  </a:cubicBezTo>
                  <a:cubicBezTo>
                    <a:pt x="3736" y="19895"/>
                    <a:pt x="3653" y="19375"/>
                    <a:pt x="3403" y="19412"/>
                  </a:cubicBezTo>
                  <a:cubicBezTo>
                    <a:pt x="3347" y="19586"/>
                    <a:pt x="3264" y="19445"/>
                    <a:pt x="3264" y="19342"/>
                  </a:cubicBezTo>
                  <a:cubicBezTo>
                    <a:pt x="3208" y="19169"/>
                    <a:pt x="3264" y="19202"/>
                    <a:pt x="3347" y="19099"/>
                  </a:cubicBezTo>
                  <a:cubicBezTo>
                    <a:pt x="3459" y="18958"/>
                    <a:pt x="3126" y="18677"/>
                    <a:pt x="3126" y="18504"/>
                  </a:cubicBezTo>
                  <a:cubicBezTo>
                    <a:pt x="3235" y="18471"/>
                    <a:pt x="3264" y="18644"/>
                    <a:pt x="3373" y="18611"/>
                  </a:cubicBezTo>
                  <a:cubicBezTo>
                    <a:pt x="3373" y="18504"/>
                    <a:pt x="3373" y="18438"/>
                    <a:pt x="3485" y="18401"/>
                  </a:cubicBezTo>
                  <a:cubicBezTo>
                    <a:pt x="3679" y="18368"/>
                    <a:pt x="3567" y="18401"/>
                    <a:pt x="3623" y="18227"/>
                  </a:cubicBezTo>
                  <a:cubicBezTo>
                    <a:pt x="3679" y="18124"/>
                    <a:pt x="3848" y="18157"/>
                    <a:pt x="3930" y="18157"/>
                  </a:cubicBezTo>
                  <a:cubicBezTo>
                    <a:pt x="4012" y="18227"/>
                    <a:pt x="4012" y="18330"/>
                    <a:pt x="4012" y="18438"/>
                  </a:cubicBezTo>
                  <a:cubicBezTo>
                    <a:pt x="4151" y="18438"/>
                    <a:pt x="4237" y="18368"/>
                    <a:pt x="4345" y="18401"/>
                  </a:cubicBezTo>
                  <a:cubicBezTo>
                    <a:pt x="4207" y="18227"/>
                    <a:pt x="4319" y="18054"/>
                    <a:pt x="4513" y="18054"/>
                  </a:cubicBezTo>
                  <a:cubicBezTo>
                    <a:pt x="4539" y="17951"/>
                    <a:pt x="4738" y="17913"/>
                    <a:pt x="4820" y="17913"/>
                  </a:cubicBezTo>
                  <a:cubicBezTo>
                    <a:pt x="4984" y="17881"/>
                    <a:pt x="5040" y="17740"/>
                    <a:pt x="5040" y="17529"/>
                  </a:cubicBezTo>
                  <a:cubicBezTo>
                    <a:pt x="5097" y="17529"/>
                    <a:pt x="5123" y="17529"/>
                    <a:pt x="5153" y="17529"/>
                  </a:cubicBezTo>
                  <a:cubicBezTo>
                    <a:pt x="5153" y="17464"/>
                    <a:pt x="5179" y="17253"/>
                    <a:pt x="5123" y="17220"/>
                  </a:cubicBezTo>
                  <a:cubicBezTo>
                    <a:pt x="5347" y="17220"/>
                    <a:pt x="5624" y="17253"/>
                    <a:pt x="5762" y="17496"/>
                  </a:cubicBezTo>
                  <a:cubicBezTo>
                    <a:pt x="5818" y="17599"/>
                    <a:pt x="5956" y="17567"/>
                    <a:pt x="6039" y="17529"/>
                  </a:cubicBezTo>
                  <a:cubicBezTo>
                    <a:pt x="6125" y="17496"/>
                    <a:pt x="6069" y="17356"/>
                    <a:pt x="6069" y="17286"/>
                  </a:cubicBezTo>
                  <a:cubicBezTo>
                    <a:pt x="6289" y="17183"/>
                    <a:pt x="6652" y="17323"/>
                    <a:pt x="6902" y="17286"/>
                  </a:cubicBezTo>
                  <a:cubicBezTo>
                    <a:pt x="6902" y="17220"/>
                    <a:pt x="6902" y="17150"/>
                    <a:pt x="6902" y="17112"/>
                  </a:cubicBezTo>
                  <a:cubicBezTo>
                    <a:pt x="7097" y="17080"/>
                    <a:pt x="6985" y="17183"/>
                    <a:pt x="7097" y="17286"/>
                  </a:cubicBezTo>
                  <a:cubicBezTo>
                    <a:pt x="7235" y="17393"/>
                    <a:pt x="7235" y="17150"/>
                    <a:pt x="7235" y="17080"/>
                  </a:cubicBezTo>
                  <a:cubicBezTo>
                    <a:pt x="7205" y="16906"/>
                    <a:pt x="7235" y="16803"/>
                    <a:pt x="7179" y="16663"/>
                  </a:cubicBezTo>
                  <a:cubicBezTo>
                    <a:pt x="7123" y="16522"/>
                    <a:pt x="7179" y="16419"/>
                    <a:pt x="7261" y="16349"/>
                  </a:cubicBezTo>
                  <a:cubicBezTo>
                    <a:pt x="7291" y="16175"/>
                    <a:pt x="7149" y="16035"/>
                    <a:pt x="7179" y="15862"/>
                  </a:cubicBezTo>
                  <a:cubicBezTo>
                    <a:pt x="7179" y="15721"/>
                    <a:pt x="7235" y="15548"/>
                    <a:pt x="7235" y="15374"/>
                  </a:cubicBezTo>
                  <a:cubicBezTo>
                    <a:pt x="7400" y="15342"/>
                    <a:pt x="7430" y="15477"/>
                    <a:pt x="7512" y="15618"/>
                  </a:cubicBezTo>
                  <a:cubicBezTo>
                    <a:pt x="7568" y="15655"/>
                    <a:pt x="7762" y="15721"/>
                    <a:pt x="7789" y="15618"/>
                  </a:cubicBezTo>
                  <a:cubicBezTo>
                    <a:pt x="7901" y="15618"/>
                    <a:pt x="8039" y="15862"/>
                    <a:pt x="8095" y="16002"/>
                  </a:cubicBezTo>
                  <a:cubicBezTo>
                    <a:pt x="8207" y="16002"/>
                    <a:pt x="8372" y="16072"/>
                    <a:pt x="8484" y="16002"/>
                  </a:cubicBezTo>
                  <a:lnTo>
                    <a:pt x="8484" y="15932"/>
                  </a:lnTo>
                  <a:cubicBezTo>
                    <a:pt x="8484" y="15932"/>
                    <a:pt x="8847" y="16105"/>
                    <a:pt x="8873" y="16105"/>
                  </a:cubicBezTo>
                  <a:cubicBezTo>
                    <a:pt x="9067" y="16105"/>
                    <a:pt x="9123" y="16175"/>
                    <a:pt x="9262" y="16311"/>
                  </a:cubicBezTo>
                  <a:cubicBezTo>
                    <a:pt x="9288" y="16208"/>
                    <a:pt x="9344" y="16175"/>
                    <a:pt x="9344" y="16105"/>
                  </a:cubicBezTo>
                  <a:cubicBezTo>
                    <a:pt x="9232" y="16035"/>
                    <a:pt x="9206" y="15829"/>
                    <a:pt x="9206" y="15688"/>
                  </a:cubicBezTo>
                  <a:cubicBezTo>
                    <a:pt x="9232" y="15585"/>
                    <a:pt x="9288" y="15548"/>
                    <a:pt x="9262" y="15445"/>
                  </a:cubicBezTo>
                  <a:cubicBezTo>
                    <a:pt x="9232" y="15374"/>
                    <a:pt x="9206" y="15304"/>
                    <a:pt x="9232" y="15234"/>
                  </a:cubicBezTo>
                  <a:cubicBezTo>
                    <a:pt x="9318" y="15234"/>
                    <a:pt x="9400" y="15304"/>
                    <a:pt x="9512" y="15304"/>
                  </a:cubicBezTo>
                  <a:cubicBezTo>
                    <a:pt x="9594" y="15304"/>
                    <a:pt x="9538" y="15098"/>
                    <a:pt x="9594" y="15028"/>
                  </a:cubicBezTo>
                  <a:cubicBezTo>
                    <a:pt x="9677" y="14920"/>
                    <a:pt x="9677" y="14817"/>
                    <a:pt x="9815" y="14784"/>
                  </a:cubicBezTo>
                  <a:cubicBezTo>
                    <a:pt x="9927" y="14784"/>
                    <a:pt x="10010" y="14854"/>
                    <a:pt x="10122" y="14854"/>
                  </a:cubicBezTo>
                  <a:cubicBezTo>
                    <a:pt x="10234" y="15234"/>
                    <a:pt x="10260" y="14817"/>
                    <a:pt x="10428" y="14747"/>
                  </a:cubicBezTo>
                  <a:cubicBezTo>
                    <a:pt x="10537" y="14714"/>
                    <a:pt x="10567" y="14611"/>
                    <a:pt x="10454" y="14503"/>
                  </a:cubicBezTo>
                  <a:cubicBezTo>
                    <a:pt x="10372" y="14437"/>
                    <a:pt x="10428" y="14297"/>
                    <a:pt x="10454" y="14194"/>
                  </a:cubicBezTo>
                  <a:cubicBezTo>
                    <a:pt x="10454" y="14194"/>
                    <a:pt x="10454" y="14194"/>
                    <a:pt x="10484" y="14194"/>
                  </a:cubicBezTo>
                  <a:cubicBezTo>
                    <a:pt x="10484" y="14227"/>
                    <a:pt x="10484" y="14264"/>
                    <a:pt x="10484" y="14297"/>
                  </a:cubicBezTo>
                  <a:cubicBezTo>
                    <a:pt x="10623" y="14400"/>
                    <a:pt x="10761" y="14367"/>
                    <a:pt x="10899" y="14297"/>
                  </a:cubicBezTo>
                  <a:cubicBezTo>
                    <a:pt x="10873" y="14297"/>
                    <a:pt x="10955" y="14194"/>
                    <a:pt x="10955" y="14194"/>
                  </a:cubicBezTo>
                  <a:cubicBezTo>
                    <a:pt x="10982" y="14156"/>
                    <a:pt x="10955" y="14053"/>
                    <a:pt x="10955" y="13983"/>
                  </a:cubicBezTo>
                  <a:cubicBezTo>
                    <a:pt x="11094" y="13983"/>
                    <a:pt x="11094" y="13983"/>
                    <a:pt x="11094" y="13810"/>
                  </a:cubicBezTo>
                  <a:cubicBezTo>
                    <a:pt x="11094" y="13739"/>
                    <a:pt x="11038" y="13669"/>
                    <a:pt x="10982" y="13669"/>
                  </a:cubicBezTo>
                  <a:cubicBezTo>
                    <a:pt x="11094" y="13220"/>
                    <a:pt x="11483" y="13669"/>
                    <a:pt x="11621" y="13393"/>
                  </a:cubicBezTo>
                  <a:cubicBezTo>
                    <a:pt x="11703" y="13220"/>
                    <a:pt x="11872" y="13182"/>
                    <a:pt x="11954" y="13009"/>
                  </a:cubicBezTo>
                  <a:cubicBezTo>
                    <a:pt x="12066" y="12798"/>
                    <a:pt x="12010" y="12732"/>
                    <a:pt x="12230" y="12765"/>
                  </a:cubicBezTo>
                  <a:cubicBezTo>
                    <a:pt x="12260" y="12906"/>
                    <a:pt x="12204" y="13669"/>
                    <a:pt x="12425" y="13220"/>
                  </a:cubicBezTo>
                  <a:cubicBezTo>
                    <a:pt x="12455" y="13220"/>
                    <a:pt x="12455" y="13220"/>
                    <a:pt x="12481" y="13220"/>
                  </a:cubicBezTo>
                  <a:cubicBezTo>
                    <a:pt x="12481" y="13149"/>
                    <a:pt x="12481" y="13112"/>
                    <a:pt x="12511" y="13079"/>
                  </a:cubicBezTo>
                  <a:cubicBezTo>
                    <a:pt x="12537" y="12938"/>
                    <a:pt x="12623" y="12798"/>
                    <a:pt x="12567" y="12625"/>
                  </a:cubicBezTo>
                  <a:cubicBezTo>
                    <a:pt x="12537" y="12522"/>
                    <a:pt x="12481" y="12522"/>
                    <a:pt x="12481" y="12381"/>
                  </a:cubicBezTo>
                  <a:cubicBezTo>
                    <a:pt x="12567" y="12348"/>
                    <a:pt x="12567" y="12278"/>
                    <a:pt x="12537" y="12208"/>
                  </a:cubicBezTo>
                  <a:cubicBezTo>
                    <a:pt x="12623" y="12208"/>
                    <a:pt x="12675" y="12175"/>
                    <a:pt x="12649" y="12072"/>
                  </a:cubicBezTo>
                  <a:cubicBezTo>
                    <a:pt x="12731" y="12002"/>
                    <a:pt x="12870" y="12105"/>
                    <a:pt x="12952" y="12072"/>
                  </a:cubicBezTo>
                  <a:cubicBezTo>
                    <a:pt x="13008" y="12072"/>
                    <a:pt x="13038" y="11720"/>
                    <a:pt x="13064" y="11688"/>
                  </a:cubicBezTo>
                  <a:cubicBezTo>
                    <a:pt x="13147" y="11477"/>
                    <a:pt x="13259" y="11304"/>
                    <a:pt x="13397" y="11233"/>
                  </a:cubicBezTo>
                  <a:cubicBezTo>
                    <a:pt x="13509" y="11163"/>
                    <a:pt x="13565" y="11130"/>
                    <a:pt x="13539" y="10957"/>
                  </a:cubicBezTo>
                  <a:lnTo>
                    <a:pt x="13427" y="10957"/>
                  </a:lnTo>
                  <a:cubicBezTo>
                    <a:pt x="13453" y="10713"/>
                    <a:pt x="12952" y="10399"/>
                    <a:pt x="13315" y="10259"/>
                  </a:cubicBezTo>
                  <a:cubicBezTo>
                    <a:pt x="13483" y="10189"/>
                    <a:pt x="13371" y="9983"/>
                    <a:pt x="13453" y="9809"/>
                  </a:cubicBezTo>
                  <a:cubicBezTo>
                    <a:pt x="13509" y="9706"/>
                    <a:pt x="13621" y="9669"/>
                    <a:pt x="13591" y="9495"/>
                  </a:cubicBezTo>
                  <a:cubicBezTo>
                    <a:pt x="13648" y="9463"/>
                    <a:pt x="13704" y="9463"/>
                    <a:pt x="13760" y="9495"/>
                  </a:cubicBezTo>
                  <a:cubicBezTo>
                    <a:pt x="13734" y="9669"/>
                    <a:pt x="13954" y="9706"/>
                    <a:pt x="13872" y="9912"/>
                  </a:cubicBezTo>
                  <a:cubicBezTo>
                    <a:pt x="13954" y="9772"/>
                    <a:pt x="14119" y="9809"/>
                    <a:pt x="14231" y="9809"/>
                  </a:cubicBezTo>
                  <a:cubicBezTo>
                    <a:pt x="14257" y="9772"/>
                    <a:pt x="14287" y="9739"/>
                    <a:pt x="14287" y="9739"/>
                  </a:cubicBezTo>
                  <a:cubicBezTo>
                    <a:pt x="14231" y="9669"/>
                    <a:pt x="14231" y="9533"/>
                    <a:pt x="14149" y="9463"/>
                  </a:cubicBezTo>
                  <a:cubicBezTo>
                    <a:pt x="14092" y="9425"/>
                    <a:pt x="14066" y="9425"/>
                    <a:pt x="14066" y="9355"/>
                  </a:cubicBezTo>
                  <a:cubicBezTo>
                    <a:pt x="14287" y="9322"/>
                    <a:pt x="14425" y="9355"/>
                    <a:pt x="14593" y="9111"/>
                  </a:cubicBezTo>
                  <a:cubicBezTo>
                    <a:pt x="14676" y="9008"/>
                    <a:pt x="14676" y="8624"/>
                    <a:pt x="14676" y="8488"/>
                  </a:cubicBezTo>
                  <a:cubicBezTo>
                    <a:pt x="14676" y="8380"/>
                    <a:pt x="14564" y="8418"/>
                    <a:pt x="14620" y="8315"/>
                  </a:cubicBezTo>
                  <a:cubicBezTo>
                    <a:pt x="14650" y="8245"/>
                    <a:pt x="14732" y="8277"/>
                    <a:pt x="14758" y="8207"/>
                  </a:cubicBezTo>
                  <a:cubicBezTo>
                    <a:pt x="14896" y="8001"/>
                    <a:pt x="14650" y="7893"/>
                    <a:pt x="14650" y="7720"/>
                  </a:cubicBezTo>
                  <a:cubicBezTo>
                    <a:pt x="14676" y="7720"/>
                    <a:pt x="14732" y="7650"/>
                    <a:pt x="14758" y="7617"/>
                  </a:cubicBezTo>
                  <a:cubicBezTo>
                    <a:pt x="14814" y="7720"/>
                    <a:pt x="15177" y="7861"/>
                    <a:pt x="15177" y="8034"/>
                  </a:cubicBezTo>
                  <a:cubicBezTo>
                    <a:pt x="15341" y="8071"/>
                    <a:pt x="15510" y="7931"/>
                    <a:pt x="15674" y="8001"/>
                  </a:cubicBezTo>
                  <a:cubicBezTo>
                    <a:pt x="15812" y="8071"/>
                    <a:pt x="15954" y="8071"/>
                    <a:pt x="16093" y="8071"/>
                  </a:cubicBezTo>
                  <a:cubicBezTo>
                    <a:pt x="16093" y="8245"/>
                    <a:pt x="16093" y="8418"/>
                    <a:pt x="16093" y="8558"/>
                  </a:cubicBezTo>
                  <a:cubicBezTo>
                    <a:pt x="16201" y="8591"/>
                    <a:pt x="16340" y="8521"/>
                    <a:pt x="16452" y="8558"/>
                  </a:cubicBezTo>
                  <a:cubicBezTo>
                    <a:pt x="16482" y="8662"/>
                    <a:pt x="16426" y="8694"/>
                    <a:pt x="16369" y="8732"/>
                  </a:cubicBezTo>
                  <a:cubicBezTo>
                    <a:pt x="16287" y="8797"/>
                    <a:pt x="16287" y="8938"/>
                    <a:pt x="16287" y="9041"/>
                  </a:cubicBezTo>
                  <a:cubicBezTo>
                    <a:pt x="16426" y="9078"/>
                    <a:pt x="16590" y="9041"/>
                    <a:pt x="16732" y="9078"/>
                  </a:cubicBezTo>
                  <a:cubicBezTo>
                    <a:pt x="16732" y="9041"/>
                    <a:pt x="16732" y="9041"/>
                    <a:pt x="16758" y="9008"/>
                  </a:cubicBezTo>
                  <a:cubicBezTo>
                    <a:pt x="16897" y="9008"/>
                    <a:pt x="16923" y="9252"/>
                    <a:pt x="17091" y="9219"/>
                  </a:cubicBezTo>
                  <a:cubicBezTo>
                    <a:pt x="17035" y="9149"/>
                    <a:pt x="16979" y="9008"/>
                    <a:pt x="17091" y="8938"/>
                  </a:cubicBezTo>
                  <a:cubicBezTo>
                    <a:pt x="17091" y="8868"/>
                    <a:pt x="17091" y="8765"/>
                    <a:pt x="17091" y="8662"/>
                  </a:cubicBezTo>
                  <a:cubicBezTo>
                    <a:pt x="17117" y="8662"/>
                    <a:pt x="17147" y="8662"/>
                    <a:pt x="17173" y="8662"/>
                  </a:cubicBezTo>
                  <a:cubicBezTo>
                    <a:pt x="17203" y="8694"/>
                    <a:pt x="17203" y="8797"/>
                    <a:pt x="17229" y="8797"/>
                  </a:cubicBezTo>
                  <a:cubicBezTo>
                    <a:pt x="17286" y="8868"/>
                    <a:pt x="17398" y="8835"/>
                    <a:pt x="17480" y="8835"/>
                  </a:cubicBezTo>
                  <a:cubicBezTo>
                    <a:pt x="17480" y="8868"/>
                    <a:pt x="17480" y="8938"/>
                    <a:pt x="17480" y="8975"/>
                  </a:cubicBezTo>
                  <a:cubicBezTo>
                    <a:pt x="17506" y="8975"/>
                    <a:pt x="17562" y="8975"/>
                    <a:pt x="17592" y="8975"/>
                  </a:cubicBezTo>
                  <a:cubicBezTo>
                    <a:pt x="17562" y="9111"/>
                    <a:pt x="17730" y="9355"/>
                    <a:pt x="17813" y="9182"/>
                  </a:cubicBezTo>
                  <a:cubicBezTo>
                    <a:pt x="17843" y="9111"/>
                    <a:pt x="17787" y="9041"/>
                    <a:pt x="17843" y="8975"/>
                  </a:cubicBezTo>
                  <a:cubicBezTo>
                    <a:pt x="17895" y="8938"/>
                    <a:pt x="17951" y="9041"/>
                    <a:pt x="17951" y="9111"/>
                  </a:cubicBezTo>
                  <a:cubicBezTo>
                    <a:pt x="18033" y="9111"/>
                    <a:pt x="18063" y="9008"/>
                    <a:pt x="18063" y="8905"/>
                  </a:cubicBezTo>
                  <a:cubicBezTo>
                    <a:pt x="18202" y="8905"/>
                    <a:pt x="18284" y="8975"/>
                    <a:pt x="18422" y="8938"/>
                  </a:cubicBezTo>
                  <a:cubicBezTo>
                    <a:pt x="18478" y="8905"/>
                    <a:pt x="18508" y="8938"/>
                    <a:pt x="18564" y="9008"/>
                  </a:cubicBezTo>
                  <a:cubicBezTo>
                    <a:pt x="18647" y="9149"/>
                    <a:pt x="18811" y="9355"/>
                    <a:pt x="18979" y="9392"/>
                  </a:cubicBezTo>
                  <a:cubicBezTo>
                    <a:pt x="18979" y="9495"/>
                    <a:pt x="19062" y="9533"/>
                    <a:pt x="19062" y="9636"/>
                  </a:cubicBezTo>
                  <a:cubicBezTo>
                    <a:pt x="19062" y="9772"/>
                    <a:pt x="19035" y="9842"/>
                    <a:pt x="19005" y="9950"/>
                  </a:cubicBezTo>
                  <a:cubicBezTo>
                    <a:pt x="18953" y="10156"/>
                    <a:pt x="19005" y="10399"/>
                    <a:pt x="18897" y="10573"/>
                  </a:cubicBezTo>
                  <a:cubicBezTo>
                    <a:pt x="18759" y="10713"/>
                    <a:pt x="18673" y="10887"/>
                    <a:pt x="18867" y="10990"/>
                  </a:cubicBezTo>
                  <a:cubicBezTo>
                    <a:pt x="18979" y="11060"/>
                    <a:pt x="19035" y="11514"/>
                    <a:pt x="19005" y="11650"/>
                  </a:cubicBezTo>
                  <a:cubicBezTo>
                    <a:pt x="18841" y="11650"/>
                    <a:pt x="19005" y="11861"/>
                    <a:pt x="19062" y="11899"/>
                  </a:cubicBezTo>
                  <a:cubicBezTo>
                    <a:pt x="19200" y="12072"/>
                    <a:pt x="19394" y="12105"/>
                    <a:pt x="19563" y="12175"/>
                  </a:cubicBezTo>
                  <a:cubicBezTo>
                    <a:pt x="19619" y="12175"/>
                    <a:pt x="19645" y="12175"/>
                    <a:pt x="19675" y="12175"/>
                  </a:cubicBezTo>
                  <a:cubicBezTo>
                    <a:pt x="19675" y="12137"/>
                    <a:pt x="19675" y="12137"/>
                    <a:pt x="19675" y="12137"/>
                  </a:cubicBezTo>
                  <a:cubicBezTo>
                    <a:pt x="19675" y="12137"/>
                    <a:pt x="19675" y="12137"/>
                    <a:pt x="19675" y="12175"/>
                  </a:cubicBezTo>
                  <a:lnTo>
                    <a:pt x="19701" y="12175"/>
                  </a:lnTo>
                  <a:cubicBezTo>
                    <a:pt x="19701" y="12072"/>
                    <a:pt x="19701" y="11964"/>
                    <a:pt x="19701" y="11964"/>
                  </a:cubicBezTo>
                  <a:cubicBezTo>
                    <a:pt x="19645" y="11720"/>
                    <a:pt x="19839" y="11791"/>
                    <a:pt x="19978" y="11688"/>
                  </a:cubicBezTo>
                  <a:cubicBezTo>
                    <a:pt x="20202" y="11514"/>
                    <a:pt x="19922" y="11374"/>
                    <a:pt x="19869" y="11271"/>
                  </a:cubicBezTo>
                  <a:cubicBezTo>
                    <a:pt x="19813" y="11163"/>
                    <a:pt x="19757" y="10746"/>
                    <a:pt x="19895" y="10713"/>
                  </a:cubicBezTo>
                  <a:cubicBezTo>
                    <a:pt x="20064" y="10681"/>
                    <a:pt x="19895" y="10367"/>
                    <a:pt x="20064" y="10329"/>
                  </a:cubicBezTo>
                  <a:cubicBezTo>
                    <a:pt x="20064" y="10296"/>
                    <a:pt x="20064" y="10296"/>
                    <a:pt x="20064" y="10259"/>
                  </a:cubicBezTo>
                  <a:cubicBezTo>
                    <a:pt x="20228" y="10296"/>
                    <a:pt x="20505" y="9739"/>
                    <a:pt x="20617" y="9842"/>
                  </a:cubicBezTo>
                  <a:cubicBezTo>
                    <a:pt x="20699" y="9912"/>
                    <a:pt x="20729" y="10086"/>
                    <a:pt x="20838" y="10123"/>
                  </a:cubicBezTo>
                  <a:cubicBezTo>
                    <a:pt x="20924" y="10156"/>
                    <a:pt x="21062" y="10189"/>
                    <a:pt x="21174" y="10156"/>
                  </a:cubicBezTo>
                  <a:cubicBezTo>
                    <a:pt x="21200" y="10086"/>
                    <a:pt x="21256" y="10086"/>
                    <a:pt x="21312" y="10053"/>
                  </a:cubicBezTo>
                  <a:cubicBezTo>
                    <a:pt x="21339" y="9983"/>
                    <a:pt x="21339" y="10015"/>
                    <a:pt x="21368" y="9983"/>
                  </a:cubicBezTo>
                  <a:cubicBezTo>
                    <a:pt x="21368" y="9880"/>
                    <a:pt x="21421" y="9842"/>
                    <a:pt x="21477" y="9772"/>
                  </a:cubicBezTo>
                  <a:cubicBezTo>
                    <a:pt x="21451" y="9772"/>
                    <a:pt x="21421" y="9739"/>
                    <a:pt x="21395" y="9739"/>
                  </a:cubicBezTo>
                  <a:cubicBezTo>
                    <a:pt x="21368" y="9598"/>
                    <a:pt x="21533" y="9533"/>
                    <a:pt x="21507" y="9392"/>
                  </a:cubicBezTo>
                  <a:cubicBezTo>
                    <a:pt x="21451" y="9219"/>
                    <a:pt x="21226" y="9219"/>
                    <a:pt x="21088" y="9219"/>
                  </a:cubicBezTo>
                  <a:cubicBezTo>
                    <a:pt x="21088" y="9149"/>
                    <a:pt x="21062" y="9111"/>
                    <a:pt x="21062" y="9041"/>
                  </a:cubicBezTo>
                  <a:cubicBezTo>
                    <a:pt x="20867" y="9041"/>
                    <a:pt x="20867" y="8938"/>
                    <a:pt x="20867" y="8662"/>
                  </a:cubicBezTo>
                  <a:cubicBezTo>
                    <a:pt x="20729" y="8624"/>
                    <a:pt x="20755" y="8418"/>
                    <a:pt x="20647" y="8315"/>
                  </a:cubicBezTo>
                  <a:cubicBezTo>
                    <a:pt x="20505" y="8207"/>
                    <a:pt x="20423" y="8380"/>
                    <a:pt x="20310" y="8451"/>
                  </a:cubicBezTo>
                  <a:cubicBezTo>
                    <a:pt x="20228" y="8315"/>
                    <a:pt x="20340" y="8315"/>
                    <a:pt x="20396" y="8174"/>
                  </a:cubicBezTo>
                  <a:cubicBezTo>
                    <a:pt x="20423" y="8071"/>
                    <a:pt x="20310" y="8001"/>
                    <a:pt x="20340" y="7893"/>
                  </a:cubicBezTo>
                  <a:cubicBezTo>
                    <a:pt x="20561" y="7861"/>
                    <a:pt x="20591" y="7861"/>
                    <a:pt x="20591" y="7547"/>
                  </a:cubicBezTo>
                  <a:cubicBezTo>
                    <a:pt x="20617" y="7303"/>
                    <a:pt x="20535" y="7270"/>
                    <a:pt x="20366" y="7167"/>
                  </a:cubicBezTo>
                  <a:cubicBezTo>
                    <a:pt x="20340" y="7200"/>
                    <a:pt x="20284" y="7233"/>
                    <a:pt x="20254" y="7233"/>
                  </a:cubicBezTo>
                  <a:cubicBezTo>
                    <a:pt x="20228" y="7130"/>
                    <a:pt x="20228" y="7027"/>
                    <a:pt x="20254" y="6956"/>
                  </a:cubicBezTo>
                  <a:cubicBezTo>
                    <a:pt x="20284" y="6853"/>
                    <a:pt x="20366" y="6816"/>
                    <a:pt x="20340" y="6713"/>
                  </a:cubicBezTo>
                  <a:cubicBezTo>
                    <a:pt x="20366" y="6853"/>
                    <a:pt x="20699" y="6610"/>
                    <a:pt x="20729" y="6539"/>
                  </a:cubicBezTo>
                  <a:cubicBezTo>
                    <a:pt x="20811" y="6366"/>
                    <a:pt x="20785" y="6226"/>
                    <a:pt x="20785" y="6085"/>
                  </a:cubicBezTo>
                  <a:cubicBezTo>
                    <a:pt x="20785" y="5949"/>
                    <a:pt x="20811" y="5809"/>
                    <a:pt x="20811" y="5635"/>
                  </a:cubicBezTo>
                  <a:cubicBezTo>
                    <a:pt x="20699" y="5635"/>
                    <a:pt x="20617" y="5738"/>
                    <a:pt x="20535" y="5706"/>
                  </a:cubicBezTo>
                  <a:cubicBezTo>
                    <a:pt x="20535" y="5354"/>
                    <a:pt x="20894" y="5008"/>
                    <a:pt x="20699" y="4624"/>
                  </a:cubicBezTo>
                  <a:cubicBezTo>
                    <a:pt x="20617" y="4488"/>
                    <a:pt x="20479" y="4558"/>
                    <a:pt x="20423" y="4385"/>
                  </a:cubicBezTo>
                  <a:cubicBezTo>
                    <a:pt x="20366" y="4277"/>
                    <a:pt x="20423" y="4136"/>
                    <a:pt x="20396" y="4001"/>
                  </a:cubicBezTo>
                  <a:cubicBezTo>
                    <a:pt x="20396" y="3893"/>
                    <a:pt x="20366" y="3827"/>
                    <a:pt x="20366" y="3719"/>
                  </a:cubicBezTo>
                  <a:cubicBezTo>
                    <a:pt x="20452" y="3687"/>
                    <a:pt x="20535" y="3719"/>
                    <a:pt x="20505" y="3860"/>
                  </a:cubicBezTo>
                  <a:cubicBezTo>
                    <a:pt x="20617" y="3860"/>
                    <a:pt x="20673" y="3687"/>
                    <a:pt x="20755" y="3687"/>
                  </a:cubicBezTo>
                  <a:cubicBezTo>
                    <a:pt x="20867" y="3649"/>
                    <a:pt x="20950" y="3616"/>
                    <a:pt x="20980" y="3513"/>
                  </a:cubicBezTo>
                  <a:cubicBezTo>
                    <a:pt x="21032" y="3340"/>
                    <a:pt x="20980" y="3270"/>
                    <a:pt x="20924" y="3232"/>
                  </a:cubicBezTo>
                  <a:cubicBezTo>
                    <a:pt x="20867" y="3303"/>
                    <a:pt x="20811" y="3340"/>
                    <a:pt x="20699" y="3340"/>
                  </a:cubicBezTo>
                  <a:cubicBezTo>
                    <a:pt x="20811" y="3340"/>
                    <a:pt x="20867" y="3303"/>
                    <a:pt x="20924" y="3232"/>
                  </a:cubicBezTo>
                  <a:cubicBezTo>
                    <a:pt x="20867" y="3167"/>
                    <a:pt x="20755" y="3167"/>
                    <a:pt x="20673" y="3129"/>
                  </a:cubicBezTo>
                  <a:cubicBezTo>
                    <a:pt x="20423" y="3096"/>
                    <a:pt x="20254" y="2853"/>
                    <a:pt x="20172" y="2572"/>
                  </a:cubicBezTo>
                  <a:cubicBezTo>
                    <a:pt x="20116" y="2436"/>
                    <a:pt x="19978" y="2436"/>
                    <a:pt x="19951" y="2328"/>
                  </a:cubicBezTo>
                  <a:cubicBezTo>
                    <a:pt x="19839" y="2328"/>
                    <a:pt x="19813" y="2328"/>
                    <a:pt x="19727" y="2225"/>
                  </a:cubicBezTo>
                  <a:cubicBezTo>
                    <a:pt x="19701" y="2192"/>
                    <a:pt x="19619" y="2258"/>
                    <a:pt x="19589" y="2295"/>
                  </a:cubicBezTo>
                  <a:cubicBezTo>
                    <a:pt x="19480" y="2436"/>
                    <a:pt x="19424" y="2469"/>
                    <a:pt x="19256" y="2469"/>
                  </a:cubicBezTo>
                  <a:cubicBezTo>
                    <a:pt x="19091" y="2501"/>
                    <a:pt x="18923" y="2501"/>
                    <a:pt x="18785" y="2436"/>
                  </a:cubicBezTo>
                  <a:cubicBezTo>
                    <a:pt x="18590" y="2295"/>
                    <a:pt x="18478" y="2258"/>
                    <a:pt x="18258" y="2295"/>
                  </a:cubicBezTo>
                  <a:cubicBezTo>
                    <a:pt x="18202" y="2295"/>
                    <a:pt x="17869" y="2436"/>
                    <a:pt x="17869" y="2258"/>
                  </a:cubicBezTo>
                  <a:cubicBezTo>
                    <a:pt x="17869" y="2052"/>
                    <a:pt x="17730" y="2019"/>
                    <a:pt x="17592" y="2019"/>
                  </a:cubicBezTo>
                  <a:cubicBezTo>
                    <a:pt x="17398" y="2019"/>
                    <a:pt x="17424" y="1841"/>
                    <a:pt x="17312" y="1738"/>
                  </a:cubicBezTo>
                  <a:cubicBezTo>
                    <a:pt x="17173" y="1597"/>
                    <a:pt x="17147" y="1911"/>
                    <a:pt x="17117" y="2019"/>
                  </a:cubicBezTo>
                  <a:cubicBezTo>
                    <a:pt x="17065" y="2019"/>
                    <a:pt x="17009" y="2019"/>
                    <a:pt x="16953" y="2019"/>
                  </a:cubicBezTo>
                  <a:cubicBezTo>
                    <a:pt x="16953" y="2085"/>
                    <a:pt x="16953" y="2122"/>
                    <a:pt x="16953" y="2155"/>
                  </a:cubicBezTo>
                  <a:cubicBezTo>
                    <a:pt x="16785" y="2155"/>
                    <a:pt x="16620" y="2019"/>
                    <a:pt x="16452" y="2052"/>
                  </a:cubicBezTo>
                  <a:cubicBezTo>
                    <a:pt x="16452" y="2192"/>
                    <a:pt x="16452" y="2295"/>
                    <a:pt x="16452" y="2436"/>
                  </a:cubicBezTo>
                  <a:cubicBezTo>
                    <a:pt x="16231" y="2436"/>
                    <a:pt x="15981" y="2609"/>
                    <a:pt x="15760" y="2469"/>
                  </a:cubicBezTo>
                  <a:cubicBezTo>
                    <a:pt x="15622" y="2398"/>
                    <a:pt x="15510" y="2155"/>
                    <a:pt x="15341" y="2192"/>
                  </a:cubicBezTo>
                  <a:cubicBezTo>
                    <a:pt x="15315" y="2295"/>
                    <a:pt x="15177" y="2436"/>
                    <a:pt x="15121" y="2258"/>
                  </a:cubicBezTo>
                  <a:cubicBezTo>
                    <a:pt x="15091" y="2155"/>
                    <a:pt x="15121" y="2052"/>
                    <a:pt x="15121" y="1911"/>
                  </a:cubicBezTo>
                  <a:cubicBezTo>
                    <a:pt x="15009" y="1878"/>
                    <a:pt x="15035" y="2052"/>
                    <a:pt x="14952" y="2122"/>
                  </a:cubicBezTo>
                  <a:cubicBezTo>
                    <a:pt x="14870" y="2155"/>
                    <a:pt x="14788" y="2085"/>
                    <a:pt x="14702" y="2052"/>
                  </a:cubicBezTo>
                  <a:cubicBezTo>
                    <a:pt x="14507" y="1911"/>
                    <a:pt x="14343" y="2155"/>
                    <a:pt x="14313" y="2366"/>
                  </a:cubicBezTo>
                  <a:cubicBezTo>
                    <a:pt x="13954" y="2366"/>
                    <a:pt x="13648" y="2642"/>
                    <a:pt x="13232" y="2539"/>
                  </a:cubicBezTo>
                  <a:cubicBezTo>
                    <a:pt x="13094" y="2501"/>
                    <a:pt x="13064" y="2572"/>
                    <a:pt x="12952" y="2398"/>
                  </a:cubicBezTo>
                  <a:cubicBezTo>
                    <a:pt x="12900" y="2225"/>
                    <a:pt x="12788" y="2501"/>
                    <a:pt x="12788" y="2572"/>
                  </a:cubicBezTo>
                  <a:cubicBezTo>
                    <a:pt x="12649" y="2539"/>
                    <a:pt x="12623" y="2155"/>
                    <a:pt x="12567" y="2019"/>
                  </a:cubicBezTo>
                  <a:cubicBezTo>
                    <a:pt x="12675" y="2019"/>
                    <a:pt x="12844" y="2085"/>
                    <a:pt x="12926" y="2019"/>
                  </a:cubicBezTo>
                  <a:cubicBezTo>
                    <a:pt x="12926" y="2052"/>
                    <a:pt x="12952" y="2122"/>
                    <a:pt x="12952" y="2155"/>
                  </a:cubicBezTo>
                  <a:cubicBezTo>
                    <a:pt x="12982" y="2085"/>
                    <a:pt x="13038" y="2052"/>
                    <a:pt x="13094" y="2052"/>
                  </a:cubicBezTo>
                  <a:cubicBezTo>
                    <a:pt x="12926" y="1808"/>
                    <a:pt x="12900" y="1321"/>
                    <a:pt x="12649" y="1251"/>
                  </a:cubicBezTo>
                  <a:cubicBezTo>
                    <a:pt x="12369" y="1180"/>
                    <a:pt x="12260" y="1321"/>
                    <a:pt x="12122" y="1565"/>
                  </a:cubicBezTo>
                  <a:cubicBezTo>
                    <a:pt x="12036" y="1565"/>
                    <a:pt x="11928" y="1527"/>
                    <a:pt x="11872" y="1597"/>
                  </a:cubicBezTo>
                  <a:cubicBezTo>
                    <a:pt x="11872" y="1424"/>
                    <a:pt x="11621" y="1462"/>
                    <a:pt x="11539" y="1494"/>
                  </a:cubicBezTo>
                  <a:cubicBezTo>
                    <a:pt x="11370" y="1527"/>
                    <a:pt x="11258" y="1668"/>
                    <a:pt x="11068" y="1668"/>
                  </a:cubicBezTo>
                  <a:cubicBezTo>
                    <a:pt x="11068" y="1808"/>
                    <a:pt x="11038" y="1878"/>
                    <a:pt x="10899" y="1911"/>
                  </a:cubicBezTo>
                  <a:cubicBezTo>
                    <a:pt x="10926" y="2019"/>
                    <a:pt x="10926" y="2192"/>
                    <a:pt x="10817" y="2258"/>
                  </a:cubicBezTo>
                  <a:cubicBezTo>
                    <a:pt x="10761" y="2295"/>
                    <a:pt x="10705" y="2295"/>
                    <a:pt x="10705" y="2398"/>
                  </a:cubicBezTo>
                  <a:cubicBezTo>
                    <a:pt x="10567" y="2398"/>
                    <a:pt x="10484" y="2572"/>
                    <a:pt x="10428" y="2675"/>
                  </a:cubicBezTo>
                  <a:cubicBezTo>
                    <a:pt x="10537" y="2745"/>
                    <a:pt x="10593" y="2783"/>
                    <a:pt x="10567" y="2956"/>
                  </a:cubicBezTo>
                  <a:cubicBezTo>
                    <a:pt x="10484" y="2923"/>
                    <a:pt x="10428" y="3059"/>
                    <a:pt x="10342" y="3096"/>
                  </a:cubicBezTo>
                  <a:cubicBezTo>
                    <a:pt x="10260" y="3129"/>
                    <a:pt x="10148" y="3059"/>
                    <a:pt x="10066" y="3059"/>
                  </a:cubicBezTo>
                  <a:cubicBezTo>
                    <a:pt x="10039" y="3167"/>
                    <a:pt x="10096" y="3340"/>
                    <a:pt x="9983" y="3340"/>
                  </a:cubicBezTo>
                  <a:cubicBezTo>
                    <a:pt x="9901" y="3373"/>
                    <a:pt x="9815" y="3340"/>
                    <a:pt x="9733" y="3340"/>
                  </a:cubicBezTo>
                  <a:cubicBezTo>
                    <a:pt x="9621" y="3340"/>
                    <a:pt x="9288" y="3410"/>
                    <a:pt x="9288" y="3199"/>
                  </a:cubicBezTo>
                  <a:cubicBezTo>
                    <a:pt x="9288" y="3199"/>
                    <a:pt x="9288" y="3199"/>
                    <a:pt x="9318" y="3199"/>
                  </a:cubicBezTo>
                  <a:cubicBezTo>
                    <a:pt x="9370" y="3026"/>
                    <a:pt x="9344" y="2501"/>
                    <a:pt x="9206" y="2436"/>
                  </a:cubicBezTo>
                  <a:cubicBezTo>
                    <a:pt x="9123" y="2398"/>
                    <a:pt x="8985" y="2398"/>
                    <a:pt x="8955" y="2328"/>
                  </a:cubicBezTo>
                  <a:cubicBezTo>
                    <a:pt x="8873" y="2155"/>
                    <a:pt x="8791" y="2192"/>
                    <a:pt x="8652" y="2192"/>
                  </a:cubicBezTo>
                  <a:cubicBezTo>
                    <a:pt x="8372" y="2155"/>
                    <a:pt x="8039" y="2328"/>
                    <a:pt x="7789" y="2192"/>
                  </a:cubicBezTo>
                  <a:cubicBezTo>
                    <a:pt x="7650" y="2085"/>
                    <a:pt x="7568" y="2122"/>
                    <a:pt x="7430" y="2155"/>
                  </a:cubicBezTo>
                  <a:cubicBezTo>
                    <a:pt x="7317" y="2192"/>
                    <a:pt x="7235" y="2085"/>
                    <a:pt x="7097" y="2085"/>
                  </a:cubicBezTo>
                  <a:cubicBezTo>
                    <a:pt x="6846" y="2122"/>
                    <a:pt x="6790" y="1949"/>
                    <a:pt x="6678" y="1668"/>
                  </a:cubicBezTo>
                  <a:cubicBezTo>
                    <a:pt x="6570" y="1354"/>
                    <a:pt x="6457" y="1251"/>
                    <a:pt x="6177" y="1218"/>
                  </a:cubicBezTo>
                  <a:cubicBezTo>
                    <a:pt x="5956" y="1180"/>
                    <a:pt x="5624" y="1424"/>
                    <a:pt x="5429" y="1180"/>
                  </a:cubicBezTo>
                  <a:cubicBezTo>
                    <a:pt x="5235" y="937"/>
                    <a:pt x="5261" y="628"/>
                    <a:pt x="5235" y="314"/>
                  </a:cubicBezTo>
                  <a:cubicBezTo>
                    <a:pt x="5235" y="347"/>
                    <a:pt x="4958" y="0"/>
                    <a:pt x="4928" y="0"/>
                  </a:cubicBezTo>
                  <a:cubicBezTo>
                    <a:pt x="4738" y="0"/>
                    <a:pt x="4790" y="379"/>
                    <a:pt x="4513" y="276"/>
                  </a:cubicBezTo>
                  <a:cubicBezTo>
                    <a:pt x="4431" y="244"/>
                    <a:pt x="4345" y="173"/>
                    <a:pt x="4263" y="136"/>
                  </a:cubicBezTo>
                  <a:cubicBezTo>
                    <a:pt x="4263" y="173"/>
                    <a:pt x="4293" y="173"/>
                    <a:pt x="4293" y="173"/>
                  </a:cubicBezTo>
                  <a:cubicBezTo>
                    <a:pt x="4293" y="173"/>
                    <a:pt x="4263" y="173"/>
                    <a:pt x="4263" y="136"/>
                  </a:cubicBezTo>
                  <a:lnTo>
                    <a:pt x="4237" y="136"/>
                  </a:lnTo>
                  <a:cubicBezTo>
                    <a:pt x="4151" y="173"/>
                    <a:pt x="4098" y="244"/>
                    <a:pt x="4042" y="244"/>
                  </a:cubicBezTo>
                  <a:cubicBezTo>
                    <a:pt x="3986" y="244"/>
                    <a:pt x="3930" y="276"/>
                    <a:pt x="3874" y="276"/>
                  </a:cubicBezTo>
                  <a:cubicBezTo>
                    <a:pt x="3736" y="314"/>
                    <a:pt x="3736" y="487"/>
                    <a:pt x="3653" y="520"/>
                  </a:cubicBezTo>
                  <a:cubicBezTo>
                    <a:pt x="3567" y="557"/>
                    <a:pt x="3485" y="520"/>
                    <a:pt x="3403" y="520"/>
                  </a:cubicBezTo>
                  <a:cubicBezTo>
                    <a:pt x="3347" y="661"/>
                    <a:pt x="3459" y="661"/>
                    <a:pt x="3541" y="693"/>
                  </a:cubicBezTo>
                  <a:cubicBezTo>
                    <a:pt x="3541" y="801"/>
                    <a:pt x="3541" y="867"/>
                    <a:pt x="3541" y="974"/>
                  </a:cubicBezTo>
                  <a:cubicBezTo>
                    <a:pt x="3485" y="974"/>
                    <a:pt x="3403" y="1148"/>
                    <a:pt x="3403" y="1218"/>
                  </a:cubicBezTo>
                  <a:cubicBezTo>
                    <a:pt x="3623" y="1218"/>
                    <a:pt x="3485" y="1878"/>
                    <a:pt x="3848" y="1494"/>
                  </a:cubicBezTo>
                  <a:cubicBezTo>
                    <a:pt x="4068" y="1218"/>
                    <a:pt x="4513" y="1494"/>
                    <a:pt x="4681" y="1705"/>
                  </a:cubicBezTo>
                  <a:cubicBezTo>
                    <a:pt x="4595" y="1668"/>
                    <a:pt x="4513" y="1775"/>
                    <a:pt x="4431" y="1775"/>
                  </a:cubicBezTo>
                  <a:cubicBezTo>
                    <a:pt x="4319" y="1775"/>
                    <a:pt x="4237" y="1705"/>
                    <a:pt x="4124" y="1738"/>
                  </a:cubicBezTo>
                  <a:cubicBezTo>
                    <a:pt x="4098" y="1775"/>
                    <a:pt x="4068" y="1841"/>
                    <a:pt x="4042" y="1878"/>
                  </a:cubicBezTo>
                  <a:cubicBezTo>
                    <a:pt x="3960" y="1949"/>
                    <a:pt x="3874" y="1949"/>
                    <a:pt x="3792" y="1949"/>
                  </a:cubicBezTo>
                  <a:cubicBezTo>
                    <a:pt x="3792" y="1982"/>
                    <a:pt x="3765" y="2052"/>
                    <a:pt x="3765" y="2122"/>
                  </a:cubicBezTo>
                  <a:cubicBezTo>
                    <a:pt x="3653" y="2155"/>
                    <a:pt x="3429" y="2085"/>
                    <a:pt x="3347" y="2258"/>
                  </a:cubicBezTo>
                  <a:cubicBezTo>
                    <a:pt x="3291" y="2366"/>
                    <a:pt x="3347" y="2539"/>
                    <a:pt x="3235" y="2572"/>
                  </a:cubicBezTo>
                  <a:cubicBezTo>
                    <a:pt x="3152" y="2609"/>
                    <a:pt x="3096" y="2675"/>
                    <a:pt x="3014" y="2675"/>
                  </a:cubicBezTo>
                  <a:cubicBezTo>
                    <a:pt x="2902" y="2745"/>
                    <a:pt x="2793" y="2675"/>
                    <a:pt x="2651" y="2675"/>
                  </a:cubicBezTo>
                  <a:cubicBezTo>
                    <a:pt x="2651" y="2675"/>
                    <a:pt x="2681" y="2783"/>
                    <a:pt x="2681" y="2815"/>
                  </a:cubicBezTo>
                  <a:cubicBezTo>
                    <a:pt x="2707" y="2853"/>
                    <a:pt x="2819" y="2853"/>
                    <a:pt x="2849" y="2853"/>
                  </a:cubicBezTo>
                  <a:cubicBezTo>
                    <a:pt x="3040" y="2853"/>
                    <a:pt x="3040" y="2956"/>
                    <a:pt x="3182" y="3096"/>
                  </a:cubicBezTo>
                  <a:cubicBezTo>
                    <a:pt x="3429" y="3373"/>
                    <a:pt x="3485" y="3649"/>
                    <a:pt x="3459" y="4071"/>
                  </a:cubicBezTo>
                  <a:cubicBezTo>
                    <a:pt x="3403" y="4071"/>
                    <a:pt x="3126" y="4071"/>
                    <a:pt x="3126" y="4136"/>
                  </a:cubicBezTo>
                  <a:cubicBezTo>
                    <a:pt x="3096" y="4207"/>
                    <a:pt x="3182" y="4277"/>
                    <a:pt x="3182" y="4347"/>
                  </a:cubicBezTo>
                  <a:cubicBezTo>
                    <a:pt x="3182" y="4624"/>
                    <a:pt x="2849" y="4417"/>
                    <a:pt x="2793" y="4661"/>
                  </a:cubicBezTo>
                  <a:cubicBezTo>
                    <a:pt x="2737" y="4558"/>
                    <a:pt x="2707" y="4488"/>
                    <a:pt x="2599" y="4520"/>
                  </a:cubicBezTo>
                  <a:cubicBezTo>
                    <a:pt x="2599" y="4417"/>
                    <a:pt x="2599" y="4347"/>
                    <a:pt x="2599" y="4277"/>
                  </a:cubicBezTo>
                  <a:cubicBezTo>
                    <a:pt x="2487" y="4244"/>
                    <a:pt x="2375" y="4277"/>
                    <a:pt x="2292" y="4174"/>
                  </a:cubicBezTo>
                  <a:cubicBezTo>
                    <a:pt x="2210" y="4071"/>
                    <a:pt x="2236" y="3963"/>
                    <a:pt x="2098" y="4001"/>
                  </a:cubicBezTo>
                  <a:cubicBezTo>
                    <a:pt x="2098" y="4071"/>
                    <a:pt x="2042" y="4136"/>
                    <a:pt x="2016" y="4244"/>
                  </a:cubicBezTo>
                  <a:cubicBezTo>
                    <a:pt x="2262" y="4277"/>
                    <a:pt x="2098" y="4764"/>
                    <a:pt x="2042" y="4905"/>
                  </a:cubicBezTo>
                  <a:cubicBezTo>
                    <a:pt x="2016" y="5040"/>
                    <a:pt x="2098" y="5251"/>
                    <a:pt x="1986" y="5322"/>
                  </a:cubicBezTo>
                  <a:cubicBezTo>
                    <a:pt x="1877" y="5392"/>
                    <a:pt x="1903" y="5668"/>
                    <a:pt x="1903" y="5809"/>
                  </a:cubicBezTo>
                  <a:cubicBezTo>
                    <a:pt x="1821" y="5809"/>
                    <a:pt x="1765" y="5809"/>
                    <a:pt x="1709" y="5809"/>
                  </a:cubicBezTo>
                  <a:cubicBezTo>
                    <a:pt x="1683" y="5809"/>
                    <a:pt x="1653" y="5912"/>
                    <a:pt x="1627" y="5912"/>
                  </a:cubicBezTo>
                  <a:cubicBezTo>
                    <a:pt x="1541" y="5949"/>
                    <a:pt x="1458" y="5879"/>
                    <a:pt x="1376" y="5912"/>
                  </a:cubicBezTo>
                  <a:cubicBezTo>
                    <a:pt x="1376" y="6015"/>
                    <a:pt x="1376" y="6123"/>
                    <a:pt x="1376" y="6193"/>
                  </a:cubicBezTo>
                  <a:cubicBezTo>
                    <a:pt x="793" y="6226"/>
                    <a:pt x="737" y="6853"/>
                    <a:pt x="569" y="5842"/>
                  </a:cubicBezTo>
                  <a:cubicBezTo>
                    <a:pt x="542" y="5706"/>
                    <a:pt x="542" y="5251"/>
                    <a:pt x="599" y="5008"/>
                  </a:cubicBezTo>
                  <a:cubicBezTo>
                    <a:pt x="599" y="5008"/>
                    <a:pt x="569" y="5008"/>
                    <a:pt x="542" y="5008"/>
                  </a:cubicBezTo>
                  <a:cubicBezTo>
                    <a:pt x="542" y="5040"/>
                    <a:pt x="542" y="5078"/>
                    <a:pt x="516" y="5111"/>
                  </a:cubicBezTo>
                  <a:cubicBezTo>
                    <a:pt x="460" y="5218"/>
                    <a:pt x="292" y="5148"/>
                    <a:pt x="266" y="5251"/>
                  </a:cubicBezTo>
                  <a:cubicBezTo>
                    <a:pt x="236" y="5322"/>
                    <a:pt x="348" y="5425"/>
                    <a:pt x="322" y="5532"/>
                  </a:cubicBezTo>
                  <a:cubicBezTo>
                    <a:pt x="292" y="5706"/>
                    <a:pt x="210" y="5598"/>
                    <a:pt x="154" y="5738"/>
                  </a:cubicBezTo>
                  <a:cubicBezTo>
                    <a:pt x="71" y="5949"/>
                    <a:pt x="322" y="6085"/>
                    <a:pt x="292" y="6296"/>
                  </a:cubicBezTo>
                  <a:cubicBezTo>
                    <a:pt x="266" y="6226"/>
                    <a:pt x="210" y="6226"/>
                    <a:pt x="210" y="6123"/>
                  </a:cubicBezTo>
                  <a:cubicBezTo>
                    <a:pt x="154" y="6123"/>
                    <a:pt x="98" y="6123"/>
                    <a:pt x="71" y="6123"/>
                  </a:cubicBezTo>
                  <a:cubicBezTo>
                    <a:pt x="15" y="6226"/>
                    <a:pt x="41" y="6258"/>
                    <a:pt x="71" y="6366"/>
                  </a:cubicBezTo>
                  <a:cubicBezTo>
                    <a:pt x="98" y="6366"/>
                    <a:pt x="210" y="6539"/>
                    <a:pt x="184" y="6539"/>
                  </a:cubicBezTo>
                  <a:cubicBezTo>
                    <a:pt x="154" y="6572"/>
                    <a:pt x="98" y="6572"/>
                    <a:pt x="71" y="6572"/>
                  </a:cubicBezTo>
                  <a:cubicBezTo>
                    <a:pt x="71" y="6746"/>
                    <a:pt x="-11" y="6886"/>
                    <a:pt x="15" y="7059"/>
                  </a:cubicBezTo>
                  <a:cubicBezTo>
                    <a:pt x="210" y="7027"/>
                    <a:pt x="-67" y="7687"/>
                    <a:pt x="15" y="7687"/>
                  </a:cubicBezTo>
                  <a:cubicBezTo>
                    <a:pt x="71" y="7687"/>
                    <a:pt x="127" y="7687"/>
                    <a:pt x="184" y="7687"/>
                  </a:cubicBezTo>
                  <a:cubicBezTo>
                    <a:pt x="184" y="7617"/>
                    <a:pt x="154" y="7444"/>
                    <a:pt x="236" y="7444"/>
                  </a:cubicBezTo>
                  <a:cubicBezTo>
                    <a:pt x="266" y="7444"/>
                    <a:pt x="348" y="7617"/>
                    <a:pt x="404" y="7650"/>
                  </a:cubicBezTo>
                  <a:cubicBezTo>
                    <a:pt x="322" y="7757"/>
                    <a:pt x="127" y="7720"/>
                    <a:pt x="98" y="7893"/>
                  </a:cubicBezTo>
                  <a:cubicBezTo>
                    <a:pt x="71" y="8001"/>
                    <a:pt x="127" y="8001"/>
                    <a:pt x="154" y="8071"/>
                  </a:cubicBezTo>
                  <a:cubicBezTo>
                    <a:pt x="154" y="8174"/>
                    <a:pt x="154" y="8277"/>
                    <a:pt x="154" y="8348"/>
                  </a:cubicBezTo>
                  <a:cubicBezTo>
                    <a:pt x="266" y="8380"/>
                    <a:pt x="374" y="8348"/>
                    <a:pt x="486" y="8380"/>
                  </a:cubicBezTo>
                  <a:cubicBezTo>
                    <a:pt x="374" y="8451"/>
                    <a:pt x="154" y="8348"/>
                    <a:pt x="98" y="8521"/>
                  </a:cubicBezTo>
                  <a:cubicBezTo>
                    <a:pt x="98" y="8591"/>
                    <a:pt x="127" y="8938"/>
                    <a:pt x="184" y="8975"/>
                  </a:cubicBezTo>
                  <a:cubicBezTo>
                    <a:pt x="184" y="9041"/>
                    <a:pt x="184" y="9111"/>
                    <a:pt x="184" y="9182"/>
                  </a:cubicBezTo>
                  <a:cubicBezTo>
                    <a:pt x="71" y="9219"/>
                    <a:pt x="184" y="9322"/>
                    <a:pt x="154" y="9392"/>
                  </a:cubicBezTo>
                  <a:cubicBezTo>
                    <a:pt x="71" y="9425"/>
                    <a:pt x="71" y="9739"/>
                    <a:pt x="184" y="9706"/>
                  </a:cubicBezTo>
                  <a:cubicBezTo>
                    <a:pt x="236" y="9598"/>
                    <a:pt x="292" y="9495"/>
                    <a:pt x="322" y="9355"/>
                  </a:cubicBezTo>
                  <a:cubicBezTo>
                    <a:pt x="374" y="9355"/>
                    <a:pt x="460" y="9355"/>
                    <a:pt x="542" y="9355"/>
                  </a:cubicBezTo>
                  <a:cubicBezTo>
                    <a:pt x="569" y="9252"/>
                    <a:pt x="516" y="8938"/>
                    <a:pt x="625" y="8975"/>
                  </a:cubicBezTo>
                  <a:cubicBezTo>
                    <a:pt x="625" y="9078"/>
                    <a:pt x="655" y="9111"/>
                    <a:pt x="681" y="9219"/>
                  </a:cubicBezTo>
                  <a:cubicBezTo>
                    <a:pt x="681" y="9289"/>
                    <a:pt x="681" y="9392"/>
                    <a:pt x="655" y="9463"/>
                  </a:cubicBezTo>
                  <a:cubicBezTo>
                    <a:pt x="599" y="9463"/>
                    <a:pt x="516" y="9425"/>
                    <a:pt x="486" y="9463"/>
                  </a:cubicBezTo>
                  <a:cubicBezTo>
                    <a:pt x="404" y="9495"/>
                    <a:pt x="460" y="9533"/>
                    <a:pt x="404" y="9566"/>
                  </a:cubicBezTo>
                  <a:cubicBezTo>
                    <a:pt x="374" y="9636"/>
                    <a:pt x="210" y="9809"/>
                    <a:pt x="348" y="9880"/>
                  </a:cubicBezTo>
                  <a:cubicBezTo>
                    <a:pt x="348" y="9912"/>
                    <a:pt x="374" y="9950"/>
                    <a:pt x="348" y="9983"/>
                  </a:cubicBezTo>
                  <a:cubicBezTo>
                    <a:pt x="430" y="10015"/>
                    <a:pt x="486" y="9983"/>
                    <a:pt x="542" y="9983"/>
                  </a:cubicBezTo>
                  <a:cubicBezTo>
                    <a:pt x="569" y="10015"/>
                    <a:pt x="599" y="10086"/>
                    <a:pt x="625" y="10123"/>
                  </a:cubicBezTo>
                  <a:cubicBezTo>
                    <a:pt x="569" y="10189"/>
                    <a:pt x="430" y="10156"/>
                    <a:pt x="348" y="10123"/>
                  </a:cubicBezTo>
                  <a:lnTo>
                    <a:pt x="348" y="10086"/>
                  </a:lnTo>
                  <a:cubicBezTo>
                    <a:pt x="98" y="10015"/>
                    <a:pt x="98" y="10437"/>
                    <a:pt x="154" y="10610"/>
                  </a:cubicBezTo>
                  <a:cubicBezTo>
                    <a:pt x="184" y="10643"/>
                    <a:pt x="236" y="10681"/>
                    <a:pt x="236" y="10713"/>
                  </a:cubicBezTo>
                  <a:cubicBezTo>
                    <a:pt x="266" y="10784"/>
                    <a:pt x="266" y="10816"/>
                    <a:pt x="266" y="10887"/>
                  </a:cubicBezTo>
                  <a:cubicBezTo>
                    <a:pt x="292" y="10990"/>
                    <a:pt x="348" y="11097"/>
                    <a:pt x="404" y="11163"/>
                  </a:cubicBezTo>
                  <a:cubicBezTo>
                    <a:pt x="374" y="11163"/>
                    <a:pt x="348" y="11163"/>
                    <a:pt x="322" y="11163"/>
                  </a:cubicBezTo>
                  <a:cubicBezTo>
                    <a:pt x="322" y="11130"/>
                    <a:pt x="322" y="11130"/>
                    <a:pt x="322" y="11097"/>
                  </a:cubicBezTo>
                  <a:cubicBezTo>
                    <a:pt x="292" y="11097"/>
                    <a:pt x="266" y="11097"/>
                    <a:pt x="266" y="11097"/>
                  </a:cubicBezTo>
                  <a:cubicBezTo>
                    <a:pt x="210" y="11271"/>
                    <a:pt x="210" y="11477"/>
                    <a:pt x="236" y="11617"/>
                  </a:cubicBezTo>
                  <a:cubicBezTo>
                    <a:pt x="266" y="11650"/>
                    <a:pt x="292" y="11688"/>
                    <a:pt x="348" y="11688"/>
                  </a:cubicBezTo>
                  <a:cubicBezTo>
                    <a:pt x="348" y="11791"/>
                    <a:pt x="348" y="11899"/>
                    <a:pt x="292" y="11931"/>
                  </a:cubicBezTo>
                  <a:cubicBezTo>
                    <a:pt x="348" y="11964"/>
                    <a:pt x="404" y="11964"/>
                    <a:pt x="460" y="11964"/>
                  </a:cubicBezTo>
                  <a:cubicBezTo>
                    <a:pt x="460" y="11899"/>
                    <a:pt x="516" y="11828"/>
                    <a:pt x="569" y="11861"/>
                  </a:cubicBezTo>
                  <a:cubicBezTo>
                    <a:pt x="542" y="11964"/>
                    <a:pt x="569" y="12072"/>
                    <a:pt x="542" y="12137"/>
                  </a:cubicBezTo>
                  <a:cubicBezTo>
                    <a:pt x="542" y="11964"/>
                    <a:pt x="348" y="12002"/>
                    <a:pt x="236" y="12002"/>
                  </a:cubicBezTo>
                  <a:cubicBezTo>
                    <a:pt x="210" y="12208"/>
                    <a:pt x="322" y="12208"/>
                    <a:pt x="404" y="12278"/>
                  </a:cubicBezTo>
                  <a:cubicBezTo>
                    <a:pt x="430" y="12418"/>
                    <a:pt x="348" y="12522"/>
                    <a:pt x="292" y="12625"/>
                  </a:cubicBezTo>
                  <a:cubicBezTo>
                    <a:pt x="348" y="12625"/>
                    <a:pt x="348" y="12625"/>
                    <a:pt x="374" y="12625"/>
                  </a:cubicBezTo>
                  <a:cubicBezTo>
                    <a:pt x="374" y="12765"/>
                    <a:pt x="404" y="13046"/>
                    <a:pt x="569" y="13009"/>
                  </a:cubicBezTo>
                  <a:cubicBezTo>
                    <a:pt x="322" y="13079"/>
                    <a:pt x="486" y="13393"/>
                    <a:pt x="569" y="13566"/>
                  </a:cubicBezTo>
                  <a:cubicBezTo>
                    <a:pt x="711" y="13810"/>
                    <a:pt x="599" y="14053"/>
                    <a:pt x="625" y="14330"/>
                  </a:cubicBezTo>
                  <a:cubicBezTo>
                    <a:pt x="681" y="14330"/>
                    <a:pt x="737" y="14330"/>
                    <a:pt x="793" y="14367"/>
                  </a:cubicBezTo>
                  <a:cubicBezTo>
                    <a:pt x="737" y="14437"/>
                    <a:pt x="681" y="14437"/>
                    <a:pt x="625" y="14470"/>
                  </a:cubicBezTo>
                  <a:cubicBezTo>
                    <a:pt x="681" y="14714"/>
                    <a:pt x="819" y="15131"/>
                    <a:pt x="655" y="15342"/>
                  </a:cubicBezTo>
                  <a:cubicBezTo>
                    <a:pt x="711" y="15342"/>
                    <a:pt x="767" y="15342"/>
                    <a:pt x="819" y="15374"/>
                  </a:cubicBezTo>
                  <a:cubicBezTo>
                    <a:pt x="819" y="15477"/>
                    <a:pt x="737" y="15445"/>
                    <a:pt x="737" y="15515"/>
                  </a:cubicBezTo>
                  <a:cubicBezTo>
                    <a:pt x="711" y="15548"/>
                    <a:pt x="737" y="15655"/>
                    <a:pt x="737" y="15721"/>
                  </a:cubicBezTo>
                  <a:cubicBezTo>
                    <a:pt x="793" y="15758"/>
                    <a:pt x="875" y="15791"/>
                    <a:pt x="849" y="15932"/>
                  </a:cubicBezTo>
                  <a:cubicBezTo>
                    <a:pt x="767" y="15894"/>
                    <a:pt x="737" y="16002"/>
                    <a:pt x="767" y="16072"/>
                  </a:cubicBezTo>
                  <a:cubicBezTo>
                    <a:pt x="905" y="16072"/>
                    <a:pt x="793" y="16382"/>
                    <a:pt x="793" y="16522"/>
                  </a:cubicBezTo>
                  <a:cubicBezTo>
                    <a:pt x="849" y="16522"/>
                    <a:pt x="875" y="16560"/>
                    <a:pt x="905" y="16560"/>
                  </a:cubicBezTo>
                  <a:cubicBezTo>
                    <a:pt x="931" y="16663"/>
                    <a:pt x="849" y="16663"/>
                    <a:pt x="767" y="16663"/>
                  </a:cubicBezTo>
                  <a:cubicBezTo>
                    <a:pt x="875" y="16836"/>
                    <a:pt x="849" y="17253"/>
                    <a:pt x="849" y="17464"/>
                  </a:cubicBezTo>
                  <a:cubicBezTo>
                    <a:pt x="849" y="17567"/>
                    <a:pt x="819" y="17707"/>
                    <a:pt x="819" y="17843"/>
                  </a:cubicBezTo>
                  <a:cubicBezTo>
                    <a:pt x="819" y="17984"/>
                    <a:pt x="875" y="18124"/>
                    <a:pt x="905" y="18260"/>
                  </a:cubicBezTo>
                  <a:cubicBezTo>
                    <a:pt x="905" y="18401"/>
                    <a:pt x="875" y="18541"/>
                    <a:pt x="931" y="18677"/>
                  </a:cubicBezTo>
                  <a:cubicBezTo>
                    <a:pt x="987" y="18817"/>
                    <a:pt x="987" y="18920"/>
                    <a:pt x="1014" y="19099"/>
                  </a:cubicBezTo>
                  <a:cubicBezTo>
                    <a:pt x="1014" y="19169"/>
                    <a:pt x="987" y="19272"/>
                    <a:pt x="1014" y="19342"/>
                  </a:cubicBezTo>
                  <a:cubicBezTo>
                    <a:pt x="1014" y="19412"/>
                    <a:pt x="1100" y="19445"/>
                    <a:pt x="1100" y="19515"/>
                  </a:cubicBezTo>
                  <a:cubicBezTo>
                    <a:pt x="1100" y="19618"/>
                    <a:pt x="1014" y="19689"/>
                    <a:pt x="961" y="19759"/>
                  </a:cubicBezTo>
                  <a:cubicBezTo>
                    <a:pt x="961" y="19862"/>
                    <a:pt x="1043" y="19895"/>
                    <a:pt x="1100" y="19965"/>
                  </a:cubicBezTo>
                  <a:cubicBezTo>
                    <a:pt x="1152" y="20003"/>
                    <a:pt x="1208" y="20106"/>
                    <a:pt x="1264" y="20176"/>
                  </a:cubicBezTo>
                  <a:cubicBezTo>
                    <a:pt x="1346" y="20349"/>
                    <a:pt x="1346" y="20560"/>
                    <a:pt x="1432" y="20766"/>
                  </a:cubicBezTo>
                  <a:cubicBezTo>
                    <a:pt x="1458" y="20836"/>
                    <a:pt x="1458" y="20907"/>
                    <a:pt x="1485" y="20939"/>
                  </a:cubicBezTo>
                  <a:cubicBezTo>
                    <a:pt x="1571" y="20939"/>
                    <a:pt x="1627" y="20977"/>
                    <a:pt x="1709" y="2093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4117;p154">
              <a:extLst>
                <a:ext uri="{FF2B5EF4-FFF2-40B4-BE49-F238E27FC236}">
                  <a16:creationId xmlns:a16="http://schemas.microsoft.com/office/drawing/2014/main" id="{C19403B4-DC8F-4B30-8BE4-ABB69ABB4B7A}"/>
                </a:ext>
              </a:extLst>
            </p:cNvPr>
            <p:cNvSpPr/>
            <p:nvPr/>
          </p:nvSpPr>
          <p:spPr>
            <a:xfrm>
              <a:off x="511672" y="2211520"/>
              <a:ext cx="2517442" cy="2262572"/>
            </a:xfrm>
            <a:custGeom>
              <a:avLst/>
              <a:gdLst/>
              <a:ahLst/>
              <a:cxnLst/>
              <a:rect l="0" t="0" r="0" b="0"/>
              <a:pathLst>
                <a:path w="21510" h="21600" extrusionOk="0">
                  <a:moveTo>
                    <a:pt x="4008" y="15857"/>
                  </a:moveTo>
                  <a:cubicBezTo>
                    <a:pt x="4064" y="15886"/>
                    <a:pt x="4038" y="16010"/>
                    <a:pt x="4064" y="16101"/>
                  </a:cubicBezTo>
                  <a:cubicBezTo>
                    <a:pt x="4094" y="16192"/>
                    <a:pt x="4201" y="16192"/>
                    <a:pt x="4286" y="16163"/>
                  </a:cubicBezTo>
                  <a:cubicBezTo>
                    <a:pt x="4286" y="16134"/>
                    <a:pt x="4312" y="16072"/>
                    <a:pt x="4312" y="16010"/>
                  </a:cubicBezTo>
                  <a:cubicBezTo>
                    <a:pt x="4449" y="16010"/>
                    <a:pt x="4642" y="15948"/>
                    <a:pt x="4779" y="16010"/>
                  </a:cubicBezTo>
                  <a:cubicBezTo>
                    <a:pt x="4890" y="16072"/>
                    <a:pt x="4972" y="16101"/>
                    <a:pt x="5109" y="16101"/>
                  </a:cubicBezTo>
                  <a:cubicBezTo>
                    <a:pt x="5250" y="16072"/>
                    <a:pt x="5357" y="16101"/>
                    <a:pt x="5413" y="16225"/>
                  </a:cubicBezTo>
                  <a:cubicBezTo>
                    <a:pt x="5439" y="16316"/>
                    <a:pt x="5468" y="16469"/>
                    <a:pt x="5580" y="16440"/>
                  </a:cubicBezTo>
                  <a:cubicBezTo>
                    <a:pt x="5580" y="16349"/>
                    <a:pt x="5631" y="16163"/>
                    <a:pt x="5743" y="16192"/>
                  </a:cubicBezTo>
                  <a:cubicBezTo>
                    <a:pt x="5743" y="16287"/>
                    <a:pt x="5772" y="16316"/>
                    <a:pt x="5854" y="16316"/>
                  </a:cubicBezTo>
                  <a:cubicBezTo>
                    <a:pt x="5880" y="16163"/>
                    <a:pt x="6072" y="16039"/>
                    <a:pt x="6184" y="16072"/>
                  </a:cubicBezTo>
                  <a:cubicBezTo>
                    <a:pt x="6210" y="16192"/>
                    <a:pt x="6184" y="16316"/>
                    <a:pt x="6295" y="16378"/>
                  </a:cubicBezTo>
                  <a:cubicBezTo>
                    <a:pt x="6402" y="16469"/>
                    <a:pt x="6625" y="16316"/>
                    <a:pt x="6706" y="16469"/>
                  </a:cubicBezTo>
                  <a:cubicBezTo>
                    <a:pt x="6762" y="16564"/>
                    <a:pt x="6732" y="16655"/>
                    <a:pt x="6817" y="16746"/>
                  </a:cubicBezTo>
                  <a:cubicBezTo>
                    <a:pt x="6928" y="16841"/>
                    <a:pt x="6954" y="16899"/>
                    <a:pt x="6980" y="17052"/>
                  </a:cubicBezTo>
                  <a:cubicBezTo>
                    <a:pt x="7091" y="17023"/>
                    <a:pt x="7091" y="16899"/>
                    <a:pt x="7173" y="16808"/>
                  </a:cubicBezTo>
                  <a:cubicBezTo>
                    <a:pt x="7284" y="16779"/>
                    <a:pt x="7421" y="17052"/>
                    <a:pt x="7532" y="17086"/>
                  </a:cubicBezTo>
                  <a:cubicBezTo>
                    <a:pt x="7532" y="17177"/>
                    <a:pt x="7532" y="17268"/>
                    <a:pt x="7558" y="17363"/>
                  </a:cubicBezTo>
                  <a:cubicBezTo>
                    <a:pt x="7725" y="17363"/>
                    <a:pt x="8055" y="17268"/>
                    <a:pt x="8111" y="17483"/>
                  </a:cubicBezTo>
                  <a:cubicBezTo>
                    <a:pt x="8274" y="17578"/>
                    <a:pt x="8248" y="17239"/>
                    <a:pt x="8303" y="17148"/>
                  </a:cubicBezTo>
                  <a:cubicBezTo>
                    <a:pt x="8385" y="17023"/>
                    <a:pt x="8522" y="17086"/>
                    <a:pt x="8659" y="17114"/>
                  </a:cubicBezTo>
                  <a:cubicBezTo>
                    <a:pt x="8659" y="17239"/>
                    <a:pt x="8603" y="17363"/>
                    <a:pt x="8633" y="17483"/>
                  </a:cubicBezTo>
                  <a:cubicBezTo>
                    <a:pt x="8715" y="17483"/>
                    <a:pt x="8796" y="17454"/>
                    <a:pt x="8852" y="17516"/>
                  </a:cubicBezTo>
                  <a:cubicBezTo>
                    <a:pt x="8689" y="17636"/>
                    <a:pt x="8522" y="17669"/>
                    <a:pt x="8496" y="17884"/>
                  </a:cubicBezTo>
                  <a:cubicBezTo>
                    <a:pt x="8466" y="18099"/>
                    <a:pt x="8577" y="18314"/>
                    <a:pt x="8770" y="18281"/>
                  </a:cubicBezTo>
                  <a:cubicBezTo>
                    <a:pt x="8715" y="18530"/>
                    <a:pt x="8826" y="18683"/>
                    <a:pt x="8992" y="18468"/>
                  </a:cubicBezTo>
                  <a:cubicBezTo>
                    <a:pt x="9155" y="18223"/>
                    <a:pt x="9348" y="18497"/>
                    <a:pt x="9293" y="18745"/>
                  </a:cubicBezTo>
                  <a:cubicBezTo>
                    <a:pt x="9237" y="18931"/>
                    <a:pt x="8881" y="19113"/>
                    <a:pt x="8963" y="19328"/>
                  </a:cubicBezTo>
                  <a:cubicBezTo>
                    <a:pt x="9018" y="19452"/>
                    <a:pt x="9155" y="19390"/>
                    <a:pt x="9211" y="19481"/>
                  </a:cubicBezTo>
                  <a:cubicBezTo>
                    <a:pt x="9293" y="19606"/>
                    <a:pt x="9211" y="19759"/>
                    <a:pt x="9322" y="19883"/>
                  </a:cubicBezTo>
                  <a:cubicBezTo>
                    <a:pt x="9789" y="19606"/>
                    <a:pt x="9430" y="20251"/>
                    <a:pt x="9596" y="20433"/>
                  </a:cubicBezTo>
                  <a:cubicBezTo>
                    <a:pt x="9704" y="20524"/>
                    <a:pt x="9900" y="20433"/>
                    <a:pt x="10008" y="20495"/>
                  </a:cubicBezTo>
                  <a:cubicBezTo>
                    <a:pt x="10145" y="20557"/>
                    <a:pt x="10119" y="20772"/>
                    <a:pt x="10282" y="20739"/>
                  </a:cubicBezTo>
                  <a:lnTo>
                    <a:pt x="10282" y="20772"/>
                  </a:lnTo>
                  <a:cubicBezTo>
                    <a:pt x="10393" y="20772"/>
                    <a:pt x="10560" y="20739"/>
                    <a:pt x="10641" y="20834"/>
                  </a:cubicBezTo>
                  <a:cubicBezTo>
                    <a:pt x="10779" y="20988"/>
                    <a:pt x="10697" y="21050"/>
                    <a:pt x="10697" y="21203"/>
                  </a:cubicBezTo>
                  <a:cubicBezTo>
                    <a:pt x="10641" y="21418"/>
                    <a:pt x="10916" y="21265"/>
                    <a:pt x="11001" y="21294"/>
                  </a:cubicBezTo>
                  <a:cubicBezTo>
                    <a:pt x="11108" y="21327"/>
                    <a:pt x="11108" y="21447"/>
                    <a:pt x="11108" y="21571"/>
                  </a:cubicBezTo>
                  <a:cubicBezTo>
                    <a:pt x="11138" y="21571"/>
                    <a:pt x="11138" y="21571"/>
                    <a:pt x="11164" y="21600"/>
                  </a:cubicBezTo>
                  <a:cubicBezTo>
                    <a:pt x="11194" y="21600"/>
                    <a:pt x="11194" y="21600"/>
                    <a:pt x="11194" y="21571"/>
                  </a:cubicBezTo>
                  <a:cubicBezTo>
                    <a:pt x="11220" y="21480"/>
                    <a:pt x="11412" y="21571"/>
                    <a:pt x="11438" y="21600"/>
                  </a:cubicBezTo>
                  <a:cubicBezTo>
                    <a:pt x="11605" y="21327"/>
                    <a:pt x="11935" y="21447"/>
                    <a:pt x="12127" y="21232"/>
                  </a:cubicBezTo>
                  <a:cubicBezTo>
                    <a:pt x="12265" y="21079"/>
                    <a:pt x="11798" y="20926"/>
                    <a:pt x="11716" y="20863"/>
                  </a:cubicBezTo>
                  <a:cubicBezTo>
                    <a:pt x="11853" y="20739"/>
                    <a:pt x="11772" y="20681"/>
                    <a:pt x="11772" y="20495"/>
                  </a:cubicBezTo>
                  <a:cubicBezTo>
                    <a:pt x="12016" y="20404"/>
                    <a:pt x="12320" y="20371"/>
                    <a:pt x="12539" y="20218"/>
                  </a:cubicBezTo>
                  <a:cubicBezTo>
                    <a:pt x="12731" y="20098"/>
                    <a:pt x="12761" y="19850"/>
                    <a:pt x="12761" y="19634"/>
                  </a:cubicBezTo>
                  <a:cubicBezTo>
                    <a:pt x="12761" y="19510"/>
                    <a:pt x="12731" y="19357"/>
                    <a:pt x="12761" y="19237"/>
                  </a:cubicBezTo>
                  <a:cubicBezTo>
                    <a:pt x="12761" y="19084"/>
                    <a:pt x="12843" y="19022"/>
                    <a:pt x="12924" y="18931"/>
                  </a:cubicBezTo>
                  <a:cubicBezTo>
                    <a:pt x="13009" y="18807"/>
                    <a:pt x="12954" y="18683"/>
                    <a:pt x="12898" y="18559"/>
                  </a:cubicBezTo>
                  <a:cubicBezTo>
                    <a:pt x="12843" y="18439"/>
                    <a:pt x="12843" y="18252"/>
                    <a:pt x="12843" y="18099"/>
                  </a:cubicBezTo>
                  <a:cubicBezTo>
                    <a:pt x="12705" y="18099"/>
                    <a:pt x="12539" y="18099"/>
                    <a:pt x="12402" y="18099"/>
                  </a:cubicBezTo>
                  <a:cubicBezTo>
                    <a:pt x="12457" y="18008"/>
                    <a:pt x="12539" y="17946"/>
                    <a:pt x="12568" y="17855"/>
                  </a:cubicBezTo>
                  <a:cubicBezTo>
                    <a:pt x="12624" y="17731"/>
                    <a:pt x="12539" y="17578"/>
                    <a:pt x="12650" y="17516"/>
                  </a:cubicBezTo>
                  <a:cubicBezTo>
                    <a:pt x="12624" y="17421"/>
                    <a:pt x="12483" y="17392"/>
                    <a:pt x="12402" y="17363"/>
                  </a:cubicBezTo>
                  <a:cubicBezTo>
                    <a:pt x="12402" y="17268"/>
                    <a:pt x="12346" y="17148"/>
                    <a:pt x="12402" y="17052"/>
                  </a:cubicBezTo>
                  <a:cubicBezTo>
                    <a:pt x="12457" y="16961"/>
                    <a:pt x="12624" y="16961"/>
                    <a:pt x="12624" y="16841"/>
                  </a:cubicBezTo>
                  <a:cubicBezTo>
                    <a:pt x="12624" y="16717"/>
                    <a:pt x="12431" y="16407"/>
                    <a:pt x="12705" y="16469"/>
                  </a:cubicBezTo>
                  <a:cubicBezTo>
                    <a:pt x="12680" y="16622"/>
                    <a:pt x="12761" y="16531"/>
                    <a:pt x="12817" y="16622"/>
                  </a:cubicBezTo>
                  <a:cubicBezTo>
                    <a:pt x="12898" y="16684"/>
                    <a:pt x="12924" y="16808"/>
                    <a:pt x="13035" y="16779"/>
                  </a:cubicBezTo>
                  <a:cubicBezTo>
                    <a:pt x="13035" y="16440"/>
                    <a:pt x="12539" y="16192"/>
                    <a:pt x="12761" y="15857"/>
                  </a:cubicBezTo>
                  <a:cubicBezTo>
                    <a:pt x="12872" y="15886"/>
                    <a:pt x="12872" y="16039"/>
                    <a:pt x="12924" y="16134"/>
                  </a:cubicBezTo>
                  <a:cubicBezTo>
                    <a:pt x="13009" y="16254"/>
                    <a:pt x="13202" y="16254"/>
                    <a:pt x="13309" y="16192"/>
                  </a:cubicBezTo>
                  <a:cubicBezTo>
                    <a:pt x="13447" y="16101"/>
                    <a:pt x="13395" y="15948"/>
                    <a:pt x="13447" y="15794"/>
                  </a:cubicBezTo>
                  <a:cubicBezTo>
                    <a:pt x="13558" y="15641"/>
                    <a:pt x="13806" y="15703"/>
                    <a:pt x="13973" y="15703"/>
                  </a:cubicBezTo>
                  <a:cubicBezTo>
                    <a:pt x="13973" y="15857"/>
                    <a:pt x="13973" y="15981"/>
                    <a:pt x="13943" y="16134"/>
                  </a:cubicBezTo>
                  <a:cubicBezTo>
                    <a:pt x="13750" y="16101"/>
                    <a:pt x="13806" y="16316"/>
                    <a:pt x="13806" y="16440"/>
                  </a:cubicBezTo>
                  <a:cubicBezTo>
                    <a:pt x="13613" y="16440"/>
                    <a:pt x="13558" y="16684"/>
                    <a:pt x="13750" y="16746"/>
                  </a:cubicBezTo>
                  <a:cubicBezTo>
                    <a:pt x="13973" y="16779"/>
                    <a:pt x="14247" y="16808"/>
                    <a:pt x="14466" y="16841"/>
                  </a:cubicBezTo>
                  <a:cubicBezTo>
                    <a:pt x="14410" y="17114"/>
                    <a:pt x="14658" y="16899"/>
                    <a:pt x="14744" y="16841"/>
                  </a:cubicBezTo>
                  <a:cubicBezTo>
                    <a:pt x="14881" y="16746"/>
                    <a:pt x="14936" y="16717"/>
                    <a:pt x="15155" y="16746"/>
                  </a:cubicBezTo>
                  <a:cubicBezTo>
                    <a:pt x="15155" y="16899"/>
                    <a:pt x="15125" y="17052"/>
                    <a:pt x="15155" y="17239"/>
                  </a:cubicBezTo>
                  <a:cubicBezTo>
                    <a:pt x="15210" y="17268"/>
                    <a:pt x="15292" y="17268"/>
                    <a:pt x="15374" y="17268"/>
                  </a:cubicBezTo>
                  <a:cubicBezTo>
                    <a:pt x="15403" y="17454"/>
                    <a:pt x="15374" y="17946"/>
                    <a:pt x="15099" y="17636"/>
                  </a:cubicBezTo>
                  <a:cubicBezTo>
                    <a:pt x="14988" y="17669"/>
                    <a:pt x="14936" y="17855"/>
                    <a:pt x="14962" y="17975"/>
                  </a:cubicBezTo>
                  <a:cubicBezTo>
                    <a:pt x="14962" y="18066"/>
                    <a:pt x="15099" y="17975"/>
                    <a:pt x="15073" y="18190"/>
                  </a:cubicBezTo>
                  <a:cubicBezTo>
                    <a:pt x="15073" y="18314"/>
                    <a:pt x="14988" y="18439"/>
                    <a:pt x="15018" y="18530"/>
                  </a:cubicBezTo>
                  <a:cubicBezTo>
                    <a:pt x="15044" y="18683"/>
                    <a:pt x="15210" y="18650"/>
                    <a:pt x="15236" y="18774"/>
                  </a:cubicBezTo>
                  <a:cubicBezTo>
                    <a:pt x="15073" y="18836"/>
                    <a:pt x="14988" y="18931"/>
                    <a:pt x="14825" y="18960"/>
                  </a:cubicBezTo>
                  <a:cubicBezTo>
                    <a:pt x="14658" y="18989"/>
                    <a:pt x="14603" y="18960"/>
                    <a:pt x="14466" y="18898"/>
                  </a:cubicBezTo>
                  <a:cubicBezTo>
                    <a:pt x="14247" y="18745"/>
                    <a:pt x="14247" y="19299"/>
                    <a:pt x="14273" y="19419"/>
                  </a:cubicBezTo>
                  <a:cubicBezTo>
                    <a:pt x="14547" y="19419"/>
                    <a:pt x="14521" y="19572"/>
                    <a:pt x="14714" y="19697"/>
                  </a:cubicBezTo>
                  <a:cubicBezTo>
                    <a:pt x="14769" y="19606"/>
                    <a:pt x="14714" y="19481"/>
                    <a:pt x="14769" y="19390"/>
                  </a:cubicBezTo>
                  <a:cubicBezTo>
                    <a:pt x="14936" y="19328"/>
                    <a:pt x="15099" y="19419"/>
                    <a:pt x="15266" y="19419"/>
                  </a:cubicBezTo>
                  <a:cubicBezTo>
                    <a:pt x="15292" y="19328"/>
                    <a:pt x="15348" y="19299"/>
                    <a:pt x="15429" y="19299"/>
                  </a:cubicBezTo>
                  <a:cubicBezTo>
                    <a:pt x="15455" y="19175"/>
                    <a:pt x="15374" y="19084"/>
                    <a:pt x="15374" y="18989"/>
                  </a:cubicBezTo>
                  <a:cubicBezTo>
                    <a:pt x="15485" y="18931"/>
                    <a:pt x="15596" y="18960"/>
                    <a:pt x="15677" y="18869"/>
                  </a:cubicBezTo>
                  <a:cubicBezTo>
                    <a:pt x="15789" y="18712"/>
                    <a:pt x="15870" y="18497"/>
                    <a:pt x="15870" y="18343"/>
                  </a:cubicBezTo>
                  <a:cubicBezTo>
                    <a:pt x="16063" y="18281"/>
                    <a:pt x="16226" y="18377"/>
                    <a:pt x="16393" y="18439"/>
                  </a:cubicBezTo>
                  <a:cubicBezTo>
                    <a:pt x="16585" y="18468"/>
                    <a:pt x="16778" y="18468"/>
                    <a:pt x="16945" y="18559"/>
                  </a:cubicBezTo>
                  <a:cubicBezTo>
                    <a:pt x="16945" y="18497"/>
                    <a:pt x="16971" y="18439"/>
                    <a:pt x="16945" y="18406"/>
                  </a:cubicBezTo>
                  <a:cubicBezTo>
                    <a:pt x="17026" y="18406"/>
                    <a:pt x="17108" y="18406"/>
                    <a:pt x="17163" y="18377"/>
                  </a:cubicBezTo>
                  <a:lnTo>
                    <a:pt x="17189" y="18343"/>
                  </a:lnTo>
                  <a:cubicBezTo>
                    <a:pt x="17189" y="18406"/>
                    <a:pt x="17189" y="18497"/>
                    <a:pt x="17189" y="18592"/>
                  </a:cubicBezTo>
                  <a:cubicBezTo>
                    <a:pt x="17300" y="18592"/>
                    <a:pt x="17356" y="18683"/>
                    <a:pt x="17493" y="18650"/>
                  </a:cubicBezTo>
                  <a:cubicBezTo>
                    <a:pt x="17467" y="18774"/>
                    <a:pt x="17519" y="18898"/>
                    <a:pt x="17630" y="18869"/>
                  </a:cubicBezTo>
                  <a:cubicBezTo>
                    <a:pt x="17630" y="18712"/>
                    <a:pt x="17908" y="18745"/>
                    <a:pt x="17908" y="18559"/>
                  </a:cubicBezTo>
                  <a:cubicBezTo>
                    <a:pt x="17686" y="18497"/>
                    <a:pt x="17797" y="17760"/>
                    <a:pt x="17741" y="17578"/>
                  </a:cubicBezTo>
                  <a:cubicBezTo>
                    <a:pt x="17908" y="17516"/>
                    <a:pt x="17934" y="17698"/>
                    <a:pt x="18071" y="17731"/>
                  </a:cubicBezTo>
                  <a:cubicBezTo>
                    <a:pt x="18264" y="17793"/>
                    <a:pt x="18319" y="17516"/>
                    <a:pt x="18345" y="17363"/>
                  </a:cubicBezTo>
                  <a:cubicBezTo>
                    <a:pt x="18345" y="17148"/>
                    <a:pt x="18264" y="17052"/>
                    <a:pt x="18097" y="16994"/>
                  </a:cubicBezTo>
                  <a:cubicBezTo>
                    <a:pt x="17879" y="16961"/>
                    <a:pt x="17767" y="16899"/>
                    <a:pt x="17715" y="16684"/>
                  </a:cubicBezTo>
                  <a:cubicBezTo>
                    <a:pt x="17823" y="16684"/>
                    <a:pt x="18045" y="16717"/>
                    <a:pt x="18016" y="16531"/>
                  </a:cubicBezTo>
                  <a:cubicBezTo>
                    <a:pt x="18016" y="16407"/>
                    <a:pt x="17908" y="16378"/>
                    <a:pt x="17879" y="16254"/>
                  </a:cubicBezTo>
                  <a:cubicBezTo>
                    <a:pt x="17853" y="16163"/>
                    <a:pt x="17879" y="16072"/>
                    <a:pt x="17908" y="15981"/>
                  </a:cubicBezTo>
                  <a:cubicBezTo>
                    <a:pt x="18097" y="15948"/>
                    <a:pt x="18290" y="16010"/>
                    <a:pt x="18512" y="15981"/>
                  </a:cubicBezTo>
                  <a:cubicBezTo>
                    <a:pt x="18679" y="15981"/>
                    <a:pt x="18786" y="15857"/>
                    <a:pt x="18953" y="15794"/>
                  </a:cubicBezTo>
                  <a:cubicBezTo>
                    <a:pt x="18923" y="15823"/>
                    <a:pt x="18953" y="15919"/>
                    <a:pt x="18953" y="15948"/>
                  </a:cubicBezTo>
                  <a:cubicBezTo>
                    <a:pt x="19035" y="15948"/>
                    <a:pt x="19116" y="15919"/>
                    <a:pt x="19198" y="15919"/>
                  </a:cubicBezTo>
                  <a:cubicBezTo>
                    <a:pt x="19227" y="15703"/>
                    <a:pt x="19227" y="15488"/>
                    <a:pt x="19227" y="15273"/>
                  </a:cubicBezTo>
                  <a:cubicBezTo>
                    <a:pt x="19035" y="15273"/>
                    <a:pt x="19116" y="15058"/>
                    <a:pt x="19090" y="14934"/>
                  </a:cubicBezTo>
                  <a:cubicBezTo>
                    <a:pt x="18868" y="14905"/>
                    <a:pt x="18842" y="15025"/>
                    <a:pt x="18786" y="15240"/>
                  </a:cubicBezTo>
                  <a:cubicBezTo>
                    <a:pt x="18705" y="15211"/>
                    <a:pt x="18649" y="15149"/>
                    <a:pt x="18568" y="15149"/>
                  </a:cubicBezTo>
                  <a:cubicBezTo>
                    <a:pt x="18483" y="15120"/>
                    <a:pt x="18427" y="15178"/>
                    <a:pt x="18345" y="15211"/>
                  </a:cubicBezTo>
                  <a:cubicBezTo>
                    <a:pt x="18071" y="15240"/>
                    <a:pt x="17715" y="15178"/>
                    <a:pt x="17467" y="15087"/>
                  </a:cubicBezTo>
                  <a:cubicBezTo>
                    <a:pt x="17326" y="15025"/>
                    <a:pt x="17219" y="14934"/>
                    <a:pt x="17189" y="14752"/>
                  </a:cubicBezTo>
                  <a:cubicBezTo>
                    <a:pt x="17137" y="14474"/>
                    <a:pt x="17052" y="14197"/>
                    <a:pt x="16971" y="13920"/>
                  </a:cubicBezTo>
                  <a:cubicBezTo>
                    <a:pt x="17189" y="13949"/>
                    <a:pt x="17082" y="13643"/>
                    <a:pt x="17219" y="13552"/>
                  </a:cubicBezTo>
                  <a:cubicBezTo>
                    <a:pt x="17438" y="13552"/>
                    <a:pt x="17660" y="13461"/>
                    <a:pt x="17767" y="13246"/>
                  </a:cubicBezTo>
                  <a:cubicBezTo>
                    <a:pt x="17879" y="13030"/>
                    <a:pt x="18071" y="12720"/>
                    <a:pt x="18319" y="12662"/>
                  </a:cubicBezTo>
                  <a:cubicBezTo>
                    <a:pt x="18457" y="12629"/>
                    <a:pt x="18594" y="12662"/>
                    <a:pt x="18679" y="12505"/>
                  </a:cubicBezTo>
                  <a:cubicBezTo>
                    <a:pt x="18731" y="12414"/>
                    <a:pt x="18786" y="12352"/>
                    <a:pt x="18868" y="12290"/>
                  </a:cubicBezTo>
                  <a:cubicBezTo>
                    <a:pt x="19035" y="12199"/>
                    <a:pt x="19309" y="12199"/>
                    <a:pt x="19390" y="12012"/>
                  </a:cubicBezTo>
                  <a:cubicBezTo>
                    <a:pt x="19557" y="12012"/>
                    <a:pt x="19750" y="11954"/>
                    <a:pt x="19887" y="11830"/>
                  </a:cubicBezTo>
                  <a:cubicBezTo>
                    <a:pt x="19943" y="11801"/>
                    <a:pt x="19968" y="11739"/>
                    <a:pt x="20024" y="11677"/>
                  </a:cubicBezTo>
                  <a:cubicBezTo>
                    <a:pt x="20109" y="11586"/>
                    <a:pt x="20246" y="11615"/>
                    <a:pt x="20354" y="11553"/>
                  </a:cubicBezTo>
                  <a:cubicBezTo>
                    <a:pt x="20409" y="11094"/>
                    <a:pt x="20932" y="11276"/>
                    <a:pt x="21210" y="11247"/>
                  </a:cubicBezTo>
                  <a:lnTo>
                    <a:pt x="21291" y="10999"/>
                  </a:lnTo>
                  <a:cubicBezTo>
                    <a:pt x="21317" y="10941"/>
                    <a:pt x="21403" y="10846"/>
                    <a:pt x="21454" y="10754"/>
                  </a:cubicBezTo>
                  <a:cubicBezTo>
                    <a:pt x="21428" y="10692"/>
                    <a:pt x="21454" y="10601"/>
                    <a:pt x="21510" y="10572"/>
                  </a:cubicBezTo>
                  <a:cubicBezTo>
                    <a:pt x="21403" y="10572"/>
                    <a:pt x="21347" y="10448"/>
                    <a:pt x="21317" y="10324"/>
                  </a:cubicBezTo>
                  <a:cubicBezTo>
                    <a:pt x="21236" y="10357"/>
                    <a:pt x="21210" y="10386"/>
                    <a:pt x="21210" y="10448"/>
                  </a:cubicBezTo>
                  <a:cubicBezTo>
                    <a:pt x="21180" y="10448"/>
                    <a:pt x="21154" y="10477"/>
                    <a:pt x="21125" y="10477"/>
                  </a:cubicBezTo>
                  <a:cubicBezTo>
                    <a:pt x="21099" y="10539"/>
                    <a:pt x="21069" y="10630"/>
                    <a:pt x="21069" y="10692"/>
                  </a:cubicBezTo>
                  <a:cubicBezTo>
                    <a:pt x="20932" y="10726"/>
                    <a:pt x="20932" y="10601"/>
                    <a:pt x="20906" y="10477"/>
                  </a:cubicBezTo>
                  <a:cubicBezTo>
                    <a:pt x="20795" y="10448"/>
                    <a:pt x="20632" y="10692"/>
                    <a:pt x="20547" y="10572"/>
                  </a:cubicBezTo>
                  <a:cubicBezTo>
                    <a:pt x="20439" y="10448"/>
                    <a:pt x="20354" y="10448"/>
                    <a:pt x="20217" y="10477"/>
                  </a:cubicBezTo>
                  <a:cubicBezTo>
                    <a:pt x="20217" y="10539"/>
                    <a:pt x="20191" y="10601"/>
                    <a:pt x="20191" y="10692"/>
                  </a:cubicBezTo>
                  <a:cubicBezTo>
                    <a:pt x="19943" y="10692"/>
                    <a:pt x="19531" y="10539"/>
                    <a:pt x="19557" y="10941"/>
                  </a:cubicBezTo>
                  <a:cubicBezTo>
                    <a:pt x="19339" y="10941"/>
                    <a:pt x="19446" y="10448"/>
                    <a:pt x="19694" y="10448"/>
                  </a:cubicBezTo>
                  <a:cubicBezTo>
                    <a:pt x="19694" y="10415"/>
                    <a:pt x="19694" y="10415"/>
                    <a:pt x="19724" y="10386"/>
                  </a:cubicBezTo>
                  <a:cubicBezTo>
                    <a:pt x="19805" y="10386"/>
                    <a:pt x="19917" y="10415"/>
                    <a:pt x="20024" y="10386"/>
                  </a:cubicBezTo>
                  <a:cubicBezTo>
                    <a:pt x="20024" y="10233"/>
                    <a:pt x="20217" y="10262"/>
                    <a:pt x="20328" y="10262"/>
                  </a:cubicBezTo>
                  <a:cubicBezTo>
                    <a:pt x="20298" y="10047"/>
                    <a:pt x="20024" y="10080"/>
                    <a:pt x="19861" y="10047"/>
                  </a:cubicBezTo>
                  <a:cubicBezTo>
                    <a:pt x="19861" y="9894"/>
                    <a:pt x="19861" y="9741"/>
                    <a:pt x="20054" y="9803"/>
                  </a:cubicBezTo>
                  <a:cubicBezTo>
                    <a:pt x="20024" y="9712"/>
                    <a:pt x="20054" y="9650"/>
                    <a:pt x="20109" y="9617"/>
                  </a:cubicBezTo>
                  <a:cubicBezTo>
                    <a:pt x="20191" y="9343"/>
                    <a:pt x="19887" y="9526"/>
                    <a:pt x="19917" y="9343"/>
                  </a:cubicBezTo>
                  <a:cubicBezTo>
                    <a:pt x="19917" y="9310"/>
                    <a:pt x="20109" y="9310"/>
                    <a:pt x="20024" y="9219"/>
                  </a:cubicBezTo>
                  <a:cubicBezTo>
                    <a:pt x="19998" y="9157"/>
                    <a:pt x="19917" y="9157"/>
                    <a:pt x="19861" y="9128"/>
                  </a:cubicBezTo>
                  <a:cubicBezTo>
                    <a:pt x="19724" y="9066"/>
                    <a:pt x="19531" y="9095"/>
                    <a:pt x="19531" y="8880"/>
                  </a:cubicBezTo>
                  <a:cubicBezTo>
                    <a:pt x="19531" y="8574"/>
                    <a:pt x="19172" y="8019"/>
                    <a:pt x="19420" y="7742"/>
                  </a:cubicBezTo>
                  <a:cubicBezTo>
                    <a:pt x="19502" y="7651"/>
                    <a:pt x="19531" y="7560"/>
                    <a:pt x="19531" y="7465"/>
                  </a:cubicBezTo>
                  <a:cubicBezTo>
                    <a:pt x="19390" y="7527"/>
                    <a:pt x="19339" y="7680"/>
                    <a:pt x="19227" y="7775"/>
                  </a:cubicBezTo>
                  <a:cubicBezTo>
                    <a:pt x="19116" y="7866"/>
                    <a:pt x="18816" y="7899"/>
                    <a:pt x="18679" y="7804"/>
                  </a:cubicBezTo>
                  <a:cubicBezTo>
                    <a:pt x="18705" y="7866"/>
                    <a:pt x="18705" y="7928"/>
                    <a:pt x="18705" y="8019"/>
                  </a:cubicBezTo>
                  <a:cubicBezTo>
                    <a:pt x="18568" y="7990"/>
                    <a:pt x="18457" y="8019"/>
                    <a:pt x="18427" y="8206"/>
                  </a:cubicBezTo>
                  <a:cubicBezTo>
                    <a:pt x="18153" y="8297"/>
                    <a:pt x="18290" y="7775"/>
                    <a:pt x="18319" y="7622"/>
                  </a:cubicBezTo>
                  <a:cubicBezTo>
                    <a:pt x="18345" y="7436"/>
                    <a:pt x="18290" y="6943"/>
                    <a:pt x="18483" y="6852"/>
                  </a:cubicBezTo>
                  <a:cubicBezTo>
                    <a:pt x="18512" y="6823"/>
                    <a:pt x="18483" y="6790"/>
                    <a:pt x="18512" y="6790"/>
                  </a:cubicBezTo>
                  <a:cubicBezTo>
                    <a:pt x="18345" y="6761"/>
                    <a:pt x="18238" y="6451"/>
                    <a:pt x="18097" y="6546"/>
                  </a:cubicBezTo>
                  <a:cubicBezTo>
                    <a:pt x="18097" y="6637"/>
                    <a:pt x="18071" y="6699"/>
                    <a:pt x="18071" y="6790"/>
                  </a:cubicBezTo>
                  <a:cubicBezTo>
                    <a:pt x="17990" y="6790"/>
                    <a:pt x="17853" y="6728"/>
                    <a:pt x="17797" y="6790"/>
                  </a:cubicBezTo>
                  <a:cubicBezTo>
                    <a:pt x="17715" y="6852"/>
                    <a:pt x="17767" y="7006"/>
                    <a:pt x="17715" y="7068"/>
                  </a:cubicBezTo>
                  <a:cubicBezTo>
                    <a:pt x="17326" y="7097"/>
                    <a:pt x="17274" y="6451"/>
                    <a:pt x="16834" y="6546"/>
                  </a:cubicBezTo>
                  <a:cubicBezTo>
                    <a:pt x="16808" y="6637"/>
                    <a:pt x="16889" y="6666"/>
                    <a:pt x="16971" y="6666"/>
                  </a:cubicBezTo>
                  <a:cubicBezTo>
                    <a:pt x="16945" y="6666"/>
                    <a:pt x="16945" y="6699"/>
                    <a:pt x="16889" y="6699"/>
                  </a:cubicBezTo>
                  <a:cubicBezTo>
                    <a:pt x="16889" y="6823"/>
                    <a:pt x="16915" y="6914"/>
                    <a:pt x="16971" y="7039"/>
                  </a:cubicBezTo>
                  <a:cubicBezTo>
                    <a:pt x="16859" y="7039"/>
                    <a:pt x="16585" y="6943"/>
                    <a:pt x="16559" y="7130"/>
                  </a:cubicBezTo>
                  <a:cubicBezTo>
                    <a:pt x="16530" y="7283"/>
                    <a:pt x="16611" y="7407"/>
                    <a:pt x="16611" y="7560"/>
                  </a:cubicBezTo>
                  <a:cubicBezTo>
                    <a:pt x="16530" y="7589"/>
                    <a:pt x="16474" y="7498"/>
                    <a:pt x="16393" y="7527"/>
                  </a:cubicBezTo>
                  <a:cubicBezTo>
                    <a:pt x="16367" y="7527"/>
                    <a:pt x="16311" y="7527"/>
                    <a:pt x="16255" y="7527"/>
                  </a:cubicBezTo>
                  <a:cubicBezTo>
                    <a:pt x="15733" y="7436"/>
                    <a:pt x="16311" y="6699"/>
                    <a:pt x="16226" y="6422"/>
                  </a:cubicBezTo>
                  <a:cubicBezTo>
                    <a:pt x="16174" y="6207"/>
                    <a:pt x="16007" y="5963"/>
                    <a:pt x="15844" y="5868"/>
                  </a:cubicBezTo>
                  <a:cubicBezTo>
                    <a:pt x="15677" y="5777"/>
                    <a:pt x="15622" y="5686"/>
                    <a:pt x="15622" y="5470"/>
                  </a:cubicBezTo>
                  <a:cubicBezTo>
                    <a:pt x="15511" y="5470"/>
                    <a:pt x="15318" y="5532"/>
                    <a:pt x="15266" y="5375"/>
                  </a:cubicBezTo>
                  <a:cubicBezTo>
                    <a:pt x="15210" y="5222"/>
                    <a:pt x="15210" y="5102"/>
                    <a:pt x="15125" y="4949"/>
                  </a:cubicBezTo>
                  <a:cubicBezTo>
                    <a:pt x="14936" y="4639"/>
                    <a:pt x="15018" y="4146"/>
                    <a:pt x="15073" y="3778"/>
                  </a:cubicBezTo>
                  <a:cubicBezTo>
                    <a:pt x="15073" y="3840"/>
                    <a:pt x="14936" y="3749"/>
                    <a:pt x="14907" y="3720"/>
                  </a:cubicBezTo>
                  <a:cubicBezTo>
                    <a:pt x="14881" y="3658"/>
                    <a:pt x="14881" y="3534"/>
                    <a:pt x="14881" y="3472"/>
                  </a:cubicBezTo>
                  <a:cubicBezTo>
                    <a:pt x="14907" y="3286"/>
                    <a:pt x="14936" y="3074"/>
                    <a:pt x="14714" y="3074"/>
                  </a:cubicBezTo>
                  <a:cubicBezTo>
                    <a:pt x="14714" y="3041"/>
                    <a:pt x="14688" y="3012"/>
                    <a:pt x="14688" y="2979"/>
                  </a:cubicBezTo>
                  <a:cubicBezTo>
                    <a:pt x="14547" y="2950"/>
                    <a:pt x="14054" y="3286"/>
                    <a:pt x="13973" y="2917"/>
                  </a:cubicBezTo>
                  <a:cubicBezTo>
                    <a:pt x="13943" y="2950"/>
                    <a:pt x="13888" y="2917"/>
                    <a:pt x="13862" y="2917"/>
                  </a:cubicBezTo>
                  <a:cubicBezTo>
                    <a:pt x="13862" y="2859"/>
                    <a:pt x="13862" y="2764"/>
                    <a:pt x="13862" y="2706"/>
                  </a:cubicBezTo>
                  <a:cubicBezTo>
                    <a:pt x="13725" y="2644"/>
                    <a:pt x="13421" y="2396"/>
                    <a:pt x="13395" y="2673"/>
                  </a:cubicBezTo>
                  <a:cubicBezTo>
                    <a:pt x="13254" y="2644"/>
                    <a:pt x="13091" y="2611"/>
                    <a:pt x="12924" y="2673"/>
                  </a:cubicBezTo>
                  <a:cubicBezTo>
                    <a:pt x="12924" y="2611"/>
                    <a:pt x="12898" y="2582"/>
                    <a:pt x="12898" y="2520"/>
                  </a:cubicBezTo>
                  <a:cubicBezTo>
                    <a:pt x="12817" y="2491"/>
                    <a:pt x="12705" y="2458"/>
                    <a:pt x="12705" y="2334"/>
                  </a:cubicBezTo>
                  <a:cubicBezTo>
                    <a:pt x="12787" y="2334"/>
                    <a:pt x="12872" y="2334"/>
                    <a:pt x="12954" y="2334"/>
                  </a:cubicBezTo>
                  <a:cubicBezTo>
                    <a:pt x="12980" y="2181"/>
                    <a:pt x="12898" y="2028"/>
                    <a:pt x="12954" y="1874"/>
                  </a:cubicBezTo>
                  <a:cubicBezTo>
                    <a:pt x="13035" y="1750"/>
                    <a:pt x="13035" y="1659"/>
                    <a:pt x="13035" y="1506"/>
                  </a:cubicBezTo>
                  <a:cubicBezTo>
                    <a:pt x="12954" y="1477"/>
                    <a:pt x="12872" y="1477"/>
                    <a:pt x="12817" y="1477"/>
                  </a:cubicBezTo>
                  <a:cubicBezTo>
                    <a:pt x="12817" y="1320"/>
                    <a:pt x="12761" y="1105"/>
                    <a:pt x="12954" y="1105"/>
                  </a:cubicBezTo>
                  <a:cubicBezTo>
                    <a:pt x="12980" y="1043"/>
                    <a:pt x="12980" y="952"/>
                    <a:pt x="12954" y="923"/>
                  </a:cubicBezTo>
                  <a:cubicBezTo>
                    <a:pt x="12954" y="890"/>
                    <a:pt x="12817" y="890"/>
                    <a:pt x="12787" y="861"/>
                  </a:cubicBezTo>
                  <a:cubicBezTo>
                    <a:pt x="12731" y="799"/>
                    <a:pt x="12705" y="708"/>
                    <a:pt x="12705" y="617"/>
                  </a:cubicBezTo>
                  <a:cubicBezTo>
                    <a:pt x="12705" y="617"/>
                    <a:pt x="12705" y="583"/>
                    <a:pt x="12705" y="554"/>
                  </a:cubicBezTo>
                  <a:cubicBezTo>
                    <a:pt x="12539" y="521"/>
                    <a:pt x="12376" y="554"/>
                    <a:pt x="12239" y="492"/>
                  </a:cubicBezTo>
                  <a:cubicBezTo>
                    <a:pt x="12072" y="430"/>
                    <a:pt x="11964" y="401"/>
                    <a:pt x="11798" y="401"/>
                  </a:cubicBezTo>
                  <a:cubicBezTo>
                    <a:pt x="11716" y="401"/>
                    <a:pt x="11494" y="430"/>
                    <a:pt x="11494" y="306"/>
                  </a:cubicBezTo>
                  <a:cubicBezTo>
                    <a:pt x="11523" y="153"/>
                    <a:pt x="11412" y="62"/>
                    <a:pt x="11301" y="0"/>
                  </a:cubicBezTo>
                  <a:cubicBezTo>
                    <a:pt x="11245" y="91"/>
                    <a:pt x="11220" y="186"/>
                    <a:pt x="11082" y="186"/>
                  </a:cubicBezTo>
                  <a:cubicBezTo>
                    <a:pt x="10971" y="186"/>
                    <a:pt x="10834" y="153"/>
                    <a:pt x="10697" y="124"/>
                  </a:cubicBezTo>
                  <a:cubicBezTo>
                    <a:pt x="10504" y="124"/>
                    <a:pt x="10393" y="186"/>
                    <a:pt x="10230" y="277"/>
                  </a:cubicBezTo>
                  <a:cubicBezTo>
                    <a:pt x="10200" y="617"/>
                    <a:pt x="10119" y="890"/>
                    <a:pt x="10008" y="1200"/>
                  </a:cubicBezTo>
                  <a:cubicBezTo>
                    <a:pt x="9952" y="1353"/>
                    <a:pt x="9900" y="1535"/>
                    <a:pt x="9845" y="1688"/>
                  </a:cubicBezTo>
                  <a:cubicBezTo>
                    <a:pt x="9789" y="1846"/>
                    <a:pt x="9704" y="1999"/>
                    <a:pt x="9596" y="2090"/>
                  </a:cubicBezTo>
                  <a:cubicBezTo>
                    <a:pt x="9322" y="2367"/>
                    <a:pt x="9267" y="2797"/>
                    <a:pt x="8937" y="3041"/>
                  </a:cubicBezTo>
                  <a:cubicBezTo>
                    <a:pt x="8659" y="3257"/>
                    <a:pt x="8359" y="3319"/>
                    <a:pt x="8111" y="3534"/>
                  </a:cubicBezTo>
                  <a:cubicBezTo>
                    <a:pt x="7973" y="3625"/>
                    <a:pt x="7862" y="3596"/>
                    <a:pt x="7725" y="3658"/>
                  </a:cubicBezTo>
                  <a:cubicBezTo>
                    <a:pt x="7451" y="3749"/>
                    <a:pt x="7310" y="4055"/>
                    <a:pt x="7203" y="4303"/>
                  </a:cubicBezTo>
                  <a:cubicBezTo>
                    <a:pt x="7010" y="4332"/>
                    <a:pt x="7147" y="4639"/>
                    <a:pt x="7091" y="4763"/>
                  </a:cubicBezTo>
                  <a:cubicBezTo>
                    <a:pt x="7036" y="4916"/>
                    <a:pt x="6954" y="4916"/>
                    <a:pt x="6843" y="5007"/>
                  </a:cubicBezTo>
                  <a:cubicBezTo>
                    <a:pt x="6706" y="5069"/>
                    <a:pt x="6595" y="5131"/>
                    <a:pt x="6513" y="5255"/>
                  </a:cubicBezTo>
                  <a:cubicBezTo>
                    <a:pt x="6350" y="5470"/>
                    <a:pt x="6376" y="5777"/>
                    <a:pt x="6158" y="5992"/>
                  </a:cubicBezTo>
                  <a:cubicBezTo>
                    <a:pt x="5824" y="6298"/>
                    <a:pt x="5413" y="6145"/>
                    <a:pt x="5002" y="6145"/>
                  </a:cubicBezTo>
                  <a:cubicBezTo>
                    <a:pt x="4753" y="6145"/>
                    <a:pt x="4531" y="6145"/>
                    <a:pt x="4312" y="6236"/>
                  </a:cubicBezTo>
                  <a:cubicBezTo>
                    <a:pt x="4094" y="6331"/>
                    <a:pt x="3845" y="6604"/>
                    <a:pt x="3567" y="6513"/>
                  </a:cubicBezTo>
                  <a:cubicBezTo>
                    <a:pt x="3430" y="6484"/>
                    <a:pt x="3186" y="6178"/>
                    <a:pt x="3130" y="5992"/>
                  </a:cubicBezTo>
                  <a:cubicBezTo>
                    <a:pt x="3101" y="5777"/>
                    <a:pt x="3186" y="5686"/>
                    <a:pt x="3049" y="5532"/>
                  </a:cubicBezTo>
                  <a:cubicBezTo>
                    <a:pt x="2715" y="5193"/>
                    <a:pt x="2248" y="5499"/>
                    <a:pt x="2030" y="5777"/>
                  </a:cubicBezTo>
                  <a:cubicBezTo>
                    <a:pt x="1974" y="5839"/>
                    <a:pt x="1944" y="5963"/>
                    <a:pt x="1893" y="6025"/>
                  </a:cubicBezTo>
                  <a:cubicBezTo>
                    <a:pt x="1781" y="6178"/>
                    <a:pt x="1670" y="6331"/>
                    <a:pt x="1559" y="6513"/>
                  </a:cubicBezTo>
                  <a:cubicBezTo>
                    <a:pt x="1422" y="6666"/>
                    <a:pt x="1259" y="6914"/>
                    <a:pt x="1092" y="7039"/>
                  </a:cubicBezTo>
                  <a:cubicBezTo>
                    <a:pt x="929" y="7192"/>
                    <a:pt x="707" y="7283"/>
                    <a:pt x="514" y="7436"/>
                  </a:cubicBezTo>
                  <a:cubicBezTo>
                    <a:pt x="214" y="7622"/>
                    <a:pt x="240" y="7775"/>
                    <a:pt x="184" y="8114"/>
                  </a:cubicBezTo>
                  <a:cubicBezTo>
                    <a:pt x="158" y="8297"/>
                    <a:pt x="77" y="8359"/>
                    <a:pt x="21" y="8512"/>
                  </a:cubicBezTo>
                  <a:cubicBezTo>
                    <a:pt x="-90" y="9033"/>
                    <a:pt x="266" y="9066"/>
                    <a:pt x="570" y="9343"/>
                  </a:cubicBezTo>
                  <a:cubicBezTo>
                    <a:pt x="625" y="9401"/>
                    <a:pt x="681" y="9463"/>
                    <a:pt x="736" y="9526"/>
                  </a:cubicBezTo>
                  <a:cubicBezTo>
                    <a:pt x="788" y="9554"/>
                    <a:pt x="762" y="9617"/>
                    <a:pt x="844" y="9650"/>
                  </a:cubicBezTo>
                  <a:cubicBezTo>
                    <a:pt x="899" y="9650"/>
                    <a:pt x="899" y="9554"/>
                    <a:pt x="955" y="9554"/>
                  </a:cubicBezTo>
                  <a:cubicBezTo>
                    <a:pt x="1122" y="9554"/>
                    <a:pt x="1340" y="9617"/>
                    <a:pt x="1477" y="9712"/>
                  </a:cubicBezTo>
                  <a:cubicBezTo>
                    <a:pt x="1670" y="9865"/>
                    <a:pt x="1589" y="10109"/>
                    <a:pt x="1589" y="10357"/>
                  </a:cubicBezTo>
                  <a:cubicBezTo>
                    <a:pt x="1589" y="10477"/>
                    <a:pt x="1589" y="10572"/>
                    <a:pt x="1533" y="10663"/>
                  </a:cubicBezTo>
                  <a:cubicBezTo>
                    <a:pt x="1477" y="10783"/>
                    <a:pt x="1396" y="10817"/>
                    <a:pt x="1340" y="10879"/>
                  </a:cubicBezTo>
                  <a:cubicBezTo>
                    <a:pt x="1259" y="10999"/>
                    <a:pt x="1229" y="11371"/>
                    <a:pt x="1285" y="11524"/>
                  </a:cubicBezTo>
                  <a:cubicBezTo>
                    <a:pt x="1314" y="11615"/>
                    <a:pt x="1422" y="11615"/>
                    <a:pt x="1422" y="11706"/>
                  </a:cubicBezTo>
                  <a:cubicBezTo>
                    <a:pt x="1477" y="11768"/>
                    <a:pt x="1422" y="11921"/>
                    <a:pt x="1452" y="12012"/>
                  </a:cubicBezTo>
                  <a:cubicBezTo>
                    <a:pt x="1615" y="12046"/>
                    <a:pt x="1533" y="12137"/>
                    <a:pt x="1589" y="12232"/>
                  </a:cubicBezTo>
                  <a:cubicBezTo>
                    <a:pt x="1644" y="12261"/>
                    <a:pt x="1726" y="12323"/>
                    <a:pt x="1807" y="12323"/>
                  </a:cubicBezTo>
                  <a:cubicBezTo>
                    <a:pt x="1974" y="12414"/>
                    <a:pt x="2137" y="12414"/>
                    <a:pt x="2330" y="12447"/>
                  </a:cubicBezTo>
                  <a:cubicBezTo>
                    <a:pt x="2660" y="12447"/>
                    <a:pt x="2634" y="12505"/>
                    <a:pt x="2634" y="12815"/>
                  </a:cubicBezTo>
                  <a:cubicBezTo>
                    <a:pt x="2634" y="13059"/>
                    <a:pt x="2634" y="13246"/>
                    <a:pt x="2689" y="13428"/>
                  </a:cubicBezTo>
                  <a:cubicBezTo>
                    <a:pt x="2745" y="13643"/>
                    <a:pt x="2826" y="13829"/>
                    <a:pt x="2908" y="14011"/>
                  </a:cubicBezTo>
                  <a:cubicBezTo>
                    <a:pt x="2963" y="14197"/>
                    <a:pt x="3101" y="14317"/>
                    <a:pt x="3130" y="14537"/>
                  </a:cubicBezTo>
                  <a:cubicBezTo>
                    <a:pt x="3186" y="14781"/>
                    <a:pt x="3267" y="14843"/>
                    <a:pt x="3378" y="15058"/>
                  </a:cubicBezTo>
                  <a:cubicBezTo>
                    <a:pt x="3486" y="15240"/>
                    <a:pt x="3760" y="15579"/>
                    <a:pt x="3708" y="15794"/>
                  </a:cubicBezTo>
                  <a:cubicBezTo>
                    <a:pt x="3597" y="15766"/>
                    <a:pt x="3430" y="15794"/>
                    <a:pt x="3404" y="15948"/>
                  </a:cubicBezTo>
                  <a:cubicBezTo>
                    <a:pt x="3430" y="15948"/>
                    <a:pt x="3486" y="15919"/>
                    <a:pt x="3516" y="15919"/>
                  </a:cubicBezTo>
                  <a:cubicBezTo>
                    <a:pt x="3597" y="15857"/>
                    <a:pt x="3927" y="15766"/>
                    <a:pt x="4008" y="15857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4118;p154">
              <a:extLst>
                <a:ext uri="{FF2B5EF4-FFF2-40B4-BE49-F238E27FC236}">
                  <a16:creationId xmlns:a16="http://schemas.microsoft.com/office/drawing/2014/main" id="{9A4A4757-46F4-4538-87E8-15369ECAE8ED}"/>
                </a:ext>
              </a:extLst>
            </p:cNvPr>
            <p:cNvSpPr/>
            <p:nvPr/>
          </p:nvSpPr>
          <p:spPr>
            <a:xfrm>
              <a:off x="2878453" y="1834991"/>
              <a:ext cx="986305" cy="934203"/>
            </a:xfrm>
            <a:custGeom>
              <a:avLst/>
              <a:gdLst/>
              <a:ahLst/>
              <a:cxnLst/>
              <a:rect l="0" t="0" r="0" b="0"/>
              <a:pathLst>
                <a:path w="21389" h="21600" extrusionOk="0">
                  <a:moveTo>
                    <a:pt x="9365" y="3129"/>
                  </a:moveTo>
                  <a:cubicBezTo>
                    <a:pt x="9365" y="3279"/>
                    <a:pt x="8461" y="3199"/>
                    <a:pt x="8320" y="3199"/>
                  </a:cubicBezTo>
                  <a:cubicBezTo>
                    <a:pt x="8386" y="2537"/>
                    <a:pt x="7407" y="2387"/>
                    <a:pt x="6993" y="2387"/>
                  </a:cubicBezTo>
                  <a:cubicBezTo>
                    <a:pt x="6569" y="2387"/>
                    <a:pt x="6362" y="2387"/>
                    <a:pt x="6014" y="2236"/>
                  </a:cubicBezTo>
                  <a:cubicBezTo>
                    <a:pt x="5666" y="2086"/>
                    <a:pt x="5035" y="1935"/>
                    <a:pt x="4687" y="1935"/>
                  </a:cubicBezTo>
                  <a:cubicBezTo>
                    <a:pt x="4405" y="2457"/>
                    <a:pt x="3849" y="2086"/>
                    <a:pt x="3501" y="2387"/>
                  </a:cubicBezTo>
                  <a:cubicBezTo>
                    <a:pt x="3426" y="2537"/>
                    <a:pt x="3360" y="2978"/>
                    <a:pt x="3219" y="2978"/>
                  </a:cubicBezTo>
                  <a:cubicBezTo>
                    <a:pt x="3012" y="3058"/>
                    <a:pt x="2871" y="2758"/>
                    <a:pt x="2729" y="2677"/>
                  </a:cubicBezTo>
                  <a:cubicBezTo>
                    <a:pt x="2306" y="2537"/>
                    <a:pt x="1685" y="3349"/>
                    <a:pt x="1685" y="3720"/>
                  </a:cubicBezTo>
                  <a:cubicBezTo>
                    <a:pt x="1751" y="3720"/>
                    <a:pt x="1816" y="3801"/>
                    <a:pt x="1892" y="3720"/>
                  </a:cubicBezTo>
                  <a:cubicBezTo>
                    <a:pt x="1958" y="4101"/>
                    <a:pt x="1468" y="3951"/>
                    <a:pt x="1327" y="3951"/>
                  </a:cubicBezTo>
                  <a:cubicBezTo>
                    <a:pt x="1261" y="4252"/>
                    <a:pt x="1327" y="4392"/>
                    <a:pt x="1402" y="4623"/>
                  </a:cubicBezTo>
                  <a:cubicBezTo>
                    <a:pt x="1468" y="4623"/>
                    <a:pt x="1468" y="4623"/>
                    <a:pt x="1468" y="4623"/>
                  </a:cubicBezTo>
                  <a:cubicBezTo>
                    <a:pt x="1468" y="4693"/>
                    <a:pt x="1468" y="4763"/>
                    <a:pt x="1468" y="4763"/>
                  </a:cubicBezTo>
                  <a:cubicBezTo>
                    <a:pt x="1195" y="4693"/>
                    <a:pt x="838" y="5736"/>
                    <a:pt x="913" y="5957"/>
                  </a:cubicBezTo>
                  <a:cubicBezTo>
                    <a:pt x="1327" y="5957"/>
                    <a:pt x="979" y="6779"/>
                    <a:pt x="913" y="7080"/>
                  </a:cubicBezTo>
                  <a:cubicBezTo>
                    <a:pt x="1261" y="7080"/>
                    <a:pt x="1327" y="7451"/>
                    <a:pt x="1120" y="7601"/>
                  </a:cubicBezTo>
                  <a:cubicBezTo>
                    <a:pt x="913" y="7742"/>
                    <a:pt x="348" y="8042"/>
                    <a:pt x="0" y="8263"/>
                  </a:cubicBezTo>
                  <a:cubicBezTo>
                    <a:pt x="75" y="8413"/>
                    <a:pt x="141" y="8564"/>
                    <a:pt x="282" y="8634"/>
                  </a:cubicBezTo>
                  <a:cubicBezTo>
                    <a:pt x="424" y="8564"/>
                    <a:pt x="489" y="8494"/>
                    <a:pt x="565" y="8413"/>
                  </a:cubicBezTo>
                  <a:cubicBezTo>
                    <a:pt x="489" y="8494"/>
                    <a:pt x="424" y="8564"/>
                    <a:pt x="282" y="8634"/>
                  </a:cubicBezTo>
                  <a:cubicBezTo>
                    <a:pt x="424" y="8865"/>
                    <a:pt x="631" y="8935"/>
                    <a:pt x="772" y="9085"/>
                  </a:cubicBezTo>
                  <a:cubicBezTo>
                    <a:pt x="1195" y="9456"/>
                    <a:pt x="1751" y="9536"/>
                    <a:pt x="2240" y="9827"/>
                  </a:cubicBezTo>
                  <a:cubicBezTo>
                    <a:pt x="2033" y="9757"/>
                    <a:pt x="1816" y="9908"/>
                    <a:pt x="1685" y="9978"/>
                  </a:cubicBezTo>
                  <a:cubicBezTo>
                    <a:pt x="1544" y="10429"/>
                    <a:pt x="1468" y="10950"/>
                    <a:pt x="1195" y="11321"/>
                  </a:cubicBezTo>
                  <a:cubicBezTo>
                    <a:pt x="913" y="11692"/>
                    <a:pt x="348" y="12064"/>
                    <a:pt x="631" y="12515"/>
                  </a:cubicBezTo>
                  <a:cubicBezTo>
                    <a:pt x="838" y="12806"/>
                    <a:pt x="706" y="13407"/>
                    <a:pt x="913" y="13558"/>
                  </a:cubicBezTo>
                  <a:cubicBezTo>
                    <a:pt x="1261" y="13778"/>
                    <a:pt x="1816" y="13558"/>
                    <a:pt x="2165" y="13477"/>
                  </a:cubicBezTo>
                  <a:cubicBezTo>
                    <a:pt x="2099" y="13698"/>
                    <a:pt x="2240" y="13929"/>
                    <a:pt x="2033" y="14149"/>
                  </a:cubicBezTo>
                  <a:cubicBezTo>
                    <a:pt x="2240" y="14219"/>
                    <a:pt x="2588" y="14821"/>
                    <a:pt x="2729" y="14601"/>
                  </a:cubicBezTo>
                  <a:cubicBezTo>
                    <a:pt x="3078" y="14300"/>
                    <a:pt x="2871" y="14079"/>
                    <a:pt x="3360" y="13929"/>
                  </a:cubicBezTo>
                  <a:cubicBezTo>
                    <a:pt x="3708" y="13778"/>
                    <a:pt x="3642" y="13327"/>
                    <a:pt x="3991" y="13327"/>
                  </a:cubicBezTo>
                  <a:cubicBezTo>
                    <a:pt x="4405" y="13407"/>
                    <a:pt x="4612" y="12956"/>
                    <a:pt x="4960" y="13257"/>
                  </a:cubicBezTo>
                  <a:cubicBezTo>
                    <a:pt x="5384" y="13558"/>
                    <a:pt x="5449" y="13999"/>
                    <a:pt x="5732" y="14450"/>
                  </a:cubicBezTo>
                  <a:cubicBezTo>
                    <a:pt x="6080" y="14891"/>
                    <a:pt x="6645" y="15192"/>
                    <a:pt x="7134" y="15643"/>
                  </a:cubicBezTo>
                  <a:cubicBezTo>
                    <a:pt x="7275" y="15784"/>
                    <a:pt x="7972" y="16085"/>
                    <a:pt x="8038" y="16305"/>
                  </a:cubicBezTo>
                  <a:cubicBezTo>
                    <a:pt x="8038" y="16606"/>
                    <a:pt x="7341" y="16606"/>
                    <a:pt x="7134" y="16606"/>
                  </a:cubicBezTo>
                  <a:cubicBezTo>
                    <a:pt x="7059" y="16757"/>
                    <a:pt x="6993" y="16977"/>
                    <a:pt x="6993" y="17128"/>
                  </a:cubicBezTo>
                  <a:cubicBezTo>
                    <a:pt x="7407" y="17278"/>
                    <a:pt x="7407" y="17799"/>
                    <a:pt x="7831" y="17870"/>
                  </a:cubicBezTo>
                  <a:cubicBezTo>
                    <a:pt x="7831" y="18542"/>
                    <a:pt x="8386" y="18251"/>
                    <a:pt x="8809" y="18251"/>
                  </a:cubicBezTo>
                  <a:cubicBezTo>
                    <a:pt x="9440" y="18251"/>
                    <a:pt x="9365" y="18622"/>
                    <a:pt x="9365" y="19143"/>
                  </a:cubicBezTo>
                  <a:cubicBezTo>
                    <a:pt x="9854" y="19143"/>
                    <a:pt x="10202" y="19584"/>
                    <a:pt x="10626" y="19735"/>
                  </a:cubicBezTo>
                  <a:cubicBezTo>
                    <a:pt x="11049" y="19815"/>
                    <a:pt x="11191" y="19885"/>
                    <a:pt x="11191" y="20336"/>
                  </a:cubicBezTo>
                  <a:cubicBezTo>
                    <a:pt x="11605" y="20407"/>
                    <a:pt x="11953" y="20336"/>
                    <a:pt x="12376" y="20407"/>
                  </a:cubicBezTo>
                  <a:cubicBezTo>
                    <a:pt x="12866" y="20557"/>
                    <a:pt x="13280" y="20256"/>
                    <a:pt x="13769" y="20407"/>
                  </a:cubicBezTo>
                  <a:cubicBezTo>
                    <a:pt x="13769" y="20627"/>
                    <a:pt x="13769" y="20848"/>
                    <a:pt x="13769" y="20998"/>
                  </a:cubicBezTo>
                  <a:cubicBezTo>
                    <a:pt x="13911" y="20998"/>
                    <a:pt x="13976" y="20998"/>
                    <a:pt x="14118" y="20998"/>
                  </a:cubicBezTo>
                  <a:cubicBezTo>
                    <a:pt x="14118" y="21369"/>
                    <a:pt x="14607" y="20998"/>
                    <a:pt x="14607" y="21600"/>
                  </a:cubicBezTo>
                  <a:cubicBezTo>
                    <a:pt x="14748" y="21600"/>
                    <a:pt x="14955" y="21600"/>
                    <a:pt x="15096" y="21600"/>
                  </a:cubicBezTo>
                  <a:cubicBezTo>
                    <a:pt x="15238" y="21450"/>
                    <a:pt x="15586" y="20928"/>
                    <a:pt x="15934" y="20557"/>
                  </a:cubicBezTo>
                  <a:cubicBezTo>
                    <a:pt x="15727" y="20477"/>
                    <a:pt x="15586" y="20407"/>
                    <a:pt x="15520" y="20256"/>
                  </a:cubicBezTo>
                  <a:cubicBezTo>
                    <a:pt x="15379" y="19955"/>
                    <a:pt x="15661" y="19665"/>
                    <a:pt x="15802" y="19434"/>
                  </a:cubicBezTo>
                  <a:cubicBezTo>
                    <a:pt x="16151" y="19063"/>
                    <a:pt x="16358" y="18692"/>
                    <a:pt x="16640" y="18251"/>
                  </a:cubicBezTo>
                  <a:cubicBezTo>
                    <a:pt x="16772" y="17950"/>
                    <a:pt x="16847" y="17428"/>
                    <a:pt x="17054" y="17278"/>
                  </a:cubicBezTo>
                  <a:cubicBezTo>
                    <a:pt x="17129" y="17208"/>
                    <a:pt x="17129" y="17128"/>
                    <a:pt x="17129" y="17057"/>
                  </a:cubicBezTo>
                  <a:cubicBezTo>
                    <a:pt x="17261" y="17057"/>
                    <a:pt x="17402" y="17057"/>
                    <a:pt x="17544" y="17057"/>
                  </a:cubicBezTo>
                  <a:cubicBezTo>
                    <a:pt x="17619" y="16907"/>
                    <a:pt x="17619" y="16676"/>
                    <a:pt x="17402" y="16676"/>
                  </a:cubicBezTo>
                  <a:cubicBezTo>
                    <a:pt x="17261" y="16305"/>
                    <a:pt x="17129" y="15864"/>
                    <a:pt x="17261" y="15493"/>
                  </a:cubicBezTo>
                  <a:cubicBezTo>
                    <a:pt x="17402" y="15413"/>
                    <a:pt x="17336" y="15122"/>
                    <a:pt x="17478" y="14891"/>
                  </a:cubicBezTo>
                  <a:cubicBezTo>
                    <a:pt x="17619" y="14671"/>
                    <a:pt x="17826" y="14821"/>
                    <a:pt x="17967" y="14601"/>
                  </a:cubicBezTo>
                  <a:cubicBezTo>
                    <a:pt x="18315" y="14300"/>
                    <a:pt x="17892" y="13558"/>
                    <a:pt x="18033" y="13106"/>
                  </a:cubicBezTo>
                  <a:cubicBezTo>
                    <a:pt x="18108" y="12886"/>
                    <a:pt x="18381" y="12886"/>
                    <a:pt x="18598" y="12806"/>
                  </a:cubicBezTo>
                  <a:cubicBezTo>
                    <a:pt x="18871" y="12665"/>
                    <a:pt x="18946" y="12515"/>
                    <a:pt x="19087" y="12214"/>
                  </a:cubicBezTo>
                  <a:cubicBezTo>
                    <a:pt x="19153" y="12064"/>
                    <a:pt x="19153" y="11763"/>
                    <a:pt x="19294" y="11622"/>
                  </a:cubicBezTo>
                  <a:cubicBezTo>
                    <a:pt x="19501" y="11472"/>
                    <a:pt x="19784" y="11542"/>
                    <a:pt x="19991" y="11472"/>
                  </a:cubicBezTo>
                  <a:cubicBezTo>
                    <a:pt x="20056" y="11171"/>
                    <a:pt x="20480" y="10870"/>
                    <a:pt x="20621" y="10499"/>
                  </a:cubicBezTo>
                  <a:cubicBezTo>
                    <a:pt x="20828" y="10208"/>
                    <a:pt x="20904" y="10208"/>
                    <a:pt x="21252" y="10279"/>
                  </a:cubicBezTo>
                  <a:cubicBezTo>
                    <a:pt x="21600" y="10349"/>
                    <a:pt x="21176" y="9687"/>
                    <a:pt x="21176" y="9687"/>
                  </a:cubicBezTo>
                  <a:cubicBezTo>
                    <a:pt x="21045" y="9456"/>
                    <a:pt x="20969" y="9306"/>
                    <a:pt x="20687" y="9236"/>
                  </a:cubicBezTo>
                  <a:cubicBezTo>
                    <a:pt x="20273" y="9165"/>
                    <a:pt x="20198" y="9236"/>
                    <a:pt x="19925" y="8784"/>
                  </a:cubicBezTo>
                  <a:cubicBezTo>
                    <a:pt x="19784" y="8494"/>
                    <a:pt x="19784" y="8193"/>
                    <a:pt x="19501" y="8042"/>
                  </a:cubicBezTo>
                  <a:cubicBezTo>
                    <a:pt x="19360" y="8042"/>
                    <a:pt x="19219" y="8042"/>
                    <a:pt x="19087" y="7972"/>
                  </a:cubicBezTo>
                  <a:cubicBezTo>
                    <a:pt x="18805" y="7822"/>
                    <a:pt x="18739" y="7671"/>
                    <a:pt x="18522" y="7521"/>
                  </a:cubicBezTo>
                  <a:cubicBezTo>
                    <a:pt x="18240" y="7451"/>
                    <a:pt x="17892" y="7370"/>
                    <a:pt x="17619" y="7370"/>
                  </a:cubicBezTo>
                  <a:cubicBezTo>
                    <a:pt x="17402" y="7370"/>
                    <a:pt x="16913" y="7370"/>
                    <a:pt x="16772" y="7150"/>
                  </a:cubicBezTo>
                  <a:cubicBezTo>
                    <a:pt x="16565" y="6849"/>
                    <a:pt x="16565" y="6257"/>
                    <a:pt x="16640" y="5886"/>
                  </a:cubicBezTo>
                  <a:cubicBezTo>
                    <a:pt x="16424" y="5886"/>
                    <a:pt x="16292" y="5656"/>
                    <a:pt x="16216" y="5515"/>
                  </a:cubicBezTo>
                  <a:cubicBezTo>
                    <a:pt x="16151" y="5435"/>
                    <a:pt x="16151" y="5365"/>
                    <a:pt x="16075" y="5214"/>
                  </a:cubicBezTo>
                  <a:cubicBezTo>
                    <a:pt x="16009" y="5144"/>
                    <a:pt x="15868" y="5064"/>
                    <a:pt x="15727" y="5064"/>
                  </a:cubicBezTo>
                  <a:cubicBezTo>
                    <a:pt x="15586" y="4994"/>
                    <a:pt x="15379" y="5064"/>
                    <a:pt x="15172" y="4994"/>
                  </a:cubicBezTo>
                  <a:cubicBezTo>
                    <a:pt x="15031" y="4914"/>
                    <a:pt x="14466" y="4322"/>
                    <a:pt x="14541" y="4021"/>
                  </a:cubicBezTo>
                  <a:cubicBezTo>
                    <a:pt x="14259" y="3951"/>
                    <a:pt x="14118" y="3720"/>
                    <a:pt x="13769" y="3801"/>
                  </a:cubicBezTo>
                  <a:cubicBezTo>
                    <a:pt x="13562" y="3801"/>
                    <a:pt x="13355" y="4021"/>
                    <a:pt x="13139" y="4101"/>
                  </a:cubicBezTo>
                  <a:cubicBezTo>
                    <a:pt x="13139" y="4101"/>
                    <a:pt x="13139" y="4101"/>
                    <a:pt x="13139" y="4172"/>
                  </a:cubicBezTo>
                  <a:cubicBezTo>
                    <a:pt x="12508" y="4322"/>
                    <a:pt x="12376" y="3580"/>
                    <a:pt x="12094" y="3199"/>
                  </a:cubicBezTo>
                  <a:cubicBezTo>
                    <a:pt x="11887" y="3058"/>
                    <a:pt x="11605" y="3058"/>
                    <a:pt x="11464" y="2828"/>
                  </a:cubicBezTo>
                  <a:cubicBezTo>
                    <a:pt x="11322" y="2607"/>
                    <a:pt x="11464" y="2387"/>
                    <a:pt x="11256" y="2236"/>
                  </a:cubicBezTo>
                  <a:cubicBezTo>
                    <a:pt x="10767" y="2086"/>
                    <a:pt x="11049" y="1564"/>
                    <a:pt x="10908" y="1043"/>
                  </a:cubicBezTo>
                  <a:cubicBezTo>
                    <a:pt x="10767" y="1123"/>
                    <a:pt x="10560" y="973"/>
                    <a:pt x="10419" y="1043"/>
                  </a:cubicBezTo>
                  <a:cubicBezTo>
                    <a:pt x="10692" y="973"/>
                    <a:pt x="9995" y="80"/>
                    <a:pt x="9788" y="0"/>
                  </a:cubicBezTo>
                  <a:cubicBezTo>
                    <a:pt x="9788" y="150"/>
                    <a:pt x="9854" y="371"/>
                    <a:pt x="9788" y="521"/>
                  </a:cubicBezTo>
                  <a:cubicBezTo>
                    <a:pt x="9647" y="592"/>
                    <a:pt x="9506" y="521"/>
                    <a:pt x="9440" y="592"/>
                  </a:cubicBezTo>
                  <a:cubicBezTo>
                    <a:pt x="9158" y="742"/>
                    <a:pt x="9365" y="973"/>
                    <a:pt x="9233" y="1193"/>
                  </a:cubicBezTo>
                  <a:cubicBezTo>
                    <a:pt x="9158" y="1414"/>
                    <a:pt x="8951" y="1414"/>
                    <a:pt x="8809" y="1414"/>
                  </a:cubicBezTo>
                  <a:cubicBezTo>
                    <a:pt x="8875" y="1865"/>
                    <a:pt x="8951" y="2306"/>
                    <a:pt x="9016" y="2457"/>
                  </a:cubicBezTo>
                  <a:cubicBezTo>
                    <a:pt x="9158" y="2677"/>
                    <a:pt x="9299" y="2908"/>
                    <a:pt x="9365" y="312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4119;p154">
              <a:extLst>
                <a:ext uri="{FF2B5EF4-FFF2-40B4-BE49-F238E27FC236}">
                  <a16:creationId xmlns:a16="http://schemas.microsoft.com/office/drawing/2014/main" id="{21A29042-87ED-457E-A7B7-C9C4B4B2B2BF}"/>
                </a:ext>
              </a:extLst>
            </p:cNvPr>
            <p:cNvSpPr/>
            <p:nvPr/>
          </p:nvSpPr>
          <p:spPr>
            <a:xfrm>
              <a:off x="2713905" y="2209609"/>
              <a:ext cx="2140541" cy="2122067"/>
            </a:xfrm>
            <a:custGeom>
              <a:avLst/>
              <a:gdLst/>
              <a:ahLst/>
              <a:cxnLst/>
              <a:rect l="0" t="0" r="0" b="0"/>
              <a:pathLst>
                <a:path w="21454" h="21571" extrusionOk="0">
                  <a:moveTo>
                    <a:pt x="8401" y="5697"/>
                  </a:moveTo>
                  <a:cubicBezTo>
                    <a:pt x="8401" y="5433"/>
                    <a:pt x="8175" y="5596"/>
                    <a:pt x="8175" y="5433"/>
                  </a:cubicBezTo>
                  <a:cubicBezTo>
                    <a:pt x="8110" y="5433"/>
                    <a:pt x="8079" y="5433"/>
                    <a:pt x="8014" y="5433"/>
                  </a:cubicBezTo>
                  <a:cubicBezTo>
                    <a:pt x="8014" y="5367"/>
                    <a:pt x="8014" y="5270"/>
                    <a:pt x="8014" y="5173"/>
                  </a:cubicBezTo>
                  <a:cubicBezTo>
                    <a:pt x="7788" y="5107"/>
                    <a:pt x="7597" y="5239"/>
                    <a:pt x="7371" y="5173"/>
                  </a:cubicBezTo>
                  <a:cubicBezTo>
                    <a:pt x="7175" y="5142"/>
                    <a:pt x="7014" y="5173"/>
                    <a:pt x="6823" y="5142"/>
                  </a:cubicBezTo>
                  <a:cubicBezTo>
                    <a:pt x="6823" y="4944"/>
                    <a:pt x="6757" y="4913"/>
                    <a:pt x="6562" y="4878"/>
                  </a:cubicBezTo>
                  <a:cubicBezTo>
                    <a:pt x="6366" y="4812"/>
                    <a:pt x="6205" y="4618"/>
                    <a:pt x="5979" y="4618"/>
                  </a:cubicBezTo>
                  <a:cubicBezTo>
                    <a:pt x="5979" y="4389"/>
                    <a:pt x="6014" y="4226"/>
                    <a:pt x="5722" y="4226"/>
                  </a:cubicBezTo>
                  <a:cubicBezTo>
                    <a:pt x="5527" y="4226"/>
                    <a:pt x="5270" y="4353"/>
                    <a:pt x="5270" y="4058"/>
                  </a:cubicBezTo>
                  <a:cubicBezTo>
                    <a:pt x="5074" y="4027"/>
                    <a:pt x="5074" y="3798"/>
                    <a:pt x="4883" y="3732"/>
                  </a:cubicBezTo>
                  <a:cubicBezTo>
                    <a:pt x="4883" y="3666"/>
                    <a:pt x="4914" y="3569"/>
                    <a:pt x="4948" y="3503"/>
                  </a:cubicBezTo>
                  <a:cubicBezTo>
                    <a:pt x="5044" y="3503"/>
                    <a:pt x="5366" y="3503"/>
                    <a:pt x="5366" y="3371"/>
                  </a:cubicBezTo>
                  <a:cubicBezTo>
                    <a:pt x="5335" y="3274"/>
                    <a:pt x="5014" y="3142"/>
                    <a:pt x="4948" y="3080"/>
                  </a:cubicBezTo>
                  <a:cubicBezTo>
                    <a:pt x="4722" y="2882"/>
                    <a:pt x="4461" y="2750"/>
                    <a:pt x="4300" y="2556"/>
                  </a:cubicBezTo>
                  <a:cubicBezTo>
                    <a:pt x="4170" y="2357"/>
                    <a:pt x="4139" y="2164"/>
                    <a:pt x="3944" y="2031"/>
                  </a:cubicBezTo>
                  <a:cubicBezTo>
                    <a:pt x="3783" y="1899"/>
                    <a:pt x="3687" y="2097"/>
                    <a:pt x="3496" y="2062"/>
                  </a:cubicBezTo>
                  <a:cubicBezTo>
                    <a:pt x="3335" y="2062"/>
                    <a:pt x="3365" y="2260"/>
                    <a:pt x="3205" y="2327"/>
                  </a:cubicBezTo>
                  <a:cubicBezTo>
                    <a:pt x="2978" y="2393"/>
                    <a:pt x="3074" y="2490"/>
                    <a:pt x="2913" y="2622"/>
                  </a:cubicBezTo>
                  <a:cubicBezTo>
                    <a:pt x="2848" y="2719"/>
                    <a:pt x="2687" y="2454"/>
                    <a:pt x="2591" y="2424"/>
                  </a:cubicBezTo>
                  <a:cubicBezTo>
                    <a:pt x="2687" y="2327"/>
                    <a:pt x="2622" y="2225"/>
                    <a:pt x="2652" y="2128"/>
                  </a:cubicBezTo>
                  <a:cubicBezTo>
                    <a:pt x="2491" y="2164"/>
                    <a:pt x="2235" y="2260"/>
                    <a:pt x="2074" y="2164"/>
                  </a:cubicBezTo>
                  <a:cubicBezTo>
                    <a:pt x="1978" y="2097"/>
                    <a:pt x="2039" y="1833"/>
                    <a:pt x="1943" y="1705"/>
                  </a:cubicBezTo>
                  <a:cubicBezTo>
                    <a:pt x="1813" y="1507"/>
                    <a:pt x="2074" y="1344"/>
                    <a:pt x="2204" y="1181"/>
                  </a:cubicBezTo>
                  <a:cubicBezTo>
                    <a:pt x="2330" y="1018"/>
                    <a:pt x="2365" y="789"/>
                    <a:pt x="2430" y="590"/>
                  </a:cubicBezTo>
                  <a:cubicBezTo>
                    <a:pt x="2491" y="560"/>
                    <a:pt x="2591" y="494"/>
                    <a:pt x="2687" y="524"/>
                  </a:cubicBezTo>
                  <a:cubicBezTo>
                    <a:pt x="2461" y="397"/>
                    <a:pt x="2204" y="361"/>
                    <a:pt x="2009" y="198"/>
                  </a:cubicBezTo>
                  <a:cubicBezTo>
                    <a:pt x="1943" y="132"/>
                    <a:pt x="1848" y="101"/>
                    <a:pt x="1783" y="0"/>
                  </a:cubicBezTo>
                  <a:cubicBezTo>
                    <a:pt x="1717" y="66"/>
                    <a:pt x="1652" y="132"/>
                    <a:pt x="1622" y="132"/>
                  </a:cubicBezTo>
                  <a:cubicBezTo>
                    <a:pt x="1491" y="463"/>
                    <a:pt x="1104" y="657"/>
                    <a:pt x="1074" y="1018"/>
                  </a:cubicBezTo>
                  <a:cubicBezTo>
                    <a:pt x="974" y="1018"/>
                    <a:pt x="848" y="983"/>
                    <a:pt x="813" y="1115"/>
                  </a:cubicBezTo>
                  <a:cubicBezTo>
                    <a:pt x="813" y="1212"/>
                    <a:pt x="748" y="1212"/>
                    <a:pt x="717" y="1313"/>
                  </a:cubicBezTo>
                  <a:cubicBezTo>
                    <a:pt x="456" y="1313"/>
                    <a:pt x="491" y="1573"/>
                    <a:pt x="491" y="1736"/>
                  </a:cubicBezTo>
                  <a:cubicBezTo>
                    <a:pt x="491" y="1868"/>
                    <a:pt x="426" y="1934"/>
                    <a:pt x="360" y="2000"/>
                  </a:cubicBezTo>
                  <a:cubicBezTo>
                    <a:pt x="265" y="2097"/>
                    <a:pt x="265" y="2225"/>
                    <a:pt x="200" y="2327"/>
                  </a:cubicBezTo>
                  <a:lnTo>
                    <a:pt x="169" y="2327"/>
                  </a:lnTo>
                  <a:cubicBezTo>
                    <a:pt x="39" y="2653"/>
                    <a:pt x="-57" y="3111"/>
                    <a:pt x="39" y="3437"/>
                  </a:cubicBezTo>
                  <a:cubicBezTo>
                    <a:pt x="134" y="3767"/>
                    <a:pt x="134" y="4450"/>
                    <a:pt x="134" y="4878"/>
                  </a:cubicBezTo>
                  <a:cubicBezTo>
                    <a:pt x="134" y="4913"/>
                    <a:pt x="169" y="4913"/>
                    <a:pt x="169" y="4913"/>
                  </a:cubicBezTo>
                  <a:cubicBezTo>
                    <a:pt x="200" y="4913"/>
                    <a:pt x="200" y="4878"/>
                    <a:pt x="230" y="4878"/>
                  </a:cubicBezTo>
                  <a:cubicBezTo>
                    <a:pt x="265" y="4878"/>
                    <a:pt x="295" y="4975"/>
                    <a:pt x="295" y="4975"/>
                  </a:cubicBezTo>
                  <a:cubicBezTo>
                    <a:pt x="330" y="5041"/>
                    <a:pt x="265" y="4975"/>
                    <a:pt x="265" y="5010"/>
                  </a:cubicBezTo>
                  <a:cubicBezTo>
                    <a:pt x="230" y="5041"/>
                    <a:pt x="295" y="5076"/>
                    <a:pt x="295" y="5076"/>
                  </a:cubicBezTo>
                  <a:lnTo>
                    <a:pt x="330" y="5076"/>
                  </a:lnTo>
                  <a:cubicBezTo>
                    <a:pt x="330" y="5107"/>
                    <a:pt x="330" y="5107"/>
                    <a:pt x="330" y="5107"/>
                  </a:cubicBezTo>
                  <a:cubicBezTo>
                    <a:pt x="330" y="5107"/>
                    <a:pt x="330" y="5142"/>
                    <a:pt x="360" y="5173"/>
                  </a:cubicBezTo>
                  <a:cubicBezTo>
                    <a:pt x="360" y="5173"/>
                    <a:pt x="360" y="5173"/>
                    <a:pt x="395" y="5173"/>
                  </a:cubicBezTo>
                  <a:cubicBezTo>
                    <a:pt x="395" y="5204"/>
                    <a:pt x="395" y="5204"/>
                    <a:pt x="395" y="5204"/>
                  </a:cubicBezTo>
                  <a:cubicBezTo>
                    <a:pt x="426" y="5239"/>
                    <a:pt x="426" y="5239"/>
                    <a:pt x="456" y="5270"/>
                  </a:cubicBezTo>
                  <a:cubicBezTo>
                    <a:pt x="456" y="5336"/>
                    <a:pt x="491" y="5270"/>
                    <a:pt x="521" y="5270"/>
                  </a:cubicBezTo>
                  <a:cubicBezTo>
                    <a:pt x="556" y="5305"/>
                    <a:pt x="556" y="5367"/>
                    <a:pt x="521" y="5367"/>
                  </a:cubicBezTo>
                  <a:cubicBezTo>
                    <a:pt x="521" y="5402"/>
                    <a:pt x="521" y="5433"/>
                    <a:pt x="521" y="5468"/>
                  </a:cubicBezTo>
                  <a:cubicBezTo>
                    <a:pt x="556" y="5534"/>
                    <a:pt x="621" y="5565"/>
                    <a:pt x="521" y="5596"/>
                  </a:cubicBezTo>
                  <a:cubicBezTo>
                    <a:pt x="456" y="5631"/>
                    <a:pt x="456" y="5697"/>
                    <a:pt x="521" y="5728"/>
                  </a:cubicBezTo>
                  <a:cubicBezTo>
                    <a:pt x="556" y="5759"/>
                    <a:pt x="587" y="5825"/>
                    <a:pt x="521" y="5891"/>
                  </a:cubicBezTo>
                  <a:cubicBezTo>
                    <a:pt x="556" y="5927"/>
                    <a:pt x="587" y="5988"/>
                    <a:pt x="587" y="5988"/>
                  </a:cubicBezTo>
                  <a:cubicBezTo>
                    <a:pt x="621" y="6187"/>
                    <a:pt x="621" y="6283"/>
                    <a:pt x="748" y="6451"/>
                  </a:cubicBezTo>
                  <a:cubicBezTo>
                    <a:pt x="878" y="6579"/>
                    <a:pt x="974" y="6742"/>
                    <a:pt x="1039" y="6940"/>
                  </a:cubicBezTo>
                  <a:cubicBezTo>
                    <a:pt x="1039" y="6940"/>
                    <a:pt x="1039" y="6971"/>
                    <a:pt x="1074" y="6971"/>
                  </a:cubicBezTo>
                  <a:lnTo>
                    <a:pt x="1074" y="7006"/>
                  </a:lnTo>
                  <a:cubicBezTo>
                    <a:pt x="1169" y="7200"/>
                    <a:pt x="1169" y="7367"/>
                    <a:pt x="1169" y="7561"/>
                  </a:cubicBezTo>
                  <a:lnTo>
                    <a:pt x="1169" y="7592"/>
                  </a:lnTo>
                  <a:cubicBezTo>
                    <a:pt x="1169" y="7658"/>
                    <a:pt x="1169" y="7724"/>
                    <a:pt x="1200" y="7760"/>
                  </a:cubicBezTo>
                  <a:cubicBezTo>
                    <a:pt x="1200" y="7790"/>
                    <a:pt x="1200" y="7790"/>
                    <a:pt x="1235" y="7821"/>
                  </a:cubicBezTo>
                  <a:cubicBezTo>
                    <a:pt x="1235" y="7857"/>
                    <a:pt x="1200" y="7923"/>
                    <a:pt x="1200" y="7953"/>
                  </a:cubicBezTo>
                  <a:cubicBezTo>
                    <a:pt x="1104" y="8020"/>
                    <a:pt x="943" y="7953"/>
                    <a:pt x="848" y="7984"/>
                  </a:cubicBezTo>
                  <a:cubicBezTo>
                    <a:pt x="848" y="8086"/>
                    <a:pt x="813" y="8183"/>
                    <a:pt x="717" y="8280"/>
                  </a:cubicBezTo>
                  <a:cubicBezTo>
                    <a:pt x="426" y="8575"/>
                    <a:pt x="848" y="9165"/>
                    <a:pt x="848" y="9491"/>
                  </a:cubicBezTo>
                  <a:cubicBezTo>
                    <a:pt x="848" y="9720"/>
                    <a:pt x="1074" y="9690"/>
                    <a:pt x="1235" y="9756"/>
                  </a:cubicBezTo>
                  <a:cubicBezTo>
                    <a:pt x="1300" y="9787"/>
                    <a:pt x="1395" y="9787"/>
                    <a:pt x="1426" y="9853"/>
                  </a:cubicBezTo>
                  <a:cubicBezTo>
                    <a:pt x="1526" y="9950"/>
                    <a:pt x="1300" y="9950"/>
                    <a:pt x="1300" y="9985"/>
                  </a:cubicBezTo>
                  <a:cubicBezTo>
                    <a:pt x="1265" y="10179"/>
                    <a:pt x="1622" y="9985"/>
                    <a:pt x="1526" y="10276"/>
                  </a:cubicBezTo>
                  <a:cubicBezTo>
                    <a:pt x="1461" y="10311"/>
                    <a:pt x="1426" y="10377"/>
                    <a:pt x="1461" y="10474"/>
                  </a:cubicBezTo>
                  <a:cubicBezTo>
                    <a:pt x="1235" y="10408"/>
                    <a:pt x="1235" y="10571"/>
                    <a:pt x="1235" y="10734"/>
                  </a:cubicBezTo>
                  <a:cubicBezTo>
                    <a:pt x="1426" y="10769"/>
                    <a:pt x="1748" y="10734"/>
                    <a:pt x="1783" y="10963"/>
                  </a:cubicBezTo>
                  <a:cubicBezTo>
                    <a:pt x="1652" y="10963"/>
                    <a:pt x="1426" y="10932"/>
                    <a:pt x="1426" y="11095"/>
                  </a:cubicBezTo>
                  <a:cubicBezTo>
                    <a:pt x="1300" y="11126"/>
                    <a:pt x="1169" y="11095"/>
                    <a:pt x="1074" y="11095"/>
                  </a:cubicBezTo>
                  <a:cubicBezTo>
                    <a:pt x="1039" y="11126"/>
                    <a:pt x="1039" y="11126"/>
                    <a:pt x="1039" y="11161"/>
                  </a:cubicBezTo>
                  <a:cubicBezTo>
                    <a:pt x="748" y="11161"/>
                    <a:pt x="621" y="11686"/>
                    <a:pt x="878" y="11686"/>
                  </a:cubicBezTo>
                  <a:cubicBezTo>
                    <a:pt x="848" y="11258"/>
                    <a:pt x="1330" y="11421"/>
                    <a:pt x="1622" y="11421"/>
                  </a:cubicBezTo>
                  <a:cubicBezTo>
                    <a:pt x="1622" y="11324"/>
                    <a:pt x="1652" y="11258"/>
                    <a:pt x="1652" y="11192"/>
                  </a:cubicBezTo>
                  <a:cubicBezTo>
                    <a:pt x="1813" y="11161"/>
                    <a:pt x="1913" y="11161"/>
                    <a:pt x="2039" y="11294"/>
                  </a:cubicBezTo>
                  <a:cubicBezTo>
                    <a:pt x="2139" y="11421"/>
                    <a:pt x="2330" y="11161"/>
                    <a:pt x="2461" y="11192"/>
                  </a:cubicBezTo>
                  <a:cubicBezTo>
                    <a:pt x="2491" y="11324"/>
                    <a:pt x="2491" y="11457"/>
                    <a:pt x="2652" y="11421"/>
                  </a:cubicBezTo>
                  <a:cubicBezTo>
                    <a:pt x="2652" y="11355"/>
                    <a:pt x="2687" y="11258"/>
                    <a:pt x="2717" y="11192"/>
                  </a:cubicBezTo>
                  <a:cubicBezTo>
                    <a:pt x="2752" y="11192"/>
                    <a:pt x="2783" y="11161"/>
                    <a:pt x="2817" y="11161"/>
                  </a:cubicBezTo>
                  <a:cubicBezTo>
                    <a:pt x="2817" y="11095"/>
                    <a:pt x="2848" y="11064"/>
                    <a:pt x="2944" y="11029"/>
                  </a:cubicBezTo>
                  <a:cubicBezTo>
                    <a:pt x="2978" y="11161"/>
                    <a:pt x="3044" y="11294"/>
                    <a:pt x="3170" y="11294"/>
                  </a:cubicBezTo>
                  <a:cubicBezTo>
                    <a:pt x="3105" y="11324"/>
                    <a:pt x="3074" y="11421"/>
                    <a:pt x="3105" y="11487"/>
                  </a:cubicBezTo>
                  <a:cubicBezTo>
                    <a:pt x="3205" y="11421"/>
                    <a:pt x="3270" y="11355"/>
                    <a:pt x="3335" y="11355"/>
                  </a:cubicBezTo>
                  <a:cubicBezTo>
                    <a:pt x="3270" y="11355"/>
                    <a:pt x="3205" y="11421"/>
                    <a:pt x="3105" y="11487"/>
                  </a:cubicBezTo>
                  <a:cubicBezTo>
                    <a:pt x="3139" y="11518"/>
                    <a:pt x="3170" y="11518"/>
                    <a:pt x="3205" y="11518"/>
                  </a:cubicBezTo>
                  <a:cubicBezTo>
                    <a:pt x="3335" y="11553"/>
                    <a:pt x="3461" y="11487"/>
                    <a:pt x="3592" y="11518"/>
                  </a:cubicBezTo>
                  <a:cubicBezTo>
                    <a:pt x="3752" y="11518"/>
                    <a:pt x="3883" y="11620"/>
                    <a:pt x="4009" y="11650"/>
                  </a:cubicBezTo>
                  <a:cubicBezTo>
                    <a:pt x="4170" y="11650"/>
                    <a:pt x="4335" y="11650"/>
                    <a:pt x="4461" y="11650"/>
                  </a:cubicBezTo>
                  <a:cubicBezTo>
                    <a:pt x="4461" y="11620"/>
                    <a:pt x="4496" y="11584"/>
                    <a:pt x="4496" y="11553"/>
                  </a:cubicBezTo>
                  <a:cubicBezTo>
                    <a:pt x="4722" y="11553"/>
                    <a:pt x="4787" y="11650"/>
                    <a:pt x="4948" y="11783"/>
                  </a:cubicBezTo>
                  <a:cubicBezTo>
                    <a:pt x="4948" y="11915"/>
                    <a:pt x="5074" y="11946"/>
                    <a:pt x="5174" y="11946"/>
                  </a:cubicBezTo>
                  <a:cubicBezTo>
                    <a:pt x="5335" y="12012"/>
                    <a:pt x="5335" y="12078"/>
                    <a:pt x="5335" y="12241"/>
                  </a:cubicBezTo>
                  <a:cubicBezTo>
                    <a:pt x="5301" y="12435"/>
                    <a:pt x="5466" y="12536"/>
                    <a:pt x="5527" y="12730"/>
                  </a:cubicBezTo>
                  <a:cubicBezTo>
                    <a:pt x="5592" y="12928"/>
                    <a:pt x="5496" y="13157"/>
                    <a:pt x="5527" y="13351"/>
                  </a:cubicBezTo>
                  <a:cubicBezTo>
                    <a:pt x="5270" y="13351"/>
                    <a:pt x="5401" y="13580"/>
                    <a:pt x="5235" y="13616"/>
                  </a:cubicBezTo>
                  <a:cubicBezTo>
                    <a:pt x="5205" y="13682"/>
                    <a:pt x="5205" y="13810"/>
                    <a:pt x="5205" y="13876"/>
                  </a:cubicBezTo>
                  <a:cubicBezTo>
                    <a:pt x="5044" y="13973"/>
                    <a:pt x="5074" y="14268"/>
                    <a:pt x="4914" y="14369"/>
                  </a:cubicBezTo>
                  <a:cubicBezTo>
                    <a:pt x="4883" y="14497"/>
                    <a:pt x="4753" y="14629"/>
                    <a:pt x="4753" y="14792"/>
                  </a:cubicBezTo>
                  <a:cubicBezTo>
                    <a:pt x="4592" y="14629"/>
                    <a:pt x="4592" y="14889"/>
                    <a:pt x="4592" y="14990"/>
                  </a:cubicBezTo>
                  <a:lnTo>
                    <a:pt x="4561" y="14990"/>
                  </a:lnTo>
                  <a:cubicBezTo>
                    <a:pt x="4561" y="15118"/>
                    <a:pt x="4753" y="15220"/>
                    <a:pt x="4657" y="15347"/>
                  </a:cubicBezTo>
                  <a:cubicBezTo>
                    <a:pt x="4592" y="15413"/>
                    <a:pt x="4527" y="15413"/>
                    <a:pt x="4431" y="15413"/>
                  </a:cubicBezTo>
                  <a:cubicBezTo>
                    <a:pt x="4335" y="15383"/>
                    <a:pt x="4300" y="15480"/>
                    <a:pt x="4205" y="15515"/>
                  </a:cubicBezTo>
                  <a:cubicBezTo>
                    <a:pt x="4044" y="15612"/>
                    <a:pt x="3818" y="15515"/>
                    <a:pt x="3657" y="15546"/>
                  </a:cubicBezTo>
                  <a:cubicBezTo>
                    <a:pt x="3431" y="15546"/>
                    <a:pt x="3496" y="15775"/>
                    <a:pt x="3496" y="15907"/>
                  </a:cubicBezTo>
                  <a:cubicBezTo>
                    <a:pt x="3396" y="15938"/>
                    <a:pt x="3270" y="15841"/>
                    <a:pt x="3205" y="15969"/>
                  </a:cubicBezTo>
                  <a:cubicBezTo>
                    <a:pt x="3170" y="16035"/>
                    <a:pt x="3205" y="16136"/>
                    <a:pt x="3205" y="16233"/>
                  </a:cubicBezTo>
                  <a:cubicBezTo>
                    <a:pt x="3205" y="16361"/>
                    <a:pt x="3170" y="16656"/>
                    <a:pt x="3365" y="16656"/>
                  </a:cubicBezTo>
                  <a:cubicBezTo>
                    <a:pt x="3396" y="16757"/>
                    <a:pt x="3461" y="16824"/>
                    <a:pt x="3461" y="16920"/>
                  </a:cubicBezTo>
                  <a:cubicBezTo>
                    <a:pt x="3270" y="16885"/>
                    <a:pt x="3335" y="17114"/>
                    <a:pt x="3170" y="17083"/>
                  </a:cubicBezTo>
                  <a:cubicBezTo>
                    <a:pt x="3139" y="17277"/>
                    <a:pt x="3170" y="17445"/>
                    <a:pt x="3009" y="17573"/>
                  </a:cubicBezTo>
                  <a:cubicBezTo>
                    <a:pt x="2913" y="17639"/>
                    <a:pt x="2783" y="17771"/>
                    <a:pt x="2652" y="17736"/>
                  </a:cubicBezTo>
                  <a:cubicBezTo>
                    <a:pt x="2652" y="17934"/>
                    <a:pt x="3205" y="18753"/>
                    <a:pt x="2817" y="18850"/>
                  </a:cubicBezTo>
                  <a:cubicBezTo>
                    <a:pt x="2783" y="19049"/>
                    <a:pt x="2878" y="19049"/>
                    <a:pt x="3044" y="19080"/>
                  </a:cubicBezTo>
                  <a:cubicBezTo>
                    <a:pt x="3300" y="19146"/>
                    <a:pt x="3139" y="19503"/>
                    <a:pt x="3139" y="19701"/>
                  </a:cubicBezTo>
                  <a:cubicBezTo>
                    <a:pt x="3235" y="19701"/>
                    <a:pt x="3300" y="19732"/>
                    <a:pt x="3365" y="19732"/>
                  </a:cubicBezTo>
                  <a:cubicBezTo>
                    <a:pt x="3396" y="19569"/>
                    <a:pt x="3431" y="19441"/>
                    <a:pt x="3557" y="19340"/>
                  </a:cubicBezTo>
                  <a:cubicBezTo>
                    <a:pt x="3592" y="19538"/>
                    <a:pt x="3783" y="19441"/>
                    <a:pt x="3883" y="19538"/>
                  </a:cubicBezTo>
                  <a:cubicBezTo>
                    <a:pt x="4044" y="19635"/>
                    <a:pt x="3944" y="19961"/>
                    <a:pt x="4170" y="19996"/>
                  </a:cubicBezTo>
                  <a:cubicBezTo>
                    <a:pt x="4170" y="19961"/>
                    <a:pt x="4205" y="19895"/>
                    <a:pt x="4205" y="19864"/>
                  </a:cubicBezTo>
                  <a:cubicBezTo>
                    <a:pt x="4300" y="19833"/>
                    <a:pt x="4496" y="19864"/>
                    <a:pt x="4496" y="20027"/>
                  </a:cubicBezTo>
                  <a:cubicBezTo>
                    <a:pt x="4657" y="19961"/>
                    <a:pt x="4753" y="19798"/>
                    <a:pt x="4948" y="19767"/>
                  </a:cubicBezTo>
                  <a:cubicBezTo>
                    <a:pt x="4948" y="19635"/>
                    <a:pt x="4979" y="19472"/>
                    <a:pt x="5074" y="19441"/>
                  </a:cubicBezTo>
                  <a:cubicBezTo>
                    <a:pt x="5014" y="19309"/>
                    <a:pt x="4948" y="19212"/>
                    <a:pt x="4818" y="19176"/>
                  </a:cubicBezTo>
                  <a:cubicBezTo>
                    <a:pt x="4787" y="19080"/>
                    <a:pt x="4848" y="19049"/>
                    <a:pt x="4914" y="19049"/>
                  </a:cubicBezTo>
                  <a:cubicBezTo>
                    <a:pt x="4948" y="18983"/>
                    <a:pt x="4948" y="18881"/>
                    <a:pt x="4948" y="18815"/>
                  </a:cubicBezTo>
                  <a:cubicBezTo>
                    <a:pt x="4914" y="18753"/>
                    <a:pt x="4818" y="18718"/>
                    <a:pt x="4818" y="18621"/>
                  </a:cubicBezTo>
                  <a:cubicBezTo>
                    <a:pt x="4687" y="18586"/>
                    <a:pt x="4527" y="18718"/>
                    <a:pt x="4366" y="18687"/>
                  </a:cubicBezTo>
                  <a:cubicBezTo>
                    <a:pt x="4366" y="18458"/>
                    <a:pt x="4527" y="18163"/>
                    <a:pt x="4461" y="17934"/>
                  </a:cubicBezTo>
                  <a:cubicBezTo>
                    <a:pt x="4400" y="17736"/>
                    <a:pt x="4235" y="17868"/>
                    <a:pt x="4170" y="17705"/>
                  </a:cubicBezTo>
                  <a:cubicBezTo>
                    <a:pt x="4109" y="17573"/>
                    <a:pt x="4270" y="16987"/>
                    <a:pt x="4009" y="17017"/>
                  </a:cubicBezTo>
                  <a:cubicBezTo>
                    <a:pt x="3913" y="16854"/>
                    <a:pt x="4044" y="16594"/>
                    <a:pt x="3848" y="16493"/>
                  </a:cubicBezTo>
                  <a:cubicBezTo>
                    <a:pt x="3783" y="16427"/>
                    <a:pt x="3526" y="16493"/>
                    <a:pt x="3557" y="16361"/>
                  </a:cubicBezTo>
                  <a:cubicBezTo>
                    <a:pt x="3752" y="16361"/>
                    <a:pt x="3818" y="16198"/>
                    <a:pt x="3883" y="16070"/>
                  </a:cubicBezTo>
                  <a:cubicBezTo>
                    <a:pt x="4109" y="15969"/>
                    <a:pt x="4205" y="16004"/>
                    <a:pt x="4205" y="16264"/>
                  </a:cubicBezTo>
                  <a:cubicBezTo>
                    <a:pt x="4431" y="16264"/>
                    <a:pt x="4461" y="16264"/>
                    <a:pt x="4496" y="16035"/>
                  </a:cubicBezTo>
                  <a:cubicBezTo>
                    <a:pt x="4527" y="16070"/>
                    <a:pt x="4592" y="16035"/>
                    <a:pt x="4627" y="16035"/>
                  </a:cubicBezTo>
                  <a:cubicBezTo>
                    <a:pt x="4657" y="15969"/>
                    <a:pt x="4627" y="15907"/>
                    <a:pt x="4657" y="15841"/>
                  </a:cubicBezTo>
                  <a:cubicBezTo>
                    <a:pt x="4787" y="15841"/>
                    <a:pt x="4848" y="15678"/>
                    <a:pt x="5014" y="15643"/>
                  </a:cubicBezTo>
                  <a:cubicBezTo>
                    <a:pt x="5074" y="15744"/>
                    <a:pt x="4979" y="15775"/>
                    <a:pt x="4948" y="15872"/>
                  </a:cubicBezTo>
                  <a:cubicBezTo>
                    <a:pt x="4883" y="16004"/>
                    <a:pt x="5044" y="16136"/>
                    <a:pt x="5044" y="16264"/>
                  </a:cubicBezTo>
                  <a:cubicBezTo>
                    <a:pt x="4848" y="16264"/>
                    <a:pt x="4657" y="16264"/>
                    <a:pt x="4687" y="16528"/>
                  </a:cubicBezTo>
                  <a:cubicBezTo>
                    <a:pt x="4722" y="16559"/>
                    <a:pt x="4787" y="16594"/>
                    <a:pt x="4818" y="16625"/>
                  </a:cubicBezTo>
                  <a:cubicBezTo>
                    <a:pt x="4818" y="16559"/>
                    <a:pt x="4848" y="16493"/>
                    <a:pt x="4848" y="16427"/>
                  </a:cubicBezTo>
                  <a:cubicBezTo>
                    <a:pt x="4883" y="16396"/>
                    <a:pt x="4948" y="16396"/>
                    <a:pt x="5014" y="16427"/>
                  </a:cubicBezTo>
                  <a:cubicBezTo>
                    <a:pt x="5014" y="16559"/>
                    <a:pt x="5014" y="16656"/>
                    <a:pt x="4883" y="16722"/>
                  </a:cubicBezTo>
                  <a:cubicBezTo>
                    <a:pt x="4848" y="16757"/>
                    <a:pt x="4848" y="16824"/>
                    <a:pt x="4883" y="16854"/>
                  </a:cubicBezTo>
                  <a:cubicBezTo>
                    <a:pt x="4948" y="16854"/>
                    <a:pt x="5014" y="16824"/>
                    <a:pt x="5014" y="16757"/>
                  </a:cubicBezTo>
                  <a:cubicBezTo>
                    <a:pt x="5074" y="16722"/>
                    <a:pt x="5205" y="16656"/>
                    <a:pt x="5270" y="16691"/>
                  </a:cubicBezTo>
                  <a:cubicBezTo>
                    <a:pt x="5335" y="16757"/>
                    <a:pt x="5205" y="16885"/>
                    <a:pt x="5335" y="16920"/>
                  </a:cubicBezTo>
                  <a:cubicBezTo>
                    <a:pt x="5335" y="16951"/>
                    <a:pt x="5366" y="16987"/>
                    <a:pt x="5366" y="17017"/>
                  </a:cubicBezTo>
                  <a:cubicBezTo>
                    <a:pt x="5466" y="17017"/>
                    <a:pt x="5527" y="16951"/>
                    <a:pt x="5657" y="16987"/>
                  </a:cubicBezTo>
                  <a:cubicBezTo>
                    <a:pt x="5788" y="17017"/>
                    <a:pt x="5853" y="17053"/>
                    <a:pt x="6014" y="17017"/>
                  </a:cubicBezTo>
                  <a:cubicBezTo>
                    <a:pt x="6014" y="16987"/>
                    <a:pt x="6014" y="16920"/>
                    <a:pt x="6014" y="16885"/>
                  </a:cubicBezTo>
                  <a:cubicBezTo>
                    <a:pt x="6175" y="16854"/>
                    <a:pt x="5979" y="16462"/>
                    <a:pt x="5949" y="16361"/>
                  </a:cubicBezTo>
                  <a:cubicBezTo>
                    <a:pt x="6079" y="16396"/>
                    <a:pt x="6109" y="16493"/>
                    <a:pt x="6240" y="16493"/>
                  </a:cubicBezTo>
                  <a:cubicBezTo>
                    <a:pt x="6240" y="16722"/>
                    <a:pt x="6366" y="16656"/>
                    <a:pt x="6562" y="16656"/>
                  </a:cubicBezTo>
                  <a:cubicBezTo>
                    <a:pt x="6592" y="16788"/>
                    <a:pt x="5918" y="17313"/>
                    <a:pt x="6366" y="17379"/>
                  </a:cubicBezTo>
                  <a:cubicBezTo>
                    <a:pt x="6366" y="17277"/>
                    <a:pt x="6270" y="17180"/>
                    <a:pt x="6401" y="17114"/>
                  </a:cubicBezTo>
                  <a:cubicBezTo>
                    <a:pt x="6496" y="17083"/>
                    <a:pt x="6627" y="17150"/>
                    <a:pt x="6723" y="17150"/>
                  </a:cubicBezTo>
                  <a:cubicBezTo>
                    <a:pt x="6692" y="16885"/>
                    <a:pt x="6884" y="16951"/>
                    <a:pt x="6949" y="17150"/>
                  </a:cubicBezTo>
                  <a:cubicBezTo>
                    <a:pt x="7144" y="17180"/>
                    <a:pt x="7431" y="17150"/>
                    <a:pt x="7658" y="17150"/>
                  </a:cubicBezTo>
                  <a:cubicBezTo>
                    <a:pt x="7658" y="17083"/>
                    <a:pt x="7627" y="16594"/>
                    <a:pt x="7823" y="16722"/>
                  </a:cubicBezTo>
                  <a:cubicBezTo>
                    <a:pt x="7949" y="16824"/>
                    <a:pt x="8306" y="16594"/>
                    <a:pt x="8210" y="16427"/>
                  </a:cubicBezTo>
                  <a:cubicBezTo>
                    <a:pt x="8306" y="16396"/>
                    <a:pt x="8436" y="16427"/>
                    <a:pt x="8532" y="16462"/>
                  </a:cubicBezTo>
                  <a:cubicBezTo>
                    <a:pt x="8532" y="16361"/>
                    <a:pt x="8823" y="16264"/>
                    <a:pt x="8919" y="16299"/>
                  </a:cubicBezTo>
                  <a:cubicBezTo>
                    <a:pt x="8919" y="16396"/>
                    <a:pt x="8919" y="16528"/>
                    <a:pt x="9014" y="16594"/>
                  </a:cubicBezTo>
                  <a:cubicBezTo>
                    <a:pt x="9114" y="16656"/>
                    <a:pt x="9210" y="16824"/>
                    <a:pt x="9306" y="16854"/>
                  </a:cubicBezTo>
                  <a:cubicBezTo>
                    <a:pt x="9371" y="17114"/>
                    <a:pt x="9014" y="17083"/>
                    <a:pt x="9049" y="17313"/>
                  </a:cubicBezTo>
                  <a:cubicBezTo>
                    <a:pt x="9080" y="17313"/>
                    <a:pt x="9114" y="17313"/>
                    <a:pt x="9114" y="17313"/>
                  </a:cubicBezTo>
                  <a:cubicBezTo>
                    <a:pt x="9114" y="17343"/>
                    <a:pt x="9080" y="17410"/>
                    <a:pt x="9080" y="17410"/>
                  </a:cubicBezTo>
                  <a:cubicBezTo>
                    <a:pt x="9014" y="17445"/>
                    <a:pt x="9049" y="17445"/>
                    <a:pt x="8984" y="17476"/>
                  </a:cubicBezTo>
                  <a:cubicBezTo>
                    <a:pt x="8919" y="17476"/>
                    <a:pt x="8888" y="17506"/>
                    <a:pt x="8853" y="17573"/>
                  </a:cubicBezTo>
                  <a:cubicBezTo>
                    <a:pt x="8954" y="17608"/>
                    <a:pt x="9014" y="17608"/>
                    <a:pt x="9114" y="17573"/>
                  </a:cubicBezTo>
                  <a:cubicBezTo>
                    <a:pt x="9080" y="17445"/>
                    <a:pt x="9210" y="17379"/>
                    <a:pt x="9306" y="17410"/>
                  </a:cubicBezTo>
                  <a:cubicBezTo>
                    <a:pt x="9436" y="17445"/>
                    <a:pt x="9371" y="17608"/>
                    <a:pt x="9371" y="17705"/>
                  </a:cubicBezTo>
                  <a:cubicBezTo>
                    <a:pt x="9597" y="17771"/>
                    <a:pt x="9567" y="17445"/>
                    <a:pt x="9501" y="17313"/>
                  </a:cubicBezTo>
                  <a:cubicBezTo>
                    <a:pt x="9567" y="17277"/>
                    <a:pt x="9693" y="17247"/>
                    <a:pt x="9728" y="17343"/>
                  </a:cubicBezTo>
                  <a:cubicBezTo>
                    <a:pt x="9728" y="17313"/>
                    <a:pt x="9758" y="17277"/>
                    <a:pt x="9758" y="17216"/>
                  </a:cubicBezTo>
                  <a:cubicBezTo>
                    <a:pt x="9888" y="17180"/>
                    <a:pt x="9888" y="17277"/>
                    <a:pt x="9919" y="17343"/>
                  </a:cubicBezTo>
                  <a:cubicBezTo>
                    <a:pt x="9984" y="17445"/>
                    <a:pt x="10145" y="17410"/>
                    <a:pt x="10245" y="17410"/>
                  </a:cubicBezTo>
                  <a:cubicBezTo>
                    <a:pt x="10245" y="17410"/>
                    <a:pt x="10245" y="17379"/>
                    <a:pt x="10245" y="17343"/>
                  </a:cubicBezTo>
                  <a:cubicBezTo>
                    <a:pt x="10180" y="17343"/>
                    <a:pt x="10145" y="17277"/>
                    <a:pt x="10145" y="17247"/>
                  </a:cubicBezTo>
                  <a:cubicBezTo>
                    <a:pt x="10245" y="17216"/>
                    <a:pt x="10341" y="17216"/>
                    <a:pt x="10436" y="17216"/>
                  </a:cubicBezTo>
                  <a:cubicBezTo>
                    <a:pt x="10436" y="17247"/>
                    <a:pt x="10436" y="17313"/>
                    <a:pt x="10471" y="17343"/>
                  </a:cubicBezTo>
                  <a:cubicBezTo>
                    <a:pt x="10471" y="17313"/>
                    <a:pt x="10471" y="17247"/>
                    <a:pt x="10471" y="17180"/>
                  </a:cubicBezTo>
                  <a:cubicBezTo>
                    <a:pt x="10532" y="17180"/>
                    <a:pt x="10632" y="17180"/>
                    <a:pt x="10697" y="17180"/>
                  </a:cubicBezTo>
                  <a:cubicBezTo>
                    <a:pt x="10663" y="17247"/>
                    <a:pt x="10663" y="17247"/>
                    <a:pt x="10597" y="17277"/>
                  </a:cubicBezTo>
                  <a:cubicBezTo>
                    <a:pt x="10532" y="17343"/>
                    <a:pt x="10567" y="17445"/>
                    <a:pt x="10532" y="17506"/>
                  </a:cubicBezTo>
                  <a:cubicBezTo>
                    <a:pt x="10532" y="17674"/>
                    <a:pt x="10502" y="17802"/>
                    <a:pt x="10436" y="17934"/>
                  </a:cubicBezTo>
                  <a:cubicBezTo>
                    <a:pt x="10597" y="18000"/>
                    <a:pt x="10663" y="17771"/>
                    <a:pt x="10823" y="17802"/>
                  </a:cubicBezTo>
                  <a:cubicBezTo>
                    <a:pt x="10823" y="17934"/>
                    <a:pt x="11437" y="17868"/>
                    <a:pt x="11567" y="17868"/>
                  </a:cubicBezTo>
                  <a:cubicBezTo>
                    <a:pt x="11471" y="17608"/>
                    <a:pt x="11858" y="17506"/>
                    <a:pt x="11663" y="17247"/>
                  </a:cubicBezTo>
                  <a:cubicBezTo>
                    <a:pt x="11728" y="17216"/>
                    <a:pt x="11793" y="17216"/>
                    <a:pt x="11858" y="17216"/>
                  </a:cubicBezTo>
                  <a:cubicBezTo>
                    <a:pt x="11824" y="17277"/>
                    <a:pt x="11858" y="17313"/>
                    <a:pt x="11858" y="17343"/>
                  </a:cubicBezTo>
                  <a:cubicBezTo>
                    <a:pt x="11924" y="17277"/>
                    <a:pt x="11989" y="17150"/>
                    <a:pt x="12150" y="17180"/>
                  </a:cubicBezTo>
                  <a:cubicBezTo>
                    <a:pt x="12150" y="17216"/>
                    <a:pt x="12180" y="17247"/>
                    <a:pt x="12150" y="17313"/>
                  </a:cubicBezTo>
                  <a:cubicBezTo>
                    <a:pt x="12211" y="17379"/>
                    <a:pt x="12276" y="17445"/>
                    <a:pt x="12376" y="17410"/>
                  </a:cubicBezTo>
                  <a:cubicBezTo>
                    <a:pt x="12376" y="17277"/>
                    <a:pt x="12472" y="17216"/>
                    <a:pt x="12441" y="17083"/>
                  </a:cubicBezTo>
                  <a:cubicBezTo>
                    <a:pt x="12537" y="17083"/>
                    <a:pt x="12698" y="17053"/>
                    <a:pt x="12763" y="17114"/>
                  </a:cubicBezTo>
                  <a:cubicBezTo>
                    <a:pt x="12893" y="17216"/>
                    <a:pt x="12728" y="17410"/>
                    <a:pt x="12763" y="17542"/>
                  </a:cubicBezTo>
                  <a:cubicBezTo>
                    <a:pt x="12893" y="17573"/>
                    <a:pt x="13085" y="17476"/>
                    <a:pt x="13115" y="17639"/>
                  </a:cubicBezTo>
                  <a:cubicBezTo>
                    <a:pt x="13180" y="17868"/>
                    <a:pt x="13507" y="17771"/>
                    <a:pt x="13668" y="17802"/>
                  </a:cubicBezTo>
                  <a:cubicBezTo>
                    <a:pt x="13668" y="17934"/>
                    <a:pt x="13602" y="18132"/>
                    <a:pt x="13668" y="18260"/>
                  </a:cubicBezTo>
                  <a:cubicBezTo>
                    <a:pt x="13798" y="18392"/>
                    <a:pt x="14085" y="18295"/>
                    <a:pt x="14215" y="18326"/>
                  </a:cubicBezTo>
                  <a:cubicBezTo>
                    <a:pt x="14215" y="18361"/>
                    <a:pt x="14215" y="18423"/>
                    <a:pt x="14215" y="18489"/>
                  </a:cubicBezTo>
                  <a:cubicBezTo>
                    <a:pt x="14346" y="18489"/>
                    <a:pt x="14442" y="18489"/>
                    <a:pt x="14572" y="18489"/>
                  </a:cubicBezTo>
                  <a:cubicBezTo>
                    <a:pt x="14572" y="18621"/>
                    <a:pt x="14572" y="18718"/>
                    <a:pt x="14572" y="18815"/>
                  </a:cubicBezTo>
                  <a:cubicBezTo>
                    <a:pt x="14637" y="18850"/>
                    <a:pt x="14698" y="18850"/>
                    <a:pt x="14763" y="18850"/>
                  </a:cubicBezTo>
                  <a:cubicBezTo>
                    <a:pt x="14763" y="18917"/>
                    <a:pt x="14763" y="18983"/>
                    <a:pt x="14763" y="19049"/>
                  </a:cubicBezTo>
                  <a:cubicBezTo>
                    <a:pt x="14894" y="19013"/>
                    <a:pt x="14863" y="19176"/>
                    <a:pt x="14990" y="19146"/>
                  </a:cubicBezTo>
                  <a:cubicBezTo>
                    <a:pt x="15024" y="19049"/>
                    <a:pt x="14959" y="18947"/>
                    <a:pt x="14990" y="18881"/>
                  </a:cubicBezTo>
                  <a:cubicBezTo>
                    <a:pt x="15185" y="18850"/>
                    <a:pt x="15633" y="18947"/>
                    <a:pt x="15759" y="18784"/>
                  </a:cubicBezTo>
                  <a:cubicBezTo>
                    <a:pt x="15859" y="18784"/>
                    <a:pt x="15955" y="18784"/>
                    <a:pt x="16020" y="18881"/>
                  </a:cubicBezTo>
                  <a:cubicBezTo>
                    <a:pt x="16051" y="18917"/>
                    <a:pt x="16051" y="18947"/>
                    <a:pt x="16051" y="19013"/>
                  </a:cubicBezTo>
                  <a:cubicBezTo>
                    <a:pt x="16085" y="19049"/>
                    <a:pt x="16151" y="19013"/>
                    <a:pt x="16211" y="19049"/>
                  </a:cubicBezTo>
                  <a:cubicBezTo>
                    <a:pt x="16377" y="19273"/>
                    <a:pt x="16116" y="19406"/>
                    <a:pt x="15955" y="19309"/>
                  </a:cubicBezTo>
                  <a:cubicBezTo>
                    <a:pt x="15924" y="19406"/>
                    <a:pt x="15924" y="19472"/>
                    <a:pt x="15924" y="19569"/>
                  </a:cubicBezTo>
                  <a:cubicBezTo>
                    <a:pt x="15955" y="19569"/>
                    <a:pt x="15990" y="19569"/>
                    <a:pt x="16020" y="19569"/>
                  </a:cubicBezTo>
                  <a:cubicBezTo>
                    <a:pt x="16020" y="19670"/>
                    <a:pt x="16020" y="19767"/>
                    <a:pt x="16020" y="19833"/>
                  </a:cubicBezTo>
                  <a:cubicBezTo>
                    <a:pt x="16211" y="19833"/>
                    <a:pt x="16211" y="19996"/>
                    <a:pt x="16151" y="20128"/>
                  </a:cubicBezTo>
                  <a:cubicBezTo>
                    <a:pt x="16085" y="20322"/>
                    <a:pt x="15990" y="20419"/>
                    <a:pt x="15990" y="20617"/>
                  </a:cubicBezTo>
                  <a:cubicBezTo>
                    <a:pt x="15955" y="20617"/>
                    <a:pt x="15890" y="20648"/>
                    <a:pt x="15859" y="20617"/>
                  </a:cubicBezTo>
                  <a:cubicBezTo>
                    <a:pt x="15824" y="20648"/>
                    <a:pt x="15824" y="20714"/>
                    <a:pt x="15859" y="20750"/>
                  </a:cubicBezTo>
                  <a:cubicBezTo>
                    <a:pt x="15955" y="20780"/>
                    <a:pt x="16020" y="20847"/>
                    <a:pt x="16051" y="20913"/>
                  </a:cubicBezTo>
                  <a:cubicBezTo>
                    <a:pt x="16085" y="21010"/>
                    <a:pt x="16020" y="21142"/>
                    <a:pt x="16151" y="21142"/>
                  </a:cubicBezTo>
                  <a:cubicBezTo>
                    <a:pt x="16151" y="21173"/>
                    <a:pt x="16151" y="21208"/>
                    <a:pt x="16181" y="21208"/>
                  </a:cubicBezTo>
                  <a:cubicBezTo>
                    <a:pt x="16211" y="21173"/>
                    <a:pt x="16246" y="21106"/>
                    <a:pt x="16277" y="21076"/>
                  </a:cubicBezTo>
                  <a:cubicBezTo>
                    <a:pt x="16246" y="21106"/>
                    <a:pt x="16211" y="21173"/>
                    <a:pt x="16181" y="21208"/>
                  </a:cubicBezTo>
                  <a:cubicBezTo>
                    <a:pt x="16246" y="21305"/>
                    <a:pt x="16407" y="21305"/>
                    <a:pt x="16538" y="21336"/>
                  </a:cubicBezTo>
                  <a:cubicBezTo>
                    <a:pt x="16538" y="21600"/>
                    <a:pt x="17151" y="21600"/>
                    <a:pt x="17342" y="21534"/>
                  </a:cubicBezTo>
                  <a:cubicBezTo>
                    <a:pt x="17538" y="21402"/>
                    <a:pt x="17377" y="21142"/>
                    <a:pt x="17503" y="21010"/>
                  </a:cubicBezTo>
                  <a:cubicBezTo>
                    <a:pt x="17568" y="20943"/>
                    <a:pt x="17634" y="21040"/>
                    <a:pt x="17634" y="20913"/>
                  </a:cubicBezTo>
                  <a:cubicBezTo>
                    <a:pt x="17634" y="20811"/>
                    <a:pt x="17764" y="20847"/>
                    <a:pt x="17860" y="20847"/>
                  </a:cubicBezTo>
                  <a:cubicBezTo>
                    <a:pt x="17860" y="20780"/>
                    <a:pt x="17829" y="20750"/>
                    <a:pt x="17829" y="20714"/>
                  </a:cubicBezTo>
                  <a:lnTo>
                    <a:pt x="17794" y="20714"/>
                  </a:lnTo>
                  <a:lnTo>
                    <a:pt x="17829" y="20714"/>
                  </a:lnTo>
                  <a:cubicBezTo>
                    <a:pt x="17764" y="20648"/>
                    <a:pt x="17699" y="20587"/>
                    <a:pt x="17794" y="20485"/>
                  </a:cubicBezTo>
                  <a:cubicBezTo>
                    <a:pt x="17890" y="20388"/>
                    <a:pt x="18055" y="20388"/>
                    <a:pt x="17955" y="20225"/>
                  </a:cubicBezTo>
                  <a:cubicBezTo>
                    <a:pt x="17860" y="20093"/>
                    <a:pt x="17925" y="19996"/>
                    <a:pt x="18021" y="19864"/>
                  </a:cubicBezTo>
                  <a:cubicBezTo>
                    <a:pt x="18086" y="19767"/>
                    <a:pt x="17990" y="19732"/>
                    <a:pt x="17955" y="19670"/>
                  </a:cubicBezTo>
                  <a:cubicBezTo>
                    <a:pt x="17955" y="19604"/>
                    <a:pt x="17955" y="19538"/>
                    <a:pt x="17955" y="19472"/>
                  </a:cubicBezTo>
                  <a:cubicBezTo>
                    <a:pt x="17890" y="19441"/>
                    <a:pt x="17860" y="19441"/>
                    <a:pt x="17794" y="19441"/>
                  </a:cubicBezTo>
                  <a:cubicBezTo>
                    <a:pt x="17860" y="19441"/>
                    <a:pt x="17890" y="19441"/>
                    <a:pt x="17955" y="19472"/>
                  </a:cubicBezTo>
                  <a:lnTo>
                    <a:pt x="17955" y="19441"/>
                  </a:lnTo>
                  <a:cubicBezTo>
                    <a:pt x="18151" y="19406"/>
                    <a:pt x="18312" y="19340"/>
                    <a:pt x="18347" y="19110"/>
                  </a:cubicBezTo>
                  <a:cubicBezTo>
                    <a:pt x="18347" y="18850"/>
                    <a:pt x="18216" y="18753"/>
                    <a:pt x="18055" y="18621"/>
                  </a:cubicBezTo>
                  <a:cubicBezTo>
                    <a:pt x="17829" y="18458"/>
                    <a:pt x="17890" y="18229"/>
                    <a:pt x="17829" y="18031"/>
                  </a:cubicBezTo>
                  <a:cubicBezTo>
                    <a:pt x="17729" y="17802"/>
                    <a:pt x="17729" y="17608"/>
                    <a:pt x="17794" y="17343"/>
                  </a:cubicBezTo>
                  <a:cubicBezTo>
                    <a:pt x="17860" y="17180"/>
                    <a:pt x="17955" y="17017"/>
                    <a:pt x="18151" y="16987"/>
                  </a:cubicBezTo>
                  <a:cubicBezTo>
                    <a:pt x="18377" y="16920"/>
                    <a:pt x="18508" y="16788"/>
                    <a:pt x="18699" y="16656"/>
                  </a:cubicBezTo>
                  <a:cubicBezTo>
                    <a:pt x="18860" y="16594"/>
                    <a:pt x="19086" y="16594"/>
                    <a:pt x="19186" y="16427"/>
                  </a:cubicBezTo>
                  <a:cubicBezTo>
                    <a:pt x="19282" y="16264"/>
                    <a:pt x="19347" y="16035"/>
                    <a:pt x="19573" y="16004"/>
                  </a:cubicBezTo>
                  <a:cubicBezTo>
                    <a:pt x="19603" y="15907"/>
                    <a:pt x="19734" y="15907"/>
                    <a:pt x="19830" y="15872"/>
                  </a:cubicBezTo>
                  <a:cubicBezTo>
                    <a:pt x="19925" y="15806"/>
                    <a:pt x="19925" y="15709"/>
                    <a:pt x="19925" y="15612"/>
                  </a:cubicBezTo>
                  <a:cubicBezTo>
                    <a:pt x="19991" y="15413"/>
                    <a:pt x="20347" y="15480"/>
                    <a:pt x="20312" y="15709"/>
                  </a:cubicBezTo>
                  <a:cubicBezTo>
                    <a:pt x="20478" y="15709"/>
                    <a:pt x="20478" y="15612"/>
                    <a:pt x="20604" y="15546"/>
                  </a:cubicBezTo>
                  <a:cubicBezTo>
                    <a:pt x="20769" y="15413"/>
                    <a:pt x="20991" y="15576"/>
                    <a:pt x="21156" y="15612"/>
                  </a:cubicBezTo>
                  <a:cubicBezTo>
                    <a:pt x="21543" y="15643"/>
                    <a:pt x="21543" y="15250"/>
                    <a:pt x="21217" y="15153"/>
                  </a:cubicBezTo>
                  <a:cubicBezTo>
                    <a:pt x="20895" y="15087"/>
                    <a:pt x="20704" y="14858"/>
                    <a:pt x="20412" y="14726"/>
                  </a:cubicBezTo>
                  <a:cubicBezTo>
                    <a:pt x="20347" y="14695"/>
                    <a:pt x="20282" y="14660"/>
                    <a:pt x="20217" y="14598"/>
                  </a:cubicBezTo>
                  <a:cubicBezTo>
                    <a:pt x="20121" y="14532"/>
                    <a:pt x="20151" y="14435"/>
                    <a:pt x="20086" y="14334"/>
                  </a:cubicBezTo>
                  <a:cubicBezTo>
                    <a:pt x="19991" y="14140"/>
                    <a:pt x="19799" y="14105"/>
                    <a:pt x="19699" y="13876"/>
                  </a:cubicBezTo>
                  <a:cubicBezTo>
                    <a:pt x="19864" y="13876"/>
                    <a:pt x="20056" y="13810"/>
                    <a:pt x="20186" y="13713"/>
                  </a:cubicBezTo>
                  <a:cubicBezTo>
                    <a:pt x="20282" y="13647"/>
                    <a:pt x="20186" y="13483"/>
                    <a:pt x="20186" y="13417"/>
                  </a:cubicBezTo>
                  <a:cubicBezTo>
                    <a:pt x="20151" y="13290"/>
                    <a:pt x="20056" y="13320"/>
                    <a:pt x="19960" y="13290"/>
                  </a:cubicBezTo>
                  <a:cubicBezTo>
                    <a:pt x="19799" y="13290"/>
                    <a:pt x="19669" y="13188"/>
                    <a:pt x="19538" y="13157"/>
                  </a:cubicBezTo>
                  <a:cubicBezTo>
                    <a:pt x="19443" y="12994"/>
                    <a:pt x="19477" y="12827"/>
                    <a:pt x="19699" y="12827"/>
                  </a:cubicBezTo>
                  <a:cubicBezTo>
                    <a:pt x="19895" y="12827"/>
                    <a:pt x="19799" y="12699"/>
                    <a:pt x="19991" y="12633"/>
                  </a:cubicBezTo>
                  <a:cubicBezTo>
                    <a:pt x="20217" y="12567"/>
                    <a:pt x="20478" y="12664"/>
                    <a:pt x="20734" y="12633"/>
                  </a:cubicBezTo>
                  <a:cubicBezTo>
                    <a:pt x="20830" y="12633"/>
                    <a:pt x="20930" y="12567"/>
                    <a:pt x="20830" y="12435"/>
                  </a:cubicBezTo>
                  <a:cubicBezTo>
                    <a:pt x="20769" y="12373"/>
                    <a:pt x="20638" y="12404"/>
                    <a:pt x="20543" y="12404"/>
                  </a:cubicBezTo>
                  <a:cubicBezTo>
                    <a:pt x="20543" y="12307"/>
                    <a:pt x="20508" y="12272"/>
                    <a:pt x="20443" y="12272"/>
                  </a:cubicBezTo>
                  <a:cubicBezTo>
                    <a:pt x="20412" y="12144"/>
                    <a:pt x="20412" y="12012"/>
                    <a:pt x="20412" y="11849"/>
                  </a:cubicBezTo>
                  <a:cubicBezTo>
                    <a:pt x="20251" y="11813"/>
                    <a:pt x="20025" y="11880"/>
                    <a:pt x="19895" y="11783"/>
                  </a:cubicBezTo>
                  <a:cubicBezTo>
                    <a:pt x="19734" y="11650"/>
                    <a:pt x="19830" y="11421"/>
                    <a:pt x="19799" y="11227"/>
                  </a:cubicBezTo>
                  <a:cubicBezTo>
                    <a:pt x="19764" y="11029"/>
                    <a:pt x="19508" y="11126"/>
                    <a:pt x="19538" y="10901"/>
                  </a:cubicBezTo>
                  <a:cubicBezTo>
                    <a:pt x="19603" y="10703"/>
                    <a:pt x="19377" y="10571"/>
                    <a:pt x="19412" y="10377"/>
                  </a:cubicBezTo>
                  <a:cubicBezTo>
                    <a:pt x="19247" y="10377"/>
                    <a:pt x="19186" y="10148"/>
                    <a:pt x="19151" y="9950"/>
                  </a:cubicBezTo>
                  <a:cubicBezTo>
                    <a:pt x="19056" y="9919"/>
                    <a:pt x="18960" y="9817"/>
                    <a:pt x="18829" y="9756"/>
                  </a:cubicBezTo>
                  <a:cubicBezTo>
                    <a:pt x="18634" y="9654"/>
                    <a:pt x="18377" y="9654"/>
                    <a:pt x="18121" y="9690"/>
                  </a:cubicBezTo>
                  <a:cubicBezTo>
                    <a:pt x="18086" y="9756"/>
                    <a:pt x="18055" y="9853"/>
                    <a:pt x="17990" y="9919"/>
                  </a:cubicBezTo>
                  <a:cubicBezTo>
                    <a:pt x="17925" y="9950"/>
                    <a:pt x="17794" y="9985"/>
                    <a:pt x="17764" y="10082"/>
                  </a:cubicBezTo>
                  <a:cubicBezTo>
                    <a:pt x="17603" y="10113"/>
                    <a:pt x="17568" y="9919"/>
                    <a:pt x="17538" y="9817"/>
                  </a:cubicBezTo>
                  <a:cubicBezTo>
                    <a:pt x="17473" y="9756"/>
                    <a:pt x="17442" y="9654"/>
                    <a:pt x="17312" y="9624"/>
                  </a:cubicBezTo>
                  <a:cubicBezTo>
                    <a:pt x="17151" y="9557"/>
                    <a:pt x="16925" y="9624"/>
                    <a:pt x="16729" y="9624"/>
                  </a:cubicBezTo>
                  <a:cubicBezTo>
                    <a:pt x="16699" y="9425"/>
                    <a:pt x="16277" y="9491"/>
                    <a:pt x="16151" y="9491"/>
                  </a:cubicBezTo>
                  <a:cubicBezTo>
                    <a:pt x="16151" y="9359"/>
                    <a:pt x="16151" y="9231"/>
                    <a:pt x="16151" y="9130"/>
                  </a:cubicBezTo>
                  <a:cubicBezTo>
                    <a:pt x="16151" y="9002"/>
                    <a:pt x="16051" y="8901"/>
                    <a:pt x="16020" y="8804"/>
                  </a:cubicBezTo>
                  <a:cubicBezTo>
                    <a:pt x="15794" y="8738"/>
                    <a:pt x="15533" y="8901"/>
                    <a:pt x="15311" y="8870"/>
                  </a:cubicBezTo>
                  <a:cubicBezTo>
                    <a:pt x="15150" y="8839"/>
                    <a:pt x="15150" y="8738"/>
                    <a:pt x="15055" y="8641"/>
                  </a:cubicBezTo>
                  <a:cubicBezTo>
                    <a:pt x="14959" y="8544"/>
                    <a:pt x="14894" y="8544"/>
                    <a:pt x="14763" y="8478"/>
                  </a:cubicBezTo>
                  <a:cubicBezTo>
                    <a:pt x="14602" y="8412"/>
                    <a:pt x="14407" y="8280"/>
                    <a:pt x="14215" y="8183"/>
                  </a:cubicBezTo>
                  <a:cubicBezTo>
                    <a:pt x="14085" y="8117"/>
                    <a:pt x="14055" y="8086"/>
                    <a:pt x="13924" y="8152"/>
                  </a:cubicBezTo>
                  <a:cubicBezTo>
                    <a:pt x="13859" y="8213"/>
                    <a:pt x="13798" y="8346"/>
                    <a:pt x="13698" y="8315"/>
                  </a:cubicBezTo>
                  <a:cubicBezTo>
                    <a:pt x="13633" y="8152"/>
                    <a:pt x="13441" y="8086"/>
                    <a:pt x="13311" y="8020"/>
                  </a:cubicBezTo>
                  <a:cubicBezTo>
                    <a:pt x="13180" y="7984"/>
                    <a:pt x="13085" y="7923"/>
                    <a:pt x="12924" y="7857"/>
                  </a:cubicBezTo>
                  <a:cubicBezTo>
                    <a:pt x="12954" y="7821"/>
                    <a:pt x="12924" y="7790"/>
                    <a:pt x="12924" y="7760"/>
                  </a:cubicBezTo>
                  <a:cubicBezTo>
                    <a:pt x="12793" y="7694"/>
                    <a:pt x="12667" y="7627"/>
                    <a:pt x="12537" y="7495"/>
                  </a:cubicBezTo>
                  <a:cubicBezTo>
                    <a:pt x="12376" y="7398"/>
                    <a:pt x="12311" y="7235"/>
                    <a:pt x="12150" y="7301"/>
                  </a:cubicBezTo>
                  <a:cubicBezTo>
                    <a:pt x="12150" y="7332"/>
                    <a:pt x="12150" y="7332"/>
                    <a:pt x="12115" y="7332"/>
                  </a:cubicBezTo>
                  <a:cubicBezTo>
                    <a:pt x="11989" y="7367"/>
                    <a:pt x="12050" y="7037"/>
                    <a:pt x="12019" y="6940"/>
                  </a:cubicBezTo>
                  <a:cubicBezTo>
                    <a:pt x="11989" y="6808"/>
                    <a:pt x="11889" y="6645"/>
                    <a:pt x="11763" y="6614"/>
                  </a:cubicBezTo>
                  <a:cubicBezTo>
                    <a:pt x="11663" y="6579"/>
                    <a:pt x="11632" y="6579"/>
                    <a:pt x="11537" y="6548"/>
                  </a:cubicBezTo>
                  <a:cubicBezTo>
                    <a:pt x="11471" y="6513"/>
                    <a:pt x="11406" y="6451"/>
                    <a:pt x="11341" y="6416"/>
                  </a:cubicBezTo>
                  <a:cubicBezTo>
                    <a:pt x="11276" y="6385"/>
                    <a:pt x="11180" y="6283"/>
                    <a:pt x="11115" y="6283"/>
                  </a:cubicBezTo>
                  <a:cubicBezTo>
                    <a:pt x="11050" y="6253"/>
                    <a:pt x="10954" y="6283"/>
                    <a:pt x="10889" y="6253"/>
                  </a:cubicBezTo>
                  <a:cubicBezTo>
                    <a:pt x="10889" y="6222"/>
                    <a:pt x="10889" y="6187"/>
                    <a:pt x="10889" y="6120"/>
                  </a:cubicBezTo>
                  <a:cubicBezTo>
                    <a:pt x="10597" y="6120"/>
                    <a:pt x="10436" y="5957"/>
                    <a:pt x="10245" y="5759"/>
                  </a:cubicBezTo>
                  <a:cubicBezTo>
                    <a:pt x="10145" y="5662"/>
                    <a:pt x="10115" y="5534"/>
                    <a:pt x="9984" y="5534"/>
                  </a:cubicBezTo>
                  <a:cubicBezTo>
                    <a:pt x="9793" y="5499"/>
                    <a:pt x="9823" y="5728"/>
                    <a:pt x="9823" y="5860"/>
                  </a:cubicBezTo>
                  <a:cubicBezTo>
                    <a:pt x="9693" y="5891"/>
                    <a:pt x="9662" y="5697"/>
                    <a:pt x="9567" y="5631"/>
                  </a:cubicBezTo>
                  <a:cubicBezTo>
                    <a:pt x="9436" y="5565"/>
                    <a:pt x="9341" y="5662"/>
                    <a:pt x="9210" y="5534"/>
                  </a:cubicBezTo>
                  <a:cubicBezTo>
                    <a:pt x="9180" y="5468"/>
                    <a:pt x="9145" y="5367"/>
                    <a:pt x="9114" y="5305"/>
                  </a:cubicBezTo>
                  <a:cubicBezTo>
                    <a:pt x="9114" y="5305"/>
                    <a:pt x="9080" y="5270"/>
                    <a:pt x="9049" y="5239"/>
                  </a:cubicBezTo>
                  <a:cubicBezTo>
                    <a:pt x="8984" y="5305"/>
                    <a:pt x="8919" y="5367"/>
                    <a:pt x="8954" y="5367"/>
                  </a:cubicBezTo>
                  <a:cubicBezTo>
                    <a:pt x="8919" y="5367"/>
                    <a:pt x="8984" y="5305"/>
                    <a:pt x="9049" y="5239"/>
                  </a:cubicBezTo>
                  <a:cubicBezTo>
                    <a:pt x="9014" y="5239"/>
                    <a:pt x="9014" y="5239"/>
                    <a:pt x="9014" y="5239"/>
                  </a:cubicBezTo>
                  <a:cubicBezTo>
                    <a:pt x="8853" y="5402"/>
                    <a:pt x="8693" y="5631"/>
                    <a:pt x="8627" y="5697"/>
                  </a:cubicBezTo>
                  <a:cubicBezTo>
                    <a:pt x="8562" y="5697"/>
                    <a:pt x="8466" y="5697"/>
                    <a:pt x="8401" y="5697"/>
                  </a:cubicBezTo>
                </a:path>
              </a:pathLst>
            </a:custGeom>
            <a:solidFill>
              <a:srgbClr val="11CADD"/>
            </a:solidFill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4120;p154">
              <a:extLst>
                <a:ext uri="{FF2B5EF4-FFF2-40B4-BE49-F238E27FC236}">
                  <a16:creationId xmlns:a16="http://schemas.microsoft.com/office/drawing/2014/main" id="{1C85EA05-C293-43E3-B17F-6D92A6AEBB23}"/>
                </a:ext>
              </a:extLst>
            </p:cNvPr>
            <p:cNvSpPr/>
            <p:nvPr/>
          </p:nvSpPr>
          <p:spPr>
            <a:xfrm>
              <a:off x="1748110" y="7783024"/>
              <a:ext cx="744839" cy="1486575"/>
            </a:xfrm>
            <a:custGeom>
              <a:avLst/>
              <a:gdLst/>
              <a:ahLst/>
              <a:cxnLst/>
              <a:rect l="0" t="0" r="0" b="0"/>
              <a:pathLst>
                <a:path w="21254" h="21600" extrusionOk="0">
                  <a:moveTo>
                    <a:pt x="18567" y="21556"/>
                  </a:moveTo>
                  <a:cubicBezTo>
                    <a:pt x="18654" y="21556"/>
                    <a:pt x="18753" y="21556"/>
                    <a:pt x="18753" y="21506"/>
                  </a:cubicBezTo>
                  <a:cubicBezTo>
                    <a:pt x="18840" y="21367"/>
                    <a:pt x="18840" y="21229"/>
                    <a:pt x="18840" y="21040"/>
                  </a:cubicBezTo>
                  <a:cubicBezTo>
                    <a:pt x="18926" y="21084"/>
                    <a:pt x="18926" y="21040"/>
                    <a:pt x="19025" y="21040"/>
                  </a:cubicBezTo>
                  <a:cubicBezTo>
                    <a:pt x="19025" y="20945"/>
                    <a:pt x="19025" y="20851"/>
                    <a:pt x="19025" y="20756"/>
                  </a:cubicBezTo>
                  <a:cubicBezTo>
                    <a:pt x="19855" y="20945"/>
                    <a:pt x="19669" y="20574"/>
                    <a:pt x="19483" y="20291"/>
                  </a:cubicBezTo>
                  <a:cubicBezTo>
                    <a:pt x="19483" y="20291"/>
                    <a:pt x="19483" y="20291"/>
                    <a:pt x="19397" y="20291"/>
                  </a:cubicBezTo>
                  <a:cubicBezTo>
                    <a:pt x="19397" y="20058"/>
                    <a:pt x="18926" y="19919"/>
                    <a:pt x="19025" y="19686"/>
                  </a:cubicBezTo>
                  <a:cubicBezTo>
                    <a:pt x="19025" y="19541"/>
                    <a:pt x="19397" y="19308"/>
                    <a:pt x="19756" y="19308"/>
                  </a:cubicBezTo>
                  <a:cubicBezTo>
                    <a:pt x="19855" y="19170"/>
                    <a:pt x="19855" y="18981"/>
                    <a:pt x="19756" y="18798"/>
                  </a:cubicBezTo>
                  <a:cubicBezTo>
                    <a:pt x="19483" y="18798"/>
                    <a:pt x="19112" y="18471"/>
                    <a:pt x="19025" y="18282"/>
                  </a:cubicBezTo>
                  <a:cubicBezTo>
                    <a:pt x="18926" y="18093"/>
                    <a:pt x="19483" y="18093"/>
                    <a:pt x="19669" y="17911"/>
                  </a:cubicBezTo>
                  <a:cubicBezTo>
                    <a:pt x="19941" y="17672"/>
                    <a:pt x="19855" y="16834"/>
                    <a:pt x="20585" y="16929"/>
                  </a:cubicBezTo>
                  <a:cubicBezTo>
                    <a:pt x="20585" y="16740"/>
                    <a:pt x="20771" y="16274"/>
                    <a:pt x="21043" y="16180"/>
                  </a:cubicBezTo>
                  <a:cubicBezTo>
                    <a:pt x="21600" y="15991"/>
                    <a:pt x="20870" y="15852"/>
                    <a:pt x="20956" y="15569"/>
                  </a:cubicBezTo>
                  <a:cubicBezTo>
                    <a:pt x="20585" y="15525"/>
                    <a:pt x="20498" y="15663"/>
                    <a:pt x="20313" y="15758"/>
                  </a:cubicBezTo>
                  <a:cubicBezTo>
                    <a:pt x="19855" y="15802"/>
                    <a:pt x="19669" y="15525"/>
                    <a:pt x="19211" y="15474"/>
                  </a:cubicBezTo>
                  <a:cubicBezTo>
                    <a:pt x="19756" y="15474"/>
                    <a:pt x="19298" y="14776"/>
                    <a:pt x="19941" y="14681"/>
                  </a:cubicBezTo>
                  <a:cubicBezTo>
                    <a:pt x="19941" y="14587"/>
                    <a:pt x="19941" y="14492"/>
                    <a:pt x="19941" y="14404"/>
                  </a:cubicBezTo>
                  <a:cubicBezTo>
                    <a:pt x="19855" y="14404"/>
                    <a:pt x="19855" y="14404"/>
                    <a:pt x="19855" y="14404"/>
                  </a:cubicBezTo>
                  <a:cubicBezTo>
                    <a:pt x="19669" y="14077"/>
                    <a:pt x="21229" y="13517"/>
                    <a:pt x="19855" y="13422"/>
                  </a:cubicBezTo>
                  <a:cubicBezTo>
                    <a:pt x="19941" y="13277"/>
                    <a:pt x="19756" y="13233"/>
                    <a:pt x="19756" y="13095"/>
                  </a:cubicBezTo>
                  <a:cubicBezTo>
                    <a:pt x="20585" y="13139"/>
                    <a:pt x="20498" y="12207"/>
                    <a:pt x="20040" y="12062"/>
                  </a:cubicBezTo>
                  <a:cubicBezTo>
                    <a:pt x="19669" y="11968"/>
                    <a:pt x="19025" y="12018"/>
                    <a:pt x="18753" y="12157"/>
                  </a:cubicBezTo>
                  <a:cubicBezTo>
                    <a:pt x="18468" y="12390"/>
                    <a:pt x="17825" y="12295"/>
                    <a:pt x="17825" y="12623"/>
                  </a:cubicBezTo>
                  <a:cubicBezTo>
                    <a:pt x="17738" y="12673"/>
                    <a:pt x="17651" y="12673"/>
                    <a:pt x="17552" y="12673"/>
                  </a:cubicBezTo>
                  <a:cubicBezTo>
                    <a:pt x="17552" y="12440"/>
                    <a:pt x="17094" y="12440"/>
                    <a:pt x="16822" y="12346"/>
                  </a:cubicBezTo>
                  <a:cubicBezTo>
                    <a:pt x="16537" y="12251"/>
                    <a:pt x="16537" y="12018"/>
                    <a:pt x="16451" y="11829"/>
                  </a:cubicBezTo>
                  <a:cubicBezTo>
                    <a:pt x="16352" y="11596"/>
                    <a:pt x="16451" y="11363"/>
                    <a:pt x="16537" y="11131"/>
                  </a:cubicBezTo>
                  <a:cubicBezTo>
                    <a:pt x="16636" y="10898"/>
                    <a:pt x="16537" y="10570"/>
                    <a:pt x="16909" y="10425"/>
                  </a:cubicBezTo>
                  <a:cubicBezTo>
                    <a:pt x="17008" y="10192"/>
                    <a:pt x="17094" y="9865"/>
                    <a:pt x="16723" y="9632"/>
                  </a:cubicBezTo>
                  <a:cubicBezTo>
                    <a:pt x="16537" y="9494"/>
                    <a:pt x="15436" y="9210"/>
                    <a:pt x="15163" y="9210"/>
                  </a:cubicBezTo>
                  <a:cubicBezTo>
                    <a:pt x="15250" y="9072"/>
                    <a:pt x="15077" y="8839"/>
                    <a:pt x="15250" y="8700"/>
                  </a:cubicBezTo>
                  <a:cubicBezTo>
                    <a:pt x="15436" y="8700"/>
                    <a:pt x="15535" y="8700"/>
                    <a:pt x="15720" y="8700"/>
                  </a:cubicBezTo>
                  <a:cubicBezTo>
                    <a:pt x="15720" y="8417"/>
                    <a:pt x="15894" y="8046"/>
                    <a:pt x="15349" y="7901"/>
                  </a:cubicBezTo>
                  <a:cubicBezTo>
                    <a:pt x="14705" y="7718"/>
                    <a:pt x="13789" y="7857"/>
                    <a:pt x="13047" y="7857"/>
                  </a:cubicBezTo>
                  <a:cubicBezTo>
                    <a:pt x="13146" y="7857"/>
                    <a:pt x="13146" y="7857"/>
                    <a:pt x="13232" y="7857"/>
                  </a:cubicBezTo>
                  <a:cubicBezTo>
                    <a:pt x="13232" y="7718"/>
                    <a:pt x="13876" y="7246"/>
                    <a:pt x="14148" y="7202"/>
                  </a:cubicBezTo>
                  <a:cubicBezTo>
                    <a:pt x="14148" y="7064"/>
                    <a:pt x="13789" y="7064"/>
                    <a:pt x="13604" y="7013"/>
                  </a:cubicBezTo>
                  <a:cubicBezTo>
                    <a:pt x="13319" y="6969"/>
                    <a:pt x="13319" y="6831"/>
                    <a:pt x="13047" y="6780"/>
                  </a:cubicBezTo>
                  <a:cubicBezTo>
                    <a:pt x="12861" y="6686"/>
                    <a:pt x="12589" y="6736"/>
                    <a:pt x="12316" y="6642"/>
                  </a:cubicBezTo>
                  <a:cubicBezTo>
                    <a:pt x="12044" y="6503"/>
                    <a:pt x="11759" y="6547"/>
                    <a:pt x="11400" y="6547"/>
                  </a:cubicBezTo>
                  <a:cubicBezTo>
                    <a:pt x="11400" y="6314"/>
                    <a:pt x="11400" y="6031"/>
                    <a:pt x="11487" y="5798"/>
                  </a:cubicBezTo>
                  <a:cubicBezTo>
                    <a:pt x="11858" y="5849"/>
                    <a:pt x="12044" y="6031"/>
                    <a:pt x="12502" y="5987"/>
                  </a:cubicBezTo>
                  <a:cubicBezTo>
                    <a:pt x="12502" y="5660"/>
                    <a:pt x="13232" y="5849"/>
                    <a:pt x="13232" y="5521"/>
                  </a:cubicBezTo>
                  <a:cubicBezTo>
                    <a:pt x="13319" y="5521"/>
                    <a:pt x="13319" y="5521"/>
                    <a:pt x="13319" y="5521"/>
                  </a:cubicBezTo>
                  <a:cubicBezTo>
                    <a:pt x="13319" y="5376"/>
                    <a:pt x="13319" y="5332"/>
                    <a:pt x="13319" y="5288"/>
                  </a:cubicBezTo>
                  <a:cubicBezTo>
                    <a:pt x="13146" y="5099"/>
                    <a:pt x="12675" y="5194"/>
                    <a:pt x="12316" y="5143"/>
                  </a:cubicBezTo>
                  <a:cubicBezTo>
                    <a:pt x="12044" y="5049"/>
                    <a:pt x="11858" y="4772"/>
                    <a:pt x="11487" y="4816"/>
                  </a:cubicBezTo>
                  <a:cubicBezTo>
                    <a:pt x="11487" y="4816"/>
                    <a:pt x="11487" y="4816"/>
                    <a:pt x="11487" y="4866"/>
                  </a:cubicBezTo>
                  <a:cubicBezTo>
                    <a:pt x="11301" y="4866"/>
                    <a:pt x="11301" y="4634"/>
                    <a:pt x="11215" y="4583"/>
                  </a:cubicBezTo>
                  <a:cubicBezTo>
                    <a:pt x="11029" y="4445"/>
                    <a:pt x="10571" y="4489"/>
                    <a:pt x="10286" y="4489"/>
                  </a:cubicBezTo>
                  <a:cubicBezTo>
                    <a:pt x="10286" y="4350"/>
                    <a:pt x="10286" y="4212"/>
                    <a:pt x="10286" y="4067"/>
                  </a:cubicBezTo>
                  <a:cubicBezTo>
                    <a:pt x="10014" y="4023"/>
                    <a:pt x="9556" y="4161"/>
                    <a:pt x="9284" y="4161"/>
                  </a:cubicBezTo>
                  <a:cubicBezTo>
                    <a:pt x="8999" y="4161"/>
                    <a:pt x="8727" y="4161"/>
                    <a:pt x="8541" y="4117"/>
                  </a:cubicBezTo>
                  <a:cubicBezTo>
                    <a:pt x="7897" y="4023"/>
                    <a:pt x="7811" y="3884"/>
                    <a:pt x="7724" y="3601"/>
                  </a:cubicBezTo>
                  <a:cubicBezTo>
                    <a:pt x="7625" y="3368"/>
                    <a:pt x="6796" y="3463"/>
                    <a:pt x="6424" y="3324"/>
                  </a:cubicBezTo>
                  <a:cubicBezTo>
                    <a:pt x="6152" y="3230"/>
                    <a:pt x="5880" y="2997"/>
                    <a:pt x="5422" y="2997"/>
                  </a:cubicBezTo>
                  <a:cubicBezTo>
                    <a:pt x="5508" y="2808"/>
                    <a:pt x="5050" y="2386"/>
                    <a:pt x="4691" y="2342"/>
                  </a:cubicBezTo>
                  <a:cubicBezTo>
                    <a:pt x="4134" y="2248"/>
                    <a:pt x="3949" y="2292"/>
                    <a:pt x="3949" y="2015"/>
                  </a:cubicBezTo>
                  <a:cubicBezTo>
                    <a:pt x="3949" y="1870"/>
                    <a:pt x="3763" y="1826"/>
                    <a:pt x="3763" y="1731"/>
                  </a:cubicBezTo>
                  <a:cubicBezTo>
                    <a:pt x="3763" y="1593"/>
                    <a:pt x="4048" y="1549"/>
                    <a:pt x="4221" y="1454"/>
                  </a:cubicBezTo>
                  <a:cubicBezTo>
                    <a:pt x="4320" y="1265"/>
                    <a:pt x="3763" y="1265"/>
                    <a:pt x="3763" y="1404"/>
                  </a:cubicBezTo>
                  <a:cubicBezTo>
                    <a:pt x="3676" y="1404"/>
                    <a:pt x="3577" y="1404"/>
                    <a:pt x="3491" y="1404"/>
                  </a:cubicBezTo>
                  <a:cubicBezTo>
                    <a:pt x="3305" y="1265"/>
                    <a:pt x="3305" y="1127"/>
                    <a:pt x="2934" y="1077"/>
                  </a:cubicBezTo>
                  <a:cubicBezTo>
                    <a:pt x="3033" y="982"/>
                    <a:pt x="3033" y="844"/>
                    <a:pt x="3033" y="749"/>
                  </a:cubicBezTo>
                  <a:cubicBezTo>
                    <a:pt x="2934" y="749"/>
                    <a:pt x="2476" y="938"/>
                    <a:pt x="2476" y="982"/>
                  </a:cubicBezTo>
                  <a:cubicBezTo>
                    <a:pt x="2389" y="938"/>
                    <a:pt x="2476" y="844"/>
                    <a:pt x="2476" y="800"/>
                  </a:cubicBezTo>
                  <a:cubicBezTo>
                    <a:pt x="2290" y="749"/>
                    <a:pt x="2117" y="749"/>
                    <a:pt x="1931" y="749"/>
                  </a:cubicBezTo>
                  <a:cubicBezTo>
                    <a:pt x="1832" y="611"/>
                    <a:pt x="2290" y="560"/>
                    <a:pt x="1832" y="422"/>
                  </a:cubicBezTo>
                  <a:cubicBezTo>
                    <a:pt x="1473" y="283"/>
                    <a:pt x="1287" y="327"/>
                    <a:pt x="1188" y="516"/>
                  </a:cubicBezTo>
                  <a:cubicBezTo>
                    <a:pt x="1015" y="560"/>
                    <a:pt x="916" y="472"/>
                    <a:pt x="829" y="378"/>
                  </a:cubicBezTo>
                  <a:cubicBezTo>
                    <a:pt x="1188" y="327"/>
                    <a:pt x="829" y="94"/>
                    <a:pt x="545" y="145"/>
                  </a:cubicBezTo>
                  <a:cubicBezTo>
                    <a:pt x="545" y="145"/>
                    <a:pt x="359" y="94"/>
                    <a:pt x="0" y="0"/>
                  </a:cubicBezTo>
                  <a:cubicBezTo>
                    <a:pt x="0" y="50"/>
                    <a:pt x="87" y="50"/>
                    <a:pt x="87" y="50"/>
                  </a:cubicBezTo>
                  <a:cubicBezTo>
                    <a:pt x="359" y="327"/>
                    <a:pt x="730" y="611"/>
                    <a:pt x="829" y="938"/>
                  </a:cubicBezTo>
                  <a:cubicBezTo>
                    <a:pt x="916" y="1221"/>
                    <a:pt x="1102" y="1498"/>
                    <a:pt x="1287" y="1782"/>
                  </a:cubicBezTo>
                  <a:cubicBezTo>
                    <a:pt x="1473" y="2059"/>
                    <a:pt x="1560" y="2342"/>
                    <a:pt x="1832" y="2575"/>
                  </a:cubicBezTo>
                  <a:cubicBezTo>
                    <a:pt x="1931" y="2669"/>
                    <a:pt x="2018" y="2808"/>
                    <a:pt x="2018" y="2902"/>
                  </a:cubicBezTo>
                  <a:cubicBezTo>
                    <a:pt x="2018" y="2997"/>
                    <a:pt x="2018" y="3135"/>
                    <a:pt x="2018" y="3230"/>
                  </a:cubicBezTo>
                  <a:cubicBezTo>
                    <a:pt x="2203" y="3368"/>
                    <a:pt x="2117" y="3274"/>
                    <a:pt x="2290" y="3274"/>
                  </a:cubicBezTo>
                  <a:cubicBezTo>
                    <a:pt x="2389" y="3274"/>
                    <a:pt x="2476" y="3324"/>
                    <a:pt x="2575" y="3324"/>
                  </a:cubicBezTo>
                  <a:cubicBezTo>
                    <a:pt x="2661" y="3324"/>
                    <a:pt x="2847" y="3274"/>
                    <a:pt x="2934" y="3324"/>
                  </a:cubicBezTo>
                  <a:cubicBezTo>
                    <a:pt x="3033" y="3368"/>
                    <a:pt x="2934" y="3418"/>
                    <a:pt x="2847" y="3418"/>
                  </a:cubicBezTo>
                  <a:cubicBezTo>
                    <a:pt x="2847" y="3463"/>
                    <a:pt x="3577" y="3695"/>
                    <a:pt x="3676" y="3740"/>
                  </a:cubicBezTo>
                  <a:cubicBezTo>
                    <a:pt x="3577" y="3740"/>
                    <a:pt x="3392" y="3740"/>
                    <a:pt x="3218" y="3740"/>
                  </a:cubicBezTo>
                  <a:cubicBezTo>
                    <a:pt x="3218" y="3834"/>
                    <a:pt x="3392" y="3884"/>
                    <a:pt x="3491" y="3972"/>
                  </a:cubicBezTo>
                  <a:cubicBezTo>
                    <a:pt x="3676" y="4067"/>
                    <a:pt x="3491" y="4117"/>
                    <a:pt x="3763" y="4212"/>
                  </a:cubicBezTo>
                  <a:cubicBezTo>
                    <a:pt x="3949" y="4256"/>
                    <a:pt x="4134" y="4306"/>
                    <a:pt x="4320" y="4350"/>
                  </a:cubicBezTo>
                  <a:cubicBezTo>
                    <a:pt x="4506" y="4445"/>
                    <a:pt x="4592" y="4489"/>
                    <a:pt x="4778" y="4489"/>
                  </a:cubicBezTo>
                  <a:cubicBezTo>
                    <a:pt x="4778" y="4583"/>
                    <a:pt x="4964" y="4678"/>
                    <a:pt x="5149" y="4772"/>
                  </a:cubicBezTo>
                  <a:cubicBezTo>
                    <a:pt x="5236" y="4816"/>
                    <a:pt x="5508" y="4911"/>
                    <a:pt x="5508" y="5005"/>
                  </a:cubicBezTo>
                  <a:cubicBezTo>
                    <a:pt x="5607" y="5143"/>
                    <a:pt x="5508" y="5194"/>
                    <a:pt x="5607" y="5332"/>
                  </a:cubicBezTo>
                  <a:cubicBezTo>
                    <a:pt x="5694" y="5376"/>
                    <a:pt x="5781" y="5521"/>
                    <a:pt x="5966" y="5521"/>
                  </a:cubicBezTo>
                  <a:lnTo>
                    <a:pt x="5966" y="5565"/>
                  </a:lnTo>
                  <a:cubicBezTo>
                    <a:pt x="5880" y="5565"/>
                    <a:pt x="5781" y="5565"/>
                    <a:pt x="5694" y="5565"/>
                  </a:cubicBezTo>
                  <a:cubicBezTo>
                    <a:pt x="5694" y="5660"/>
                    <a:pt x="5880" y="5704"/>
                    <a:pt x="5880" y="5798"/>
                  </a:cubicBezTo>
                  <a:cubicBezTo>
                    <a:pt x="5880" y="5849"/>
                    <a:pt x="5880" y="5937"/>
                    <a:pt x="5880" y="5987"/>
                  </a:cubicBezTo>
                  <a:cubicBezTo>
                    <a:pt x="5966" y="6081"/>
                    <a:pt x="5966" y="6081"/>
                    <a:pt x="6152" y="6126"/>
                  </a:cubicBezTo>
                  <a:cubicBezTo>
                    <a:pt x="6338" y="6126"/>
                    <a:pt x="6251" y="6081"/>
                    <a:pt x="6424" y="6176"/>
                  </a:cubicBezTo>
                  <a:cubicBezTo>
                    <a:pt x="6523" y="6220"/>
                    <a:pt x="6610" y="6314"/>
                    <a:pt x="6610" y="6358"/>
                  </a:cubicBezTo>
                  <a:cubicBezTo>
                    <a:pt x="6709" y="6409"/>
                    <a:pt x="6709" y="6503"/>
                    <a:pt x="6796" y="6547"/>
                  </a:cubicBezTo>
                  <a:cubicBezTo>
                    <a:pt x="6895" y="6598"/>
                    <a:pt x="7439" y="6503"/>
                    <a:pt x="7439" y="6642"/>
                  </a:cubicBezTo>
                  <a:cubicBezTo>
                    <a:pt x="7254" y="6642"/>
                    <a:pt x="7080" y="6642"/>
                    <a:pt x="6981" y="6642"/>
                  </a:cubicBezTo>
                  <a:cubicBezTo>
                    <a:pt x="6895" y="6686"/>
                    <a:pt x="7080" y="6686"/>
                    <a:pt x="7167" y="6780"/>
                  </a:cubicBezTo>
                  <a:cubicBezTo>
                    <a:pt x="7254" y="6831"/>
                    <a:pt x="7167" y="6875"/>
                    <a:pt x="7167" y="6919"/>
                  </a:cubicBezTo>
                  <a:cubicBezTo>
                    <a:pt x="7167" y="7108"/>
                    <a:pt x="7353" y="7202"/>
                    <a:pt x="7353" y="7341"/>
                  </a:cubicBezTo>
                  <a:cubicBezTo>
                    <a:pt x="7353" y="7341"/>
                    <a:pt x="7353" y="7341"/>
                    <a:pt x="7439" y="7341"/>
                  </a:cubicBezTo>
                  <a:cubicBezTo>
                    <a:pt x="7538" y="7341"/>
                    <a:pt x="7724" y="7297"/>
                    <a:pt x="7897" y="7297"/>
                  </a:cubicBezTo>
                  <a:cubicBezTo>
                    <a:pt x="7897" y="7435"/>
                    <a:pt x="7538" y="7435"/>
                    <a:pt x="7538" y="7529"/>
                  </a:cubicBezTo>
                  <a:cubicBezTo>
                    <a:pt x="7538" y="7624"/>
                    <a:pt x="7724" y="7718"/>
                    <a:pt x="7724" y="7813"/>
                  </a:cubicBezTo>
                  <a:cubicBezTo>
                    <a:pt x="7811" y="7901"/>
                    <a:pt x="7811" y="8046"/>
                    <a:pt x="7811" y="8140"/>
                  </a:cubicBezTo>
                  <a:cubicBezTo>
                    <a:pt x="7897" y="8228"/>
                    <a:pt x="7897" y="8323"/>
                    <a:pt x="7996" y="8417"/>
                  </a:cubicBezTo>
                  <a:cubicBezTo>
                    <a:pt x="7996" y="8556"/>
                    <a:pt x="8083" y="8650"/>
                    <a:pt x="8182" y="8745"/>
                  </a:cubicBezTo>
                  <a:cubicBezTo>
                    <a:pt x="8182" y="8839"/>
                    <a:pt x="8182" y="8977"/>
                    <a:pt x="8182" y="9072"/>
                  </a:cubicBezTo>
                  <a:cubicBezTo>
                    <a:pt x="8269" y="9166"/>
                    <a:pt x="8368" y="9305"/>
                    <a:pt x="8454" y="9399"/>
                  </a:cubicBezTo>
                  <a:cubicBezTo>
                    <a:pt x="8454" y="9494"/>
                    <a:pt x="8368" y="9632"/>
                    <a:pt x="8454" y="9727"/>
                  </a:cubicBezTo>
                  <a:cubicBezTo>
                    <a:pt x="8454" y="9632"/>
                    <a:pt x="8454" y="9538"/>
                    <a:pt x="8541" y="9494"/>
                  </a:cubicBezTo>
                  <a:cubicBezTo>
                    <a:pt x="8541" y="9494"/>
                    <a:pt x="8541" y="9494"/>
                    <a:pt x="8640" y="9494"/>
                  </a:cubicBezTo>
                  <a:cubicBezTo>
                    <a:pt x="8640" y="9443"/>
                    <a:pt x="8640" y="9399"/>
                    <a:pt x="8640" y="9355"/>
                  </a:cubicBezTo>
                  <a:cubicBezTo>
                    <a:pt x="8727" y="9355"/>
                    <a:pt x="8727" y="9355"/>
                    <a:pt x="8727" y="9399"/>
                  </a:cubicBezTo>
                  <a:cubicBezTo>
                    <a:pt x="8826" y="9399"/>
                    <a:pt x="8912" y="9399"/>
                    <a:pt x="8999" y="9494"/>
                  </a:cubicBezTo>
                  <a:cubicBezTo>
                    <a:pt x="8999" y="9538"/>
                    <a:pt x="8999" y="9588"/>
                    <a:pt x="8826" y="9588"/>
                  </a:cubicBezTo>
                  <a:cubicBezTo>
                    <a:pt x="8826" y="9683"/>
                    <a:pt x="8912" y="9727"/>
                    <a:pt x="8912" y="9777"/>
                  </a:cubicBezTo>
                  <a:cubicBezTo>
                    <a:pt x="8826" y="9727"/>
                    <a:pt x="8640" y="9727"/>
                    <a:pt x="8541" y="9727"/>
                  </a:cubicBezTo>
                  <a:cubicBezTo>
                    <a:pt x="8541" y="9821"/>
                    <a:pt x="8640" y="9865"/>
                    <a:pt x="8640" y="9960"/>
                  </a:cubicBezTo>
                  <a:cubicBezTo>
                    <a:pt x="8727" y="9960"/>
                    <a:pt x="8999" y="10148"/>
                    <a:pt x="8999" y="10192"/>
                  </a:cubicBezTo>
                  <a:cubicBezTo>
                    <a:pt x="9098" y="10287"/>
                    <a:pt x="9098" y="10337"/>
                    <a:pt x="9098" y="10381"/>
                  </a:cubicBezTo>
                  <a:cubicBezTo>
                    <a:pt x="9185" y="10476"/>
                    <a:pt x="9185" y="10614"/>
                    <a:pt x="9469" y="10614"/>
                  </a:cubicBezTo>
                  <a:cubicBezTo>
                    <a:pt x="9370" y="10476"/>
                    <a:pt x="9643" y="10570"/>
                    <a:pt x="9742" y="10614"/>
                  </a:cubicBezTo>
                  <a:cubicBezTo>
                    <a:pt x="9828" y="10658"/>
                    <a:pt x="9927" y="10753"/>
                    <a:pt x="10014" y="10847"/>
                  </a:cubicBezTo>
                  <a:cubicBezTo>
                    <a:pt x="9643" y="10847"/>
                    <a:pt x="9643" y="10847"/>
                    <a:pt x="9556" y="10658"/>
                  </a:cubicBezTo>
                  <a:lnTo>
                    <a:pt x="9469" y="10658"/>
                  </a:lnTo>
                  <a:cubicBezTo>
                    <a:pt x="9469" y="10803"/>
                    <a:pt x="9643" y="10898"/>
                    <a:pt x="9742" y="11036"/>
                  </a:cubicBezTo>
                  <a:cubicBezTo>
                    <a:pt x="9742" y="11080"/>
                    <a:pt x="9742" y="11131"/>
                    <a:pt x="9828" y="11225"/>
                  </a:cubicBezTo>
                  <a:cubicBezTo>
                    <a:pt x="9927" y="11269"/>
                    <a:pt x="9927" y="11319"/>
                    <a:pt x="10014" y="11363"/>
                  </a:cubicBezTo>
                  <a:cubicBezTo>
                    <a:pt x="10014" y="11458"/>
                    <a:pt x="10014" y="11502"/>
                    <a:pt x="10014" y="11596"/>
                  </a:cubicBezTo>
                  <a:cubicBezTo>
                    <a:pt x="10014" y="11596"/>
                    <a:pt x="10014" y="11647"/>
                    <a:pt x="10014" y="11691"/>
                  </a:cubicBezTo>
                  <a:cubicBezTo>
                    <a:pt x="10014" y="11735"/>
                    <a:pt x="10113" y="11735"/>
                    <a:pt x="10200" y="11785"/>
                  </a:cubicBezTo>
                  <a:cubicBezTo>
                    <a:pt x="10286" y="11880"/>
                    <a:pt x="10286" y="12018"/>
                    <a:pt x="10286" y="12157"/>
                  </a:cubicBezTo>
                  <a:cubicBezTo>
                    <a:pt x="10385" y="12113"/>
                    <a:pt x="10571" y="12113"/>
                    <a:pt x="10658" y="12113"/>
                  </a:cubicBezTo>
                  <a:cubicBezTo>
                    <a:pt x="10757" y="12062"/>
                    <a:pt x="10658" y="11968"/>
                    <a:pt x="10658" y="11880"/>
                  </a:cubicBezTo>
                  <a:cubicBezTo>
                    <a:pt x="10843" y="11968"/>
                    <a:pt x="11029" y="12390"/>
                    <a:pt x="11215" y="12390"/>
                  </a:cubicBezTo>
                  <a:cubicBezTo>
                    <a:pt x="11029" y="12390"/>
                    <a:pt x="10942" y="12295"/>
                    <a:pt x="10757" y="12295"/>
                  </a:cubicBezTo>
                  <a:lnTo>
                    <a:pt x="10757" y="12251"/>
                  </a:lnTo>
                  <a:cubicBezTo>
                    <a:pt x="10472" y="12207"/>
                    <a:pt x="10658" y="12390"/>
                    <a:pt x="10658" y="12440"/>
                  </a:cubicBezTo>
                  <a:cubicBezTo>
                    <a:pt x="10571" y="12440"/>
                    <a:pt x="10571" y="12484"/>
                    <a:pt x="10472" y="12484"/>
                  </a:cubicBezTo>
                  <a:cubicBezTo>
                    <a:pt x="10571" y="12528"/>
                    <a:pt x="10571" y="12623"/>
                    <a:pt x="10571" y="12673"/>
                  </a:cubicBezTo>
                  <a:cubicBezTo>
                    <a:pt x="10658" y="12811"/>
                    <a:pt x="10658" y="12906"/>
                    <a:pt x="10843" y="13000"/>
                  </a:cubicBezTo>
                  <a:cubicBezTo>
                    <a:pt x="11029" y="13095"/>
                    <a:pt x="11116" y="13233"/>
                    <a:pt x="11301" y="13328"/>
                  </a:cubicBezTo>
                  <a:cubicBezTo>
                    <a:pt x="11400" y="13422"/>
                    <a:pt x="11574" y="13466"/>
                    <a:pt x="11673" y="13561"/>
                  </a:cubicBezTo>
                  <a:cubicBezTo>
                    <a:pt x="11858" y="13655"/>
                    <a:pt x="12044" y="13699"/>
                    <a:pt x="12044" y="13838"/>
                  </a:cubicBezTo>
                  <a:cubicBezTo>
                    <a:pt x="12131" y="13982"/>
                    <a:pt x="12044" y="14077"/>
                    <a:pt x="12044" y="14165"/>
                  </a:cubicBezTo>
                  <a:cubicBezTo>
                    <a:pt x="12044" y="14310"/>
                    <a:pt x="12217" y="14354"/>
                    <a:pt x="12217" y="14492"/>
                  </a:cubicBezTo>
                  <a:cubicBezTo>
                    <a:pt x="12217" y="14776"/>
                    <a:pt x="12217" y="15009"/>
                    <a:pt x="12217" y="15242"/>
                  </a:cubicBezTo>
                  <a:cubicBezTo>
                    <a:pt x="12403" y="15242"/>
                    <a:pt x="12502" y="15242"/>
                    <a:pt x="12675" y="15242"/>
                  </a:cubicBezTo>
                  <a:cubicBezTo>
                    <a:pt x="12589" y="15197"/>
                    <a:pt x="12675" y="15197"/>
                    <a:pt x="12675" y="15147"/>
                  </a:cubicBezTo>
                  <a:cubicBezTo>
                    <a:pt x="12960" y="15242"/>
                    <a:pt x="13146" y="15292"/>
                    <a:pt x="13047" y="15474"/>
                  </a:cubicBezTo>
                  <a:cubicBezTo>
                    <a:pt x="12774" y="15474"/>
                    <a:pt x="12589" y="15430"/>
                    <a:pt x="12316" y="15386"/>
                  </a:cubicBezTo>
                  <a:cubicBezTo>
                    <a:pt x="11945" y="15386"/>
                    <a:pt x="11759" y="15430"/>
                    <a:pt x="11759" y="15242"/>
                  </a:cubicBezTo>
                  <a:cubicBezTo>
                    <a:pt x="11759" y="15103"/>
                    <a:pt x="11759" y="15009"/>
                    <a:pt x="11858" y="14870"/>
                  </a:cubicBezTo>
                  <a:cubicBezTo>
                    <a:pt x="11858" y="14826"/>
                    <a:pt x="12044" y="14681"/>
                    <a:pt x="12044" y="14587"/>
                  </a:cubicBezTo>
                  <a:cubicBezTo>
                    <a:pt x="11945" y="14492"/>
                    <a:pt x="11673" y="14587"/>
                    <a:pt x="11574" y="14404"/>
                  </a:cubicBezTo>
                  <a:cubicBezTo>
                    <a:pt x="11574" y="14310"/>
                    <a:pt x="11574" y="14165"/>
                    <a:pt x="11487" y="14077"/>
                  </a:cubicBezTo>
                  <a:cubicBezTo>
                    <a:pt x="11400" y="13932"/>
                    <a:pt x="11400" y="13838"/>
                    <a:pt x="11400" y="13699"/>
                  </a:cubicBezTo>
                  <a:cubicBezTo>
                    <a:pt x="11301" y="13605"/>
                    <a:pt x="11215" y="13561"/>
                    <a:pt x="11116" y="13466"/>
                  </a:cubicBezTo>
                  <a:cubicBezTo>
                    <a:pt x="11029" y="13372"/>
                    <a:pt x="11029" y="13328"/>
                    <a:pt x="10942" y="13277"/>
                  </a:cubicBezTo>
                  <a:cubicBezTo>
                    <a:pt x="10843" y="13233"/>
                    <a:pt x="10757" y="13233"/>
                    <a:pt x="10757" y="13139"/>
                  </a:cubicBezTo>
                  <a:cubicBezTo>
                    <a:pt x="10757" y="13561"/>
                    <a:pt x="11215" y="13838"/>
                    <a:pt x="11215" y="14215"/>
                  </a:cubicBezTo>
                  <a:cubicBezTo>
                    <a:pt x="11301" y="14448"/>
                    <a:pt x="11400" y="14637"/>
                    <a:pt x="11301" y="14870"/>
                  </a:cubicBezTo>
                  <a:cubicBezTo>
                    <a:pt x="11301" y="15059"/>
                    <a:pt x="11301" y="15242"/>
                    <a:pt x="11400" y="15430"/>
                  </a:cubicBezTo>
                  <a:cubicBezTo>
                    <a:pt x="11400" y="15569"/>
                    <a:pt x="11574" y="15707"/>
                    <a:pt x="11673" y="15852"/>
                  </a:cubicBezTo>
                  <a:cubicBezTo>
                    <a:pt x="11858" y="16035"/>
                    <a:pt x="11759" y="16180"/>
                    <a:pt x="11759" y="16368"/>
                  </a:cubicBezTo>
                  <a:cubicBezTo>
                    <a:pt x="11858" y="16507"/>
                    <a:pt x="12044" y="16645"/>
                    <a:pt x="12131" y="16784"/>
                  </a:cubicBezTo>
                  <a:cubicBezTo>
                    <a:pt x="12316" y="16929"/>
                    <a:pt x="12403" y="17111"/>
                    <a:pt x="12502" y="17256"/>
                  </a:cubicBezTo>
                  <a:cubicBezTo>
                    <a:pt x="12589" y="17344"/>
                    <a:pt x="12589" y="17439"/>
                    <a:pt x="12675" y="17533"/>
                  </a:cubicBezTo>
                  <a:cubicBezTo>
                    <a:pt x="12675" y="17577"/>
                    <a:pt x="12675" y="17672"/>
                    <a:pt x="12774" y="17722"/>
                  </a:cubicBezTo>
                  <a:cubicBezTo>
                    <a:pt x="12861" y="17628"/>
                    <a:pt x="12774" y="17577"/>
                    <a:pt x="12774" y="17489"/>
                  </a:cubicBezTo>
                  <a:cubicBezTo>
                    <a:pt x="12774" y="17439"/>
                    <a:pt x="12774" y="17395"/>
                    <a:pt x="12774" y="17300"/>
                  </a:cubicBezTo>
                  <a:cubicBezTo>
                    <a:pt x="12774" y="17256"/>
                    <a:pt x="12774" y="17206"/>
                    <a:pt x="12675" y="17162"/>
                  </a:cubicBezTo>
                  <a:cubicBezTo>
                    <a:pt x="12589" y="17067"/>
                    <a:pt x="12502" y="17017"/>
                    <a:pt x="12502" y="16973"/>
                  </a:cubicBezTo>
                  <a:cubicBezTo>
                    <a:pt x="12502" y="17017"/>
                    <a:pt x="12675" y="17067"/>
                    <a:pt x="12675" y="17111"/>
                  </a:cubicBezTo>
                  <a:cubicBezTo>
                    <a:pt x="12675" y="17162"/>
                    <a:pt x="12774" y="17206"/>
                    <a:pt x="12774" y="17256"/>
                  </a:cubicBezTo>
                  <a:cubicBezTo>
                    <a:pt x="12861" y="17300"/>
                    <a:pt x="12861" y="17344"/>
                    <a:pt x="12861" y="17439"/>
                  </a:cubicBezTo>
                  <a:cubicBezTo>
                    <a:pt x="12960" y="17489"/>
                    <a:pt x="12960" y="17533"/>
                    <a:pt x="12960" y="17628"/>
                  </a:cubicBezTo>
                  <a:cubicBezTo>
                    <a:pt x="12960" y="17672"/>
                    <a:pt x="13047" y="17672"/>
                    <a:pt x="13047" y="17722"/>
                  </a:cubicBezTo>
                  <a:cubicBezTo>
                    <a:pt x="13047" y="17766"/>
                    <a:pt x="12861" y="17766"/>
                    <a:pt x="12861" y="17860"/>
                  </a:cubicBezTo>
                  <a:cubicBezTo>
                    <a:pt x="13047" y="17911"/>
                    <a:pt x="12960" y="18049"/>
                    <a:pt x="13146" y="18144"/>
                  </a:cubicBezTo>
                  <a:cubicBezTo>
                    <a:pt x="13232" y="18049"/>
                    <a:pt x="13319" y="18144"/>
                    <a:pt x="13418" y="18093"/>
                  </a:cubicBezTo>
                  <a:cubicBezTo>
                    <a:pt x="13505" y="18049"/>
                    <a:pt x="13418" y="17955"/>
                    <a:pt x="13604" y="17911"/>
                  </a:cubicBezTo>
                  <a:cubicBezTo>
                    <a:pt x="13789" y="17860"/>
                    <a:pt x="14062" y="18049"/>
                    <a:pt x="14148" y="18144"/>
                  </a:cubicBezTo>
                  <a:cubicBezTo>
                    <a:pt x="13975" y="18188"/>
                    <a:pt x="13690" y="18188"/>
                    <a:pt x="13505" y="18282"/>
                  </a:cubicBezTo>
                  <a:cubicBezTo>
                    <a:pt x="13604" y="18326"/>
                    <a:pt x="13690" y="18377"/>
                    <a:pt x="13789" y="18377"/>
                  </a:cubicBezTo>
                  <a:cubicBezTo>
                    <a:pt x="13690" y="18377"/>
                    <a:pt x="13505" y="18421"/>
                    <a:pt x="13418" y="18377"/>
                  </a:cubicBezTo>
                  <a:cubicBezTo>
                    <a:pt x="13418" y="18471"/>
                    <a:pt x="13604" y="18610"/>
                    <a:pt x="13789" y="18654"/>
                  </a:cubicBezTo>
                  <a:cubicBezTo>
                    <a:pt x="13876" y="18654"/>
                    <a:pt x="14334" y="18654"/>
                    <a:pt x="14433" y="18654"/>
                  </a:cubicBezTo>
                  <a:cubicBezTo>
                    <a:pt x="14433" y="18704"/>
                    <a:pt x="14433" y="18798"/>
                    <a:pt x="14433" y="18843"/>
                  </a:cubicBezTo>
                  <a:cubicBezTo>
                    <a:pt x="14334" y="18798"/>
                    <a:pt x="14247" y="18798"/>
                    <a:pt x="14062" y="18798"/>
                  </a:cubicBezTo>
                  <a:cubicBezTo>
                    <a:pt x="14062" y="19031"/>
                    <a:pt x="14891" y="19403"/>
                    <a:pt x="15077" y="19592"/>
                  </a:cubicBezTo>
                  <a:cubicBezTo>
                    <a:pt x="15535" y="19875"/>
                    <a:pt x="15993" y="20152"/>
                    <a:pt x="16451" y="20435"/>
                  </a:cubicBezTo>
                  <a:cubicBezTo>
                    <a:pt x="16723" y="20574"/>
                    <a:pt x="16822" y="20712"/>
                    <a:pt x="16909" y="20851"/>
                  </a:cubicBezTo>
                  <a:cubicBezTo>
                    <a:pt x="17094" y="21084"/>
                    <a:pt x="17280" y="21084"/>
                    <a:pt x="17651" y="21178"/>
                  </a:cubicBezTo>
                  <a:cubicBezTo>
                    <a:pt x="17825" y="21229"/>
                    <a:pt x="18109" y="21323"/>
                    <a:pt x="18196" y="21461"/>
                  </a:cubicBezTo>
                  <a:cubicBezTo>
                    <a:pt x="18295" y="21506"/>
                    <a:pt x="18382" y="21556"/>
                    <a:pt x="18382" y="21600"/>
                  </a:cubicBezTo>
                  <a:cubicBezTo>
                    <a:pt x="18468" y="21600"/>
                    <a:pt x="18567" y="21556"/>
                    <a:pt x="18567" y="2155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4121;p154">
              <a:extLst>
                <a:ext uri="{FF2B5EF4-FFF2-40B4-BE49-F238E27FC236}">
                  <a16:creationId xmlns:a16="http://schemas.microsoft.com/office/drawing/2014/main" id="{28E94560-AA00-4E30-B6A1-146483160C09}"/>
                </a:ext>
              </a:extLst>
            </p:cNvPr>
            <p:cNvSpPr/>
            <p:nvPr/>
          </p:nvSpPr>
          <p:spPr>
            <a:xfrm>
              <a:off x="4485110" y="3148605"/>
              <a:ext cx="1410267" cy="1073193"/>
            </a:xfrm>
            <a:custGeom>
              <a:avLst/>
              <a:gdLst/>
              <a:ahLst/>
              <a:cxnLst/>
              <a:rect l="0" t="0" r="0" b="0"/>
              <a:pathLst>
                <a:path w="21385" h="21551" extrusionOk="0">
                  <a:moveTo>
                    <a:pt x="2516" y="1632"/>
                  </a:moveTo>
                  <a:cubicBezTo>
                    <a:pt x="2464" y="2015"/>
                    <a:pt x="2806" y="2276"/>
                    <a:pt x="2707" y="2668"/>
                  </a:cubicBezTo>
                  <a:cubicBezTo>
                    <a:pt x="2661" y="3113"/>
                    <a:pt x="3049" y="2921"/>
                    <a:pt x="3102" y="3313"/>
                  </a:cubicBezTo>
                  <a:cubicBezTo>
                    <a:pt x="3148" y="3696"/>
                    <a:pt x="3003" y="4149"/>
                    <a:pt x="3247" y="4410"/>
                  </a:cubicBezTo>
                  <a:cubicBezTo>
                    <a:pt x="3444" y="4602"/>
                    <a:pt x="3786" y="4471"/>
                    <a:pt x="4029" y="4541"/>
                  </a:cubicBezTo>
                  <a:cubicBezTo>
                    <a:pt x="4029" y="4863"/>
                    <a:pt x="4029" y="5125"/>
                    <a:pt x="4076" y="5377"/>
                  </a:cubicBezTo>
                  <a:cubicBezTo>
                    <a:pt x="4174" y="5377"/>
                    <a:pt x="4227" y="5447"/>
                    <a:pt x="4227" y="5638"/>
                  </a:cubicBezTo>
                  <a:cubicBezTo>
                    <a:pt x="4372" y="5638"/>
                    <a:pt x="4569" y="5577"/>
                    <a:pt x="4661" y="5699"/>
                  </a:cubicBezTo>
                  <a:cubicBezTo>
                    <a:pt x="4812" y="5961"/>
                    <a:pt x="4661" y="6091"/>
                    <a:pt x="4516" y="6091"/>
                  </a:cubicBezTo>
                  <a:cubicBezTo>
                    <a:pt x="4128" y="6152"/>
                    <a:pt x="3733" y="5961"/>
                    <a:pt x="3391" y="6091"/>
                  </a:cubicBezTo>
                  <a:cubicBezTo>
                    <a:pt x="3102" y="6222"/>
                    <a:pt x="3247" y="6475"/>
                    <a:pt x="2950" y="6475"/>
                  </a:cubicBezTo>
                  <a:cubicBezTo>
                    <a:pt x="2615" y="6475"/>
                    <a:pt x="2562" y="6806"/>
                    <a:pt x="2707" y="7128"/>
                  </a:cubicBezTo>
                  <a:cubicBezTo>
                    <a:pt x="2904" y="7189"/>
                    <a:pt x="3102" y="7389"/>
                    <a:pt x="3345" y="7389"/>
                  </a:cubicBezTo>
                  <a:cubicBezTo>
                    <a:pt x="3490" y="7450"/>
                    <a:pt x="3635" y="7389"/>
                    <a:pt x="3687" y="7642"/>
                  </a:cubicBezTo>
                  <a:cubicBezTo>
                    <a:pt x="3687" y="7772"/>
                    <a:pt x="3832" y="8095"/>
                    <a:pt x="3687" y="8225"/>
                  </a:cubicBezTo>
                  <a:cubicBezTo>
                    <a:pt x="3490" y="8417"/>
                    <a:pt x="3200" y="8547"/>
                    <a:pt x="2950" y="8547"/>
                  </a:cubicBezTo>
                  <a:cubicBezTo>
                    <a:pt x="3102" y="9000"/>
                    <a:pt x="3391" y="9070"/>
                    <a:pt x="3536" y="9453"/>
                  </a:cubicBezTo>
                  <a:cubicBezTo>
                    <a:pt x="3635" y="9654"/>
                    <a:pt x="3589" y="9845"/>
                    <a:pt x="3733" y="9976"/>
                  </a:cubicBezTo>
                  <a:cubicBezTo>
                    <a:pt x="3832" y="10098"/>
                    <a:pt x="3931" y="10167"/>
                    <a:pt x="4029" y="10228"/>
                  </a:cubicBezTo>
                  <a:cubicBezTo>
                    <a:pt x="4470" y="10490"/>
                    <a:pt x="4760" y="10943"/>
                    <a:pt x="5247" y="11073"/>
                  </a:cubicBezTo>
                  <a:cubicBezTo>
                    <a:pt x="5740" y="11265"/>
                    <a:pt x="5740" y="12040"/>
                    <a:pt x="5155" y="11979"/>
                  </a:cubicBezTo>
                  <a:cubicBezTo>
                    <a:pt x="4905" y="11909"/>
                    <a:pt x="4569" y="11587"/>
                    <a:pt x="4319" y="11848"/>
                  </a:cubicBezTo>
                  <a:cubicBezTo>
                    <a:pt x="4128" y="11979"/>
                    <a:pt x="4128" y="12171"/>
                    <a:pt x="3878" y="12171"/>
                  </a:cubicBezTo>
                  <a:cubicBezTo>
                    <a:pt x="3931" y="11718"/>
                    <a:pt x="3391" y="11587"/>
                    <a:pt x="3293" y="11979"/>
                  </a:cubicBezTo>
                  <a:cubicBezTo>
                    <a:pt x="3293" y="12171"/>
                    <a:pt x="3293" y="12362"/>
                    <a:pt x="3148" y="12493"/>
                  </a:cubicBezTo>
                  <a:cubicBezTo>
                    <a:pt x="3003" y="12563"/>
                    <a:pt x="2806" y="12563"/>
                    <a:pt x="2760" y="12754"/>
                  </a:cubicBezTo>
                  <a:cubicBezTo>
                    <a:pt x="2418" y="12815"/>
                    <a:pt x="2319" y="13268"/>
                    <a:pt x="2174" y="13590"/>
                  </a:cubicBezTo>
                  <a:cubicBezTo>
                    <a:pt x="2023" y="13921"/>
                    <a:pt x="1681" y="13921"/>
                    <a:pt x="1437" y="14043"/>
                  </a:cubicBezTo>
                  <a:cubicBezTo>
                    <a:pt x="1148" y="14305"/>
                    <a:pt x="950" y="14566"/>
                    <a:pt x="608" y="14696"/>
                  </a:cubicBezTo>
                  <a:cubicBezTo>
                    <a:pt x="312" y="14757"/>
                    <a:pt x="167" y="15080"/>
                    <a:pt x="69" y="15402"/>
                  </a:cubicBezTo>
                  <a:cubicBezTo>
                    <a:pt x="-30" y="15925"/>
                    <a:pt x="-30" y="16308"/>
                    <a:pt x="121" y="16761"/>
                  </a:cubicBezTo>
                  <a:cubicBezTo>
                    <a:pt x="213" y="17153"/>
                    <a:pt x="121" y="17606"/>
                    <a:pt x="463" y="17928"/>
                  </a:cubicBezTo>
                  <a:cubicBezTo>
                    <a:pt x="707" y="18189"/>
                    <a:pt x="904" y="18381"/>
                    <a:pt x="904" y="18895"/>
                  </a:cubicBezTo>
                  <a:cubicBezTo>
                    <a:pt x="852" y="19347"/>
                    <a:pt x="608" y="19478"/>
                    <a:pt x="312" y="19548"/>
                  </a:cubicBezTo>
                  <a:lnTo>
                    <a:pt x="312" y="19609"/>
                  </a:lnTo>
                  <a:cubicBezTo>
                    <a:pt x="510" y="19670"/>
                    <a:pt x="654" y="19739"/>
                    <a:pt x="753" y="19739"/>
                  </a:cubicBezTo>
                  <a:cubicBezTo>
                    <a:pt x="1148" y="20123"/>
                    <a:pt x="1832" y="20001"/>
                    <a:pt x="2266" y="20062"/>
                  </a:cubicBezTo>
                  <a:cubicBezTo>
                    <a:pt x="2707" y="20062"/>
                    <a:pt x="3003" y="20192"/>
                    <a:pt x="3049" y="19548"/>
                  </a:cubicBezTo>
                  <a:cubicBezTo>
                    <a:pt x="3391" y="19478"/>
                    <a:pt x="3490" y="19870"/>
                    <a:pt x="3635" y="20253"/>
                  </a:cubicBezTo>
                  <a:cubicBezTo>
                    <a:pt x="3786" y="20645"/>
                    <a:pt x="4174" y="20123"/>
                    <a:pt x="4372" y="20062"/>
                  </a:cubicBezTo>
                  <a:cubicBezTo>
                    <a:pt x="4760" y="19931"/>
                    <a:pt x="4714" y="20576"/>
                    <a:pt x="4714" y="20906"/>
                  </a:cubicBezTo>
                  <a:cubicBezTo>
                    <a:pt x="4760" y="21481"/>
                    <a:pt x="5398" y="21551"/>
                    <a:pt x="5740" y="21551"/>
                  </a:cubicBezTo>
                  <a:cubicBezTo>
                    <a:pt x="5786" y="21359"/>
                    <a:pt x="5786" y="21159"/>
                    <a:pt x="5786" y="20967"/>
                  </a:cubicBezTo>
                  <a:cubicBezTo>
                    <a:pt x="5984" y="20967"/>
                    <a:pt x="6227" y="21037"/>
                    <a:pt x="6326" y="20776"/>
                  </a:cubicBezTo>
                  <a:cubicBezTo>
                    <a:pt x="6424" y="20576"/>
                    <a:pt x="6372" y="20323"/>
                    <a:pt x="6668" y="20253"/>
                  </a:cubicBezTo>
                  <a:cubicBezTo>
                    <a:pt x="7010" y="20192"/>
                    <a:pt x="7010" y="20906"/>
                    <a:pt x="7299" y="21098"/>
                  </a:cubicBezTo>
                  <a:cubicBezTo>
                    <a:pt x="7398" y="21159"/>
                    <a:pt x="7549" y="21229"/>
                    <a:pt x="7642" y="21229"/>
                  </a:cubicBezTo>
                  <a:cubicBezTo>
                    <a:pt x="7793" y="21159"/>
                    <a:pt x="7793" y="20906"/>
                    <a:pt x="7938" y="20837"/>
                  </a:cubicBezTo>
                  <a:cubicBezTo>
                    <a:pt x="8135" y="20776"/>
                    <a:pt x="8569" y="20906"/>
                    <a:pt x="8569" y="20445"/>
                  </a:cubicBezTo>
                  <a:cubicBezTo>
                    <a:pt x="8911" y="20192"/>
                    <a:pt x="9253" y="20323"/>
                    <a:pt x="9648" y="20253"/>
                  </a:cubicBezTo>
                  <a:cubicBezTo>
                    <a:pt x="9747" y="20192"/>
                    <a:pt x="9793" y="20001"/>
                    <a:pt x="9793" y="19870"/>
                  </a:cubicBezTo>
                  <a:cubicBezTo>
                    <a:pt x="9846" y="19739"/>
                    <a:pt x="9892" y="19739"/>
                    <a:pt x="10036" y="19739"/>
                  </a:cubicBezTo>
                  <a:cubicBezTo>
                    <a:pt x="10135" y="19670"/>
                    <a:pt x="10234" y="19670"/>
                    <a:pt x="10234" y="19478"/>
                  </a:cubicBezTo>
                  <a:cubicBezTo>
                    <a:pt x="10280" y="19417"/>
                    <a:pt x="10280" y="19347"/>
                    <a:pt x="10280" y="19217"/>
                  </a:cubicBezTo>
                  <a:cubicBezTo>
                    <a:pt x="10280" y="19025"/>
                    <a:pt x="10431" y="19025"/>
                    <a:pt x="10477" y="18895"/>
                  </a:cubicBezTo>
                  <a:cubicBezTo>
                    <a:pt x="10523" y="18703"/>
                    <a:pt x="10379" y="18442"/>
                    <a:pt x="10576" y="18311"/>
                  </a:cubicBezTo>
                  <a:cubicBezTo>
                    <a:pt x="10675" y="18250"/>
                    <a:pt x="10918" y="18311"/>
                    <a:pt x="11063" y="18381"/>
                  </a:cubicBezTo>
                  <a:cubicBezTo>
                    <a:pt x="11063" y="18895"/>
                    <a:pt x="11747" y="18511"/>
                    <a:pt x="11944" y="18442"/>
                  </a:cubicBezTo>
                  <a:cubicBezTo>
                    <a:pt x="11990" y="18511"/>
                    <a:pt x="11990" y="18511"/>
                    <a:pt x="11990" y="18572"/>
                  </a:cubicBezTo>
                  <a:cubicBezTo>
                    <a:pt x="12043" y="18773"/>
                    <a:pt x="12188" y="18834"/>
                    <a:pt x="12287" y="18964"/>
                  </a:cubicBezTo>
                  <a:cubicBezTo>
                    <a:pt x="12477" y="19217"/>
                    <a:pt x="12333" y="19609"/>
                    <a:pt x="12333" y="19870"/>
                  </a:cubicBezTo>
                  <a:cubicBezTo>
                    <a:pt x="12675" y="20001"/>
                    <a:pt x="13017" y="19417"/>
                    <a:pt x="13017" y="20123"/>
                  </a:cubicBezTo>
                  <a:cubicBezTo>
                    <a:pt x="13069" y="20323"/>
                    <a:pt x="12971" y="20645"/>
                    <a:pt x="13069" y="20837"/>
                  </a:cubicBezTo>
                  <a:cubicBezTo>
                    <a:pt x="13168" y="20967"/>
                    <a:pt x="13458" y="20706"/>
                    <a:pt x="13458" y="21037"/>
                  </a:cubicBezTo>
                  <a:cubicBezTo>
                    <a:pt x="13898" y="21159"/>
                    <a:pt x="13800" y="20445"/>
                    <a:pt x="13898" y="20123"/>
                  </a:cubicBezTo>
                  <a:cubicBezTo>
                    <a:pt x="13945" y="20001"/>
                    <a:pt x="14043" y="20001"/>
                    <a:pt x="14142" y="19931"/>
                  </a:cubicBezTo>
                  <a:cubicBezTo>
                    <a:pt x="14188" y="19800"/>
                    <a:pt x="14142" y="19670"/>
                    <a:pt x="14241" y="19609"/>
                  </a:cubicBezTo>
                  <a:cubicBezTo>
                    <a:pt x="14438" y="19417"/>
                    <a:pt x="14530" y="19800"/>
                    <a:pt x="14530" y="20001"/>
                  </a:cubicBezTo>
                  <a:cubicBezTo>
                    <a:pt x="14727" y="20062"/>
                    <a:pt x="15070" y="19800"/>
                    <a:pt x="15070" y="19478"/>
                  </a:cubicBezTo>
                  <a:cubicBezTo>
                    <a:pt x="15313" y="19478"/>
                    <a:pt x="15412" y="20062"/>
                    <a:pt x="15708" y="19870"/>
                  </a:cubicBezTo>
                  <a:cubicBezTo>
                    <a:pt x="15754" y="19670"/>
                    <a:pt x="15609" y="19478"/>
                    <a:pt x="15800" y="19347"/>
                  </a:cubicBezTo>
                  <a:cubicBezTo>
                    <a:pt x="15899" y="19286"/>
                    <a:pt x="16096" y="19417"/>
                    <a:pt x="16142" y="19286"/>
                  </a:cubicBezTo>
                  <a:cubicBezTo>
                    <a:pt x="16241" y="19025"/>
                    <a:pt x="16241" y="18572"/>
                    <a:pt x="16241" y="18311"/>
                  </a:cubicBezTo>
                  <a:cubicBezTo>
                    <a:pt x="16241" y="17989"/>
                    <a:pt x="16491" y="18058"/>
                    <a:pt x="16537" y="17797"/>
                  </a:cubicBezTo>
                  <a:cubicBezTo>
                    <a:pt x="16682" y="17344"/>
                    <a:pt x="16293" y="16569"/>
                    <a:pt x="16879" y="16508"/>
                  </a:cubicBezTo>
                  <a:cubicBezTo>
                    <a:pt x="17168" y="16438"/>
                    <a:pt x="17221" y="15794"/>
                    <a:pt x="17320" y="15472"/>
                  </a:cubicBezTo>
                  <a:cubicBezTo>
                    <a:pt x="17563" y="15472"/>
                    <a:pt x="17807" y="15472"/>
                    <a:pt x="18050" y="15472"/>
                  </a:cubicBezTo>
                  <a:cubicBezTo>
                    <a:pt x="18103" y="15341"/>
                    <a:pt x="18004" y="15080"/>
                    <a:pt x="18195" y="15080"/>
                  </a:cubicBezTo>
                  <a:cubicBezTo>
                    <a:pt x="18195" y="15080"/>
                    <a:pt x="18195" y="14696"/>
                    <a:pt x="18247" y="14696"/>
                  </a:cubicBezTo>
                  <a:cubicBezTo>
                    <a:pt x="18537" y="14627"/>
                    <a:pt x="18833" y="14757"/>
                    <a:pt x="19076" y="15019"/>
                  </a:cubicBezTo>
                  <a:cubicBezTo>
                    <a:pt x="19122" y="15080"/>
                    <a:pt x="19366" y="15149"/>
                    <a:pt x="19563" y="15210"/>
                  </a:cubicBezTo>
                  <a:cubicBezTo>
                    <a:pt x="19616" y="15019"/>
                    <a:pt x="19859" y="14888"/>
                    <a:pt x="19958" y="14696"/>
                  </a:cubicBezTo>
                  <a:cubicBezTo>
                    <a:pt x="19761" y="14566"/>
                    <a:pt x="19419" y="13660"/>
                    <a:pt x="19465" y="13399"/>
                  </a:cubicBezTo>
                  <a:cubicBezTo>
                    <a:pt x="19616" y="13399"/>
                    <a:pt x="19761" y="13399"/>
                    <a:pt x="19905" y="13399"/>
                  </a:cubicBezTo>
                  <a:cubicBezTo>
                    <a:pt x="19905" y="13137"/>
                    <a:pt x="19958" y="12815"/>
                    <a:pt x="20201" y="12754"/>
                  </a:cubicBezTo>
                  <a:cubicBezTo>
                    <a:pt x="20399" y="12754"/>
                    <a:pt x="20491" y="13076"/>
                    <a:pt x="20688" y="13016"/>
                  </a:cubicBezTo>
                  <a:cubicBezTo>
                    <a:pt x="20642" y="12301"/>
                    <a:pt x="20642" y="11396"/>
                    <a:pt x="19958" y="11326"/>
                  </a:cubicBezTo>
                  <a:cubicBezTo>
                    <a:pt x="19905" y="11004"/>
                    <a:pt x="19616" y="11004"/>
                    <a:pt x="19517" y="10751"/>
                  </a:cubicBezTo>
                  <a:cubicBezTo>
                    <a:pt x="19419" y="10359"/>
                    <a:pt x="19715" y="9906"/>
                    <a:pt x="19715" y="9523"/>
                  </a:cubicBezTo>
                  <a:cubicBezTo>
                    <a:pt x="19859" y="9584"/>
                    <a:pt x="20004" y="9584"/>
                    <a:pt x="20149" y="9584"/>
                  </a:cubicBezTo>
                  <a:cubicBezTo>
                    <a:pt x="20149" y="9392"/>
                    <a:pt x="20201" y="9192"/>
                    <a:pt x="20300" y="9070"/>
                  </a:cubicBezTo>
                  <a:cubicBezTo>
                    <a:pt x="20346" y="8939"/>
                    <a:pt x="20590" y="8939"/>
                    <a:pt x="20642" y="8809"/>
                  </a:cubicBezTo>
                  <a:cubicBezTo>
                    <a:pt x="20734" y="8617"/>
                    <a:pt x="20734" y="8417"/>
                    <a:pt x="20932" y="8286"/>
                  </a:cubicBezTo>
                  <a:cubicBezTo>
                    <a:pt x="21030" y="8225"/>
                    <a:pt x="21175" y="8164"/>
                    <a:pt x="21274" y="8034"/>
                  </a:cubicBezTo>
                  <a:cubicBezTo>
                    <a:pt x="21570" y="7581"/>
                    <a:pt x="21175" y="7058"/>
                    <a:pt x="21228" y="6544"/>
                  </a:cubicBezTo>
                  <a:cubicBezTo>
                    <a:pt x="21228" y="6283"/>
                    <a:pt x="21327" y="5900"/>
                    <a:pt x="21077" y="5769"/>
                  </a:cubicBezTo>
                  <a:cubicBezTo>
                    <a:pt x="21030" y="6030"/>
                    <a:pt x="20984" y="6091"/>
                    <a:pt x="20642" y="6091"/>
                  </a:cubicBezTo>
                  <a:cubicBezTo>
                    <a:pt x="20688" y="6030"/>
                    <a:pt x="20642" y="5900"/>
                    <a:pt x="20642" y="5900"/>
                  </a:cubicBezTo>
                  <a:cubicBezTo>
                    <a:pt x="20544" y="6030"/>
                    <a:pt x="20544" y="6283"/>
                    <a:pt x="20491" y="6475"/>
                  </a:cubicBezTo>
                  <a:cubicBezTo>
                    <a:pt x="20491" y="6675"/>
                    <a:pt x="20399" y="6936"/>
                    <a:pt x="20346" y="7128"/>
                  </a:cubicBezTo>
                  <a:cubicBezTo>
                    <a:pt x="20201" y="7189"/>
                    <a:pt x="19905" y="6475"/>
                    <a:pt x="19715" y="6414"/>
                  </a:cubicBezTo>
                  <a:cubicBezTo>
                    <a:pt x="19715" y="6475"/>
                    <a:pt x="19662" y="6544"/>
                    <a:pt x="19662" y="6605"/>
                  </a:cubicBezTo>
                  <a:cubicBezTo>
                    <a:pt x="19662" y="6605"/>
                    <a:pt x="18879" y="6806"/>
                    <a:pt x="18833" y="6806"/>
                  </a:cubicBezTo>
                  <a:cubicBezTo>
                    <a:pt x="18734" y="6866"/>
                    <a:pt x="18688" y="6936"/>
                    <a:pt x="18590" y="6936"/>
                  </a:cubicBezTo>
                  <a:cubicBezTo>
                    <a:pt x="18293" y="7058"/>
                    <a:pt x="18050" y="6736"/>
                    <a:pt x="17754" y="6806"/>
                  </a:cubicBezTo>
                  <a:cubicBezTo>
                    <a:pt x="17511" y="6866"/>
                    <a:pt x="17662" y="7258"/>
                    <a:pt x="17464" y="7389"/>
                  </a:cubicBezTo>
                  <a:cubicBezTo>
                    <a:pt x="17320" y="7450"/>
                    <a:pt x="17168" y="7058"/>
                    <a:pt x="16978" y="7128"/>
                  </a:cubicBezTo>
                  <a:cubicBezTo>
                    <a:pt x="16978" y="7058"/>
                    <a:pt x="16925" y="6997"/>
                    <a:pt x="16925" y="6936"/>
                  </a:cubicBezTo>
                  <a:cubicBezTo>
                    <a:pt x="16826" y="6866"/>
                    <a:pt x="16635" y="6936"/>
                    <a:pt x="16491" y="6866"/>
                  </a:cubicBezTo>
                  <a:cubicBezTo>
                    <a:pt x="16491" y="6544"/>
                    <a:pt x="16438" y="6091"/>
                    <a:pt x="16339" y="5769"/>
                  </a:cubicBezTo>
                  <a:cubicBezTo>
                    <a:pt x="16195" y="5830"/>
                    <a:pt x="16195" y="6030"/>
                    <a:pt x="16096" y="6152"/>
                  </a:cubicBezTo>
                  <a:cubicBezTo>
                    <a:pt x="15997" y="6222"/>
                    <a:pt x="15951" y="6152"/>
                    <a:pt x="15899" y="6152"/>
                  </a:cubicBezTo>
                  <a:cubicBezTo>
                    <a:pt x="15800" y="6222"/>
                    <a:pt x="15800" y="6283"/>
                    <a:pt x="15754" y="6353"/>
                  </a:cubicBezTo>
                  <a:cubicBezTo>
                    <a:pt x="15510" y="6675"/>
                    <a:pt x="15366" y="6866"/>
                    <a:pt x="14971" y="6736"/>
                  </a:cubicBezTo>
                  <a:cubicBezTo>
                    <a:pt x="14971" y="6866"/>
                    <a:pt x="14925" y="6866"/>
                    <a:pt x="14872" y="6936"/>
                  </a:cubicBezTo>
                  <a:cubicBezTo>
                    <a:pt x="14780" y="6936"/>
                    <a:pt x="14629" y="6605"/>
                    <a:pt x="14530" y="6544"/>
                  </a:cubicBezTo>
                  <a:cubicBezTo>
                    <a:pt x="14385" y="6353"/>
                    <a:pt x="14188" y="6283"/>
                    <a:pt x="14043" y="6152"/>
                  </a:cubicBezTo>
                  <a:cubicBezTo>
                    <a:pt x="13945" y="6152"/>
                    <a:pt x="13945" y="6091"/>
                    <a:pt x="13800" y="6030"/>
                  </a:cubicBezTo>
                  <a:cubicBezTo>
                    <a:pt x="13701" y="5961"/>
                    <a:pt x="13602" y="5961"/>
                    <a:pt x="13504" y="5961"/>
                  </a:cubicBezTo>
                  <a:cubicBezTo>
                    <a:pt x="13359" y="5900"/>
                    <a:pt x="13017" y="5577"/>
                    <a:pt x="12971" y="5769"/>
                  </a:cubicBezTo>
                  <a:cubicBezTo>
                    <a:pt x="12727" y="5900"/>
                    <a:pt x="12530" y="5830"/>
                    <a:pt x="12333" y="5699"/>
                  </a:cubicBezTo>
                  <a:cubicBezTo>
                    <a:pt x="12188" y="5577"/>
                    <a:pt x="12089" y="5447"/>
                    <a:pt x="11892" y="5447"/>
                  </a:cubicBezTo>
                  <a:cubicBezTo>
                    <a:pt x="11747" y="5447"/>
                    <a:pt x="11747" y="5508"/>
                    <a:pt x="11648" y="5638"/>
                  </a:cubicBezTo>
                  <a:cubicBezTo>
                    <a:pt x="11550" y="5699"/>
                    <a:pt x="11504" y="5769"/>
                    <a:pt x="11405" y="5830"/>
                  </a:cubicBezTo>
                  <a:cubicBezTo>
                    <a:pt x="11359" y="5900"/>
                    <a:pt x="11161" y="6091"/>
                    <a:pt x="11115" y="6091"/>
                  </a:cubicBezTo>
                  <a:cubicBezTo>
                    <a:pt x="11017" y="6091"/>
                    <a:pt x="10964" y="5830"/>
                    <a:pt x="10865" y="5769"/>
                  </a:cubicBezTo>
                  <a:cubicBezTo>
                    <a:pt x="10773" y="5699"/>
                    <a:pt x="10622" y="5638"/>
                    <a:pt x="10523" y="5638"/>
                  </a:cubicBezTo>
                  <a:cubicBezTo>
                    <a:pt x="10477" y="5125"/>
                    <a:pt x="10523" y="4672"/>
                    <a:pt x="10523" y="4149"/>
                  </a:cubicBezTo>
                  <a:cubicBezTo>
                    <a:pt x="10332" y="4149"/>
                    <a:pt x="10089" y="4088"/>
                    <a:pt x="9892" y="4219"/>
                  </a:cubicBezTo>
                  <a:cubicBezTo>
                    <a:pt x="9793" y="4280"/>
                    <a:pt x="9405" y="4602"/>
                    <a:pt x="9352" y="4733"/>
                  </a:cubicBezTo>
                  <a:cubicBezTo>
                    <a:pt x="9161" y="4863"/>
                    <a:pt x="9207" y="4994"/>
                    <a:pt x="8911" y="4994"/>
                  </a:cubicBezTo>
                  <a:cubicBezTo>
                    <a:pt x="8767" y="4994"/>
                    <a:pt x="8569" y="4994"/>
                    <a:pt x="8424" y="4802"/>
                  </a:cubicBezTo>
                  <a:cubicBezTo>
                    <a:pt x="8326" y="4602"/>
                    <a:pt x="8424" y="4341"/>
                    <a:pt x="8227" y="4219"/>
                  </a:cubicBezTo>
                  <a:cubicBezTo>
                    <a:pt x="8135" y="4149"/>
                    <a:pt x="7839" y="4219"/>
                    <a:pt x="7740" y="4219"/>
                  </a:cubicBezTo>
                  <a:cubicBezTo>
                    <a:pt x="7642" y="3766"/>
                    <a:pt x="7398" y="3635"/>
                    <a:pt x="7155" y="3444"/>
                  </a:cubicBezTo>
                  <a:cubicBezTo>
                    <a:pt x="6859" y="3243"/>
                    <a:pt x="6523" y="3444"/>
                    <a:pt x="6181" y="3313"/>
                  </a:cubicBezTo>
                  <a:cubicBezTo>
                    <a:pt x="5740" y="3182"/>
                    <a:pt x="5885" y="2790"/>
                    <a:pt x="6030" y="2407"/>
                  </a:cubicBezTo>
                  <a:cubicBezTo>
                    <a:pt x="6082" y="2207"/>
                    <a:pt x="6082" y="2015"/>
                    <a:pt x="6082" y="1824"/>
                  </a:cubicBezTo>
                  <a:cubicBezTo>
                    <a:pt x="6030" y="1562"/>
                    <a:pt x="5984" y="1371"/>
                    <a:pt x="5937" y="1109"/>
                  </a:cubicBezTo>
                  <a:cubicBezTo>
                    <a:pt x="5490" y="979"/>
                    <a:pt x="4760" y="1240"/>
                    <a:pt x="4418" y="656"/>
                  </a:cubicBezTo>
                  <a:cubicBezTo>
                    <a:pt x="4372" y="596"/>
                    <a:pt x="4372" y="404"/>
                    <a:pt x="4273" y="273"/>
                  </a:cubicBezTo>
                  <a:cubicBezTo>
                    <a:pt x="4227" y="204"/>
                    <a:pt x="4076" y="273"/>
                    <a:pt x="3931" y="204"/>
                  </a:cubicBezTo>
                  <a:cubicBezTo>
                    <a:pt x="3786" y="143"/>
                    <a:pt x="3786" y="-49"/>
                    <a:pt x="3589" y="12"/>
                  </a:cubicBezTo>
                  <a:cubicBezTo>
                    <a:pt x="3490" y="273"/>
                    <a:pt x="3589" y="334"/>
                    <a:pt x="3345" y="404"/>
                  </a:cubicBezTo>
                  <a:cubicBezTo>
                    <a:pt x="3049" y="404"/>
                    <a:pt x="2858" y="404"/>
                    <a:pt x="2615" y="596"/>
                  </a:cubicBezTo>
                  <a:cubicBezTo>
                    <a:pt x="2516" y="596"/>
                    <a:pt x="2418" y="726"/>
                    <a:pt x="2319" y="787"/>
                  </a:cubicBezTo>
                  <a:cubicBezTo>
                    <a:pt x="2266" y="787"/>
                    <a:pt x="2220" y="787"/>
                    <a:pt x="2121" y="787"/>
                  </a:cubicBezTo>
                  <a:cubicBezTo>
                    <a:pt x="2174" y="1179"/>
                    <a:pt x="2266" y="1632"/>
                    <a:pt x="2516" y="163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4122;p154">
              <a:extLst>
                <a:ext uri="{FF2B5EF4-FFF2-40B4-BE49-F238E27FC236}">
                  <a16:creationId xmlns:a16="http://schemas.microsoft.com/office/drawing/2014/main" id="{9035AC55-922A-4858-AF7C-70DAA2F6B964}"/>
                </a:ext>
              </a:extLst>
            </p:cNvPr>
            <p:cNvSpPr/>
            <p:nvPr/>
          </p:nvSpPr>
          <p:spPr>
            <a:xfrm>
              <a:off x="1836091" y="1474566"/>
              <a:ext cx="865628" cy="953765"/>
            </a:xfrm>
            <a:custGeom>
              <a:avLst/>
              <a:gdLst/>
              <a:ahLst/>
              <a:cxnLst/>
              <a:rect l="0" t="0" r="0" b="0"/>
              <a:pathLst>
                <a:path w="21496" h="21481" extrusionOk="0">
                  <a:moveTo>
                    <a:pt x="560" y="17332"/>
                  </a:moveTo>
                  <a:cubicBezTo>
                    <a:pt x="560" y="17625"/>
                    <a:pt x="1207" y="17557"/>
                    <a:pt x="1444" y="17557"/>
                  </a:cubicBezTo>
                  <a:cubicBezTo>
                    <a:pt x="1928" y="17557"/>
                    <a:pt x="2241" y="17625"/>
                    <a:pt x="2726" y="17771"/>
                  </a:cubicBezTo>
                  <a:cubicBezTo>
                    <a:pt x="3124" y="17918"/>
                    <a:pt x="3598" y="17840"/>
                    <a:pt x="4083" y="17918"/>
                  </a:cubicBezTo>
                  <a:cubicBezTo>
                    <a:pt x="4083" y="17693"/>
                    <a:pt x="4083" y="17479"/>
                    <a:pt x="4083" y="17410"/>
                  </a:cubicBezTo>
                  <a:cubicBezTo>
                    <a:pt x="4083" y="17479"/>
                    <a:pt x="4083" y="17693"/>
                    <a:pt x="4083" y="17918"/>
                  </a:cubicBezTo>
                  <a:cubicBezTo>
                    <a:pt x="4083" y="17918"/>
                    <a:pt x="4158" y="17918"/>
                    <a:pt x="4245" y="17918"/>
                  </a:cubicBezTo>
                  <a:cubicBezTo>
                    <a:pt x="4719" y="17986"/>
                    <a:pt x="5128" y="18494"/>
                    <a:pt x="5677" y="18201"/>
                  </a:cubicBezTo>
                  <a:cubicBezTo>
                    <a:pt x="5677" y="18064"/>
                    <a:pt x="5839" y="18064"/>
                    <a:pt x="5925" y="17918"/>
                  </a:cubicBezTo>
                  <a:cubicBezTo>
                    <a:pt x="6485" y="17918"/>
                    <a:pt x="7444" y="17918"/>
                    <a:pt x="7843" y="18425"/>
                  </a:cubicBezTo>
                  <a:cubicBezTo>
                    <a:pt x="8403" y="19294"/>
                    <a:pt x="8403" y="18279"/>
                    <a:pt x="8802" y="18640"/>
                  </a:cubicBezTo>
                  <a:cubicBezTo>
                    <a:pt x="8802" y="18708"/>
                    <a:pt x="8640" y="19948"/>
                    <a:pt x="9125" y="19509"/>
                  </a:cubicBezTo>
                  <a:cubicBezTo>
                    <a:pt x="9200" y="19440"/>
                    <a:pt x="9125" y="19294"/>
                    <a:pt x="9286" y="19294"/>
                  </a:cubicBezTo>
                  <a:cubicBezTo>
                    <a:pt x="9523" y="19294"/>
                    <a:pt x="9437" y="19577"/>
                    <a:pt x="9437" y="19655"/>
                  </a:cubicBezTo>
                  <a:cubicBezTo>
                    <a:pt x="9437" y="20016"/>
                    <a:pt x="8963" y="20231"/>
                    <a:pt x="8877" y="20592"/>
                  </a:cubicBezTo>
                  <a:cubicBezTo>
                    <a:pt x="8877" y="20670"/>
                    <a:pt x="9200" y="20817"/>
                    <a:pt x="9286" y="20885"/>
                  </a:cubicBezTo>
                  <a:cubicBezTo>
                    <a:pt x="9437" y="21031"/>
                    <a:pt x="9437" y="21246"/>
                    <a:pt x="9523" y="21461"/>
                  </a:cubicBezTo>
                  <a:cubicBezTo>
                    <a:pt x="9922" y="21539"/>
                    <a:pt x="10008" y="21393"/>
                    <a:pt x="10008" y="21031"/>
                  </a:cubicBezTo>
                  <a:cubicBezTo>
                    <a:pt x="10008" y="20670"/>
                    <a:pt x="10568" y="20456"/>
                    <a:pt x="10719" y="20231"/>
                  </a:cubicBezTo>
                  <a:cubicBezTo>
                    <a:pt x="10967" y="19870"/>
                    <a:pt x="11118" y="19509"/>
                    <a:pt x="11603" y="19655"/>
                  </a:cubicBezTo>
                  <a:cubicBezTo>
                    <a:pt x="12001" y="19870"/>
                    <a:pt x="12400" y="19948"/>
                    <a:pt x="12885" y="19948"/>
                  </a:cubicBezTo>
                  <a:cubicBezTo>
                    <a:pt x="12798" y="19362"/>
                    <a:pt x="14317" y="19440"/>
                    <a:pt x="14317" y="20163"/>
                  </a:cubicBezTo>
                  <a:cubicBezTo>
                    <a:pt x="14641" y="20163"/>
                    <a:pt x="14878" y="20163"/>
                    <a:pt x="15125" y="20231"/>
                  </a:cubicBezTo>
                  <a:cubicBezTo>
                    <a:pt x="15524" y="20309"/>
                    <a:pt x="15287" y="20163"/>
                    <a:pt x="15599" y="20016"/>
                  </a:cubicBezTo>
                  <a:cubicBezTo>
                    <a:pt x="15599" y="19948"/>
                    <a:pt x="15686" y="19870"/>
                    <a:pt x="15686" y="19802"/>
                  </a:cubicBezTo>
                  <a:cubicBezTo>
                    <a:pt x="15761" y="19870"/>
                    <a:pt x="15847" y="19870"/>
                    <a:pt x="15847" y="19948"/>
                  </a:cubicBezTo>
                  <a:cubicBezTo>
                    <a:pt x="16009" y="19870"/>
                    <a:pt x="15923" y="19724"/>
                    <a:pt x="16084" y="19655"/>
                  </a:cubicBezTo>
                  <a:cubicBezTo>
                    <a:pt x="16160" y="19577"/>
                    <a:pt x="16407" y="19655"/>
                    <a:pt x="16483" y="19577"/>
                  </a:cubicBezTo>
                  <a:cubicBezTo>
                    <a:pt x="16558" y="19440"/>
                    <a:pt x="16720" y="19362"/>
                    <a:pt x="16720" y="19216"/>
                  </a:cubicBezTo>
                  <a:cubicBezTo>
                    <a:pt x="16321" y="19294"/>
                    <a:pt x="16407" y="18708"/>
                    <a:pt x="16407" y="18494"/>
                  </a:cubicBezTo>
                  <a:cubicBezTo>
                    <a:pt x="16483" y="18347"/>
                    <a:pt x="16558" y="18201"/>
                    <a:pt x="16558" y="18064"/>
                  </a:cubicBezTo>
                  <a:cubicBezTo>
                    <a:pt x="16720" y="17771"/>
                    <a:pt x="16644" y="17410"/>
                    <a:pt x="16720" y="17117"/>
                  </a:cubicBezTo>
                  <a:cubicBezTo>
                    <a:pt x="16968" y="17186"/>
                    <a:pt x="17840" y="17625"/>
                    <a:pt x="17926" y="17264"/>
                  </a:cubicBezTo>
                  <a:cubicBezTo>
                    <a:pt x="17926" y="16825"/>
                    <a:pt x="18325" y="16756"/>
                    <a:pt x="18400" y="17186"/>
                  </a:cubicBezTo>
                  <a:cubicBezTo>
                    <a:pt x="18487" y="17332"/>
                    <a:pt x="18487" y="17557"/>
                    <a:pt x="18562" y="17693"/>
                  </a:cubicBezTo>
                  <a:cubicBezTo>
                    <a:pt x="18799" y="17986"/>
                    <a:pt x="18961" y="17625"/>
                    <a:pt x="19047" y="17557"/>
                  </a:cubicBezTo>
                  <a:cubicBezTo>
                    <a:pt x="19359" y="17332"/>
                    <a:pt x="19521" y="17410"/>
                    <a:pt x="19521" y="17049"/>
                  </a:cubicBezTo>
                  <a:cubicBezTo>
                    <a:pt x="19521" y="16756"/>
                    <a:pt x="19359" y="16678"/>
                    <a:pt x="19047" y="16678"/>
                  </a:cubicBezTo>
                  <a:cubicBezTo>
                    <a:pt x="19047" y="16610"/>
                    <a:pt x="19047" y="16532"/>
                    <a:pt x="19047" y="16532"/>
                  </a:cubicBezTo>
                  <a:cubicBezTo>
                    <a:pt x="19284" y="16532"/>
                    <a:pt x="19359" y="16317"/>
                    <a:pt x="19521" y="16249"/>
                  </a:cubicBezTo>
                  <a:cubicBezTo>
                    <a:pt x="19682" y="16102"/>
                    <a:pt x="19919" y="16102"/>
                    <a:pt x="20167" y="16102"/>
                  </a:cubicBezTo>
                  <a:cubicBezTo>
                    <a:pt x="20167" y="15888"/>
                    <a:pt x="20243" y="15741"/>
                    <a:pt x="20167" y="15527"/>
                  </a:cubicBezTo>
                  <a:cubicBezTo>
                    <a:pt x="19919" y="15527"/>
                    <a:pt x="19919" y="15380"/>
                    <a:pt x="20006" y="15165"/>
                  </a:cubicBezTo>
                  <a:cubicBezTo>
                    <a:pt x="20081" y="15019"/>
                    <a:pt x="20318" y="15019"/>
                    <a:pt x="20480" y="15087"/>
                  </a:cubicBezTo>
                  <a:cubicBezTo>
                    <a:pt x="20480" y="15234"/>
                    <a:pt x="20717" y="15302"/>
                    <a:pt x="20878" y="15302"/>
                  </a:cubicBezTo>
                  <a:cubicBezTo>
                    <a:pt x="21126" y="15380"/>
                    <a:pt x="21126" y="15663"/>
                    <a:pt x="21288" y="15888"/>
                  </a:cubicBezTo>
                  <a:cubicBezTo>
                    <a:pt x="21525" y="15888"/>
                    <a:pt x="21449" y="14873"/>
                    <a:pt x="21449" y="14726"/>
                  </a:cubicBezTo>
                  <a:cubicBezTo>
                    <a:pt x="21449" y="14433"/>
                    <a:pt x="21600" y="14141"/>
                    <a:pt x="21363" y="13926"/>
                  </a:cubicBezTo>
                  <a:cubicBezTo>
                    <a:pt x="21040" y="13779"/>
                    <a:pt x="20878" y="13496"/>
                    <a:pt x="20717" y="13135"/>
                  </a:cubicBezTo>
                  <a:cubicBezTo>
                    <a:pt x="20717" y="13204"/>
                    <a:pt x="20717" y="13204"/>
                    <a:pt x="20641" y="13204"/>
                  </a:cubicBezTo>
                  <a:cubicBezTo>
                    <a:pt x="20641" y="13204"/>
                    <a:pt x="20641" y="13272"/>
                    <a:pt x="20641" y="13204"/>
                  </a:cubicBezTo>
                  <a:cubicBezTo>
                    <a:pt x="20641" y="13272"/>
                    <a:pt x="20641" y="13204"/>
                    <a:pt x="20641" y="13204"/>
                  </a:cubicBezTo>
                  <a:cubicBezTo>
                    <a:pt x="20566" y="13272"/>
                    <a:pt x="20480" y="13272"/>
                    <a:pt x="20480" y="13204"/>
                  </a:cubicBezTo>
                  <a:lnTo>
                    <a:pt x="20243" y="12911"/>
                  </a:lnTo>
                  <a:cubicBezTo>
                    <a:pt x="20167" y="12842"/>
                    <a:pt x="20243" y="12764"/>
                    <a:pt x="20243" y="12628"/>
                  </a:cubicBezTo>
                  <a:cubicBezTo>
                    <a:pt x="20167" y="12550"/>
                    <a:pt x="20006" y="12550"/>
                    <a:pt x="20081" y="12403"/>
                  </a:cubicBezTo>
                  <a:cubicBezTo>
                    <a:pt x="20167" y="12267"/>
                    <a:pt x="20566" y="11388"/>
                    <a:pt x="20803" y="11388"/>
                  </a:cubicBezTo>
                  <a:cubicBezTo>
                    <a:pt x="20803" y="11388"/>
                    <a:pt x="20964" y="11466"/>
                    <a:pt x="21040" y="11534"/>
                  </a:cubicBezTo>
                  <a:cubicBezTo>
                    <a:pt x="21040" y="11534"/>
                    <a:pt x="20964" y="11466"/>
                    <a:pt x="20964" y="11388"/>
                  </a:cubicBezTo>
                  <a:cubicBezTo>
                    <a:pt x="20404" y="11027"/>
                    <a:pt x="19758" y="11173"/>
                    <a:pt x="19359" y="10597"/>
                  </a:cubicBezTo>
                  <a:cubicBezTo>
                    <a:pt x="19208" y="10373"/>
                    <a:pt x="19284" y="10236"/>
                    <a:pt x="19445" y="9944"/>
                  </a:cubicBezTo>
                  <a:cubicBezTo>
                    <a:pt x="19521" y="9797"/>
                    <a:pt x="19359" y="9358"/>
                    <a:pt x="19445" y="9143"/>
                  </a:cubicBezTo>
                  <a:cubicBezTo>
                    <a:pt x="19359" y="9143"/>
                    <a:pt x="19284" y="9143"/>
                    <a:pt x="19284" y="9143"/>
                  </a:cubicBezTo>
                  <a:cubicBezTo>
                    <a:pt x="19284" y="8636"/>
                    <a:pt x="19047" y="8850"/>
                    <a:pt x="18648" y="8782"/>
                  </a:cubicBezTo>
                  <a:cubicBezTo>
                    <a:pt x="18325" y="8704"/>
                    <a:pt x="18163" y="8206"/>
                    <a:pt x="18002" y="7913"/>
                  </a:cubicBezTo>
                  <a:cubicBezTo>
                    <a:pt x="17765" y="7552"/>
                    <a:pt x="17603" y="7621"/>
                    <a:pt x="17517" y="7982"/>
                  </a:cubicBezTo>
                  <a:cubicBezTo>
                    <a:pt x="17366" y="8489"/>
                    <a:pt x="16806" y="8343"/>
                    <a:pt x="16407" y="8274"/>
                  </a:cubicBezTo>
                  <a:cubicBezTo>
                    <a:pt x="16407" y="7913"/>
                    <a:pt x="16483" y="7552"/>
                    <a:pt x="16321" y="7191"/>
                  </a:cubicBezTo>
                  <a:cubicBezTo>
                    <a:pt x="16246" y="6898"/>
                    <a:pt x="16009" y="6605"/>
                    <a:pt x="15761" y="6391"/>
                  </a:cubicBezTo>
                  <a:cubicBezTo>
                    <a:pt x="15599" y="6176"/>
                    <a:pt x="14317" y="4722"/>
                    <a:pt x="15362" y="4936"/>
                  </a:cubicBezTo>
                  <a:cubicBezTo>
                    <a:pt x="15438" y="4722"/>
                    <a:pt x="14802" y="3921"/>
                    <a:pt x="14641" y="3785"/>
                  </a:cubicBezTo>
                  <a:cubicBezTo>
                    <a:pt x="14404" y="3492"/>
                    <a:pt x="13919" y="3414"/>
                    <a:pt x="13606" y="3277"/>
                  </a:cubicBezTo>
                  <a:cubicBezTo>
                    <a:pt x="13359" y="3131"/>
                    <a:pt x="12960" y="3277"/>
                    <a:pt x="12723" y="3053"/>
                  </a:cubicBezTo>
                  <a:cubicBezTo>
                    <a:pt x="12798" y="2906"/>
                    <a:pt x="13046" y="2984"/>
                    <a:pt x="13208" y="2906"/>
                  </a:cubicBezTo>
                  <a:cubicBezTo>
                    <a:pt x="13445" y="2770"/>
                    <a:pt x="13283" y="2477"/>
                    <a:pt x="13283" y="2262"/>
                  </a:cubicBezTo>
                  <a:cubicBezTo>
                    <a:pt x="13208" y="1754"/>
                    <a:pt x="13768" y="1901"/>
                    <a:pt x="14167" y="1901"/>
                  </a:cubicBezTo>
                  <a:cubicBezTo>
                    <a:pt x="14080" y="1901"/>
                    <a:pt x="14404" y="1315"/>
                    <a:pt x="14404" y="1315"/>
                  </a:cubicBezTo>
                  <a:cubicBezTo>
                    <a:pt x="14565" y="1101"/>
                    <a:pt x="14878" y="1022"/>
                    <a:pt x="15201" y="1022"/>
                  </a:cubicBezTo>
                  <a:cubicBezTo>
                    <a:pt x="15201" y="739"/>
                    <a:pt x="14878" y="515"/>
                    <a:pt x="14727" y="300"/>
                  </a:cubicBezTo>
                  <a:cubicBezTo>
                    <a:pt x="14727" y="300"/>
                    <a:pt x="14641" y="154"/>
                    <a:pt x="14565" y="7"/>
                  </a:cubicBezTo>
                  <a:cubicBezTo>
                    <a:pt x="14479" y="7"/>
                    <a:pt x="14404" y="-61"/>
                    <a:pt x="14317" y="232"/>
                  </a:cubicBezTo>
                  <a:cubicBezTo>
                    <a:pt x="14242" y="447"/>
                    <a:pt x="14242" y="515"/>
                    <a:pt x="13919" y="593"/>
                  </a:cubicBezTo>
                  <a:cubicBezTo>
                    <a:pt x="13682" y="593"/>
                    <a:pt x="13445" y="515"/>
                    <a:pt x="13208" y="593"/>
                  </a:cubicBezTo>
                  <a:cubicBezTo>
                    <a:pt x="13208" y="808"/>
                    <a:pt x="12798" y="739"/>
                    <a:pt x="12798" y="1101"/>
                  </a:cubicBezTo>
                  <a:cubicBezTo>
                    <a:pt x="12486" y="1101"/>
                    <a:pt x="12324" y="1022"/>
                    <a:pt x="12001" y="876"/>
                  </a:cubicBezTo>
                  <a:lnTo>
                    <a:pt x="11926" y="876"/>
                  </a:lnTo>
                  <a:cubicBezTo>
                    <a:pt x="11926" y="1169"/>
                    <a:pt x="11764" y="1462"/>
                    <a:pt x="11764" y="1676"/>
                  </a:cubicBezTo>
                  <a:cubicBezTo>
                    <a:pt x="11764" y="1901"/>
                    <a:pt x="11678" y="1969"/>
                    <a:pt x="11527" y="2116"/>
                  </a:cubicBezTo>
                  <a:cubicBezTo>
                    <a:pt x="11366" y="2262"/>
                    <a:pt x="11204" y="2262"/>
                    <a:pt x="11118" y="2477"/>
                  </a:cubicBezTo>
                  <a:cubicBezTo>
                    <a:pt x="10568" y="2477"/>
                    <a:pt x="10084" y="2477"/>
                    <a:pt x="9523" y="2477"/>
                  </a:cubicBezTo>
                  <a:cubicBezTo>
                    <a:pt x="9286" y="2477"/>
                    <a:pt x="8877" y="2408"/>
                    <a:pt x="8726" y="2477"/>
                  </a:cubicBezTo>
                  <a:cubicBezTo>
                    <a:pt x="8478" y="2623"/>
                    <a:pt x="8565" y="2906"/>
                    <a:pt x="8328" y="2906"/>
                  </a:cubicBezTo>
                  <a:cubicBezTo>
                    <a:pt x="8241" y="3492"/>
                    <a:pt x="7767" y="3277"/>
                    <a:pt x="7369" y="3414"/>
                  </a:cubicBezTo>
                  <a:cubicBezTo>
                    <a:pt x="7121" y="3492"/>
                    <a:pt x="6959" y="3638"/>
                    <a:pt x="6798" y="3785"/>
                  </a:cubicBezTo>
                  <a:cubicBezTo>
                    <a:pt x="6561" y="3999"/>
                    <a:pt x="6647" y="3999"/>
                    <a:pt x="6561" y="4292"/>
                  </a:cubicBezTo>
                  <a:cubicBezTo>
                    <a:pt x="6399" y="4575"/>
                    <a:pt x="6324" y="4292"/>
                    <a:pt x="6087" y="4439"/>
                  </a:cubicBezTo>
                  <a:cubicBezTo>
                    <a:pt x="5925" y="4575"/>
                    <a:pt x="6238" y="5083"/>
                    <a:pt x="6324" y="5229"/>
                  </a:cubicBezTo>
                  <a:cubicBezTo>
                    <a:pt x="6561" y="5522"/>
                    <a:pt x="6647" y="5805"/>
                    <a:pt x="6561" y="6176"/>
                  </a:cubicBezTo>
                  <a:cubicBezTo>
                    <a:pt x="6485" y="6176"/>
                    <a:pt x="6399" y="6244"/>
                    <a:pt x="6324" y="6313"/>
                  </a:cubicBezTo>
                  <a:cubicBezTo>
                    <a:pt x="6722" y="6313"/>
                    <a:pt x="6798" y="6391"/>
                    <a:pt x="6798" y="6752"/>
                  </a:cubicBezTo>
                  <a:cubicBezTo>
                    <a:pt x="6798" y="6830"/>
                    <a:pt x="6485" y="6898"/>
                    <a:pt x="6485" y="6967"/>
                  </a:cubicBezTo>
                  <a:cubicBezTo>
                    <a:pt x="6324" y="7045"/>
                    <a:pt x="6162" y="7191"/>
                    <a:pt x="6087" y="7337"/>
                  </a:cubicBezTo>
                  <a:cubicBezTo>
                    <a:pt x="6001" y="7552"/>
                    <a:pt x="5602" y="8850"/>
                    <a:pt x="6001" y="8850"/>
                  </a:cubicBezTo>
                  <a:cubicBezTo>
                    <a:pt x="6001" y="8928"/>
                    <a:pt x="6001" y="8928"/>
                    <a:pt x="6001" y="8997"/>
                  </a:cubicBezTo>
                  <a:cubicBezTo>
                    <a:pt x="6087" y="8997"/>
                    <a:pt x="6238" y="8997"/>
                    <a:pt x="6324" y="8997"/>
                  </a:cubicBezTo>
                  <a:cubicBezTo>
                    <a:pt x="6324" y="8928"/>
                    <a:pt x="6399" y="8850"/>
                    <a:pt x="6324" y="8782"/>
                  </a:cubicBezTo>
                  <a:cubicBezTo>
                    <a:pt x="6561" y="8782"/>
                    <a:pt x="6722" y="8782"/>
                    <a:pt x="6884" y="8782"/>
                  </a:cubicBezTo>
                  <a:cubicBezTo>
                    <a:pt x="6959" y="8928"/>
                    <a:pt x="6959" y="9075"/>
                    <a:pt x="6884" y="9143"/>
                  </a:cubicBezTo>
                  <a:cubicBezTo>
                    <a:pt x="6798" y="9290"/>
                    <a:pt x="6561" y="9143"/>
                    <a:pt x="6485" y="9221"/>
                  </a:cubicBezTo>
                  <a:cubicBezTo>
                    <a:pt x="6324" y="9221"/>
                    <a:pt x="6399" y="9290"/>
                    <a:pt x="6238" y="9436"/>
                  </a:cubicBezTo>
                  <a:cubicBezTo>
                    <a:pt x="6087" y="9582"/>
                    <a:pt x="6087" y="9504"/>
                    <a:pt x="5925" y="9582"/>
                  </a:cubicBezTo>
                  <a:cubicBezTo>
                    <a:pt x="5764" y="9651"/>
                    <a:pt x="5764" y="9582"/>
                    <a:pt x="5677" y="9729"/>
                  </a:cubicBezTo>
                  <a:cubicBezTo>
                    <a:pt x="5602" y="9865"/>
                    <a:pt x="5527" y="9944"/>
                    <a:pt x="5440" y="10012"/>
                  </a:cubicBezTo>
                  <a:cubicBezTo>
                    <a:pt x="5203" y="10236"/>
                    <a:pt x="5042" y="10373"/>
                    <a:pt x="4805" y="10597"/>
                  </a:cubicBezTo>
                  <a:cubicBezTo>
                    <a:pt x="4643" y="10812"/>
                    <a:pt x="4406" y="10812"/>
                    <a:pt x="4158" y="10959"/>
                  </a:cubicBezTo>
                  <a:cubicBezTo>
                    <a:pt x="3760" y="11027"/>
                    <a:pt x="3921" y="11242"/>
                    <a:pt x="3760" y="11534"/>
                  </a:cubicBezTo>
                  <a:cubicBezTo>
                    <a:pt x="3684" y="11681"/>
                    <a:pt x="3361" y="11749"/>
                    <a:pt x="3200" y="11896"/>
                  </a:cubicBezTo>
                  <a:cubicBezTo>
                    <a:pt x="3038" y="12188"/>
                    <a:pt x="2963" y="12267"/>
                    <a:pt x="2639" y="12267"/>
                  </a:cubicBezTo>
                  <a:cubicBezTo>
                    <a:pt x="2639" y="12335"/>
                    <a:pt x="2639" y="12481"/>
                    <a:pt x="2564" y="12628"/>
                  </a:cubicBezTo>
                  <a:cubicBezTo>
                    <a:pt x="2327" y="12696"/>
                    <a:pt x="2241" y="12989"/>
                    <a:pt x="2004" y="13057"/>
                  </a:cubicBezTo>
                  <a:cubicBezTo>
                    <a:pt x="2004" y="13057"/>
                    <a:pt x="2004" y="13057"/>
                    <a:pt x="2004" y="13135"/>
                  </a:cubicBezTo>
                  <a:cubicBezTo>
                    <a:pt x="1767" y="13135"/>
                    <a:pt x="1207" y="13057"/>
                    <a:pt x="1207" y="13418"/>
                  </a:cubicBezTo>
                  <a:cubicBezTo>
                    <a:pt x="1444" y="13418"/>
                    <a:pt x="1519" y="13496"/>
                    <a:pt x="1519" y="13711"/>
                  </a:cubicBezTo>
                  <a:cubicBezTo>
                    <a:pt x="1519" y="13711"/>
                    <a:pt x="1045" y="13779"/>
                    <a:pt x="959" y="13779"/>
                  </a:cubicBezTo>
                  <a:cubicBezTo>
                    <a:pt x="722" y="14072"/>
                    <a:pt x="959" y="14287"/>
                    <a:pt x="1282" y="14433"/>
                  </a:cubicBezTo>
                  <a:cubicBezTo>
                    <a:pt x="1282" y="14794"/>
                    <a:pt x="1207" y="15165"/>
                    <a:pt x="1120" y="15527"/>
                  </a:cubicBezTo>
                  <a:cubicBezTo>
                    <a:pt x="1045" y="15810"/>
                    <a:pt x="1120" y="15810"/>
                    <a:pt x="797" y="15956"/>
                  </a:cubicBezTo>
                  <a:cubicBezTo>
                    <a:pt x="485" y="16102"/>
                    <a:pt x="323" y="16171"/>
                    <a:pt x="86" y="16395"/>
                  </a:cubicBezTo>
                  <a:cubicBezTo>
                    <a:pt x="86" y="16464"/>
                    <a:pt x="0" y="16532"/>
                    <a:pt x="0" y="16610"/>
                  </a:cubicBezTo>
                  <a:cubicBezTo>
                    <a:pt x="323" y="16756"/>
                    <a:pt x="646" y="16971"/>
                    <a:pt x="560" y="1733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4123;p154">
              <a:extLst>
                <a:ext uri="{FF2B5EF4-FFF2-40B4-BE49-F238E27FC236}">
                  <a16:creationId xmlns:a16="http://schemas.microsoft.com/office/drawing/2014/main" id="{AEDFC253-5B07-44E2-B293-5AA6D29E1579}"/>
                </a:ext>
              </a:extLst>
            </p:cNvPr>
            <p:cNvSpPr/>
            <p:nvPr/>
          </p:nvSpPr>
          <p:spPr>
            <a:xfrm>
              <a:off x="3518794" y="4247078"/>
              <a:ext cx="1254604" cy="2009368"/>
            </a:xfrm>
            <a:custGeom>
              <a:avLst/>
              <a:gdLst/>
              <a:ahLst/>
              <a:cxnLst/>
              <a:rect l="0" t="0" r="0" b="0"/>
              <a:pathLst>
                <a:path w="21508" h="21347" extrusionOk="0">
                  <a:moveTo>
                    <a:pt x="21344" y="4409"/>
                  </a:moveTo>
                  <a:cubicBezTo>
                    <a:pt x="21344" y="4239"/>
                    <a:pt x="21448" y="4069"/>
                    <a:pt x="21508" y="3862"/>
                  </a:cubicBezTo>
                  <a:cubicBezTo>
                    <a:pt x="21173" y="3862"/>
                    <a:pt x="20786" y="3931"/>
                    <a:pt x="20563" y="3691"/>
                  </a:cubicBezTo>
                  <a:cubicBezTo>
                    <a:pt x="20459" y="3590"/>
                    <a:pt x="20347" y="3420"/>
                    <a:pt x="20124" y="3420"/>
                  </a:cubicBezTo>
                  <a:cubicBezTo>
                    <a:pt x="20072" y="3249"/>
                    <a:pt x="20184" y="2734"/>
                    <a:pt x="19797" y="2803"/>
                  </a:cubicBezTo>
                  <a:cubicBezTo>
                    <a:pt x="19685" y="2462"/>
                    <a:pt x="20184" y="1984"/>
                    <a:pt x="19685" y="1744"/>
                  </a:cubicBezTo>
                  <a:cubicBezTo>
                    <a:pt x="19573" y="1675"/>
                    <a:pt x="19239" y="1777"/>
                    <a:pt x="19023" y="1708"/>
                  </a:cubicBezTo>
                  <a:cubicBezTo>
                    <a:pt x="18852" y="1675"/>
                    <a:pt x="18852" y="1505"/>
                    <a:pt x="18852" y="1404"/>
                  </a:cubicBezTo>
                  <a:cubicBezTo>
                    <a:pt x="18576" y="1436"/>
                    <a:pt x="18524" y="1266"/>
                    <a:pt x="18465" y="1128"/>
                  </a:cubicBezTo>
                  <a:cubicBezTo>
                    <a:pt x="18413" y="994"/>
                    <a:pt x="18301" y="925"/>
                    <a:pt x="18078" y="856"/>
                  </a:cubicBezTo>
                  <a:cubicBezTo>
                    <a:pt x="17691" y="686"/>
                    <a:pt x="17527" y="617"/>
                    <a:pt x="17475" y="276"/>
                  </a:cubicBezTo>
                  <a:cubicBezTo>
                    <a:pt x="17475" y="69"/>
                    <a:pt x="17088" y="0"/>
                    <a:pt x="16701" y="0"/>
                  </a:cubicBezTo>
                  <a:cubicBezTo>
                    <a:pt x="16701" y="37"/>
                    <a:pt x="16753" y="69"/>
                    <a:pt x="16753" y="138"/>
                  </a:cubicBezTo>
                  <a:cubicBezTo>
                    <a:pt x="16590" y="138"/>
                    <a:pt x="16367" y="101"/>
                    <a:pt x="16367" y="207"/>
                  </a:cubicBezTo>
                  <a:cubicBezTo>
                    <a:pt x="16367" y="341"/>
                    <a:pt x="16255" y="239"/>
                    <a:pt x="16143" y="308"/>
                  </a:cubicBezTo>
                  <a:cubicBezTo>
                    <a:pt x="15928" y="446"/>
                    <a:pt x="16203" y="718"/>
                    <a:pt x="15868" y="856"/>
                  </a:cubicBezTo>
                  <a:cubicBezTo>
                    <a:pt x="15541" y="925"/>
                    <a:pt x="14492" y="925"/>
                    <a:pt x="14492" y="649"/>
                  </a:cubicBezTo>
                  <a:cubicBezTo>
                    <a:pt x="14268" y="617"/>
                    <a:pt x="13993" y="617"/>
                    <a:pt x="13881" y="515"/>
                  </a:cubicBezTo>
                  <a:cubicBezTo>
                    <a:pt x="13770" y="617"/>
                    <a:pt x="13658" y="686"/>
                    <a:pt x="13554" y="718"/>
                  </a:cubicBezTo>
                  <a:cubicBezTo>
                    <a:pt x="13383" y="718"/>
                    <a:pt x="13108" y="686"/>
                    <a:pt x="13056" y="819"/>
                  </a:cubicBezTo>
                  <a:cubicBezTo>
                    <a:pt x="13056" y="888"/>
                    <a:pt x="13108" y="1026"/>
                    <a:pt x="12944" y="1059"/>
                  </a:cubicBezTo>
                  <a:cubicBezTo>
                    <a:pt x="12832" y="1095"/>
                    <a:pt x="12669" y="1026"/>
                    <a:pt x="12557" y="1059"/>
                  </a:cubicBezTo>
                  <a:cubicBezTo>
                    <a:pt x="12393" y="1128"/>
                    <a:pt x="12497" y="1298"/>
                    <a:pt x="12341" y="1367"/>
                  </a:cubicBezTo>
                  <a:cubicBezTo>
                    <a:pt x="12178" y="1404"/>
                    <a:pt x="12230" y="1197"/>
                    <a:pt x="12066" y="1164"/>
                  </a:cubicBezTo>
                  <a:cubicBezTo>
                    <a:pt x="11902" y="1128"/>
                    <a:pt x="11731" y="1197"/>
                    <a:pt x="11567" y="1164"/>
                  </a:cubicBezTo>
                  <a:cubicBezTo>
                    <a:pt x="11515" y="994"/>
                    <a:pt x="11017" y="1128"/>
                    <a:pt x="10794" y="1128"/>
                  </a:cubicBezTo>
                  <a:cubicBezTo>
                    <a:pt x="10846" y="787"/>
                    <a:pt x="8807" y="957"/>
                    <a:pt x="8532" y="925"/>
                  </a:cubicBezTo>
                  <a:cubicBezTo>
                    <a:pt x="8584" y="479"/>
                    <a:pt x="7423" y="787"/>
                    <a:pt x="7810" y="957"/>
                  </a:cubicBezTo>
                  <a:cubicBezTo>
                    <a:pt x="8145" y="1095"/>
                    <a:pt x="8532" y="1164"/>
                    <a:pt x="8085" y="1404"/>
                  </a:cubicBezTo>
                  <a:cubicBezTo>
                    <a:pt x="7698" y="1606"/>
                    <a:pt x="7371" y="1744"/>
                    <a:pt x="7869" y="2016"/>
                  </a:cubicBezTo>
                  <a:cubicBezTo>
                    <a:pt x="8085" y="2122"/>
                    <a:pt x="8360" y="1882"/>
                    <a:pt x="8636" y="1952"/>
                  </a:cubicBezTo>
                  <a:cubicBezTo>
                    <a:pt x="8859" y="2016"/>
                    <a:pt x="9023" y="2255"/>
                    <a:pt x="9194" y="2016"/>
                  </a:cubicBezTo>
                  <a:cubicBezTo>
                    <a:pt x="9358" y="2053"/>
                    <a:pt x="9521" y="2191"/>
                    <a:pt x="9521" y="2292"/>
                  </a:cubicBezTo>
                  <a:cubicBezTo>
                    <a:pt x="9968" y="2292"/>
                    <a:pt x="10407" y="2803"/>
                    <a:pt x="10466" y="3010"/>
                  </a:cubicBezTo>
                  <a:cubicBezTo>
                    <a:pt x="10518" y="3521"/>
                    <a:pt x="10020" y="3521"/>
                    <a:pt x="9358" y="3553"/>
                  </a:cubicBezTo>
                  <a:cubicBezTo>
                    <a:pt x="9417" y="3691"/>
                    <a:pt x="9246" y="3691"/>
                    <a:pt x="9134" y="3760"/>
                  </a:cubicBezTo>
                  <a:cubicBezTo>
                    <a:pt x="8971" y="3862"/>
                    <a:pt x="8971" y="3963"/>
                    <a:pt x="8971" y="4101"/>
                  </a:cubicBezTo>
                  <a:cubicBezTo>
                    <a:pt x="8919" y="4207"/>
                    <a:pt x="8747" y="4276"/>
                    <a:pt x="8584" y="4340"/>
                  </a:cubicBezTo>
                  <a:cubicBezTo>
                    <a:pt x="8420" y="4446"/>
                    <a:pt x="8472" y="4543"/>
                    <a:pt x="8420" y="4644"/>
                  </a:cubicBezTo>
                  <a:cubicBezTo>
                    <a:pt x="8420" y="4814"/>
                    <a:pt x="8145" y="4814"/>
                    <a:pt x="7974" y="4883"/>
                  </a:cubicBezTo>
                  <a:cubicBezTo>
                    <a:pt x="7758" y="4952"/>
                    <a:pt x="7810" y="4985"/>
                    <a:pt x="7646" y="5123"/>
                  </a:cubicBezTo>
                  <a:cubicBezTo>
                    <a:pt x="7483" y="5261"/>
                    <a:pt x="6872" y="5192"/>
                    <a:pt x="6872" y="5431"/>
                  </a:cubicBezTo>
                  <a:cubicBezTo>
                    <a:pt x="6709" y="5463"/>
                    <a:pt x="6597" y="5362"/>
                    <a:pt x="6426" y="5362"/>
                  </a:cubicBezTo>
                  <a:cubicBezTo>
                    <a:pt x="6262" y="5330"/>
                    <a:pt x="6210" y="5399"/>
                    <a:pt x="6099" y="5431"/>
                  </a:cubicBezTo>
                  <a:cubicBezTo>
                    <a:pt x="5764" y="5463"/>
                    <a:pt x="5488" y="5463"/>
                    <a:pt x="5161" y="5463"/>
                  </a:cubicBezTo>
                  <a:cubicBezTo>
                    <a:pt x="5161" y="5670"/>
                    <a:pt x="5161" y="5873"/>
                    <a:pt x="5161" y="6080"/>
                  </a:cubicBezTo>
                  <a:cubicBezTo>
                    <a:pt x="4990" y="6080"/>
                    <a:pt x="4878" y="6080"/>
                    <a:pt x="4774" y="6080"/>
                  </a:cubicBezTo>
                  <a:cubicBezTo>
                    <a:pt x="4715" y="6149"/>
                    <a:pt x="4328" y="6421"/>
                    <a:pt x="4603" y="6490"/>
                  </a:cubicBezTo>
                  <a:cubicBezTo>
                    <a:pt x="4603" y="6559"/>
                    <a:pt x="4603" y="6660"/>
                    <a:pt x="4603" y="6729"/>
                  </a:cubicBezTo>
                  <a:cubicBezTo>
                    <a:pt x="4387" y="6766"/>
                    <a:pt x="4216" y="6628"/>
                    <a:pt x="3941" y="6660"/>
                  </a:cubicBezTo>
                  <a:cubicBezTo>
                    <a:pt x="3941" y="6766"/>
                    <a:pt x="3941" y="6899"/>
                    <a:pt x="3941" y="7037"/>
                  </a:cubicBezTo>
                  <a:cubicBezTo>
                    <a:pt x="3725" y="7106"/>
                    <a:pt x="3502" y="7037"/>
                    <a:pt x="3502" y="7208"/>
                  </a:cubicBezTo>
                  <a:cubicBezTo>
                    <a:pt x="3502" y="7346"/>
                    <a:pt x="3613" y="7479"/>
                    <a:pt x="3665" y="7585"/>
                  </a:cubicBezTo>
                  <a:cubicBezTo>
                    <a:pt x="3725" y="7857"/>
                    <a:pt x="3502" y="8064"/>
                    <a:pt x="3055" y="8027"/>
                  </a:cubicBezTo>
                  <a:cubicBezTo>
                    <a:pt x="3003" y="8303"/>
                    <a:pt x="3003" y="9090"/>
                    <a:pt x="2453" y="9394"/>
                  </a:cubicBezTo>
                  <a:cubicBezTo>
                    <a:pt x="2564" y="9431"/>
                    <a:pt x="2668" y="9500"/>
                    <a:pt x="2564" y="9670"/>
                  </a:cubicBezTo>
                  <a:cubicBezTo>
                    <a:pt x="2505" y="9771"/>
                    <a:pt x="2341" y="9804"/>
                    <a:pt x="2118" y="9840"/>
                  </a:cubicBezTo>
                  <a:cubicBezTo>
                    <a:pt x="1954" y="9840"/>
                    <a:pt x="1843" y="10011"/>
                    <a:pt x="1619" y="10011"/>
                  </a:cubicBezTo>
                  <a:cubicBezTo>
                    <a:pt x="1679" y="9873"/>
                    <a:pt x="1515" y="9840"/>
                    <a:pt x="1344" y="9873"/>
                  </a:cubicBezTo>
                  <a:cubicBezTo>
                    <a:pt x="1344" y="9978"/>
                    <a:pt x="1404" y="10043"/>
                    <a:pt x="1404" y="10149"/>
                  </a:cubicBezTo>
                  <a:cubicBezTo>
                    <a:pt x="1456" y="10282"/>
                    <a:pt x="1344" y="10420"/>
                    <a:pt x="1456" y="10526"/>
                  </a:cubicBezTo>
                  <a:cubicBezTo>
                    <a:pt x="1567" y="10696"/>
                    <a:pt x="1843" y="10627"/>
                    <a:pt x="2006" y="10761"/>
                  </a:cubicBezTo>
                  <a:cubicBezTo>
                    <a:pt x="2393" y="11138"/>
                    <a:pt x="1679" y="11479"/>
                    <a:pt x="1679" y="11824"/>
                  </a:cubicBezTo>
                  <a:cubicBezTo>
                    <a:pt x="1843" y="11856"/>
                    <a:pt x="2006" y="11755"/>
                    <a:pt x="2229" y="11755"/>
                  </a:cubicBezTo>
                  <a:cubicBezTo>
                    <a:pt x="2229" y="11925"/>
                    <a:pt x="2177" y="12063"/>
                    <a:pt x="2177" y="12197"/>
                  </a:cubicBezTo>
                  <a:cubicBezTo>
                    <a:pt x="2177" y="12335"/>
                    <a:pt x="2229" y="12473"/>
                    <a:pt x="2066" y="12643"/>
                  </a:cubicBezTo>
                  <a:cubicBezTo>
                    <a:pt x="2006" y="12712"/>
                    <a:pt x="1344" y="12952"/>
                    <a:pt x="1292" y="12814"/>
                  </a:cubicBezTo>
                  <a:cubicBezTo>
                    <a:pt x="1344" y="12915"/>
                    <a:pt x="1180" y="12952"/>
                    <a:pt x="1121" y="13053"/>
                  </a:cubicBezTo>
                  <a:cubicBezTo>
                    <a:pt x="1069" y="13122"/>
                    <a:pt x="1069" y="13223"/>
                    <a:pt x="1121" y="13325"/>
                  </a:cubicBezTo>
                  <a:cubicBezTo>
                    <a:pt x="1180" y="13325"/>
                    <a:pt x="1292" y="13292"/>
                    <a:pt x="1344" y="13260"/>
                  </a:cubicBezTo>
                  <a:cubicBezTo>
                    <a:pt x="1679" y="13361"/>
                    <a:pt x="1843" y="13394"/>
                    <a:pt x="1790" y="13633"/>
                  </a:cubicBezTo>
                  <a:cubicBezTo>
                    <a:pt x="1790" y="13941"/>
                    <a:pt x="1731" y="13941"/>
                    <a:pt x="1292" y="13973"/>
                  </a:cubicBezTo>
                  <a:cubicBezTo>
                    <a:pt x="1232" y="14079"/>
                    <a:pt x="1456" y="14148"/>
                    <a:pt x="1404" y="14250"/>
                  </a:cubicBezTo>
                  <a:cubicBezTo>
                    <a:pt x="1292" y="14388"/>
                    <a:pt x="1069" y="14388"/>
                    <a:pt x="1232" y="14521"/>
                  </a:cubicBezTo>
                  <a:cubicBezTo>
                    <a:pt x="1456" y="14452"/>
                    <a:pt x="1619" y="14282"/>
                    <a:pt x="1902" y="14388"/>
                  </a:cubicBezTo>
                  <a:cubicBezTo>
                    <a:pt x="2118" y="14489"/>
                    <a:pt x="2066" y="14691"/>
                    <a:pt x="2341" y="14728"/>
                  </a:cubicBezTo>
                  <a:cubicBezTo>
                    <a:pt x="2341" y="15000"/>
                    <a:pt x="2341" y="15101"/>
                    <a:pt x="2728" y="15101"/>
                  </a:cubicBezTo>
                  <a:cubicBezTo>
                    <a:pt x="2728" y="15170"/>
                    <a:pt x="2780" y="15207"/>
                    <a:pt x="2780" y="15276"/>
                  </a:cubicBezTo>
                  <a:cubicBezTo>
                    <a:pt x="3055" y="15276"/>
                    <a:pt x="3502" y="15276"/>
                    <a:pt x="3613" y="15446"/>
                  </a:cubicBezTo>
                  <a:cubicBezTo>
                    <a:pt x="3665" y="15584"/>
                    <a:pt x="3338" y="15649"/>
                    <a:pt x="3390" y="15787"/>
                  </a:cubicBezTo>
                  <a:cubicBezTo>
                    <a:pt x="3442" y="15787"/>
                    <a:pt x="3502" y="15819"/>
                    <a:pt x="3554" y="15819"/>
                  </a:cubicBezTo>
                  <a:cubicBezTo>
                    <a:pt x="3442" y="15888"/>
                    <a:pt x="3338" y="15925"/>
                    <a:pt x="3338" y="16026"/>
                  </a:cubicBezTo>
                  <a:cubicBezTo>
                    <a:pt x="3279" y="16058"/>
                    <a:pt x="3279" y="16026"/>
                    <a:pt x="3226" y="16095"/>
                  </a:cubicBezTo>
                  <a:cubicBezTo>
                    <a:pt x="3115" y="16128"/>
                    <a:pt x="3003" y="16128"/>
                    <a:pt x="2951" y="16197"/>
                  </a:cubicBezTo>
                  <a:cubicBezTo>
                    <a:pt x="2728" y="16229"/>
                    <a:pt x="2453" y="16197"/>
                    <a:pt x="2282" y="16164"/>
                  </a:cubicBezTo>
                  <a:cubicBezTo>
                    <a:pt x="2066" y="16128"/>
                    <a:pt x="2006" y="15957"/>
                    <a:pt x="1843" y="15888"/>
                  </a:cubicBezTo>
                  <a:cubicBezTo>
                    <a:pt x="1619" y="15787"/>
                    <a:pt x="1069" y="16335"/>
                    <a:pt x="741" y="16298"/>
                  </a:cubicBezTo>
                  <a:cubicBezTo>
                    <a:pt x="741" y="16335"/>
                    <a:pt x="741" y="16335"/>
                    <a:pt x="741" y="16367"/>
                  </a:cubicBezTo>
                  <a:cubicBezTo>
                    <a:pt x="407" y="16404"/>
                    <a:pt x="741" y="16712"/>
                    <a:pt x="407" y="16744"/>
                  </a:cubicBezTo>
                  <a:cubicBezTo>
                    <a:pt x="131" y="16776"/>
                    <a:pt x="243" y="17186"/>
                    <a:pt x="354" y="17292"/>
                  </a:cubicBezTo>
                  <a:cubicBezTo>
                    <a:pt x="459" y="17393"/>
                    <a:pt x="1017" y="17531"/>
                    <a:pt x="570" y="17702"/>
                  </a:cubicBezTo>
                  <a:cubicBezTo>
                    <a:pt x="295" y="17803"/>
                    <a:pt x="-92" y="17734"/>
                    <a:pt x="20" y="17973"/>
                  </a:cubicBezTo>
                  <a:cubicBezTo>
                    <a:pt x="20" y="17973"/>
                    <a:pt x="20" y="18079"/>
                    <a:pt x="20" y="18180"/>
                  </a:cubicBezTo>
                  <a:cubicBezTo>
                    <a:pt x="72" y="18180"/>
                    <a:pt x="131" y="18180"/>
                    <a:pt x="183" y="18212"/>
                  </a:cubicBezTo>
                  <a:cubicBezTo>
                    <a:pt x="295" y="18249"/>
                    <a:pt x="354" y="18351"/>
                    <a:pt x="459" y="18383"/>
                  </a:cubicBezTo>
                  <a:cubicBezTo>
                    <a:pt x="570" y="18489"/>
                    <a:pt x="905" y="18553"/>
                    <a:pt x="1069" y="18452"/>
                  </a:cubicBezTo>
                  <a:cubicBezTo>
                    <a:pt x="1456" y="18212"/>
                    <a:pt x="2118" y="18967"/>
                    <a:pt x="2282" y="19101"/>
                  </a:cubicBezTo>
                  <a:cubicBezTo>
                    <a:pt x="2453" y="19276"/>
                    <a:pt x="2505" y="19478"/>
                    <a:pt x="2616" y="19648"/>
                  </a:cubicBezTo>
                  <a:cubicBezTo>
                    <a:pt x="2728" y="19819"/>
                    <a:pt x="2453" y="19888"/>
                    <a:pt x="2505" y="20058"/>
                  </a:cubicBezTo>
                  <a:cubicBezTo>
                    <a:pt x="2780" y="20127"/>
                    <a:pt x="3003" y="19920"/>
                    <a:pt x="3279" y="19957"/>
                  </a:cubicBezTo>
                  <a:cubicBezTo>
                    <a:pt x="3279" y="20026"/>
                    <a:pt x="3279" y="20095"/>
                    <a:pt x="3279" y="20164"/>
                  </a:cubicBezTo>
                  <a:cubicBezTo>
                    <a:pt x="3502" y="20196"/>
                    <a:pt x="3502" y="20095"/>
                    <a:pt x="3665" y="20095"/>
                  </a:cubicBezTo>
                  <a:cubicBezTo>
                    <a:pt x="3665" y="20127"/>
                    <a:pt x="3665" y="20127"/>
                    <a:pt x="3665" y="20127"/>
                  </a:cubicBezTo>
                  <a:cubicBezTo>
                    <a:pt x="3837" y="20233"/>
                    <a:pt x="3502" y="20367"/>
                    <a:pt x="3725" y="20537"/>
                  </a:cubicBezTo>
                  <a:cubicBezTo>
                    <a:pt x="3941" y="20675"/>
                    <a:pt x="3889" y="20877"/>
                    <a:pt x="3889" y="21052"/>
                  </a:cubicBezTo>
                  <a:cubicBezTo>
                    <a:pt x="3889" y="21600"/>
                    <a:pt x="4276" y="21223"/>
                    <a:pt x="4826" y="21186"/>
                  </a:cubicBezTo>
                  <a:cubicBezTo>
                    <a:pt x="5049" y="21154"/>
                    <a:pt x="5213" y="21324"/>
                    <a:pt x="5436" y="21292"/>
                  </a:cubicBezTo>
                  <a:lnTo>
                    <a:pt x="5488" y="21292"/>
                  </a:lnTo>
                  <a:cubicBezTo>
                    <a:pt x="5488" y="21223"/>
                    <a:pt x="5488" y="21154"/>
                    <a:pt x="5488" y="21154"/>
                  </a:cubicBezTo>
                  <a:cubicBezTo>
                    <a:pt x="5488" y="20877"/>
                    <a:pt x="5764" y="20776"/>
                    <a:pt x="5987" y="20574"/>
                  </a:cubicBezTo>
                  <a:cubicBezTo>
                    <a:pt x="6262" y="20367"/>
                    <a:pt x="6262" y="20095"/>
                    <a:pt x="6322" y="19856"/>
                  </a:cubicBezTo>
                  <a:cubicBezTo>
                    <a:pt x="6538" y="19819"/>
                    <a:pt x="6649" y="19718"/>
                    <a:pt x="6813" y="19616"/>
                  </a:cubicBezTo>
                  <a:cubicBezTo>
                    <a:pt x="6924" y="19579"/>
                    <a:pt x="6984" y="19547"/>
                    <a:pt x="7088" y="19510"/>
                  </a:cubicBezTo>
                  <a:cubicBezTo>
                    <a:pt x="7200" y="19478"/>
                    <a:pt x="7371" y="19547"/>
                    <a:pt x="7483" y="19510"/>
                  </a:cubicBezTo>
                  <a:cubicBezTo>
                    <a:pt x="7922" y="19377"/>
                    <a:pt x="7922" y="19000"/>
                    <a:pt x="8256" y="18829"/>
                  </a:cubicBezTo>
                  <a:cubicBezTo>
                    <a:pt x="8420" y="18829"/>
                    <a:pt x="8532" y="18792"/>
                    <a:pt x="8695" y="18792"/>
                  </a:cubicBezTo>
                  <a:cubicBezTo>
                    <a:pt x="8747" y="18553"/>
                    <a:pt x="8695" y="18489"/>
                    <a:pt x="8360" y="18351"/>
                  </a:cubicBezTo>
                  <a:cubicBezTo>
                    <a:pt x="8584" y="18318"/>
                    <a:pt x="8807" y="18318"/>
                    <a:pt x="9023" y="18318"/>
                  </a:cubicBezTo>
                  <a:cubicBezTo>
                    <a:pt x="9082" y="18079"/>
                    <a:pt x="9417" y="18180"/>
                    <a:pt x="9581" y="18079"/>
                  </a:cubicBezTo>
                  <a:cubicBezTo>
                    <a:pt x="9804" y="17973"/>
                    <a:pt x="9804" y="17702"/>
                    <a:pt x="9744" y="17564"/>
                  </a:cubicBezTo>
                  <a:cubicBezTo>
                    <a:pt x="9908" y="17564"/>
                    <a:pt x="10020" y="17564"/>
                    <a:pt x="10131" y="17564"/>
                  </a:cubicBezTo>
                  <a:cubicBezTo>
                    <a:pt x="10243" y="17122"/>
                    <a:pt x="9968" y="16744"/>
                    <a:pt x="9968" y="16335"/>
                  </a:cubicBezTo>
                  <a:cubicBezTo>
                    <a:pt x="9968" y="16164"/>
                    <a:pt x="10079" y="15957"/>
                    <a:pt x="9908" y="15819"/>
                  </a:cubicBezTo>
                  <a:cubicBezTo>
                    <a:pt x="9856" y="15686"/>
                    <a:pt x="9581" y="15649"/>
                    <a:pt x="9521" y="15515"/>
                  </a:cubicBezTo>
                  <a:cubicBezTo>
                    <a:pt x="9469" y="15515"/>
                    <a:pt x="9305" y="15479"/>
                    <a:pt x="9194" y="15479"/>
                  </a:cubicBezTo>
                  <a:cubicBezTo>
                    <a:pt x="9194" y="15170"/>
                    <a:pt x="9692" y="14899"/>
                    <a:pt x="9521" y="14590"/>
                  </a:cubicBezTo>
                  <a:cubicBezTo>
                    <a:pt x="9417" y="14388"/>
                    <a:pt x="8971" y="14521"/>
                    <a:pt x="8971" y="14282"/>
                  </a:cubicBezTo>
                  <a:cubicBezTo>
                    <a:pt x="8807" y="14282"/>
                    <a:pt x="8636" y="14282"/>
                    <a:pt x="8532" y="14282"/>
                  </a:cubicBezTo>
                  <a:cubicBezTo>
                    <a:pt x="8256" y="14010"/>
                    <a:pt x="8636" y="13771"/>
                    <a:pt x="8636" y="13495"/>
                  </a:cubicBezTo>
                  <a:cubicBezTo>
                    <a:pt x="8859" y="13495"/>
                    <a:pt x="9305" y="13430"/>
                    <a:pt x="9246" y="13670"/>
                  </a:cubicBezTo>
                  <a:cubicBezTo>
                    <a:pt x="9856" y="13670"/>
                    <a:pt x="10243" y="13734"/>
                    <a:pt x="10741" y="13941"/>
                  </a:cubicBezTo>
                  <a:cubicBezTo>
                    <a:pt x="10741" y="14112"/>
                    <a:pt x="10741" y="14420"/>
                    <a:pt x="11180" y="14351"/>
                  </a:cubicBezTo>
                  <a:cubicBezTo>
                    <a:pt x="11128" y="14043"/>
                    <a:pt x="12014" y="14148"/>
                    <a:pt x="12289" y="14217"/>
                  </a:cubicBezTo>
                  <a:cubicBezTo>
                    <a:pt x="12289" y="14319"/>
                    <a:pt x="12289" y="14452"/>
                    <a:pt x="12289" y="14558"/>
                  </a:cubicBezTo>
                  <a:cubicBezTo>
                    <a:pt x="12557" y="14590"/>
                    <a:pt x="12669" y="14452"/>
                    <a:pt x="12832" y="14388"/>
                  </a:cubicBezTo>
                  <a:cubicBezTo>
                    <a:pt x="12832" y="14217"/>
                    <a:pt x="12944" y="14010"/>
                    <a:pt x="12773" y="13872"/>
                  </a:cubicBezTo>
                  <a:cubicBezTo>
                    <a:pt x="12773" y="13840"/>
                    <a:pt x="12066" y="13872"/>
                    <a:pt x="12014" y="13872"/>
                  </a:cubicBezTo>
                  <a:cubicBezTo>
                    <a:pt x="11791" y="13840"/>
                    <a:pt x="11344" y="13803"/>
                    <a:pt x="11292" y="13633"/>
                  </a:cubicBezTo>
                  <a:cubicBezTo>
                    <a:pt x="11292" y="13463"/>
                    <a:pt x="11344" y="13292"/>
                    <a:pt x="11404" y="13154"/>
                  </a:cubicBezTo>
                  <a:cubicBezTo>
                    <a:pt x="11456" y="12846"/>
                    <a:pt x="11731" y="12505"/>
                    <a:pt x="11404" y="12234"/>
                  </a:cubicBezTo>
                  <a:cubicBezTo>
                    <a:pt x="11344" y="12165"/>
                    <a:pt x="11128" y="12197"/>
                    <a:pt x="11128" y="12096"/>
                  </a:cubicBezTo>
                  <a:cubicBezTo>
                    <a:pt x="11069" y="11958"/>
                    <a:pt x="11128" y="11856"/>
                    <a:pt x="11128" y="11718"/>
                  </a:cubicBezTo>
                  <a:cubicBezTo>
                    <a:pt x="11069" y="11378"/>
                    <a:pt x="11128" y="11000"/>
                    <a:pt x="11180" y="10660"/>
                  </a:cubicBezTo>
                  <a:cubicBezTo>
                    <a:pt x="11240" y="10660"/>
                    <a:pt x="11344" y="10660"/>
                    <a:pt x="11456" y="10696"/>
                  </a:cubicBezTo>
                  <a:cubicBezTo>
                    <a:pt x="11456" y="10830"/>
                    <a:pt x="11567" y="10968"/>
                    <a:pt x="11843" y="10936"/>
                  </a:cubicBezTo>
                  <a:cubicBezTo>
                    <a:pt x="11954" y="10899"/>
                    <a:pt x="12066" y="10729"/>
                    <a:pt x="12178" y="10660"/>
                  </a:cubicBezTo>
                  <a:cubicBezTo>
                    <a:pt x="12393" y="10388"/>
                    <a:pt x="12557" y="10112"/>
                    <a:pt x="12557" y="9804"/>
                  </a:cubicBezTo>
                  <a:cubicBezTo>
                    <a:pt x="13108" y="9771"/>
                    <a:pt x="13718" y="9840"/>
                    <a:pt x="14268" y="9840"/>
                  </a:cubicBezTo>
                  <a:cubicBezTo>
                    <a:pt x="14432" y="9840"/>
                    <a:pt x="14767" y="9804"/>
                    <a:pt x="14931" y="9909"/>
                  </a:cubicBezTo>
                  <a:cubicBezTo>
                    <a:pt x="15094" y="10011"/>
                    <a:pt x="15265" y="9978"/>
                    <a:pt x="15481" y="9978"/>
                  </a:cubicBezTo>
                  <a:cubicBezTo>
                    <a:pt x="15541" y="9873"/>
                    <a:pt x="15652" y="9771"/>
                    <a:pt x="15704" y="9633"/>
                  </a:cubicBezTo>
                  <a:cubicBezTo>
                    <a:pt x="15764" y="9532"/>
                    <a:pt x="15652" y="9394"/>
                    <a:pt x="15764" y="9329"/>
                  </a:cubicBezTo>
                  <a:cubicBezTo>
                    <a:pt x="15928" y="9155"/>
                    <a:pt x="16426" y="9224"/>
                    <a:pt x="16701" y="9224"/>
                  </a:cubicBezTo>
                  <a:cubicBezTo>
                    <a:pt x="16753" y="9090"/>
                    <a:pt x="16478" y="9021"/>
                    <a:pt x="16478" y="8883"/>
                  </a:cubicBezTo>
                  <a:cubicBezTo>
                    <a:pt x="16426" y="8713"/>
                    <a:pt x="16478" y="8473"/>
                    <a:pt x="16642" y="8335"/>
                  </a:cubicBezTo>
                  <a:cubicBezTo>
                    <a:pt x="16753" y="8234"/>
                    <a:pt x="17029" y="8202"/>
                    <a:pt x="17029" y="8133"/>
                  </a:cubicBezTo>
                  <a:cubicBezTo>
                    <a:pt x="17088" y="8027"/>
                    <a:pt x="16977" y="7926"/>
                    <a:pt x="17140" y="7893"/>
                  </a:cubicBezTo>
                  <a:cubicBezTo>
                    <a:pt x="17252" y="7617"/>
                    <a:pt x="17475" y="7548"/>
                    <a:pt x="17862" y="7415"/>
                  </a:cubicBezTo>
                  <a:cubicBezTo>
                    <a:pt x="17691" y="7208"/>
                    <a:pt x="17304" y="7106"/>
                    <a:pt x="17527" y="6835"/>
                  </a:cubicBezTo>
                  <a:cubicBezTo>
                    <a:pt x="17639" y="6697"/>
                    <a:pt x="17803" y="6798"/>
                    <a:pt x="17803" y="6628"/>
                  </a:cubicBezTo>
                  <a:cubicBezTo>
                    <a:pt x="17803" y="6490"/>
                    <a:pt x="18137" y="6352"/>
                    <a:pt x="18301" y="6319"/>
                  </a:cubicBezTo>
                  <a:cubicBezTo>
                    <a:pt x="18576" y="6181"/>
                    <a:pt x="19075" y="5910"/>
                    <a:pt x="19410" y="5873"/>
                  </a:cubicBezTo>
                  <a:cubicBezTo>
                    <a:pt x="20072" y="5772"/>
                    <a:pt x="20012" y="5638"/>
                    <a:pt x="20012" y="5293"/>
                  </a:cubicBezTo>
                  <a:cubicBezTo>
                    <a:pt x="19960" y="5261"/>
                    <a:pt x="19901" y="5261"/>
                    <a:pt x="19901" y="5261"/>
                  </a:cubicBezTo>
                  <a:cubicBezTo>
                    <a:pt x="20012" y="5261"/>
                    <a:pt x="20072" y="5261"/>
                    <a:pt x="20184" y="5261"/>
                  </a:cubicBezTo>
                  <a:cubicBezTo>
                    <a:pt x="20288" y="5054"/>
                    <a:pt x="20459" y="4883"/>
                    <a:pt x="20734" y="4745"/>
                  </a:cubicBezTo>
                  <a:cubicBezTo>
                    <a:pt x="20898" y="4612"/>
                    <a:pt x="21344" y="4644"/>
                    <a:pt x="21344" y="4409"/>
                  </a:cubicBezTo>
                </a:path>
              </a:pathLst>
            </a:custGeom>
            <a:solidFill>
              <a:srgbClr val="1577D9"/>
            </a:solidFill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4124;p154">
              <a:extLst>
                <a:ext uri="{FF2B5EF4-FFF2-40B4-BE49-F238E27FC236}">
                  <a16:creationId xmlns:a16="http://schemas.microsoft.com/office/drawing/2014/main" id="{BABED340-186D-41F4-9C53-54338E64286F}"/>
                </a:ext>
              </a:extLst>
            </p:cNvPr>
            <p:cNvSpPr/>
            <p:nvPr/>
          </p:nvSpPr>
          <p:spPr>
            <a:xfrm>
              <a:off x="2346752" y="1260450"/>
              <a:ext cx="963514" cy="934363"/>
            </a:xfrm>
            <a:custGeom>
              <a:avLst/>
              <a:gdLst/>
              <a:ahLst/>
              <a:cxnLst/>
              <a:rect l="0" t="0" r="0" b="0"/>
              <a:pathLst>
                <a:path w="21600" h="21342" extrusionOk="0">
                  <a:moveTo>
                    <a:pt x="18856" y="6462"/>
                  </a:moveTo>
                  <a:cubicBezTo>
                    <a:pt x="18642" y="6462"/>
                    <a:pt x="18642" y="6462"/>
                    <a:pt x="18496" y="6244"/>
                  </a:cubicBezTo>
                  <a:cubicBezTo>
                    <a:pt x="18350" y="6096"/>
                    <a:pt x="18350" y="6026"/>
                    <a:pt x="18136" y="5947"/>
                  </a:cubicBezTo>
                  <a:cubicBezTo>
                    <a:pt x="17990" y="5947"/>
                    <a:pt x="17698" y="6026"/>
                    <a:pt x="17630" y="6096"/>
                  </a:cubicBezTo>
                  <a:cubicBezTo>
                    <a:pt x="17630" y="5947"/>
                    <a:pt x="17698" y="5660"/>
                    <a:pt x="17922" y="5729"/>
                  </a:cubicBezTo>
                  <a:cubicBezTo>
                    <a:pt x="18068" y="5294"/>
                    <a:pt x="18574" y="3602"/>
                    <a:pt x="17552" y="4117"/>
                  </a:cubicBezTo>
                  <a:cubicBezTo>
                    <a:pt x="17484" y="4186"/>
                    <a:pt x="17416" y="4265"/>
                    <a:pt x="17338" y="4334"/>
                  </a:cubicBezTo>
                  <a:cubicBezTo>
                    <a:pt x="17270" y="4334"/>
                    <a:pt x="17124" y="4265"/>
                    <a:pt x="17046" y="4334"/>
                  </a:cubicBezTo>
                  <a:cubicBezTo>
                    <a:pt x="16910" y="4413"/>
                    <a:pt x="16910" y="4631"/>
                    <a:pt x="16686" y="4631"/>
                  </a:cubicBezTo>
                  <a:cubicBezTo>
                    <a:pt x="16550" y="4700"/>
                    <a:pt x="16326" y="4552"/>
                    <a:pt x="16181" y="4552"/>
                  </a:cubicBezTo>
                  <a:cubicBezTo>
                    <a:pt x="15966" y="4483"/>
                    <a:pt x="15752" y="4552"/>
                    <a:pt x="15606" y="4483"/>
                  </a:cubicBezTo>
                  <a:cubicBezTo>
                    <a:pt x="15606" y="4265"/>
                    <a:pt x="15606" y="4037"/>
                    <a:pt x="15606" y="3820"/>
                  </a:cubicBezTo>
                  <a:cubicBezTo>
                    <a:pt x="15538" y="3602"/>
                    <a:pt x="15315" y="3305"/>
                    <a:pt x="15169" y="3157"/>
                  </a:cubicBezTo>
                  <a:cubicBezTo>
                    <a:pt x="15032" y="2939"/>
                    <a:pt x="14663" y="2860"/>
                    <a:pt x="14526" y="2721"/>
                  </a:cubicBezTo>
                  <a:cubicBezTo>
                    <a:pt x="14449" y="2494"/>
                    <a:pt x="14526" y="2207"/>
                    <a:pt x="14526" y="1979"/>
                  </a:cubicBezTo>
                  <a:cubicBezTo>
                    <a:pt x="14157" y="1910"/>
                    <a:pt x="13797" y="2276"/>
                    <a:pt x="13515" y="2355"/>
                  </a:cubicBezTo>
                  <a:cubicBezTo>
                    <a:pt x="13155" y="2494"/>
                    <a:pt x="12717" y="2642"/>
                    <a:pt x="12279" y="2642"/>
                  </a:cubicBezTo>
                  <a:cubicBezTo>
                    <a:pt x="11851" y="2721"/>
                    <a:pt x="11413" y="2642"/>
                    <a:pt x="11131" y="2276"/>
                  </a:cubicBezTo>
                  <a:cubicBezTo>
                    <a:pt x="10985" y="2059"/>
                    <a:pt x="10985" y="1979"/>
                    <a:pt x="10771" y="1910"/>
                  </a:cubicBezTo>
                  <a:cubicBezTo>
                    <a:pt x="10547" y="1910"/>
                    <a:pt x="10265" y="1979"/>
                    <a:pt x="10041" y="1910"/>
                  </a:cubicBezTo>
                  <a:cubicBezTo>
                    <a:pt x="9973" y="1692"/>
                    <a:pt x="9681" y="1544"/>
                    <a:pt x="9613" y="1326"/>
                  </a:cubicBezTo>
                  <a:cubicBezTo>
                    <a:pt x="9467" y="1029"/>
                    <a:pt x="9535" y="1029"/>
                    <a:pt x="9175" y="950"/>
                  </a:cubicBezTo>
                  <a:cubicBezTo>
                    <a:pt x="8961" y="950"/>
                    <a:pt x="8669" y="950"/>
                    <a:pt x="8523" y="802"/>
                  </a:cubicBezTo>
                  <a:cubicBezTo>
                    <a:pt x="8309" y="584"/>
                    <a:pt x="8455" y="367"/>
                    <a:pt x="8309" y="149"/>
                  </a:cubicBezTo>
                  <a:cubicBezTo>
                    <a:pt x="7803" y="70"/>
                    <a:pt x="7219" y="70"/>
                    <a:pt x="6723" y="70"/>
                  </a:cubicBezTo>
                  <a:cubicBezTo>
                    <a:pt x="6139" y="0"/>
                    <a:pt x="5565" y="-148"/>
                    <a:pt x="5351" y="436"/>
                  </a:cubicBezTo>
                  <a:cubicBezTo>
                    <a:pt x="5128" y="663"/>
                    <a:pt x="5205" y="1099"/>
                    <a:pt x="4914" y="1247"/>
                  </a:cubicBezTo>
                  <a:cubicBezTo>
                    <a:pt x="4622" y="1396"/>
                    <a:pt x="4194" y="1247"/>
                    <a:pt x="3902" y="1326"/>
                  </a:cubicBezTo>
                  <a:cubicBezTo>
                    <a:pt x="3902" y="1475"/>
                    <a:pt x="3834" y="1613"/>
                    <a:pt x="3756" y="1692"/>
                  </a:cubicBezTo>
                  <a:cubicBezTo>
                    <a:pt x="3688" y="1762"/>
                    <a:pt x="3610" y="1762"/>
                    <a:pt x="3610" y="1762"/>
                  </a:cubicBezTo>
                  <a:cubicBezTo>
                    <a:pt x="3542" y="1841"/>
                    <a:pt x="3464" y="1910"/>
                    <a:pt x="3396" y="1979"/>
                  </a:cubicBezTo>
                  <a:cubicBezTo>
                    <a:pt x="3250" y="2128"/>
                    <a:pt x="3250" y="2128"/>
                    <a:pt x="3036" y="2059"/>
                  </a:cubicBezTo>
                  <a:cubicBezTo>
                    <a:pt x="2822" y="1979"/>
                    <a:pt x="2822" y="1910"/>
                    <a:pt x="2744" y="1692"/>
                  </a:cubicBezTo>
                  <a:cubicBezTo>
                    <a:pt x="2598" y="1692"/>
                    <a:pt x="2530" y="1762"/>
                    <a:pt x="2384" y="1762"/>
                  </a:cubicBezTo>
                  <a:cubicBezTo>
                    <a:pt x="2316" y="1979"/>
                    <a:pt x="2238" y="2128"/>
                    <a:pt x="2238" y="2355"/>
                  </a:cubicBezTo>
                  <a:cubicBezTo>
                    <a:pt x="2530" y="2355"/>
                    <a:pt x="2676" y="2355"/>
                    <a:pt x="2744" y="2642"/>
                  </a:cubicBezTo>
                  <a:cubicBezTo>
                    <a:pt x="2744" y="2939"/>
                    <a:pt x="2676" y="3157"/>
                    <a:pt x="2676" y="3374"/>
                  </a:cubicBezTo>
                  <a:cubicBezTo>
                    <a:pt x="2598" y="3820"/>
                    <a:pt x="2598" y="4265"/>
                    <a:pt x="2316" y="4552"/>
                  </a:cubicBezTo>
                  <a:cubicBezTo>
                    <a:pt x="2238" y="4631"/>
                    <a:pt x="2170" y="4631"/>
                    <a:pt x="2024" y="4700"/>
                  </a:cubicBezTo>
                  <a:cubicBezTo>
                    <a:pt x="2024" y="4780"/>
                    <a:pt x="1946" y="4780"/>
                    <a:pt x="1946" y="4780"/>
                  </a:cubicBezTo>
                  <a:cubicBezTo>
                    <a:pt x="1878" y="4780"/>
                    <a:pt x="1946" y="4849"/>
                    <a:pt x="1878" y="4918"/>
                  </a:cubicBezTo>
                  <a:cubicBezTo>
                    <a:pt x="1810" y="4918"/>
                    <a:pt x="1732" y="4918"/>
                    <a:pt x="1664" y="4918"/>
                  </a:cubicBezTo>
                  <a:cubicBezTo>
                    <a:pt x="1732" y="5066"/>
                    <a:pt x="1810" y="5215"/>
                    <a:pt x="1810" y="5215"/>
                  </a:cubicBezTo>
                  <a:cubicBezTo>
                    <a:pt x="1946" y="5433"/>
                    <a:pt x="2238" y="5660"/>
                    <a:pt x="2238" y="5947"/>
                  </a:cubicBezTo>
                  <a:cubicBezTo>
                    <a:pt x="1946" y="5947"/>
                    <a:pt x="1664" y="6026"/>
                    <a:pt x="1518" y="6244"/>
                  </a:cubicBezTo>
                  <a:cubicBezTo>
                    <a:pt x="1518" y="6244"/>
                    <a:pt x="1226" y="6838"/>
                    <a:pt x="1304" y="6838"/>
                  </a:cubicBezTo>
                  <a:cubicBezTo>
                    <a:pt x="944" y="6838"/>
                    <a:pt x="438" y="6689"/>
                    <a:pt x="506" y="7204"/>
                  </a:cubicBezTo>
                  <a:cubicBezTo>
                    <a:pt x="506" y="7421"/>
                    <a:pt x="652" y="7718"/>
                    <a:pt x="438" y="7857"/>
                  </a:cubicBezTo>
                  <a:cubicBezTo>
                    <a:pt x="292" y="7936"/>
                    <a:pt x="68" y="7857"/>
                    <a:pt x="0" y="8005"/>
                  </a:cubicBezTo>
                  <a:cubicBezTo>
                    <a:pt x="214" y="8233"/>
                    <a:pt x="574" y="8084"/>
                    <a:pt x="798" y="8233"/>
                  </a:cubicBezTo>
                  <a:cubicBezTo>
                    <a:pt x="1080" y="8371"/>
                    <a:pt x="1518" y="8450"/>
                    <a:pt x="1732" y="8747"/>
                  </a:cubicBezTo>
                  <a:cubicBezTo>
                    <a:pt x="1878" y="8886"/>
                    <a:pt x="2452" y="9697"/>
                    <a:pt x="2384" y="9915"/>
                  </a:cubicBezTo>
                  <a:cubicBezTo>
                    <a:pt x="1440" y="9697"/>
                    <a:pt x="2598" y="11171"/>
                    <a:pt x="2744" y="11389"/>
                  </a:cubicBezTo>
                  <a:cubicBezTo>
                    <a:pt x="2968" y="11607"/>
                    <a:pt x="3182" y="11904"/>
                    <a:pt x="3250" y="12201"/>
                  </a:cubicBezTo>
                  <a:cubicBezTo>
                    <a:pt x="3396" y="12567"/>
                    <a:pt x="3328" y="12933"/>
                    <a:pt x="3328" y="13299"/>
                  </a:cubicBezTo>
                  <a:cubicBezTo>
                    <a:pt x="3688" y="13368"/>
                    <a:pt x="4194" y="13516"/>
                    <a:pt x="4330" y="13002"/>
                  </a:cubicBezTo>
                  <a:cubicBezTo>
                    <a:pt x="4408" y="12636"/>
                    <a:pt x="4554" y="12567"/>
                    <a:pt x="4768" y="12933"/>
                  </a:cubicBezTo>
                  <a:cubicBezTo>
                    <a:pt x="4914" y="13230"/>
                    <a:pt x="5059" y="13734"/>
                    <a:pt x="5351" y="13813"/>
                  </a:cubicBezTo>
                  <a:cubicBezTo>
                    <a:pt x="5711" y="13883"/>
                    <a:pt x="5925" y="13665"/>
                    <a:pt x="5925" y="14179"/>
                  </a:cubicBezTo>
                  <a:cubicBezTo>
                    <a:pt x="5925" y="14179"/>
                    <a:pt x="5994" y="14179"/>
                    <a:pt x="6071" y="14179"/>
                  </a:cubicBezTo>
                  <a:cubicBezTo>
                    <a:pt x="5994" y="14397"/>
                    <a:pt x="6139" y="14842"/>
                    <a:pt x="6071" y="14991"/>
                  </a:cubicBezTo>
                  <a:cubicBezTo>
                    <a:pt x="5925" y="15288"/>
                    <a:pt x="5857" y="15426"/>
                    <a:pt x="5994" y="15654"/>
                  </a:cubicBezTo>
                  <a:cubicBezTo>
                    <a:pt x="6354" y="16238"/>
                    <a:pt x="6937" y="16089"/>
                    <a:pt x="7443" y="16455"/>
                  </a:cubicBezTo>
                  <a:cubicBezTo>
                    <a:pt x="7443" y="16534"/>
                    <a:pt x="7511" y="16604"/>
                    <a:pt x="7511" y="16604"/>
                  </a:cubicBezTo>
                  <a:cubicBezTo>
                    <a:pt x="7657" y="16683"/>
                    <a:pt x="7803" y="16821"/>
                    <a:pt x="7803" y="16821"/>
                  </a:cubicBezTo>
                  <a:cubicBezTo>
                    <a:pt x="7803" y="16821"/>
                    <a:pt x="7803" y="16900"/>
                    <a:pt x="7803" y="16970"/>
                  </a:cubicBezTo>
                  <a:cubicBezTo>
                    <a:pt x="7881" y="17197"/>
                    <a:pt x="8017" y="17415"/>
                    <a:pt x="8163" y="17563"/>
                  </a:cubicBezTo>
                  <a:cubicBezTo>
                    <a:pt x="8377" y="17781"/>
                    <a:pt x="8601" y="18078"/>
                    <a:pt x="8883" y="18365"/>
                  </a:cubicBezTo>
                  <a:cubicBezTo>
                    <a:pt x="9107" y="18513"/>
                    <a:pt x="9535" y="18731"/>
                    <a:pt x="9535" y="19028"/>
                  </a:cubicBezTo>
                  <a:cubicBezTo>
                    <a:pt x="9613" y="19394"/>
                    <a:pt x="9535" y="19770"/>
                    <a:pt x="9535" y="20205"/>
                  </a:cubicBezTo>
                  <a:cubicBezTo>
                    <a:pt x="9973" y="20205"/>
                    <a:pt x="10333" y="20284"/>
                    <a:pt x="10625" y="20651"/>
                  </a:cubicBezTo>
                  <a:cubicBezTo>
                    <a:pt x="10839" y="21017"/>
                    <a:pt x="11199" y="20937"/>
                    <a:pt x="11559" y="20937"/>
                  </a:cubicBezTo>
                  <a:cubicBezTo>
                    <a:pt x="11559" y="21452"/>
                    <a:pt x="11705" y="21383"/>
                    <a:pt x="11919" y="21234"/>
                  </a:cubicBezTo>
                  <a:lnTo>
                    <a:pt x="11919" y="21165"/>
                  </a:lnTo>
                  <a:lnTo>
                    <a:pt x="11919" y="21234"/>
                  </a:lnTo>
                  <a:cubicBezTo>
                    <a:pt x="12065" y="21165"/>
                    <a:pt x="12211" y="21017"/>
                    <a:pt x="12279" y="20937"/>
                  </a:cubicBezTo>
                  <a:cubicBezTo>
                    <a:pt x="12211" y="21017"/>
                    <a:pt x="12065" y="21165"/>
                    <a:pt x="11919" y="21234"/>
                  </a:cubicBezTo>
                  <a:lnTo>
                    <a:pt x="11919" y="21304"/>
                  </a:lnTo>
                  <a:cubicBezTo>
                    <a:pt x="12279" y="21086"/>
                    <a:pt x="12863" y="20789"/>
                    <a:pt x="13077" y="20651"/>
                  </a:cubicBezTo>
                  <a:cubicBezTo>
                    <a:pt x="13291" y="20502"/>
                    <a:pt x="13223" y="20136"/>
                    <a:pt x="12863" y="20136"/>
                  </a:cubicBezTo>
                  <a:cubicBezTo>
                    <a:pt x="12931" y="19839"/>
                    <a:pt x="13291" y="19028"/>
                    <a:pt x="12863" y="19028"/>
                  </a:cubicBezTo>
                  <a:cubicBezTo>
                    <a:pt x="12785" y="18810"/>
                    <a:pt x="13155" y="17781"/>
                    <a:pt x="13437" y="17850"/>
                  </a:cubicBezTo>
                  <a:cubicBezTo>
                    <a:pt x="13437" y="17850"/>
                    <a:pt x="13437" y="17781"/>
                    <a:pt x="13437" y="17712"/>
                  </a:cubicBezTo>
                  <a:cubicBezTo>
                    <a:pt x="13437" y="17712"/>
                    <a:pt x="13437" y="17712"/>
                    <a:pt x="13369" y="17712"/>
                  </a:cubicBezTo>
                  <a:cubicBezTo>
                    <a:pt x="13291" y="17484"/>
                    <a:pt x="13223" y="17346"/>
                    <a:pt x="13291" y="17049"/>
                  </a:cubicBezTo>
                  <a:cubicBezTo>
                    <a:pt x="13437" y="17049"/>
                    <a:pt x="13943" y="17197"/>
                    <a:pt x="13875" y="16821"/>
                  </a:cubicBezTo>
                  <a:cubicBezTo>
                    <a:pt x="13797" y="16900"/>
                    <a:pt x="13729" y="16821"/>
                    <a:pt x="13661" y="16821"/>
                  </a:cubicBezTo>
                  <a:cubicBezTo>
                    <a:pt x="13661" y="16455"/>
                    <a:pt x="14303" y="15654"/>
                    <a:pt x="14741" y="15792"/>
                  </a:cubicBezTo>
                  <a:cubicBezTo>
                    <a:pt x="14886" y="15871"/>
                    <a:pt x="15032" y="16168"/>
                    <a:pt x="15246" y="16089"/>
                  </a:cubicBezTo>
                  <a:cubicBezTo>
                    <a:pt x="15392" y="16089"/>
                    <a:pt x="15461" y="15654"/>
                    <a:pt x="15538" y="15505"/>
                  </a:cubicBezTo>
                  <a:cubicBezTo>
                    <a:pt x="15898" y="15208"/>
                    <a:pt x="16472" y="15575"/>
                    <a:pt x="16764" y="15060"/>
                  </a:cubicBezTo>
                  <a:cubicBezTo>
                    <a:pt x="17124" y="15060"/>
                    <a:pt x="17776" y="15208"/>
                    <a:pt x="18136" y="15357"/>
                  </a:cubicBezTo>
                  <a:cubicBezTo>
                    <a:pt x="18496" y="15505"/>
                    <a:pt x="18710" y="15505"/>
                    <a:pt x="19148" y="15505"/>
                  </a:cubicBezTo>
                  <a:cubicBezTo>
                    <a:pt x="19576" y="15505"/>
                    <a:pt x="20588" y="15654"/>
                    <a:pt x="20520" y="16307"/>
                  </a:cubicBezTo>
                  <a:cubicBezTo>
                    <a:pt x="20666" y="16307"/>
                    <a:pt x="21600" y="16386"/>
                    <a:pt x="21600" y="16238"/>
                  </a:cubicBezTo>
                  <a:cubicBezTo>
                    <a:pt x="21532" y="16020"/>
                    <a:pt x="21386" y="15792"/>
                    <a:pt x="21240" y="15575"/>
                  </a:cubicBezTo>
                  <a:cubicBezTo>
                    <a:pt x="21172" y="15426"/>
                    <a:pt x="21094" y="14991"/>
                    <a:pt x="21026" y="14546"/>
                  </a:cubicBezTo>
                  <a:cubicBezTo>
                    <a:pt x="20958" y="14546"/>
                    <a:pt x="20880" y="14476"/>
                    <a:pt x="20880" y="14397"/>
                  </a:cubicBezTo>
                  <a:cubicBezTo>
                    <a:pt x="20734" y="14179"/>
                    <a:pt x="20812" y="13813"/>
                    <a:pt x="20734" y="13516"/>
                  </a:cubicBezTo>
                  <a:cubicBezTo>
                    <a:pt x="20666" y="13596"/>
                    <a:pt x="20588" y="13596"/>
                    <a:pt x="20520" y="13665"/>
                  </a:cubicBezTo>
                  <a:cubicBezTo>
                    <a:pt x="20452" y="13734"/>
                    <a:pt x="20306" y="12854"/>
                    <a:pt x="20306" y="12784"/>
                  </a:cubicBezTo>
                  <a:cubicBezTo>
                    <a:pt x="20374" y="12567"/>
                    <a:pt x="20520" y="12487"/>
                    <a:pt x="20666" y="12270"/>
                  </a:cubicBezTo>
                  <a:cubicBezTo>
                    <a:pt x="20734" y="12052"/>
                    <a:pt x="20734" y="11607"/>
                    <a:pt x="20734" y="11310"/>
                  </a:cubicBezTo>
                  <a:cubicBezTo>
                    <a:pt x="20666" y="10578"/>
                    <a:pt x="20082" y="10063"/>
                    <a:pt x="20014" y="9331"/>
                  </a:cubicBezTo>
                  <a:cubicBezTo>
                    <a:pt x="20014" y="9262"/>
                    <a:pt x="20014" y="9034"/>
                    <a:pt x="19936" y="8965"/>
                  </a:cubicBezTo>
                  <a:cubicBezTo>
                    <a:pt x="19868" y="8747"/>
                    <a:pt x="19800" y="8886"/>
                    <a:pt x="19654" y="8747"/>
                  </a:cubicBezTo>
                  <a:cubicBezTo>
                    <a:pt x="19440" y="8599"/>
                    <a:pt x="19508" y="8302"/>
                    <a:pt x="19508" y="8084"/>
                  </a:cubicBezTo>
                  <a:cubicBezTo>
                    <a:pt x="19508" y="7936"/>
                    <a:pt x="19576" y="7788"/>
                    <a:pt x="19508" y="7639"/>
                  </a:cubicBezTo>
                  <a:cubicBezTo>
                    <a:pt x="19362" y="7421"/>
                    <a:pt x="19070" y="7421"/>
                    <a:pt x="19002" y="7204"/>
                  </a:cubicBezTo>
                  <a:cubicBezTo>
                    <a:pt x="18934" y="6976"/>
                    <a:pt x="19148" y="6907"/>
                    <a:pt x="19294" y="6758"/>
                  </a:cubicBezTo>
                  <a:cubicBezTo>
                    <a:pt x="19294" y="6689"/>
                    <a:pt x="19294" y="6541"/>
                    <a:pt x="19294" y="6462"/>
                  </a:cubicBezTo>
                  <a:cubicBezTo>
                    <a:pt x="19148" y="6462"/>
                    <a:pt x="19002" y="6462"/>
                    <a:pt x="18856" y="646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4125;p154">
              <a:extLst>
                <a:ext uri="{FF2B5EF4-FFF2-40B4-BE49-F238E27FC236}">
                  <a16:creationId xmlns:a16="http://schemas.microsoft.com/office/drawing/2014/main" id="{4AB42071-2642-41BB-9147-E3101A02E1B1}"/>
                </a:ext>
              </a:extLst>
            </p:cNvPr>
            <p:cNvSpPr/>
            <p:nvPr/>
          </p:nvSpPr>
          <p:spPr>
            <a:xfrm>
              <a:off x="3838575" y="4740962"/>
              <a:ext cx="1900684" cy="1508749"/>
            </a:xfrm>
            <a:custGeom>
              <a:avLst/>
              <a:gdLst/>
              <a:ahLst/>
              <a:cxnLst/>
              <a:rect l="0" t="0" r="0" b="0"/>
              <a:pathLst>
                <a:path w="21600" h="21507" extrusionOk="0">
                  <a:moveTo>
                    <a:pt x="21196" y="3575"/>
                  </a:moveTo>
                  <a:cubicBezTo>
                    <a:pt x="21013" y="3390"/>
                    <a:pt x="20757" y="3439"/>
                    <a:pt x="20683" y="3118"/>
                  </a:cubicBezTo>
                  <a:cubicBezTo>
                    <a:pt x="20644" y="2933"/>
                    <a:pt x="20644" y="2612"/>
                    <a:pt x="20427" y="2661"/>
                  </a:cubicBezTo>
                  <a:cubicBezTo>
                    <a:pt x="20318" y="2933"/>
                    <a:pt x="20318" y="2890"/>
                    <a:pt x="20136" y="2976"/>
                  </a:cubicBezTo>
                  <a:cubicBezTo>
                    <a:pt x="20096" y="3254"/>
                    <a:pt x="19879" y="3069"/>
                    <a:pt x="19840" y="2933"/>
                  </a:cubicBezTo>
                  <a:cubicBezTo>
                    <a:pt x="19697" y="2661"/>
                    <a:pt x="19914" y="2383"/>
                    <a:pt x="19731" y="2111"/>
                  </a:cubicBezTo>
                  <a:cubicBezTo>
                    <a:pt x="19475" y="1834"/>
                    <a:pt x="19110" y="2111"/>
                    <a:pt x="18997" y="1556"/>
                  </a:cubicBezTo>
                  <a:cubicBezTo>
                    <a:pt x="18962" y="1556"/>
                    <a:pt x="18923" y="1556"/>
                    <a:pt x="18888" y="1512"/>
                  </a:cubicBezTo>
                  <a:cubicBezTo>
                    <a:pt x="18854" y="1512"/>
                    <a:pt x="18814" y="1512"/>
                    <a:pt x="18740" y="1512"/>
                  </a:cubicBezTo>
                  <a:cubicBezTo>
                    <a:pt x="18814" y="1056"/>
                    <a:pt x="18159" y="549"/>
                    <a:pt x="18045" y="1099"/>
                  </a:cubicBezTo>
                  <a:cubicBezTo>
                    <a:pt x="18011" y="1142"/>
                    <a:pt x="17937" y="1142"/>
                    <a:pt x="17897" y="1142"/>
                  </a:cubicBezTo>
                  <a:cubicBezTo>
                    <a:pt x="17937" y="963"/>
                    <a:pt x="17680" y="592"/>
                    <a:pt x="17572" y="457"/>
                  </a:cubicBezTo>
                  <a:cubicBezTo>
                    <a:pt x="17389" y="185"/>
                    <a:pt x="17059" y="321"/>
                    <a:pt x="16803" y="271"/>
                  </a:cubicBezTo>
                  <a:cubicBezTo>
                    <a:pt x="16837" y="-93"/>
                    <a:pt x="16433" y="92"/>
                    <a:pt x="16251" y="135"/>
                  </a:cubicBezTo>
                  <a:cubicBezTo>
                    <a:pt x="16324" y="321"/>
                    <a:pt x="16729" y="1099"/>
                    <a:pt x="16398" y="1235"/>
                  </a:cubicBezTo>
                  <a:cubicBezTo>
                    <a:pt x="16364" y="1463"/>
                    <a:pt x="16546" y="1648"/>
                    <a:pt x="16507" y="1926"/>
                  </a:cubicBezTo>
                  <a:cubicBezTo>
                    <a:pt x="16182" y="1877"/>
                    <a:pt x="16290" y="2291"/>
                    <a:pt x="16182" y="2476"/>
                  </a:cubicBezTo>
                  <a:cubicBezTo>
                    <a:pt x="15994" y="2519"/>
                    <a:pt x="15886" y="2426"/>
                    <a:pt x="15743" y="2383"/>
                  </a:cubicBezTo>
                  <a:cubicBezTo>
                    <a:pt x="15851" y="2247"/>
                    <a:pt x="15960" y="2062"/>
                    <a:pt x="15743" y="1969"/>
                  </a:cubicBezTo>
                  <a:cubicBezTo>
                    <a:pt x="15521" y="2247"/>
                    <a:pt x="15264" y="1969"/>
                    <a:pt x="15043" y="1834"/>
                  </a:cubicBezTo>
                  <a:cubicBezTo>
                    <a:pt x="14826" y="1741"/>
                    <a:pt x="14530" y="1605"/>
                    <a:pt x="14313" y="1741"/>
                  </a:cubicBezTo>
                  <a:cubicBezTo>
                    <a:pt x="14130" y="1834"/>
                    <a:pt x="14057" y="2155"/>
                    <a:pt x="13835" y="2198"/>
                  </a:cubicBezTo>
                  <a:cubicBezTo>
                    <a:pt x="13544" y="2247"/>
                    <a:pt x="13287" y="1969"/>
                    <a:pt x="13031" y="1926"/>
                  </a:cubicBezTo>
                  <a:cubicBezTo>
                    <a:pt x="13066" y="1784"/>
                    <a:pt x="13253" y="1784"/>
                    <a:pt x="13253" y="1605"/>
                  </a:cubicBezTo>
                  <a:cubicBezTo>
                    <a:pt x="13287" y="1556"/>
                    <a:pt x="13287" y="1556"/>
                    <a:pt x="13322" y="1556"/>
                  </a:cubicBezTo>
                  <a:cubicBezTo>
                    <a:pt x="13361" y="1099"/>
                    <a:pt x="13361" y="592"/>
                    <a:pt x="13322" y="135"/>
                  </a:cubicBezTo>
                  <a:cubicBezTo>
                    <a:pt x="13139" y="92"/>
                    <a:pt x="12996" y="271"/>
                    <a:pt x="12849" y="364"/>
                  </a:cubicBezTo>
                  <a:cubicBezTo>
                    <a:pt x="12666" y="457"/>
                    <a:pt x="12479" y="506"/>
                    <a:pt x="12296" y="549"/>
                  </a:cubicBezTo>
                  <a:cubicBezTo>
                    <a:pt x="12040" y="592"/>
                    <a:pt x="11823" y="457"/>
                    <a:pt x="11567" y="506"/>
                  </a:cubicBezTo>
                  <a:cubicBezTo>
                    <a:pt x="11419" y="549"/>
                    <a:pt x="11310" y="642"/>
                    <a:pt x="11202" y="734"/>
                  </a:cubicBezTo>
                  <a:cubicBezTo>
                    <a:pt x="10906" y="914"/>
                    <a:pt x="10319" y="821"/>
                    <a:pt x="10137" y="549"/>
                  </a:cubicBezTo>
                  <a:cubicBezTo>
                    <a:pt x="10028" y="413"/>
                    <a:pt x="10028" y="185"/>
                    <a:pt x="9920" y="92"/>
                  </a:cubicBezTo>
                  <a:cubicBezTo>
                    <a:pt x="9880" y="0"/>
                    <a:pt x="9807" y="0"/>
                    <a:pt x="9738" y="0"/>
                  </a:cubicBezTo>
                  <a:cubicBezTo>
                    <a:pt x="9664" y="0"/>
                    <a:pt x="9624" y="0"/>
                    <a:pt x="9550" y="0"/>
                  </a:cubicBezTo>
                  <a:cubicBezTo>
                    <a:pt x="9550" y="0"/>
                    <a:pt x="9590" y="0"/>
                    <a:pt x="9624" y="43"/>
                  </a:cubicBezTo>
                  <a:cubicBezTo>
                    <a:pt x="9624" y="506"/>
                    <a:pt x="9664" y="685"/>
                    <a:pt x="9225" y="821"/>
                  </a:cubicBezTo>
                  <a:cubicBezTo>
                    <a:pt x="9003" y="870"/>
                    <a:pt x="8673" y="1235"/>
                    <a:pt x="8490" y="1420"/>
                  </a:cubicBezTo>
                  <a:cubicBezTo>
                    <a:pt x="8382" y="1463"/>
                    <a:pt x="8160" y="1648"/>
                    <a:pt x="8160" y="1834"/>
                  </a:cubicBezTo>
                  <a:cubicBezTo>
                    <a:pt x="8160" y="2062"/>
                    <a:pt x="8051" y="1926"/>
                    <a:pt x="7977" y="2111"/>
                  </a:cubicBezTo>
                  <a:cubicBezTo>
                    <a:pt x="7829" y="2476"/>
                    <a:pt x="8086" y="2612"/>
                    <a:pt x="8199" y="2890"/>
                  </a:cubicBezTo>
                  <a:cubicBezTo>
                    <a:pt x="7943" y="3069"/>
                    <a:pt x="7795" y="3161"/>
                    <a:pt x="7721" y="3532"/>
                  </a:cubicBezTo>
                  <a:cubicBezTo>
                    <a:pt x="7613" y="3575"/>
                    <a:pt x="7686" y="3711"/>
                    <a:pt x="7647" y="3853"/>
                  </a:cubicBezTo>
                  <a:cubicBezTo>
                    <a:pt x="7647" y="3945"/>
                    <a:pt x="7465" y="3989"/>
                    <a:pt x="7391" y="4124"/>
                  </a:cubicBezTo>
                  <a:cubicBezTo>
                    <a:pt x="7282" y="4310"/>
                    <a:pt x="7248" y="4631"/>
                    <a:pt x="7282" y="4859"/>
                  </a:cubicBezTo>
                  <a:cubicBezTo>
                    <a:pt x="7282" y="5045"/>
                    <a:pt x="7465" y="5137"/>
                    <a:pt x="7430" y="5316"/>
                  </a:cubicBezTo>
                  <a:cubicBezTo>
                    <a:pt x="7248" y="5316"/>
                    <a:pt x="6917" y="5224"/>
                    <a:pt x="6809" y="5458"/>
                  </a:cubicBezTo>
                  <a:cubicBezTo>
                    <a:pt x="6735" y="5545"/>
                    <a:pt x="6809" y="5730"/>
                    <a:pt x="6769" y="5866"/>
                  </a:cubicBezTo>
                  <a:cubicBezTo>
                    <a:pt x="6735" y="6051"/>
                    <a:pt x="6661" y="6187"/>
                    <a:pt x="6622" y="6329"/>
                  </a:cubicBezTo>
                  <a:cubicBezTo>
                    <a:pt x="6479" y="6329"/>
                    <a:pt x="6365" y="6372"/>
                    <a:pt x="6257" y="6236"/>
                  </a:cubicBezTo>
                  <a:cubicBezTo>
                    <a:pt x="6148" y="6094"/>
                    <a:pt x="5926" y="6144"/>
                    <a:pt x="5818" y="6144"/>
                  </a:cubicBezTo>
                  <a:cubicBezTo>
                    <a:pt x="5453" y="6144"/>
                    <a:pt x="5049" y="6051"/>
                    <a:pt x="4684" y="6094"/>
                  </a:cubicBezTo>
                  <a:cubicBezTo>
                    <a:pt x="4684" y="6508"/>
                    <a:pt x="4575" y="6879"/>
                    <a:pt x="4432" y="7243"/>
                  </a:cubicBezTo>
                  <a:cubicBezTo>
                    <a:pt x="4358" y="7335"/>
                    <a:pt x="4285" y="7564"/>
                    <a:pt x="4211" y="7613"/>
                  </a:cubicBezTo>
                  <a:cubicBezTo>
                    <a:pt x="4028" y="7657"/>
                    <a:pt x="3954" y="7471"/>
                    <a:pt x="3954" y="7292"/>
                  </a:cubicBezTo>
                  <a:cubicBezTo>
                    <a:pt x="3880" y="7243"/>
                    <a:pt x="3811" y="7243"/>
                    <a:pt x="3772" y="7243"/>
                  </a:cubicBezTo>
                  <a:cubicBezTo>
                    <a:pt x="3737" y="7700"/>
                    <a:pt x="3698" y="8206"/>
                    <a:pt x="3737" y="8663"/>
                  </a:cubicBezTo>
                  <a:cubicBezTo>
                    <a:pt x="3737" y="8848"/>
                    <a:pt x="3698" y="8984"/>
                    <a:pt x="3737" y="9169"/>
                  </a:cubicBezTo>
                  <a:cubicBezTo>
                    <a:pt x="3737" y="9305"/>
                    <a:pt x="3880" y="9262"/>
                    <a:pt x="3920" y="9355"/>
                  </a:cubicBezTo>
                  <a:cubicBezTo>
                    <a:pt x="4137" y="9719"/>
                    <a:pt x="3954" y="10176"/>
                    <a:pt x="3920" y="10590"/>
                  </a:cubicBezTo>
                  <a:cubicBezTo>
                    <a:pt x="3880" y="10775"/>
                    <a:pt x="3846" y="11003"/>
                    <a:pt x="3846" y="11232"/>
                  </a:cubicBezTo>
                  <a:cubicBezTo>
                    <a:pt x="3880" y="11460"/>
                    <a:pt x="4176" y="11510"/>
                    <a:pt x="4324" y="11553"/>
                  </a:cubicBezTo>
                  <a:cubicBezTo>
                    <a:pt x="4358" y="11553"/>
                    <a:pt x="4827" y="11510"/>
                    <a:pt x="4827" y="11553"/>
                  </a:cubicBezTo>
                  <a:cubicBezTo>
                    <a:pt x="4940" y="11738"/>
                    <a:pt x="4866" y="12016"/>
                    <a:pt x="4866" y="12245"/>
                  </a:cubicBezTo>
                  <a:cubicBezTo>
                    <a:pt x="4758" y="12331"/>
                    <a:pt x="4684" y="12516"/>
                    <a:pt x="4506" y="12473"/>
                  </a:cubicBezTo>
                  <a:cubicBezTo>
                    <a:pt x="4506" y="12331"/>
                    <a:pt x="4506" y="12152"/>
                    <a:pt x="4506" y="12016"/>
                  </a:cubicBezTo>
                  <a:cubicBezTo>
                    <a:pt x="4324" y="11923"/>
                    <a:pt x="3737" y="11781"/>
                    <a:pt x="3772" y="12195"/>
                  </a:cubicBezTo>
                  <a:cubicBezTo>
                    <a:pt x="3481" y="12288"/>
                    <a:pt x="3481" y="11874"/>
                    <a:pt x="3481" y="11646"/>
                  </a:cubicBezTo>
                  <a:cubicBezTo>
                    <a:pt x="3151" y="11368"/>
                    <a:pt x="2894" y="11281"/>
                    <a:pt x="2490" y="11281"/>
                  </a:cubicBezTo>
                  <a:cubicBezTo>
                    <a:pt x="2529" y="10960"/>
                    <a:pt x="2233" y="11047"/>
                    <a:pt x="2086" y="11047"/>
                  </a:cubicBezTo>
                  <a:cubicBezTo>
                    <a:pt x="2086" y="11417"/>
                    <a:pt x="1834" y="11738"/>
                    <a:pt x="2017" y="12103"/>
                  </a:cubicBezTo>
                  <a:cubicBezTo>
                    <a:pt x="2086" y="12103"/>
                    <a:pt x="2199" y="12103"/>
                    <a:pt x="2307" y="12103"/>
                  </a:cubicBezTo>
                  <a:cubicBezTo>
                    <a:pt x="2307" y="12424"/>
                    <a:pt x="2603" y="12245"/>
                    <a:pt x="2672" y="12516"/>
                  </a:cubicBezTo>
                  <a:cubicBezTo>
                    <a:pt x="2786" y="12930"/>
                    <a:pt x="2455" y="13294"/>
                    <a:pt x="2455" y="13708"/>
                  </a:cubicBezTo>
                  <a:cubicBezTo>
                    <a:pt x="2529" y="13708"/>
                    <a:pt x="2638" y="13757"/>
                    <a:pt x="2672" y="13757"/>
                  </a:cubicBezTo>
                  <a:cubicBezTo>
                    <a:pt x="2712" y="13937"/>
                    <a:pt x="2894" y="13986"/>
                    <a:pt x="2929" y="14165"/>
                  </a:cubicBezTo>
                  <a:cubicBezTo>
                    <a:pt x="3042" y="14350"/>
                    <a:pt x="2968" y="14628"/>
                    <a:pt x="2968" y="14857"/>
                  </a:cubicBezTo>
                  <a:cubicBezTo>
                    <a:pt x="2968" y="15406"/>
                    <a:pt x="3151" y="15912"/>
                    <a:pt x="3077" y="16505"/>
                  </a:cubicBezTo>
                  <a:cubicBezTo>
                    <a:pt x="3003" y="16505"/>
                    <a:pt x="2929" y="16505"/>
                    <a:pt x="2820" y="16505"/>
                  </a:cubicBezTo>
                  <a:cubicBezTo>
                    <a:pt x="2860" y="16691"/>
                    <a:pt x="2860" y="17055"/>
                    <a:pt x="2712" y="17197"/>
                  </a:cubicBezTo>
                  <a:cubicBezTo>
                    <a:pt x="2603" y="17333"/>
                    <a:pt x="2381" y="17197"/>
                    <a:pt x="2342" y="17518"/>
                  </a:cubicBezTo>
                  <a:cubicBezTo>
                    <a:pt x="2199" y="17518"/>
                    <a:pt x="2051" y="17518"/>
                    <a:pt x="1903" y="17561"/>
                  </a:cubicBezTo>
                  <a:cubicBezTo>
                    <a:pt x="2125" y="17746"/>
                    <a:pt x="2160" y="17833"/>
                    <a:pt x="2125" y="18154"/>
                  </a:cubicBezTo>
                  <a:cubicBezTo>
                    <a:pt x="2017" y="18154"/>
                    <a:pt x="1943" y="18203"/>
                    <a:pt x="1834" y="18203"/>
                  </a:cubicBezTo>
                  <a:cubicBezTo>
                    <a:pt x="1612" y="18432"/>
                    <a:pt x="1612" y="18938"/>
                    <a:pt x="1321" y="19117"/>
                  </a:cubicBezTo>
                  <a:cubicBezTo>
                    <a:pt x="1247" y="19167"/>
                    <a:pt x="1134" y="19074"/>
                    <a:pt x="1060" y="19117"/>
                  </a:cubicBezTo>
                  <a:cubicBezTo>
                    <a:pt x="991" y="19167"/>
                    <a:pt x="952" y="19210"/>
                    <a:pt x="878" y="19259"/>
                  </a:cubicBezTo>
                  <a:cubicBezTo>
                    <a:pt x="769" y="19395"/>
                    <a:pt x="695" y="19531"/>
                    <a:pt x="552" y="19580"/>
                  </a:cubicBezTo>
                  <a:cubicBezTo>
                    <a:pt x="513" y="19902"/>
                    <a:pt x="513" y="20266"/>
                    <a:pt x="330" y="20544"/>
                  </a:cubicBezTo>
                  <a:cubicBezTo>
                    <a:pt x="182" y="20815"/>
                    <a:pt x="0" y="20951"/>
                    <a:pt x="0" y="21322"/>
                  </a:cubicBezTo>
                  <a:cubicBezTo>
                    <a:pt x="0" y="21322"/>
                    <a:pt x="0" y="21414"/>
                    <a:pt x="0" y="21507"/>
                  </a:cubicBezTo>
                  <a:cubicBezTo>
                    <a:pt x="222" y="21458"/>
                    <a:pt x="439" y="21414"/>
                    <a:pt x="661" y="21414"/>
                  </a:cubicBezTo>
                  <a:cubicBezTo>
                    <a:pt x="878" y="21458"/>
                    <a:pt x="952" y="21365"/>
                    <a:pt x="1134" y="21322"/>
                  </a:cubicBezTo>
                  <a:cubicBezTo>
                    <a:pt x="1208" y="21272"/>
                    <a:pt x="1321" y="21322"/>
                    <a:pt x="1430" y="21322"/>
                  </a:cubicBezTo>
                  <a:cubicBezTo>
                    <a:pt x="1504" y="21322"/>
                    <a:pt x="1578" y="21229"/>
                    <a:pt x="1686" y="21229"/>
                  </a:cubicBezTo>
                  <a:cubicBezTo>
                    <a:pt x="1721" y="20815"/>
                    <a:pt x="1869" y="20908"/>
                    <a:pt x="2125" y="20865"/>
                  </a:cubicBezTo>
                  <a:cubicBezTo>
                    <a:pt x="2342" y="20815"/>
                    <a:pt x="2416" y="20451"/>
                    <a:pt x="2672" y="20494"/>
                  </a:cubicBezTo>
                  <a:cubicBezTo>
                    <a:pt x="2786" y="20494"/>
                    <a:pt x="2929" y="20494"/>
                    <a:pt x="3003" y="20636"/>
                  </a:cubicBezTo>
                  <a:cubicBezTo>
                    <a:pt x="3042" y="20723"/>
                    <a:pt x="3042" y="20865"/>
                    <a:pt x="3151" y="20865"/>
                  </a:cubicBezTo>
                  <a:cubicBezTo>
                    <a:pt x="3333" y="20908"/>
                    <a:pt x="3298" y="20723"/>
                    <a:pt x="3333" y="20587"/>
                  </a:cubicBezTo>
                  <a:cubicBezTo>
                    <a:pt x="3407" y="20451"/>
                    <a:pt x="3441" y="20544"/>
                    <a:pt x="3550" y="20494"/>
                  </a:cubicBezTo>
                  <a:cubicBezTo>
                    <a:pt x="3550" y="20402"/>
                    <a:pt x="3515" y="20223"/>
                    <a:pt x="3663" y="20223"/>
                  </a:cubicBezTo>
                  <a:cubicBezTo>
                    <a:pt x="3663" y="20173"/>
                    <a:pt x="3663" y="20087"/>
                    <a:pt x="3663" y="20037"/>
                  </a:cubicBezTo>
                  <a:cubicBezTo>
                    <a:pt x="3589" y="20037"/>
                    <a:pt x="3550" y="19994"/>
                    <a:pt x="3515" y="19994"/>
                  </a:cubicBezTo>
                  <a:cubicBezTo>
                    <a:pt x="3515" y="19852"/>
                    <a:pt x="3481" y="19624"/>
                    <a:pt x="3589" y="19580"/>
                  </a:cubicBezTo>
                  <a:cubicBezTo>
                    <a:pt x="3663" y="19531"/>
                    <a:pt x="3698" y="19488"/>
                    <a:pt x="3698" y="19395"/>
                  </a:cubicBezTo>
                  <a:cubicBezTo>
                    <a:pt x="3663" y="19395"/>
                    <a:pt x="3663" y="19395"/>
                    <a:pt x="3624" y="19395"/>
                  </a:cubicBezTo>
                  <a:cubicBezTo>
                    <a:pt x="3663" y="19210"/>
                    <a:pt x="3550" y="19031"/>
                    <a:pt x="3589" y="18846"/>
                  </a:cubicBezTo>
                  <a:cubicBezTo>
                    <a:pt x="3811" y="18802"/>
                    <a:pt x="3880" y="18660"/>
                    <a:pt x="4028" y="18432"/>
                  </a:cubicBezTo>
                  <a:cubicBezTo>
                    <a:pt x="4285" y="18524"/>
                    <a:pt x="4393" y="18938"/>
                    <a:pt x="4467" y="19210"/>
                  </a:cubicBezTo>
                  <a:cubicBezTo>
                    <a:pt x="4644" y="19259"/>
                    <a:pt x="4432" y="19438"/>
                    <a:pt x="4358" y="19488"/>
                  </a:cubicBezTo>
                  <a:cubicBezTo>
                    <a:pt x="4432" y="20037"/>
                    <a:pt x="4866" y="19167"/>
                    <a:pt x="5083" y="19210"/>
                  </a:cubicBezTo>
                  <a:cubicBezTo>
                    <a:pt x="5083" y="19117"/>
                    <a:pt x="5083" y="18981"/>
                    <a:pt x="5083" y="18889"/>
                  </a:cubicBezTo>
                  <a:cubicBezTo>
                    <a:pt x="5231" y="18889"/>
                    <a:pt x="5345" y="18889"/>
                    <a:pt x="5414" y="19031"/>
                  </a:cubicBezTo>
                  <a:cubicBezTo>
                    <a:pt x="5453" y="19167"/>
                    <a:pt x="5527" y="19303"/>
                    <a:pt x="5635" y="19303"/>
                  </a:cubicBezTo>
                  <a:cubicBezTo>
                    <a:pt x="5783" y="19303"/>
                    <a:pt x="5852" y="19031"/>
                    <a:pt x="6035" y="19074"/>
                  </a:cubicBezTo>
                  <a:cubicBezTo>
                    <a:pt x="6035" y="18981"/>
                    <a:pt x="6035" y="18981"/>
                    <a:pt x="5966" y="18938"/>
                  </a:cubicBezTo>
                  <a:cubicBezTo>
                    <a:pt x="5966" y="18753"/>
                    <a:pt x="6000" y="18617"/>
                    <a:pt x="6148" y="18660"/>
                  </a:cubicBezTo>
                  <a:cubicBezTo>
                    <a:pt x="6183" y="18568"/>
                    <a:pt x="6183" y="18432"/>
                    <a:pt x="6074" y="18432"/>
                  </a:cubicBezTo>
                  <a:cubicBezTo>
                    <a:pt x="6074" y="18247"/>
                    <a:pt x="5852" y="18296"/>
                    <a:pt x="5892" y="18068"/>
                  </a:cubicBezTo>
                  <a:cubicBezTo>
                    <a:pt x="5892" y="17882"/>
                    <a:pt x="5966" y="17833"/>
                    <a:pt x="6074" y="17790"/>
                  </a:cubicBezTo>
                  <a:cubicBezTo>
                    <a:pt x="6291" y="17746"/>
                    <a:pt x="6148" y="17376"/>
                    <a:pt x="6222" y="17333"/>
                  </a:cubicBezTo>
                  <a:cubicBezTo>
                    <a:pt x="6331" y="17283"/>
                    <a:pt x="6439" y="17376"/>
                    <a:pt x="6552" y="17376"/>
                  </a:cubicBezTo>
                  <a:cubicBezTo>
                    <a:pt x="6695" y="17333"/>
                    <a:pt x="6809" y="17283"/>
                    <a:pt x="6952" y="17240"/>
                  </a:cubicBezTo>
                  <a:cubicBezTo>
                    <a:pt x="7060" y="17147"/>
                    <a:pt x="7174" y="16826"/>
                    <a:pt x="7282" y="16783"/>
                  </a:cubicBezTo>
                  <a:cubicBezTo>
                    <a:pt x="7248" y="16783"/>
                    <a:pt x="7208" y="16783"/>
                    <a:pt x="7208" y="16783"/>
                  </a:cubicBezTo>
                  <a:cubicBezTo>
                    <a:pt x="7174" y="16641"/>
                    <a:pt x="6843" y="16555"/>
                    <a:pt x="6991" y="16413"/>
                  </a:cubicBezTo>
                  <a:cubicBezTo>
                    <a:pt x="7248" y="16141"/>
                    <a:pt x="7282" y="16462"/>
                    <a:pt x="7465" y="16598"/>
                  </a:cubicBezTo>
                  <a:cubicBezTo>
                    <a:pt x="7465" y="16413"/>
                    <a:pt x="7499" y="16141"/>
                    <a:pt x="7573" y="15999"/>
                  </a:cubicBezTo>
                  <a:cubicBezTo>
                    <a:pt x="7647" y="16048"/>
                    <a:pt x="7647" y="16184"/>
                    <a:pt x="7686" y="16320"/>
                  </a:cubicBezTo>
                  <a:cubicBezTo>
                    <a:pt x="7721" y="16277"/>
                    <a:pt x="7760" y="16184"/>
                    <a:pt x="7795" y="16141"/>
                  </a:cubicBezTo>
                  <a:cubicBezTo>
                    <a:pt x="8017" y="16369"/>
                    <a:pt x="8017" y="15820"/>
                    <a:pt x="8017" y="15635"/>
                  </a:cubicBezTo>
                  <a:cubicBezTo>
                    <a:pt x="8051" y="15635"/>
                    <a:pt x="8086" y="15684"/>
                    <a:pt x="8125" y="15684"/>
                  </a:cubicBezTo>
                  <a:cubicBezTo>
                    <a:pt x="8086" y="15912"/>
                    <a:pt x="8273" y="16369"/>
                    <a:pt x="8456" y="16320"/>
                  </a:cubicBezTo>
                  <a:cubicBezTo>
                    <a:pt x="8456" y="16234"/>
                    <a:pt x="8525" y="16234"/>
                    <a:pt x="8599" y="16234"/>
                  </a:cubicBezTo>
                  <a:cubicBezTo>
                    <a:pt x="8673" y="16505"/>
                    <a:pt x="8820" y="16691"/>
                    <a:pt x="8855" y="17012"/>
                  </a:cubicBezTo>
                  <a:cubicBezTo>
                    <a:pt x="8894" y="17240"/>
                    <a:pt x="9111" y="17147"/>
                    <a:pt x="9225" y="17147"/>
                  </a:cubicBezTo>
                  <a:cubicBezTo>
                    <a:pt x="9481" y="17147"/>
                    <a:pt x="9590" y="17283"/>
                    <a:pt x="9807" y="17376"/>
                  </a:cubicBezTo>
                  <a:cubicBezTo>
                    <a:pt x="9989" y="17469"/>
                    <a:pt x="10211" y="17425"/>
                    <a:pt x="10393" y="17425"/>
                  </a:cubicBezTo>
                  <a:cubicBezTo>
                    <a:pt x="10393" y="17376"/>
                    <a:pt x="10433" y="17283"/>
                    <a:pt x="10433" y="17240"/>
                  </a:cubicBezTo>
                  <a:cubicBezTo>
                    <a:pt x="10650" y="17240"/>
                    <a:pt x="10615" y="16876"/>
                    <a:pt x="10871" y="16876"/>
                  </a:cubicBezTo>
                  <a:cubicBezTo>
                    <a:pt x="10871" y="16826"/>
                    <a:pt x="10689" y="16555"/>
                    <a:pt x="10724" y="16505"/>
                  </a:cubicBezTo>
                  <a:cubicBezTo>
                    <a:pt x="10763" y="16462"/>
                    <a:pt x="10832" y="16505"/>
                    <a:pt x="10871" y="16505"/>
                  </a:cubicBezTo>
                  <a:cubicBezTo>
                    <a:pt x="10945" y="16462"/>
                    <a:pt x="10980" y="16413"/>
                    <a:pt x="11014" y="16320"/>
                  </a:cubicBezTo>
                  <a:cubicBezTo>
                    <a:pt x="11162" y="16184"/>
                    <a:pt x="11601" y="16277"/>
                    <a:pt x="11567" y="16048"/>
                  </a:cubicBezTo>
                  <a:cubicBezTo>
                    <a:pt x="11493" y="16048"/>
                    <a:pt x="11419" y="15956"/>
                    <a:pt x="11453" y="15863"/>
                  </a:cubicBezTo>
                  <a:cubicBezTo>
                    <a:pt x="11601" y="15770"/>
                    <a:pt x="11641" y="15727"/>
                    <a:pt x="11823" y="15727"/>
                  </a:cubicBezTo>
                  <a:cubicBezTo>
                    <a:pt x="11823" y="15863"/>
                    <a:pt x="11932" y="15956"/>
                    <a:pt x="12079" y="16048"/>
                  </a:cubicBezTo>
                  <a:cubicBezTo>
                    <a:pt x="12079" y="15999"/>
                    <a:pt x="12079" y="15912"/>
                    <a:pt x="12114" y="15863"/>
                  </a:cubicBezTo>
                  <a:cubicBezTo>
                    <a:pt x="12188" y="15635"/>
                    <a:pt x="12410" y="15542"/>
                    <a:pt x="12518" y="15363"/>
                  </a:cubicBezTo>
                  <a:cubicBezTo>
                    <a:pt x="12553" y="15221"/>
                    <a:pt x="12592" y="15085"/>
                    <a:pt x="12666" y="14949"/>
                  </a:cubicBezTo>
                  <a:cubicBezTo>
                    <a:pt x="12775" y="14807"/>
                    <a:pt x="12849" y="14579"/>
                    <a:pt x="12957" y="14443"/>
                  </a:cubicBezTo>
                  <a:cubicBezTo>
                    <a:pt x="13066" y="14307"/>
                    <a:pt x="13253" y="14258"/>
                    <a:pt x="13396" y="14122"/>
                  </a:cubicBezTo>
                  <a:cubicBezTo>
                    <a:pt x="13504" y="13986"/>
                    <a:pt x="13504" y="13850"/>
                    <a:pt x="13692" y="13757"/>
                  </a:cubicBezTo>
                  <a:cubicBezTo>
                    <a:pt x="13835" y="13665"/>
                    <a:pt x="13909" y="13529"/>
                    <a:pt x="14091" y="13480"/>
                  </a:cubicBezTo>
                  <a:cubicBezTo>
                    <a:pt x="14091" y="13436"/>
                    <a:pt x="14091" y="13387"/>
                    <a:pt x="14091" y="13387"/>
                  </a:cubicBezTo>
                  <a:cubicBezTo>
                    <a:pt x="14017" y="13387"/>
                    <a:pt x="13943" y="13344"/>
                    <a:pt x="13909" y="13344"/>
                  </a:cubicBezTo>
                  <a:cubicBezTo>
                    <a:pt x="13835" y="13480"/>
                    <a:pt x="13726" y="13387"/>
                    <a:pt x="13652" y="13436"/>
                  </a:cubicBezTo>
                  <a:cubicBezTo>
                    <a:pt x="13692" y="13294"/>
                    <a:pt x="13835" y="13251"/>
                    <a:pt x="13874" y="13158"/>
                  </a:cubicBezTo>
                  <a:cubicBezTo>
                    <a:pt x="13835" y="13115"/>
                    <a:pt x="13761" y="13115"/>
                    <a:pt x="13726" y="13066"/>
                  </a:cubicBezTo>
                  <a:cubicBezTo>
                    <a:pt x="13692" y="13202"/>
                    <a:pt x="13578" y="13436"/>
                    <a:pt x="13470" y="13529"/>
                  </a:cubicBezTo>
                  <a:cubicBezTo>
                    <a:pt x="13435" y="13572"/>
                    <a:pt x="13396" y="13615"/>
                    <a:pt x="13322" y="13615"/>
                  </a:cubicBezTo>
                  <a:cubicBezTo>
                    <a:pt x="13322" y="13665"/>
                    <a:pt x="13253" y="13708"/>
                    <a:pt x="13213" y="13708"/>
                  </a:cubicBezTo>
                  <a:cubicBezTo>
                    <a:pt x="13253" y="13665"/>
                    <a:pt x="13287" y="13665"/>
                    <a:pt x="13322" y="13615"/>
                  </a:cubicBezTo>
                  <a:cubicBezTo>
                    <a:pt x="13435" y="13480"/>
                    <a:pt x="13396" y="13158"/>
                    <a:pt x="13435" y="13023"/>
                  </a:cubicBezTo>
                  <a:cubicBezTo>
                    <a:pt x="13470" y="12930"/>
                    <a:pt x="13578" y="12794"/>
                    <a:pt x="13618" y="12702"/>
                  </a:cubicBezTo>
                  <a:cubicBezTo>
                    <a:pt x="13761" y="12516"/>
                    <a:pt x="13983" y="12473"/>
                    <a:pt x="14130" y="12331"/>
                  </a:cubicBezTo>
                  <a:cubicBezTo>
                    <a:pt x="14313" y="12195"/>
                    <a:pt x="14604" y="11874"/>
                    <a:pt x="14786" y="12245"/>
                  </a:cubicBezTo>
                  <a:cubicBezTo>
                    <a:pt x="14934" y="12473"/>
                    <a:pt x="14717" y="12652"/>
                    <a:pt x="14604" y="12794"/>
                  </a:cubicBezTo>
                  <a:cubicBezTo>
                    <a:pt x="14569" y="12837"/>
                    <a:pt x="14130" y="13115"/>
                    <a:pt x="14130" y="13066"/>
                  </a:cubicBezTo>
                  <a:cubicBezTo>
                    <a:pt x="14091" y="13158"/>
                    <a:pt x="14091" y="13251"/>
                    <a:pt x="14091" y="13344"/>
                  </a:cubicBezTo>
                  <a:cubicBezTo>
                    <a:pt x="14239" y="13387"/>
                    <a:pt x="14204" y="13251"/>
                    <a:pt x="14273" y="13202"/>
                  </a:cubicBezTo>
                  <a:cubicBezTo>
                    <a:pt x="14347" y="13158"/>
                    <a:pt x="14461" y="13115"/>
                    <a:pt x="14569" y="13066"/>
                  </a:cubicBezTo>
                  <a:cubicBezTo>
                    <a:pt x="14717" y="13023"/>
                    <a:pt x="14900" y="13023"/>
                    <a:pt x="15043" y="12930"/>
                  </a:cubicBezTo>
                  <a:cubicBezTo>
                    <a:pt x="15338" y="12745"/>
                    <a:pt x="15669" y="12566"/>
                    <a:pt x="15960" y="12424"/>
                  </a:cubicBezTo>
                  <a:cubicBezTo>
                    <a:pt x="16290" y="12245"/>
                    <a:pt x="16655" y="12288"/>
                    <a:pt x="16985" y="12103"/>
                  </a:cubicBezTo>
                  <a:cubicBezTo>
                    <a:pt x="17242" y="11923"/>
                    <a:pt x="17572" y="11831"/>
                    <a:pt x="17680" y="11417"/>
                  </a:cubicBezTo>
                  <a:cubicBezTo>
                    <a:pt x="17715" y="11232"/>
                    <a:pt x="17754" y="10960"/>
                    <a:pt x="17937" y="10960"/>
                  </a:cubicBezTo>
                  <a:cubicBezTo>
                    <a:pt x="17971" y="10682"/>
                    <a:pt x="18449" y="10546"/>
                    <a:pt x="18632" y="10411"/>
                  </a:cubicBezTo>
                  <a:cubicBezTo>
                    <a:pt x="18706" y="10361"/>
                    <a:pt x="18888" y="10269"/>
                    <a:pt x="18962" y="10225"/>
                  </a:cubicBezTo>
                  <a:cubicBezTo>
                    <a:pt x="19071" y="10090"/>
                    <a:pt x="19071" y="9812"/>
                    <a:pt x="19071" y="9676"/>
                  </a:cubicBezTo>
                  <a:cubicBezTo>
                    <a:pt x="18997" y="9676"/>
                    <a:pt x="18923" y="9676"/>
                    <a:pt x="18854" y="9676"/>
                  </a:cubicBezTo>
                  <a:cubicBezTo>
                    <a:pt x="18814" y="9262"/>
                    <a:pt x="19219" y="9077"/>
                    <a:pt x="19436" y="8898"/>
                  </a:cubicBezTo>
                  <a:cubicBezTo>
                    <a:pt x="19697" y="8712"/>
                    <a:pt x="19948" y="8342"/>
                    <a:pt x="20062" y="8021"/>
                  </a:cubicBezTo>
                  <a:cubicBezTo>
                    <a:pt x="20022" y="8021"/>
                    <a:pt x="19948" y="8021"/>
                    <a:pt x="19914" y="8021"/>
                  </a:cubicBezTo>
                  <a:cubicBezTo>
                    <a:pt x="19840" y="8021"/>
                    <a:pt x="19879" y="8114"/>
                    <a:pt x="19840" y="8114"/>
                  </a:cubicBezTo>
                  <a:cubicBezTo>
                    <a:pt x="19805" y="8163"/>
                    <a:pt x="19731" y="8114"/>
                    <a:pt x="19731" y="8163"/>
                  </a:cubicBezTo>
                  <a:cubicBezTo>
                    <a:pt x="19697" y="8163"/>
                    <a:pt x="19657" y="8249"/>
                    <a:pt x="19623" y="8249"/>
                  </a:cubicBezTo>
                  <a:cubicBezTo>
                    <a:pt x="19510" y="8299"/>
                    <a:pt x="19475" y="8299"/>
                    <a:pt x="19367" y="8342"/>
                  </a:cubicBezTo>
                  <a:cubicBezTo>
                    <a:pt x="19293" y="8342"/>
                    <a:pt x="19253" y="8435"/>
                    <a:pt x="19179" y="8484"/>
                  </a:cubicBezTo>
                  <a:cubicBezTo>
                    <a:pt x="19179" y="8021"/>
                    <a:pt x="19253" y="8021"/>
                    <a:pt x="19583" y="7978"/>
                  </a:cubicBezTo>
                  <a:cubicBezTo>
                    <a:pt x="19988" y="7978"/>
                    <a:pt x="19731" y="7564"/>
                    <a:pt x="19623" y="7292"/>
                  </a:cubicBezTo>
                  <a:cubicBezTo>
                    <a:pt x="19510" y="7064"/>
                    <a:pt x="19401" y="6786"/>
                    <a:pt x="19367" y="6508"/>
                  </a:cubicBezTo>
                  <a:cubicBezTo>
                    <a:pt x="19327" y="6329"/>
                    <a:pt x="19327" y="5730"/>
                    <a:pt x="19475" y="5687"/>
                  </a:cubicBezTo>
                  <a:cubicBezTo>
                    <a:pt x="19510" y="5458"/>
                    <a:pt x="19657" y="5273"/>
                    <a:pt x="19805" y="5137"/>
                  </a:cubicBezTo>
                  <a:cubicBezTo>
                    <a:pt x="19948" y="4995"/>
                    <a:pt x="20062" y="4810"/>
                    <a:pt x="20205" y="4674"/>
                  </a:cubicBezTo>
                  <a:cubicBezTo>
                    <a:pt x="20353" y="4581"/>
                    <a:pt x="20609" y="4446"/>
                    <a:pt x="20757" y="4402"/>
                  </a:cubicBezTo>
                  <a:cubicBezTo>
                    <a:pt x="20865" y="4353"/>
                    <a:pt x="20974" y="4353"/>
                    <a:pt x="21048" y="4402"/>
                  </a:cubicBezTo>
                  <a:cubicBezTo>
                    <a:pt x="21196" y="4402"/>
                    <a:pt x="21304" y="4538"/>
                    <a:pt x="21452" y="4495"/>
                  </a:cubicBezTo>
                  <a:cubicBezTo>
                    <a:pt x="21452" y="4495"/>
                    <a:pt x="21526" y="4353"/>
                    <a:pt x="21600" y="4217"/>
                  </a:cubicBezTo>
                  <a:cubicBezTo>
                    <a:pt x="21600" y="3803"/>
                    <a:pt x="21413" y="3803"/>
                    <a:pt x="21196" y="3575"/>
                  </a:cubicBezTo>
                </a:path>
              </a:pathLst>
            </a:custGeom>
            <a:solidFill>
              <a:srgbClr val="1577D9"/>
            </a:solidFill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4126;p154">
              <a:extLst>
                <a:ext uri="{FF2B5EF4-FFF2-40B4-BE49-F238E27FC236}">
                  <a16:creationId xmlns:a16="http://schemas.microsoft.com/office/drawing/2014/main" id="{AB5AE354-B033-4FC5-B803-197883B50742}"/>
                </a:ext>
              </a:extLst>
            </p:cNvPr>
            <p:cNvSpPr/>
            <p:nvPr/>
          </p:nvSpPr>
          <p:spPr>
            <a:xfrm>
              <a:off x="6798809" y="4082705"/>
              <a:ext cx="315500" cy="454792"/>
            </a:xfrm>
            <a:custGeom>
              <a:avLst/>
              <a:gdLst/>
              <a:ahLst/>
              <a:cxnLst/>
              <a:rect l="0" t="0" r="0" b="0"/>
              <a:pathLst>
                <a:path w="20987" h="20912" extrusionOk="0">
                  <a:moveTo>
                    <a:pt x="20892" y="7094"/>
                  </a:moveTo>
                  <a:cubicBezTo>
                    <a:pt x="20892" y="6655"/>
                    <a:pt x="20488" y="6356"/>
                    <a:pt x="20258" y="5918"/>
                  </a:cubicBezTo>
                  <a:cubicBezTo>
                    <a:pt x="20258" y="5460"/>
                    <a:pt x="20488" y="5021"/>
                    <a:pt x="20488" y="4723"/>
                  </a:cubicBezTo>
                  <a:cubicBezTo>
                    <a:pt x="20488" y="4284"/>
                    <a:pt x="19624" y="3985"/>
                    <a:pt x="19624" y="3826"/>
                  </a:cubicBezTo>
                  <a:cubicBezTo>
                    <a:pt x="19423" y="3387"/>
                    <a:pt x="19423" y="2810"/>
                    <a:pt x="19624" y="2212"/>
                  </a:cubicBezTo>
                  <a:cubicBezTo>
                    <a:pt x="18760" y="2351"/>
                    <a:pt x="17925" y="2351"/>
                    <a:pt x="17925" y="2351"/>
                  </a:cubicBezTo>
                  <a:cubicBezTo>
                    <a:pt x="18127" y="1475"/>
                    <a:pt x="17695" y="578"/>
                    <a:pt x="17263" y="0"/>
                  </a:cubicBezTo>
                  <a:cubicBezTo>
                    <a:pt x="17061" y="0"/>
                    <a:pt x="17061" y="139"/>
                    <a:pt x="17061" y="279"/>
                  </a:cubicBezTo>
                  <a:cubicBezTo>
                    <a:pt x="16860" y="279"/>
                    <a:pt x="16860" y="279"/>
                    <a:pt x="16860" y="279"/>
                  </a:cubicBezTo>
                  <a:cubicBezTo>
                    <a:pt x="16629" y="578"/>
                    <a:pt x="16860" y="1016"/>
                    <a:pt x="16197" y="1176"/>
                  </a:cubicBezTo>
                  <a:cubicBezTo>
                    <a:pt x="15765" y="1315"/>
                    <a:pt x="15333" y="737"/>
                    <a:pt x="14901" y="578"/>
                  </a:cubicBezTo>
                  <a:cubicBezTo>
                    <a:pt x="14700" y="877"/>
                    <a:pt x="14268" y="877"/>
                    <a:pt x="14066" y="1315"/>
                  </a:cubicBezTo>
                  <a:cubicBezTo>
                    <a:pt x="14066" y="1475"/>
                    <a:pt x="14268" y="1773"/>
                    <a:pt x="14066" y="1913"/>
                  </a:cubicBezTo>
                  <a:cubicBezTo>
                    <a:pt x="14066" y="2052"/>
                    <a:pt x="13836" y="2052"/>
                    <a:pt x="13634" y="2212"/>
                  </a:cubicBezTo>
                  <a:cubicBezTo>
                    <a:pt x="13202" y="2949"/>
                    <a:pt x="14066" y="3686"/>
                    <a:pt x="13202" y="4284"/>
                  </a:cubicBezTo>
                  <a:cubicBezTo>
                    <a:pt x="12568" y="3826"/>
                    <a:pt x="12338" y="3248"/>
                    <a:pt x="11503" y="3248"/>
                  </a:cubicBezTo>
                  <a:cubicBezTo>
                    <a:pt x="10437" y="3248"/>
                    <a:pt x="10207" y="3547"/>
                    <a:pt x="10207" y="4125"/>
                  </a:cubicBezTo>
                  <a:cubicBezTo>
                    <a:pt x="9573" y="4284"/>
                    <a:pt x="9141" y="3826"/>
                    <a:pt x="8940" y="3547"/>
                  </a:cubicBezTo>
                  <a:cubicBezTo>
                    <a:pt x="8508" y="3826"/>
                    <a:pt x="8709" y="4125"/>
                    <a:pt x="8277" y="4424"/>
                  </a:cubicBezTo>
                  <a:cubicBezTo>
                    <a:pt x="8076" y="4723"/>
                    <a:pt x="7644" y="5021"/>
                    <a:pt x="7212" y="5181"/>
                  </a:cubicBezTo>
                  <a:cubicBezTo>
                    <a:pt x="6578" y="5619"/>
                    <a:pt x="6348" y="5320"/>
                    <a:pt x="5512" y="5181"/>
                  </a:cubicBezTo>
                  <a:cubicBezTo>
                    <a:pt x="5080" y="5181"/>
                    <a:pt x="4447" y="5181"/>
                    <a:pt x="4015" y="5181"/>
                  </a:cubicBezTo>
                  <a:cubicBezTo>
                    <a:pt x="3784" y="5460"/>
                    <a:pt x="3784" y="5759"/>
                    <a:pt x="3784" y="6058"/>
                  </a:cubicBezTo>
                  <a:cubicBezTo>
                    <a:pt x="2949" y="6058"/>
                    <a:pt x="2517" y="6655"/>
                    <a:pt x="1653" y="6655"/>
                  </a:cubicBezTo>
                  <a:cubicBezTo>
                    <a:pt x="1221" y="7233"/>
                    <a:pt x="1452" y="7692"/>
                    <a:pt x="1452" y="8429"/>
                  </a:cubicBezTo>
                  <a:cubicBezTo>
                    <a:pt x="1221" y="9166"/>
                    <a:pt x="386" y="9306"/>
                    <a:pt x="156" y="10063"/>
                  </a:cubicBezTo>
                  <a:cubicBezTo>
                    <a:pt x="-478" y="10939"/>
                    <a:pt x="1020" y="10939"/>
                    <a:pt x="1221" y="11677"/>
                  </a:cubicBezTo>
                  <a:cubicBezTo>
                    <a:pt x="1221" y="11836"/>
                    <a:pt x="1020" y="12115"/>
                    <a:pt x="1020" y="12414"/>
                  </a:cubicBezTo>
                  <a:cubicBezTo>
                    <a:pt x="1020" y="12713"/>
                    <a:pt x="1452" y="13151"/>
                    <a:pt x="1653" y="13450"/>
                  </a:cubicBezTo>
                  <a:cubicBezTo>
                    <a:pt x="1884" y="13749"/>
                    <a:pt x="2085" y="14048"/>
                    <a:pt x="2287" y="14486"/>
                  </a:cubicBezTo>
                  <a:cubicBezTo>
                    <a:pt x="2517" y="14785"/>
                    <a:pt x="2287" y="15084"/>
                    <a:pt x="2517" y="15523"/>
                  </a:cubicBezTo>
                  <a:cubicBezTo>
                    <a:pt x="2517" y="15981"/>
                    <a:pt x="3151" y="16419"/>
                    <a:pt x="3381" y="16858"/>
                  </a:cubicBezTo>
                  <a:cubicBezTo>
                    <a:pt x="3381" y="17296"/>
                    <a:pt x="2949" y="17754"/>
                    <a:pt x="2949" y="18193"/>
                  </a:cubicBezTo>
                  <a:cubicBezTo>
                    <a:pt x="2949" y="18492"/>
                    <a:pt x="2949" y="18930"/>
                    <a:pt x="3381" y="19229"/>
                  </a:cubicBezTo>
                  <a:cubicBezTo>
                    <a:pt x="3381" y="19368"/>
                    <a:pt x="4447" y="19807"/>
                    <a:pt x="4447" y="19667"/>
                  </a:cubicBezTo>
                  <a:cubicBezTo>
                    <a:pt x="4447" y="19069"/>
                    <a:pt x="4015" y="15682"/>
                    <a:pt x="5944" y="16718"/>
                  </a:cubicBezTo>
                  <a:cubicBezTo>
                    <a:pt x="7644" y="17455"/>
                    <a:pt x="6146" y="19528"/>
                    <a:pt x="7644" y="20564"/>
                  </a:cubicBezTo>
                  <a:cubicBezTo>
                    <a:pt x="8940" y="21600"/>
                    <a:pt x="12136" y="20106"/>
                    <a:pt x="12136" y="18930"/>
                  </a:cubicBezTo>
                  <a:cubicBezTo>
                    <a:pt x="12136" y="18631"/>
                    <a:pt x="11704" y="18193"/>
                    <a:pt x="11503" y="17894"/>
                  </a:cubicBezTo>
                  <a:cubicBezTo>
                    <a:pt x="11272" y="17455"/>
                    <a:pt x="10869" y="16718"/>
                    <a:pt x="11272" y="16120"/>
                  </a:cubicBezTo>
                  <a:cubicBezTo>
                    <a:pt x="11704" y="15523"/>
                    <a:pt x="12568" y="15383"/>
                    <a:pt x="12770" y="14646"/>
                  </a:cubicBezTo>
                  <a:cubicBezTo>
                    <a:pt x="13000" y="14048"/>
                    <a:pt x="13634" y="13749"/>
                    <a:pt x="14498" y="13889"/>
                  </a:cubicBezTo>
                  <a:cubicBezTo>
                    <a:pt x="14700" y="13012"/>
                    <a:pt x="13836" y="12573"/>
                    <a:pt x="13836" y="11976"/>
                  </a:cubicBezTo>
                  <a:cubicBezTo>
                    <a:pt x="13836" y="11378"/>
                    <a:pt x="13634" y="10342"/>
                    <a:pt x="13836" y="9903"/>
                  </a:cubicBezTo>
                  <a:cubicBezTo>
                    <a:pt x="15333" y="9764"/>
                    <a:pt x="14498" y="10641"/>
                    <a:pt x="15132" y="11079"/>
                  </a:cubicBezTo>
                  <a:cubicBezTo>
                    <a:pt x="16428" y="11677"/>
                    <a:pt x="17061" y="10063"/>
                    <a:pt x="18127" y="10063"/>
                  </a:cubicBezTo>
                  <a:cubicBezTo>
                    <a:pt x="18991" y="9903"/>
                    <a:pt x="18760" y="10342"/>
                    <a:pt x="18991" y="10800"/>
                  </a:cubicBezTo>
                  <a:cubicBezTo>
                    <a:pt x="18991" y="10501"/>
                    <a:pt x="19826" y="10202"/>
                    <a:pt x="19826" y="10063"/>
                  </a:cubicBezTo>
                  <a:cubicBezTo>
                    <a:pt x="20258" y="9903"/>
                    <a:pt x="20258" y="9465"/>
                    <a:pt x="20690" y="9166"/>
                  </a:cubicBezTo>
                  <a:cubicBezTo>
                    <a:pt x="20892" y="8568"/>
                    <a:pt x="21122" y="7831"/>
                    <a:pt x="20892" y="709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4127;p154">
              <a:extLst>
                <a:ext uri="{FF2B5EF4-FFF2-40B4-BE49-F238E27FC236}">
                  <a16:creationId xmlns:a16="http://schemas.microsoft.com/office/drawing/2014/main" id="{4D3E8CB6-1322-40A2-9CFB-EF56163A7C58}"/>
                </a:ext>
              </a:extLst>
            </p:cNvPr>
            <p:cNvSpPr/>
            <p:nvPr/>
          </p:nvSpPr>
          <p:spPr>
            <a:xfrm>
              <a:off x="3090750" y="8943564"/>
              <a:ext cx="83724" cy="52712"/>
            </a:xfrm>
            <a:custGeom>
              <a:avLst/>
              <a:gdLst/>
              <a:ahLst/>
              <a:cxnLst/>
              <a:rect l="0" t="0" r="0" b="0"/>
              <a:pathLst>
                <a:path w="21600" h="20705" extrusionOk="0">
                  <a:moveTo>
                    <a:pt x="2561" y="9219"/>
                  </a:moveTo>
                  <a:cubicBezTo>
                    <a:pt x="5010" y="6648"/>
                    <a:pt x="9909" y="9219"/>
                    <a:pt x="12470" y="11791"/>
                  </a:cubicBezTo>
                  <a:cubicBezTo>
                    <a:pt x="14140" y="12991"/>
                    <a:pt x="15810" y="14362"/>
                    <a:pt x="16590" y="16934"/>
                  </a:cubicBezTo>
                  <a:cubicBezTo>
                    <a:pt x="18260" y="18134"/>
                    <a:pt x="19039" y="20705"/>
                    <a:pt x="21600" y="20705"/>
                  </a:cubicBezTo>
                  <a:cubicBezTo>
                    <a:pt x="20709" y="19334"/>
                    <a:pt x="20709" y="16934"/>
                    <a:pt x="19930" y="15562"/>
                  </a:cubicBezTo>
                  <a:cubicBezTo>
                    <a:pt x="19039" y="12991"/>
                    <a:pt x="17369" y="12991"/>
                    <a:pt x="15810" y="11791"/>
                  </a:cubicBezTo>
                  <a:cubicBezTo>
                    <a:pt x="13249" y="9219"/>
                    <a:pt x="14140" y="5448"/>
                    <a:pt x="14140" y="305"/>
                  </a:cubicBezTo>
                  <a:cubicBezTo>
                    <a:pt x="11579" y="-895"/>
                    <a:pt x="11579" y="1676"/>
                    <a:pt x="10800" y="4076"/>
                  </a:cubicBezTo>
                  <a:cubicBezTo>
                    <a:pt x="9130" y="5448"/>
                    <a:pt x="7460" y="5448"/>
                    <a:pt x="5790" y="5448"/>
                  </a:cubicBezTo>
                  <a:cubicBezTo>
                    <a:pt x="4120" y="5448"/>
                    <a:pt x="1670" y="5448"/>
                    <a:pt x="0" y="5448"/>
                  </a:cubicBezTo>
                  <a:cubicBezTo>
                    <a:pt x="1670" y="6648"/>
                    <a:pt x="2561" y="8019"/>
                    <a:pt x="2561" y="921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4128;p154">
              <a:extLst>
                <a:ext uri="{FF2B5EF4-FFF2-40B4-BE49-F238E27FC236}">
                  <a16:creationId xmlns:a16="http://schemas.microsoft.com/office/drawing/2014/main" id="{3B9AB9DD-92BD-4CDA-B84D-8257505DD747}"/>
                </a:ext>
              </a:extLst>
            </p:cNvPr>
            <p:cNvSpPr/>
            <p:nvPr/>
          </p:nvSpPr>
          <p:spPr>
            <a:xfrm>
              <a:off x="7059381" y="4065503"/>
              <a:ext cx="9165" cy="16762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17053"/>
                  </a:moveTo>
                  <a:cubicBezTo>
                    <a:pt x="21600" y="13074"/>
                    <a:pt x="21600" y="8526"/>
                    <a:pt x="21600" y="0"/>
                  </a:cubicBezTo>
                  <a:cubicBezTo>
                    <a:pt x="14087" y="4547"/>
                    <a:pt x="0" y="13074"/>
                    <a:pt x="0" y="21600"/>
                  </a:cubicBezTo>
                  <a:cubicBezTo>
                    <a:pt x="7513" y="17053"/>
                    <a:pt x="14087" y="21600"/>
                    <a:pt x="21600" y="1705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4129;p154">
              <a:extLst>
                <a:ext uri="{FF2B5EF4-FFF2-40B4-BE49-F238E27FC236}">
                  <a16:creationId xmlns:a16="http://schemas.microsoft.com/office/drawing/2014/main" id="{DFA289D4-07B6-49FD-B090-4F05A000EDA2}"/>
                </a:ext>
              </a:extLst>
            </p:cNvPr>
            <p:cNvSpPr/>
            <p:nvPr/>
          </p:nvSpPr>
          <p:spPr>
            <a:xfrm>
              <a:off x="3079275" y="8954664"/>
              <a:ext cx="12943" cy="339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21600"/>
                  </a:moveTo>
                  <a:cubicBezTo>
                    <a:pt x="16386" y="21600"/>
                    <a:pt x="11172" y="0"/>
                    <a:pt x="5214" y="0"/>
                  </a:cubicBezTo>
                  <a:lnTo>
                    <a:pt x="0" y="0"/>
                  </a:lnTo>
                  <a:cubicBezTo>
                    <a:pt x="5214" y="21600"/>
                    <a:pt x="11172" y="21600"/>
                    <a:pt x="11172" y="21600"/>
                  </a:cubicBezTo>
                  <a:cubicBezTo>
                    <a:pt x="16386" y="21600"/>
                    <a:pt x="21600" y="21600"/>
                    <a:pt x="21600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4130;p154">
              <a:extLst>
                <a:ext uri="{FF2B5EF4-FFF2-40B4-BE49-F238E27FC236}">
                  <a16:creationId xmlns:a16="http://schemas.microsoft.com/office/drawing/2014/main" id="{17431B34-F0DB-45A3-B810-A3202AF55687}"/>
                </a:ext>
              </a:extLst>
            </p:cNvPr>
            <p:cNvSpPr/>
            <p:nvPr/>
          </p:nvSpPr>
          <p:spPr>
            <a:xfrm>
              <a:off x="7297370" y="3645013"/>
              <a:ext cx="515139" cy="550895"/>
            </a:xfrm>
            <a:custGeom>
              <a:avLst/>
              <a:gdLst/>
              <a:ahLst/>
              <a:cxnLst/>
              <a:rect l="0" t="0" r="0" b="0"/>
              <a:pathLst>
                <a:path w="21486" h="21485" extrusionOk="0">
                  <a:moveTo>
                    <a:pt x="18271" y="237"/>
                  </a:moveTo>
                  <a:cubicBezTo>
                    <a:pt x="18000" y="237"/>
                    <a:pt x="18000" y="118"/>
                    <a:pt x="17856" y="0"/>
                  </a:cubicBezTo>
                  <a:cubicBezTo>
                    <a:pt x="17729" y="0"/>
                    <a:pt x="17061" y="880"/>
                    <a:pt x="16917" y="998"/>
                  </a:cubicBezTo>
                  <a:cubicBezTo>
                    <a:pt x="16917" y="1116"/>
                    <a:pt x="16790" y="1252"/>
                    <a:pt x="16646" y="1370"/>
                  </a:cubicBezTo>
                  <a:cubicBezTo>
                    <a:pt x="16646" y="1624"/>
                    <a:pt x="16790" y="1742"/>
                    <a:pt x="16519" y="1996"/>
                  </a:cubicBezTo>
                  <a:cubicBezTo>
                    <a:pt x="16249" y="2131"/>
                    <a:pt x="15725" y="2131"/>
                    <a:pt x="15454" y="2131"/>
                  </a:cubicBezTo>
                  <a:cubicBezTo>
                    <a:pt x="14912" y="2131"/>
                    <a:pt x="14641" y="2250"/>
                    <a:pt x="14244" y="2385"/>
                  </a:cubicBezTo>
                  <a:cubicBezTo>
                    <a:pt x="14117" y="2503"/>
                    <a:pt x="13973" y="2503"/>
                    <a:pt x="13702" y="2503"/>
                  </a:cubicBezTo>
                  <a:cubicBezTo>
                    <a:pt x="13431" y="2503"/>
                    <a:pt x="13576" y="2250"/>
                    <a:pt x="13305" y="2250"/>
                  </a:cubicBezTo>
                  <a:cubicBezTo>
                    <a:pt x="13178" y="2250"/>
                    <a:pt x="12907" y="2503"/>
                    <a:pt x="12763" y="2503"/>
                  </a:cubicBezTo>
                  <a:cubicBezTo>
                    <a:pt x="12492" y="2503"/>
                    <a:pt x="12492" y="2385"/>
                    <a:pt x="12221" y="2385"/>
                  </a:cubicBezTo>
                  <a:cubicBezTo>
                    <a:pt x="11824" y="2250"/>
                    <a:pt x="11426" y="2250"/>
                    <a:pt x="11029" y="2250"/>
                  </a:cubicBezTo>
                  <a:cubicBezTo>
                    <a:pt x="10487" y="2250"/>
                    <a:pt x="10090" y="2250"/>
                    <a:pt x="9693" y="2503"/>
                  </a:cubicBezTo>
                  <a:cubicBezTo>
                    <a:pt x="9277" y="2622"/>
                    <a:pt x="8609" y="2622"/>
                    <a:pt x="8483" y="3011"/>
                  </a:cubicBezTo>
                  <a:cubicBezTo>
                    <a:pt x="9006" y="3129"/>
                    <a:pt x="9151" y="3518"/>
                    <a:pt x="8880" y="4009"/>
                  </a:cubicBezTo>
                  <a:cubicBezTo>
                    <a:pt x="8609" y="4262"/>
                    <a:pt x="8483" y="4516"/>
                    <a:pt x="8212" y="4770"/>
                  </a:cubicBezTo>
                  <a:cubicBezTo>
                    <a:pt x="7670" y="5142"/>
                    <a:pt x="7544" y="5649"/>
                    <a:pt x="7273" y="6275"/>
                  </a:cubicBezTo>
                  <a:cubicBezTo>
                    <a:pt x="6857" y="6022"/>
                    <a:pt x="6460" y="5768"/>
                    <a:pt x="5918" y="5649"/>
                  </a:cubicBezTo>
                  <a:cubicBezTo>
                    <a:pt x="5918" y="5514"/>
                    <a:pt x="5521" y="5396"/>
                    <a:pt x="5123" y="5396"/>
                  </a:cubicBezTo>
                  <a:cubicBezTo>
                    <a:pt x="5123" y="5396"/>
                    <a:pt x="5123" y="5514"/>
                    <a:pt x="5250" y="5514"/>
                  </a:cubicBezTo>
                  <a:cubicBezTo>
                    <a:pt x="4726" y="5514"/>
                    <a:pt x="4582" y="5768"/>
                    <a:pt x="4329" y="6022"/>
                  </a:cubicBezTo>
                  <a:cubicBezTo>
                    <a:pt x="4184" y="6140"/>
                    <a:pt x="3787" y="6529"/>
                    <a:pt x="3643" y="6647"/>
                  </a:cubicBezTo>
                  <a:cubicBezTo>
                    <a:pt x="3516" y="6901"/>
                    <a:pt x="3643" y="7409"/>
                    <a:pt x="3516" y="7662"/>
                  </a:cubicBezTo>
                  <a:cubicBezTo>
                    <a:pt x="3516" y="8034"/>
                    <a:pt x="3372" y="8288"/>
                    <a:pt x="3245" y="8542"/>
                  </a:cubicBezTo>
                  <a:cubicBezTo>
                    <a:pt x="2974" y="8542"/>
                    <a:pt x="2848" y="8542"/>
                    <a:pt x="2577" y="8660"/>
                  </a:cubicBezTo>
                  <a:cubicBezTo>
                    <a:pt x="2974" y="9168"/>
                    <a:pt x="2703" y="9540"/>
                    <a:pt x="2577" y="10047"/>
                  </a:cubicBezTo>
                  <a:cubicBezTo>
                    <a:pt x="2432" y="10538"/>
                    <a:pt x="2577" y="11045"/>
                    <a:pt x="2306" y="11417"/>
                  </a:cubicBezTo>
                  <a:cubicBezTo>
                    <a:pt x="1909" y="11417"/>
                    <a:pt x="1493" y="11417"/>
                    <a:pt x="1096" y="11417"/>
                  </a:cubicBezTo>
                  <a:cubicBezTo>
                    <a:pt x="970" y="12297"/>
                    <a:pt x="970" y="13177"/>
                    <a:pt x="825" y="14056"/>
                  </a:cubicBezTo>
                  <a:cubicBezTo>
                    <a:pt x="825" y="14564"/>
                    <a:pt x="825" y="14936"/>
                    <a:pt x="572" y="15308"/>
                  </a:cubicBezTo>
                  <a:cubicBezTo>
                    <a:pt x="301" y="15815"/>
                    <a:pt x="301" y="16069"/>
                    <a:pt x="301" y="16576"/>
                  </a:cubicBezTo>
                  <a:cubicBezTo>
                    <a:pt x="157" y="16695"/>
                    <a:pt x="157" y="16695"/>
                    <a:pt x="157" y="16695"/>
                  </a:cubicBezTo>
                  <a:cubicBezTo>
                    <a:pt x="301" y="17084"/>
                    <a:pt x="572" y="17574"/>
                    <a:pt x="572" y="17828"/>
                  </a:cubicBezTo>
                  <a:cubicBezTo>
                    <a:pt x="572" y="18082"/>
                    <a:pt x="572" y="18335"/>
                    <a:pt x="428" y="18589"/>
                  </a:cubicBezTo>
                  <a:cubicBezTo>
                    <a:pt x="301" y="18961"/>
                    <a:pt x="-114" y="18961"/>
                    <a:pt x="30" y="19333"/>
                  </a:cubicBezTo>
                  <a:cubicBezTo>
                    <a:pt x="572" y="19587"/>
                    <a:pt x="1096" y="19469"/>
                    <a:pt x="1638" y="19587"/>
                  </a:cubicBezTo>
                  <a:cubicBezTo>
                    <a:pt x="2180" y="19706"/>
                    <a:pt x="2035" y="19706"/>
                    <a:pt x="2306" y="19959"/>
                  </a:cubicBezTo>
                  <a:cubicBezTo>
                    <a:pt x="2577" y="20095"/>
                    <a:pt x="2974" y="19959"/>
                    <a:pt x="3245" y="19959"/>
                  </a:cubicBezTo>
                  <a:cubicBezTo>
                    <a:pt x="3643" y="19959"/>
                    <a:pt x="4582" y="19706"/>
                    <a:pt x="4853" y="19841"/>
                  </a:cubicBezTo>
                  <a:lnTo>
                    <a:pt x="4997" y="19959"/>
                  </a:lnTo>
                  <a:cubicBezTo>
                    <a:pt x="4997" y="19841"/>
                    <a:pt x="4997" y="19841"/>
                    <a:pt x="4997" y="19706"/>
                  </a:cubicBezTo>
                  <a:cubicBezTo>
                    <a:pt x="5123" y="19469"/>
                    <a:pt x="5123" y="18961"/>
                    <a:pt x="5521" y="18826"/>
                  </a:cubicBezTo>
                  <a:cubicBezTo>
                    <a:pt x="5792" y="18826"/>
                    <a:pt x="6189" y="19469"/>
                    <a:pt x="6333" y="19587"/>
                  </a:cubicBezTo>
                  <a:cubicBezTo>
                    <a:pt x="6604" y="19841"/>
                    <a:pt x="7002" y="20213"/>
                    <a:pt x="7399" y="20331"/>
                  </a:cubicBezTo>
                  <a:cubicBezTo>
                    <a:pt x="8067" y="20331"/>
                    <a:pt x="7941" y="19841"/>
                    <a:pt x="7941" y="19333"/>
                  </a:cubicBezTo>
                  <a:cubicBezTo>
                    <a:pt x="8483" y="19333"/>
                    <a:pt x="9422" y="19215"/>
                    <a:pt x="9819" y="19333"/>
                  </a:cubicBezTo>
                  <a:cubicBezTo>
                    <a:pt x="10361" y="19587"/>
                    <a:pt x="10361" y="20585"/>
                    <a:pt x="10758" y="20585"/>
                  </a:cubicBezTo>
                  <a:cubicBezTo>
                    <a:pt x="10758" y="19706"/>
                    <a:pt x="12095" y="19706"/>
                    <a:pt x="12763" y="19959"/>
                  </a:cubicBezTo>
                  <a:cubicBezTo>
                    <a:pt x="13431" y="20331"/>
                    <a:pt x="13973" y="20839"/>
                    <a:pt x="14244" y="21482"/>
                  </a:cubicBezTo>
                  <a:cubicBezTo>
                    <a:pt x="15309" y="21600"/>
                    <a:pt x="15851" y="18335"/>
                    <a:pt x="15978" y="17828"/>
                  </a:cubicBezTo>
                  <a:cubicBezTo>
                    <a:pt x="16122" y="17456"/>
                    <a:pt x="16122" y="17084"/>
                    <a:pt x="16249" y="16830"/>
                  </a:cubicBezTo>
                  <a:cubicBezTo>
                    <a:pt x="16393" y="16441"/>
                    <a:pt x="16646" y="16323"/>
                    <a:pt x="16790" y="15951"/>
                  </a:cubicBezTo>
                  <a:cubicBezTo>
                    <a:pt x="16917" y="15697"/>
                    <a:pt x="16917" y="15308"/>
                    <a:pt x="17188" y="15071"/>
                  </a:cubicBezTo>
                  <a:cubicBezTo>
                    <a:pt x="17332" y="14817"/>
                    <a:pt x="17332" y="14936"/>
                    <a:pt x="17459" y="14682"/>
                  </a:cubicBezTo>
                  <a:cubicBezTo>
                    <a:pt x="17459" y="14564"/>
                    <a:pt x="17459" y="14310"/>
                    <a:pt x="17459" y="14191"/>
                  </a:cubicBezTo>
                  <a:cubicBezTo>
                    <a:pt x="17459" y="13802"/>
                    <a:pt x="17603" y="13684"/>
                    <a:pt x="17729" y="13312"/>
                  </a:cubicBezTo>
                  <a:cubicBezTo>
                    <a:pt x="17856" y="12940"/>
                    <a:pt x="17729" y="12804"/>
                    <a:pt x="18271" y="12551"/>
                  </a:cubicBezTo>
                  <a:cubicBezTo>
                    <a:pt x="18669" y="12551"/>
                    <a:pt x="18940" y="12551"/>
                    <a:pt x="19066" y="12043"/>
                  </a:cubicBezTo>
                  <a:cubicBezTo>
                    <a:pt x="19210" y="11806"/>
                    <a:pt x="19066" y="11417"/>
                    <a:pt x="19066" y="11164"/>
                  </a:cubicBezTo>
                  <a:cubicBezTo>
                    <a:pt x="19481" y="10927"/>
                    <a:pt x="19734" y="10927"/>
                    <a:pt x="19879" y="10538"/>
                  </a:cubicBezTo>
                  <a:cubicBezTo>
                    <a:pt x="19879" y="10284"/>
                    <a:pt x="19879" y="10047"/>
                    <a:pt x="19879" y="9794"/>
                  </a:cubicBezTo>
                  <a:cubicBezTo>
                    <a:pt x="20005" y="9168"/>
                    <a:pt x="20420" y="9286"/>
                    <a:pt x="20818" y="8914"/>
                  </a:cubicBezTo>
                  <a:cubicBezTo>
                    <a:pt x="21089" y="8407"/>
                    <a:pt x="20818" y="7899"/>
                    <a:pt x="21089" y="7409"/>
                  </a:cubicBezTo>
                  <a:cubicBezTo>
                    <a:pt x="21342" y="6901"/>
                    <a:pt x="21342" y="6901"/>
                    <a:pt x="21342" y="6901"/>
                  </a:cubicBezTo>
                  <a:cubicBezTo>
                    <a:pt x="21486" y="6647"/>
                    <a:pt x="21486" y="6275"/>
                    <a:pt x="21486" y="6022"/>
                  </a:cubicBezTo>
                  <a:cubicBezTo>
                    <a:pt x="20944" y="5903"/>
                    <a:pt x="20818" y="5903"/>
                    <a:pt x="20420" y="5649"/>
                  </a:cubicBezTo>
                  <a:cubicBezTo>
                    <a:pt x="20150" y="5514"/>
                    <a:pt x="19734" y="5260"/>
                    <a:pt x="19481" y="5142"/>
                  </a:cubicBezTo>
                  <a:cubicBezTo>
                    <a:pt x="19481" y="4770"/>
                    <a:pt x="19481" y="4009"/>
                    <a:pt x="19608" y="3637"/>
                  </a:cubicBezTo>
                  <a:cubicBezTo>
                    <a:pt x="19734" y="3383"/>
                    <a:pt x="20005" y="3383"/>
                    <a:pt x="20150" y="3129"/>
                  </a:cubicBezTo>
                  <a:cubicBezTo>
                    <a:pt x="20150" y="3129"/>
                    <a:pt x="20150" y="3011"/>
                    <a:pt x="20150" y="2757"/>
                  </a:cubicBezTo>
                  <a:cubicBezTo>
                    <a:pt x="19481" y="2757"/>
                    <a:pt x="18813" y="2385"/>
                    <a:pt x="18127" y="2385"/>
                  </a:cubicBezTo>
                  <a:cubicBezTo>
                    <a:pt x="18127" y="1624"/>
                    <a:pt x="18271" y="998"/>
                    <a:pt x="18271" y="237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4131;p154">
              <a:extLst>
                <a:ext uri="{FF2B5EF4-FFF2-40B4-BE49-F238E27FC236}">
                  <a16:creationId xmlns:a16="http://schemas.microsoft.com/office/drawing/2014/main" id="{9453EAEA-5636-472B-89E8-20E912363833}"/>
                </a:ext>
              </a:extLst>
            </p:cNvPr>
            <p:cNvSpPr/>
            <p:nvPr/>
          </p:nvSpPr>
          <p:spPr>
            <a:xfrm>
              <a:off x="6856646" y="2383539"/>
              <a:ext cx="1636747" cy="1421591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6548"/>
                  </a:moveTo>
                  <a:cubicBezTo>
                    <a:pt x="21600" y="6351"/>
                    <a:pt x="21428" y="6351"/>
                    <a:pt x="21342" y="6206"/>
                  </a:cubicBezTo>
                  <a:cubicBezTo>
                    <a:pt x="21342" y="6107"/>
                    <a:pt x="21342" y="5956"/>
                    <a:pt x="21342" y="5864"/>
                  </a:cubicBezTo>
                  <a:cubicBezTo>
                    <a:pt x="21388" y="5667"/>
                    <a:pt x="21342" y="5620"/>
                    <a:pt x="21216" y="5522"/>
                  </a:cubicBezTo>
                  <a:cubicBezTo>
                    <a:pt x="21090" y="5469"/>
                    <a:pt x="21005" y="5423"/>
                    <a:pt x="21005" y="5278"/>
                  </a:cubicBezTo>
                  <a:cubicBezTo>
                    <a:pt x="20919" y="5226"/>
                    <a:pt x="20879" y="5226"/>
                    <a:pt x="20833" y="5127"/>
                  </a:cubicBezTo>
                  <a:cubicBezTo>
                    <a:pt x="20793" y="5081"/>
                    <a:pt x="20747" y="4982"/>
                    <a:pt x="20667" y="4936"/>
                  </a:cubicBezTo>
                  <a:cubicBezTo>
                    <a:pt x="20581" y="4883"/>
                    <a:pt x="20323" y="4936"/>
                    <a:pt x="20237" y="4936"/>
                  </a:cubicBezTo>
                  <a:cubicBezTo>
                    <a:pt x="20112" y="4982"/>
                    <a:pt x="20026" y="5127"/>
                    <a:pt x="19900" y="5127"/>
                  </a:cubicBezTo>
                  <a:cubicBezTo>
                    <a:pt x="19814" y="5127"/>
                    <a:pt x="19768" y="4982"/>
                    <a:pt x="19688" y="4936"/>
                  </a:cubicBezTo>
                  <a:cubicBezTo>
                    <a:pt x="19602" y="4936"/>
                    <a:pt x="19556" y="4936"/>
                    <a:pt x="19516" y="4982"/>
                  </a:cubicBezTo>
                  <a:cubicBezTo>
                    <a:pt x="19304" y="5035"/>
                    <a:pt x="19218" y="5081"/>
                    <a:pt x="19047" y="4936"/>
                  </a:cubicBezTo>
                  <a:cubicBezTo>
                    <a:pt x="18921" y="4837"/>
                    <a:pt x="18749" y="4640"/>
                    <a:pt x="18583" y="4640"/>
                  </a:cubicBezTo>
                  <a:cubicBezTo>
                    <a:pt x="18451" y="4594"/>
                    <a:pt x="18285" y="4739"/>
                    <a:pt x="18154" y="4785"/>
                  </a:cubicBezTo>
                  <a:cubicBezTo>
                    <a:pt x="18028" y="4837"/>
                    <a:pt x="17856" y="4936"/>
                    <a:pt x="17816" y="5035"/>
                  </a:cubicBezTo>
                  <a:cubicBezTo>
                    <a:pt x="17690" y="5127"/>
                    <a:pt x="17776" y="5226"/>
                    <a:pt x="17730" y="5370"/>
                  </a:cubicBezTo>
                  <a:cubicBezTo>
                    <a:pt x="17644" y="5324"/>
                    <a:pt x="17558" y="5324"/>
                    <a:pt x="17472" y="5278"/>
                  </a:cubicBezTo>
                  <a:cubicBezTo>
                    <a:pt x="17392" y="5278"/>
                    <a:pt x="17306" y="5278"/>
                    <a:pt x="17220" y="5278"/>
                  </a:cubicBezTo>
                  <a:cubicBezTo>
                    <a:pt x="17175" y="4982"/>
                    <a:pt x="17518" y="4982"/>
                    <a:pt x="17472" y="4739"/>
                  </a:cubicBezTo>
                  <a:cubicBezTo>
                    <a:pt x="17346" y="4739"/>
                    <a:pt x="17392" y="4396"/>
                    <a:pt x="17432" y="4298"/>
                  </a:cubicBezTo>
                  <a:cubicBezTo>
                    <a:pt x="17558" y="4298"/>
                    <a:pt x="17604" y="4153"/>
                    <a:pt x="17690" y="4100"/>
                  </a:cubicBezTo>
                  <a:cubicBezTo>
                    <a:pt x="17816" y="3909"/>
                    <a:pt x="17730" y="4001"/>
                    <a:pt x="17730" y="3811"/>
                  </a:cubicBezTo>
                  <a:cubicBezTo>
                    <a:pt x="17730" y="3514"/>
                    <a:pt x="18028" y="3514"/>
                    <a:pt x="18114" y="3370"/>
                  </a:cubicBezTo>
                  <a:cubicBezTo>
                    <a:pt x="18154" y="3324"/>
                    <a:pt x="18154" y="3225"/>
                    <a:pt x="18154" y="3225"/>
                  </a:cubicBezTo>
                  <a:cubicBezTo>
                    <a:pt x="18199" y="3172"/>
                    <a:pt x="18285" y="3225"/>
                    <a:pt x="18285" y="3126"/>
                  </a:cubicBezTo>
                  <a:cubicBezTo>
                    <a:pt x="18325" y="3027"/>
                    <a:pt x="17988" y="2830"/>
                    <a:pt x="17942" y="2731"/>
                  </a:cubicBezTo>
                  <a:cubicBezTo>
                    <a:pt x="17856" y="2633"/>
                    <a:pt x="17730" y="2442"/>
                    <a:pt x="17690" y="2297"/>
                  </a:cubicBezTo>
                  <a:cubicBezTo>
                    <a:pt x="17644" y="2146"/>
                    <a:pt x="17690" y="2047"/>
                    <a:pt x="17644" y="1902"/>
                  </a:cubicBezTo>
                  <a:cubicBezTo>
                    <a:pt x="17261" y="1856"/>
                    <a:pt x="16883" y="2047"/>
                    <a:pt x="16837" y="2488"/>
                  </a:cubicBezTo>
                  <a:cubicBezTo>
                    <a:pt x="16837" y="2586"/>
                    <a:pt x="16883" y="2731"/>
                    <a:pt x="16751" y="2784"/>
                  </a:cubicBezTo>
                  <a:cubicBezTo>
                    <a:pt x="16665" y="2830"/>
                    <a:pt x="16625" y="2784"/>
                    <a:pt x="16585" y="2685"/>
                  </a:cubicBezTo>
                  <a:cubicBezTo>
                    <a:pt x="16539" y="2488"/>
                    <a:pt x="16711" y="2343"/>
                    <a:pt x="16625" y="2146"/>
                  </a:cubicBezTo>
                  <a:cubicBezTo>
                    <a:pt x="16539" y="2146"/>
                    <a:pt x="16413" y="2099"/>
                    <a:pt x="16327" y="2099"/>
                  </a:cubicBezTo>
                  <a:cubicBezTo>
                    <a:pt x="16327" y="2001"/>
                    <a:pt x="16413" y="1955"/>
                    <a:pt x="16413" y="1856"/>
                  </a:cubicBezTo>
                  <a:cubicBezTo>
                    <a:pt x="16453" y="1856"/>
                    <a:pt x="16539" y="1803"/>
                    <a:pt x="16539" y="1856"/>
                  </a:cubicBezTo>
                  <a:cubicBezTo>
                    <a:pt x="16585" y="1757"/>
                    <a:pt x="16797" y="1316"/>
                    <a:pt x="16883" y="1316"/>
                  </a:cubicBezTo>
                  <a:cubicBezTo>
                    <a:pt x="16963" y="1270"/>
                    <a:pt x="17049" y="1369"/>
                    <a:pt x="17095" y="1218"/>
                  </a:cubicBezTo>
                  <a:cubicBezTo>
                    <a:pt x="17135" y="1171"/>
                    <a:pt x="17049" y="1020"/>
                    <a:pt x="17095" y="974"/>
                  </a:cubicBezTo>
                  <a:cubicBezTo>
                    <a:pt x="16963" y="875"/>
                    <a:pt x="16883" y="974"/>
                    <a:pt x="16751" y="974"/>
                  </a:cubicBezTo>
                  <a:cubicBezTo>
                    <a:pt x="16585" y="1020"/>
                    <a:pt x="16499" y="875"/>
                    <a:pt x="16413" y="678"/>
                  </a:cubicBezTo>
                  <a:cubicBezTo>
                    <a:pt x="16373" y="586"/>
                    <a:pt x="16413" y="632"/>
                    <a:pt x="16327" y="533"/>
                  </a:cubicBezTo>
                  <a:cubicBezTo>
                    <a:pt x="16287" y="434"/>
                    <a:pt x="16156" y="434"/>
                    <a:pt x="16116" y="342"/>
                  </a:cubicBezTo>
                  <a:cubicBezTo>
                    <a:pt x="16030" y="244"/>
                    <a:pt x="16070" y="46"/>
                    <a:pt x="15904" y="0"/>
                  </a:cubicBezTo>
                  <a:cubicBezTo>
                    <a:pt x="15904" y="191"/>
                    <a:pt x="15858" y="92"/>
                    <a:pt x="15772" y="191"/>
                  </a:cubicBezTo>
                  <a:cubicBezTo>
                    <a:pt x="15692" y="244"/>
                    <a:pt x="15732" y="290"/>
                    <a:pt x="15692" y="342"/>
                  </a:cubicBezTo>
                  <a:cubicBezTo>
                    <a:pt x="15646" y="434"/>
                    <a:pt x="15560" y="434"/>
                    <a:pt x="15520" y="434"/>
                  </a:cubicBezTo>
                  <a:cubicBezTo>
                    <a:pt x="15308" y="586"/>
                    <a:pt x="15137" y="731"/>
                    <a:pt x="14925" y="829"/>
                  </a:cubicBezTo>
                  <a:cubicBezTo>
                    <a:pt x="14713" y="974"/>
                    <a:pt x="14501" y="1073"/>
                    <a:pt x="14329" y="1270"/>
                  </a:cubicBezTo>
                  <a:cubicBezTo>
                    <a:pt x="14244" y="1316"/>
                    <a:pt x="14072" y="1415"/>
                    <a:pt x="14072" y="1560"/>
                  </a:cubicBezTo>
                  <a:cubicBezTo>
                    <a:pt x="14072" y="1612"/>
                    <a:pt x="14158" y="1612"/>
                    <a:pt x="14158" y="1711"/>
                  </a:cubicBezTo>
                  <a:cubicBezTo>
                    <a:pt x="14158" y="1757"/>
                    <a:pt x="14158" y="1803"/>
                    <a:pt x="14158" y="1856"/>
                  </a:cubicBezTo>
                  <a:cubicBezTo>
                    <a:pt x="14118" y="1856"/>
                    <a:pt x="14032" y="1856"/>
                    <a:pt x="13946" y="1856"/>
                  </a:cubicBezTo>
                  <a:cubicBezTo>
                    <a:pt x="14032" y="2001"/>
                    <a:pt x="13992" y="2198"/>
                    <a:pt x="13906" y="2297"/>
                  </a:cubicBezTo>
                  <a:cubicBezTo>
                    <a:pt x="13820" y="2389"/>
                    <a:pt x="13648" y="2389"/>
                    <a:pt x="13522" y="2442"/>
                  </a:cubicBezTo>
                  <a:cubicBezTo>
                    <a:pt x="13350" y="2442"/>
                    <a:pt x="13184" y="2297"/>
                    <a:pt x="13013" y="2146"/>
                  </a:cubicBezTo>
                  <a:cubicBezTo>
                    <a:pt x="12841" y="2047"/>
                    <a:pt x="12715" y="2001"/>
                    <a:pt x="12503" y="2001"/>
                  </a:cubicBezTo>
                  <a:cubicBezTo>
                    <a:pt x="12331" y="2001"/>
                    <a:pt x="12205" y="2047"/>
                    <a:pt x="12034" y="2047"/>
                  </a:cubicBezTo>
                  <a:cubicBezTo>
                    <a:pt x="11782" y="2099"/>
                    <a:pt x="11696" y="2047"/>
                    <a:pt x="11478" y="1856"/>
                  </a:cubicBezTo>
                  <a:cubicBezTo>
                    <a:pt x="11227" y="1659"/>
                    <a:pt x="10969" y="1369"/>
                    <a:pt x="10631" y="1369"/>
                  </a:cubicBezTo>
                  <a:cubicBezTo>
                    <a:pt x="10631" y="1612"/>
                    <a:pt x="10631" y="1757"/>
                    <a:pt x="10419" y="1856"/>
                  </a:cubicBezTo>
                  <a:cubicBezTo>
                    <a:pt x="10248" y="1955"/>
                    <a:pt x="10076" y="1902"/>
                    <a:pt x="9910" y="2001"/>
                  </a:cubicBezTo>
                  <a:cubicBezTo>
                    <a:pt x="9692" y="2099"/>
                    <a:pt x="9652" y="2297"/>
                    <a:pt x="9480" y="2442"/>
                  </a:cubicBezTo>
                  <a:cubicBezTo>
                    <a:pt x="9354" y="2540"/>
                    <a:pt x="9229" y="2685"/>
                    <a:pt x="9183" y="2830"/>
                  </a:cubicBezTo>
                  <a:cubicBezTo>
                    <a:pt x="9143" y="2929"/>
                    <a:pt x="9057" y="3271"/>
                    <a:pt x="8971" y="3324"/>
                  </a:cubicBezTo>
                  <a:cubicBezTo>
                    <a:pt x="8931" y="3324"/>
                    <a:pt x="8673" y="3271"/>
                    <a:pt x="8633" y="3324"/>
                  </a:cubicBezTo>
                  <a:cubicBezTo>
                    <a:pt x="8593" y="3416"/>
                    <a:pt x="8759" y="3514"/>
                    <a:pt x="8719" y="3666"/>
                  </a:cubicBezTo>
                  <a:cubicBezTo>
                    <a:pt x="8719" y="3758"/>
                    <a:pt x="8335" y="3909"/>
                    <a:pt x="8250" y="3955"/>
                  </a:cubicBezTo>
                  <a:cubicBezTo>
                    <a:pt x="8290" y="4153"/>
                    <a:pt x="8038" y="4252"/>
                    <a:pt x="7912" y="4344"/>
                  </a:cubicBezTo>
                  <a:cubicBezTo>
                    <a:pt x="7826" y="4396"/>
                    <a:pt x="7780" y="4442"/>
                    <a:pt x="7694" y="4541"/>
                  </a:cubicBezTo>
                  <a:cubicBezTo>
                    <a:pt x="7654" y="4594"/>
                    <a:pt x="7568" y="4739"/>
                    <a:pt x="7482" y="4785"/>
                  </a:cubicBezTo>
                  <a:cubicBezTo>
                    <a:pt x="7356" y="4837"/>
                    <a:pt x="7231" y="4739"/>
                    <a:pt x="7105" y="4785"/>
                  </a:cubicBezTo>
                  <a:cubicBezTo>
                    <a:pt x="6973" y="4785"/>
                    <a:pt x="6933" y="4837"/>
                    <a:pt x="6847" y="4883"/>
                  </a:cubicBezTo>
                  <a:cubicBezTo>
                    <a:pt x="6675" y="4982"/>
                    <a:pt x="6509" y="5035"/>
                    <a:pt x="6337" y="5127"/>
                  </a:cubicBezTo>
                  <a:cubicBezTo>
                    <a:pt x="6166" y="5226"/>
                    <a:pt x="6000" y="5127"/>
                    <a:pt x="5828" y="5180"/>
                  </a:cubicBezTo>
                  <a:cubicBezTo>
                    <a:pt x="5656" y="5226"/>
                    <a:pt x="5702" y="5469"/>
                    <a:pt x="5702" y="5667"/>
                  </a:cubicBezTo>
                  <a:cubicBezTo>
                    <a:pt x="5702" y="5864"/>
                    <a:pt x="5702" y="6009"/>
                    <a:pt x="5616" y="6206"/>
                  </a:cubicBezTo>
                  <a:cubicBezTo>
                    <a:pt x="5570" y="6298"/>
                    <a:pt x="5530" y="6397"/>
                    <a:pt x="5484" y="6450"/>
                  </a:cubicBezTo>
                  <a:cubicBezTo>
                    <a:pt x="5444" y="6496"/>
                    <a:pt x="5358" y="6548"/>
                    <a:pt x="5318" y="6595"/>
                  </a:cubicBezTo>
                  <a:cubicBezTo>
                    <a:pt x="5273" y="6693"/>
                    <a:pt x="5273" y="6739"/>
                    <a:pt x="5187" y="6792"/>
                  </a:cubicBezTo>
                  <a:cubicBezTo>
                    <a:pt x="5101" y="6891"/>
                    <a:pt x="5021" y="6891"/>
                    <a:pt x="4935" y="6937"/>
                  </a:cubicBezTo>
                  <a:cubicBezTo>
                    <a:pt x="4889" y="7035"/>
                    <a:pt x="4889" y="7134"/>
                    <a:pt x="4809" y="7180"/>
                  </a:cubicBezTo>
                  <a:cubicBezTo>
                    <a:pt x="4723" y="7233"/>
                    <a:pt x="4677" y="7279"/>
                    <a:pt x="4591" y="7325"/>
                  </a:cubicBezTo>
                  <a:cubicBezTo>
                    <a:pt x="4465" y="7378"/>
                    <a:pt x="4214" y="7424"/>
                    <a:pt x="4128" y="7575"/>
                  </a:cubicBezTo>
                  <a:cubicBezTo>
                    <a:pt x="4082" y="7667"/>
                    <a:pt x="4128" y="7720"/>
                    <a:pt x="4042" y="7819"/>
                  </a:cubicBezTo>
                  <a:cubicBezTo>
                    <a:pt x="4002" y="7911"/>
                    <a:pt x="3830" y="7963"/>
                    <a:pt x="3870" y="8108"/>
                  </a:cubicBezTo>
                  <a:cubicBezTo>
                    <a:pt x="3956" y="8161"/>
                    <a:pt x="4082" y="8207"/>
                    <a:pt x="4128" y="8306"/>
                  </a:cubicBezTo>
                  <a:cubicBezTo>
                    <a:pt x="4380" y="8747"/>
                    <a:pt x="3361" y="8845"/>
                    <a:pt x="3401" y="9234"/>
                  </a:cubicBezTo>
                  <a:cubicBezTo>
                    <a:pt x="3275" y="9332"/>
                    <a:pt x="3063" y="9188"/>
                    <a:pt x="2891" y="9280"/>
                  </a:cubicBezTo>
                  <a:cubicBezTo>
                    <a:pt x="2725" y="9431"/>
                    <a:pt x="2679" y="9576"/>
                    <a:pt x="2599" y="9234"/>
                  </a:cubicBezTo>
                  <a:cubicBezTo>
                    <a:pt x="2513" y="9234"/>
                    <a:pt x="2467" y="9234"/>
                    <a:pt x="2382" y="9234"/>
                  </a:cubicBezTo>
                  <a:cubicBezTo>
                    <a:pt x="2382" y="9234"/>
                    <a:pt x="2382" y="9234"/>
                    <a:pt x="2427" y="9234"/>
                  </a:cubicBezTo>
                  <a:cubicBezTo>
                    <a:pt x="2427" y="9332"/>
                    <a:pt x="2427" y="9378"/>
                    <a:pt x="2427" y="9477"/>
                  </a:cubicBezTo>
                  <a:cubicBezTo>
                    <a:pt x="2210" y="9477"/>
                    <a:pt x="2130" y="9431"/>
                    <a:pt x="1958" y="9530"/>
                  </a:cubicBezTo>
                  <a:cubicBezTo>
                    <a:pt x="1872" y="9576"/>
                    <a:pt x="1786" y="9576"/>
                    <a:pt x="1746" y="9675"/>
                  </a:cubicBezTo>
                  <a:cubicBezTo>
                    <a:pt x="1660" y="9773"/>
                    <a:pt x="1660" y="9872"/>
                    <a:pt x="1574" y="9918"/>
                  </a:cubicBezTo>
                  <a:cubicBezTo>
                    <a:pt x="1534" y="9971"/>
                    <a:pt x="1448" y="9971"/>
                    <a:pt x="1363" y="9918"/>
                  </a:cubicBezTo>
                  <a:cubicBezTo>
                    <a:pt x="1191" y="9872"/>
                    <a:pt x="979" y="9819"/>
                    <a:pt x="807" y="9819"/>
                  </a:cubicBezTo>
                  <a:cubicBezTo>
                    <a:pt x="595" y="9819"/>
                    <a:pt x="384" y="9773"/>
                    <a:pt x="218" y="9773"/>
                  </a:cubicBezTo>
                  <a:cubicBezTo>
                    <a:pt x="172" y="9971"/>
                    <a:pt x="218" y="10313"/>
                    <a:pt x="0" y="10359"/>
                  </a:cubicBezTo>
                  <a:cubicBezTo>
                    <a:pt x="46" y="10458"/>
                    <a:pt x="132" y="10556"/>
                    <a:pt x="172" y="10649"/>
                  </a:cubicBezTo>
                  <a:cubicBezTo>
                    <a:pt x="218" y="10747"/>
                    <a:pt x="172" y="10899"/>
                    <a:pt x="218" y="10991"/>
                  </a:cubicBezTo>
                  <a:cubicBezTo>
                    <a:pt x="298" y="11090"/>
                    <a:pt x="429" y="11142"/>
                    <a:pt x="555" y="11188"/>
                  </a:cubicBezTo>
                  <a:cubicBezTo>
                    <a:pt x="727" y="11287"/>
                    <a:pt x="681" y="11333"/>
                    <a:pt x="767" y="11531"/>
                  </a:cubicBezTo>
                  <a:cubicBezTo>
                    <a:pt x="853" y="11333"/>
                    <a:pt x="939" y="11386"/>
                    <a:pt x="1151" y="11386"/>
                  </a:cubicBezTo>
                  <a:cubicBezTo>
                    <a:pt x="1322" y="11386"/>
                    <a:pt x="1408" y="11287"/>
                    <a:pt x="1534" y="11188"/>
                  </a:cubicBezTo>
                  <a:cubicBezTo>
                    <a:pt x="1700" y="11090"/>
                    <a:pt x="1700" y="11234"/>
                    <a:pt x="1786" y="11386"/>
                  </a:cubicBezTo>
                  <a:cubicBezTo>
                    <a:pt x="1872" y="11484"/>
                    <a:pt x="1958" y="11629"/>
                    <a:pt x="2044" y="11728"/>
                  </a:cubicBezTo>
                  <a:cubicBezTo>
                    <a:pt x="2084" y="11774"/>
                    <a:pt x="2170" y="11925"/>
                    <a:pt x="2130" y="11971"/>
                  </a:cubicBezTo>
                  <a:cubicBezTo>
                    <a:pt x="2130" y="12018"/>
                    <a:pt x="1998" y="12018"/>
                    <a:pt x="1998" y="12116"/>
                  </a:cubicBezTo>
                  <a:cubicBezTo>
                    <a:pt x="1958" y="12169"/>
                    <a:pt x="1998" y="12268"/>
                    <a:pt x="1958" y="12314"/>
                  </a:cubicBezTo>
                  <a:cubicBezTo>
                    <a:pt x="1918" y="12412"/>
                    <a:pt x="1832" y="12360"/>
                    <a:pt x="1786" y="12459"/>
                  </a:cubicBezTo>
                  <a:cubicBezTo>
                    <a:pt x="1746" y="12511"/>
                    <a:pt x="1700" y="12801"/>
                    <a:pt x="1746" y="12853"/>
                  </a:cubicBezTo>
                  <a:cubicBezTo>
                    <a:pt x="1786" y="12998"/>
                    <a:pt x="2044" y="13143"/>
                    <a:pt x="2130" y="13196"/>
                  </a:cubicBezTo>
                  <a:cubicBezTo>
                    <a:pt x="2170" y="13485"/>
                    <a:pt x="2341" y="13637"/>
                    <a:pt x="2210" y="13926"/>
                  </a:cubicBezTo>
                  <a:cubicBezTo>
                    <a:pt x="2170" y="14170"/>
                    <a:pt x="1918" y="14170"/>
                    <a:pt x="1746" y="14170"/>
                  </a:cubicBezTo>
                  <a:cubicBezTo>
                    <a:pt x="1746" y="14124"/>
                    <a:pt x="1746" y="14071"/>
                    <a:pt x="1746" y="14071"/>
                  </a:cubicBezTo>
                  <a:cubicBezTo>
                    <a:pt x="1700" y="14071"/>
                    <a:pt x="1620" y="14025"/>
                    <a:pt x="1534" y="14025"/>
                  </a:cubicBezTo>
                  <a:cubicBezTo>
                    <a:pt x="1620" y="14124"/>
                    <a:pt x="1700" y="14170"/>
                    <a:pt x="1786" y="14170"/>
                  </a:cubicBezTo>
                  <a:cubicBezTo>
                    <a:pt x="1958" y="14222"/>
                    <a:pt x="2084" y="14222"/>
                    <a:pt x="2210" y="14170"/>
                  </a:cubicBezTo>
                  <a:cubicBezTo>
                    <a:pt x="2341" y="14124"/>
                    <a:pt x="2427" y="14124"/>
                    <a:pt x="2553" y="14071"/>
                  </a:cubicBezTo>
                  <a:cubicBezTo>
                    <a:pt x="2639" y="14071"/>
                    <a:pt x="2725" y="14025"/>
                    <a:pt x="2811" y="14025"/>
                  </a:cubicBezTo>
                  <a:cubicBezTo>
                    <a:pt x="2891" y="14025"/>
                    <a:pt x="2937" y="13926"/>
                    <a:pt x="3023" y="13926"/>
                  </a:cubicBezTo>
                  <a:cubicBezTo>
                    <a:pt x="3109" y="13880"/>
                    <a:pt x="3235" y="13880"/>
                    <a:pt x="3320" y="13880"/>
                  </a:cubicBezTo>
                  <a:cubicBezTo>
                    <a:pt x="3486" y="13827"/>
                    <a:pt x="3618" y="13729"/>
                    <a:pt x="3784" y="13637"/>
                  </a:cubicBezTo>
                  <a:cubicBezTo>
                    <a:pt x="3830" y="13637"/>
                    <a:pt x="3870" y="13538"/>
                    <a:pt x="3916" y="13538"/>
                  </a:cubicBezTo>
                  <a:cubicBezTo>
                    <a:pt x="4002" y="13538"/>
                    <a:pt x="4042" y="13538"/>
                    <a:pt x="4082" y="13538"/>
                  </a:cubicBezTo>
                  <a:cubicBezTo>
                    <a:pt x="4214" y="13485"/>
                    <a:pt x="4214" y="13340"/>
                    <a:pt x="4339" y="13340"/>
                  </a:cubicBezTo>
                  <a:cubicBezTo>
                    <a:pt x="4591" y="13340"/>
                    <a:pt x="4809" y="13439"/>
                    <a:pt x="5021" y="13485"/>
                  </a:cubicBezTo>
                  <a:cubicBezTo>
                    <a:pt x="5147" y="13538"/>
                    <a:pt x="5273" y="13584"/>
                    <a:pt x="5404" y="13683"/>
                  </a:cubicBezTo>
                  <a:cubicBezTo>
                    <a:pt x="5570" y="13781"/>
                    <a:pt x="5702" y="13729"/>
                    <a:pt x="5868" y="13729"/>
                  </a:cubicBezTo>
                  <a:cubicBezTo>
                    <a:pt x="6000" y="13683"/>
                    <a:pt x="6166" y="13683"/>
                    <a:pt x="6252" y="13637"/>
                  </a:cubicBezTo>
                  <a:cubicBezTo>
                    <a:pt x="6423" y="13439"/>
                    <a:pt x="6635" y="13439"/>
                    <a:pt x="6887" y="13485"/>
                  </a:cubicBezTo>
                  <a:cubicBezTo>
                    <a:pt x="6973" y="13485"/>
                    <a:pt x="7105" y="13485"/>
                    <a:pt x="7190" y="13439"/>
                  </a:cubicBezTo>
                  <a:cubicBezTo>
                    <a:pt x="7271" y="13386"/>
                    <a:pt x="7271" y="13340"/>
                    <a:pt x="7356" y="13340"/>
                  </a:cubicBezTo>
                  <a:cubicBezTo>
                    <a:pt x="7402" y="13340"/>
                    <a:pt x="7442" y="13340"/>
                    <a:pt x="7482" y="13340"/>
                  </a:cubicBezTo>
                  <a:cubicBezTo>
                    <a:pt x="7614" y="13340"/>
                    <a:pt x="7740" y="13340"/>
                    <a:pt x="7826" y="13340"/>
                  </a:cubicBezTo>
                  <a:cubicBezTo>
                    <a:pt x="7952" y="13288"/>
                    <a:pt x="8038" y="13242"/>
                    <a:pt x="8124" y="13143"/>
                  </a:cubicBezTo>
                  <a:cubicBezTo>
                    <a:pt x="8164" y="13044"/>
                    <a:pt x="8209" y="12946"/>
                    <a:pt x="8250" y="12853"/>
                  </a:cubicBezTo>
                  <a:cubicBezTo>
                    <a:pt x="8335" y="12755"/>
                    <a:pt x="8376" y="12755"/>
                    <a:pt x="8507" y="12755"/>
                  </a:cubicBezTo>
                  <a:cubicBezTo>
                    <a:pt x="8507" y="12656"/>
                    <a:pt x="8461" y="12557"/>
                    <a:pt x="8507" y="12459"/>
                  </a:cubicBezTo>
                  <a:cubicBezTo>
                    <a:pt x="8507" y="12314"/>
                    <a:pt x="8547" y="12215"/>
                    <a:pt x="8593" y="12169"/>
                  </a:cubicBezTo>
                  <a:cubicBezTo>
                    <a:pt x="8719" y="11971"/>
                    <a:pt x="8805" y="11827"/>
                    <a:pt x="8931" y="11675"/>
                  </a:cubicBezTo>
                  <a:cubicBezTo>
                    <a:pt x="8971" y="11629"/>
                    <a:pt x="9017" y="11583"/>
                    <a:pt x="9057" y="11583"/>
                  </a:cubicBezTo>
                  <a:cubicBezTo>
                    <a:pt x="9057" y="11531"/>
                    <a:pt x="9103" y="11484"/>
                    <a:pt x="9143" y="11484"/>
                  </a:cubicBezTo>
                  <a:cubicBezTo>
                    <a:pt x="9183" y="11386"/>
                    <a:pt x="9269" y="11333"/>
                    <a:pt x="9354" y="11234"/>
                  </a:cubicBezTo>
                  <a:cubicBezTo>
                    <a:pt x="9400" y="11188"/>
                    <a:pt x="9480" y="11090"/>
                    <a:pt x="9526" y="11044"/>
                  </a:cubicBezTo>
                  <a:cubicBezTo>
                    <a:pt x="9612" y="10945"/>
                    <a:pt x="9652" y="10800"/>
                    <a:pt x="9738" y="10800"/>
                  </a:cubicBezTo>
                  <a:cubicBezTo>
                    <a:pt x="9738" y="10800"/>
                    <a:pt x="9738" y="10800"/>
                    <a:pt x="9778" y="10747"/>
                  </a:cubicBezTo>
                  <a:cubicBezTo>
                    <a:pt x="9778" y="10649"/>
                    <a:pt x="9778" y="10313"/>
                    <a:pt x="9692" y="10214"/>
                  </a:cubicBezTo>
                  <a:cubicBezTo>
                    <a:pt x="9652" y="10162"/>
                    <a:pt x="9612" y="10214"/>
                    <a:pt x="9612" y="10116"/>
                  </a:cubicBezTo>
                  <a:cubicBezTo>
                    <a:pt x="9612" y="10063"/>
                    <a:pt x="9612" y="10017"/>
                    <a:pt x="9652" y="9971"/>
                  </a:cubicBezTo>
                  <a:cubicBezTo>
                    <a:pt x="9738" y="9971"/>
                    <a:pt x="9910" y="10063"/>
                    <a:pt x="9950" y="10063"/>
                  </a:cubicBezTo>
                  <a:cubicBezTo>
                    <a:pt x="10036" y="10116"/>
                    <a:pt x="10162" y="10260"/>
                    <a:pt x="10248" y="10260"/>
                  </a:cubicBezTo>
                  <a:cubicBezTo>
                    <a:pt x="10373" y="10260"/>
                    <a:pt x="10459" y="10162"/>
                    <a:pt x="10545" y="10116"/>
                  </a:cubicBezTo>
                  <a:cubicBezTo>
                    <a:pt x="10631" y="10063"/>
                    <a:pt x="10803" y="10162"/>
                    <a:pt x="10803" y="10017"/>
                  </a:cubicBezTo>
                  <a:cubicBezTo>
                    <a:pt x="10929" y="9971"/>
                    <a:pt x="11015" y="10063"/>
                    <a:pt x="11141" y="9918"/>
                  </a:cubicBezTo>
                  <a:cubicBezTo>
                    <a:pt x="11227" y="9872"/>
                    <a:pt x="11352" y="9773"/>
                    <a:pt x="11478" y="9721"/>
                  </a:cubicBezTo>
                  <a:cubicBezTo>
                    <a:pt x="11564" y="9675"/>
                    <a:pt x="11650" y="9622"/>
                    <a:pt x="11736" y="9530"/>
                  </a:cubicBezTo>
                  <a:cubicBezTo>
                    <a:pt x="11782" y="9477"/>
                    <a:pt x="11822" y="9431"/>
                    <a:pt x="11908" y="9378"/>
                  </a:cubicBezTo>
                  <a:cubicBezTo>
                    <a:pt x="11908" y="9378"/>
                    <a:pt x="11994" y="9378"/>
                    <a:pt x="11994" y="9332"/>
                  </a:cubicBezTo>
                  <a:cubicBezTo>
                    <a:pt x="12034" y="9332"/>
                    <a:pt x="12034" y="9332"/>
                    <a:pt x="12074" y="9332"/>
                  </a:cubicBezTo>
                  <a:lnTo>
                    <a:pt x="12074" y="9280"/>
                  </a:lnTo>
                  <a:cubicBezTo>
                    <a:pt x="12160" y="9234"/>
                    <a:pt x="12120" y="9234"/>
                    <a:pt x="12205" y="9188"/>
                  </a:cubicBezTo>
                  <a:cubicBezTo>
                    <a:pt x="12246" y="9188"/>
                    <a:pt x="12331" y="9188"/>
                    <a:pt x="12371" y="9188"/>
                  </a:cubicBezTo>
                  <a:cubicBezTo>
                    <a:pt x="12417" y="9135"/>
                    <a:pt x="12417" y="9089"/>
                    <a:pt x="12503" y="9036"/>
                  </a:cubicBezTo>
                  <a:cubicBezTo>
                    <a:pt x="12543" y="9036"/>
                    <a:pt x="12543" y="9036"/>
                    <a:pt x="12629" y="8990"/>
                  </a:cubicBezTo>
                  <a:cubicBezTo>
                    <a:pt x="12715" y="8891"/>
                    <a:pt x="12801" y="8944"/>
                    <a:pt x="12927" y="8891"/>
                  </a:cubicBezTo>
                  <a:cubicBezTo>
                    <a:pt x="12967" y="8845"/>
                    <a:pt x="13013" y="8793"/>
                    <a:pt x="13053" y="8793"/>
                  </a:cubicBezTo>
                  <a:cubicBezTo>
                    <a:pt x="13099" y="8747"/>
                    <a:pt x="13184" y="8747"/>
                    <a:pt x="13224" y="8747"/>
                  </a:cubicBezTo>
                  <a:cubicBezTo>
                    <a:pt x="13265" y="8694"/>
                    <a:pt x="13310" y="8694"/>
                    <a:pt x="13350" y="8648"/>
                  </a:cubicBezTo>
                  <a:cubicBezTo>
                    <a:pt x="13396" y="8602"/>
                    <a:pt x="13396" y="8549"/>
                    <a:pt x="13482" y="8503"/>
                  </a:cubicBezTo>
                  <a:cubicBezTo>
                    <a:pt x="13522" y="8503"/>
                    <a:pt x="13562" y="8549"/>
                    <a:pt x="13608" y="8503"/>
                  </a:cubicBezTo>
                  <a:cubicBezTo>
                    <a:pt x="13648" y="8503"/>
                    <a:pt x="13648" y="8404"/>
                    <a:pt x="13694" y="8404"/>
                  </a:cubicBezTo>
                  <a:cubicBezTo>
                    <a:pt x="13774" y="8358"/>
                    <a:pt x="13906" y="8358"/>
                    <a:pt x="13992" y="8358"/>
                  </a:cubicBezTo>
                  <a:cubicBezTo>
                    <a:pt x="14072" y="8306"/>
                    <a:pt x="14244" y="8306"/>
                    <a:pt x="14329" y="8260"/>
                  </a:cubicBezTo>
                  <a:cubicBezTo>
                    <a:pt x="14415" y="8161"/>
                    <a:pt x="14455" y="8108"/>
                    <a:pt x="14587" y="8062"/>
                  </a:cubicBezTo>
                  <a:cubicBezTo>
                    <a:pt x="14713" y="8062"/>
                    <a:pt x="14713" y="8062"/>
                    <a:pt x="14839" y="7911"/>
                  </a:cubicBezTo>
                  <a:cubicBezTo>
                    <a:pt x="14925" y="7819"/>
                    <a:pt x="15011" y="7819"/>
                    <a:pt x="15137" y="7819"/>
                  </a:cubicBezTo>
                  <a:cubicBezTo>
                    <a:pt x="15263" y="7819"/>
                    <a:pt x="15348" y="7766"/>
                    <a:pt x="15474" y="7766"/>
                  </a:cubicBezTo>
                  <a:cubicBezTo>
                    <a:pt x="15606" y="7720"/>
                    <a:pt x="15990" y="7621"/>
                    <a:pt x="16070" y="7819"/>
                  </a:cubicBezTo>
                  <a:cubicBezTo>
                    <a:pt x="16116" y="7911"/>
                    <a:pt x="15990" y="8010"/>
                    <a:pt x="15944" y="8108"/>
                  </a:cubicBezTo>
                  <a:cubicBezTo>
                    <a:pt x="15904" y="8207"/>
                    <a:pt x="15858" y="8260"/>
                    <a:pt x="15772" y="8306"/>
                  </a:cubicBezTo>
                  <a:cubicBezTo>
                    <a:pt x="15732" y="8358"/>
                    <a:pt x="15646" y="8358"/>
                    <a:pt x="15606" y="8404"/>
                  </a:cubicBezTo>
                  <a:cubicBezTo>
                    <a:pt x="15560" y="8503"/>
                    <a:pt x="15560" y="8747"/>
                    <a:pt x="15560" y="8891"/>
                  </a:cubicBezTo>
                  <a:cubicBezTo>
                    <a:pt x="15560" y="9234"/>
                    <a:pt x="15560" y="9530"/>
                    <a:pt x="15858" y="9675"/>
                  </a:cubicBezTo>
                  <a:cubicBezTo>
                    <a:pt x="15858" y="9819"/>
                    <a:pt x="15858" y="9918"/>
                    <a:pt x="15904" y="10063"/>
                  </a:cubicBezTo>
                  <a:cubicBezTo>
                    <a:pt x="15944" y="10162"/>
                    <a:pt x="15990" y="10260"/>
                    <a:pt x="15990" y="10405"/>
                  </a:cubicBezTo>
                  <a:cubicBezTo>
                    <a:pt x="16070" y="10405"/>
                    <a:pt x="16156" y="10405"/>
                    <a:pt x="16242" y="10359"/>
                  </a:cubicBezTo>
                  <a:cubicBezTo>
                    <a:pt x="16287" y="10313"/>
                    <a:pt x="16287" y="10214"/>
                    <a:pt x="16373" y="10214"/>
                  </a:cubicBezTo>
                  <a:cubicBezTo>
                    <a:pt x="16499" y="10162"/>
                    <a:pt x="16453" y="10504"/>
                    <a:pt x="16453" y="10603"/>
                  </a:cubicBezTo>
                  <a:cubicBezTo>
                    <a:pt x="16413" y="10899"/>
                    <a:pt x="16156" y="11090"/>
                    <a:pt x="15904" y="11090"/>
                  </a:cubicBezTo>
                  <a:cubicBezTo>
                    <a:pt x="15858" y="11142"/>
                    <a:pt x="15692" y="11142"/>
                    <a:pt x="15606" y="11188"/>
                  </a:cubicBezTo>
                  <a:cubicBezTo>
                    <a:pt x="15520" y="11234"/>
                    <a:pt x="15434" y="11287"/>
                    <a:pt x="15394" y="11287"/>
                  </a:cubicBezTo>
                  <a:cubicBezTo>
                    <a:pt x="15263" y="11333"/>
                    <a:pt x="14885" y="11333"/>
                    <a:pt x="14839" y="11188"/>
                  </a:cubicBezTo>
                  <a:cubicBezTo>
                    <a:pt x="14667" y="11234"/>
                    <a:pt x="14587" y="11234"/>
                    <a:pt x="14541" y="11432"/>
                  </a:cubicBezTo>
                  <a:cubicBezTo>
                    <a:pt x="14541" y="11531"/>
                    <a:pt x="14541" y="11728"/>
                    <a:pt x="14541" y="11774"/>
                  </a:cubicBezTo>
                  <a:cubicBezTo>
                    <a:pt x="14501" y="11873"/>
                    <a:pt x="14329" y="11925"/>
                    <a:pt x="14244" y="11971"/>
                  </a:cubicBezTo>
                  <a:cubicBezTo>
                    <a:pt x="14203" y="12018"/>
                    <a:pt x="14072" y="12215"/>
                    <a:pt x="13992" y="12215"/>
                  </a:cubicBezTo>
                  <a:cubicBezTo>
                    <a:pt x="13992" y="12268"/>
                    <a:pt x="14032" y="12268"/>
                    <a:pt x="14072" y="12268"/>
                  </a:cubicBezTo>
                  <a:cubicBezTo>
                    <a:pt x="13992" y="12314"/>
                    <a:pt x="13906" y="12360"/>
                    <a:pt x="13906" y="12412"/>
                  </a:cubicBezTo>
                  <a:cubicBezTo>
                    <a:pt x="13820" y="12412"/>
                    <a:pt x="13694" y="12360"/>
                    <a:pt x="13608" y="12412"/>
                  </a:cubicBezTo>
                  <a:cubicBezTo>
                    <a:pt x="13522" y="12459"/>
                    <a:pt x="13522" y="12511"/>
                    <a:pt x="13482" y="12557"/>
                  </a:cubicBezTo>
                  <a:cubicBezTo>
                    <a:pt x="13396" y="12656"/>
                    <a:pt x="13310" y="12702"/>
                    <a:pt x="13224" y="12801"/>
                  </a:cubicBezTo>
                  <a:cubicBezTo>
                    <a:pt x="13184" y="12853"/>
                    <a:pt x="13139" y="12946"/>
                    <a:pt x="13053" y="12998"/>
                  </a:cubicBezTo>
                  <a:cubicBezTo>
                    <a:pt x="13013" y="12998"/>
                    <a:pt x="12927" y="12998"/>
                    <a:pt x="12841" y="12998"/>
                  </a:cubicBezTo>
                  <a:cubicBezTo>
                    <a:pt x="12755" y="13044"/>
                    <a:pt x="12583" y="13044"/>
                    <a:pt x="12503" y="13097"/>
                  </a:cubicBezTo>
                  <a:cubicBezTo>
                    <a:pt x="12457" y="13196"/>
                    <a:pt x="12457" y="13288"/>
                    <a:pt x="12457" y="13439"/>
                  </a:cubicBezTo>
                  <a:cubicBezTo>
                    <a:pt x="12331" y="13439"/>
                    <a:pt x="12246" y="13637"/>
                    <a:pt x="12205" y="13729"/>
                  </a:cubicBezTo>
                  <a:cubicBezTo>
                    <a:pt x="12160" y="13827"/>
                    <a:pt x="12034" y="13926"/>
                    <a:pt x="11948" y="13972"/>
                  </a:cubicBezTo>
                  <a:cubicBezTo>
                    <a:pt x="11564" y="14222"/>
                    <a:pt x="11055" y="14314"/>
                    <a:pt x="10883" y="14808"/>
                  </a:cubicBezTo>
                  <a:cubicBezTo>
                    <a:pt x="10843" y="14953"/>
                    <a:pt x="10843" y="15052"/>
                    <a:pt x="10843" y="15196"/>
                  </a:cubicBezTo>
                  <a:cubicBezTo>
                    <a:pt x="10803" y="15295"/>
                    <a:pt x="10671" y="15394"/>
                    <a:pt x="10591" y="15493"/>
                  </a:cubicBezTo>
                  <a:cubicBezTo>
                    <a:pt x="10545" y="15539"/>
                    <a:pt x="10545" y="15539"/>
                    <a:pt x="10505" y="15591"/>
                  </a:cubicBezTo>
                  <a:cubicBezTo>
                    <a:pt x="10419" y="15591"/>
                    <a:pt x="10373" y="15591"/>
                    <a:pt x="10373" y="15493"/>
                  </a:cubicBezTo>
                  <a:cubicBezTo>
                    <a:pt x="10333" y="15394"/>
                    <a:pt x="10373" y="15249"/>
                    <a:pt x="10373" y="15150"/>
                  </a:cubicBezTo>
                  <a:cubicBezTo>
                    <a:pt x="10293" y="15150"/>
                    <a:pt x="10162" y="15150"/>
                    <a:pt x="10122" y="15196"/>
                  </a:cubicBezTo>
                  <a:cubicBezTo>
                    <a:pt x="9950" y="15440"/>
                    <a:pt x="10036" y="15782"/>
                    <a:pt x="9910" y="16026"/>
                  </a:cubicBezTo>
                  <a:cubicBezTo>
                    <a:pt x="9824" y="16177"/>
                    <a:pt x="9692" y="16177"/>
                    <a:pt x="9612" y="16269"/>
                  </a:cubicBezTo>
                  <a:cubicBezTo>
                    <a:pt x="9612" y="16322"/>
                    <a:pt x="9229" y="17052"/>
                    <a:pt x="9229" y="17006"/>
                  </a:cubicBezTo>
                  <a:cubicBezTo>
                    <a:pt x="9314" y="17250"/>
                    <a:pt x="9480" y="17204"/>
                    <a:pt x="9269" y="17493"/>
                  </a:cubicBezTo>
                  <a:cubicBezTo>
                    <a:pt x="9143" y="17638"/>
                    <a:pt x="9103" y="17638"/>
                    <a:pt x="9183" y="17882"/>
                  </a:cubicBezTo>
                  <a:cubicBezTo>
                    <a:pt x="9269" y="18224"/>
                    <a:pt x="9143" y="18566"/>
                    <a:pt x="8805" y="18619"/>
                  </a:cubicBezTo>
                  <a:cubicBezTo>
                    <a:pt x="8673" y="18619"/>
                    <a:pt x="8593" y="18619"/>
                    <a:pt x="8507" y="18421"/>
                  </a:cubicBezTo>
                  <a:cubicBezTo>
                    <a:pt x="8461" y="18322"/>
                    <a:pt x="8376" y="18132"/>
                    <a:pt x="8507" y="18079"/>
                  </a:cubicBezTo>
                  <a:cubicBezTo>
                    <a:pt x="8335" y="18178"/>
                    <a:pt x="8209" y="18178"/>
                    <a:pt x="8038" y="18224"/>
                  </a:cubicBezTo>
                  <a:cubicBezTo>
                    <a:pt x="8038" y="18375"/>
                    <a:pt x="8038" y="18474"/>
                    <a:pt x="8164" y="18566"/>
                  </a:cubicBezTo>
                  <a:cubicBezTo>
                    <a:pt x="8078" y="18816"/>
                    <a:pt x="7740" y="18816"/>
                    <a:pt x="7568" y="19060"/>
                  </a:cubicBezTo>
                  <a:cubicBezTo>
                    <a:pt x="7482" y="19204"/>
                    <a:pt x="7568" y="19303"/>
                    <a:pt x="7528" y="19448"/>
                  </a:cubicBezTo>
                  <a:cubicBezTo>
                    <a:pt x="7482" y="19547"/>
                    <a:pt x="7356" y="19501"/>
                    <a:pt x="7356" y="19691"/>
                  </a:cubicBezTo>
                  <a:cubicBezTo>
                    <a:pt x="7231" y="19744"/>
                    <a:pt x="6973" y="19836"/>
                    <a:pt x="6933" y="19988"/>
                  </a:cubicBezTo>
                  <a:cubicBezTo>
                    <a:pt x="6847" y="20132"/>
                    <a:pt x="6933" y="20034"/>
                    <a:pt x="6973" y="20132"/>
                  </a:cubicBezTo>
                  <a:cubicBezTo>
                    <a:pt x="6973" y="20178"/>
                    <a:pt x="7059" y="20330"/>
                    <a:pt x="7105" y="20376"/>
                  </a:cubicBezTo>
                  <a:cubicBezTo>
                    <a:pt x="7316" y="20527"/>
                    <a:pt x="7442" y="20277"/>
                    <a:pt x="7402" y="20718"/>
                  </a:cubicBezTo>
                  <a:cubicBezTo>
                    <a:pt x="7402" y="20916"/>
                    <a:pt x="7402" y="21113"/>
                    <a:pt x="7442" y="21258"/>
                  </a:cubicBezTo>
                  <a:cubicBezTo>
                    <a:pt x="7568" y="21258"/>
                    <a:pt x="7694" y="21304"/>
                    <a:pt x="7694" y="21356"/>
                  </a:cubicBezTo>
                  <a:cubicBezTo>
                    <a:pt x="7866" y="21403"/>
                    <a:pt x="7992" y="21501"/>
                    <a:pt x="8124" y="21600"/>
                  </a:cubicBezTo>
                  <a:cubicBezTo>
                    <a:pt x="8209" y="21356"/>
                    <a:pt x="8250" y="21159"/>
                    <a:pt x="8421" y="21014"/>
                  </a:cubicBezTo>
                  <a:cubicBezTo>
                    <a:pt x="8507" y="20916"/>
                    <a:pt x="8547" y="20817"/>
                    <a:pt x="8633" y="20718"/>
                  </a:cubicBezTo>
                  <a:cubicBezTo>
                    <a:pt x="8719" y="20527"/>
                    <a:pt x="8673" y="20376"/>
                    <a:pt x="8507" y="20330"/>
                  </a:cubicBezTo>
                  <a:cubicBezTo>
                    <a:pt x="8547" y="20178"/>
                    <a:pt x="8759" y="20178"/>
                    <a:pt x="8891" y="20132"/>
                  </a:cubicBezTo>
                  <a:cubicBezTo>
                    <a:pt x="9017" y="20034"/>
                    <a:pt x="9143" y="20034"/>
                    <a:pt x="9314" y="20034"/>
                  </a:cubicBezTo>
                  <a:cubicBezTo>
                    <a:pt x="9440" y="20034"/>
                    <a:pt x="9566" y="20034"/>
                    <a:pt x="9692" y="20086"/>
                  </a:cubicBezTo>
                  <a:cubicBezTo>
                    <a:pt x="9778" y="20086"/>
                    <a:pt x="9778" y="20132"/>
                    <a:pt x="9864" y="20132"/>
                  </a:cubicBezTo>
                  <a:cubicBezTo>
                    <a:pt x="9910" y="20132"/>
                    <a:pt x="9996" y="20034"/>
                    <a:pt x="10036" y="20034"/>
                  </a:cubicBezTo>
                  <a:cubicBezTo>
                    <a:pt x="10122" y="20034"/>
                    <a:pt x="10076" y="20132"/>
                    <a:pt x="10162" y="20132"/>
                  </a:cubicBezTo>
                  <a:cubicBezTo>
                    <a:pt x="10248" y="20132"/>
                    <a:pt x="10293" y="20132"/>
                    <a:pt x="10333" y="20086"/>
                  </a:cubicBezTo>
                  <a:cubicBezTo>
                    <a:pt x="10459" y="20034"/>
                    <a:pt x="10545" y="19988"/>
                    <a:pt x="10717" y="19988"/>
                  </a:cubicBezTo>
                  <a:cubicBezTo>
                    <a:pt x="10803" y="19988"/>
                    <a:pt x="10969" y="19988"/>
                    <a:pt x="11055" y="19935"/>
                  </a:cubicBezTo>
                  <a:cubicBezTo>
                    <a:pt x="11141" y="19836"/>
                    <a:pt x="11095" y="19790"/>
                    <a:pt x="11095" y="19691"/>
                  </a:cubicBezTo>
                  <a:cubicBezTo>
                    <a:pt x="11141" y="19645"/>
                    <a:pt x="11181" y="19593"/>
                    <a:pt x="11181" y="19547"/>
                  </a:cubicBezTo>
                  <a:cubicBezTo>
                    <a:pt x="11227" y="19501"/>
                    <a:pt x="11438" y="19158"/>
                    <a:pt x="11478" y="19158"/>
                  </a:cubicBezTo>
                  <a:cubicBezTo>
                    <a:pt x="11524" y="19204"/>
                    <a:pt x="11524" y="19250"/>
                    <a:pt x="11610" y="19250"/>
                  </a:cubicBezTo>
                  <a:cubicBezTo>
                    <a:pt x="11610" y="19547"/>
                    <a:pt x="11564" y="19790"/>
                    <a:pt x="11564" y="20086"/>
                  </a:cubicBezTo>
                  <a:cubicBezTo>
                    <a:pt x="11782" y="20086"/>
                    <a:pt x="11994" y="20231"/>
                    <a:pt x="12205" y="20231"/>
                  </a:cubicBezTo>
                  <a:cubicBezTo>
                    <a:pt x="12205" y="20034"/>
                    <a:pt x="12205" y="19691"/>
                    <a:pt x="12246" y="19744"/>
                  </a:cubicBezTo>
                  <a:cubicBezTo>
                    <a:pt x="12371" y="19645"/>
                    <a:pt x="12457" y="19691"/>
                    <a:pt x="12543" y="19645"/>
                  </a:cubicBezTo>
                  <a:cubicBezTo>
                    <a:pt x="12669" y="19593"/>
                    <a:pt x="12629" y="19547"/>
                    <a:pt x="12669" y="19448"/>
                  </a:cubicBezTo>
                  <a:cubicBezTo>
                    <a:pt x="12715" y="19303"/>
                    <a:pt x="12841" y="19250"/>
                    <a:pt x="12927" y="19204"/>
                  </a:cubicBezTo>
                  <a:cubicBezTo>
                    <a:pt x="12967" y="19158"/>
                    <a:pt x="12967" y="19158"/>
                    <a:pt x="13013" y="19106"/>
                  </a:cubicBezTo>
                  <a:cubicBezTo>
                    <a:pt x="13013" y="19060"/>
                    <a:pt x="13013" y="18961"/>
                    <a:pt x="13013" y="18915"/>
                  </a:cubicBezTo>
                  <a:cubicBezTo>
                    <a:pt x="13099" y="18862"/>
                    <a:pt x="13099" y="18816"/>
                    <a:pt x="13099" y="18717"/>
                  </a:cubicBezTo>
                  <a:cubicBezTo>
                    <a:pt x="13139" y="18566"/>
                    <a:pt x="13184" y="18520"/>
                    <a:pt x="13265" y="18421"/>
                  </a:cubicBezTo>
                  <a:cubicBezTo>
                    <a:pt x="13396" y="18276"/>
                    <a:pt x="13562" y="18276"/>
                    <a:pt x="13522" y="18033"/>
                  </a:cubicBezTo>
                  <a:cubicBezTo>
                    <a:pt x="13522" y="17789"/>
                    <a:pt x="13350" y="17691"/>
                    <a:pt x="13436" y="17447"/>
                  </a:cubicBezTo>
                  <a:cubicBezTo>
                    <a:pt x="13482" y="17296"/>
                    <a:pt x="13608" y="17204"/>
                    <a:pt x="13694" y="17105"/>
                  </a:cubicBezTo>
                  <a:cubicBezTo>
                    <a:pt x="13820" y="16954"/>
                    <a:pt x="13820" y="16763"/>
                    <a:pt x="13820" y="16565"/>
                  </a:cubicBezTo>
                  <a:cubicBezTo>
                    <a:pt x="13648" y="16611"/>
                    <a:pt x="13694" y="16368"/>
                    <a:pt x="13694" y="16269"/>
                  </a:cubicBezTo>
                  <a:cubicBezTo>
                    <a:pt x="13694" y="16177"/>
                    <a:pt x="13694" y="16124"/>
                    <a:pt x="13648" y="16026"/>
                  </a:cubicBezTo>
                  <a:cubicBezTo>
                    <a:pt x="13608" y="15927"/>
                    <a:pt x="13608" y="15927"/>
                    <a:pt x="13562" y="15835"/>
                  </a:cubicBezTo>
                  <a:cubicBezTo>
                    <a:pt x="13562" y="15637"/>
                    <a:pt x="13482" y="15591"/>
                    <a:pt x="13436" y="15440"/>
                  </a:cubicBezTo>
                  <a:cubicBezTo>
                    <a:pt x="13436" y="15098"/>
                    <a:pt x="13436" y="14999"/>
                    <a:pt x="13608" y="14709"/>
                  </a:cubicBezTo>
                  <a:cubicBezTo>
                    <a:pt x="13648" y="14657"/>
                    <a:pt x="13648" y="14558"/>
                    <a:pt x="13694" y="14512"/>
                  </a:cubicBezTo>
                  <a:cubicBezTo>
                    <a:pt x="13774" y="14367"/>
                    <a:pt x="13860" y="14268"/>
                    <a:pt x="13946" y="14124"/>
                  </a:cubicBezTo>
                  <a:cubicBezTo>
                    <a:pt x="14072" y="14025"/>
                    <a:pt x="14158" y="13926"/>
                    <a:pt x="14284" y="13880"/>
                  </a:cubicBezTo>
                  <a:cubicBezTo>
                    <a:pt x="14369" y="13880"/>
                    <a:pt x="14501" y="13926"/>
                    <a:pt x="14587" y="13880"/>
                  </a:cubicBezTo>
                  <a:cubicBezTo>
                    <a:pt x="14587" y="13584"/>
                    <a:pt x="14839" y="13439"/>
                    <a:pt x="14925" y="13196"/>
                  </a:cubicBezTo>
                  <a:cubicBezTo>
                    <a:pt x="15011" y="13044"/>
                    <a:pt x="15137" y="12946"/>
                    <a:pt x="15263" y="12899"/>
                  </a:cubicBezTo>
                  <a:cubicBezTo>
                    <a:pt x="15348" y="12899"/>
                    <a:pt x="15348" y="12899"/>
                    <a:pt x="15474" y="12853"/>
                  </a:cubicBezTo>
                  <a:cubicBezTo>
                    <a:pt x="15520" y="12801"/>
                    <a:pt x="15560" y="12801"/>
                    <a:pt x="15606" y="12755"/>
                  </a:cubicBezTo>
                  <a:cubicBezTo>
                    <a:pt x="15858" y="12511"/>
                    <a:pt x="15904" y="12070"/>
                    <a:pt x="16242" y="12070"/>
                  </a:cubicBezTo>
                  <a:cubicBezTo>
                    <a:pt x="16453" y="12070"/>
                    <a:pt x="16499" y="11925"/>
                    <a:pt x="16585" y="11728"/>
                  </a:cubicBezTo>
                  <a:cubicBezTo>
                    <a:pt x="16665" y="11432"/>
                    <a:pt x="16923" y="10991"/>
                    <a:pt x="17175" y="10800"/>
                  </a:cubicBezTo>
                  <a:cubicBezTo>
                    <a:pt x="17261" y="10747"/>
                    <a:pt x="17392" y="10747"/>
                    <a:pt x="17472" y="10701"/>
                  </a:cubicBezTo>
                  <a:cubicBezTo>
                    <a:pt x="17558" y="10649"/>
                    <a:pt x="17690" y="10603"/>
                    <a:pt x="17816" y="10556"/>
                  </a:cubicBezTo>
                  <a:cubicBezTo>
                    <a:pt x="17856" y="10556"/>
                    <a:pt x="17988" y="10603"/>
                    <a:pt x="18028" y="10556"/>
                  </a:cubicBezTo>
                  <a:cubicBezTo>
                    <a:pt x="18114" y="10556"/>
                    <a:pt x="18154" y="10458"/>
                    <a:pt x="18239" y="10405"/>
                  </a:cubicBezTo>
                  <a:cubicBezTo>
                    <a:pt x="18365" y="10359"/>
                    <a:pt x="18537" y="10359"/>
                    <a:pt x="18663" y="10313"/>
                  </a:cubicBezTo>
                  <a:cubicBezTo>
                    <a:pt x="18795" y="10260"/>
                    <a:pt x="18749" y="10063"/>
                    <a:pt x="18875" y="9971"/>
                  </a:cubicBezTo>
                  <a:cubicBezTo>
                    <a:pt x="18875" y="10017"/>
                    <a:pt x="18961" y="10116"/>
                    <a:pt x="19047" y="10162"/>
                  </a:cubicBezTo>
                  <a:cubicBezTo>
                    <a:pt x="19178" y="10162"/>
                    <a:pt x="19092" y="10116"/>
                    <a:pt x="19218" y="10017"/>
                  </a:cubicBezTo>
                  <a:cubicBezTo>
                    <a:pt x="19304" y="9971"/>
                    <a:pt x="19476" y="9971"/>
                    <a:pt x="19556" y="10017"/>
                  </a:cubicBezTo>
                  <a:cubicBezTo>
                    <a:pt x="19642" y="10063"/>
                    <a:pt x="19642" y="10162"/>
                    <a:pt x="19688" y="10162"/>
                  </a:cubicBezTo>
                  <a:cubicBezTo>
                    <a:pt x="19728" y="10214"/>
                    <a:pt x="19814" y="10214"/>
                    <a:pt x="19854" y="10313"/>
                  </a:cubicBezTo>
                  <a:cubicBezTo>
                    <a:pt x="19940" y="10405"/>
                    <a:pt x="19900" y="10603"/>
                    <a:pt x="19940" y="10701"/>
                  </a:cubicBezTo>
                  <a:cubicBezTo>
                    <a:pt x="20152" y="10747"/>
                    <a:pt x="20323" y="10846"/>
                    <a:pt x="20495" y="10991"/>
                  </a:cubicBezTo>
                  <a:cubicBezTo>
                    <a:pt x="20581" y="10991"/>
                    <a:pt x="20707" y="11142"/>
                    <a:pt x="20793" y="11142"/>
                  </a:cubicBezTo>
                  <a:cubicBezTo>
                    <a:pt x="20879" y="11090"/>
                    <a:pt x="20919" y="10945"/>
                    <a:pt x="21005" y="10899"/>
                  </a:cubicBezTo>
                  <a:cubicBezTo>
                    <a:pt x="21005" y="10747"/>
                    <a:pt x="20793" y="10504"/>
                    <a:pt x="20707" y="10359"/>
                  </a:cubicBezTo>
                  <a:cubicBezTo>
                    <a:pt x="20621" y="10260"/>
                    <a:pt x="20581" y="10214"/>
                    <a:pt x="20535" y="10116"/>
                  </a:cubicBezTo>
                  <a:cubicBezTo>
                    <a:pt x="20495" y="10116"/>
                    <a:pt x="20363" y="9971"/>
                    <a:pt x="20363" y="9971"/>
                  </a:cubicBezTo>
                  <a:cubicBezTo>
                    <a:pt x="20323" y="9872"/>
                    <a:pt x="20237" y="9872"/>
                    <a:pt x="20237" y="9773"/>
                  </a:cubicBezTo>
                  <a:cubicBezTo>
                    <a:pt x="20197" y="9721"/>
                    <a:pt x="20197" y="9622"/>
                    <a:pt x="20152" y="9576"/>
                  </a:cubicBezTo>
                  <a:cubicBezTo>
                    <a:pt x="20112" y="9576"/>
                    <a:pt x="19986" y="9576"/>
                    <a:pt x="19986" y="9530"/>
                  </a:cubicBezTo>
                  <a:cubicBezTo>
                    <a:pt x="19940" y="9378"/>
                    <a:pt x="19688" y="8450"/>
                    <a:pt x="19986" y="8450"/>
                  </a:cubicBezTo>
                  <a:cubicBezTo>
                    <a:pt x="20066" y="8358"/>
                    <a:pt x="20152" y="8161"/>
                    <a:pt x="20237" y="8161"/>
                  </a:cubicBezTo>
                  <a:cubicBezTo>
                    <a:pt x="20363" y="7911"/>
                    <a:pt x="20833" y="7667"/>
                    <a:pt x="20793" y="7325"/>
                  </a:cubicBezTo>
                  <a:cubicBezTo>
                    <a:pt x="20879" y="7233"/>
                    <a:pt x="20965" y="7134"/>
                    <a:pt x="21131" y="7134"/>
                  </a:cubicBezTo>
                  <a:cubicBezTo>
                    <a:pt x="21257" y="7134"/>
                    <a:pt x="21388" y="7180"/>
                    <a:pt x="21514" y="7180"/>
                  </a:cubicBezTo>
                  <a:cubicBezTo>
                    <a:pt x="21514" y="6989"/>
                    <a:pt x="21474" y="6693"/>
                    <a:pt x="21554" y="6548"/>
                  </a:cubicBezTo>
                  <a:cubicBezTo>
                    <a:pt x="21554" y="6548"/>
                    <a:pt x="21554" y="6548"/>
                    <a:pt x="21600" y="654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4132;p154">
              <a:extLst>
                <a:ext uri="{FF2B5EF4-FFF2-40B4-BE49-F238E27FC236}">
                  <a16:creationId xmlns:a16="http://schemas.microsoft.com/office/drawing/2014/main" id="{E618500A-B79D-449C-82E6-482BA6274E12}"/>
                </a:ext>
              </a:extLst>
            </p:cNvPr>
            <p:cNvSpPr/>
            <p:nvPr/>
          </p:nvSpPr>
          <p:spPr>
            <a:xfrm>
              <a:off x="6367022" y="3582148"/>
              <a:ext cx="868929" cy="297524"/>
            </a:xfrm>
            <a:custGeom>
              <a:avLst/>
              <a:gdLst/>
              <a:ahLst/>
              <a:cxnLst/>
              <a:rect l="0" t="0" r="0" b="0"/>
              <a:pathLst>
                <a:path w="21578" h="21044" extrusionOk="0">
                  <a:moveTo>
                    <a:pt x="21040" y="17862"/>
                  </a:moveTo>
                  <a:cubicBezTo>
                    <a:pt x="21201" y="17617"/>
                    <a:pt x="21352" y="17403"/>
                    <a:pt x="21514" y="17158"/>
                  </a:cubicBezTo>
                  <a:cubicBezTo>
                    <a:pt x="21600" y="16485"/>
                    <a:pt x="21600" y="15568"/>
                    <a:pt x="21514" y="14894"/>
                  </a:cubicBezTo>
                  <a:cubicBezTo>
                    <a:pt x="21201" y="13762"/>
                    <a:pt x="20480" y="13762"/>
                    <a:pt x="20318" y="12171"/>
                  </a:cubicBezTo>
                  <a:cubicBezTo>
                    <a:pt x="20318" y="11713"/>
                    <a:pt x="20318" y="9204"/>
                    <a:pt x="20641" y="8990"/>
                  </a:cubicBezTo>
                  <a:cubicBezTo>
                    <a:pt x="20393" y="8990"/>
                    <a:pt x="19919" y="8775"/>
                    <a:pt x="19758" y="8531"/>
                  </a:cubicBezTo>
                  <a:cubicBezTo>
                    <a:pt x="19359" y="8072"/>
                    <a:pt x="19435" y="6940"/>
                    <a:pt x="19036" y="6481"/>
                  </a:cubicBezTo>
                  <a:cubicBezTo>
                    <a:pt x="18713" y="6267"/>
                    <a:pt x="18314" y="6726"/>
                    <a:pt x="18002" y="6940"/>
                  </a:cubicBezTo>
                  <a:cubicBezTo>
                    <a:pt x="17679" y="7185"/>
                    <a:pt x="17517" y="8072"/>
                    <a:pt x="17118" y="7858"/>
                  </a:cubicBezTo>
                  <a:cubicBezTo>
                    <a:pt x="17118" y="6726"/>
                    <a:pt x="17118" y="5808"/>
                    <a:pt x="17194" y="4890"/>
                  </a:cubicBezTo>
                  <a:cubicBezTo>
                    <a:pt x="17280" y="3758"/>
                    <a:pt x="17355" y="2871"/>
                    <a:pt x="16881" y="2626"/>
                  </a:cubicBezTo>
                  <a:cubicBezTo>
                    <a:pt x="16881" y="2167"/>
                    <a:pt x="17118" y="1280"/>
                    <a:pt x="17194" y="1035"/>
                  </a:cubicBezTo>
                  <a:cubicBezTo>
                    <a:pt x="17442" y="821"/>
                    <a:pt x="17754" y="821"/>
                    <a:pt x="17679" y="117"/>
                  </a:cubicBezTo>
                  <a:cubicBezTo>
                    <a:pt x="17355" y="117"/>
                    <a:pt x="17043" y="362"/>
                    <a:pt x="16720" y="362"/>
                  </a:cubicBezTo>
                  <a:cubicBezTo>
                    <a:pt x="16397" y="362"/>
                    <a:pt x="16160" y="362"/>
                    <a:pt x="15912" y="362"/>
                  </a:cubicBezTo>
                  <a:cubicBezTo>
                    <a:pt x="15513" y="1953"/>
                    <a:pt x="14802" y="-556"/>
                    <a:pt x="14317" y="117"/>
                  </a:cubicBezTo>
                  <a:cubicBezTo>
                    <a:pt x="13919" y="821"/>
                    <a:pt x="14156" y="1494"/>
                    <a:pt x="14080" y="2167"/>
                  </a:cubicBezTo>
                  <a:cubicBezTo>
                    <a:pt x="13994" y="3085"/>
                    <a:pt x="13833" y="3085"/>
                    <a:pt x="13833" y="4217"/>
                  </a:cubicBezTo>
                  <a:cubicBezTo>
                    <a:pt x="13520" y="3758"/>
                    <a:pt x="13596" y="2626"/>
                    <a:pt x="13434" y="2167"/>
                  </a:cubicBezTo>
                  <a:cubicBezTo>
                    <a:pt x="13197" y="1708"/>
                    <a:pt x="12960" y="1708"/>
                    <a:pt x="12712" y="1708"/>
                  </a:cubicBezTo>
                  <a:cubicBezTo>
                    <a:pt x="12712" y="2626"/>
                    <a:pt x="12238" y="2412"/>
                    <a:pt x="12238" y="3544"/>
                  </a:cubicBezTo>
                  <a:cubicBezTo>
                    <a:pt x="12152" y="4462"/>
                    <a:pt x="12798" y="4890"/>
                    <a:pt x="12152" y="5349"/>
                  </a:cubicBezTo>
                  <a:cubicBezTo>
                    <a:pt x="11753" y="5349"/>
                    <a:pt x="11355" y="4890"/>
                    <a:pt x="11279" y="6481"/>
                  </a:cubicBezTo>
                  <a:cubicBezTo>
                    <a:pt x="11118" y="6940"/>
                    <a:pt x="10956" y="6726"/>
                    <a:pt x="10881" y="6940"/>
                  </a:cubicBezTo>
                  <a:cubicBezTo>
                    <a:pt x="10719" y="7185"/>
                    <a:pt x="10719" y="7613"/>
                    <a:pt x="10633" y="8317"/>
                  </a:cubicBezTo>
                  <a:cubicBezTo>
                    <a:pt x="10310" y="8317"/>
                    <a:pt x="10159" y="8317"/>
                    <a:pt x="10073" y="7613"/>
                  </a:cubicBezTo>
                  <a:cubicBezTo>
                    <a:pt x="9997" y="6940"/>
                    <a:pt x="10073" y="5808"/>
                    <a:pt x="10073" y="5349"/>
                  </a:cubicBezTo>
                  <a:cubicBezTo>
                    <a:pt x="9836" y="5135"/>
                    <a:pt x="9760" y="5135"/>
                    <a:pt x="9513" y="5594"/>
                  </a:cubicBezTo>
                  <a:cubicBezTo>
                    <a:pt x="9437" y="5594"/>
                    <a:pt x="9437" y="6726"/>
                    <a:pt x="9200" y="6481"/>
                  </a:cubicBezTo>
                  <a:cubicBezTo>
                    <a:pt x="8877" y="6481"/>
                    <a:pt x="8952" y="5349"/>
                    <a:pt x="8802" y="4890"/>
                  </a:cubicBezTo>
                  <a:cubicBezTo>
                    <a:pt x="8554" y="4003"/>
                    <a:pt x="8317" y="4676"/>
                    <a:pt x="7994" y="4217"/>
                  </a:cubicBezTo>
                  <a:cubicBezTo>
                    <a:pt x="7757" y="4003"/>
                    <a:pt x="7520" y="3544"/>
                    <a:pt x="7272" y="3544"/>
                  </a:cubicBezTo>
                  <a:cubicBezTo>
                    <a:pt x="6959" y="3544"/>
                    <a:pt x="6712" y="4003"/>
                    <a:pt x="6399" y="4003"/>
                  </a:cubicBezTo>
                  <a:cubicBezTo>
                    <a:pt x="6076" y="4217"/>
                    <a:pt x="5677" y="4003"/>
                    <a:pt x="5354" y="3758"/>
                  </a:cubicBezTo>
                  <a:cubicBezTo>
                    <a:pt x="5117" y="3758"/>
                    <a:pt x="5031" y="3330"/>
                    <a:pt x="4794" y="3085"/>
                  </a:cubicBezTo>
                  <a:cubicBezTo>
                    <a:pt x="4557" y="2871"/>
                    <a:pt x="4395" y="3085"/>
                    <a:pt x="4072" y="3330"/>
                  </a:cubicBezTo>
                  <a:cubicBezTo>
                    <a:pt x="3760" y="3544"/>
                    <a:pt x="3512" y="3330"/>
                    <a:pt x="3200" y="3330"/>
                  </a:cubicBezTo>
                  <a:cubicBezTo>
                    <a:pt x="3200" y="5349"/>
                    <a:pt x="1831" y="4676"/>
                    <a:pt x="1433" y="4676"/>
                  </a:cubicBezTo>
                  <a:cubicBezTo>
                    <a:pt x="1120" y="4676"/>
                    <a:pt x="1196" y="4676"/>
                    <a:pt x="1034" y="5349"/>
                  </a:cubicBezTo>
                  <a:cubicBezTo>
                    <a:pt x="797" y="5808"/>
                    <a:pt x="797" y="6726"/>
                    <a:pt x="399" y="6940"/>
                  </a:cubicBezTo>
                  <a:cubicBezTo>
                    <a:pt x="399" y="7399"/>
                    <a:pt x="399" y="7858"/>
                    <a:pt x="399" y="8531"/>
                  </a:cubicBezTo>
                  <a:cubicBezTo>
                    <a:pt x="474" y="8317"/>
                    <a:pt x="560" y="8531"/>
                    <a:pt x="636" y="8531"/>
                  </a:cubicBezTo>
                  <a:cubicBezTo>
                    <a:pt x="722" y="9204"/>
                    <a:pt x="1034" y="11498"/>
                    <a:pt x="797" y="11957"/>
                  </a:cubicBezTo>
                  <a:cubicBezTo>
                    <a:pt x="636" y="12171"/>
                    <a:pt x="312" y="12171"/>
                    <a:pt x="0" y="12171"/>
                  </a:cubicBezTo>
                  <a:cubicBezTo>
                    <a:pt x="0" y="13548"/>
                    <a:pt x="0" y="14894"/>
                    <a:pt x="237" y="16026"/>
                  </a:cubicBezTo>
                  <a:cubicBezTo>
                    <a:pt x="474" y="17158"/>
                    <a:pt x="959" y="16485"/>
                    <a:pt x="1357" y="16485"/>
                  </a:cubicBezTo>
                  <a:cubicBezTo>
                    <a:pt x="1831" y="16271"/>
                    <a:pt x="1993" y="17403"/>
                    <a:pt x="2478" y="17862"/>
                  </a:cubicBezTo>
                  <a:cubicBezTo>
                    <a:pt x="2715" y="18076"/>
                    <a:pt x="3200" y="18321"/>
                    <a:pt x="3437" y="18535"/>
                  </a:cubicBezTo>
                  <a:cubicBezTo>
                    <a:pt x="3835" y="18749"/>
                    <a:pt x="3997" y="19208"/>
                    <a:pt x="4395" y="19208"/>
                  </a:cubicBezTo>
                  <a:cubicBezTo>
                    <a:pt x="5031" y="19208"/>
                    <a:pt x="5753" y="19208"/>
                    <a:pt x="6399" y="18994"/>
                  </a:cubicBezTo>
                  <a:cubicBezTo>
                    <a:pt x="7121" y="18749"/>
                    <a:pt x="7832" y="18994"/>
                    <a:pt x="8478" y="18994"/>
                  </a:cubicBezTo>
                  <a:cubicBezTo>
                    <a:pt x="8802" y="18994"/>
                    <a:pt x="9114" y="18749"/>
                    <a:pt x="9362" y="18749"/>
                  </a:cubicBezTo>
                  <a:cubicBezTo>
                    <a:pt x="9674" y="18749"/>
                    <a:pt x="9911" y="19453"/>
                    <a:pt x="10234" y="19453"/>
                  </a:cubicBezTo>
                  <a:cubicBezTo>
                    <a:pt x="10558" y="19453"/>
                    <a:pt x="10795" y="18749"/>
                    <a:pt x="11118" y="18535"/>
                  </a:cubicBezTo>
                  <a:cubicBezTo>
                    <a:pt x="11516" y="18535"/>
                    <a:pt x="11753" y="19912"/>
                    <a:pt x="12152" y="19667"/>
                  </a:cubicBezTo>
                  <a:cubicBezTo>
                    <a:pt x="12400" y="19667"/>
                    <a:pt x="12561" y="18994"/>
                    <a:pt x="12798" y="19208"/>
                  </a:cubicBezTo>
                  <a:cubicBezTo>
                    <a:pt x="12798" y="19208"/>
                    <a:pt x="12874" y="19667"/>
                    <a:pt x="12960" y="19667"/>
                  </a:cubicBezTo>
                  <a:lnTo>
                    <a:pt x="13111" y="19667"/>
                  </a:lnTo>
                  <a:cubicBezTo>
                    <a:pt x="13359" y="19667"/>
                    <a:pt x="13919" y="20126"/>
                    <a:pt x="14080" y="19667"/>
                  </a:cubicBezTo>
                  <a:cubicBezTo>
                    <a:pt x="14242" y="19453"/>
                    <a:pt x="14080" y="18994"/>
                    <a:pt x="14317" y="18749"/>
                  </a:cubicBezTo>
                  <a:cubicBezTo>
                    <a:pt x="14479" y="18535"/>
                    <a:pt x="14716" y="18749"/>
                    <a:pt x="14878" y="18749"/>
                  </a:cubicBezTo>
                  <a:cubicBezTo>
                    <a:pt x="15513" y="18535"/>
                    <a:pt x="16160" y="18749"/>
                    <a:pt x="16720" y="18749"/>
                  </a:cubicBezTo>
                  <a:cubicBezTo>
                    <a:pt x="17280" y="18994"/>
                    <a:pt x="17916" y="19453"/>
                    <a:pt x="18153" y="20799"/>
                  </a:cubicBezTo>
                  <a:cubicBezTo>
                    <a:pt x="18400" y="21044"/>
                    <a:pt x="18961" y="20585"/>
                    <a:pt x="19198" y="21044"/>
                  </a:cubicBezTo>
                  <a:cubicBezTo>
                    <a:pt x="19521" y="20585"/>
                    <a:pt x="19833" y="20585"/>
                    <a:pt x="20081" y="20126"/>
                  </a:cubicBezTo>
                  <a:cubicBezTo>
                    <a:pt x="20480" y="19667"/>
                    <a:pt x="20717" y="18321"/>
                    <a:pt x="21040" y="1786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4133;p154">
              <a:extLst>
                <a:ext uri="{FF2B5EF4-FFF2-40B4-BE49-F238E27FC236}">
                  <a16:creationId xmlns:a16="http://schemas.microsoft.com/office/drawing/2014/main" id="{8116550D-D3E9-4F90-8D37-2C4166ECACA8}"/>
                </a:ext>
              </a:extLst>
            </p:cNvPr>
            <p:cNvSpPr/>
            <p:nvPr/>
          </p:nvSpPr>
          <p:spPr>
            <a:xfrm>
              <a:off x="7092653" y="4046389"/>
              <a:ext cx="379415" cy="787032"/>
            </a:xfrm>
            <a:custGeom>
              <a:avLst/>
              <a:gdLst/>
              <a:ahLst/>
              <a:cxnLst/>
              <a:rect l="0" t="0" r="0" b="0"/>
              <a:pathLst>
                <a:path w="21557" h="21600" extrusionOk="0">
                  <a:moveTo>
                    <a:pt x="16058" y="2994"/>
                  </a:moveTo>
                  <a:cubicBezTo>
                    <a:pt x="15689" y="2994"/>
                    <a:pt x="15146" y="3089"/>
                    <a:pt x="14776" y="2994"/>
                  </a:cubicBezTo>
                  <a:cubicBezTo>
                    <a:pt x="14406" y="2816"/>
                    <a:pt x="14604" y="2816"/>
                    <a:pt x="13864" y="2733"/>
                  </a:cubicBezTo>
                  <a:cubicBezTo>
                    <a:pt x="13124" y="2650"/>
                    <a:pt x="12409" y="2733"/>
                    <a:pt x="11669" y="2554"/>
                  </a:cubicBezTo>
                  <a:cubicBezTo>
                    <a:pt x="11472" y="2293"/>
                    <a:pt x="12039" y="2293"/>
                    <a:pt x="12212" y="2032"/>
                  </a:cubicBezTo>
                  <a:cubicBezTo>
                    <a:pt x="12409" y="1853"/>
                    <a:pt x="12409" y="1675"/>
                    <a:pt x="12409" y="1497"/>
                  </a:cubicBezTo>
                  <a:cubicBezTo>
                    <a:pt x="12409" y="1319"/>
                    <a:pt x="12039" y="974"/>
                    <a:pt x="11842" y="701"/>
                  </a:cubicBezTo>
                  <a:cubicBezTo>
                    <a:pt x="11299" y="796"/>
                    <a:pt x="10757" y="618"/>
                    <a:pt x="10190" y="618"/>
                  </a:cubicBezTo>
                  <a:cubicBezTo>
                    <a:pt x="9647" y="701"/>
                    <a:pt x="9278" y="1057"/>
                    <a:pt x="8538" y="974"/>
                  </a:cubicBezTo>
                  <a:cubicBezTo>
                    <a:pt x="8365" y="618"/>
                    <a:pt x="7280" y="345"/>
                    <a:pt x="6910" y="0"/>
                  </a:cubicBezTo>
                  <a:cubicBezTo>
                    <a:pt x="6910" y="345"/>
                    <a:pt x="6910" y="974"/>
                    <a:pt x="6343" y="1236"/>
                  </a:cubicBezTo>
                  <a:cubicBezTo>
                    <a:pt x="5998" y="1319"/>
                    <a:pt x="5628" y="1319"/>
                    <a:pt x="5431" y="1580"/>
                  </a:cubicBezTo>
                  <a:cubicBezTo>
                    <a:pt x="5258" y="1675"/>
                    <a:pt x="5258" y="1937"/>
                    <a:pt x="5258" y="2115"/>
                  </a:cubicBezTo>
                  <a:cubicBezTo>
                    <a:pt x="5086" y="2115"/>
                    <a:pt x="4716" y="2115"/>
                    <a:pt x="4346" y="2115"/>
                  </a:cubicBezTo>
                  <a:cubicBezTo>
                    <a:pt x="4346" y="2471"/>
                    <a:pt x="4346" y="2650"/>
                    <a:pt x="3804" y="2911"/>
                  </a:cubicBezTo>
                  <a:cubicBezTo>
                    <a:pt x="3434" y="3089"/>
                    <a:pt x="2694" y="3255"/>
                    <a:pt x="2152" y="3172"/>
                  </a:cubicBezTo>
                  <a:cubicBezTo>
                    <a:pt x="2152" y="2816"/>
                    <a:pt x="2152" y="2554"/>
                    <a:pt x="2152" y="2198"/>
                  </a:cubicBezTo>
                  <a:cubicBezTo>
                    <a:pt x="1954" y="2198"/>
                    <a:pt x="1042" y="2293"/>
                    <a:pt x="130" y="2293"/>
                  </a:cubicBezTo>
                  <a:cubicBezTo>
                    <a:pt x="-43" y="2650"/>
                    <a:pt x="-43" y="2994"/>
                    <a:pt x="130" y="3255"/>
                  </a:cubicBezTo>
                  <a:cubicBezTo>
                    <a:pt x="130" y="3350"/>
                    <a:pt x="869" y="3529"/>
                    <a:pt x="869" y="3790"/>
                  </a:cubicBezTo>
                  <a:cubicBezTo>
                    <a:pt x="869" y="3968"/>
                    <a:pt x="672" y="4230"/>
                    <a:pt x="672" y="4503"/>
                  </a:cubicBezTo>
                  <a:cubicBezTo>
                    <a:pt x="869" y="4764"/>
                    <a:pt x="1215" y="4943"/>
                    <a:pt x="1215" y="5204"/>
                  </a:cubicBezTo>
                  <a:cubicBezTo>
                    <a:pt x="1412" y="5644"/>
                    <a:pt x="1215" y="6083"/>
                    <a:pt x="1042" y="6440"/>
                  </a:cubicBezTo>
                  <a:cubicBezTo>
                    <a:pt x="1954" y="6261"/>
                    <a:pt x="2152" y="7319"/>
                    <a:pt x="2324" y="7580"/>
                  </a:cubicBezTo>
                  <a:cubicBezTo>
                    <a:pt x="2497" y="7758"/>
                    <a:pt x="2497" y="8032"/>
                    <a:pt x="2497" y="8293"/>
                  </a:cubicBezTo>
                  <a:cubicBezTo>
                    <a:pt x="2324" y="8471"/>
                    <a:pt x="2324" y="8733"/>
                    <a:pt x="2497" y="8911"/>
                  </a:cubicBezTo>
                  <a:cubicBezTo>
                    <a:pt x="2867" y="9172"/>
                    <a:pt x="3434" y="9255"/>
                    <a:pt x="3606" y="9612"/>
                  </a:cubicBezTo>
                  <a:cubicBezTo>
                    <a:pt x="3606" y="10051"/>
                    <a:pt x="3434" y="10669"/>
                    <a:pt x="3434" y="11121"/>
                  </a:cubicBezTo>
                  <a:cubicBezTo>
                    <a:pt x="3434" y="11465"/>
                    <a:pt x="3236" y="11727"/>
                    <a:pt x="3236" y="12000"/>
                  </a:cubicBezTo>
                  <a:cubicBezTo>
                    <a:pt x="3236" y="12345"/>
                    <a:pt x="3606" y="12523"/>
                    <a:pt x="3804" y="12879"/>
                  </a:cubicBezTo>
                  <a:cubicBezTo>
                    <a:pt x="3976" y="13141"/>
                    <a:pt x="3976" y="13497"/>
                    <a:pt x="4346" y="13675"/>
                  </a:cubicBezTo>
                  <a:cubicBezTo>
                    <a:pt x="4519" y="13853"/>
                    <a:pt x="4716" y="14032"/>
                    <a:pt x="4889" y="14115"/>
                  </a:cubicBezTo>
                  <a:cubicBezTo>
                    <a:pt x="5431" y="14554"/>
                    <a:pt x="5628" y="14911"/>
                    <a:pt x="5998" y="15350"/>
                  </a:cubicBezTo>
                  <a:cubicBezTo>
                    <a:pt x="6171" y="15529"/>
                    <a:pt x="6171" y="15612"/>
                    <a:pt x="6171" y="15790"/>
                  </a:cubicBezTo>
                  <a:cubicBezTo>
                    <a:pt x="6343" y="16051"/>
                    <a:pt x="6541" y="16230"/>
                    <a:pt x="6713" y="16408"/>
                  </a:cubicBezTo>
                  <a:cubicBezTo>
                    <a:pt x="6910" y="16503"/>
                    <a:pt x="7083" y="16669"/>
                    <a:pt x="7083" y="16848"/>
                  </a:cubicBezTo>
                  <a:cubicBezTo>
                    <a:pt x="7280" y="17192"/>
                    <a:pt x="7625" y="17453"/>
                    <a:pt x="7625" y="17715"/>
                  </a:cubicBezTo>
                  <a:cubicBezTo>
                    <a:pt x="7625" y="18511"/>
                    <a:pt x="7823" y="19307"/>
                    <a:pt x="7995" y="20020"/>
                  </a:cubicBezTo>
                  <a:cubicBezTo>
                    <a:pt x="7995" y="20364"/>
                    <a:pt x="8538" y="20459"/>
                    <a:pt x="8538" y="20804"/>
                  </a:cubicBezTo>
                  <a:cubicBezTo>
                    <a:pt x="8538" y="21077"/>
                    <a:pt x="8538" y="21160"/>
                    <a:pt x="9278" y="21160"/>
                  </a:cubicBezTo>
                  <a:cubicBezTo>
                    <a:pt x="10017" y="21077"/>
                    <a:pt x="9647" y="20804"/>
                    <a:pt x="9647" y="20543"/>
                  </a:cubicBezTo>
                  <a:cubicBezTo>
                    <a:pt x="9647" y="20281"/>
                    <a:pt x="9647" y="19842"/>
                    <a:pt x="10190" y="19842"/>
                  </a:cubicBezTo>
                  <a:cubicBezTo>
                    <a:pt x="10560" y="19842"/>
                    <a:pt x="10560" y="20020"/>
                    <a:pt x="10757" y="20103"/>
                  </a:cubicBezTo>
                  <a:cubicBezTo>
                    <a:pt x="10930" y="20186"/>
                    <a:pt x="11127" y="20281"/>
                    <a:pt x="11472" y="20364"/>
                  </a:cubicBezTo>
                  <a:cubicBezTo>
                    <a:pt x="11842" y="20543"/>
                    <a:pt x="12212" y="20721"/>
                    <a:pt x="12409" y="21077"/>
                  </a:cubicBezTo>
                  <a:cubicBezTo>
                    <a:pt x="12582" y="21244"/>
                    <a:pt x="12582" y="21517"/>
                    <a:pt x="13124" y="21600"/>
                  </a:cubicBezTo>
                  <a:cubicBezTo>
                    <a:pt x="13494" y="21600"/>
                    <a:pt x="14036" y="21517"/>
                    <a:pt x="14604" y="21517"/>
                  </a:cubicBezTo>
                  <a:cubicBezTo>
                    <a:pt x="14776" y="21244"/>
                    <a:pt x="14776" y="20899"/>
                    <a:pt x="15146" y="20721"/>
                  </a:cubicBezTo>
                  <a:cubicBezTo>
                    <a:pt x="15516" y="20459"/>
                    <a:pt x="16058" y="20626"/>
                    <a:pt x="16058" y="20281"/>
                  </a:cubicBezTo>
                  <a:cubicBezTo>
                    <a:pt x="16231" y="20020"/>
                    <a:pt x="16058" y="19747"/>
                    <a:pt x="16428" y="19568"/>
                  </a:cubicBezTo>
                  <a:cubicBezTo>
                    <a:pt x="17168" y="19307"/>
                    <a:pt x="17538" y="19842"/>
                    <a:pt x="18080" y="19663"/>
                  </a:cubicBezTo>
                  <a:cubicBezTo>
                    <a:pt x="18253" y="19663"/>
                    <a:pt x="18253" y="19485"/>
                    <a:pt x="18450" y="19402"/>
                  </a:cubicBezTo>
                  <a:cubicBezTo>
                    <a:pt x="18450" y="19307"/>
                    <a:pt x="18623" y="19307"/>
                    <a:pt x="18623" y="19224"/>
                  </a:cubicBezTo>
                  <a:cubicBezTo>
                    <a:pt x="18795" y="18950"/>
                    <a:pt x="18450" y="18071"/>
                    <a:pt x="18993" y="17988"/>
                  </a:cubicBezTo>
                  <a:cubicBezTo>
                    <a:pt x="19165" y="17715"/>
                    <a:pt x="18795" y="17632"/>
                    <a:pt x="18623" y="17453"/>
                  </a:cubicBezTo>
                  <a:cubicBezTo>
                    <a:pt x="18450" y="17370"/>
                    <a:pt x="18253" y="17192"/>
                    <a:pt x="17883" y="17109"/>
                  </a:cubicBezTo>
                  <a:cubicBezTo>
                    <a:pt x="17341" y="16848"/>
                    <a:pt x="17538" y="16503"/>
                    <a:pt x="17538" y="16147"/>
                  </a:cubicBezTo>
                  <a:cubicBezTo>
                    <a:pt x="17341" y="15790"/>
                    <a:pt x="16971" y="15434"/>
                    <a:pt x="17341" y="15089"/>
                  </a:cubicBezTo>
                  <a:cubicBezTo>
                    <a:pt x="17538" y="14638"/>
                    <a:pt x="17341" y="14198"/>
                    <a:pt x="17341" y="13758"/>
                  </a:cubicBezTo>
                  <a:cubicBezTo>
                    <a:pt x="16798" y="13853"/>
                    <a:pt x="16601" y="13853"/>
                    <a:pt x="16231" y="13580"/>
                  </a:cubicBezTo>
                  <a:cubicBezTo>
                    <a:pt x="16231" y="13414"/>
                    <a:pt x="16058" y="12962"/>
                    <a:pt x="16058" y="12784"/>
                  </a:cubicBezTo>
                  <a:cubicBezTo>
                    <a:pt x="16601" y="12618"/>
                    <a:pt x="16798" y="12784"/>
                    <a:pt x="17168" y="12879"/>
                  </a:cubicBezTo>
                  <a:cubicBezTo>
                    <a:pt x="17710" y="12879"/>
                    <a:pt x="18080" y="12784"/>
                    <a:pt x="18623" y="12784"/>
                  </a:cubicBezTo>
                  <a:cubicBezTo>
                    <a:pt x="19362" y="12784"/>
                    <a:pt x="19708" y="12879"/>
                    <a:pt x="19905" y="12523"/>
                  </a:cubicBezTo>
                  <a:cubicBezTo>
                    <a:pt x="20078" y="12261"/>
                    <a:pt x="20078" y="12000"/>
                    <a:pt x="20447" y="11727"/>
                  </a:cubicBezTo>
                  <a:cubicBezTo>
                    <a:pt x="20645" y="11644"/>
                    <a:pt x="20817" y="11560"/>
                    <a:pt x="20817" y="11382"/>
                  </a:cubicBezTo>
                  <a:cubicBezTo>
                    <a:pt x="21187" y="11026"/>
                    <a:pt x="21187" y="10586"/>
                    <a:pt x="21360" y="10230"/>
                  </a:cubicBezTo>
                  <a:cubicBezTo>
                    <a:pt x="21360" y="9612"/>
                    <a:pt x="21557" y="8911"/>
                    <a:pt x="21557" y="8293"/>
                  </a:cubicBezTo>
                  <a:cubicBezTo>
                    <a:pt x="21557" y="7675"/>
                    <a:pt x="21187" y="7141"/>
                    <a:pt x="20817" y="6618"/>
                  </a:cubicBezTo>
                  <a:cubicBezTo>
                    <a:pt x="20447" y="6261"/>
                    <a:pt x="20645" y="5822"/>
                    <a:pt x="20078" y="5382"/>
                  </a:cubicBezTo>
                  <a:cubicBezTo>
                    <a:pt x="19708" y="5026"/>
                    <a:pt x="19165" y="4764"/>
                    <a:pt x="18993" y="4408"/>
                  </a:cubicBezTo>
                  <a:cubicBezTo>
                    <a:pt x="18993" y="4325"/>
                    <a:pt x="18993" y="4147"/>
                    <a:pt x="18795" y="3968"/>
                  </a:cubicBezTo>
                  <a:cubicBezTo>
                    <a:pt x="18795" y="3707"/>
                    <a:pt x="18795" y="3707"/>
                    <a:pt x="18450" y="3529"/>
                  </a:cubicBezTo>
                  <a:cubicBezTo>
                    <a:pt x="17883" y="3255"/>
                    <a:pt x="18080" y="3172"/>
                    <a:pt x="18450" y="2994"/>
                  </a:cubicBezTo>
                  <a:lnTo>
                    <a:pt x="18253" y="2911"/>
                  </a:lnTo>
                  <a:cubicBezTo>
                    <a:pt x="17883" y="2816"/>
                    <a:pt x="16601" y="2994"/>
                    <a:pt x="16058" y="299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4134;p154">
              <a:extLst>
                <a:ext uri="{FF2B5EF4-FFF2-40B4-BE49-F238E27FC236}">
                  <a16:creationId xmlns:a16="http://schemas.microsoft.com/office/drawing/2014/main" id="{A3BBCD5F-B3CE-4301-BD77-69DD110D1EBB}"/>
                </a:ext>
              </a:extLst>
            </p:cNvPr>
            <p:cNvSpPr/>
            <p:nvPr/>
          </p:nvSpPr>
          <p:spPr>
            <a:xfrm>
              <a:off x="2367788" y="5537219"/>
              <a:ext cx="2533754" cy="2337574"/>
            </a:xfrm>
            <a:custGeom>
              <a:avLst/>
              <a:gdLst/>
              <a:ahLst/>
              <a:cxnLst/>
              <a:rect l="0" t="0" r="0" b="0"/>
              <a:pathLst>
                <a:path w="21600" h="21516" extrusionOk="0">
                  <a:moveTo>
                    <a:pt x="21408" y="2845"/>
                  </a:moveTo>
                  <a:cubicBezTo>
                    <a:pt x="21271" y="2845"/>
                    <a:pt x="21241" y="2873"/>
                    <a:pt x="21131" y="2932"/>
                  </a:cubicBezTo>
                  <a:cubicBezTo>
                    <a:pt x="21105" y="2992"/>
                    <a:pt x="21160" y="3052"/>
                    <a:pt x="21216" y="3052"/>
                  </a:cubicBezTo>
                  <a:cubicBezTo>
                    <a:pt x="21241" y="3200"/>
                    <a:pt x="20912" y="3140"/>
                    <a:pt x="20802" y="3228"/>
                  </a:cubicBezTo>
                  <a:cubicBezTo>
                    <a:pt x="20776" y="3287"/>
                    <a:pt x="20750" y="3319"/>
                    <a:pt x="20694" y="3347"/>
                  </a:cubicBezTo>
                  <a:cubicBezTo>
                    <a:pt x="20665" y="3347"/>
                    <a:pt x="20613" y="3319"/>
                    <a:pt x="20583" y="3347"/>
                  </a:cubicBezTo>
                  <a:cubicBezTo>
                    <a:pt x="20558" y="3379"/>
                    <a:pt x="20694" y="3555"/>
                    <a:pt x="20694" y="3587"/>
                  </a:cubicBezTo>
                  <a:cubicBezTo>
                    <a:pt x="20502" y="3587"/>
                    <a:pt x="20528" y="3822"/>
                    <a:pt x="20365" y="3822"/>
                  </a:cubicBezTo>
                  <a:cubicBezTo>
                    <a:pt x="20365" y="3850"/>
                    <a:pt x="20336" y="3910"/>
                    <a:pt x="20336" y="3942"/>
                  </a:cubicBezTo>
                  <a:cubicBezTo>
                    <a:pt x="20199" y="3942"/>
                    <a:pt x="20033" y="3970"/>
                    <a:pt x="19896" y="3910"/>
                  </a:cubicBezTo>
                  <a:cubicBezTo>
                    <a:pt x="19733" y="3850"/>
                    <a:pt x="19652" y="3762"/>
                    <a:pt x="19460" y="3762"/>
                  </a:cubicBezTo>
                  <a:cubicBezTo>
                    <a:pt x="19375" y="3762"/>
                    <a:pt x="19212" y="3822"/>
                    <a:pt x="19182" y="3674"/>
                  </a:cubicBezTo>
                  <a:cubicBezTo>
                    <a:pt x="19156" y="3467"/>
                    <a:pt x="19046" y="3347"/>
                    <a:pt x="18990" y="3172"/>
                  </a:cubicBezTo>
                  <a:cubicBezTo>
                    <a:pt x="18935" y="3172"/>
                    <a:pt x="18883" y="3172"/>
                    <a:pt x="18883" y="3228"/>
                  </a:cubicBezTo>
                  <a:cubicBezTo>
                    <a:pt x="18746" y="3260"/>
                    <a:pt x="18606" y="2964"/>
                    <a:pt x="18635" y="2817"/>
                  </a:cubicBezTo>
                  <a:cubicBezTo>
                    <a:pt x="18606" y="2817"/>
                    <a:pt x="18580" y="2785"/>
                    <a:pt x="18554" y="2785"/>
                  </a:cubicBezTo>
                  <a:cubicBezTo>
                    <a:pt x="18554" y="2904"/>
                    <a:pt x="18554" y="3260"/>
                    <a:pt x="18388" y="3112"/>
                  </a:cubicBezTo>
                  <a:cubicBezTo>
                    <a:pt x="18362" y="3140"/>
                    <a:pt x="18332" y="3200"/>
                    <a:pt x="18306" y="3228"/>
                  </a:cubicBezTo>
                  <a:cubicBezTo>
                    <a:pt x="18277" y="3140"/>
                    <a:pt x="18277" y="3052"/>
                    <a:pt x="18221" y="3020"/>
                  </a:cubicBezTo>
                  <a:cubicBezTo>
                    <a:pt x="18166" y="3112"/>
                    <a:pt x="18140" y="3287"/>
                    <a:pt x="18140" y="3407"/>
                  </a:cubicBezTo>
                  <a:cubicBezTo>
                    <a:pt x="18003" y="3319"/>
                    <a:pt x="17977" y="3112"/>
                    <a:pt x="17785" y="3287"/>
                  </a:cubicBezTo>
                  <a:cubicBezTo>
                    <a:pt x="17674" y="3379"/>
                    <a:pt x="17922" y="3435"/>
                    <a:pt x="17948" y="3527"/>
                  </a:cubicBezTo>
                  <a:cubicBezTo>
                    <a:pt x="17948" y="3527"/>
                    <a:pt x="17977" y="3527"/>
                    <a:pt x="18003" y="3527"/>
                  </a:cubicBezTo>
                  <a:cubicBezTo>
                    <a:pt x="17922" y="3555"/>
                    <a:pt x="17837" y="3762"/>
                    <a:pt x="17755" y="3822"/>
                  </a:cubicBezTo>
                  <a:cubicBezTo>
                    <a:pt x="17648" y="3850"/>
                    <a:pt x="17563" y="3882"/>
                    <a:pt x="17456" y="3910"/>
                  </a:cubicBezTo>
                  <a:cubicBezTo>
                    <a:pt x="17371" y="3910"/>
                    <a:pt x="17290" y="3850"/>
                    <a:pt x="17208" y="3882"/>
                  </a:cubicBezTo>
                  <a:cubicBezTo>
                    <a:pt x="17153" y="3910"/>
                    <a:pt x="17260" y="4149"/>
                    <a:pt x="17097" y="4177"/>
                  </a:cubicBezTo>
                  <a:cubicBezTo>
                    <a:pt x="17016" y="4205"/>
                    <a:pt x="16961" y="4237"/>
                    <a:pt x="16961" y="4357"/>
                  </a:cubicBezTo>
                  <a:cubicBezTo>
                    <a:pt x="16931" y="4504"/>
                    <a:pt x="17097" y="4472"/>
                    <a:pt x="17097" y="4592"/>
                  </a:cubicBezTo>
                  <a:cubicBezTo>
                    <a:pt x="17179" y="4592"/>
                    <a:pt x="17179" y="4680"/>
                    <a:pt x="17153" y="4740"/>
                  </a:cubicBezTo>
                  <a:cubicBezTo>
                    <a:pt x="17042" y="4712"/>
                    <a:pt x="17016" y="4800"/>
                    <a:pt x="17016" y="4919"/>
                  </a:cubicBezTo>
                  <a:cubicBezTo>
                    <a:pt x="17068" y="4947"/>
                    <a:pt x="17068" y="4947"/>
                    <a:pt x="17068" y="5007"/>
                  </a:cubicBezTo>
                  <a:cubicBezTo>
                    <a:pt x="16931" y="4979"/>
                    <a:pt x="16879" y="5155"/>
                    <a:pt x="16768" y="5155"/>
                  </a:cubicBezTo>
                  <a:cubicBezTo>
                    <a:pt x="16687" y="5155"/>
                    <a:pt x="16632" y="5067"/>
                    <a:pt x="16602" y="4979"/>
                  </a:cubicBezTo>
                  <a:cubicBezTo>
                    <a:pt x="16550" y="4887"/>
                    <a:pt x="16465" y="4887"/>
                    <a:pt x="16354" y="4887"/>
                  </a:cubicBezTo>
                  <a:cubicBezTo>
                    <a:pt x="16354" y="4947"/>
                    <a:pt x="16354" y="5035"/>
                    <a:pt x="16354" y="5095"/>
                  </a:cubicBezTo>
                  <a:cubicBezTo>
                    <a:pt x="16192" y="5067"/>
                    <a:pt x="15866" y="5629"/>
                    <a:pt x="15811" y="5274"/>
                  </a:cubicBezTo>
                  <a:cubicBezTo>
                    <a:pt x="15866" y="5242"/>
                    <a:pt x="16025" y="5127"/>
                    <a:pt x="15892" y="5095"/>
                  </a:cubicBezTo>
                  <a:cubicBezTo>
                    <a:pt x="15837" y="4919"/>
                    <a:pt x="15755" y="4652"/>
                    <a:pt x="15563" y="4592"/>
                  </a:cubicBezTo>
                  <a:cubicBezTo>
                    <a:pt x="15452" y="4740"/>
                    <a:pt x="15401" y="4831"/>
                    <a:pt x="15234" y="4859"/>
                  </a:cubicBezTo>
                  <a:cubicBezTo>
                    <a:pt x="15205" y="4979"/>
                    <a:pt x="15290" y="5095"/>
                    <a:pt x="15260" y="5214"/>
                  </a:cubicBezTo>
                  <a:cubicBezTo>
                    <a:pt x="15290" y="5214"/>
                    <a:pt x="15290" y="5214"/>
                    <a:pt x="15316" y="5214"/>
                  </a:cubicBezTo>
                  <a:cubicBezTo>
                    <a:pt x="15316" y="5274"/>
                    <a:pt x="15290" y="5302"/>
                    <a:pt x="15234" y="5334"/>
                  </a:cubicBezTo>
                  <a:cubicBezTo>
                    <a:pt x="15153" y="5362"/>
                    <a:pt x="15179" y="5510"/>
                    <a:pt x="15179" y="5601"/>
                  </a:cubicBezTo>
                  <a:cubicBezTo>
                    <a:pt x="15205" y="5601"/>
                    <a:pt x="15234" y="5629"/>
                    <a:pt x="15290" y="5629"/>
                  </a:cubicBezTo>
                  <a:cubicBezTo>
                    <a:pt x="15290" y="5661"/>
                    <a:pt x="15290" y="5717"/>
                    <a:pt x="15290" y="5749"/>
                  </a:cubicBezTo>
                  <a:cubicBezTo>
                    <a:pt x="15179" y="5749"/>
                    <a:pt x="15205" y="5865"/>
                    <a:pt x="15205" y="5925"/>
                  </a:cubicBezTo>
                  <a:cubicBezTo>
                    <a:pt x="15123" y="5957"/>
                    <a:pt x="15097" y="5897"/>
                    <a:pt x="15042" y="5984"/>
                  </a:cubicBezTo>
                  <a:cubicBezTo>
                    <a:pt x="15016" y="6072"/>
                    <a:pt x="15042" y="6192"/>
                    <a:pt x="14905" y="6164"/>
                  </a:cubicBezTo>
                  <a:cubicBezTo>
                    <a:pt x="14824" y="6164"/>
                    <a:pt x="14824" y="6072"/>
                    <a:pt x="14794" y="6016"/>
                  </a:cubicBezTo>
                  <a:cubicBezTo>
                    <a:pt x="14739" y="5925"/>
                    <a:pt x="14632" y="5925"/>
                    <a:pt x="14547" y="5925"/>
                  </a:cubicBezTo>
                  <a:cubicBezTo>
                    <a:pt x="14354" y="5897"/>
                    <a:pt x="14299" y="6132"/>
                    <a:pt x="14136" y="6164"/>
                  </a:cubicBezTo>
                  <a:cubicBezTo>
                    <a:pt x="13944" y="6192"/>
                    <a:pt x="13833" y="6132"/>
                    <a:pt x="13807" y="6399"/>
                  </a:cubicBezTo>
                  <a:cubicBezTo>
                    <a:pt x="13726" y="6399"/>
                    <a:pt x="13671" y="6459"/>
                    <a:pt x="13615" y="6459"/>
                  </a:cubicBezTo>
                  <a:cubicBezTo>
                    <a:pt x="13534" y="6459"/>
                    <a:pt x="13449" y="6427"/>
                    <a:pt x="13393" y="6459"/>
                  </a:cubicBezTo>
                  <a:cubicBezTo>
                    <a:pt x="13256" y="6487"/>
                    <a:pt x="13201" y="6547"/>
                    <a:pt x="13038" y="6519"/>
                  </a:cubicBezTo>
                  <a:cubicBezTo>
                    <a:pt x="12872" y="6519"/>
                    <a:pt x="12709" y="6547"/>
                    <a:pt x="12543" y="6579"/>
                  </a:cubicBezTo>
                  <a:cubicBezTo>
                    <a:pt x="12543" y="6639"/>
                    <a:pt x="12543" y="6695"/>
                    <a:pt x="12543" y="6727"/>
                  </a:cubicBezTo>
                  <a:cubicBezTo>
                    <a:pt x="12543" y="6695"/>
                    <a:pt x="12543" y="6639"/>
                    <a:pt x="12543" y="6579"/>
                  </a:cubicBezTo>
                  <a:lnTo>
                    <a:pt x="12517" y="6579"/>
                  </a:lnTo>
                  <a:cubicBezTo>
                    <a:pt x="12406" y="6607"/>
                    <a:pt x="12325" y="6459"/>
                    <a:pt x="12214" y="6487"/>
                  </a:cubicBezTo>
                  <a:cubicBezTo>
                    <a:pt x="11940" y="6519"/>
                    <a:pt x="11748" y="6846"/>
                    <a:pt x="11748" y="6371"/>
                  </a:cubicBezTo>
                  <a:cubicBezTo>
                    <a:pt x="11748" y="6220"/>
                    <a:pt x="11774" y="6044"/>
                    <a:pt x="11667" y="5925"/>
                  </a:cubicBezTo>
                  <a:cubicBezTo>
                    <a:pt x="11556" y="5777"/>
                    <a:pt x="11722" y="5661"/>
                    <a:pt x="11637" y="5570"/>
                  </a:cubicBezTo>
                  <a:cubicBezTo>
                    <a:pt x="11637" y="5570"/>
                    <a:pt x="11637" y="5570"/>
                    <a:pt x="11637" y="5542"/>
                  </a:cubicBezTo>
                  <a:cubicBezTo>
                    <a:pt x="11556" y="5542"/>
                    <a:pt x="11556" y="5629"/>
                    <a:pt x="11445" y="5601"/>
                  </a:cubicBezTo>
                  <a:cubicBezTo>
                    <a:pt x="11445" y="5542"/>
                    <a:pt x="11445" y="5482"/>
                    <a:pt x="11445" y="5422"/>
                  </a:cubicBezTo>
                  <a:cubicBezTo>
                    <a:pt x="11308" y="5390"/>
                    <a:pt x="11197" y="5570"/>
                    <a:pt x="11061" y="5510"/>
                  </a:cubicBezTo>
                  <a:cubicBezTo>
                    <a:pt x="11035" y="5362"/>
                    <a:pt x="11172" y="5302"/>
                    <a:pt x="11116" y="5155"/>
                  </a:cubicBezTo>
                  <a:cubicBezTo>
                    <a:pt x="11061" y="5007"/>
                    <a:pt x="11035" y="4831"/>
                    <a:pt x="10950" y="4680"/>
                  </a:cubicBezTo>
                  <a:cubicBezTo>
                    <a:pt x="10868" y="4564"/>
                    <a:pt x="10539" y="3910"/>
                    <a:pt x="10347" y="4117"/>
                  </a:cubicBezTo>
                  <a:cubicBezTo>
                    <a:pt x="10266" y="4205"/>
                    <a:pt x="10099" y="4149"/>
                    <a:pt x="10044" y="4057"/>
                  </a:cubicBezTo>
                  <a:cubicBezTo>
                    <a:pt x="9992" y="4030"/>
                    <a:pt x="9963" y="3942"/>
                    <a:pt x="9907" y="3910"/>
                  </a:cubicBezTo>
                  <a:cubicBezTo>
                    <a:pt x="9881" y="3882"/>
                    <a:pt x="9852" y="3882"/>
                    <a:pt x="9826" y="3882"/>
                  </a:cubicBezTo>
                  <a:cubicBezTo>
                    <a:pt x="9826" y="3942"/>
                    <a:pt x="9800" y="4030"/>
                    <a:pt x="9826" y="4057"/>
                  </a:cubicBezTo>
                  <a:cubicBezTo>
                    <a:pt x="9608" y="4177"/>
                    <a:pt x="9770" y="3942"/>
                    <a:pt x="9800" y="3882"/>
                  </a:cubicBezTo>
                  <a:cubicBezTo>
                    <a:pt x="9770" y="3882"/>
                    <a:pt x="9745" y="3882"/>
                    <a:pt x="9689" y="3882"/>
                  </a:cubicBezTo>
                  <a:cubicBezTo>
                    <a:pt x="9523" y="3822"/>
                    <a:pt x="9331" y="3794"/>
                    <a:pt x="9194" y="3647"/>
                  </a:cubicBezTo>
                  <a:cubicBezTo>
                    <a:pt x="9138" y="3615"/>
                    <a:pt x="8976" y="3435"/>
                    <a:pt x="9138" y="3435"/>
                  </a:cubicBezTo>
                  <a:cubicBezTo>
                    <a:pt x="9168" y="3319"/>
                    <a:pt x="9112" y="2932"/>
                    <a:pt x="9002" y="2873"/>
                  </a:cubicBezTo>
                  <a:cubicBezTo>
                    <a:pt x="8809" y="2785"/>
                    <a:pt x="8894" y="2637"/>
                    <a:pt x="9031" y="2517"/>
                  </a:cubicBezTo>
                  <a:cubicBezTo>
                    <a:pt x="9138" y="2370"/>
                    <a:pt x="9087" y="2162"/>
                    <a:pt x="9138" y="1987"/>
                  </a:cubicBezTo>
                  <a:cubicBezTo>
                    <a:pt x="9168" y="1895"/>
                    <a:pt x="9194" y="1835"/>
                    <a:pt x="9194" y="1720"/>
                  </a:cubicBezTo>
                  <a:cubicBezTo>
                    <a:pt x="9194" y="1632"/>
                    <a:pt x="9112" y="1600"/>
                    <a:pt x="9112" y="1512"/>
                  </a:cubicBezTo>
                  <a:cubicBezTo>
                    <a:pt x="8946" y="1480"/>
                    <a:pt x="8783" y="1305"/>
                    <a:pt x="8702" y="1185"/>
                  </a:cubicBezTo>
                  <a:cubicBezTo>
                    <a:pt x="8647" y="1125"/>
                    <a:pt x="8617" y="1097"/>
                    <a:pt x="8562" y="1125"/>
                  </a:cubicBezTo>
                  <a:cubicBezTo>
                    <a:pt x="8425" y="1157"/>
                    <a:pt x="8344" y="1097"/>
                    <a:pt x="8207" y="1097"/>
                  </a:cubicBezTo>
                  <a:cubicBezTo>
                    <a:pt x="8207" y="1185"/>
                    <a:pt x="8177" y="1273"/>
                    <a:pt x="8096" y="1273"/>
                  </a:cubicBezTo>
                  <a:cubicBezTo>
                    <a:pt x="8096" y="1213"/>
                    <a:pt x="8040" y="1125"/>
                    <a:pt x="7989" y="1157"/>
                  </a:cubicBezTo>
                  <a:cubicBezTo>
                    <a:pt x="7933" y="1213"/>
                    <a:pt x="7989" y="1273"/>
                    <a:pt x="7959" y="1333"/>
                  </a:cubicBezTo>
                  <a:cubicBezTo>
                    <a:pt x="7878" y="1480"/>
                    <a:pt x="7711" y="1273"/>
                    <a:pt x="7741" y="1157"/>
                  </a:cubicBezTo>
                  <a:cubicBezTo>
                    <a:pt x="7711" y="1157"/>
                    <a:pt x="7656" y="1157"/>
                    <a:pt x="7630" y="1157"/>
                  </a:cubicBezTo>
                  <a:cubicBezTo>
                    <a:pt x="7630" y="1125"/>
                    <a:pt x="7630" y="1065"/>
                    <a:pt x="7630" y="1037"/>
                  </a:cubicBezTo>
                  <a:cubicBezTo>
                    <a:pt x="7549" y="1037"/>
                    <a:pt x="7438" y="1065"/>
                    <a:pt x="7382" y="1005"/>
                  </a:cubicBezTo>
                  <a:cubicBezTo>
                    <a:pt x="7356" y="1005"/>
                    <a:pt x="7356" y="918"/>
                    <a:pt x="7327" y="890"/>
                  </a:cubicBezTo>
                  <a:cubicBezTo>
                    <a:pt x="7301" y="890"/>
                    <a:pt x="7271" y="890"/>
                    <a:pt x="7246" y="890"/>
                  </a:cubicBezTo>
                  <a:cubicBezTo>
                    <a:pt x="7246" y="977"/>
                    <a:pt x="7246" y="1065"/>
                    <a:pt x="7246" y="1125"/>
                  </a:cubicBezTo>
                  <a:cubicBezTo>
                    <a:pt x="7135" y="1185"/>
                    <a:pt x="7190" y="1305"/>
                    <a:pt x="7246" y="1364"/>
                  </a:cubicBezTo>
                  <a:cubicBezTo>
                    <a:pt x="7079" y="1392"/>
                    <a:pt x="7053" y="1185"/>
                    <a:pt x="6917" y="1185"/>
                  </a:cubicBezTo>
                  <a:cubicBezTo>
                    <a:pt x="6891" y="1213"/>
                    <a:pt x="6891" y="1213"/>
                    <a:pt x="6891" y="1245"/>
                  </a:cubicBezTo>
                  <a:cubicBezTo>
                    <a:pt x="6750" y="1213"/>
                    <a:pt x="6588" y="1245"/>
                    <a:pt x="6451" y="1213"/>
                  </a:cubicBezTo>
                  <a:cubicBezTo>
                    <a:pt x="6451" y="1125"/>
                    <a:pt x="6451" y="1005"/>
                    <a:pt x="6532" y="950"/>
                  </a:cubicBezTo>
                  <a:cubicBezTo>
                    <a:pt x="6588" y="918"/>
                    <a:pt x="6643" y="890"/>
                    <a:pt x="6613" y="802"/>
                  </a:cubicBezTo>
                  <a:cubicBezTo>
                    <a:pt x="6503" y="770"/>
                    <a:pt x="6366" y="830"/>
                    <a:pt x="6259" y="802"/>
                  </a:cubicBezTo>
                  <a:cubicBezTo>
                    <a:pt x="6259" y="682"/>
                    <a:pt x="6259" y="535"/>
                    <a:pt x="6259" y="387"/>
                  </a:cubicBezTo>
                  <a:cubicBezTo>
                    <a:pt x="6122" y="387"/>
                    <a:pt x="5981" y="387"/>
                    <a:pt x="5845" y="327"/>
                  </a:cubicBezTo>
                  <a:cubicBezTo>
                    <a:pt x="5682" y="267"/>
                    <a:pt x="5516" y="387"/>
                    <a:pt x="5353" y="355"/>
                  </a:cubicBezTo>
                  <a:cubicBezTo>
                    <a:pt x="5353" y="207"/>
                    <a:pt x="4994" y="88"/>
                    <a:pt x="4939" y="0"/>
                  </a:cubicBezTo>
                  <a:cubicBezTo>
                    <a:pt x="4913" y="28"/>
                    <a:pt x="4858" y="88"/>
                    <a:pt x="4832" y="88"/>
                  </a:cubicBezTo>
                  <a:cubicBezTo>
                    <a:pt x="4832" y="235"/>
                    <a:pt x="5076" y="327"/>
                    <a:pt x="4939" y="503"/>
                  </a:cubicBezTo>
                  <a:cubicBezTo>
                    <a:pt x="4913" y="563"/>
                    <a:pt x="4832" y="535"/>
                    <a:pt x="4802" y="594"/>
                  </a:cubicBezTo>
                  <a:cubicBezTo>
                    <a:pt x="4747" y="682"/>
                    <a:pt x="4858" y="650"/>
                    <a:pt x="4858" y="742"/>
                  </a:cubicBezTo>
                  <a:cubicBezTo>
                    <a:pt x="4858" y="858"/>
                    <a:pt x="4858" y="1185"/>
                    <a:pt x="4776" y="1273"/>
                  </a:cubicBezTo>
                  <a:cubicBezTo>
                    <a:pt x="4610" y="1480"/>
                    <a:pt x="4473" y="1452"/>
                    <a:pt x="4255" y="1480"/>
                  </a:cubicBezTo>
                  <a:cubicBezTo>
                    <a:pt x="4255" y="1540"/>
                    <a:pt x="4281" y="1540"/>
                    <a:pt x="4336" y="1572"/>
                  </a:cubicBezTo>
                  <a:cubicBezTo>
                    <a:pt x="4418" y="1632"/>
                    <a:pt x="4418" y="1747"/>
                    <a:pt x="4473" y="1807"/>
                  </a:cubicBezTo>
                  <a:cubicBezTo>
                    <a:pt x="4473" y="1807"/>
                    <a:pt x="4443" y="1835"/>
                    <a:pt x="4418" y="1867"/>
                  </a:cubicBezTo>
                  <a:cubicBezTo>
                    <a:pt x="4307" y="1867"/>
                    <a:pt x="4144" y="1835"/>
                    <a:pt x="4063" y="1955"/>
                  </a:cubicBezTo>
                  <a:cubicBezTo>
                    <a:pt x="4144" y="1779"/>
                    <a:pt x="3926" y="1747"/>
                    <a:pt x="3952" y="1600"/>
                  </a:cubicBezTo>
                  <a:cubicBezTo>
                    <a:pt x="3896" y="1572"/>
                    <a:pt x="3841" y="1572"/>
                    <a:pt x="3785" y="1600"/>
                  </a:cubicBezTo>
                  <a:cubicBezTo>
                    <a:pt x="3815" y="1747"/>
                    <a:pt x="3704" y="1779"/>
                    <a:pt x="3649" y="1867"/>
                  </a:cubicBezTo>
                  <a:cubicBezTo>
                    <a:pt x="3567" y="2015"/>
                    <a:pt x="3678" y="2190"/>
                    <a:pt x="3512" y="2250"/>
                  </a:cubicBezTo>
                  <a:cubicBezTo>
                    <a:pt x="3153" y="2370"/>
                    <a:pt x="3649" y="2637"/>
                    <a:pt x="3623" y="2845"/>
                  </a:cubicBezTo>
                  <a:lnTo>
                    <a:pt x="3734" y="2845"/>
                  </a:lnTo>
                  <a:cubicBezTo>
                    <a:pt x="3760" y="2992"/>
                    <a:pt x="3704" y="3020"/>
                    <a:pt x="3593" y="3080"/>
                  </a:cubicBezTo>
                  <a:cubicBezTo>
                    <a:pt x="3456" y="3140"/>
                    <a:pt x="3346" y="3287"/>
                    <a:pt x="3264" y="3467"/>
                  </a:cubicBezTo>
                  <a:cubicBezTo>
                    <a:pt x="3238" y="3495"/>
                    <a:pt x="3209" y="3794"/>
                    <a:pt x="3153" y="3794"/>
                  </a:cubicBezTo>
                  <a:cubicBezTo>
                    <a:pt x="3072" y="3822"/>
                    <a:pt x="2935" y="3734"/>
                    <a:pt x="2854" y="3794"/>
                  </a:cubicBezTo>
                  <a:cubicBezTo>
                    <a:pt x="2880" y="3882"/>
                    <a:pt x="2828" y="3910"/>
                    <a:pt x="2743" y="3910"/>
                  </a:cubicBezTo>
                  <a:cubicBezTo>
                    <a:pt x="2773" y="3970"/>
                    <a:pt x="2773" y="4030"/>
                    <a:pt x="2688" y="4057"/>
                  </a:cubicBezTo>
                  <a:cubicBezTo>
                    <a:pt x="2688" y="4177"/>
                    <a:pt x="2743" y="4177"/>
                    <a:pt x="2773" y="4265"/>
                  </a:cubicBezTo>
                  <a:cubicBezTo>
                    <a:pt x="2828" y="4413"/>
                    <a:pt x="2743" y="4532"/>
                    <a:pt x="2717" y="4652"/>
                  </a:cubicBezTo>
                  <a:cubicBezTo>
                    <a:pt x="2688" y="4680"/>
                    <a:pt x="2688" y="4712"/>
                    <a:pt x="2688" y="4772"/>
                  </a:cubicBezTo>
                  <a:cubicBezTo>
                    <a:pt x="2798" y="4740"/>
                    <a:pt x="3046" y="4800"/>
                    <a:pt x="3046" y="4800"/>
                  </a:cubicBezTo>
                  <a:cubicBezTo>
                    <a:pt x="3046" y="4831"/>
                    <a:pt x="3072" y="5007"/>
                    <a:pt x="3072" y="5007"/>
                  </a:cubicBezTo>
                  <a:cubicBezTo>
                    <a:pt x="3046" y="5007"/>
                    <a:pt x="3017" y="5007"/>
                    <a:pt x="2991" y="5007"/>
                  </a:cubicBezTo>
                  <a:cubicBezTo>
                    <a:pt x="2991" y="5067"/>
                    <a:pt x="2965" y="5274"/>
                    <a:pt x="3046" y="5274"/>
                  </a:cubicBezTo>
                  <a:cubicBezTo>
                    <a:pt x="3046" y="5334"/>
                    <a:pt x="3046" y="5422"/>
                    <a:pt x="3017" y="5482"/>
                  </a:cubicBezTo>
                  <a:cubicBezTo>
                    <a:pt x="2798" y="5482"/>
                    <a:pt x="3017" y="5837"/>
                    <a:pt x="2991" y="5984"/>
                  </a:cubicBezTo>
                  <a:cubicBezTo>
                    <a:pt x="2965" y="6104"/>
                    <a:pt x="2743" y="6312"/>
                    <a:pt x="2632" y="6280"/>
                  </a:cubicBezTo>
                  <a:cubicBezTo>
                    <a:pt x="2632" y="6371"/>
                    <a:pt x="2632" y="6459"/>
                    <a:pt x="2632" y="6519"/>
                  </a:cubicBezTo>
                  <a:cubicBezTo>
                    <a:pt x="2469" y="6519"/>
                    <a:pt x="2469" y="6579"/>
                    <a:pt x="2440" y="6754"/>
                  </a:cubicBezTo>
                  <a:cubicBezTo>
                    <a:pt x="2333" y="6754"/>
                    <a:pt x="2222" y="6754"/>
                    <a:pt x="2248" y="6902"/>
                  </a:cubicBezTo>
                  <a:cubicBezTo>
                    <a:pt x="2359" y="6934"/>
                    <a:pt x="2388" y="7022"/>
                    <a:pt x="2495" y="7022"/>
                  </a:cubicBezTo>
                  <a:cubicBezTo>
                    <a:pt x="2577" y="7050"/>
                    <a:pt x="2662" y="7022"/>
                    <a:pt x="2743" y="7022"/>
                  </a:cubicBezTo>
                  <a:cubicBezTo>
                    <a:pt x="2828" y="7050"/>
                    <a:pt x="3072" y="7050"/>
                    <a:pt x="3017" y="7201"/>
                  </a:cubicBezTo>
                  <a:cubicBezTo>
                    <a:pt x="2743" y="7229"/>
                    <a:pt x="2333" y="7556"/>
                    <a:pt x="2277" y="7880"/>
                  </a:cubicBezTo>
                  <a:cubicBezTo>
                    <a:pt x="2166" y="7852"/>
                    <a:pt x="2004" y="8031"/>
                    <a:pt x="2166" y="8147"/>
                  </a:cubicBezTo>
                  <a:cubicBezTo>
                    <a:pt x="2277" y="8207"/>
                    <a:pt x="2388" y="8147"/>
                    <a:pt x="2333" y="8354"/>
                  </a:cubicBezTo>
                  <a:cubicBezTo>
                    <a:pt x="2303" y="8534"/>
                    <a:pt x="2303" y="8681"/>
                    <a:pt x="2196" y="8861"/>
                  </a:cubicBezTo>
                  <a:cubicBezTo>
                    <a:pt x="2111" y="9009"/>
                    <a:pt x="2277" y="9096"/>
                    <a:pt x="2248" y="9244"/>
                  </a:cubicBezTo>
                  <a:cubicBezTo>
                    <a:pt x="2196" y="9244"/>
                    <a:pt x="2166" y="9244"/>
                    <a:pt x="2111" y="9244"/>
                  </a:cubicBezTo>
                  <a:cubicBezTo>
                    <a:pt x="2085" y="9332"/>
                    <a:pt x="2166" y="9451"/>
                    <a:pt x="2111" y="9571"/>
                  </a:cubicBezTo>
                  <a:cubicBezTo>
                    <a:pt x="2196" y="9571"/>
                    <a:pt x="2222" y="9627"/>
                    <a:pt x="2222" y="9687"/>
                  </a:cubicBezTo>
                  <a:cubicBezTo>
                    <a:pt x="2166" y="9719"/>
                    <a:pt x="2166" y="9779"/>
                    <a:pt x="2166" y="9838"/>
                  </a:cubicBezTo>
                  <a:cubicBezTo>
                    <a:pt x="2085" y="9838"/>
                    <a:pt x="2004" y="9954"/>
                    <a:pt x="1974" y="10046"/>
                  </a:cubicBezTo>
                  <a:cubicBezTo>
                    <a:pt x="1837" y="10102"/>
                    <a:pt x="1508" y="9954"/>
                    <a:pt x="1564" y="10221"/>
                  </a:cubicBezTo>
                  <a:cubicBezTo>
                    <a:pt x="1756" y="10221"/>
                    <a:pt x="1893" y="10369"/>
                    <a:pt x="2085" y="10369"/>
                  </a:cubicBezTo>
                  <a:cubicBezTo>
                    <a:pt x="2166" y="10401"/>
                    <a:pt x="2388" y="10369"/>
                    <a:pt x="2414" y="10489"/>
                  </a:cubicBezTo>
                  <a:cubicBezTo>
                    <a:pt x="2469" y="10489"/>
                    <a:pt x="2495" y="10489"/>
                    <a:pt x="2551" y="10489"/>
                  </a:cubicBezTo>
                  <a:cubicBezTo>
                    <a:pt x="2551" y="10696"/>
                    <a:pt x="2440" y="10664"/>
                    <a:pt x="2303" y="10664"/>
                  </a:cubicBezTo>
                  <a:cubicBezTo>
                    <a:pt x="2111" y="10932"/>
                    <a:pt x="2248" y="11494"/>
                    <a:pt x="2222" y="11793"/>
                  </a:cubicBezTo>
                  <a:cubicBezTo>
                    <a:pt x="1837" y="11793"/>
                    <a:pt x="1098" y="11406"/>
                    <a:pt x="932" y="11969"/>
                  </a:cubicBezTo>
                  <a:cubicBezTo>
                    <a:pt x="906" y="12117"/>
                    <a:pt x="906" y="12296"/>
                    <a:pt x="1042" y="12356"/>
                  </a:cubicBezTo>
                  <a:cubicBezTo>
                    <a:pt x="1068" y="12416"/>
                    <a:pt x="1068" y="12472"/>
                    <a:pt x="1068" y="12532"/>
                  </a:cubicBezTo>
                  <a:cubicBezTo>
                    <a:pt x="876" y="12532"/>
                    <a:pt x="876" y="12619"/>
                    <a:pt x="850" y="12799"/>
                  </a:cubicBezTo>
                  <a:cubicBezTo>
                    <a:pt x="850" y="12946"/>
                    <a:pt x="628" y="13038"/>
                    <a:pt x="739" y="13126"/>
                  </a:cubicBezTo>
                  <a:cubicBezTo>
                    <a:pt x="821" y="13246"/>
                    <a:pt x="1042" y="13361"/>
                    <a:pt x="1042" y="13541"/>
                  </a:cubicBezTo>
                  <a:cubicBezTo>
                    <a:pt x="1042" y="13629"/>
                    <a:pt x="1013" y="13776"/>
                    <a:pt x="1068" y="13836"/>
                  </a:cubicBezTo>
                  <a:cubicBezTo>
                    <a:pt x="1068" y="13864"/>
                    <a:pt x="1150" y="13864"/>
                    <a:pt x="1150" y="13896"/>
                  </a:cubicBezTo>
                  <a:cubicBezTo>
                    <a:pt x="1205" y="14072"/>
                    <a:pt x="1068" y="14103"/>
                    <a:pt x="987" y="14223"/>
                  </a:cubicBezTo>
                  <a:cubicBezTo>
                    <a:pt x="906" y="14371"/>
                    <a:pt x="850" y="14279"/>
                    <a:pt x="713" y="14251"/>
                  </a:cubicBezTo>
                  <a:cubicBezTo>
                    <a:pt x="628" y="14223"/>
                    <a:pt x="521" y="14279"/>
                    <a:pt x="410" y="14279"/>
                  </a:cubicBezTo>
                  <a:cubicBezTo>
                    <a:pt x="274" y="14311"/>
                    <a:pt x="218" y="14103"/>
                    <a:pt x="137" y="14016"/>
                  </a:cubicBezTo>
                  <a:cubicBezTo>
                    <a:pt x="107" y="14072"/>
                    <a:pt x="107" y="14163"/>
                    <a:pt x="52" y="14163"/>
                  </a:cubicBezTo>
                  <a:cubicBezTo>
                    <a:pt x="26" y="14339"/>
                    <a:pt x="52" y="14399"/>
                    <a:pt x="244" y="14399"/>
                  </a:cubicBezTo>
                  <a:cubicBezTo>
                    <a:pt x="218" y="14606"/>
                    <a:pt x="192" y="14786"/>
                    <a:pt x="163" y="14961"/>
                  </a:cubicBezTo>
                  <a:cubicBezTo>
                    <a:pt x="137" y="14961"/>
                    <a:pt x="107" y="14993"/>
                    <a:pt x="81" y="14993"/>
                  </a:cubicBezTo>
                  <a:cubicBezTo>
                    <a:pt x="81" y="14993"/>
                    <a:pt x="26" y="15288"/>
                    <a:pt x="0" y="15316"/>
                  </a:cubicBezTo>
                  <a:cubicBezTo>
                    <a:pt x="0" y="15408"/>
                    <a:pt x="0" y="15524"/>
                    <a:pt x="52" y="15584"/>
                  </a:cubicBezTo>
                  <a:cubicBezTo>
                    <a:pt x="107" y="15643"/>
                    <a:pt x="163" y="15643"/>
                    <a:pt x="137" y="15731"/>
                  </a:cubicBezTo>
                  <a:cubicBezTo>
                    <a:pt x="244" y="15763"/>
                    <a:pt x="274" y="15879"/>
                    <a:pt x="381" y="15879"/>
                  </a:cubicBezTo>
                  <a:cubicBezTo>
                    <a:pt x="436" y="15851"/>
                    <a:pt x="547" y="15819"/>
                    <a:pt x="521" y="15939"/>
                  </a:cubicBezTo>
                  <a:cubicBezTo>
                    <a:pt x="436" y="15939"/>
                    <a:pt x="381" y="15971"/>
                    <a:pt x="381" y="16058"/>
                  </a:cubicBezTo>
                  <a:cubicBezTo>
                    <a:pt x="355" y="16086"/>
                    <a:pt x="355" y="16058"/>
                    <a:pt x="329" y="16118"/>
                  </a:cubicBezTo>
                  <a:lnTo>
                    <a:pt x="299" y="16118"/>
                  </a:lnTo>
                  <a:cubicBezTo>
                    <a:pt x="299" y="16178"/>
                    <a:pt x="299" y="16266"/>
                    <a:pt x="410" y="16266"/>
                  </a:cubicBezTo>
                  <a:cubicBezTo>
                    <a:pt x="410" y="16354"/>
                    <a:pt x="355" y="16533"/>
                    <a:pt x="492" y="16533"/>
                  </a:cubicBezTo>
                  <a:cubicBezTo>
                    <a:pt x="573" y="16561"/>
                    <a:pt x="713" y="16501"/>
                    <a:pt x="739" y="16593"/>
                  </a:cubicBezTo>
                  <a:cubicBezTo>
                    <a:pt x="795" y="16593"/>
                    <a:pt x="821" y="16593"/>
                    <a:pt x="876" y="16593"/>
                  </a:cubicBezTo>
                  <a:cubicBezTo>
                    <a:pt x="906" y="16445"/>
                    <a:pt x="906" y="16294"/>
                    <a:pt x="1098" y="16354"/>
                  </a:cubicBezTo>
                  <a:cubicBezTo>
                    <a:pt x="1179" y="16354"/>
                    <a:pt x="1316" y="16413"/>
                    <a:pt x="1342" y="16294"/>
                  </a:cubicBezTo>
                  <a:cubicBezTo>
                    <a:pt x="1371" y="16294"/>
                    <a:pt x="1371" y="16294"/>
                    <a:pt x="1371" y="16294"/>
                  </a:cubicBezTo>
                  <a:cubicBezTo>
                    <a:pt x="1371" y="16354"/>
                    <a:pt x="1397" y="16445"/>
                    <a:pt x="1397" y="16533"/>
                  </a:cubicBezTo>
                  <a:cubicBezTo>
                    <a:pt x="1479" y="16533"/>
                    <a:pt x="1619" y="16709"/>
                    <a:pt x="1645" y="16649"/>
                  </a:cubicBezTo>
                  <a:cubicBezTo>
                    <a:pt x="1645" y="16621"/>
                    <a:pt x="1590" y="16386"/>
                    <a:pt x="1590" y="16326"/>
                  </a:cubicBezTo>
                  <a:cubicBezTo>
                    <a:pt x="1645" y="16386"/>
                    <a:pt x="1700" y="16326"/>
                    <a:pt x="1726" y="16445"/>
                  </a:cubicBezTo>
                  <a:cubicBezTo>
                    <a:pt x="1726" y="16501"/>
                    <a:pt x="1756" y="16533"/>
                    <a:pt x="1756" y="16561"/>
                  </a:cubicBezTo>
                  <a:cubicBezTo>
                    <a:pt x="1782" y="16649"/>
                    <a:pt x="1837" y="16741"/>
                    <a:pt x="1919" y="16741"/>
                  </a:cubicBezTo>
                  <a:cubicBezTo>
                    <a:pt x="1974" y="16948"/>
                    <a:pt x="1645" y="16800"/>
                    <a:pt x="1564" y="16888"/>
                  </a:cubicBezTo>
                  <a:cubicBezTo>
                    <a:pt x="1453" y="17004"/>
                    <a:pt x="1479" y="17275"/>
                    <a:pt x="1645" y="17331"/>
                  </a:cubicBezTo>
                  <a:cubicBezTo>
                    <a:pt x="1867" y="17391"/>
                    <a:pt x="1590" y="17746"/>
                    <a:pt x="1508" y="17479"/>
                  </a:cubicBezTo>
                  <a:cubicBezTo>
                    <a:pt x="1397" y="17275"/>
                    <a:pt x="1261" y="17215"/>
                    <a:pt x="1042" y="17243"/>
                  </a:cubicBezTo>
                  <a:cubicBezTo>
                    <a:pt x="1042" y="17303"/>
                    <a:pt x="987" y="17331"/>
                    <a:pt x="932" y="17331"/>
                  </a:cubicBezTo>
                  <a:cubicBezTo>
                    <a:pt x="932" y="17064"/>
                    <a:pt x="713" y="17183"/>
                    <a:pt x="658" y="17004"/>
                  </a:cubicBezTo>
                  <a:cubicBezTo>
                    <a:pt x="603" y="16800"/>
                    <a:pt x="466" y="16681"/>
                    <a:pt x="274" y="16681"/>
                  </a:cubicBezTo>
                  <a:cubicBezTo>
                    <a:pt x="244" y="16709"/>
                    <a:pt x="244" y="16741"/>
                    <a:pt x="244" y="16800"/>
                  </a:cubicBezTo>
                  <a:cubicBezTo>
                    <a:pt x="329" y="16800"/>
                    <a:pt x="410" y="16888"/>
                    <a:pt x="492" y="16888"/>
                  </a:cubicBezTo>
                  <a:cubicBezTo>
                    <a:pt x="492" y="16976"/>
                    <a:pt x="410" y="17096"/>
                    <a:pt x="492" y="17156"/>
                  </a:cubicBezTo>
                  <a:cubicBezTo>
                    <a:pt x="521" y="17183"/>
                    <a:pt x="573" y="17183"/>
                    <a:pt x="628" y="17243"/>
                  </a:cubicBezTo>
                  <a:cubicBezTo>
                    <a:pt x="739" y="17363"/>
                    <a:pt x="739" y="17570"/>
                    <a:pt x="547" y="17570"/>
                  </a:cubicBezTo>
                  <a:cubicBezTo>
                    <a:pt x="521" y="17658"/>
                    <a:pt x="466" y="17778"/>
                    <a:pt x="492" y="17866"/>
                  </a:cubicBezTo>
                  <a:cubicBezTo>
                    <a:pt x="603" y="17894"/>
                    <a:pt x="739" y="17926"/>
                    <a:pt x="850" y="17894"/>
                  </a:cubicBezTo>
                  <a:cubicBezTo>
                    <a:pt x="932" y="17894"/>
                    <a:pt x="876" y="17539"/>
                    <a:pt x="876" y="17479"/>
                  </a:cubicBezTo>
                  <a:cubicBezTo>
                    <a:pt x="1013" y="17451"/>
                    <a:pt x="1042" y="17570"/>
                    <a:pt x="1124" y="17630"/>
                  </a:cubicBezTo>
                  <a:cubicBezTo>
                    <a:pt x="1235" y="17718"/>
                    <a:pt x="1479" y="17718"/>
                    <a:pt x="1619" y="17718"/>
                  </a:cubicBezTo>
                  <a:cubicBezTo>
                    <a:pt x="1619" y="17866"/>
                    <a:pt x="1590" y="18041"/>
                    <a:pt x="1756" y="18041"/>
                  </a:cubicBezTo>
                  <a:cubicBezTo>
                    <a:pt x="1726" y="18073"/>
                    <a:pt x="1756" y="18133"/>
                    <a:pt x="1756" y="18133"/>
                  </a:cubicBezTo>
                  <a:cubicBezTo>
                    <a:pt x="1811" y="18133"/>
                    <a:pt x="1811" y="18041"/>
                    <a:pt x="1811" y="18013"/>
                  </a:cubicBezTo>
                  <a:cubicBezTo>
                    <a:pt x="1948" y="18013"/>
                    <a:pt x="2111" y="18013"/>
                    <a:pt x="2248" y="18013"/>
                  </a:cubicBezTo>
                  <a:cubicBezTo>
                    <a:pt x="2248" y="17985"/>
                    <a:pt x="2248" y="17985"/>
                    <a:pt x="2248" y="17953"/>
                  </a:cubicBezTo>
                  <a:cubicBezTo>
                    <a:pt x="2333" y="17953"/>
                    <a:pt x="2440" y="17953"/>
                    <a:pt x="2495" y="17894"/>
                  </a:cubicBezTo>
                  <a:cubicBezTo>
                    <a:pt x="2551" y="17806"/>
                    <a:pt x="2606" y="17746"/>
                    <a:pt x="2688" y="17718"/>
                  </a:cubicBezTo>
                  <a:cubicBezTo>
                    <a:pt x="2688" y="17658"/>
                    <a:pt x="2717" y="17598"/>
                    <a:pt x="2662" y="17539"/>
                  </a:cubicBezTo>
                  <a:cubicBezTo>
                    <a:pt x="2743" y="17539"/>
                    <a:pt x="2965" y="17511"/>
                    <a:pt x="2965" y="17630"/>
                  </a:cubicBezTo>
                  <a:cubicBezTo>
                    <a:pt x="2991" y="17630"/>
                    <a:pt x="3017" y="17630"/>
                    <a:pt x="3046" y="17630"/>
                  </a:cubicBezTo>
                  <a:cubicBezTo>
                    <a:pt x="3046" y="17598"/>
                    <a:pt x="3046" y="17539"/>
                    <a:pt x="3046" y="17511"/>
                  </a:cubicBezTo>
                  <a:cubicBezTo>
                    <a:pt x="3072" y="17511"/>
                    <a:pt x="3127" y="17511"/>
                    <a:pt x="3153" y="17511"/>
                  </a:cubicBezTo>
                  <a:cubicBezTo>
                    <a:pt x="3153" y="17658"/>
                    <a:pt x="3046" y="17718"/>
                    <a:pt x="3072" y="17866"/>
                  </a:cubicBezTo>
                  <a:cubicBezTo>
                    <a:pt x="3072" y="17866"/>
                    <a:pt x="3127" y="17866"/>
                    <a:pt x="3153" y="17866"/>
                  </a:cubicBezTo>
                  <a:cubicBezTo>
                    <a:pt x="3127" y="17746"/>
                    <a:pt x="3346" y="17746"/>
                    <a:pt x="3431" y="17778"/>
                  </a:cubicBezTo>
                  <a:cubicBezTo>
                    <a:pt x="3567" y="17834"/>
                    <a:pt x="3486" y="18193"/>
                    <a:pt x="3456" y="18309"/>
                  </a:cubicBezTo>
                  <a:cubicBezTo>
                    <a:pt x="3375" y="18309"/>
                    <a:pt x="3294" y="18309"/>
                    <a:pt x="3375" y="18400"/>
                  </a:cubicBezTo>
                  <a:cubicBezTo>
                    <a:pt x="3456" y="18428"/>
                    <a:pt x="3486" y="18368"/>
                    <a:pt x="3567" y="18400"/>
                  </a:cubicBezTo>
                  <a:cubicBezTo>
                    <a:pt x="3593" y="18428"/>
                    <a:pt x="3623" y="18428"/>
                    <a:pt x="3649" y="18460"/>
                  </a:cubicBezTo>
                  <a:cubicBezTo>
                    <a:pt x="3649" y="18548"/>
                    <a:pt x="3623" y="18608"/>
                    <a:pt x="3623" y="18723"/>
                  </a:cubicBezTo>
                  <a:cubicBezTo>
                    <a:pt x="3649" y="18723"/>
                    <a:pt x="3649" y="18723"/>
                    <a:pt x="3678" y="18723"/>
                  </a:cubicBezTo>
                  <a:cubicBezTo>
                    <a:pt x="3678" y="18576"/>
                    <a:pt x="4033" y="18576"/>
                    <a:pt x="4114" y="18636"/>
                  </a:cubicBezTo>
                  <a:cubicBezTo>
                    <a:pt x="4199" y="18696"/>
                    <a:pt x="4144" y="18903"/>
                    <a:pt x="4144" y="18991"/>
                  </a:cubicBezTo>
                  <a:cubicBezTo>
                    <a:pt x="4114" y="19079"/>
                    <a:pt x="4114" y="19170"/>
                    <a:pt x="4114" y="19258"/>
                  </a:cubicBezTo>
                  <a:cubicBezTo>
                    <a:pt x="4144" y="19318"/>
                    <a:pt x="4170" y="19378"/>
                    <a:pt x="4170" y="19438"/>
                  </a:cubicBezTo>
                  <a:cubicBezTo>
                    <a:pt x="4307" y="19438"/>
                    <a:pt x="4499" y="19378"/>
                    <a:pt x="4639" y="19466"/>
                  </a:cubicBezTo>
                  <a:cubicBezTo>
                    <a:pt x="4721" y="19525"/>
                    <a:pt x="4639" y="19880"/>
                    <a:pt x="4610" y="19968"/>
                  </a:cubicBezTo>
                  <a:cubicBezTo>
                    <a:pt x="4528" y="19968"/>
                    <a:pt x="4554" y="20116"/>
                    <a:pt x="4554" y="20176"/>
                  </a:cubicBezTo>
                  <a:cubicBezTo>
                    <a:pt x="4418" y="20176"/>
                    <a:pt x="4336" y="20176"/>
                    <a:pt x="4307" y="20323"/>
                  </a:cubicBezTo>
                  <a:cubicBezTo>
                    <a:pt x="4307" y="20415"/>
                    <a:pt x="4443" y="20770"/>
                    <a:pt x="4281" y="20770"/>
                  </a:cubicBezTo>
                  <a:cubicBezTo>
                    <a:pt x="4144" y="20770"/>
                    <a:pt x="4114" y="20475"/>
                    <a:pt x="3952" y="20475"/>
                  </a:cubicBezTo>
                  <a:cubicBezTo>
                    <a:pt x="3760" y="20503"/>
                    <a:pt x="3926" y="20678"/>
                    <a:pt x="4063" y="20678"/>
                  </a:cubicBezTo>
                  <a:cubicBezTo>
                    <a:pt x="4089" y="20798"/>
                    <a:pt x="3896" y="20798"/>
                    <a:pt x="3841" y="20830"/>
                  </a:cubicBezTo>
                  <a:cubicBezTo>
                    <a:pt x="3785" y="20858"/>
                    <a:pt x="3760" y="21006"/>
                    <a:pt x="3734" y="21125"/>
                  </a:cubicBezTo>
                  <a:cubicBezTo>
                    <a:pt x="3760" y="21153"/>
                    <a:pt x="3734" y="21241"/>
                    <a:pt x="3760" y="21273"/>
                  </a:cubicBezTo>
                  <a:cubicBezTo>
                    <a:pt x="3785" y="21361"/>
                    <a:pt x="3952" y="21452"/>
                    <a:pt x="4033" y="21480"/>
                  </a:cubicBezTo>
                  <a:cubicBezTo>
                    <a:pt x="4225" y="21600"/>
                    <a:pt x="4362" y="21393"/>
                    <a:pt x="4499" y="21273"/>
                  </a:cubicBezTo>
                  <a:cubicBezTo>
                    <a:pt x="4584" y="21185"/>
                    <a:pt x="4665" y="20886"/>
                    <a:pt x="4802" y="20918"/>
                  </a:cubicBezTo>
                  <a:cubicBezTo>
                    <a:pt x="4832" y="20798"/>
                    <a:pt x="4832" y="20650"/>
                    <a:pt x="4832" y="20531"/>
                  </a:cubicBezTo>
                  <a:cubicBezTo>
                    <a:pt x="4802" y="20531"/>
                    <a:pt x="4802" y="20531"/>
                    <a:pt x="4802" y="20531"/>
                  </a:cubicBezTo>
                  <a:cubicBezTo>
                    <a:pt x="4776" y="20475"/>
                    <a:pt x="4802" y="20383"/>
                    <a:pt x="4802" y="20323"/>
                  </a:cubicBezTo>
                  <a:cubicBezTo>
                    <a:pt x="5076" y="20204"/>
                    <a:pt x="5460" y="20116"/>
                    <a:pt x="5763" y="20176"/>
                  </a:cubicBezTo>
                  <a:cubicBezTo>
                    <a:pt x="5900" y="20236"/>
                    <a:pt x="5930" y="20415"/>
                    <a:pt x="6066" y="20443"/>
                  </a:cubicBezTo>
                  <a:cubicBezTo>
                    <a:pt x="6174" y="20443"/>
                    <a:pt x="6340" y="20443"/>
                    <a:pt x="6340" y="20295"/>
                  </a:cubicBezTo>
                  <a:cubicBezTo>
                    <a:pt x="6366" y="20295"/>
                    <a:pt x="6395" y="20263"/>
                    <a:pt x="6451" y="20295"/>
                  </a:cubicBezTo>
                  <a:cubicBezTo>
                    <a:pt x="6477" y="19908"/>
                    <a:pt x="6613" y="20355"/>
                    <a:pt x="6698" y="20176"/>
                  </a:cubicBezTo>
                  <a:cubicBezTo>
                    <a:pt x="6750" y="20028"/>
                    <a:pt x="6780" y="20000"/>
                    <a:pt x="6891" y="19968"/>
                  </a:cubicBezTo>
                  <a:cubicBezTo>
                    <a:pt x="7027" y="19908"/>
                    <a:pt x="6891" y="19733"/>
                    <a:pt x="7027" y="19645"/>
                  </a:cubicBezTo>
                  <a:cubicBezTo>
                    <a:pt x="6780" y="19553"/>
                    <a:pt x="6998" y="19493"/>
                    <a:pt x="7164" y="19493"/>
                  </a:cubicBezTo>
                  <a:cubicBezTo>
                    <a:pt x="7356" y="19525"/>
                    <a:pt x="7382" y="19585"/>
                    <a:pt x="7382" y="19793"/>
                  </a:cubicBezTo>
                  <a:cubicBezTo>
                    <a:pt x="7438" y="19793"/>
                    <a:pt x="7464" y="19761"/>
                    <a:pt x="7493" y="19761"/>
                  </a:cubicBezTo>
                  <a:cubicBezTo>
                    <a:pt x="7519" y="19466"/>
                    <a:pt x="7767" y="19733"/>
                    <a:pt x="7741" y="19908"/>
                  </a:cubicBezTo>
                  <a:cubicBezTo>
                    <a:pt x="7796" y="19940"/>
                    <a:pt x="7878" y="19908"/>
                    <a:pt x="7959" y="19908"/>
                  </a:cubicBezTo>
                  <a:cubicBezTo>
                    <a:pt x="7959" y="19613"/>
                    <a:pt x="8125" y="19701"/>
                    <a:pt x="8344" y="19673"/>
                  </a:cubicBezTo>
                  <a:cubicBezTo>
                    <a:pt x="8369" y="19585"/>
                    <a:pt x="8262" y="19553"/>
                    <a:pt x="8288" y="19466"/>
                  </a:cubicBezTo>
                  <a:cubicBezTo>
                    <a:pt x="8454" y="19378"/>
                    <a:pt x="8399" y="19110"/>
                    <a:pt x="8617" y="19138"/>
                  </a:cubicBezTo>
                  <a:cubicBezTo>
                    <a:pt x="8617" y="19051"/>
                    <a:pt x="8617" y="18963"/>
                    <a:pt x="8647" y="18871"/>
                  </a:cubicBezTo>
                  <a:cubicBezTo>
                    <a:pt x="8702" y="18843"/>
                    <a:pt x="8758" y="18871"/>
                    <a:pt x="8758" y="18903"/>
                  </a:cubicBezTo>
                  <a:cubicBezTo>
                    <a:pt x="8783" y="18903"/>
                    <a:pt x="8809" y="18903"/>
                    <a:pt x="8809" y="18931"/>
                  </a:cubicBezTo>
                  <a:cubicBezTo>
                    <a:pt x="8809" y="18963"/>
                    <a:pt x="8839" y="19019"/>
                    <a:pt x="8839" y="19051"/>
                  </a:cubicBezTo>
                  <a:cubicBezTo>
                    <a:pt x="8920" y="19079"/>
                    <a:pt x="8976" y="19019"/>
                    <a:pt x="9002" y="18931"/>
                  </a:cubicBezTo>
                  <a:cubicBezTo>
                    <a:pt x="9112" y="18963"/>
                    <a:pt x="9249" y="19019"/>
                    <a:pt x="9416" y="19079"/>
                  </a:cubicBezTo>
                  <a:cubicBezTo>
                    <a:pt x="9416" y="19051"/>
                    <a:pt x="9386" y="19019"/>
                    <a:pt x="9386" y="18991"/>
                  </a:cubicBezTo>
                  <a:cubicBezTo>
                    <a:pt x="9386" y="18903"/>
                    <a:pt x="9360" y="18871"/>
                    <a:pt x="9249" y="18871"/>
                  </a:cubicBezTo>
                  <a:cubicBezTo>
                    <a:pt x="9223" y="18755"/>
                    <a:pt x="9138" y="18696"/>
                    <a:pt x="9112" y="18608"/>
                  </a:cubicBezTo>
                  <a:cubicBezTo>
                    <a:pt x="9305" y="18608"/>
                    <a:pt x="9087" y="18281"/>
                    <a:pt x="9087" y="18249"/>
                  </a:cubicBezTo>
                  <a:cubicBezTo>
                    <a:pt x="9057" y="18101"/>
                    <a:pt x="9087" y="17926"/>
                    <a:pt x="9087" y="17778"/>
                  </a:cubicBezTo>
                  <a:cubicBezTo>
                    <a:pt x="9112" y="17778"/>
                    <a:pt x="9138" y="17778"/>
                    <a:pt x="9168" y="17778"/>
                  </a:cubicBezTo>
                  <a:cubicBezTo>
                    <a:pt x="9168" y="18041"/>
                    <a:pt x="9331" y="18249"/>
                    <a:pt x="9360" y="18488"/>
                  </a:cubicBezTo>
                  <a:cubicBezTo>
                    <a:pt x="9360" y="18576"/>
                    <a:pt x="9416" y="18608"/>
                    <a:pt x="9416" y="18696"/>
                  </a:cubicBezTo>
                  <a:cubicBezTo>
                    <a:pt x="9441" y="18723"/>
                    <a:pt x="9416" y="18815"/>
                    <a:pt x="9441" y="18843"/>
                  </a:cubicBezTo>
                  <a:cubicBezTo>
                    <a:pt x="9441" y="18903"/>
                    <a:pt x="9497" y="18991"/>
                    <a:pt x="9578" y="18963"/>
                  </a:cubicBezTo>
                  <a:cubicBezTo>
                    <a:pt x="9634" y="18903"/>
                    <a:pt x="9523" y="18843"/>
                    <a:pt x="9523" y="18843"/>
                  </a:cubicBezTo>
                  <a:cubicBezTo>
                    <a:pt x="9497" y="18723"/>
                    <a:pt x="9552" y="18608"/>
                    <a:pt x="9523" y="18488"/>
                  </a:cubicBezTo>
                  <a:cubicBezTo>
                    <a:pt x="9497" y="18309"/>
                    <a:pt x="9467" y="18101"/>
                    <a:pt x="9441" y="17894"/>
                  </a:cubicBezTo>
                  <a:cubicBezTo>
                    <a:pt x="9416" y="17746"/>
                    <a:pt x="9441" y="17598"/>
                    <a:pt x="9416" y="17451"/>
                  </a:cubicBezTo>
                  <a:cubicBezTo>
                    <a:pt x="9386" y="17303"/>
                    <a:pt x="9360" y="17156"/>
                    <a:pt x="9331" y="17004"/>
                  </a:cubicBezTo>
                  <a:cubicBezTo>
                    <a:pt x="9331" y="16856"/>
                    <a:pt x="9275" y="16741"/>
                    <a:pt x="9275" y="16621"/>
                  </a:cubicBezTo>
                  <a:cubicBezTo>
                    <a:pt x="9194" y="16593"/>
                    <a:pt x="9138" y="16621"/>
                    <a:pt x="9138" y="16681"/>
                  </a:cubicBezTo>
                  <a:cubicBezTo>
                    <a:pt x="9087" y="16533"/>
                    <a:pt x="9194" y="16561"/>
                    <a:pt x="9275" y="16561"/>
                  </a:cubicBezTo>
                  <a:cubicBezTo>
                    <a:pt x="9305" y="16445"/>
                    <a:pt x="9305" y="16445"/>
                    <a:pt x="9331" y="16354"/>
                  </a:cubicBezTo>
                  <a:cubicBezTo>
                    <a:pt x="9386" y="16294"/>
                    <a:pt x="9441" y="16266"/>
                    <a:pt x="9467" y="16178"/>
                  </a:cubicBezTo>
                  <a:cubicBezTo>
                    <a:pt x="9497" y="16026"/>
                    <a:pt x="9497" y="15851"/>
                    <a:pt x="9497" y="15703"/>
                  </a:cubicBezTo>
                  <a:cubicBezTo>
                    <a:pt x="9497" y="15643"/>
                    <a:pt x="9497" y="15556"/>
                    <a:pt x="9497" y="15496"/>
                  </a:cubicBezTo>
                  <a:cubicBezTo>
                    <a:pt x="9467" y="15316"/>
                    <a:pt x="9386" y="15141"/>
                    <a:pt x="9331" y="14993"/>
                  </a:cubicBezTo>
                  <a:cubicBezTo>
                    <a:pt x="9305" y="14786"/>
                    <a:pt x="9249" y="14546"/>
                    <a:pt x="9223" y="14339"/>
                  </a:cubicBezTo>
                  <a:cubicBezTo>
                    <a:pt x="9194" y="14131"/>
                    <a:pt x="9223" y="13896"/>
                    <a:pt x="9305" y="13716"/>
                  </a:cubicBezTo>
                  <a:cubicBezTo>
                    <a:pt x="9331" y="13657"/>
                    <a:pt x="9360" y="13601"/>
                    <a:pt x="9386" y="13541"/>
                  </a:cubicBezTo>
                  <a:cubicBezTo>
                    <a:pt x="9441" y="13333"/>
                    <a:pt x="9497" y="13006"/>
                    <a:pt x="9663" y="12859"/>
                  </a:cubicBezTo>
                  <a:cubicBezTo>
                    <a:pt x="9826" y="12739"/>
                    <a:pt x="9826" y="12532"/>
                    <a:pt x="9937" y="12356"/>
                  </a:cubicBezTo>
                  <a:cubicBezTo>
                    <a:pt x="9992" y="12264"/>
                    <a:pt x="10074" y="12117"/>
                    <a:pt x="10184" y="12089"/>
                  </a:cubicBezTo>
                  <a:cubicBezTo>
                    <a:pt x="10266" y="12061"/>
                    <a:pt x="10321" y="12089"/>
                    <a:pt x="10403" y="12089"/>
                  </a:cubicBezTo>
                  <a:cubicBezTo>
                    <a:pt x="10484" y="12061"/>
                    <a:pt x="10514" y="12001"/>
                    <a:pt x="10595" y="11969"/>
                  </a:cubicBezTo>
                  <a:cubicBezTo>
                    <a:pt x="10595" y="11941"/>
                    <a:pt x="10595" y="11941"/>
                    <a:pt x="10595" y="11909"/>
                  </a:cubicBezTo>
                  <a:cubicBezTo>
                    <a:pt x="10732" y="11821"/>
                    <a:pt x="10950" y="11849"/>
                    <a:pt x="11116" y="11849"/>
                  </a:cubicBezTo>
                  <a:cubicBezTo>
                    <a:pt x="11116" y="11969"/>
                    <a:pt x="11172" y="12061"/>
                    <a:pt x="11172" y="12149"/>
                  </a:cubicBezTo>
                  <a:cubicBezTo>
                    <a:pt x="11172" y="12236"/>
                    <a:pt x="11116" y="12416"/>
                    <a:pt x="11253" y="12384"/>
                  </a:cubicBezTo>
                  <a:cubicBezTo>
                    <a:pt x="11253" y="12296"/>
                    <a:pt x="11253" y="12208"/>
                    <a:pt x="11334" y="12176"/>
                  </a:cubicBezTo>
                  <a:cubicBezTo>
                    <a:pt x="11334" y="12264"/>
                    <a:pt x="11308" y="12324"/>
                    <a:pt x="11308" y="12384"/>
                  </a:cubicBezTo>
                  <a:cubicBezTo>
                    <a:pt x="11445" y="12416"/>
                    <a:pt x="11445" y="12149"/>
                    <a:pt x="11445" y="12061"/>
                  </a:cubicBezTo>
                  <a:cubicBezTo>
                    <a:pt x="11501" y="12117"/>
                    <a:pt x="11445" y="12264"/>
                    <a:pt x="11582" y="12236"/>
                  </a:cubicBezTo>
                  <a:cubicBezTo>
                    <a:pt x="11582" y="12264"/>
                    <a:pt x="11582" y="12296"/>
                    <a:pt x="11582" y="12296"/>
                  </a:cubicBezTo>
                  <a:cubicBezTo>
                    <a:pt x="11611" y="12296"/>
                    <a:pt x="11637" y="12296"/>
                    <a:pt x="11637" y="12296"/>
                  </a:cubicBezTo>
                  <a:cubicBezTo>
                    <a:pt x="11637" y="12264"/>
                    <a:pt x="11667" y="12208"/>
                    <a:pt x="11637" y="12176"/>
                  </a:cubicBezTo>
                  <a:cubicBezTo>
                    <a:pt x="11667" y="12236"/>
                    <a:pt x="11722" y="12236"/>
                    <a:pt x="11774" y="12236"/>
                  </a:cubicBezTo>
                  <a:cubicBezTo>
                    <a:pt x="11667" y="12208"/>
                    <a:pt x="11693" y="12029"/>
                    <a:pt x="11774" y="11969"/>
                  </a:cubicBezTo>
                  <a:cubicBezTo>
                    <a:pt x="11911" y="11821"/>
                    <a:pt x="12051" y="11793"/>
                    <a:pt x="12133" y="11614"/>
                  </a:cubicBezTo>
                  <a:cubicBezTo>
                    <a:pt x="12159" y="11526"/>
                    <a:pt x="12133" y="11434"/>
                    <a:pt x="12188" y="11379"/>
                  </a:cubicBezTo>
                  <a:cubicBezTo>
                    <a:pt x="12214" y="11319"/>
                    <a:pt x="12295" y="11259"/>
                    <a:pt x="12351" y="11199"/>
                  </a:cubicBezTo>
                  <a:cubicBezTo>
                    <a:pt x="12406" y="11111"/>
                    <a:pt x="12406" y="11111"/>
                    <a:pt x="12432" y="10992"/>
                  </a:cubicBezTo>
                  <a:cubicBezTo>
                    <a:pt x="12432" y="10784"/>
                    <a:pt x="12517" y="10756"/>
                    <a:pt x="12680" y="10724"/>
                  </a:cubicBezTo>
                  <a:cubicBezTo>
                    <a:pt x="12791" y="10724"/>
                    <a:pt x="12927" y="10696"/>
                    <a:pt x="13038" y="10664"/>
                  </a:cubicBezTo>
                  <a:cubicBezTo>
                    <a:pt x="13038" y="10549"/>
                    <a:pt x="12872" y="10549"/>
                    <a:pt x="12791" y="10549"/>
                  </a:cubicBezTo>
                  <a:cubicBezTo>
                    <a:pt x="12680" y="10605"/>
                    <a:pt x="12680" y="10664"/>
                    <a:pt x="12517" y="10664"/>
                  </a:cubicBezTo>
                  <a:cubicBezTo>
                    <a:pt x="12573" y="10517"/>
                    <a:pt x="12902" y="10549"/>
                    <a:pt x="13009" y="10549"/>
                  </a:cubicBezTo>
                  <a:cubicBezTo>
                    <a:pt x="13094" y="10549"/>
                    <a:pt x="13201" y="10549"/>
                    <a:pt x="13286" y="10577"/>
                  </a:cubicBezTo>
                  <a:cubicBezTo>
                    <a:pt x="13393" y="10605"/>
                    <a:pt x="13449" y="10696"/>
                    <a:pt x="13560" y="10724"/>
                  </a:cubicBezTo>
                  <a:cubicBezTo>
                    <a:pt x="13560" y="10724"/>
                    <a:pt x="13560" y="10756"/>
                    <a:pt x="13589" y="10784"/>
                  </a:cubicBezTo>
                  <a:cubicBezTo>
                    <a:pt x="13589" y="10696"/>
                    <a:pt x="13589" y="10636"/>
                    <a:pt x="13589" y="10549"/>
                  </a:cubicBezTo>
                  <a:cubicBezTo>
                    <a:pt x="13671" y="10577"/>
                    <a:pt x="13641" y="10724"/>
                    <a:pt x="13641" y="10784"/>
                  </a:cubicBezTo>
                  <a:cubicBezTo>
                    <a:pt x="13807" y="10844"/>
                    <a:pt x="13970" y="10756"/>
                    <a:pt x="14107" y="10696"/>
                  </a:cubicBezTo>
                  <a:cubicBezTo>
                    <a:pt x="14273" y="10605"/>
                    <a:pt x="14354" y="10517"/>
                    <a:pt x="14495" y="10429"/>
                  </a:cubicBezTo>
                  <a:cubicBezTo>
                    <a:pt x="14632" y="10369"/>
                    <a:pt x="14794" y="10341"/>
                    <a:pt x="14931" y="10249"/>
                  </a:cubicBezTo>
                  <a:cubicBezTo>
                    <a:pt x="14987" y="10221"/>
                    <a:pt x="15016" y="10194"/>
                    <a:pt x="15042" y="10134"/>
                  </a:cubicBezTo>
                  <a:cubicBezTo>
                    <a:pt x="15068" y="10046"/>
                    <a:pt x="15042" y="9954"/>
                    <a:pt x="15123" y="9894"/>
                  </a:cubicBezTo>
                  <a:cubicBezTo>
                    <a:pt x="15123" y="9954"/>
                    <a:pt x="15097" y="10046"/>
                    <a:pt x="15123" y="10102"/>
                  </a:cubicBezTo>
                  <a:cubicBezTo>
                    <a:pt x="15123" y="10102"/>
                    <a:pt x="15153" y="10102"/>
                    <a:pt x="15179" y="10102"/>
                  </a:cubicBezTo>
                  <a:cubicBezTo>
                    <a:pt x="15205" y="10102"/>
                    <a:pt x="15179" y="9779"/>
                    <a:pt x="15179" y="9747"/>
                  </a:cubicBezTo>
                  <a:cubicBezTo>
                    <a:pt x="15205" y="9659"/>
                    <a:pt x="15234" y="9511"/>
                    <a:pt x="15260" y="9420"/>
                  </a:cubicBezTo>
                  <a:cubicBezTo>
                    <a:pt x="15316" y="9332"/>
                    <a:pt x="15371" y="9272"/>
                    <a:pt x="15371" y="9156"/>
                  </a:cubicBezTo>
                  <a:cubicBezTo>
                    <a:pt x="15345" y="9064"/>
                    <a:pt x="15260" y="8949"/>
                    <a:pt x="15179" y="8949"/>
                  </a:cubicBezTo>
                  <a:cubicBezTo>
                    <a:pt x="15179" y="8977"/>
                    <a:pt x="15179" y="9009"/>
                    <a:pt x="15179" y="9037"/>
                  </a:cubicBezTo>
                  <a:cubicBezTo>
                    <a:pt x="15205" y="9064"/>
                    <a:pt x="15205" y="9064"/>
                    <a:pt x="15234" y="9064"/>
                  </a:cubicBezTo>
                  <a:cubicBezTo>
                    <a:pt x="15234" y="9184"/>
                    <a:pt x="15234" y="9332"/>
                    <a:pt x="15179" y="9451"/>
                  </a:cubicBezTo>
                  <a:cubicBezTo>
                    <a:pt x="14931" y="9511"/>
                    <a:pt x="15179" y="8801"/>
                    <a:pt x="15234" y="8741"/>
                  </a:cubicBezTo>
                  <a:cubicBezTo>
                    <a:pt x="15290" y="8622"/>
                    <a:pt x="15426" y="8594"/>
                    <a:pt x="15537" y="8534"/>
                  </a:cubicBezTo>
                  <a:cubicBezTo>
                    <a:pt x="15674" y="8442"/>
                    <a:pt x="15785" y="8326"/>
                    <a:pt x="15922" y="8235"/>
                  </a:cubicBezTo>
                  <a:cubicBezTo>
                    <a:pt x="16025" y="8147"/>
                    <a:pt x="16110" y="8119"/>
                    <a:pt x="16192" y="7999"/>
                  </a:cubicBezTo>
                  <a:cubicBezTo>
                    <a:pt x="16303" y="7824"/>
                    <a:pt x="16410" y="7792"/>
                    <a:pt x="16602" y="7704"/>
                  </a:cubicBezTo>
                  <a:cubicBezTo>
                    <a:pt x="16739" y="7616"/>
                    <a:pt x="16905" y="7524"/>
                    <a:pt x="17068" y="7497"/>
                  </a:cubicBezTo>
                  <a:cubicBezTo>
                    <a:pt x="17179" y="7465"/>
                    <a:pt x="17290" y="7437"/>
                    <a:pt x="17401" y="7377"/>
                  </a:cubicBezTo>
                  <a:cubicBezTo>
                    <a:pt x="17482" y="7317"/>
                    <a:pt x="17508" y="7229"/>
                    <a:pt x="17563" y="7169"/>
                  </a:cubicBezTo>
                  <a:cubicBezTo>
                    <a:pt x="17648" y="7082"/>
                    <a:pt x="17730" y="7082"/>
                    <a:pt x="17785" y="6994"/>
                  </a:cubicBezTo>
                  <a:cubicBezTo>
                    <a:pt x="17811" y="6934"/>
                    <a:pt x="17811" y="6814"/>
                    <a:pt x="17866" y="6727"/>
                  </a:cubicBezTo>
                  <a:cubicBezTo>
                    <a:pt x="17977" y="6579"/>
                    <a:pt x="18114" y="6427"/>
                    <a:pt x="18251" y="6312"/>
                  </a:cubicBezTo>
                  <a:cubicBezTo>
                    <a:pt x="18443" y="6104"/>
                    <a:pt x="18691" y="6016"/>
                    <a:pt x="18935" y="5837"/>
                  </a:cubicBezTo>
                  <a:cubicBezTo>
                    <a:pt x="19020" y="5777"/>
                    <a:pt x="19046" y="5717"/>
                    <a:pt x="19101" y="5689"/>
                  </a:cubicBezTo>
                  <a:cubicBezTo>
                    <a:pt x="19156" y="5629"/>
                    <a:pt x="19238" y="5629"/>
                    <a:pt x="19293" y="5601"/>
                  </a:cubicBezTo>
                  <a:cubicBezTo>
                    <a:pt x="19430" y="5510"/>
                    <a:pt x="19567" y="5482"/>
                    <a:pt x="19678" y="5390"/>
                  </a:cubicBezTo>
                  <a:cubicBezTo>
                    <a:pt x="19733" y="5334"/>
                    <a:pt x="19789" y="5187"/>
                    <a:pt x="19896" y="5155"/>
                  </a:cubicBezTo>
                  <a:cubicBezTo>
                    <a:pt x="20007" y="5127"/>
                    <a:pt x="19951" y="4919"/>
                    <a:pt x="19981" y="4831"/>
                  </a:cubicBezTo>
                  <a:cubicBezTo>
                    <a:pt x="20033" y="4772"/>
                    <a:pt x="20118" y="4740"/>
                    <a:pt x="20173" y="4712"/>
                  </a:cubicBezTo>
                  <a:cubicBezTo>
                    <a:pt x="20280" y="4652"/>
                    <a:pt x="20421" y="4472"/>
                    <a:pt x="20528" y="4472"/>
                  </a:cubicBezTo>
                  <a:cubicBezTo>
                    <a:pt x="20528" y="4413"/>
                    <a:pt x="20583" y="4385"/>
                    <a:pt x="20613" y="4357"/>
                  </a:cubicBezTo>
                  <a:cubicBezTo>
                    <a:pt x="20694" y="4265"/>
                    <a:pt x="20720" y="4149"/>
                    <a:pt x="20802" y="4030"/>
                  </a:cubicBezTo>
                  <a:cubicBezTo>
                    <a:pt x="20857" y="3970"/>
                    <a:pt x="20942" y="3942"/>
                    <a:pt x="20968" y="3882"/>
                  </a:cubicBezTo>
                  <a:cubicBezTo>
                    <a:pt x="20994" y="3822"/>
                    <a:pt x="21023" y="3762"/>
                    <a:pt x="21049" y="3702"/>
                  </a:cubicBezTo>
                  <a:cubicBezTo>
                    <a:pt x="21105" y="3587"/>
                    <a:pt x="21216" y="3495"/>
                    <a:pt x="21297" y="3435"/>
                  </a:cubicBezTo>
                  <a:cubicBezTo>
                    <a:pt x="21382" y="3347"/>
                    <a:pt x="21489" y="3260"/>
                    <a:pt x="21545" y="3172"/>
                  </a:cubicBezTo>
                  <a:cubicBezTo>
                    <a:pt x="21570" y="3140"/>
                    <a:pt x="21600" y="3080"/>
                    <a:pt x="21600" y="3052"/>
                  </a:cubicBezTo>
                  <a:cubicBezTo>
                    <a:pt x="21489" y="2992"/>
                    <a:pt x="21408" y="2932"/>
                    <a:pt x="21408" y="2845"/>
                  </a:cubicBezTo>
                </a:path>
              </a:pathLst>
            </a:custGeom>
            <a:solidFill>
              <a:srgbClr val="0B3D6F"/>
            </a:solidFill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4135;p154">
              <a:extLst>
                <a:ext uri="{FF2B5EF4-FFF2-40B4-BE49-F238E27FC236}">
                  <a16:creationId xmlns:a16="http://schemas.microsoft.com/office/drawing/2014/main" id="{21A6C64C-1F61-468C-A01E-913F9987DA7F}"/>
                </a:ext>
              </a:extLst>
            </p:cNvPr>
            <p:cNvSpPr/>
            <p:nvPr/>
          </p:nvSpPr>
          <p:spPr>
            <a:xfrm>
              <a:off x="5232854" y="3242790"/>
              <a:ext cx="1143297" cy="1795144"/>
            </a:xfrm>
            <a:custGeom>
              <a:avLst/>
              <a:gdLst/>
              <a:ahLst/>
              <a:cxnLst/>
              <a:rect l="0" t="0" r="0" b="0"/>
              <a:pathLst>
                <a:path w="21600" h="21518" extrusionOk="0">
                  <a:moveTo>
                    <a:pt x="20682" y="3471"/>
                  </a:moveTo>
                  <a:cubicBezTo>
                    <a:pt x="20805" y="3393"/>
                    <a:pt x="20871" y="3352"/>
                    <a:pt x="20994" y="3279"/>
                  </a:cubicBezTo>
                  <a:cubicBezTo>
                    <a:pt x="21117" y="3160"/>
                    <a:pt x="21231" y="3123"/>
                    <a:pt x="21354" y="3009"/>
                  </a:cubicBezTo>
                  <a:cubicBezTo>
                    <a:pt x="21477" y="2931"/>
                    <a:pt x="21543" y="2853"/>
                    <a:pt x="21600" y="2775"/>
                  </a:cubicBezTo>
                  <a:cubicBezTo>
                    <a:pt x="21420" y="2775"/>
                    <a:pt x="21297" y="2697"/>
                    <a:pt x="21297" y="2619"/>
                  </a:cubicBezTo>
                  <a:cubicBezTo>
                    <a:pt x="21174" y="2427"/>
                    <a:pt x="21297" y="2121"/>
                    <a:pt x="21420" y="1965"/>
                  </a:cubicBezTo>
                  <a:cubicBezTo>
                    <a:pt x="21477" y="1809"/>
                    <a:pt x="21600" y="1736"/>
                    <a:pt x="21600" y="1580"/>
                  </a:cubicBezTo>
                  <a:cubicBezTo>
                    <a:pt x="21477" y="1580"/>
                    <a:pt x="21420" y="1617"/>
                    <a:pt x="21297" y="1617"/>
                  </a:cubicBezTo>
                  <a:cubicBezTo>
                    <a:pt x="20994" y="1658"/>
                    <a:pt x="20682" y="1617"/>
                    <a:pt x="20322" y="1617"/>
                  </a:cubicBezTo>
                  <a:cubicBezTo>
                    <a:pt x="20019" y="1617"/>
                    <a:pt x="19773" y="1658"/>
                    <a:pt x="19535" y="1736"/>
                  </a:cubicBezTo>
                  <a:cubicBezTo>
                    <a:pt x="19469" y="1617"/>
                    <a:pt x="19650" y="1539"/>
                    <a:pt x="19715" y="1461"/>
                  </a:cubicBezTo>
                  <a:cubicBezTo>
                    <a:pt x="19592" y="1424"/>
                    <a:pt x="19347" y="1424"/>
                    <a:pt x="19166" y="1388"/>
                  </a:cubicBezTo>
                  <a:cubicBezTo>
                    <a:pt x="19043" y="1347"/>
                    <a:pt x="18920" y="1191"/>
                    <a:pt x="18740" y="1154"/>
                  </a:cubicBezTo>
                  <a:cubicBezTo>
                    <a:pt x="18249" y="1040"/>
                    <a:pt x="18068" y="1347"/>
                    <a:pt x="17642" y="1310"/>
                  </a:cubicBezTo>
                  <a:cubicBezTo>
                    <a:pt x="17405" y="1310"/>
                    <a:pt x="17216" y="1310"/>
                    <a:pt x="17101" y="1154"/>
                  </a:cubicBezTo>
                  <a:cubicBezTo>
                    <a:pt x="16978" y="999"/>
                    <a:pt x="17101" y="962"/>
                    <a:pt x="16733" y="926"/>
                  </a:cubicBezTo>
                  <a:cubicBezTo>
                    <a:pt x="16487" y="926"/>
                    <a:pt x="16429" y="962"/>
                    <a:pt x="16241" y="848"/>
                  </a:cubicBezTo>
                  <a:cubicBezTo>
                    <a:pt x="16126" y="770"/>
                    <a:pt x="16003" y="692"/>
                    <a:pt x="15938" y="614"/>
                  </a:cubicBezTo>
                  <a:cubicBezTo>
                    <a:pt x="15815" y="536"/>
                    <a:pt x="15880" y="422"/>
                    <a:pt x="15758" y="308"/>
                  </a:cubicBezTo>
                  <a:cubicBezTo>
                    <a:pt x="15577" y="188"/>
                    <a:pt x="15577" y="188"/>
                    <a:pt x="15577" y="152"/>
                  </a:cubicBezTo>
                  <a:cubicBezTo>
                    <a:pt x="15331" y="152"/>
                    <a:pt x="15208" y="115"/>
                    <a:pt x="15151" y="115"/>
                  </a:cubicBezTo>
                  <a:cubicBezTo>
                    <a:pt x="15028" y="152"/>
                    <a:pt x="14971" y="188"/>
                    <a:pt x="14905" y="266"/>
                  </a:cubicBezTo>
                  <a:cubicBezTo>
                    <a:pt x="14725" y="-4"/>
                    <a:pt x="14725" y="230"/>
                    <a:pt x="14422" y="152"/>
                  </a:cubicBezTo>
                  <a:cubicBezTo>
                    <a:pt x="14176" y="115"/>
                    <a:pt x="14053" y="-82"/>
                    <a:pt x="13750" y="37"/>
                  </a:cubicBezTo>
                  <a:cubicBezTo>
                    <a:pt x="13750" y="115"/>
                    <a:pt x="13750" y="188"/>
                    <a:pt x="13750" y="266"/>
                  </a:cubicBezTo>
                  <a:cubicBezTo>
                    <a:pt x="13381" y="386"/>
                    <a:pt x="13201" y="578"/>
                    <a:pt x="12717" y="422"/>
                  </a:cubicBezTo>
                  <a:cubicBezTo>
                    <a:pt x="12529" y="344"/>
                    <a:pt x="12472" y="344"/>
                    <a:pt x="12168" y="344"/>
                  </a:cubicBezTo>
                  <a:cubicBezTo>
                    <a:pt x="12046" y="344"/>
                    <a:pt x="11677" y="344"/>
                    <a:pt x="11562" y="308"/>
                  </a:cubicBezTo>
                  <a:cubicBezTo>
                    <a:pt x="11562" y="308"/>
                    <a:pt x="11316" y="188"/>
                    <a:pt x="11374" y="230"/>
                  </a:cubicBezTo>
                  <a:cubicBezTo>
                    <a:pt x="11316" y="152"/>
                    <a:pt x="11259" y="115"/>
                    <a:pt x="11259" y="115"/>
                  </a:cubicBezTo>
                  <a:cubicBezTo>
                    <a:pt x="11259" y="230"/>
                    <a:pt x="11259" y="344"/>
                    <a:pt x="11316" y="386"/>
                  </a:cubicBezTo>
                  <a:cubicBezTo>
                    <a:pt x="11439" y="463"/>
                    <a:pt x="11619" y="344"/>
                    <a:pt x="11742" y="463"/>
                  </a:cubicBezTo>
                  <a:cubicBezTo>
                    <a:pt x="11865" y="536"/>
                    <a:pt x="11677" y="692"/>
                    <a:pt x="11923" y="656"/>
                  </a:cubicBezTo>
                  <a:cubicBezTo>
                    <a:pt x="11923" y="770"/>
                    <a:pt x="11923" y="926"/>
                    <a:pt x="11923" y="1040"/>
                  </a:cubicBezTo>
                  <a:cubicBezTo>
                    <a:pt x="11988" y="1191"/>
                    <a:pt x="12103" y="1232"/>
                    <a:pt x="12226" y="1347"/>
                  </a:cubicBezTo>
                  <a:cubicBezTo>
                    <a:pt x="12291" y="1424"/>
                    <a:pt x="12529" y="1658"/>
                    <a:pt x="12472" y="1736"/>
                  </a:cubicBezTo>
                  <a:cubicBezTo>
                    <a:pt x="12472" y="1773"/>
                    <a:pt x="12226" y="1850"/>
                    <a:pt x="12168" y="1887"/>
                  </a:cubicBezTo>
                  <a:cubicBezTo>
                    <a:pt x="12103" y="1965"/>
                    <a:pt x="12103" y="2079"/>
                    <a:pt x="12103" y="2157"/>
                  </a:cubicBezTo>
                  <a:cubicBezTo>
                    <a:pt x="12103" y="2235"/>
                    <a:pt x="12103" y="2271"/>
                    <a:pt x="12103" y="2313"/>
                  </a:cubicBezTo>
                  <a:cubicBezTo>
                    <a:pt x="12414" y="2391"/>
                    <a:pt x="12291" y="2619"/>
                    <a:pt x="12291" y="2775"/>
                  </a:cubicBezTo>
                  <a:cubicBezTo>
                    <a:pt x="12226" y="3082"/>
                    <a:pt x="12717" y="3393"/>
                    <a:pt x="12349" y="3663"/>
                  </a:cubicBezTo>
                  <a:cubicBezTo>
                    <a:pt x="12226" y="3741"/>
                    <a:pt x="12046" y="3778"/>
                    <a:pt x="11923" y="3814"/>
                  </a:cubicBezTo>
                  <a:cubicBezTo>
                    <a:pt x="11677" y="3892"/>
                    <a:pt x="11677" y="4012"/>
                    <a:pt x="11562" y="4126"/>
                  </a:cubicBezTo>
                  <a:cubicBezTo>
                    <a:pt x="11497" y="4204"/>
                    <a:pt x="11193" y="4204"/>
                    <a:pt x="11136" y="4282"/>
                  </a:cubicBezTo>
                  <a:cubicBezTo>
                    <a:pt x="11013" y="4354"/>
                    <a:pt x="10947" y="4474"/>
                    <a:pt x="10947" y="4588"/>
                  </a:cubicBezTo>
                  <a:cubicBezTo>
                    <a:pt x="10767" y="4588"/>
                    <a:pt x="10587" y="4588"/>
                    <a:pt x="10407" y="4552"/>
                  </a:cubicBezTo>
                  <a:cubicBezTo>
                    <a:pt x="10407" y="4780"/>
                    <a:pt x="10038" y="5050"/>
                    <a:pt x="10161" y="5284"/>
                  </a:cubicBezTo>
                  <a:cubicBezTo>
                    <a:pt x="10284" y="5435"/>
                    <a:pt x="10644" y="5435"/>
                    <a:pt x="10710" y="5627"/>
                  </a:cubicBezTo>
                  <a:cubicBezTo>
                    <a:pt x="11562" y="5669"/>
                    <a:pt x="11562" y="6209"/>
                    <a:pt x="11619" y="6635"/>
                  </a:cubicBezTo>
                  <a:cubicBezTo>
                    <a:pt x="11374" y="6671"/>
                    <a:pt x="11259" y="6479"/>
                    <a:pt x="11013" y="6479"/>
                  </a:cubicBezTo>
                  <a:cubicBezTo>
                    <a:pt x="10710" y="6515"/>
                    <a:pt x="10644" y="6708"/>
                    <a:pt x="10644" y="6863"/>
                  </a:cubicBezTo>
                  <a:cubicBezTo>
                    <a:pt x="10464" y="6863"/>
                    <a:pt x="10284" y="6863"/>
                    <a:pt x="10095" y="6863"/>
                  </a:cubicBezTo>
                  <a:cubicBezTo>
                    <a:pt x="10038" y="7019"/>
                    <a:pt x="10464" y="7560"/>
                    <a:pt x="10710" y="7637"/>
                  </a:cubicBezTo>
                  <a:cubicBezTo>
                    <a:pt x="10587" y="7752"/>
                    <a:pt x="10284" y="7830"/>
                    <a:pt x="10218" y="7944"/>
                  </a:cubicBezTo>
                  <a:cubicBezTo>
                    <a:pt x="10587" y="8022"/>
                    <a:pt x="10890" y="8058"/>
                    <a:pt x="11013" y="8100"/>
                  </a:cubicBezTo>
                  <a:cubicBezTo>
                    <a:pt x="10890" y="8058"/>
                    <a:pt x="10587" y="8022"/>
                    <a:pt x="10218" y="7944"/>
                  </a:cubicBezTo>
                  <a:cubicBezTo>
                    <a:pt x="10218" y="7980"/>
                    <a:pt x="10218" y="7980"/>
                    <a:pt x="10218" y="7980"/>
                  </a:cubicBezTo>
                  <a:cubicBezTo>
                    <a:pt x="10218" y="8100"/>
                    <a:pt x="10587" y="8250"/>
                    <a:pt x="10710" y="8328"/>
                  </a:cubicBezTo>
                  <a:cubicBezTo>
                    <a:pt x="11013" y="8640"/>
                    <a:pt x="10833" y="9024"/>
                    <a:pt x="10767" y="9331"/>
                  </a:cubicBezTo>
                  <a:cubicBezTo>
                    <a:pt x="10710" y="9373"/>
                    <a:pt x="10644" y="9409"/>
                    <a:pt x="10587" y="9409"/>
                  </a:cubicBezTo>
                  <a:cubicBezTo>
                    <a:pt x="10464" y="9601"/>
                    <a:pt x="10833" y="9601"/>
                    <a:pt x="10947" y="9721"/>
                  </a:cubicBezTo>
                  <a:cubicBezTo>
                    <a:pt x="11070" y="9871"/>
                    <a:pt x="10947" y="10069"/>
                    <a:pt x="10947" y="10219"/>
                  </a:cubicBezTo>
                  <a:cubicBezTo>
                    <a:pt x="10767" y="10219"/>
                    <a:pt x="10521" y="10183"/>
                    <a:pt x="10341" y="10219"/>
                  </a:cubicBezTo>
                  <a:cubicBezTo>
                    <a:pt x="10464" y="10334"/>
                    <a:pt x="9972" y="10531"/>
                    <a:pt x="10521" y="10604"/>
                  </a:cubicBezTo>
                  <a:cubicBezTo>
                    <a:pt x="10521" y="10915"/>
                    <a:pt x="10407" y="11030"/>
                    <a:pt x="10095" y="11263"/>
                  </a:cubicBezTo>
                  <a:cubicBezTo>
                    <a:pt x="10038" y="11378"/>
                    <a:pt x="9612" y="11492"/>
                    <a:pt x="9612" y="11612"/>
                  </a:cubicBezTo>
                  <a:cubicBezTo>
                    <a:pt x="9792" y="11612"/>
                    <a:pt x="9858" y="11684"/>
                    <a:pt x="9915" y="11762"/>
                  </a:cubicBezTo>
                  <a:cubicBezTo>
                    <a:pt x="9669" y="11762"/>
                    <a:pt x="9309" y="11762"/>
                    <a:pt x="9366" y="11954"/>
                  </a:cubicBezTo>
                  <a:cubicBezTo>
                    <a:pt x="8883" y="11762"/>
                    <a:pt x="8940" y="12074"/>
                    <a:pt x="8883" y="12266"/>
                  </a:cubicBezTo>
                  <a:cubicBezTo>
                    <a:pt x="8883" y="12266"/>
                    <a:pt x="8883" y="12266"/>
                    <a:pt x="8825" y="12266"/>
                  </a:cubicBezTo>
                  <a:cubicBezTo>
                    <a:pt x="8825" y="12344"/>
                    <a:pt x="8825" y="12417"/>
                    <a:pt x="8825" y="12495"/>
                  </a:cubicBezTo>
                  <a:cubicBezTo>
                    <a:pt x="8456" y="12495"/>
                    <a:pt x="8514" y="12344"/>
                    <a:pt x="8276" y="12266"/>
                  </a:cubicBezTo>
                  <a:cubicBezTo>
                    <a:pt x="8153" y="12224"/>
                    <a:pt x="7850" y="12188"/>
                    <a:pt x="7662" y="12224"/>
                  </a:cubicBezTo>
                  <a:cubicBezTo>
                    <a:pt x="7481" y="12224"/>
                    <a:pt x="7850" y="12458"/>
                    <a:pt x="7850" y="12536"/>
                  </a:cubicBezTo>
                  <a:cubicBezTo>
                    <a:pt x="7850" y="12650"/>
                    <a:pt x="7785" y="12650"/>
                    <a:pt x="7727" y="12728"/>
                  </a:cubicBezTo>
                  <a:cubicBezTo>
                    <a:pt x="7727" y="12806"/>
                    <a:pt x="7662" y="12884"/>
                    <a:pt x="7662" y="12957"/>
                  </a:cubicBezTo>
                  <a:cubicBezTo>
                    <a:pt x="7481" y="12957"/>
                    <a:pt x="7301" y="12884"/>
                    <a:pt x="7055" y="12884"/>
                  </a:cubicBezTo>
                  <a:cubicBezTo>
                    <a:pt x="7236" y="12921"/>
                    <a:pt x="7236" y="13035"/>
                    <a:pt x="7236" y="13154"/>
                  </a:cubicBezTo>
                  <a:cubicBezTo>
                    <a:pt x="6752" y="13154"/>
                    <a:pt x="6392" y="12957"/>
                    <a:pt x="5957" y="12921"/>
                  </a:cubicBezTo>
                  <a:cubicBezTo>
                    <a:pt x="5720" y="12921"/>
                    <a:pt x="5777" y="13113"/>
                    <a:pt x="5777" y="13227"/>
                  </a:cubicBezTo>
                  <a:cubicBezTo>
                    <a:pt x="5228" y="12921"/>
                    <a:pt x="5416" y="13575"/>
                    <a:pt x="5048" y="13617"/>
                  </a:cubicBezTo>
                  <a:cubicBezTo>
                    <a:pt x="4744" y="13653"/>
                    <a:pt x="4441" y="13653"/>
                    <a:pt x="4195" y="13731"/>
                  </a:cubicBezTo>
                  <a:cubicBezTo>
                    <a:pt x="3892" y="13809"/>
                    <a:pt x="3646" y="13960"/>
                    <a:pt x="3343" y="14079"/>
                  </a:cubicBezTo>
                  <a:cubicBezTo>
                    <a:pt x="3097" y="14193"/>
                    <a:pt x="2983" y="14235"/>
                    <a:pt x="2917" y="14427"/>
                  </a:cubicBezTo>
                  <a:cubicBezTo>
                    <a:pt x="2860" y="14578"/>
                    <a:pt x="2737" y="14578"/>
                    <a:pt x="2557" y="14578"/>
                  </a:cubicBezTo>
                  <a:cubicBezTo>
                    <a:pt x="2008" y="14578"/>
                    <a:pt x="1827" y="14463"/>
                    <a:pt x="1827" y="14157"/>
                  </a:cubicBezTo>
                  <a:cubicBezTo>
                    <a:pt x="1581" y="14115"/>
                    <a:pt x="1336" y="14115"/>
                    <a:pt x="1090" y="14157"/>
                  </a:cubicBezTo>
                  <a:cubicBezTo>
                    <a:pt x="1032" y="14271"/>
                    <a:pt x="1213" y="14349"/>
                    <a:pt x="1155" y="14463"/>
                  </a:cubicBezTo>
                  <a:cubicBezTo>
                    <a:pt x="852" y="14463"/>
                    <a:pt x="549" y="14463"/>
                    <a:pt x="238" y="14463"/>
                  </a:cubicBezTo>
                  <a:cubicBezTo>
                    <a:pt x="483" y="14578"/>
                    <a:pt x="549" y="15082"/>
                    <a:pt x="180" y="15082"/>
                  </a:cubicBezTo>
                  <a:cubicBezTo>
                    <a:pt x="57" y="15160"/>
                    <a:pt x="0" y="15388"/>
                    <a:pt x="0" y="15508"/>
                  </a:cubicBezTo>
                  <a:cubicBezTo>
                    <a:pt x="123" y="15508"/>
                    <a:pt x="426" y="15466"/>
                    <a:pt x="426" y="15580"/>
                  </a:cubicBezTo>
                  <a:cubicBezTo>
                    <a:pt x="426" y="15658"/>
                    <a:pt x="483" y="15700"/>
                    <a:pt x="664" y="15700"/>
                  </a:cubicBezTo>
                  <a:cubicBezTo>
                    <a:pt x="1032" y="15700"/>
                    <a:pt x="1278" y="15700"/>
                    <a:pt x="1393" y="15928"/>
                  </a:cubicBezTo>
                  <a:cubicBezTo>
                    <a:pt x="1762" y="15892"/>
                    <a:pt x="1885" y="16006"/>
                    <a:pt x="2008" y="16162"/>
                  </a:cubicBezTo>
                  <a:cubicBezTo>
                    <a:pt x="2253" y="16391"/>
                    <a:pt x="2557" y="16276"/>
                    <a:pt x="2917" y="16276"/>
                  </a:cubicBezTo>
                  <a:cubicBezTo>
                    <a:pt x="2860" y="16354"/>
                    <a:pt x="2917" y="16432"/>
                    <a:pt x="3040" y="16391"/>
                  </a:cubicBezTo>
                  <a:cubicBezTo>
                    <a:pt x="3097" y="16391"/>
                    <a:pt x="3097" y="16354"/>
                    <a:pt x="3097" y="16354"/>
                  </a:cubicBezTo>
                  <a:cubicBezTo>
                    <a:pt x="3286" y="16354"/>
                    <a:pt x="4015" y="16313"/>
                    <a:pt x="3950" y="16505"/>
                  </a:cubicBezTo>
                  <a:cubicBezTo>
                    <a:pt x="3589" y="16583"/>
                    <a:pt x="3220" y="16817"/>
                    <a:pt x="3524" y="17082"/>
                  </a:cubicBezTo>
                  <a:cubicBezTo>
                    <a:pt x="3589" y="17160"/>
                    <a:pt x="3769" y="17274"/>
                    <a:pt x="3892" y="17315"/>
                  </a:cubicBezTo>
                  <a:cubicBezTo>
                    <a:pt x="4015" y="17430"/>
                    <a:pt x="4261" y="17508"/>
                    <a:pt x="4499" y="17544"/>
                  </a:cubicBezTo>
                  <a:cubicBezTo>
                    <a:pt x="4499" y="17622"/>
                    <a:pt x="4499" y="17700"/>
                    <a:pt x="4441" y="17778"/>
                  </a:cubicBezTo>
                  <a:cubicBezTo>
                    <a:pt x="4622" y="17778"/>
                    <a:pt x="4744" y="17736"/>
                    <a:pt x="4867" y="17778"/>
                  </a:cubicBezTo>
                  <a:cubicBezTo>
                    <a:pt x="4802" y="17928"/>
                    <a:pt x="5228" y="18006"/>
                    <a:pt x="5351" y="18126"/>
                  </a:cubicBezTo>
                  <a:cubicBezTo>
                    <a:pt x="5474" y="18318"/>
                    <a:pt x="5228" y="18276"/>
                    <a:pt x="5105" y="18396"/>
                  </a:cubicBezTo>
                  <a:cubicBezTo>
                    <a:pt x="5351" y="18510"/>
                    <a:pt x="5597" y="18510"/>
                    <a:pt x="5597" y="18702"/>
                  </a:cubicBezTo>
                  <a:cubicBezTo>
                    <a:pt x="5654" y="18931"/>
                    <a:pt x="5720" y="18817"/>
                    <a:pt x="5957" y="18973"/>
                  </a:cubicBezTo>
                  <a:cubicBezTo>
                    <a:pt x="5720" y="19009"/>
                    <a:pt x="5597" y="19165"/>
                    <a:pt x="5293" y="19201"/>
                  </a:cubicBezTo>
                  <a:cubicBezTo>
                    <a:pt x="5171" y="19201"/>
                    <a:pt x="5105" y="19243"/>
                    <a:pt x="5048" y="19243"/>
                  </a:cubicBezTo>
                  <a:cubicBezTo>
                    <a:pt x="5105" y="19279"/>
                    <a:pt x="5171" y="19279"/>
                    <a:pt x="5228" y="19279"/>
                  </a:cubicBezTo>
                  <a:cubicBezTo>
                    <a:pt x="5416" y="19747"/>
                    <a:pt x="6023" y="19513"/>
                    <a:pt x="6449" y="19747"/>
                  </a:cubicBezTo>
                  <a:cubicBezTo>
                    <a:pt x="6752" y="19975"/>
                    <a:pt x="6392" y="20209"/>
                    <a:pt x="6629" y="20437"/>
                  </a:cubicBezTo>
                  <a:cubicBezTo>
                    <a:pt x="6695" y="20552"/>
                    <a:pt x="7055" y="20708"/>
                    <a:pt x="7121" y="20474"/>
                  </a:cubicBezTo>
                  <a:cubicBezTo>
                    <a:pt x="7424" y="20401"/>
                    <a:pt x="7424" y="20437"/>
                    <a:pt x="7604" y="20209"/>
                  </a:cubicBezTo>
                  <a:cubicBezTo>
                    <a:pt x="7965" y="20167"/>
                    <a:pt x="7965" y="20437"/>
                    <a:pt x="8030" y="20593"/>
                  </a:cubicBezTo>
                  <a:cubicBezTo>
                    <a:pt x="8153" y="20863"/>
                    <a:pt x="8579" y="20822"/>
                    <a:pt x="8883" y="20978"/>
                  </a:cubicBezTo>
                  <a:cubicBezTo>
                    <a:pt x="9243" y="21170"/>
                    <a:pt x="9554" y="21170"/>
                    <a:pt x="9554" y="21518"/>
                  </a:cubicBezTo>
                  <a:cubicBezTo>
                    <a:pt x="9612" y="21482"/>
                    <a:pt x="9612" y="21440"/>
                    <a:pt x="9669" y="21404"/>
                  </a:cubicBezTo>
                  <a:cubicBezTo>
                    <a:pt x="9915" y="21326"/>
                    <a:pt x="10095" y="21170"/>
                    <a:pt x="10407" y="21134"/>
                  </a:cubicBezTo>
                  <a:cubicBezTo>
                    <a:pt x="10767" y="21056"/>
                    <a:pt x="11070" y="21092"/>
                    <a:pt x="11193" y="20822"/>
                  </a:cubicBezTo>
                  <a:cubicBezTo>
                    <a:pt x="11259" y="20744"/>
                    <a:pt x="11136" y="20708"/>
                    <a:pt x="11259" y="20593"/>
                  </a:cubicBezTo>
                  <a:cubicBezTo>
                    <a:pt x="11374" y="20515"/>
                    <a:pt x="11562" y="20515"/>
                    <a:pt x="11677" y="20401"/>
                  </a:cubicBezTo>
                  <a:cubicBezTo>
                    <a:pt x="11742" y="20360"/>
                    <a:pt x="11800" y="20245"/>
                    <a:pt x="11865" y="20209"/>
                  </a:cubicBezTo>
                  <a:cubicBezTo>
                    <a:pt x="11923" y="20167"/>
                    <a:pt x="12046" y="20131"/>
                    <a:pt x="12103" y="20089"/>
                  </a:cubicBezTo>
                  <a:cubicBezTo>
                    <a:pt x="12168" y="20053"/>
                    <a:pt x="12226" y="19975"/>
                    <a:pt x="12349" y="19939"/>
                  </a:cubicBezTo>
                  <a:cubicBezTo>
                    <a:pt x="12529" y="19861"/>
                    <a:pt x="12529" y="19939"/>
                    <a:pt x="12652" y="19819"/>
                  </a:cubicBezTo>
                  <a:cubicBezTo>
                    <a:pt x="12775" y="19705"/>
                    <a:pt x="12652" y="19705"/>
                    <a:pt x="12840" y="19669"/>
                  </a:cubicBezTo>
                  <a:cubicBezTo>
                    <a:pt x="12963" y="19627"/>
                    <a:pt x="13078" y="19627"/>
                    <a:pt x="13201" y="19591"/>
                  </a:cubicBezTo>
                  <a:cubicBezTo>
                    <a:pt x="13201" y="19471"/>
                    <a:pt x="13266" y="19321"/>
                    <a:pt x="13201" y="19201"/>
                  </a:cubicBezTo>
                  <a:cubicBezTo>
                    <a:pt x="13144" y="19050"/>
                    <a:pt x="12963" y="19009"/>
                    <a:pt x="12898" y="18895"/>
                  </a:cubicBezTo>
                  <a:cubicBezTo>
                    <a:pt x="13504" y="18817"/>
                    <a:pt x="13504" y="19243"/>
                    <a:pt x="13447" y="19471"/>
                  </a:cubicBezTo>
                  <a:cubicBezTo>
                    <a:pt x="13381" y="19627"/>
                    <a:pt x="13266" y="19669"/>
                    <a:pt x="13201" y="19783"/>
                  </a:cubicBezTo>
                  <a:cubicBezTo>
                    <a:pt x="13144" y="19939"/>
                    <a:pt x="13266" y="20012"/>
                    <a:pt x="13381" y="20131"/>
                  </a:cubicBezTo>
                  <a:cubicBezTo>
                    <a:pt x="13447" y="20209"/>
                    <a:pt x="13504" y="20209"/>
                    <a:pt x="13504" y="20323"/>
                  </a:cubicBezTo>
                  <a:cubicBezTo>
                    <a:pt x="13504" y="20360"/>
                    <a:pt x="13447" y="20474"/>
                    <a:pt x="13504" y="20515"/>
                  </a:cubicBezTo>
                  <a:cubicBezTo>
                    <a:pt x="13693" y="20593"/>
                    <a:pt x="13873" y="20437"/>
                    <a:pt x="13930" y="20360"/>
                  </a:cubicBezTo>
                  <a:cubicBezTo>
                    <a:pt x="14053" y="20245"/>
                    <a:pt x="14053" y="20167"/>
                    <a:pt x="14233" y="20089"/>
                  </a:cubicBezTo>
                  <a:cubicBezTo>
                    <a:pt x="14537" y="20053"/>
                    <a:pt x="14659" y="20131"/>
                    <a:pt x="14602" y="20282"/>
                  </a:cubicBezTo>
                  <a:cubicBezTo>
                    <a:pt x="14725" y="20323"/>
                    <a:pt x="14848" y="20323"/>
                    <a:pt x="14905" y="20282"/>
                  </a:cubicBezTo>
                  <a:cubicBezTo>
                    <a:pt x="14971" y="20012"/>
                    <a:pt x="14905" y="20053"/>
                    <a:pt x="15331" y="20012"/>
                  </a:cubicBezTo>
                  <a:cubicBezTo>
                    <a:pt x="15331" y="19939"/>
                    <a:pt x="15274" y="19747"/>
                    <a:pt x="15274" y="19627"/>
                  </a:cubicBezTo>
                  <a:cubicBezTo>
                    <a:pt x="15331" y="19513"/>
                    <a:pt x="15454" y="19471"/>
                    <a:pt x="15454" y="19321"/>
                  </a:cubicBezTo>
                  <a:cubicBezTo>
                    <a:pt x="15758" y="19279"/>
                    <a:pt x="16307" y="19357"/>
                    <a:pt x="16307" y="19123"/>
                  </a:cubicBezTo>
                  <a:cubicBezTo>
                    <a:pt x="16544" y="19050"/>
                    <a:pt x="16667" y="19009"/>
                    <a:pt x="16790" y="18817"/>
                  </a:cubicBezTo>
                  <a:cubicBezTo>
                    <a:pt x="16856" y="18739"/>
                    <a:pt x="16790" y="18739"/>
                    <a:pt x="16978" y="18702"/>
                  </a:cubicBezTo>
                  <a:cubicBezTo>
                    <a:pt x="17036" y="18661"/>
                    <a:pt x="17282" y="18702"/>
                    <a:pt x="17339" y="18702"/>
                  </a:cubicBezTo>
                  <a:cubicBezTo>
                    <a:pt x="17519" y="18739"/>
                    <a:pt x="17765" y="18931"/>
                    <a:pt x="17888" y="19009"/>
                  </a:cubicBezTo>
                  <a:cubicBezTo>
                    <a:pt x="17888" y="18739"/>
                    <a:pt x="17888" y="18739"/>
                    <a:pt x="17888" y="18739"/>
                  </a:cubicBezTo>
                  <a:cubicBezTo>
                    <a:pt x="17642" y="18469"/>
                    <a:pt x="17519" y="18318"/>
                    <a:pt x="17519" y="18006"/>
                  </a:cubicBezTo>
                  <a:cubicBezTo>
                    <a:pt x="17519" y="17700"/>
                    <a:pt x="17405" y="17544"/>
                    <a:pt x="17216" y="17274"/>
                  </a:cubicBezTo>
                  <a:cubicBezTo>
                    <a:pt x="17159" y="17123"/>
                    <a:pt x="17159" y="17009"/>
                    <a:pt x="17159" y="16895"/>
                  </a:cubicBezTo>
                  <a:cubicBezTo>
                    <a:pt x="17101" y="16780"/>
                    <a:pt x="16913" y="16624"/>
                    <a:pt x="17159" y="16583"/>
                  </a:cubicBezTo>
                  <a:cubicBezTo>
                    <a:pt x="17159" y="16469"/>
                    <a:pt x="17216" y="16354"/>
                    <a:pt x="17159" y="16240"/>
                  </a:cubicBezTo>
                  <a:cubicBezTo>
                    <a:pt x="17101" y="16121"/>
                    <a:pt x="16978" y="16121"/>
                    <a:pt x="16913" y="16084"/>
                  </a:cubicBezTo>
                  <a:cubicBezTo>
                    <a:pt x="16856" y="16006"/>
                    <a:pt x="16790" y="15928"/>
                    <a:pt x="16667" y="15928"/>
                  </a:cubicBezTo>
                  <a:cubicBezTo>
                    <a:pt x="16790" y="15736"/>
                    <a:pt x="16667" y="15352"/>
                    <a:pt x="17036" y="15232"/>
                  </a:cubicBezTo>
                  <a:cubicBezTo>
                    <a:pt x="17036" y="15118"/>
                    <a:pt x="17159" y="15004"/>
                    <a:pt x="17405" y="15040"/>
                  </a:cubicBezTo>
                  <a:cubicBezTo>
                    <a:pt x="17282" y="15004"/>
                    <a:pt x="16733" y="14889"/>
                    <a:pt x="16610" y="14889"/>
                  </a:cubicBezTo>
                  <a:cubicBezTo>
                    <a:pt x="16241" y="14889"/>
                    <a:pt x="16003" y="15232"/>
                    <a:pt x="15815" y="14967"/>
                  </a:cubicBezTo>
                  <a:cubicBezTo>
                    <a:pt x="15700" y="14812"/>
                    <a:pt x="15880" y="14541"/>
                    <a:pt x="15938" y="14386"/>
                  </a:cubicBezTo>
                  <a:cubicBezTo>
                    <a:pt x="15938" y="14308"/>
                    <a:pt x="15938" y="14271"/>
                    <a:pt x="15938" y="14193"/>
                  </a:cubicBezTo>
                  <a:cubicBezTo>
                    <a:pt x="16003" y="14157"/>
                    <a:pt x="16126" y="14157"/>
                    <a:pt x="16126" y="14079"/>
                  </a:cubicBezTo>
                  <a:cubicBezTo>
                    <a:pt x="16184" y="13887"/>
                    <a:pt x="15938" y="13923"/>
                    <a:pt x="15758" y="13845"/>
                  </a:cubicBezTo>
                  <a:cubicBezTo>
                    <a:pt x="15577" y="13809"/>
                    <a:pt x="15454" y="13731"/>
                    <a:pt x="15274" y="13653"/>
                  </a:cubicBezTo>
                  <a:cubicBezTo>
                    <a:pt x="15274" y="13617"/>
                    <a:pt x="15274" y="13575"/>
                    <a:pt x="15208" y="13539"/>
                  </a:cubicBezTo>
                  <a:cubicBezTo>
                    <a:pt x="15151" y="13497"/>
                    <a:pt x="14971" y="13539"/>
                    <a:pt x="14848" y="13539"/>
                  </a:cubicBezTo>
                  <a:cubicBezTo>
                    <a:pt x="14848" y="13305"/>
                    <a:pt x="14782" y="13076"/>
                    <a:pt x="14848" y="12843"/>
                  </a:cubicBezTo>
                  <a:cubicBezTo>
                    <a:pt x="14848" y="12765"/>
                    <a:pt x="14905" y="12573"/>
                    <a:pt x="14971" y="12536"/>
                  </a:cubicBezTo>
                  <a:cubicBezTo>
                    <a:pt x="15086" y="12495"/>
                    <a:pt x="15274" y="12573"/>
                    <a:pt x="15454" y="12536"/>
                  </a:cubicBezTo>
                  <a:cubicBezTo>
                    <a:pt x="15577" y="12458"/>
                    <a:pt x="15512" y="12417"/>
                    <a:pt x="15577" y="12302"/>
                  </a:cubicBezTo>
                  <a:cubicBezTo>
                    <a:pt x="15700" y="12110"/>
                    <a:pt x="15880" y="11996"/>
                    <a:pt x="15938" y="11762"/>
                  </a:cubicBezTo>
                  <a:cubicBezTo>
                    <a:pt x="16003" y="11534"/>
                    <a:pt x="15815" y="11030"/>
                    <a:pt x="15454" y="10915"/>
                  </a:cubicBezTo>
                  <a:cubicBezTo>
                    <a:pt x="15274" y="10837"/>
                    <a:pt x="15028" y="10874"/>
                    <a:pt x="14782" y="10837"/>
                  </a:cubicBezTo>
                  <a:cubicBezTo>
                    <a:pt x="14537" y="10837"/>
                    <a:pt x="14422" y="10760"/>
                    <a:pt x="14233" y="10723"/>
                  </a:cubicBezTo>
                  <a:cubicBezTo>
                    <a:pt x="13996" y="10645"/>
                    <a:pt x="13750" y="10645"/>
                    <a:pt x="13504" y="10645"/>
                  </a:cubicBezTo>
                  <a:cubicBezTo>
                    <a:pt x="13504" y="10489"/>
                    <a:pt x="13266" y="10412"/>
                    <a:pt x="13078" y="10375"/>
                  </a:cubicBezTo>
                  <a:cubicBezTo>
                    <a:pt x="12963" y="10261"/>
                    <a:pt x="12529" y="10219"/>
                    <a:pt x="12414" y="10069"/>
                  </a:cubicBezTo>
                  <a:cubicBezTo>
                    <a:pt x="12349" y="9991"/>
                    <a:pt x="12349" y="9913"/>
                    <a:pt x="12291" y="9835"/>
                  </a:cubicBezTo>
                  <a:cubicBezTo>
                    <a:pt x="12168" y="9757"/>
                    <a:pt x="11923" y="9679"/>
                    <a:pt x="11865" y="9601"/>
                  </a:cubicBezTo>
                  <a:cubicBezTo>
                    <a:pt x="11800" y="9450"/>
                    <a:pt x="11988" y="9487"/>
                    <a:pt x="12046" y="9373"/>
                  </a:cubicBezTo>
                  <a:cubicBezTo>
                    <a:pt x="12103" y="9331"/>
                    <a:pt x="12046" y="9295"/>
                    <a:pt x="12103" y="9217"/>
                  </a:cubicBezTo>
                  <a:cubicBezTo>
                    <a:pt x="12168" y="9180"/>
                    <a:pt x="12226" y="9139"/>
                    <a:pt x="12291" y="9102"/>
                  </a:cubicBezTo>
                  <a:cubicBezTo>
                    <a:pt x="12472" y="8910"/>
                    <a:pt x="12414" y="8718"/>
                    <a:pt x="12414" y="8484"/>
                  </a:cubicBezTo>
                  <a:cubicBezTo>
                    <a:pt x="12595" y="8484"/>
                    <a:pt x="13078" y="8448"/>
                    <a:pt x="13144" y="8521"/>
                  </a:cubicBezTo>
                  <a:cubicBezTo>
                    <a:pt x="13266" y="8562"/>
                    <a:pt x="13144" y="8676"/>
                    <a:pt x="13266" y="8718"/>
                  </a:cubicBezTo>
                  <a:cubicBezTo>
                    <a:pt x="13324" y="8754"/>
                    <a:pt x="13504" y="8754"/>
                    <a:pt x="13570" y="8754"/>
                  </a:cubicBezTo>
                  <a:cubicBezTo>
                    <a:pt x="13447" y="8676"/>
                    <a:pt x="13324" y="8640"/>
                    <a:pt x="13381" y="8484"/>
                  </a:cubicBezTo>
                  <a:cubicBezTo>
                    <a:pt x="13570" y="8484"/>
                    <a:pt x="13693" y="8484"/>
                    <a:pt x="13873" y="8484"/>
                  </a:cubicBezTo>
                  <a:cubicBezTo>
                    <a:pt x="13873" y="8250"/>
                    <a:pt x="13807" y="8178"/>
                    <a:pt x="14233" y="8178"/>
                  </a:cubicBezTo>
                  <a:cubicBezTo>
                    <a:pt x="14299" y="7944"/>
                    <a:pt x="14110" y="7830"/>
                    <a:pt x="14176" y="7596"/>
                  </a:cubicBezTo>
                  <a:cubicBezTo>
                    <a:pt x="14356" y="7518"/>
                    <a:pt x="14782" y="7560"/>
                    <a:pt x="14971" y="7518"/>
                  </a:cubicBezTo>
                  <a:cubicBezTo>
                    <a:pt x="15331" y="7482"/>
                    <a:pt x="15635" y="7560"/>
                    <a:pt x="15938" y="7560"/>
                  </a:cubicBezTo>
                  <a:cubicBezTo>
                    <a:pt x="16003" y="7326"/>
                    <a:pt x="16487" y="7560"/>
                    <a:pt x="16667" y="7482"/>
                  </a:cubicBezTo>
                  <a:cubicBezTo>
                    <a:pt x="16790" y="7445"/>
                    <a:pt x="16978" y="6941"/>
                    <a:pt x="16978" y="6827"/>
                  </a:cubicBezTo>
                  <a:cubicBezTo>
                    <a:pt x="16667" y="6786"/>
                    <a:pt x="16790" y="6978"/>
                    <a:pt x="16610" y="7019"/>
                  </a:cubicBezTo>
                  <a:cubicBezTo>
                    <a:pt x="16487" y="7056"/>
                    <a:pt x="16241" y="6900"/>
                    <a:pt x="16126" y="6827"/>
                  </a:cubicBezTo>
                  <a:cubicBezTo>
                    <a:pt x="16061" y="6749"/>
                    <a:pt x="16003" y="6635"/>
                    <a:pt x="15938" y="6515"/>
                  </a:cubicBezTo>
                  <a:cubicBezTo>
                    <a:pt x="15880" y="6437"/>
                    <a:pt x="15758" y="6323"/>
                    <a:pt x="15758" y="6245"/>
                  </a:cubicBezTo>
                  <a:cubicBezTo>
                    <a:pt x="15577" y="6323"/>
                    <a:pt x="15512" y="6401"/>
                    <a:pt x="15274" y="6437"/>
                  </a:cubicBezTo>
                  <a:cubicBezTo>
                    <a:pt x="14971" y="6515"/>
                    <a:pt x="14905" y="6479"/>
                    <a:pt x="14659" y="6401"/>
                  </a:cubicBezTo>
                  <a:cubicBezTo>
                    <a:pt x="14422" y="6323"/>
                    <a:pt x="13996" y="6209"/>
                    <a:pt x="13873" y="5975"/>
                  </a:cubicBezTo>
                  <a:cubicBezTo>
                    <a:pt x="13873" y="5939"/>
                    <a:pt x="13930" y="5861"/>
                    <a:pt x="13873" y="5824"/>
                  </a:cubicBezTo>
                  <a:cubicBezTo>
                    <a:pt x="13873" y="5747"/>
                    <a:pt x="13693" y="5669"/>
                    <a:pt x="13627" y="5627"/>
                  </a:cubicBezTo>
                  <a:cubicBezTo>
                    <a:pt x="13504" y="5554"/>
                    <a:pt x="13381" y="5476"/>
                    <a:pt x="13201" y="5435"/>
                  </a:cubicBezTo>
                  <a:cubicBezTo>
                    <a:pt x="13021" y="5399"/>
                    <a:pt x="12898" y="5357"/>
                    <a:pt x="12717" y="5321"/>
                  </a:cubicBezTo>
                  <a:cubicBezTo>
                    <a:pt x="12529" y="5284"/>
                    <a:pt x="12349" y="5321"/>
                    <a:pt x="12168" y="5321"/>
                  </a:cubicBezTo>
                  <a:cubicBezTo>
                    <a:pt x="12168" y="5050"/>
                    <a:pt x="12046" y="4552"/>
                    <a:pt x="12529" y="4474"/>
                  </a:cubicBezTo>
                  <a:cubicBezTo>
                    <a:pt x="12529" y="4354"/>
                    <a:pt x="12414" y="4318"/>
                    <a:pt x="12349" y="4204"/>
                  </a:cubicBezTo>
                  <a:cubicBezTo>
                    <a:pt x="12349" y="4084"/>
                    <a:pt x="12414" y="4012"/>
                    <a:pt x="12529" y="3934"/>
                  </a:cubicBezTo>
                  <a:cubicBezTo>
                    <a:pt x="12775" y="3778"/>
                    <a:pt x="13021" y="3778"/>
                    <a:pt x="13266" y="3663"/>
                  </a:cubicBezTo>
                  <a:cubicBezTo>
                    <a:pt x="13504" y="3586"/>
                    <a:pt x="13381" y="3430"/>
                    <a:pt x="13570" y="3279"/>
                  </a:cubicBezTo>
                  <a:cubicBezTo>
                    <a:pt x="13750" y="3201"/>
                    <a:pt x="13873" y="3160"/>
                    <a:pt x="14110" y="3160"/>
                  </a:cubicBezTo>
                  <a:cubicBezTo>
                    <a:pt x="14110" y="3082"/>
                    <a:pt x="14053" y="2967"/>
                    <a:pt x="13996" y="2889"/>
                  </a:cubicBezTo>
                  <a:cubicBezTo>
                    <a:pt x="13627" y="2853"/>
                    <a:pt x="13570" y="2853"/>
                    <a:pt x="13447" y="2661"/>
                  </a:cubicBezTo>
                  <a:cubicBezTo>
                    <a:pt x="13324" y="2541"/>
                    <a:pt x="13266" y="2505"/>
                    <a:pt x="13324" y="2349"/>
                  </a:cubicBezTo>
                  <a:cubicBezTo>
                    <a:pt x="13324" y="2271"/>
                    <a:pt x="13447" y="2235"/>
                    <a:pt x="13447" y="2121"/>
                  </a:cubicBezTo>
                  <a:cubicBezTo>
                    <a:pt x="13447" y="2157"/>
                    <a:pt x="13447" y="2235"/>
                    <a:pt x="13447" y="2271"/>
                  </a:cubicBezTo>
                  <a:cubicBezTo>
                    <a:pt x="13570" y="2271"/>
                    <a:pt x="13627" y="2313"/>
                    <a:pt x="13693" y="2313"/>
                  </a:cubicBezTo>
                  <a:cubicBezTo>
                    <a:pt x="13693" y="2469"/>
                    <a:pt x="14110" y="2619"/>
                    <a:pt x="14299" y="2619"/>
                  </a:cubicBezTo>
                  <a:cubicBezTo>
                    <a:pt x="14299" y="2661"/>
                    <a:pt x="14299" y="2734"/>
                    <a:pt x="14299" y="2775"/>
                  </a:cubicBezTo>
                  <a:cubicBezTo>
                    <a:pt x="14479" y="2812"/>
                    <a:pt x="14659" y="2775"/>
                    <a:pt x="14848" y="2812"/>
                  </a:cubicBezTo>
                  <a:cubicBezTo>
                    <a:pt x="14782" y="2853"/>
                    <a:pt x="14725" y="2931"/>
                    <a:pt x="14725" y="2967"/>
                  </a:cubicBezTo>
                  <a:cubicBezTo>
                    <a:pt x="14905" y="3009"/>
                    <a:pt x="15086" y="3009"/>
                    <a:pt x="15274" y="3009"/>
                  </a:cubicBezTo>
                  <a:cubicBezTo>
                    <a:pt x="15274" y="3123"/>
                    <a:pt x="15331" y="3279"/>
                    <a:pt x="15274" y="3352"/>
                  </a:cubicBezTo>
                  <a:cubicBezTo>
                    <a:pt x="15208" y="3471"/>
                    <a:pt x="15028" y="3549"/>
                    <a:pt x="15028" y="3663"/>
                  </a:cubicBezTo>
                  <a:cubicBezTo>
                    <a:pt x="15208" y="3700"/>
                    <a:pt x="15331" y="3663"/>
                    <a:pt x="15454" y="3663"/>
                  </a:cubicBezTo>
                  <a:cubicBezTo>
                    <a:pt x="15454" y="3778"/>
                    <a:pt x="15454" y="3970"/>
                    <a:pt x="15512" y="4048"/>
                  </a:cubicBezTo>
                  <a:cubicBezTo>
                    <a:pt x="15512" y="3970"/>
                    <a:pt x="15577" y="3856"/>
                    <a:pt x="15577" y="3778"/>
                  </a:cubicBezTo>
                  <a:cubicBezTo>
                    <a:pt x="15758" y="3700"/>
                    <a:pt x="15512" y="3393"/>
                    <a:pt x="15815" y="3430"/>
                  </a:cubicBezTo>
                  <a:cubicBezTo>
                    <a:pt x="15880" y="3471"/>
                    <a:pt x="15880" y="3586"/>
                    <a:pt x="15938" y="3622"/>
                  </a:cubicBezTo>
                  <a:cubicBezTo>
                    <a:pt x="16003" y="3586"/>
                    <a:pt x="15938" y="3471"/>
                    <a:pt x="16003" y="3430"/>
                  </a:cubicBezTo>
                  <a:cubicBezTo>
                    <a:pt x="16184" y="3315"/>
                    <a:pt x="16184" y="3393"/>
                    <a:pt x="16307" y="3430"/>
                  </a:cubicBezTo>
                  <a:cubicBezTo>
                    <a:pt x="16429" y="3471"/>
                    <a:pt x="16429" y="3508"/>
                    <a:pt x="16610" y="3549"/>
                  </a:cubicBezTo>
                  <a:cubicBezTo>
                    <a:pt x="16733" y="3549"/>
                    <a:pt x="16856" y="3549"/>
                    <a:pt x="16978" y="3549"/>
                  </a:cubicBezTo>
                  <a:cubicBezTo>
                    <a:pt x="16856" y="3430"/>
                    <a:pt x="16733" y="3315"/>
                    <a:pt x="16610" y="3201"/>
                  </a:cubicBezTo>
                  <a:cubicBezTo>
                    <a:pt x="16487" y="3082"/>
                    <a:pt x="16241" y="3009"/>
                    <a:pt x="16307" y="2812"/>
                  </a:cubicBezTo>
                  <a:cubicBezTo>
                    <a:pt x="16487" y="2775"/>
                    <a:pt x="16733" y="2775"/>
                    <a:pt x="16913" y="2775"/>
                  </a:cubicBezTo>
                  <a:cubicBezTo>
                    <a:pt x="16913" y="3009"/>
                    <a:pt x="17216" y="2931"/>
                    <a:pt x="17339" y="3045"/>
                  </a:cubicBezTo>
                  <a:cubicBezTo>
                    <a:pt x="17405" y="3123"/>
                    <a:pt x="17405" y="3315"/>
                    <a:pt x="17405" y="3393"/>
                  </a:cubicBezTo>
                  <a:cubicBezTo>
                    <a:pt x="17462" y="3549"/>
                    <a:pt x="17462" y="3586"/>
                    <a:pt x="17519" y="3700"/>
                  </a:cubicBezTo>
                  <a:cubicBezTo>
                    <a:pt x="17642" y="3856"/>
                    <a:pt x="17708" y="3934"/>
                    <a:pt x="17945" y="4012"/>
                  </a:cubicBezTo>
                  <a:cubicBezTo>
                    <a:pt x="18249" y="4126"/>
                    <a:pt x="18617" y="4318"/>
                    <a:pt x="18986" y="4354"/>
                  </a:cubicBezTo>
                  <a:cubicBezTo>
                    <a:pt x="19166" y="4354"/>
                    <a:pt x="19715" y="4432"/>
                    <a:pt x="19838" y="4354"/>
                  </a:cubicBezTo>
                  <a:cubicBezTo>
                    <a:pt x="19838" y="4318"/>
                    <a:pt x="19896" y="4204"/>
                    <a:pt x="19896" y="4162"/>
                  </a:cubicBezTo>
                  <a:cubicBezTo>
                    <a:pt x="19953" y="4126"/>
                    <a:pt x="20076" y="4048"/>
                    <a:pt x="20076" y="4012"/>
                  </a:cubicBezTo>
                  <a:cubicBezTo>
                    <a:pt x="20076" y="3970"/>
                    <a:pt x="20076" y="3892"/>
                    <a:pt x="20076" y="3856"/>
                  </a:cubicBezTo>
                  <a:cubicBezTo>
                    <a:pt x="20141" y="3778"/>
                    <a:pt x="20199" y="3778"/>
                    <a:pt x="20322" y="3741"/>
                  </a:cubicBezTo>
                  <a:cubicBezTo>
                    <a:pt x="20379" y="3622"/>
                    <a:pt x="20502" y="3549"/>
                    <a:pt x="20682" y="347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4136;p154">
              <a:extLst>
                <a:ext uri="{FF2B5EF4-FFF2-40B4-BE49-F238E27FC236}">
                  <a16:creationId xmlns:a16="http://schemas.microsoft.com/office/drawing/2014/main" id="{93EB1D93-1F73-44CF-A338-170EBDF77A9F}"/>
                </a:ext>
              </a:extLst>
            </p:cNvPr>
            <p:cNvSpPr/>
            <p:nvPr/>
          </p:nvSpPr>
          <p:spPr>
            <a:xfrm>
              <a:off x="5821933" y="2930176"/>
              <a:ext cx="261590" cy="352674"/>
            </a:xfrm>
            <a:custGeom>
              <a:avLst/>
              <a:gdLst/>
              <a:ahLst/>
              <a:cxnLst/>
              <a:rect l="0" t="0" r="0" b="0"/>
              <a:pathLst>
                <a:path w="21600" h="21113" extrusionOk="0">
                  <a:moveTo>
                    <a:pt x="1869" y="20250"/>
                  </a:moveTo>
                  <a:cubicBezTo>
                    <a:pt x="2372" y="20432"/>
                    <a:pt x="3989" y="20432"/>
                    <a:pt x="4528" y="20432"/>
                  </a:cubicBezTo>
                  <a:cubicBezTo>
                    <a:pt x="5858" y="20432"/>
                    <a:pt x="6110" y="20432"/>
                    <a:pt x="6936" y="20821"/>
                  </a:cubicBezTo>
                  <a:cubicBezTo>
                    <a:pt x="9057" y="21600"/>
                    <a:pt x="9848" y="20639"/>
                    <a:pt x="11465" y="20042"/>
                  </a:cubicBezTo>
                  <a:cubicBezTo>
                    <a:pt x="11465" y="19653"/>
                    <a:pt x="11465" y="19289"/>
                    <a:pt x="11465" y="18900"/>
                  </a:cubicBezTo>
                  <a:cubicBezTo>
                    <a:pt x="12795" y="18303"/>
                    <a:pt x="13334" y="19289"/>
                    <a:pt x="14412" y="19471"/>
                  </a:cubicBezTo>
                  <a:cubicBezTo>
                    <a:pt x="15742" y="19861"/>
                    <a:pt x="15742" y="18692"/>
                    <a:pt x="16532" y="20042"/>
                  </a:cubicBezTo>
                  <a:cubicBezTo>
                    <a:pt x="16820" y="19653"/>
                    <a:pt x="17072" y="19471"/>
                    <a:pt x="17611" y="19289"/>
                  </a:cubicBezTo>
                  <a:cubicBezTo>
                    <a:pt x="17862" y="19289"/>
                    <a:pt x="18401" y="19471"/>
                    <a:pt x="19480" y="19471"/>
                  </a:cubicBezTo>
                  <a:cubicBezTo>
                    <a:pt x="19480" y="19289"/>
                    <a:pt x="19480" y="19082"/>
                    <a:pt x="19480" y="18692"/>
                  </a:cubicBezTo>
                  <a:cubicBezTo>
                    <a:pt x="19731" y="17939"/>
                    <a:pt x="19192" y="16953"/>
                    <a:pt x="20809" y="16953"/>
                  </a:cubicBezTo>
                  <a:cubicBezTo>
                    <a:pt x="21061" y="16382"/>
                    <a:pt x="21600" y="15811"/>
                    <a:pt x="21600" y="15421"/>
                  </a:cubicBezTo>
                  <a:cubicBezTo>
                    <a:pt x="21348" y="14642"/>
                    <a:pt x="20809" y="14642"/>
                    <a:pt x="20270" y="14279"/>
                  </a:cubicBezTo>
                  <a:cubicBezTo>
                    <a:pt x="19192" y="13682"/>
                    <a:pt x="18940" y="12332"/>
                    <a:pt x="18940" y="11371"/>
                  </a:cubicBezTo>
                  <a:cubicBezTo>
                    <a:pt x="18689" y="11371"/>
                    <a:pt x="18689" y="11371"/>
                    <a:pt x="18689" y="11371"/>
                  </a:cubicBezTo>
                  <a:cubicBezTo>
                    <a:pt x="18689" y="11189"/>
                    <a:pt x="18401" y="10982"/>
                    <a:pt x="18401" y="10800"/>
                  </a:cubicBezTo>
                  <a:cubicBezTo>
                    <a:pt x="18689" y="10800"/>
                    <a:pt x="18940" y="10800"/>
                    <a:pt x="19192" y="10800"/>
                  </a:cubicBezTo>
                  <a:cubicBezTo>
                    <a:pt x="19192" y="10021"/>
                    <a:pt x="20019" y="9450"/>
                    <a:pt x="20270" y="9061"/>
                  </a:cubicBezTo>
                  <a:cubicBezTo>
                    <a:pt x="20809" y="8489"/>
                    <a:pt x="21061" y="7711"/>
                    <a:pt x="21061" y="7139"/>
                  </a:cubicBezTo>
                  <a:cubicBezTo>
                    <a:pt x="19731" y="7139"/>
                    <a:pt x="20522" y="6179"/>
                    <a:pt x="20809" y="5971"/>
                  </a:cubicBezTo>
                  <a:cubicBezTo>
                    <a:pt x="21348" y="5400"/>
                    <a:pt x="21348" y="5011"/>
                    <a:pt x="21348" y="4439"/>
                  </a:cubicBezTo>
                  <a:cubicBezTo>
                    <a:pt x="19480" y="4439"/>
                    <a:pt x="20270" y="3842"/>
                    <a:pt x="20270" y="3089"/>
                  </a:cubicBezTo>
                  <a:cubicBezTo>
                    <a:pt x="20270" y="2311"/>
                    <a:pt x="20019" y="1532"/>
                    <a:pt x="19192" y="1168"/>
                  </a:cubicBezTo>
                  <a:cubicBezTo>
                    <a:pt x="18689" y="1168"/>
                    <a:pt x="17862" y="961"/>
                    <a:pt x="17611" y="961"/>
                  </a:cubicBezTo>
                  <a:cubicBezTo>
                    <a:pt x="17072" y="779"/>
                    <a:pt x="16820" y="1168"/>
                    <a:pt x="16281" y="961"/>
                  </a:cubicBezTo>
                  <a:cubicBezTo>
                    <a:pt x="15454" y="779"/>
                    <a:pt x="16281" y="571"/>
                    <a:pt x="15742" y="208"/>
                  </a:cubicBezTo>
                  <a:cubicBezTo>
                    <a:pt x="15454" y="0"/>
                    <a:pt x="14664" y="0"/>
                    <a:pt x="14412" y="0"/>
                  </a:cubicBezTo>
                  <a:cubicBezTo>
                    <a:pt x="14412" y="208"/>
                    <a:pt x="14412" y="571"/>
                    <a:pt x="14412" y="779"/>
                  </a:cubicBezTo>
                  <a:cubicBezTo>
                    <a:pt x="14124" y="779"/>
                    <a:pt x="13585" y="779"/>
                    <a:pt x="13334" y="779"/>
                  </a:cubicBezTo>
                  <a:cubicBezTo>
                    <a:pt x="13334" y="1168"/>
                    <a:pt x="13334" y="1532"/>
                    <a:pt x="13334" y="1739"/>
                  </a:cubicBezTo>
                  <a:cubicBezTo>
                    <a:pt x="12543" y="1921"/>
                    <a:pt x="12256" y="1350"/>
                    <a:pt x="11716" y="1168"/>
                  </a:cubicBezTo>
                  <a:cubicBezTo>
                    <a:pt x="11465" y="1532"/>
                    <a:pt x="11213" y="1921"/>
                    <a:pt x="10926" y="2129"/>
                  </a:cubicBezTo>
                  <a:cubicBezTo>
                    <a:pt x="10674" y="2311"/>
                    <a:pt x="10387" y="2882"/>
                    <a:pt x="10387" y="2882"/>
                  </a:cubicBezTo>
                  <a:cubicBezTo>
                    <a:pt x="9596" y="3271"/>
                    <a:pt x="10135" y="2311"/>
                    <a:pt x="9596" y="2129"/>
                  </a:cubicBezTo>
                  <a:cubicBezTo>
                    <a:pt x="7727" y="1921"/>
                    <a:pt x="8805" y="2882"/>
                    <a:pt x="7476" y="3089"/>
                  </a:cubicBezTo>
                  <a:cubicBezTo>
                    <a:pt x="6936" y="3271"/>
                    <a:pt x="5068" y="2518"/>
                    <a:pt x="5319" y="3271"/>
                  </a:cubicBezTo>
                  <a:cubicBezTo>
                    <a:pt x="4780" y="3271"/>
                    <a:pt x="3989" y="3271"/>
                    <a:pt x="3450" y="3271"/>
                  </a:cubicBezTo>
                  <a:cubicBezTo>
                    <a:pt x="3450" y="4050"/>
                    <a:pt x="4528" y="4439"/>
                    <a:pt x="4780" y="5011"/>
                  </a:cubicBezTo>
                  <a:cubicBezTo>
                    <a:pt x="4780" y="5400"/>
                    <a:pt x="4528" y="6568"/>
                    <a:pt x="4241" y="7139"/>
                  </a:cubicBezTo>
                  <a:cubicBezTo>
                    <a:pt x="3989" y="7321"/>
                    <a:pt x="3738" y="7711"/>
                    <a:pt x="3450" y="8100"/>
                  </a:cubicBezTo>
                  <a:cubicBezTo>
                    <a:pt x="3199" y="8489"/>
                    <a:pt x="3199" y="8489"/>
                    <a:pt x="2911" y="8879"/>
                  </a:cubicBezTo>
                  <a:cubicBezTo>
                    <a:pt x="2660" y="9242"/>
                    <a:pt x="2660" y="9450"/>
                    <a:pt x="2372" y="9839"/>
                  </a:cubicBezTo>
                  <a:cubicBezTo>
                    <a:pt x="2120" y="10592"/>
                    <a:pt x="791" y="10592"/>
                    <a:pt x="791" y="11371"/>
                  </a:cubicBezTo>
                  <a:cubicBezTo>
                    <a:pt x="791" y="12150"/>
                    <a:pt x="1330" y="12721"/>
                    <a:pt x="1330" y="13500"/>
                  </a:cubicBezTo>
                  <a:cubicBezTo>
                    <a:pt x="1042" y="13889"/>
                    <a:pt x="539" y="14279"/>
                    <a:pt x="791" y="14850"/>
                  </a:cubicBezTo>
                  <a:cubicBezTo>
                    <a:pt x="1042" y="15992"/>
                    <a:pt x="1581" y="16589"/>
                    <a:pt x="0" y="17161"/>
                  </a:cubicBezTo>
                  <a:lnTo>
                    <a:pt x="539" y="17342"/>
                  </a:lnTo>
                  <a:cubicBezTo>
                    <a:pt x="791" y="17732"/>
                    <a:pt x="539" y="18511"/>
                    <a:pt x="539" y="19289"/>
                  </a:cubicBezTo>
                  <a:cubicBezTo>
                    <a:pt x="539" y="19289"/>
                    <a:pt x="791" y="19471"/>
                    <a:pt x="1042" y="19861"/>
                  </a:cubicBezTo>
                  <a:cubicBezTo>
                    <a:pt x="791" y="19653"/>
                    <a:pt x="1869" y="20250"/>
                    <a:pt x="1869" y="2025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4137;p154">
              <a:extLst>
                <a:ext uri="{FF2B5EF4-FFF2-40B4-BE49-F238E27FC236}">
                  <a16:creationId xmlns:a16="http://schemas.microsoft.com/office/drawing/2014/main" id="{A18EA6EC-8E15-465D-B39D-DD0286D9A37B}"/>
                </a:ext>
              </a:extLst>
            </p:cNvPr>
            <p:cNvSpPr/>
            <p:nvPr/>
          </p:nvSpPr>
          <p:spPr>
            <a:xfrm>
              <a:off x="3507127" y="5957710"/>
              <a:ext cx="13512" cy="22697"/>
            </a:xfrm>
            <a:custGeom>
              <a:avLst/>
              <a:gdLst/>
              <a:ahLst/>
              <a:cxnLst/>
              <a:rect l="0" t="0" r="0" b="0"/>
              <a:pathLst>
                <a:path w="11084" h="15291" extrusionOk="0">
                  <a:moveTo>
                    <a:pt x="8521" y="0"/>
                  </a:moveTo>
                  <a:cubicBezTo>
                    <a:pt x="5592" y="4378"/>
                    <a:pt x="-10516" y="21600"/>
                    <a:pt x="11084" y="12843"/>
                  </a:cubicBezTo>
                  <a:cubicBezTo>
                    <a:pt x="8521" y="10800"/>
                    <a:pt x="11084" y="4378"/>
                    <a:pt x="11084" y="0"/>
                  </a:cubicBezTo>
                  <a:lnTo>
                    <a:pt x="8521" y="0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4138;p154">
              <a:extLst>
                <a:ext uri="{FF2B5EF4-FFF2-40B4-BE49-F238E27FC236}">
                  <a16:creationId xmlns:a16="http://schemas.microsoft.com/office/drawing/2014/main" id="{EB02CD26-0B18-4E4F-9409-C1C4328963B0}"/>
                </a:ext>
              </a:extLst>
            </p:cNvPr>
            <p:cNvSpPr/>
            <p:nvPr/>
          </p:nvSpPr>
          <p:spPr>
            <a:xfrm>
              <a:off x="2147842" y="7586033"/>
              <a:ext cx="1348786" cy="1746625"/>
            </a:xfrm>
            <a:custGeom>
              <a:avLst/>
              <a:gdLst/>
              <a:ahLst/>
              <a:cxnLst/>
              <a:rect l="0" t="0" r="0" b="0"/>
              <a:pathLst>
                <a:path w="21583" h="21554" extrusionOk="0">
                  <a:moveTo>
                    <a:pt x="20107" y="256"/>
                  </a:moveTo>
                  <a:cubicBezTo>
                    <a:pt x="20107" y="213"/>
                    <a:pt x="20052" y="138"/>
                    <a:pt x="20052" y="96"/>
                  </a:cubicBezTo>
                  <a:cubicBezTo>
                    <a:pt x="20052" y="58"/>
                    <a:pt x="20003" y="58"/>
                    <a:pt x="19954" y="58"/>
                  </a:cubicBezTo>
                  <a:cubicBezTo>
                    <a:pt x="19954" y="15"/>
                    <a:pt x="19850" y="-22"/>
                    <a:pt x="19746" y="15"/>
                  </a:cubicBezTo>
                  <a:cubicBezTo>
                    <a:pt x="19691" y="138"/>
                    <a:pt x="19691" y="256"/>
                    <a:pt x="19691" y="374"/>
                  </a:cubicBezTo>
                  <a:cubicBezTo>
                    <a:pt x="19281" y="336"/>
                    <a:pt x="19385" y="694"/>
                    <a:pt x="19073" y="812"/>
                  </a:cubicBezTo>
                  <a:cubicBezTo>
                    <a:pt x="19024" y="930"/>
                    <a:pt x="19225" y="972"/>
                    <a:pt x="19177" y="1090"/>
                  </a:cubicBezTo>
                  <a:cubicBezTo>
                    <a:pt x="18767" y="1128"/>
                    <a:pt x="18455" y="1010"/>
                    <a:pt x="18455" y="1406"/>
                  </a:cubicBezTo>
                  <a:cubicBezTo>
                    <a:pt x="18302" y="1406"/>
                    <a:pt x="18149" y="1448"/>
                    <a:pt x="18045" y="1406"/>
                  </a:cubicBezTo>
                  <a:cubicBezTo>
                    <a:pt x="18094" y="1170"/>
                    <a:pt x="17629" y="812"/>
                    <a:pt x="17580" y="1208"/>
                  </a:cubicBezTo>
                  <a:cubicBezTo>
                    <a:pt x="17524" y="1208"/>
                    <a:pt x="17476" y="1250"/>
                    <a:pt x="17372" y="1250"/>
                  </a:cubicBezTo>
                  <a:cubicBezTo>
                    <a:pt x="17372" y="972"/>
                    <a:pt x="17323" y="892"/>
                    <a:pt x="16962" y="849"/>
                  </a:cubicBezTo>
                  <a:cubicBezTo>
                    <a:pt x="16650" y="849"/>
                    <a:pt x="16240" y="930"/>
                    <a:pt x="16705" y="1053"/>
                  </a:cubicBezTo>
                  <a:cubicBezTo>
                    <a:pt x="16448" y="1170"/>
                    <a:pt x="16705" y="1406"/>
                    <a:pt x="16448" y="1486"/>
                  </a:cubicBezTo>
                  <a:cubicBezTo>
                    <a:pt x="16240" y="1528"/>
                    <a:pt x="16184" y="1566"/>
                    <a:pt x="16087" y="1764"/>
                  </a:cubicBezTo>
                  <a:cubicBezTo>
                    <a:pt x="15927" y="2004"/>
                    <a:pt x="15671" y="1406"/>
                    <a:pt x="15622" y="1924"/>
                  </a:cubicBezTo>
                  <a:cubicBezTo>
                    <a:pt x="15518" y="1881"/>
                    <a:pt x="15462" y="1924"/>
                    <a:pt x="15414" y="1924"/>
                  </a:cubicBezTo>
                  <a:cubicBezTo>
                    <a:pt x="15414" y="2122"/>
                    <a:pt x="15101" y="2122"/>
                    <a:pt x="14900" y="2122"/>
                  </a:cubicBezTo>
                  <a:cubicBezTo>
                    <a:pt x="14643" y="2085"/>
                    <a:pt x="14587" y="1844"/>
                    <a:pt x="14331" y="1764"/>
                  </a:cubicBezTo>
                  <a:cubicBezTo>
                    <a:pt x="13761" y="1684"/>
                    <a:pt x="13039" y="1801"/>
                    <a:pt x="12525" y="1962"/>
                  </a:cubicBezTo>
                  <a:cubicBezTo>
                    <a:pt x="12525" y="2042"/>
                    <a:pt x="12477" y="2165"/>
                    <a:pt x="12525" y="2240"/>
                  </a:cubicBezTo>
                  <a:cubicBezTo>
                    <a:pt x="12525" y="2240"/>
                    <a:pt x="12525" y="2240"/>
                    <a:pt x="12581" y="2240"/>
                  </a:cubicBezTo>
                  <a:cubicBezTo>
                    <a:pt x="12581" y="2400"/>
                    <a:pt x="12581" y="2598"/>
                    <a:pt x="12525" y="2758"/>
                  </a:cubicBezTo>
                  <a:cubicBezTo>
                    <a:pt x="12268" y="2715"/>
                    <a:pt x="12116" y="3116"/>
                    <a:pt x="11956" y="3234"/>
                  </a:cubicBezTo>
                  <a:cubicBezTo>
                    <a:pt x="11699" y="3394"/>
                    <a:pt x="11442" y="3672"/>
                    <a:pt x="11081" y="3512"/>
                  </a:cubicBezTo>
                  <a:cubicBezTo>
                    <a:pt x="10928" y="3475"/>
                    <a:pt x="10616" y="3352"/>
                    <a:pt x="10567" y="3234"/>
                  </a:cubicBezTo>
                  <a:cubicBezTo>
                    <a:pt x="10519" y="3191"/>
                    <a:pt x="10567" y="3074"/>
                    <a:pt x="10519" y="3036"/>
                  </a:cubicBezTo>
                  <a:cubicBezTo>
                    <a:pt x="10463" y="3191"/>
                    <a:pt x="10415" y="3352"/>
                    <a:pt x="10415" y="3394"/>
                  </a:cubicBezTo>
                  <a:cubicBezTo>
                    <a:pt x="10415" y="3352"/>
                    <a:pt x="10463" y="3191"/>
                    <a:pt x="10519" y="3036"/>
                  </a:cubicBezTo>
                  <a:cubicBezTo>
                    <a:pt x="10463" y="3036"/>
                    <a:pt x="10463" y="2993"/>
                    <a:pt x="10463" y="2993"/>
                  </a:cubicBezTo>
                  <a:cubicBezTo>
                    <a:pt x="10311" y="2956"/>
                    <a:pt x="10151" y="2956"/>
                    <a:pt x="10054" y="2913"/>
                  </a:cubicBezTo>
                  <a:cubicBezTo>
                    <a:pt x="9894" y="2838"/>
                    <a:pt x="9845" y="2715"/>
                    <a:pt x="9693" y="2641"/>
                  </a:cubicBezTo>
                  <a:cubicBezTo>
                    <a:pt x="9380" y="2560"/>
                    <a:pt x="9380" y="3036"/>
                    <a:pt x="9075" y="2715"/>
                  </a:cubicBezTo>
                  <a:cubicBezTo>
                    <a:pt x="8970" y="2598"/>
                    <a:pt x="8346" y="2480"/>
                    <a:pt x="8297" y="2641"/>
                  </a:cubicBezTo>
                  <a:cubicBezTo>
                    <a:pt x="8248" y="2838"/>
                    <a:pt x="8248" y="3036"/>
                    <a:pt x="8144" y="3191"/>
                  </a:cubicBezTo>
                  <a:cubicBezTo>
                    <a:pt x="7992" y="3432"/>
                    <a:pt x="7422" y="3352"/>
                    <a:pt x="7165" y="3352"/>
                  </a:cubicBezTo>
                  <a:cubicBezTo>
                    <a:pt x="7165" y="3549"/>
                    <a:pt x="7214" y="3828"/>
                    <a:pt x="7110" y="3988"/>
                  </a:cubicBezTo>
                  <a:cubicBezTo>
                    <a:pt x="7165" y="3988"/>
                    <a:pt x="7214" y="4025"/>
                    <a:pt x="7269" y="3988"/>
                  </a:cubicBezTo>
                  <a:cubicBezTo>
                    <a:pt x="7269" y="4228"/>
                    <a:pt x="7318" y="4464"/>
                    <a:pt x="7165" y="4624"/>
                  </a:cubicBezTo>
                  <a:cubicBezTo>
                    <a:pt x="7013" y="4742"/>
                    <a:pt x="6645" y="4902"/>
                    <a:pt x="6492" y="5020"/>
                  </a:cubicBezTo>
                  <a:cubicBezTo>
                    <a:pt x="6749" y="5260"/>
                    <a:pt x="7728" y="5020"/>
                    <a:pt x="7887" y="5341"/>
                  </a:cubicBezTo>
                  <a:cubicBezTo>
                    <a:pt x="7936" y="5496"/>
                    <a:pt x="7887" y="5656"/>
                    <a:pt x="7832" y="5811"/>
                  </a:cubicBezTo>
                  <a:cubicBezTo>
                    <a:pt x="7832" y="5891"/>
                    <a:pt x="7728" y="5891"/>
                    <a:pt x="7679" y="5934"/>
                  </a:cubicBezTo>
                  <a:cubicBezTo>
                    <a:pt x="7526" y="6014"/>
                    <a:pt x="7526" y="6132"/>
                    <a:pt x="7526" y="6249"/>
                  </a:cubicBezTo>
                  <a:cubicBezTo>
                    <a:pt x="7214" y="6249"/>
                    <a:pt x="6804" y="6169"/>
                    <a:pt x="6547" y="6372"/>
                  </a:cubicBezTo>
                  <a:cubicBezTo>
                    <a:pt x="6339" y="6528"/>
                    <a:pt x="6339" y="6768"/>
                    <a:pt x="6284" y="6966"/>
                  </a:cubicBezTo>
                  <a:cubicBezTo>
                    <a:pt x="6082" y="6966"/>
                    <a:pt x="5721" y="6806"/>
                    <a:pt x="5513" y="6806"/>
                  </a:cubicBezTo>
                  <a:cubicBezTo>
                    <a:pt x="5207" y="6725"/>
                    <a:pt x="4943" y="6688"/>
                    <a:pt x="4638" y="6768"/>
                  </a:cubicBezTo>
                  <a:cubicBezTo>
                    <a:pt x="4638" y="6806"/>
                    <a:pt x="4638" y="6886"/>
                    <a:pt x="4582" y="6928"/>
                  </a:cubicBezTo>
                  <a:cubicBezTo>
                    <a:pt x="4430" y="6966"/>
                    <a:pt x="4381" y="6806"/>
                    <a:pt x="4326" y="6725"/>
                  </a:cubicBezTo>
                  <a:cubicBezTo>
                    <a:pt x="4173" y="6650"/>
                    <a:pt x="4020" y="6688"/>
                    <a:pt x="3867" y="6688"/>
                  </a:cubicBezTo>
                  <a:cubicBezTo>
                    <a:pt x="3555" y="6725"/>
                    <a:pt x="3298" y="6886"/>
                    <a:pt x="3242" y="7126"/>
                  </a:cubicBezTo>
                  <a:cubicBezTo>
                    <a:pt x="3145" y="7404"/>
                    <a:pt x="3145" y="7479"/>
                    <a:pt x="2680" y="7442"/>
                  </a:cubicBezTo>
                  <a:cubicBezTo>
                    <a:pt x="2520" y="7404"/>
                    <a:pt x="2319" y="7404"/>
                    <a:pt x="2111" y="7404"/>
                  </a:cubicBezTo>
                  <a:cubicBezTo>
                    <a:pt x="2007" y="7442"/>
                    <a:pt x="1854" y="7522"/>
                    <a:pt x="1701" y="7479"/>
                  </a:cubicBezTo>
                  <a:cubicBezTo>
                    <a:pt x="1750" y="7479"/>
                    <a:pt x="1701" y="7164"/>
                    <a:pt x="1646" y="7126"/>
                  </a:cubicBezTo>
                  <a:cubicBezTo>
                    <a:pt x="1493" y="7046"/>
                    <a:pt x="1236" y="7084"/>
                    <a:pt x="1076" y="7126"/>
                  </a:cubicBezTo>
                  <a:cubicBezTo>
                    <a:pt x="1076" y="7281"/>
                    <a:pt x="1132" y="7522"/>
                    <a:pt x="1132" y="7522"/>
                  </a:cubicBezTo>
                  <a:cubicBezTo>
                    <a:pt x="1132" y="7522"/>
                    <a:pt x="1076" y="7281"/>
                    <a:pt x="1076" y="7126"/>
                  </a:cubicBezTo>
                  <a:cubicBezTo>
                    <a:pt x="1076" y="7126"/>
                    <a:pt x="1076" y="7126"/>
                    <a:pt x="1028" y="7126"/>
                  </a:cubicBezTo>
                  <a:cubicBezTo>
                    <a:pt x="1028" y="7404"/>
                    <a:pt x="618" y="7244"/>
                    <a:pt x="618" y="7522"/>
                  </a:cubicBezTo>
                  <a:cubicBezTo>
                    <a:pt x="361" y="7559"/>
                    <a:pt x="257" y="7404"/>
                    <a:pt x="49" y="7362"/>
                  </a:cubicBezTo>
                  <a:cubicBezTo>
                    <a:pt x="0" y="7559"/>
                    <a:pt x="0" y="7800"/>
                    <a:pt x="0" y="7998"/>
                  </a:cubicBezTo>
                  <a:cubicBezTo>
                    <a:pt x="201" y="7998"/>
                    <a:pt x="361" y="7960"/>
                    <a:pt x="514" y="8078"/>
                  </a:cubicBezTo>
                  <a:cubicBezTo>
                    <a:pt x="667" y="8158"/>
                    <a:pt x="819" y="8115"/>
                    <a:pt x="923" y="8196"/>
                  </a:cubicBezTo>
                  <a:cubicBezTo>
                    <a:pt x="1076" y="8238"/>
                    <a:pt x="1076" y="8356"/>
                    <a:pt x="1236" y="8393"/>
                  </a:cubicBezTo>
                  <a:cubicBezTo>
                    <a:pt x="1340" y="8436"/>
                    <a:pt x="1541" y="8436"/>
                    <a:pt x="1541" y="8554"/>
                  </a:cubicBezTo>
                  <a:cubicBezTo>
                    <a:pt x="1389" y="8591"/>
                    <a:pt x="1028" y="8992"/>
                    <a:pt x="1028" y="9110"/>
                  </a:cubicBezTo>
                  <a:cubicBezTo>
                    <a:pt x="979" y="9110"/>
                    <a:pt x="979" y="9110"/>
                    <a:pt x="923" y="9110"/>
                  </a:cubicBezTo>
                  <a:cubicBezTo>
                    <a:pt x="1340" y="9110"/>
                    <a:pt x="1854" y="8992"/>
                    <a:pt x="2215" y="9147"/>
                  </a:cubicBezTo>
                  <a:cubicBezTo>
                    <a:pt x="2520" y="9270"/>
                    <a:pt x="2423" y="9586"/>
                    <a:pt x="2423" y="9826"/>
                  </a:cubicBezTo>
                  <a:cubicBezTo>
                    <a:pt x="2319" y="9826"/>
                    <a:pt x="2263" y="9826"/>
                    <a:pt x="2159" y="9826"/>
                  </a:cubicBezTo>
                  <a:cubicBezTo>
                    <a:pt x="2062" y="9944"/>
                    <a:pt x="2159" y="10142"/>
                    <a:pt x="2111" y="10259"/>
                  </a:cubicBezTo>
                  <a:cubicBezTo>
                    <a:pt x="2263" y="10259"/>
                    <a:pt x="2881" y="10500"/>
                    <a:pt x="2986" y="10618"/>
                  </a:cubicBezTo>
                  <a:cubicBezTo>
                    <a:pt x="3194" y="10815"/>
                    <a:pt x="3145" y="11093"/>
                    <a:pt x="3090" y="11291"/>
                  </a:cubicBezTo>
                  <a:cubicBezTo>
                    <a:pt x="2881" y="11414"/>
                    <a:pt x="2937" y="11692"/>
                    <a:pt x="2881" y="11890"/>
                  </a:cubicBezTo>
                  <a:cubicBezTo>
                    <a:pt x="2833" y="12088"/>
                    <a:pt x="2777" y="12286"/>
                    <a:pt x="2833" y="12484"/>
                  </a:cubicBezTo>
                  <a:cubicBezTo>
                    <a:pt x="2881" y="12644"/>
                    <a:pt x="2881" y="12842"/>
                    <a:pt x="3041" y="12922"/>
                  </a:cubicBezTo>
                  <a:cubicBezTo>
                    <a:pt x="3194" y="13002"/>
                    <a:pt x="3451" y="13002"/>
                    <a:pt x="3451" y="13200"/>
                  </a:cubicBezTo>
                  <a:cubicBezTo>
                    <a:pt x="3506" y="13200"/>
                    <a:pt x="3555" y="13200"/>
                    <a:pt x="3603" y="13157"/>
                  </a:cubicBezTo>
                  <a:cubicBezTo>
                    <a:pt x="3603" y="12879"/>
                    <a:pt x="3965" y="12959"/>
                    <a:pt x="4124" y="12762"/>
                  </a:cubicBezTo>
                  <a:cubicBezTo>
                    <a:pt x="4277" y="12644"/>
                    <a:pt x="4638" y="12601"/>
                    <a:pt x="4846" y="12681"/>
                  </a:cubicBezTo>
                  <a:cubicBezTo>
                    <a:pt x="5103" y="12804"/>
                    <a:pt x="5152" y="13596"/>
                    <a:pt x="4687" y="13558"/>
                  </a:cubicBezTo>
                  <a:cubicBezTo>
                    <a:pt x="4687" y="13676"/>
                    <a:pt x="4791" y="13713"/>
                    <a:pt x="4742" y="13836"/>
                  </a:cubicBezTo>
                  <a:cubicBezTo>
                    <a:pt x="5513" y="13916"/>
                    <a:pt x="4638" y="14392"/>
                    <a:pt x="4742" y="14670"/>
                  </a:cubicBezTo>
                  <a:cubicBezTo>
                    <a:pt x="4742" y="14670"/>
                    <a:pt x="4742" y="14670"/>
                    <a:pt x="4791" y="14670"/>
                  </a:cubicBezTo>
                  <a:cubicBezTo>
                    <a:pt x="4791" y="14745"/>
                    <a:pt x="4791" y="14825"/>
                    <a:pt x="4791" y="14906"/>
                  </a:cubicBezTo>
                  <a:cubicBezTo>
                    <a:pt x="4430" y="14986"/>
                    <a:pt x="4687" y="15579"/>
                    <a:pt x="4381" y="15579"/>
                  </a:cubicBezTo>
                  <a:cubicBezTo>
                    <a:pt x="4638" y="15622"/>
                    <a:pt x="4742" y="15857"/>
                    <a:pt x="4999" y="15820"/>
                  </a:cubicBezTo>
                  <a:cubicBezTo>
                    <a:pt x="5103" y="15740"/>
                    <a:pt x="5152" y="15622"/>
                    <a:pt x="5360" y="15659"/>
                  </a:cubicBezTo>
                  <a:cubicBezTo>
                    <a:pt x="5311" y="15900"/>
                    <a:pt x="5721" y="16018"/>
                    <a:pt x="5409" y="16178"/>
                  </a:cubicBezTo>
                  <a:cubicBezTo>
                    <a:pt x="5256" y="16258"/>
                    <a:pt x="5152" y="16654"/>
                    <a:pt x="5152" y="16814"/>
                  </a:cubicBezTo>
                  <a:cubicBezTo>
                    <a:pt x="4742" y="16734"/>
                    <a:pt x="4791" y="17445"/>
                    <a:pt x="4638" y="17648"/>
                  </a:cubicBezTo>
                  <a:cubicBezTo>
                    <a:pt x="4534" y="17803"/>
                    <a:pt x="4221" y="17803"/>
                    <a:pt x="4277" y="17964"/>
                  </a:cubicBezTo>
                  <a:cubicBezTo>
                    <a:pt x="4326" y="18124"/>
                    <a:pt x="4534" y="18402"/>
                    <a:pt x="4687" y="18402"/>
                  </a:cubicBezTo>
                  <a:cubicBezTo>
                    <a:pt x="4742" y="18557"/>
                    <a:pt x="4742" y="18718"/>
                    <a:pt x="4687" y="18835"/>
                  </a:cubicBezTo>
                  <a:cubicBezTo>
                    <a:pt x="4485" y="18835"/>
                    <a:pt x="4277" y="19033"/>
                    <a:pt x="4277" y="19156"/>
                  </a:cubicBezTo>
                  <a:cubicBezTo>
                    <a:pt x="4221" y="19354"/>
                    <a:pt x="4485" y="19471"/>
                    <a:pt x="4485" y="19669"/>
                  </a:cubicBezTo>
                  <a:cubicBezTo>
                    <a:pt x="4534" y="19669"/>
                    <a:pt x="4534" y="19669"/>
                    <a:pt x="4534" y="19669"/>
                  </a:cubicBezTo>
                  <a:cubicBezTo>
                    <a:pt x="4638" y="19910"/>
                    <a:pt x="4742" y="20225"/>
                    <a:pt x="4277" y="20065"/>
                  </a:cubicBezTo>
                  <a:cubicBezTo>
                    <a:pt x="4277" y="20145"/>
                    <a:pt x="4277" y="20225"/>
                    <a:pt x="4277" y="20306"/>
                  </a:cubicBezTo>
                  <a:cubicBezTo>
                    <a:pt x="4221" y="20306"/>
                    <a:pt x="4221" y="20343"/>
                    <a:pt x="4173" y="20306"/>
                  </a:cubicBezTo>
                  <a:cubicBezTo>
                    <a:pt x="4173" y="20466"/>
                    <a:pt x="4173" y="20584"/>
                    <a:pt x="4124" y="20701"/>
                  </a:cubicBezTo>
                  <a:cubicBezTo>
                    <a:pt x="4124" y="20744"/>
                    <a:pt x="4069" y="20744"/>
                    <a:pt x="4020" y="20744"/>
                  </a:cubicBezTo>
                  <a:cubicBezTo>
                    <a:pt x="4020" y="20744"/>
                    <a:pt x="3965" y="20781"/>
                    <a:pt x="3916" y="20781"/>
                  </a:cubicBezTo>
                  <a:cubicBezTo>
                    <a:pt x="3965" y="20862"/>
                    <a:pt x="4020" y="20942"/>
                    <a:pt x="4124" y="21022"/>
                  </a:cubicBezTo>
                  <a:cubicBezTo>
                    <a:pt x="4277" y="21102"/>
                    <a:pt x="4582" y="21177"/>
                    <a:pt x="4791" y="21257"/>
                  </a:cubicBezTo>
                  <a:cubicBezTo>
                    <a:pt x="5103" y="21337"/>
                    <a:pt x="5409" y="21455"/>
                    <a:pt x="5721" y="21535"/>
                  </a:cubicBezTo>
                  <a:cubicBezTo>
                    <a:pt x="5874" y="21535"/>
                    <a:pt x="6027" y="21535"/>
                    <a:pt x="6186" y="21535"/>
                  </a:cubicBezTo>
                  <a:cubicBezTo>
                    <a:pt x="6235" y="21535"/>
                    <a:pt x="6284" y="21578"/>
                    <a:pt x="6339" y="21535"/>
                  </a:cubicBezTo>
                  <a:cubicBezTo>
                    <a:pt x="6339" y="21535"/>
                    <a:pt x="6388" y="21455"/>
                    <a:pt x="6443" y="21455"/>
                  </a:cubicBezTo>
                  <a:cubicBezTo>
                    <a:pt x="6492" y="21418"/>
                    <a:pt x="6492" y="21300"/>
                    <a:pt x="6645" y="21257"/>
                  </a:cubicBezTo>
                  <a:cubicBezTo>
                    <a:pt x="6700" y="21220"/>
                    <a:pt x="6853" y="21257"/>
                    <a:pt x="6957" y="21257"/>
                  </a:cubicBezTo>
                  <a:cubicBezTo>
                    <a:pt x="7110" y="21257"/>
                    <a:pt x="7269" y="21220"/>
                    <a:pt x="7422" y="21177"/>
                  </a:cubicBezTo>
                  <a:cubicBezTo>
                    <a:pt x="7471" y="21140"/>
                    <a:pt x="7575" y="21102"/>
                    <a:pt x="7630" y="21059"/>
                  </a:cubicBezTo>
                  <a:cubicBezTo>
                    <a:pt x="7679" y="20942"/>
                    <a:pt x="7728" y="20862"/>
                    <a:pt x="7832" y="20781"/>
                  </a:cubicBezTo>
                  <a:cubicBezTo>
                    <a:pt x="7936" y="20744"/>
                    <a:pt x="8089" y="20744"/>
                    <a:pt x="8144" y="20701"/>
                  </a:cubicBezTo>
                  <a:cubicBezTo>
                    <a:pt x="8193" y="20701"/>
                    <a:pt x="8297" y="20701"/>
                    <a:pt x="8346" y="20701"/>
                  </a:cubicBezTo>
                  <a:cubicBezTo>
                    <a:pt x="8401" y="20701"/>
                    <a:pt x="8450" y="20626"/>
                    <a:pt x="8554" y="20626"/>
                  </a:cubicBezTo>
                  <a:cubicBezTo>
                    <a:pt x="8714" y="20546"/>
                    <a:pt x="8818" y="20546"/>
                    <a:pt x="8970" y="20423"/>
                  </a:cubicBezTo>
                  <a:cubicBezTo>
                    <a:pt x="9075" y="20343"/>
                    <a:pt x="9172" y="20225"/>
                    <a:pt x="9227" y="20108"/>
                  </a:cubicBezTo>
                  <a:cubicBezTo>
                    <a:pt x="9276" y="20028"/>
                    <a:pt x="9276" y="19947"/>
                    <a:pt x="9332" y="19910"/>
                  </a:cubicBezTo>
                  <a:cubicBezTo>
                    <a:pt x="9429" y="19830"/>
                    <a:pt x="9429" y="19830"/>
                    <a:pt x="9484" y="19749"/>
                  </a:cubicBezTo>
                  <a:cubicBezTo>
                    <a:pt x="9484" y="19712"/>
                    <a:pt x="9484" y="19552"/>
                    <a:pt x="9484" y="19514"/>
                  </a:cubicBezTo>
                  <a:cubicBezTo>
                    <a:pt x="9429" y="19471"/>
                    <a:pt x="9227" y="19471"/>
                    <a:pt x="9227" y="19514"/>
                  </a:cubicBezTo>
                  <a:cubicBezTo>
                    <a:pt x="9123" y="19514"/>
                    <a:pt x="8970" y="19514"/>
                    <a:pt x="8866" y="19514"/>
                  </a:cubicBezTo>
                  <a:cubicBezTo>
                    <a:pt x="8915" y="19354"/>
                    <a:pt x="9332" y="19434"/>
                    <a:pt x="9429" y="19434"/>
                  </a:cubicBezTo>
                  <a:cubicBezTo>
                    <a:pt x="9484" y="19316"/>
                    <a:pt x="9484" y="19236"/>
                    <a:pt x="9588" y="19156"/>
                  </a:cubicBezTo>
                  <a:cubicBezTo>
                    <a:pt x="9637" y="19113"/>
                    <a:pt x="9741" y="19033"/>
                    <a:pt x="9741" y="18958"/>
                  </a:cubicBezTo>
                  <a:cubicBezTo>
                    <a:pt x="9790" y="18755"/>
                    <a:pt x="9741" y="18557"/>
                    <a:pt x="9741" y="18359"/>
                  </a:cubicBezTo>
                  <a:cubicBezTo>
                    <a:pt x="9790" y="18279"/>
                    <a:pt x="9790" y="18081"/>
                    <a:pt x="9894" y="18001"/>
                  </a:cubicBezTo>
                  <a:cubicBezTo>
                    <a:pt x="9949" y="17964"/>
                    <a:pt x="9998" y="18001"/>
                    <a:pt x="10054" y="17964"/>
                  </a:cubicBezTo>
                  <a:cubicBezTo>
                    <a:pt x="10151" y="17964"/>
                    <a:pt x="10151" y="17926"/>
                    <a:pt x="10255" y="17884"/>
                  </a:cubicBezTo>
                  <a:cubicBezTo>
                    <a:pt x="10359" y="17803"/>
                    <a:pt x="10519" y="17846"/>
                    <a:pt x="10616" y="17766"/>
                  </a:cubicBezTo>
                  <a:cubicBezTo>
                    <a:pt x="10720" y="17686"/>
                    <a:pt x="10776" y="17568"/>
                    <a:pt x="10880" y="17525"/>
                  </a:cubicBezTo>
                  <a:cubicBezTo>
                    <a:pt x="10977" y="17445"/>
                    <a:pt x="11185" y="17445"/>
                    <a:pt x="11338" y="17445"/>
                  </a:cubicBezTo>
                  <a:cubicBezTo>
                    <a:pt x="11651" y="17408"/>
                    <a:pt x="12012" y="17365"/>
                    <a:pt x="12317" y="17290"/>
                  </a:cubicBezTo>
                  <a:cubicBezTo>
                    <a:pt x="12421" y="17247"/>
                    <a:pt x="12477" y="17247"/>
                    <a:pt x="12581" y="17247"/>
                  </a:cubicBezTo>
                  <a:cubicBezTo>
                    <a:pt x="12581" y="17247"/>
                    <a:pt x="12630" y="17210"/>
                    <a:pt x="12630" y="17167"/>
                  </a:cubicBezTo>
                  <a:cubicBezTo>
                    <a:pt x="12678" y="17130"/>
                    <a:pt x="12838" y="17130"/>
                    <a:pt x="12942" y="17130"/>
                  </a:cubicBezTo>
                  <a:cubicBezTo>
                    <a:pt x="12991" y="17049"/>
                    <a:pt x="12991" y="17049"/>
                    <a:pt x="13095" y="17012"/>
                  </a:cubicBezTo>
                  <a:cubicBezTo>
                    <a:pt x="13143" y="17012"/>
                    <a:pt x="13247" y="17012"/>
                    <a:pt x="13296" y="17012"/>
                  </a:cubicBezTo>
                  <a:cubicBezTo>
                    <a:pt x="13560" y="16932"/>
                    <a:pt x="13817" y="16889"/>
                    <a:pt x="14122" y="16932"/>
                  </a:cubicBezTo>
                  <a:cubicBezTo>
                    <a:pt x="14282" y="16932"/>
                    <a:pt x="14435" y="16969"/>
                    <a:pt x="14643" y="16969"/>
                  </a:cubicBezTo>
                  <a:cubicBezTo>
                    <a:pt x="14740" y="16969"/>
                    <a:pt x="14796" y="16932"/>
                    <a:pt x="14900" y="16889"/>
                  </a:cubicBezTo>
                  <a:cubicBezTo>
                    <a:pt x="14844" y="16889"/>
                    <a:pt x="14740" y="16852"/>
                    <a:pt x="14692" y="16852"/>
                  </a:cubicBezTo>
                  <a:cubicBezTo>
                    <a:pt x="14692" y="16814"/>
                    <a:pt x="14643" y="16771"/>
                    <a:pt x="14587" y="16734"/>
                  </a:cubicBezTo>
                  <a:cubicBezTo>
                    <a:pt x="14539" y="16734"/>
                    <a:pt x="14483" y="16734"/>
                    <a:pt x="14435" y="16691"/>
                  </a:cubicBezTo>
                  <a:cubicBezTo>
                    <a:pt x="14282" y="16616"/>
                    <a:pt x="14178" y="16574"/>
                    <a:pt x="14018" y="16536"/>
                  </a:cubicBezTo>
                  <a:cubicBezTo>
                    <a:pt x="13504" y="16338"/>
                    <a:pt x="13817" y="15740"/>
                    <a:pt x="14018" y="15462"/>
                  </a:cubicBezTo>
                  <a:cubicBezTo>
                    <a:pt x="14122" y="15264"/>
                    <a:pt x="14386" y="15184"/>
                    <a:pt x="14483" y="15028"/>
                  </a:cubicBezTo>
                  <a:cubicBezTo>
                    <a:pt x="14539" y="14868"/>
                    <a:pt x="14643" y="14745"/>
                    <a:pt x="14844" y="14670"/>
                  </a:cubicBezTo>
                  <a:cubicBezTo>
                    <a:pt x="14844" y="14430"/>
                    <a:pt x="15157" y="14312"/>
                    <a:pt x="15358" y="14152"/>
                  </a:cubicBezTo>
                  <a:cubicBezTo>
                    <a:pt x="15414" y="14071"/>
                    <a:pt x="15462" y="14034"/>
                    <a:pt x="15518" y="13991"/>
                  </a:cubicBezTo>
                  <a:cubicBezTo>
                    <a:pt x="15566" y="13954"/>
                    <a:pt x="15622" y="13954"/>
                    <a:pt x="15671" y="13916"/>
                  </a:cubicBezTo>
                  <a:cubicBezTo>
                    <a:pt x="15879" y="13793"/>
                    <a:pt x="15671" y="13793"/>
                    <a:pt x="15566" y="13756"/>
                  </a:cubicBezTo>
                  <a:cubicBezTo>
                    <a:pt x="15566" y="13676"/>
                    <a:pt x="15566" y="13280"/>
                    <a:pt x="15719" y="13318"/>
                  </a:cubicBezTo>
                  <a:cubicBezTo>
                    <a:pt x="15719" y="13237"/>
                    <a:pt x="15719" y="13157"/>
                    <a:pt x="15775" y="13120"/>
                  </a:cubicBezTo>
                  <a:cubicBezTo>
                    <a:pt x="15823" y="13040"/>
                    <a:pt x="16032" y="12879"/>
                    <a:pt x="16136" y="12842"/>
                  </a:cubicBezTo>
                  <a:cubicBezTo>
                    <a:pt x="16240" y="12804"/>
                    <a:pt x="16393" y="12804"/>
                    <a:pt x="16497" y="12804"/>
                  </a:cubicBezTo>
                  <a:cubicBezTo>
                    <a:pt x="16601" y="12804"/>
                    <a:pt x="16705" y="12804"/>
                    <a:pt x="16754" y="12804"/>
                  </a:cubicBezTo>
                  <a:cubicBezTo>
                    <a:pt x="16802" y="12842"/>
                    <a:pt x="16858" y="12842"/>
                    <a:pt x="16906" y="12842"/>
                  </a:cubicBezTo>
                  <a:cubicBezTo>
                    <a:pt x="17066" y="12804"/>
                    <a:pt x="17163" y="12922"/>
                    <a:pt x="17323" y="12879"/>
                  </a:cubicBezTo>
                  <a:cubicBezTo>
                    <a:pt x="17268" y="12804"/>
                    <a:pt x="17268" y="12724"/>
                    <a:pt x="17219" y="12681"/>
                  </a:cubicBezTo>
                  <a:cubicBezTo>
                    <a:pt x="17268" y="12644"/>
                    <a:pt x="17323" y="12644"/>
                    <a:pt x="17420" y="12644"/>
                  </a:cubicBezTo>
                  <a:cubicBezTo>
                    <a:pt x="17629" y="12644"/>
                    <a:pt x="17837" y="12681"/>
                    <a:pt x="18045" y="12681"/>
                  </a:cubicBezTo>
                  <a:cubicBezTo>
                    <a:pt x="18094" y="12681"/>
                    <a:pt x="18198" y="12681"/>
                    <a:pt x="18246" y="12681"/>
                  </a:cubicBezTo>
                  <a:cubicBezTo>
                    <a:pt x="18302" y="12724"/>
                    <a:pt x="18351" y="12762"/>
                    <a:pt x="18455" y="12762"/>
                  </a:cubicBezTo>
                  <a:cubicBezTo>
                    <a:pt x="18510" y="12762"/>
                    <a:pt x="18608" y="12724"/>
                    <a:pt x="18663" y="12762"/>
                  </a:cubicBezTo>
                  <a:cubicBezTo>
                    <a:pt x="18767" y="12804"/>
                    <a:pt x="18559" y="12922"/>
                    <a:pt x="18510" y="12959"/>
                  </a:cubicBezTo>
                  <a:cubicBezTo>
                    <a:pt x="18559" y="12959"/>
                    <a:pt x="18608" y="12959"/>
                    <a:pt x="18663" y="12959"/>
                  </a:cubicBezTo>
                  <a:cubicBezTo>
                    <a:pt x="18864" y="12601"/>
                    <a:pt x="18864" y="12601"/>
                    <a:pt x="18864" y="12601"/>
                  </a:cubicBezTo>
                  <a:cubicBezTo>
                    <a:pt x="18864" y="12366"/>
                    <a:pt x="18864" y="12125"/>
                    <a:pt x="18864" y="11890"/>
                  </a:cubicBezTo>
                  <a:cubicBezTo>
                    <a:pt x="18816" y="11414"/>
                    <a:pt x="18767" y="10938"/>
                    <a:pt x="18767" y="10457"/>
                  </a:cubicBezTo>
                  <a:cubicBezTo>
                    <a:pt x="18767" y="10062"/>
                    <a:pt x="18767" y="9666"/>
                    <a:pt x="18767" y="9228"/>
                  </a:cubicBezTo>
                  <a:cubicBezTo>
                    <a:pt x="18767" y="9030"/>
                    <a:pt x="18767" y="8789"/>
                    <a:pt x="18712" y="8591"/>
                  </a:cubicBezTo>
                  <a:cubicBezTo>
                    <a:pt x="18712" y="8554"/>
                    <a:pt x="18663" y="8554"/>
                    <a:pt x="18663" y="8516"/>
                  </a:cubicBezTo>
                  <a:cubicBezTo>
                    <a:pt x="18663" y="8436"/>
                    <a:pt x="18663" y="8356"/>
                    <a:pt x="18663" y="8313"/>
                  </a:cubicBezTo>
                  <a:cubicBezTo>
                    <a:pt x="18663" y="8238"/>
                    <a:pt x="18608" y="8238"/>
                    <a:pt x="18559" y="8196"/>
                  </a:cubicBezTo>
                  <a:cubicBezTo>
                    <a:pt x="18406" y="7998"/>
                    <a:pt x="18510" y="7602"/>
                    <a:pt x="18559" y="7404"/>
                  </a:cubicBezTo>
                  <a:cubicBezTo>
                    <a:pt x="18608" y="7362"/>
                    <a:pt x="18608" y="7281"/>
                    <a:pt x="18608" y="7244"/>
                  </a:cubicBezTo>
                  <a:cubicBezTo>
                    <a:pt x="18559" y="7244"/>
                    <a:pt x="18510" y="7201"/>
                    <a:pt x="18455" y="7244"/>
                  </a:cubicBezTo>
                  <a:cubicBezTo>
                    <a:pt x="18406" y="7244"/>
                    <a:pt x="18351" y="7244"/>
                    <a:pt x="18351" y="7244"/>
                  </a:cubicBezTo>
                  <a:cubicBezTo>
                    <a:pt x="18302" y="7244"/>
                    <a:pt x="18246" y="7244"/>
                    <a:pt x="18246" y="7244"/>
                  </a:cubicBezTo>
                  <a:lnTo>
                    <a:pt x="18198" y="7164"/>
                  </a:lnTo>
                  <a:cubicBezTo>
                    <a:pt x="18198" y="7126"/>
                    <a:pt x="18149" y="7084"/>
                    <a:pt x="18094" y="7084"/>
                  </a:cubicBezTo>
                  <a:cubicBezTo>
                    <a:pt x="18094" y="7164"/>
                    <a:pt x="17885" y="7164"/>
                    <a:pt x="17885" y="7084"/>
                  </a:cubicBezTo>
                  <a:cubicBezTo>
                    <a:pt x="17788" y="7084"/>
                    <a:pt x="17733" y="7046"/>
                    <a:pt x="17629" y="7003"/>
                  </a:cubicBezTo>
                  <a:cubicBezTo>
                    <a:pt x="17788" y="6848"/>
                    <a:pt x="17372" y="6725"/>
                    <a:pt x="17219" y="6725"/>
                  </a:cubicBezTo>
                  <a:cubicBezTo>
                    <a:pt x="17268" y="6608"/>
                    <a:pt x="17580" y="6650"/>
                    <a:pt x="17580" y="6650"/>
                  </a:cubicBezTo>
                  <a:cubicBezTo>
                    <a:pt x="17629" y="6528"/>
                    <a:pt x="17524" y="6453"/>
                    <a:pt x="17684" y="6410"/>
                  </a:cubicBezTo>
                  <a:cubicBezTo>
                    <a:pt x="17684" y="6372"/>
                    <a:pt x="17684" y="6372"/>
                    <a:pt x="17684" y="6330"/>
                  </a:cubicBezTo>
                  <a:cubicBezTo>
                    <a:pt x="17524" y="6330"/>
                    <a:pt x="17476" y="6249"/>
                    <a:pt x="17524" y="6169"/>
                  </a:cubicBezTo>
                  <a:cubicBezTo>
                    <a:pt x="17629" y="6169"/>
                    <a:pt x="17788" y="6094"/>
                    <a:pt x="17837" y="6169"/>
                  </a:cubicBezTo>
                  <a:cubicBezTo>
                    <a:pt x="17885" y="6212"/>
                    <a:pt x="17837" y="6372"/>
                    <a:pt x="17990" y="6292"/>
                  </a:cubicBezTo>
                  <a:cubicBezTo>
                    <a:pt x="18094" y="6249"/>
                    <a:pt x="18045" y="6094"/>
                    <a:pt x="18149" y="6132"/>
                  </a:cubicBezTo>
                  <a:cubicBezTo>
                    <a:pt x="18302" y="6169"/>
                    <a:pt x="18246" y="6292"/>
                    <a:pt x="18149" y="6330"/>
                  </a:cubicBezTo>
                  <a:cubicBezTo>
                    <a:pt x="18149" y="6330"/>
                    <a:pt x="18198" y="6410"/>
                    <a:pt x="18246" y="6410"/>
                  </a:cubicBezTo>
                  <a:cubicBezTo>
                    <a:pt x="18198" y="6410"/>
                    <a:pt x="18149" y="6453"/>
                    <a:pt x="18149" y="6490"/>
                  </a:cubicBezTo>
                  <a:cubicBezTo>
                    <a:pt x="18198" y="6528"/>
                    <a:pt x="18302" y="6490"/>
                    <a:pt x="18351" y="6490"/>
                  </a:cubicBezTo>
                  <a:cubicBezTo>
                    <a:pt x="18455" y="6453"/>
                    <a:pt x="18608" y="6410"/>
                    <a:pt x="18767" y="6453"/>
                  </a:cubicBezTo>
                  <a:cubicBezTo>
                    <a:pt x="18816" y="6372"/>
                    <a:pt x="18864" y="6249"/>
                    <a:pt x="18920" y="6169"/>
                  </a:cubicBezTo>
                  <a:cubicBezTo>
                    <a:pt x="18969" y="6094"/>
                    <a:pt x="18969" y="5971"/>
                    <a:pt x="18969" y="5891"/>
                  </a:cubicBezTo>
                  <a:cubicBezTo>
                    <a:pt x="19024" y="5854"/>
                    <a:pt x="19073" y="5736"/>
                    <a:pt x="19024" y="5693"/>
                  </a:cubicBezTo>
                  <a:cubicBezTo>
                    <a:pt x="19024" y="5613"/>
                    <a:pt x="18767" y="5736"/>
                    <a:pt x="18767" y="5613"/>
                  </a:cubicBezTo>
                  <a:cubicBezTo>
                    <a:pt x="18767" y="5538"/>
                    <a:pt x="18920" y="5458"/>
                    <a:pt x="19024" y="5458"/>
                  </a:cubicBezTo>
                  <a:cubicBezTo>
                    <a:pt x="19073" y="5496"/>
                    <a:pt x="19177" y="5613"/>
                    <a:pt x="19128" y="5613"/>
                  </a:cubicBezTo>
                  <a:cubicBezTo>
                    <a:pt x="19225" y="5613"/>
                    <a:pt x="19225" y="5576"/>
                    <a:pt x="19281" y="5538"/>
                  </a:cubicBezTo>
                  <a:cubicBezTo>
                    <a:pt x="19281" y="5496"/>
                    <a:pt x="19281" y="5496"/>
                    <a:pt x="19281" y="5458"/>
                  </a:cubicBezTo>
                  <a:cubicBezTo>
                    <a:pt x="19281" y="5415"/>
                    <a:pt x="19330" y="5415"/>
                    <a:pt x="19330" y="5378"/>
                  </a:cubicBezTo>
                  <a:cubicBezTo>
                    <a:pt x="19330" y="5298"/>
                    <a:pt x="19330" y="5260"/>
                    <a:pt x="19385" y="5218"/>
                  </a:cubicBezTo>
                  <a:cubicBezTo>
                    <a:pt x="19434" y="5180"/>
                    <a:pt x="19489" y="5137"/>
                    <a:pt x="19538" y="5100"/>
                  </a:cubicBezTo>
                  <a:cubicBezTo>
                    <a:pt x="19691" y="4982"/>
                    <a:pt x="19899" y="4902"/>
                    <a:pt x="20052" y="4785"/>
                  </a:cubicBezTo>
                  <a:cubicBezTo>
                    <a:pt x="20156" y="4704"/>
                    <a:pt x="20156" y="4662"/>
                    <a:pt x="20156" y="4581"/>
                  </a:cubicBezTo>
                  <a:cubicBezTo>
                    <a:pt x="20211" y="4501"/>
                    <a:pt x="20309" y="4464"/>
                    <a:pt x="20364" y="4426"/>
                  </a:cubicBezTo>
                  <a:cubicBezTo>
                    <a:pt x="20413" y="4346"/>
                    <a:pt x="20413" y="4266"/>
                    <a:pt x="20413" y="4186"/>
                  </a:cubicBezTo>
                  <a:cubicBezTo>
                    <a:pt x="20364" y="4106"/>
                    <a:pt x="20309" y="4106"/>
                    <a:pt x="20211" y="4068"/>
                  </a:cubicBezTo>
                  <a:cubicBezTo>
                    <a:pt x="20156" y="4068"/>
                    <a:pt x="20107" y="3988"/>
                    <a:pt x="20003" y="3988"/>
                  </a:cubicBezTo>
                  <a:cubicBezTo>
                    <a:pt x="20107" y="3988"/>
                    <a:pt x="20156" y="3988"/>
                    <a:pt x="20211" y="3988"/>
                  </a:cubicBezTo>
                  <a:cubicBezTo>
                    <a:pt x="20260" y="4025"/>
                    <a:pt x="20309" y="4068"/>
                    <a:pt x="20364" y="4068"/>
                  </a:cubicBezTo>
                  <a:cubicBezTo>
                    <a:pt x="20621" y="4106"/>
                    <a:pt x="20878" y="3512"/>
                    <a:pt x="20927" y="3352"/>
                  </a:cubicBezTo>
                  <a:cubicBezTo>
                    <a:pt x="21031" y="3154"/>
                    <a:pt x="21135" y="3074"/>
                    <a:pt x="21135" y="2876"/>
                  </a:cubicBezTo>
                  <a:cubicBezTo>
                    <a:pt x="21190" y="2715"/>
                    <a:pt x="21135" y="2560"/>
                    <a:pt x="21190" y="2400"/>
                  </a:cubicBezTo>
                  <a:cubicBezTo>
                    <a:pt x="21190" y="2042"/>
                    <a:pt x="21551" y="1844"/>
                    <a:pt x="21551" y="1528"/>
                  </a:cubicBezTo>
                  <a:cubicBezTo>
                    <a:pt x="21600" y="1250"/>
                    <a:pt x="21600" y="972"/>
                    <a:pt x="21496" y="694"/>
                  </a:cubicBezTo>
                  <a:cubicBezTo>
                    <a:pt x="21447" y="534"/>
                    <a:pt x="21288" y="416"/>
                    <a:pt x="21190" y="293"/>
                  </a:cubicBezTo>
                  <a:cubicBezTo>
                    <a:pt x="20878" y="213"/>
                    <a:pt x="20621" y="138"/>
                    <a:pt x="20413" y="96"/>
                  </a:cubicBezTo>
                  <a:cubicBezTo>
                    <a:pt x="20364" y="213"/>
                    <a:pt x="20260" y="293"/>
                    <a:pt x="20107" y="256"/>
                  </a:cubicBezTo>
                  <a:close/>
                  <a:moveTo>
                    <a:pt x="18094" y="10302"/>
                  </a:moveTo>
                  <a:cubicBezTo>
                    <a:pt x="18246" y="10259"/>
                    <a:pt x="18406" y="10259"/>
                    <a:pt x="18510" y="10302"/>
                  </a:cubicBezTo>
                  <a:cubicBezTo>
                    <a:pt x="18559" y="10340"/>
                    <a:pt x="18608" y="10420"/>
                    <a:pt x="18663" y="10500"/>
                  </a:cubicBezTo>
                  <a:cubicBezTo>
                    <a:pt x="18712" y="10618"/>
                    <a:pt x="18712" y="10815"/>
                    <a:pt x="18663" y="10976"/>
                  </a:cubicBezTo>
                  <a:cubicBezTo>
                    <a:pt x="18510" y="11056"/>
                    <a:pt x="18559" y="11013"/>
                    <a:pt x="18406" y="10938"/>
                  </a:cubicBezTo>
                  <a:cubicBezTo>
                    <a:pt x="18351" y="10896"/>
                    <a:pt x="18302" y="10896"/>
                    <a:pt x="18246" y="10858"/>
                  </a:cubicBezTo>
                  <a:cubicBezTo>
                    <a:pt x="18198" y="10815"/>
                    <a:pt x="18246" y="10778"/>
                    <a:pt x="18149" y="10778"/>
                  </a:cubicBezTo>
                  <a:cubicBezTo>
                    <a:pt x="17990" y="10741"/>
                    <a:pt x="17837" y="10580"/>
                    <a:pt x="17837" y="10500"/>
                  </a:cubicBezTo>
                  <a:cubicBezTo>
                    <a:pt x="18045" y="10500"/>
                    <a:pt x="17941" y="10340"/>
                    <a:pt x="18094" y="103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4139;p154">
              <a:extLst>
                <a:ext uri="{FF2B5EF4-FFF2-40B4-BE49-F238E27FC236}">
                  <a16:creationId xmlns:a16="http://schemas.microsoft.com/office/drawing/2014/main" id="{EABCB5FA-BE47-4AF9-B1C2-305FB1F396AF}"/>
                </a:ext>
              </a:extLst>
            </p:cNvPr>
            <p:cNvSpPr/>
            <p:nvPr/>
          </p:nvSpPr>
          <p:spPr>
            <a:xfrm>
              <a:off x="4484020" y="3878829"/>
              <a:ext cx="1331951" cy="1038355"/>
            </a:xfrm>
            <a:custGeom>
              <a:avLst/>
              <a:gdLst/>
              <a:ahLst/>
              <a:cxnLst/>
              <a:rect l="0" t="0" r="0" b="0"/>
              <a:pathLst>
                <a:path w="21466" h="21501" extrusionOk="0">
                  <a:moveTo>
                    <a:pt x="19398" y="19"/>
                  </a:moveTo>
                  <a:cubicBezTo>
                    <a:pt x="19342" y="19"/>
                    <a:pt x="19342" y="414"/>
                    <a:pt x="19342" y="414"/>
                  </a:cubicBezTo>
                  <a:cubicBezTo>
                    <a:pt x="19140" y="414"/>
                    <a:pt x="19244" y="683"/>
                    <a:pt x="19188" y="818"/>
                  </a:cubicBezTo>
                  <a:cubicBezTo>
                    <a:pt x="18930" y="818"/>
                    <a:pt x="18671" y="818"/>
                    <a:pt x="18412" y="818"/>
                  </a:cubicBezTo>
                  <a:cubicBezTo>
                    <a:pt x="18307" y="1150"/>
                    <a:pt x="18251" y="1815"/>
                    <a:pt x="17944" y="1887"/>
                  </a:cubicBezTo>
                  <a:cubicBezTo>
                    <a:pt x="17321" y="1950"/>
                    <a:pt x="17734" y="2749"/>
                    <a:pt x="17580" y="3216"/>
                  </a:cubicBezTo>
                  <a:cubicBezTo>
                    <a:pt x="17531" y="3486"/>
                    <a:pt x="17266" y="3414"/>
                    <a:pt x="17266" y="3746"/>
                  </a:cubicBezTo>
                  <a:cubicBezTo>
                    <a:pt x="17266" y="4016"/>
                    <a:pt x="17266" y="4483"/>
                    <a:pt x="17161" y="4752"/>
                  </a:cubicBezTo>
                  <a:cubicBezTo>
                    <a:pt x="17112" y="4887"/>
                    <a:pt x="16902" y="4752"/>
                    <a:pt x="16797" y="4815"/>
                  </a:cubicBezTo>
                  <a:cubicBezTo>
                    <a:pt x="16594" y="4950"/>
                    <a:pt x="16748" y="5147"/>
                    <a:pt x="16699" y="5354"/>
                  </a:cubicBezTo>
                  <a:cubicBezTo>
                    <a:pt x="16384" y="5551"/>
                    <a:pt x="16280" y="4950"/>
                    <a:pt x="16021" y="4950"/>
                  </a:cubicBezTo>
                  <a:cubicBezTo>
                    <a:pt x="16021" y="5282"/>
                    <a:pt x="15657" y="5551"/>
                    <a:pt x="15447" y="5488"/>
                  </a:cubicBezTo>
                  <a:cubicBezTo>
                    <a:pt x="15447" y="5282"/>
                    <a:pt x="15350" y="4887"/>
                    <a:pt x="15140" y="5084"/>
                  </a:cubicBezTo>
                  <a:cubicBezTo>
                    <a:pt x="15035" y="5147"/>
                    <a:pt x="15084" y="5282"/>
                    <a:pt x="15035" y="5417"/>
                  </a:cubicBezTo>
                  <a:cubicBezTo>
                    <a:pt x="14930" y="5488"/>
                    <a:pt x="14825" y="5488"/>
                    <a:pt x="14776" y="5614"/>
                  </a:cubicBezTo>
                  <a:cubicBezTo>
                    <a:pt x="14671" y="5947"/>
                    <a:pt x="14776" y="6683"/>
                    <a:pt x="14308" y="6557"/>
                  </a:cubicBezTo>
                  <a:cubicBezTo>
                    <a:pt x="14308" y="6216"/>
                    <a:pt x="14000" y="6485"/>
                    <a:pt x="13895" y="6351"/>
                  </a:cubicBezTo>
                  <a:cubicBezTo>
                    <a:pt x="13790" y="6153"/>
                    <a:pt x="13895" y="5821"/>
                    <a:pt x="13839" y="5614"/>
                  </a:cubicBezTo>
                  <a:cubicBezTo>
                    <a:pt x="13839" y="4887"/>
                    <a:pt x="13476" y="5488"/>
                    <a:pt x="13112" y="5354"/>
                  </a:cubicBezTo>
                  <a:cubicBezTo>
                    <a:pt x="13112" y="5084"/>
                    <a:pt x="13266" y="4680"/>
                    <a:pt x="13063" y="4420"/>
                  </a:cubicBezTo>
                  <a:cubicBezTo>
                    <a:pt x="12958" y="4285"/>
                    <a:pt x="12804" y="4222"/>
                    <a:pt x="12748" y="4016"/>
                  </a:cubicBezTo>
                  <a:cubicBezTo>
                    <a:pt x="12748" y="3953"/>
                    <a:pt x="12748" y="3953"/>
                    <a:pt x="12699" y="3881"/>
                  </a:cubicBezTo>
                  <a:cubicBezTo>
                    <a:pt x="12490" y="3953"/>
                    <a:pt x="11762" y="4348"/>
                    <a:pt x="11762" y="3818"/>
                  </a:cubicBezTo>
                  <a:cubicBezTo>
                    <a:pt x="11609" y="3746"/>
                    <a:pt x="11350" y="3683"/>
                    <a:pt x="11245" y="3746"/>
                  </a:cubicBezTo>
                  <a:cubicBezTo>
                    <a:pt x="11035" y="3881"/>
                    <a:pt x="11189" y="4150"/>
                    <a:pt x="11140" y="4348"/>
                  </a:cubicBezTo>
                  <a:cubicBezTo>
                    <a:pt x="11091" y="4483"/>
                    <a:pt x="10930" y="4483"/>
                    <a:pt x="10930" y="4680"/>
                  </a:cubicBezTo>
                  <a:cubicBezTo>
                    <a:pt x="10930" y="4815"/>
                    <a:pt x="10930" y="4887"/>
                    <a:pt x="10881" y="4950"/>
                  </a:cubicBezTo>
                  <a:cubicBezTo>
                    <a:pt x="10881" y="5147"/>
                    <a:pt x="10776" y="5147"/>
                    <a:pt x="10672" y="5219"/>
                  </a:cubicBezTo>
                  <a:cubicBezTo>
                    <a:pt x="10518" y="5219"/>
                    <a:pt x="10469" y="5219"/>
                    <a:pt x="10413" y="5354"/>
                  </a:cubicBezTo>
                  <a:cubicBezTo>
                    <a:pt x="10413" y="5488"/>
                    <a:pt x="10364" y="5686"/>
                    <a:pt x="10259" y="5749"/>
                  </a:cubicBezTo>
                  <a:cubicBezTo>
                    <a:pt x="9839" y="5821"/>
                    <a:pt x="9476" y="5686"/>
                    <a:pt x="9112" y="5947"/>
                  </a:cubicBezTo>
                  <a:cubicBezTo>
                    <a:pt x="9112" y="6423"/>
                    <a:pt x="8651" y="6288"/>
                    <a:pt x="8441" y="6351"/>
                  </a:cubicBezTo>
                  <a:cubicBezTo>
                    <a:pt x="8287" y="6423"/>
                    <a:pt x="8287" y="6683"/>
                    <a:pt x="8126" y="6755"/>
                  </a:cubicBezTo>
                  <a:cubicBezTo>
                    <a:pt x="8028" y="6755"/>
                    <a:pt x="7868" y="6683"/>
                    <a:pt x="7763" y="6620"/>
                  </a:cubicBezTo>
                  <a:cubicBezTo>
                    <a:pt x="7455" y="6423"/>
                    <a:pt x="7455" y="5686"/>
                    <a:pt x="7091" y="5749"/>
                  </a:cubicBezTo>
                  <a:cubicBezTo>
                    <a:pt x="6777" y="5821"/>
                    <a:pt x="6833" y="6081"/>
                    <a:pt x="6728" y="6288"/>
                  </a:cubicBezTo>
                  <a:cubicBezTo>
                    <a:pt x="6623" y="6557"/>
                    <a:pt x="6364" y="6485"/>
                    <a:pt x="6154" y="6485"/>
                  </a:cubicBezTo>
                  <a:cubicBezTo>
                    <a:pt x="6154" y="6683"/>
                    <a:pt x="6154" y="6890"/>
                    <a:pt x="6105" y="7087"/>
                  </a:cubicBezTo>
                  <a:cubicBezTo>
                    <a:pt x="5742" y="7087"/>
                    <a:pt x="5064" y="7015"/>
                    <a:pt x="5015" y="6423"/>
                  </a:cubicBezTo>
                  <a:cubicBezTo>
                    <a:pt x="5015" y="6081"/>
                    <a:pt x="5064" y="5417"/>
                    <a:pt x="4651" y="5551"/>
                  </a:cubicBezTo>
                  <a:cubicBezTo>
                    <a:pt x="4441" y="5614"/>
                    <a:pt x="4029" y="6153"/>
                    <a:pt x="3868" y="5749"/>
                  </a:cubicBezTo>
                  <a:cubicBezTo>
                    <a:pt x="3714" y="5354"/>
                    <a:pt x="3609" y="4950"/>
                    <a:pt x="3245" y="5021"/>
                  </a:cubicBezTo>
                  <a:cubicBezTo>
                    <a:pt x="3197" y="5686"/>
                    <a:pt x="2882" y="5551"/>
                    <a:pt x="2413" y="5551"/>
                  </a:cubicBezTo>
                  <a:cubicBezTo>
                    <a:pt x="1952" y="5488"/>
                    <a:pt x="1225" y="5614"/>
                    <a:pt x="805" y="5219"/>
                  </a:cubicBezTo>
                  <a:cubicBezTo>
                    <a:pt x="700" y="5219"/>
                    <a:pt x="546" y="5147"/>
                    <a:pt x="337" y="5084"/>
                  </a:cubicBezTo>
                  <a:cubicBezTo>
                    <a:pt x="337" y="5219"/>
                    <a:pt x="337" y="5354"/>
                    <a:pt x="337" y="5488"/>
                  </a:cubicBezTo>
                  <a:cubicBezTo>
                    <a:pt x="393" y="5614"/>
                    <a:pt x="546" y="5686"/>
                    <a:pt x="441" y="5884"/>
                  </a:cubicBezTo>
                  <a:cubicBezTo>
                    <a:pt x="288" y="6153"/>
                    <a:pt x="183" y="6351"/>
                    <a:pt x="337" y="6620"/>
                  </a:cubicBezTo>
                  <a:cubicBezTo>
                    <a:pt x="497" y="6952"/>
                    <a:pt x="232" y="6952"/>
                    <a:pt x="78" y="7150"/>
                  </a:cubicBezTo>
                  <a:cubicBezTo>
                    <a:pt x="-76" y="7357"/>
                    <a:pt x="29" y="7482"/>
                    <a:pt x="134" y="7617"/>
                  </a:cubicBezTo>
                  <a:cubicBezTo>
                    <a:pt x="497" y="7617"/>
                    <a:pt x="861" y="7752"/>
                    <a:pt x="861" y="8156"/>
                  </a:cubicBezTo>
                  <a:cubicBezTo>
                    <a:pt x="910" y="8821"/>
                    <a:pt x="1064" y="8955"/>
                    <a:pt x="1427" y="9288"/>
                  </a:cubicBezTo>
                  <a:cubicBezTo>
                    <a:pt x="1637" y="9422"/>
                    <a:pt x="1742" y="9557"/>
                    <a:pt x="1791" y="9817"/>
                  </a:cubicBezTo>
                  <a:cubicBezTo>
                    <a:pt x="1847" y="10087"/>
                    <a:pt x="1896" y="10419"/>
                    <a:pt x="2155" y="10356"/>
                  </a:cubicBezTo>
                  <a:cubicBezTo>
                    <a:pt x="2155" y="10554"/>
                    <a:pt x="2155" y="10886"/>
                    <a:pt x="2315" y="10949"/>
                  </a:cubicBezTo>
                  <a:cubicBezTo>
                    <a:pt x="2518" y="11084"/>
                    <a:pt x="2833" y="10886"/>
                    <a:pt x="2938" y="11021"/>
                  </a:cubicBezTo>
                  <a:cubicBezTo>
                    <a:pt x="3406" y="11488"/>
                    <a:pt x="2938" y="12422"/>
                    <a:pt x="3043" y="13087"/>
                  </a:cubicBezTo>
                  <a:cubicBezTo>
                    <a:pt x="3406" y="12952"/>
                    <a:pt x="3301" y="13958"/>
                    <a:pt x="3350" y="14290"/>
                  </a:cubicBezTo>
                  <a:cubicBezTo>
                    <a:pt x="3560" y="14290"/>
                    <a:pt x="3665" y="14622"/>
                    <a:pt x="3763" y="14820"/>
                  </a:cubicBezTo>
                  <a:cubicBezTo>
                    <a:pt x="3973" y="15287"/>
                    <a:pt x="4336" y="15152"/>
                    <a:pt x="4651" y="15152"/>
                  </a:cubicBezTo>
                  <a:cubicBezTo>
                    <a:pt x="4595" y="15556"/>
                    <a:pt x="4497" y="15889"/>
                    <a:pt x="4497" y="16221"/>
                  </a:cubicBezTo>
                  <a:cubicBezTo>
                    <a:pt x="4497" y="16679"/>
                    <a:pt x="4078" y="16616"/>
                    <a:pt x="3924" y="16877"/>
                  </a:cubicBezTo>
                  <a:cubicBezTo>
                    <a:pt x="3665" y="17146"/>
                    <a:pt x="3504" y="17478"/>
                    <a:pt x="3406" y="17883"/>
                  </a:cubicBezTo>
                  <a:cubicBezTo>
                    <a:pt x="3504" y="17883"/>
                    <a:pt x="3609" y="17883"/>
                    <a:pt x="3665" y="18017"/>
                  </a:cubicBezTo>
                  <a:cubicBezTo>
                    <a:pt x="3819" y="18152"/>
                    <a:pt x="3819" y="18484"/>
                    <a:pt x="3973" y="18682"/>
                  </a:cubicBezTo>
                  <a:cubicBezTo>
                    <a:pt x="4231" y="19077"/>
                    <a:pt x="5064" y="19212"/>
                    <a:pt x="5483" y="18951"/>
                  </a:cubicBezTo>
                  <a:cubicBezTo>
                    <a:pt x="5637" y="18817"/>
                    <a:pt x="5791" y="18682"/>
                    <a:pt x="6001" y="18619"/>
                  </a:cubicBezTo>
                  <a:cubicBezTo>
                    <a:pt x="6364" y="18547"/>
                    <a:pt x="6672" y="18745"/>
                    <a:pt x="7035" y="18682"/>
                  </a:cubicBezTo>
                  <a:cubicBezTo>
                    <a:pt x="7294" y="18619"/>
                    <a:pt x="7560" y="18547"/>
                    <a:pt x="7819" y="18413"/>
                  </a:cubicBezTo>
                  <a:cubicBezTo>
                    <a:pt x="8028" y="18278"/>
                    <a:pt x="8231" y="18017"/>
                    <a:pt x="8490" y="18080"/>
                  </a:cubicBezTo>
                  <a:cubicBezTo>
                    <a:pt x="8546" y="18745"/>
                    <a:pt x="8546" y="19481"/>
                    <a:pt x="8490" y="20146"/>
                  </a:cubicBezTo>
                  <a:cubicBezTo>
                    <a:pt x="8441" y="20146"/>
                    <a:pt x="8441" y="20146"/>
                    <a:pt x="8392" y="20218"/>
                  </a:cubicBezTo>
                  <a:cubicBezTo>
                    <a:pt x="8392" y="20478"/>
                    <a:pt x="8126" y="20478"/>
                    <a:pt x="8077" y="20685"/>
                  </a:cubicBezTo>
                  <a:cubicBezTo>
                    <a:pt x="8441" y="20748"/>
                    <a:pt x="8805" y="21152"/>
                    <a:pt x="9217" y="21080"/>
                  </a:cubicBezTo>
                  <a:cubicBezTo>
                    <a:pt x="9532" y="21017"/>
                    <a:pt x="9637" y="20550"/>
                    <a:pt x="9895" y="20415"/>
                  </a:cubicBezTo>
                  <a:cubicBezTo>
                    <a:pt x="10203" y="20218"/>
                    <a:pt x="10623" y="20415"/>
                    <a:pt x="10930" y="20550"/>
                  </a:cubicBezTo>
                  <a:cubicBezTo>
                    <a:pt x="11245" y="20748"/>
                    <a:pt x="11609" y="21152"/>
                    <a:pt x="11923" y="20748"/>
                  </a:cubicBezTo>
                  <a:cubicBezTo>
                    <a:pt x="12231" y="20882"/>
                    <a:pt x="12077" y="21152"/>
                    <a:pt x="11923" y="21349"/>
                  </a:cubicBezTo>
                  <a:cubicBezTo>
                    <a:pt x="12126" y="21412"/>
                    <a:pt x="12280" y="21547"/>
                    <a:pt x="12546" y="21484"/>
                  </a:cubicBezTo>
                  <a:cubicBezTo>
                    <a:pt x="12699" y="21215"/>
                    <a:pt x="12546" y="20613"/>
                    <a:pt x="13007" y="20685"/>
                  </a:cubicBezTo>
                  <a:cubicBezTo>
                    <a:pt x="13063" y="20281"/>
                    <a:pt x="12804" y="20011"/>
                    <a:pt x="12853" y="19679"/>
                  </a:cubicBezTo>
                  <a:cubicBezTo>
                    <a:pt x="13322" y="19481"/>
                    <a:pt x="12748" y="18350"/>
                    <a:pt x="12643" y="18080"/>
                  </a:cubicBezTo>
                  <a:cubicBezTo>
                    <a:pt x="12902" y="18017"/>
                    <a:pt x="13476" y="17748"/>
                    <a:pt x="13427" y="18278"/>
                  </a:cubicBezTo>
                  <a:cubicBezTo>
                    <a:pt x="13790" y="18350"/>
                    <a:pt x="14259" y="18152"/>
                    <a:pt x="14517" y="18547"/>
                  </a:cubicBezTo>
                  <a:cubicBezTo>
                    <a:pt x="14671" y="18745"/>
                    <a:pt x="15035" y="19284"/>
                    <a:pt x="14979" y="19544"/>
                  </a:cubicBezTo>
                  <a:cubicBezTo>
                    <a:pt x="15035" y="19544"/>
                    <a:pt x="15140" y="19544"/>
                    <a:pt x="15189" y="19481"/>
                  </a:cubicBezTo>
                  <a:cubicBezTo>
                    <a:pt x="15350" y="18682"/>
                    <a:pt x="16280" y="19418"/>
                    <a:pt x="16175" y="20083"/>
                  </a:cubicBezTo>
                  <a:cubicBezTo>
                    <a:pt x="16280" y="20083"/>
                    <a:pt x="16336" y="20083"/>
                    <a:pt x="16384" y="20083"/>
                  </a:cubicBezTo>
                  <a:cubicBezTo>
                    <a:pt x="16433" y="20083"/>
                    <a:pt x="16489" y="20011"/>
                    <a:pt x="16594" y="20011"/>
                  </a:cubicBezTo>
                  <a:cubicBezTo>
                    <a:pt x="16853" y="19948"/>
                    <a:pt x="16958" y="19679"/>
                    <a:pt x="17161" y="19616"/>
                  </a:cubicBezTo>
                  <a:cubicBezTo>
                    <a:pt x="16958" y="19347"/>
                    <a:pt x="16902" y="19544"/>
                    <a:pt x="16853" y="19149"/>
                  </a:cubicBezTo>
                  <a:cubicBezTo>
                    <a:pt x="16853" y="18817"/>
                    <a:pt x="16643" y="18817"/>
                    <a:pt x="16433" y="18619"/>
                  </a:cubicBezTo>
                  <a:cubicBezTo>
                    <a:pt x="16538" y="18413"/>
                    <a:pt x="16748" y="18484"/>
                    <a:pt x="16643" y="18152"/>
                  </a:cubicBezTo>
                  <a:cubicBezTo>
                    <a:pt x="16538" y="17946"/>
                    <a:pt x="16175" y="17811"/>
                    <a:pt x="16231" y="17550"/>
                  </a:cubicBezTo>
                  <a:cubicBezTo>
                    <a:pt x="16126" y="17478"/>
                    <a:pt x="16021" y="17550"/>
                    <a:pt x="15867" y="17550"/>
                  </a:cubicBezTo>
                  <a:cubicBezTo>
                    <a:pt x="15916" y="17416"/>
                    <a:pt x="15916" y="17281"/>
                    <a:pt x="15916" y="17146"/>
                  </a:cubicBezTo>
                  <a:cubicBezTo>
                    <a:pt x="15713" y="17083"/>
                    <a:pt x="15503" y="16949"/>
                    <a:pt x="15399" y="16751"/>
                  </a:cubicBezTo>
                  <a:cubicBezTo>
                    <a:pt x="15294" y="16679"/>
                    <a:pt x="15140" y="16482"/>
                    <a:pt x="15084" y="16347"/>
                  </a:cubicBezTo>
                  <a:cubicBezTo>
                    <a:pt x="14825" y="15889"/>
                    <a:pt x="15140" y="15485"/>
                    <a:pt x="15447" y="15350"/>
                  </a:cubicBezTo>
                  <a:cubicBezTo>
                    <a:pt x="15503" y="15018"/>
                    <a:pt x="14881" y="15089"/>
                    <a:pt x="14720" y="15089"/>
                  </a:cubicBezTo>
                  <a:cubicBezTo>
                    <a:pt x="14720" y="15089"/>
                    <a:pt x="14720" y="15152"/>
                    <a:pt x="14671" y="15152"/>
                  </a:cubicBezTo>
                  <a:cubicBezTo>
                    <a:pt x="14566" y="15224"/>
                    <a:pt x="14517" y="15089"/>
                    <a:pt x="14566" y="14955"/>
                  </a:cubicBezTo>
                  <a:cubicBezTo>
                    <a:pt x="14259" y="14955"/>
                    <a:pt x="14000" y="15152"/>
                    <a:pt x="13790" y="14757"/>
                  </a:cubicBezTo>
                  <a:cubicBezTo>
                    <a:pt x="13685" y="14488"/>
                    <a:pt x="13580" y="14290"/>
                    <a:pt x="13266" y="14353"/>
                  </a:cubicBezTo>
                  <a:cubicBezTo>
                    <a:pt x="13168" y="13958"/>
                    <a:pt x="12958" y="13958"/>
                    <a:pt x="12643" y="13958"/>
                  </a:cubicBezTo>
                  <a:cubicBezTo>
                    <a:pt x="12490" y="13958"/>
                    <a:pt x="12441" y="13886"/>
                    <a:pt x="12441" y="13751"/>
                  </a:cubicBezTo>
                  <a:cubicBezTo>
                    <a:pt x="12441" y="13554"/>
                    <a:pt x="12182" y="13626"/>
                    <a:pt x="12077" y="13626"/>
                  </a:cubicBezTo>
                  <a:cubicBezTo>
                    <a:pt x="12077" y="13419"/>
                    <a:pt x="12126" y="13024"/>
                    <a:pt x="12231" y="12889"/>
                  </a:cubicBezTo>
                  <a:cubicBezTo>
                    <a:pt x="12546" y="12889"/>
                    <a:pt x="12490" y="12018"/>
                    <a:pt x="12280" y="11820"/>
                  </a:cubicBezTo>
                  <a:cubicBezTo>
                    <a:pt x="12546" y="11820"/>
                    <a:pt x="12804" y="11820"/>
                    <a:pt x="13063" y="11820"/>
                  </a:cubicBezTo>
                  <a:cubicBezTo>
                    <a:pt x="13112" y="11623"/>
                    <a:pt x="12958" y="11488"/>
                    <a:pt x="13007" y="11290"/>
                  </a:cubicBezTo>
                  <a:cubicBezTo>
                    <a:pt x="13217" y="11219"/>
                    <a:pt x="13427" y="11219"/>
                    <a:pt x="13636" y="11290"/>
                  </a:cubicBezTo>
                  <a:cubicBezTo>
                    <a:pt x="13636" y="11820"/>
                    <a:pt x="13790" y="12018"/>
                    <a:pt x="14259" y="12018"/>
                  </a:cubicBezTo>
                  <a:cubicBezTo>
                    <a:pt x="14413" y="12018"/>
                    <a:pt x="14517" y="12018"/>
                    <a:pt x="14566" y="11757"/>
                  </a:cubicBezTo>
                  <a:cubicBezTo>
                    <a:pt x="14622" y="11425"/>
                    <a:pt x="14720" y="11353"/>
                    <a:pt x="14930" y="11156"/>
                  </a:cubicBezTo>
                  <a:cubicBezTo>
                    <a:pt x="15189" y="10949"/>
                    <a:pt x="15399" y="10689"/>
                    <a:pt x="15657" y="10554"/>
                  </a:cubicBezTo>
                  <a:cubicBezTo>
                    <a:pt x="15867" y="10419"/>
                    <a:pt x="16126" y="10419"/>
                    <a:pt x="16384" y="10356"/>
                  </a:cubicBezTo>
                  <a:cubicBezTo>
                    <a:pt x="16699" y="10284"/>
                    <a:pt x="16538" y="9153"/>
                    <a:pt x="17007" y="9683"/>
                  </a:cubicBezTo>
                  <a:cubicBezTo>
                    <a:pt x="17007" y="9485"/>
                    <a:pt x="16958" y="9153"/>
                    <a:pt x="17161" y="9153"/>
                  </a:cubicBezTo>
                  <a:cubicBezTo>
                    <a:pt x="17531" y="9216"/>
                    <a:pt x="17839" y="9557"/>
                    <a:pt x="18251" y="9557"/>
                  </a:cubicBezTo>
                  <a:cubicBezTo>
                    <a:pt x="18251" y="9350"/>
                    <a:pt x="18251" y="9153"/>
                    <a:pt x="18098" y="9090"/>
                  </a:cubicBezTo>
                  <a:cubicBezTo>
                    <a:pt x="18307" y="9090"/>
                    <a:pt x="18461" y="9216"/>
                    <a:pt x="18615" y="9216"/>
                  </a:cubicBezTo>
                  <a:cubicBezTo>
                    <a:pt x="18615" y="9090"/>
                    <a:pt x="18671" y="8955"/>
                    <a:pt x="18671" y="8821"/>
                  </a:cubicBezTo>
                  <a:cubicBezTo>
                    <a:pt x="18720" y="8686"/>
                    <a:pt x="18776" y="8686"/>
                    <a:pt x="18776" y="8488"/>
                  </a:cubicBezTo>
                  <a:cubicBezTo>
                    <a:pt x="18776" y="8353"/>
                    <a:pt x="18461" y="7949"/>
                    <a:pt x="18615" y="7949"/>
                  </a:cubicBezTo>
                  <a:cubicBezTo>
                    <a:pt x="18776" y="7886"/>
                    <a:pt x="19035" y="7949"/>
                    <a:pt x="19140" y="8021"/>
                  </a:cubicBezTo>
                  <a:cubicBezTo>
                    <a:pt x="19342" y="8156"/>
                    <a:pt x="19293" y="8416"/>
                    <a:pt x="19608" y="8416"/>
                  </a:cubicBezTo>
                  <a:cubicBezTo>
                    <a:pt x="19608" y="8282"/>
                    <a:pt x="19608" y="8156"/>
                    <a:pt x="19608" y="8021"/>
                  </a:cubicBezTo>
                  <a:cubicBezTo>
                    <a:pt x="19657" y="8021"/>
                    <a:pt x="19657" y="8021"/>
                    <a:pt x="19657" y="8021"/>
                  </a:cubicBezTo>
                  <a:cubicBezTo>
                    <a:pt x="19706" y="7689"/>
                    <a:pt x="19657" y="7150"/>
                    <a:pt x="20070" y="7482"/>
                  </a:cubicBezTo>
                  <a:cubicBezTo>
                    <a:pt x="20021" y="7150"/>
                    <a:pt x="20328" y="7150"/>
                    <a:pt x="20538" y="7150"/>
                  </a:cubicBezTo>
                  <a:cubicBezTo>
                    <a:pt x="20489" y="7015"/>
                    <a:pt x="20433" y="6890"/>
                    <a:pt x="20279" y="6890"/>
                  </a:cubicBezTo>
                  <a:cubicBezTo>
                    <a:pt x="20279" y="6683"/>
                    <a:pt x="20643" y="6485"/>
                    <a:pt x="20692" y="6288"/>
                  </a:cubicBezTo>
                  <a:cubicBezTo>
                    <a:pt x="20958" y="5884"/>
                    <a:pt x="21055" y="5686"/>
                    <a:pt x="21055" y="5147"/>
                  </a:cubicBezTo>
                  <a:cubicBezTo>
                    <a:pt x="20587" y="5021"/>
                    <a:pt x="21007" y="4680"/>
                    <a:pt x="20902" y="4483"/>
                  </a:cubicBezTo>
                  <a:cubicBezTo>
                    <a:pt x="21055" y="4420"/>
                    <a:pt x="21265" y="4483"/>
                    <a:pt x="21419" y="4483"/>
                  </a:cubicBezTo>
                  <a:cubicBezTo>
                    <a:pt x="21419" y="4222"/>
                    <a:pt x="21524" y="3881"/>
                    <a:pt x="21419" y="3620"/>
                  </a:cubicBezTo>
                  <a:cubicBezTo>
                    <a:pt x="21321" y="3414"/>
                    <a:pt x="21007" y="3414"/>
                    <a:pt x="21111" y="3081"/>
                  </a:cubicBezTo>
                  <a:cubicBezTo>
                    <a:pt x="21160" y="3081"/>
                    <a:pt x="21216" y="3019"/>
                    <a:pt x="21265" y="2947"/>
                  </a:cubicBezTo>
                  <a:cubicBezTo>
                    <a:pt x="21321" y="2417"/>
                    <a:pt x="21475" y="1752"/>
                    <a:pt x="21216" y="1213"/>
                  </a:cubicBezTo>
                  <a:cubicBezTo>
                    <a:pt x="21111" y="1079"/>
                    <a:pt x="20797" y="818"/>
                    <a:pt x="20797" y="612"/>
                  </a:cubicBezTo>
                  <a:cubicBezTo>
                    <a:pt x="20797" y="612"/>
                    <a:pt x="20797" y="612"/>
                    <a:pt x="20797" y="549"/>
                  </a:cubicBezTo>
                  <a:cubicBezTo>
                    <a:pt x="20587" y="486"/>
                    <a:pt x="20328" y="414"/>
                    <a:pt x="20279" y="351"/>
                  </a:cubicBezTo>
                  <a:cubicBezTo>
                    <a:pt x="20021" y="82"/>
                    <a:pt x="19706" y="-53"/>
                    <a:pt x="19398" y="1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4140;p154">
              <a:extLst>
                <a:ext uri="{FF2B5EF4-FFF2-40B4-BE49-F238E27FC236}">
                  <a16:creationId xmlns:a16="http://schemas.microsoft.com/office/drawing/2014/main" id="{6B157B63-06E6-45BA-A971-B125B5FB565F}"/>
                </a:ext>
              </a:extLst>
            </p:cNvPr>
            <p:cNvSpPr/>
            <p:nvPr/>
          </p:nvSpPr>
          <p:spPr>
            <a:xfrm>
              <a:off x="5001431" y="5697771"/>
              <a:ext cx="9147" cy="716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0"/>
                  </a:moveTo>
                  <a:cubicBezTo>
                    <a:pt x="14727" y="11520"/>
                    <a:pt x="7855" y="11520"/>
                    <a:pt x="0" y="21600"/>
                  </a:cubicBezTo>
                  <a:cubicBezTo>
                    <a:pt x="7855" y="21600"/>
                    <a:pt x="21600" y="11520"/>
                    <a:pt x="21600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4141;p154">
              <a:extLst>
                <a:ext uri="{FF2B5EF4-FFF2-40B4-BE49-F238E27FC236}">
                  <a16:creationId xmlns:a16="http://schemas.microsoft.com/office/drawing/2014/main" id="{01B59F5E-D523-4C62-8594-80C0F4EB547F}"/>
                </a:ext>
              </a:extLst>
            </p:cNvPr>
            <p:cNvSpPr/>
            <p:nvPr/>
          </p:nvSpPr>
          <p:spPr>
            <a:xfrm>
              <a:off x="2660419" y="2683645"/>
              <a:ext cx="111568" cy="125335"/>
            </a:xfrm>
            <a:custGeom>
              <a:avLst/>
              <a:gdLst/>
              <a:ahLst/>
              <a:cxnLst/>
              <a:rect l="0" t="0" r="0" b="0"/>
              <a:pathLst>
                <a:path w="20733" h="20900" extrusionOk="0">
                  <a:moveTo>
                    <a:pt x="12009" y="259"/>
                  </a:moveTo>
                  <a:cubicBezTo>
                    <a:pt x="10800" y="259"/>
                    <a:pt x="9591" y="-323"/>
                    <a:pt x="9027" y="259"/>
                  </a:cubicBezTo>
                  <a:cubicBezTo>
                    <a:pt x="8382" y="768"/>
                    <a:pt x="8382" y="1350"/>
                    <a:pt x="7818" y="1859"/>
                  </a:cubicBezTo>
                  <a:cubicBezTo>
                    <a:pt x="7254" y="1859"/>
                    <a:pt x="6609" y="1350"/>
                    <a:pt x="6045" y="1350"/>
                  </a:cubicBezTo>
                  <a:cubicBezTo>
                    <a:pt x="5400" y="1859"/>
                    <a:pt x="4836" y="2368"/>
                    <a:pt x="4191" y="2950"/>
                  </a:cubicBezTo>
                  <a:cubicBezTo>
                    <a:pt x="4191" y="3459"/>
                    <a:pt x="4191" y="5132"/>
                    <a:pt x="4836" y="5641"/>
                  </a:cubicBezTo>
                  <a:cubicBezTo>
                    <a:pt x="5400" y="6150"/>
                    <a:pt x="4191" y="6732"/>
                    <a:pt x="4836" y="7241"/>
                  </a:cubicBezTo>
                  <a:cubicBezTo>
                    <a:pt x="4836" y="7241"/>
                    <a:pt x="5400" y="7241"/>
                    <a:pt x="4836" y="7822"/>
                  </a:cubicBezTo>
                  <a:lnTo>
                    <a:pt x="4836" y="8841"/>
                  </a:lnTo>
                  <a:cubicBezTo>
                    <a:pt x="4191" y="8841"/>
                    <a:pt x="3627" y="8841"/>
                    <a:pt x="3627" y="9422"/>
                  </a:cubicBezTo>
                  <a:cubicBezTo>
                    <a:pt x="2982" y="9932"/>
                    <a:pt x="3627" y="9932"/>
                    <a:pt x="2982" y="10513"/>
                  </a:cubicBezTo>
                  <a:cubicBezTo>
                    <a:pt x="2418" y="10513"/>
                    <a:pt x="1773" y="10513"/>
                    <a:pt x="1773" y="10513"/>
                  </a:cubicBezTo>
                  <a:cubicBezTo>
                    <a:pt x="1209" y="11022"/>
                    <a:pt x="1209" y="11604"/>
                    <a:pt x="1209" y="12113"/>
                  </a:cubicBezTo>
                  <a:cubicBezTo>
                    <a:pt x="645" y="12622"/>
                    <a:pt x="0" y="12113"/>
                    <a:pt x="0" y="13204"/>
                  </a:cubicBezTo>
                  <a:cubicBezTo>
                    <a:pt x="0" y="13713"/>
                    <a:pt x="0" y="14295"/>
                    <a:pt x="645" y="14295"/>
                  </a:cubicBezTo>
                  <a:cubicBezTo>
                    <a:pt x="1209" y="14295"/>
                    <a:pt x="1773" y="15313"/>
                    <a:pt x="1773" y="15313"/>
                  </a:cubicBezTo>
                  <a:cubicBezTo>
                    <a:pt x="1209" y="15895"/>
                    <a:pt x="1209" y="16404"/>
                    <a:pt x="1773" y="15895"/>
                  </a:cubicBezTo>
                  <a:cubicBezTo>
                    <a:pt x="2418" y="15895"/>
                    <a:pt x="2982" y="15895"/>
                    <a:pt x="3627" y="15895"/>
                  </a:cubicBezTo>
                  <a:cubicBezTo>
                    <a:pt x="4836" y="15895"/>
                    <a:pt x="4836" y="15895"/>
                    <a:pt x="5400" y="15313"/>
                  </a:cubicBezTo>
                  <a:cubicBezTo>
                    <a:pt x="6045" y="15313"/>
                    <a:pt x="6045" y="15895"/>
                    <a:pt x="6609" y="15313"/>
                  </a:cubicBezTo>
                  <a:cubicBezTo>
                    <a:pt x="7254" y="15313"/>
                    <a:pt x="7254" y="15313"/>
                    <a:pt x="7254" y="15313"/>
                  </a:cubicBezTo>
                  <a:cubicBezTo>
                    <a:pt x="6045" y="14804"/>
                    <a:pt x="7254" y="14295"/>
                    <a:pt x="7818" y="14804"/>
                  </a:cubicBezTo>
                  <a:cubicBezTo>
                    <a:pt x="7818" y="15313"/>
                    <a:pt x="8382" y="15895"/>
                    <a:pt x="9027" y="15895"/>
                  </a:cubicBezTo>
                  <a:cubicBezTo>
                    <a:pt x="9591" y="15895"/>
                    <a:pt x="9591" y="15895"/>
                    <a:pt x="10236" y="15895"/>
                  </a:cubicBezTo>
                  <a:lnTo>
                    <a:pt x="10236" y="16404"/>
                  </a:lnTo>
                  <a:cubicBezTo>
                    <a:pt x="10800" y="16404"/>
                    <a:pt x="11364" y="16404"/>
                    <a:pt x="11364" y="16404"/>
                  </a:cubicBezTo>
                  <a:cubicBezTo>
                    <a:pt x="11364" y="16986"/>
                    <a:pt x="11364" y="16986"/>
                    <a:pt x="11364" y="17495"/>
                  </a:cubicBezTo>
                  <a:cubicBezTo>
                    <a:pt x="10800" y="18077"/>
                    <a:pt x="10800" y="18586"/>
                    <a:pt x="11364" y="18586"/>
                  </a:cubicBezTo>
                  <a:cubicBezTo>
                    <a:pt x="11364" y="19095"/>
                    <a:pt x="12573" y="19095"/>
                    <a:pt x="12573" y="19677"/>
                  </a:cubicBezTo>
                  <a:cubicBezTo>
                    <a:pt x="12573" y="20186"/>
                    <a:pt x="12573" y="20186"/>
                    <a:pt x="13218" y="20186"/>
                  </a:cubicBezTo>
                  <a:cubicBezTo>
                    <a:pt x="13218" y="20768"/>
                    <a:pt x="13218" y="20768"/>
                    <a:pt x="13218" y="20768"/>
                  </a:cubicBezTo>
                  <a:cubicBezTo>
                    <a:pt x="14346" y="21277"/>
                    <a:pt x="16200" y="20186"/>
                    <a:pt x="16764" y="19677"/>
                  </a:cubicBezTo>
                  <a:cubicBezTo>
                    <a:pt x="16764" y="18586"/>
                    <a:pt x="15555" y="18586"/>
                    <a:pt x="16764" y="17495"/>
                  </a:cubicBezTo>
                  <a:cubicBezTo>
                    <a:pt x="17409" y="17495"/>
                    <a:pt x="17973" y="16986"/>
                    <a:pt x="18537" y="16986"/>
                  </a:cubicBezTo>
                  <a:cubicBezTo>
                    <a:pt x="19182" y="17495"/>
                    <a:pt x="19182" y="18077"/>
                    <a:pt x="19746" y="17495"/>
                  </a:cubicBezTo>
                  <a:cubicBezTo>
                    <a:pt x="18537" y="16404"/>
                    <a:pt x="17409" y="14804"/>
                    <a:pt x="16764" y="14804"/>
                  </a:cubicBezTo>
                  <a:cubicBezTo>
                    <a:pt x="17409" y="14804"/>
                    <a:pt x="18537" y="16404"/>
                    <a:pt x="19746" y="17495"/>
                  </a:cubicBezTo>
                  <a:cubicBezTo>
                    <a:pt x="20955" y="16404"/>
                    <a:pt x="20391" y="15313"/>
                    <a:pt x="19746" y="14804"/>
                  </a:cubicBezTo>
                  <a:cubicBezTo>
                    <a:pt x="18537" y="14295"/>
                    <a:pt x="18537" y="13204"/>
                    <a:pt x="19746" y="12622"/>
                  </a:cubicBezTo>
                  <a:cubicBezTo>
                    <a:pt x="21600" y="12113"/>
                    <a:pt x="20391" y="11604"/>
                    <a:pt x="19746" y="10513"/>
                  </a:cubicBezTo>
                  <a:cubicBezTo>
                    <a:pt x="19746" y="9932"/>
                    <a:pt x="19746" y="9422"/>
                    <a:pt x="19746" y="8841"/>
                  </a:cubicBezTo>
                  <a:cubicBezTo>
                    <a:pt x="20391" y="8841"/>
                    <a:pt x="20391" y="7822"/>
                    <a:pt x="19746" y="7241"/>
                  </a:cubicBezTo>
                  <a:cubicBezTo>
                    <a:pt x="19182" y="7241"/>
                    <a:pt x="18537" y="8332"/>
                    <a:pt x="18537" y="7241"/>
                  </a:cubicBezTo>
                  <a:cubicBezTo>
                    <a:pt x="17973" y="6732"/>
                    <a:pt x="17973" y="6732"/>
                    <a:pt x="17409" y="6150"/>
                  </a:cubicBezTo>
                  <a:cubicBezTo>
                    <a:pt x="17409" y="6150"/>
                    <a:pt x="17409" y="6150"/>
                    <a:pt x="17409" y="5641"/>
                  </a:cubicBezTo>
                  <a:cubicBezTo>
                    <a:pt x="16764" y="5641"/>
                    <a:pt x="16764" y="5641"/>
                    <a:pt x="16764" y="5641"/>
                  </a:cubicBezTo>
                  <a:cubicBezTo>
                    <a:pt x="16200" y="5132"/>
                    <a:pt x="16200" y="4550"/>
                    <a:pt x="16200" y="4550"/>
                  </a:cubicBezTo>
                  <a:cubicBezTo>
                    <a:pt x="16200" y="4550"/>
                    <a:pt x="16200" y="4550"/>
                    <a:pt x="16200" y="4041"/>
                  </a:cubicBezTo>
                  <a:lnTo>
                    <a:pt x="15555" y="4041"/>
                  </a:lnTo>
                  <a:cubicBezTo>
                    <a:pt x="15555" y="4041"/>
                    <a:pt x="14346" y="3459"/>
                    <a:pt x="14991" y="2950"/>
                  </a:cubicBezTo>
                  <a:cubicBezTo>
                    <a:pt x="14991" y="2368"/>
                    <a:pt x="16200" y="3459"/>
                    <a:pt x="15555" y="2368"/>
                  </a:cubicBezTo>
                  <a:cubicBezTo>
                    <a:pt x="15555" y="2368"/>
                    <a:pt x="14991" y="768"/>
                    <a:pt x="14346" y="768"/>
                  </a:cubicBezTo>
                  <a:cubicBezTo>
                    <a:pt x="13782" y="768"/>
                    <a:pt x="13782" y="1350"/>
                    <a:pt x="13218" y="1350"/>
                  </a:cubicBezTo>
                  <a:cubicBezTo>
                    <a:pt x="13218" y="1350"/>
                    <a:pt x="12573" y="1350"/>
                    <a:pt x="12573" y="768"/>
                  </a:cubicBezTo>
                  <a:cubicBezTo>
                    <a:pt x="12573" y="1859"/>
                    <a:pt x="12573" y="2950"/>
                    <a:pt x="12573" y="4041"/>
                  </a:cubicBezTo>
                  <a:cubicBezTo>
                    <a:pt x="12573" y="2950"/>
                    <a:pt x="12573" y="1859"/>
                    <a:pt x="12573" y="768"/>
                  </a:cubicBezTo>
                  <a:lnTo>
                    <a:pt x="12009" y="768"/>
                  </a:lnTo>
                  <a:cubicBezTo>
                    <a:pt x="12009" y="768"/>
                    <a:pt x="12009" y="768"/>
                    <a:pt x="12009" y="25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4142;p154">
              <a:extLst>
                <a:ext uri="{FF2B5EF4-FFF2-40B4-BE49-F238E27FC236}">
                  <a16:creationId xmlns:a16="http://schemas.microsoft.com/office/drawing/2014/main" id="{1030C56B-1164-456D-B6BD-E35789D30182}"/>
                </a:ext>
              </a:extLst>
            </p:cNvPr>
            <p:cNvSpPr/>
            <p:nvPr/>
          </p:nvSpPr>
          <p:spPr>
            <a:xfrm>
              <a:off x="1652125" y="-1"/>
              <a:ext cx="2076093" cy="1557826"/>
            </a:xfrm>
            <a:custGeom>
              <a:avLst/>
              <a:gdLst/>
              <a:ahLst/>
              <a:cxnLst/>
              <a:rect l="0" t="0" r="0" b="0"/>
              <a:pathLst>
                <a:path w="21515" h="21502" extrusionOk="0">
                  <a:moveTo>
                    <a:pt x="7242" y="21042"/>
                  </a:moveTo>
                  <a:cubicBezTo>
                    <a:pt x="7242" y="20821"/>
                    <a:pt x="7413" y="20863"/>
                    <a:pt x="7413" y="20731"/>
                  </a:cubicBezTo>
                  <a:cubicBezTo>
                    <a:pt x="7512" y="20683"/>
                    <a:pt x="7611" y="20731"/>
                    <a:pt x="7709" y="20731"/>
                  </a:cubicBezTo>
                  <a:cubicBezTo>
                    <a:pt x="7844" y="20683"/>
                    <a:pt x="7844" y="20641"/>
                    <a:pt x="7876" y="20510"/>
                  </a:cubicBezTo>
                  <a:cubicBezTo>
                    <a:pt x="7912" y="20330"/>
                    <a:pt x="7943" y="20372"/>
                    <a:pt x="7979" y="20372"/>
                  </a:cubicBezTo>
                  <a:cubicBezTo>
                    <a:pt x="7943" y="20288"/>
                    <a:pt x="7912" y="20151"/>
                    <a:pt x="7912" y="20109"/>
                  </a:cubicBezTo>
                  <a:cubicBezTo>
                    <a:pt x="7912" y="20151"/>
                    <a:pt x="7943" y="20288"/>
                    <a:pt x="7979" y="20372"/>
                  </a:cubicBezTo>
                  <a:cubicBezTo>
                    <a:pt x="8011" y="20372"/>
                    <a:pt x="8047" y="20372"/>
                    <a:pt x="8078" y="20372"/>
                  </a:cubicBezTo>
                  <a:cubicBezTo>
                    <a:pt x="8110" y="20330"/>
                    <a:pt x="8078" y="20288"/>
                    <a:pt x="8110" y="20288"/>
                  </a:cubicBezTo>
                  <a:cubicBezTo>
                    <a:pt x="8110" y="20288"/>
                    <a:pt x="8145" y="20288"/>
                    <a:pt x="8145" y="20240"/>
                  </a:cubicBezTo>
                  <a:cubicBezTo>
                    <a:pt x="8213" y="20198"/>
                    <a:pt x="8244" y="20198"/>
                    <a:pt x="8280" y="20151"/>
                  </a:cubicBezTo>
                  <a:cubicBezTo>
                    <a:pt x="8411" y="19977"/>
                    <a:pt x="8411" y="19708"/>
                    <a:pt x="8447" y="19438"/>
                  </a:cubicBezTo>
                  <a:cubicBezTo>
                    <a:pt x="8447" y="19307"/>
                    <a:pt x="8478" y="19175"/>
                    <a:pt x="8478" y="18995"/>
                  </a:cubicBezTo>
                  <a:cubicBezTo>
                    <a:pt x="8447" y="18822"/>
                    <a:pt x="8379" y="18822"/>
                    <a:pt x="8244" y="18822"/>
                  </a:cubicBezTo>
                  <a:cubicBezTo>
                    <a:pt x="8244" y="18684"/>
                    <a:pt x="8280" y="18594"/>
                    <a:pt x="8312" y="18463"/>
                  </a:cubicBezTo>
                  <a:cubicBezTo>
                    <a:pt x="8379" y="18463"/>
                    <a:pt x="8411" y="18421"/>
                    <a:pt x="8478" y="18421"/>
                  </a:cubicBezTo>
                  <a:cubicBezTo>
                    <a:pt x="8514" y="18553"/>
                    <a:pt x="8514" y="18594"/>
                    <a:pt x="8613" y="18642"/>
                  </a:cubicBezTo>
                  <a:cubicBezTo>
                    <a:pt x="8712" y="18684"/>
                    <a:pt x="8712" y="18684"/>
                    <a:pt x="8779" y="18594"/>
                  </a:cubicBezTo>
                  <a:cubicBezTo>
                    <a:pt x="8811" y="18553"/>
                    <a:pt x="8847" y="18511"/>
                    <a:pt x="8878" y="18463"/>
                  </a:cubicBezTo>
                  <a:cubicBezTo>
                    <a:pt x="8878" y="18463"/>
                    <a:pt x="8914" y="18463"/>
                    <a:pt x="8946" y="18421"/>
                  </a:cubicBezTo>
                  <a:cubicBezTo>
                    <a:pt x="8982" y="18373"/>
                    <a:pt x="9013" y="18289"/>
                    <a:pt x="9013" y="18199"/>
                  </a:cubicBezTo>
                  <a:cubicBezTo>
                    <a:pt x="9148" y="18152"/>
                    <a:pt x="9346" y="18241"/>
                    <a:pt x="9481" y="18152"/>
                  </a:cubicBezTo>
                  <a:cubicBezTo>
                    <a:pt x="9615" y="18062"/>
                    <a:pt x="9579" y="17798"/>
                    <a:pt x="9683" y="17661"/>
                  </a:cubicBezTo>
                  <a:cubicBezTo>
                    <a:pt x="9782" y="17308"/>
                    <a:pt x="10047" y="17397"/>
                    <a:pt x="10317" y="17439"/>
                  </a:cubicBezTo>
                  <a:cubicBezTo>
                    <a:pt x="10546" y="17439"/>
                    <a:pt x="10816" y="17439"/>
                    <a:pt x="11049" y="17487"/>
                  </a:cubicBezTo>
                  <a:cubicBezTo>
                    <a:pt x="11117" y="17619"/>
                    <a:pt x="11049" y="17751"/>
                    <a:pt x="11148" y="17882"/>
                  </a:cubicBezTo>
                  <a:cubicBezTo>
                    <a:pt x="11216" y="17972"/>
                    <a:pt x="11351" y="17972"/>
                    <a:pt x="11450" y="17972"/>
                  </a:cubicBezTo>
                  <a:cubicBezTo>
                    <a:pt x="11616" y="18020"/>
                    <a:pt x="11584" y="18020"/>
                    <a:pt x="11652" y="18199"/>
                  </a:cubicBezTo>
                  <a:cubicBezTo>
                    <a:pt x="11683" y="18331"/>
                    <a:pt x="11818" y="18421"/>
                    <a:pt x="11850" y="18553"/>
                  </a:cubicBezTo>
                  <a:cubicBezTo>
                    <a:pt x="11953" y="18594"/>
                    <a:pt x="12083" y="18553"/>
                    <a:pt x="12187" y="18553"/>
                  </a:cubicBezTo>
                  <a:cubicBezTo>
                    <a:pt x="12286" y="18594"/>
                    <a:pt x="12286" y="18642"/>
                    <a:pt x="12353" y="18774"/>
                  </a:cubicBezTo>
                  <a:cubicBezTo>
                    <a:pt x="12483" y="18995"/>
                    <a:pt x="12686" y="19043"/>
                    <a:pt x="12884" y="18995"/>
                  </a:cubicBezTo>
                  <a:cubicBezTo>
                    <a:pt x="13086" y="18995"/>
                    <a:pt x="13288" y="18906"/>
                    <a:pt x="13454" y="18822"/>
                  </a:cubicBezTo>
                  <a:cubicBezTo>
                    <a:pt x="13585" y="18774"/>
                    <a:pt x="13751" y="18553"/>
                    <a:pt x="13922" y="18594"/>
                  </a:cubicBezTo>
                  <a:cubicBezTo>
                    <a:pt x="13922" y="18732"/>
                    <a:pt x="13886" y="18906"/>
                    <a:pt x="13922" y="19043"/>
                  </a:cubicBezTo>
                  <a:cubicBezTo>
                    <a:pt x="13985" y="19127"/>
                    <a:pt x="14156" y="19175"/>
                    <a:pt x="14219" y="19307"/>
                  </a:cubicBezTo>
                  <a:cubicBezTo>
                    <a:pt x="14286" y="19396"/>
                    <a:pt x="14389" y="19576"/>
                    <a:pt x="14421" y="19708"/>
                  </a:cubicBezTo>
                  <a:cubicBezTo>
                    <a:pt x="14421" y="19839"/>
                    <a:pt x="14421" y="19977"/>
                    <a:pt x="14421" y="20109"/>
                  </a:cubicBezTo>
                  <a:cubicBezTo>
                    <a:pt x="14488" y="20151"/>
                    <a:pt x="14587" y="20109"/>
                    <a:pt x="14686" y="20151"/>
                  </a:cubicBezTo>
                  <a:cubicBezTo>
                    <a:pt x="14754" y="20151"/>
                    <a:pt x="14857" y="20240"/>
                    <a:pt x="14920" y="20198"/>
                  </a:cubicBezTo>
                  <a:cubicBezTo>
                    <a:pt x="15023" y="20198"/>
                    <a:pt x="15023" y="20067"/>
                    <a:pt x="15086" y="20019"/>
                  </a:cubicBezTo>
                  <a:cubicBezTo>
                    <a:pt x="15122" y="19977"/>
                    <a:pt x="15190" y="20019"/>
                    <a:pt x="15221" y="20019"/>
                  </a:cubicBezTo>
                  <a:cubicBezTo>
                    <a:pt x="15257" y="19977"/>
                    <a:pt x="15289" y="19929"/>
                    <a:pt x="15320" y="19887"/>
                  </a:cubicBezTo>
                  <a:cubicBezTo>
                    <a:pt x="15792" y="19576"/>
                    <a:pt x="15558" y="20599"/>
                    <a:pt x="15491" y="20863"/>
                  </a:cubicBezTo>
                  <a:cubicBezTo>
                    <a:pt x="15387" y="20821"/>
                    <a:pt x="15356" y="20994"/>
                    <a:pt x="15356" y="21084"/>
                  </a:cubicBezTo>
                  <a:cubicBezTo>
                    <a:pt x="15387" y="21042"/>
                    <a:pt x="15522" y="20994"/>
                    <a:pt x="15590" y="20994"/>
                  </a:cubicBezTo>
                  <a:cubicBezTo>
                    <a:pt x="15689" y="21042"/>
                    <a:pt x="15689" y="21084"/>
                    <a:pt x="15756" y="21174"/>
                  </a:cubicBezTo>
                  <a:cubicBezTo>
                    <a:pt x="15823" y="21306"/>
                    <a:pt x="15823" y="21306"/>
                    <a:pt x="15922" y="21306"/>
                  </a:cubicBezTo>
                  <a:cubicBezTo>
                    <a:pt x="15990" y="21306"/>
                    <a:pt x="16057" y="21306"/>
                    <a:pt x="16125" y="21306"/>
                  </a:cubicBezTo>
                  <a:cubicBezTo>
                    <a:pt x="16125" y="21264"/>
                    <a:pt x="16125" y="21222"/>
                    <a:pt x="16125" y="21174"/>
                  </a:cubicBezTo>
                  <a:cubicBezTo>
                    <a:pt x="16125" y="20994"/>
                    <a:pt x="16089" y="20863"/>
                    <a:pt x="15990" y="20731"/>
                  </a:cubicBezTo>
                  <a:cubicBezTo>
                    <a:pt x="15958" y="20683"/>
                    <a:pt x="15823" y="20683"/>
                    <a:pt x="15823" y="20599"/>
                  </a:cubicBezTo>
                  <a:cubicBezTo>
                    <a:pt x="15792" y="20510"/>
                    <a:pt x="15922" y="20462"/>
                    <a:pt x="15990" y="20462"/>
                  </a:cubicBezTo>
                  <a:cubicBezTo>
                    <a:pt x="16057" y="20109"/>
                    <a:pt x="16421" y="20151"/>
                    <a:pt x="16624" y="20067"/>
                  </a:cubicBezTo>
                  <a:cubicBezTo>
                    <a:pt x="16624" y="19977"/>
                    <a:pt x="16691" y="19929"/>
                    <a:pt x="16759" y="19797"/>
                  </a:cubicBezTo>
                  <a:cubicBezTo>
                    <a:pt x="16759" y="19797"/>
                    <a:pt x="16790" y="19797"/>
                    <a:pt x="16826" y="19797"/>
                  </a:cubicBezTo>
                  <a:cubicBezTo>
                    <a:pt x="16826" y="20109"/>
                    <a:pt x="16723" y="20372"/>
                    <a:pt x="16759" y="20641"/>
                  </a:cubicBezTo>
                  <a:cubicBezTo>
                    <a:pt x="16826" y="20683"/>
                    <a:pt x="16857" y="20683"/>
                    <a:pt x="16925" y="20731"/>
                  </a:cubicBezTo>
                  <a:cubicBezTo>
                    <a:pt x="16925" y="20821"/>
                    <a:pt x="16925" y="20905"/>
                    <a:pt x="16925" y="20994"/>
                  </a:cubicBezTo>
                  <a:cubicBezTo>
                    <a:pt x="17060" y="20994"/>
                    <a:pt x="17127" y="21132"/>
                    <a:pt x="17226" y="21264"/>
                  </a:cubicBezTo>
                  <a:cubicBezTo>
                    <a:pt x="17226" y="21264"/>
                    <a:pt x="17460" y="21575"/>
                    <a:pt x="17460" y="21485"/>
                  </a:cubicBezTo>
                  <a:cubicBezTo>
                    <a:pt x="17424" y="21264"/>
                    <a:pt x="17527" y="21264"/>
                    <a:pt x="17626" y="21174"/>
                  </a:cubicBezTo>
                  <a:cubicBezTo>
                    <a:pt x="17658" y="21132"/>
                    <a:pt x="17694" y="21174"/>
                    <a:pt x="17694" y="21174"/>
                  </a:cubicBezTo>
                  <a:cubicBezTo>
                    <a:pt x="17725" y="21132"/>
                    <a:pt x="17694" y="21084"/>
                    <a:pt x="17725" y="21042"/>
                  </a:cubicBezTo>
                  <a:cubicBezTo>
                    <a:pt x="17761" y="20994"/>
                    <a:pt x="17761" y="20953"/>
                    <a:pt x="17824" y="20905"/>
                  </a:cubicBezTo>
                  <a:cubicBezTo>
                    <a:pt x="17824" y="20863"/>
                    <a:pt x="18062" y="20863"/>
                    <a:pt x="18062" y="20863"/>
                  </a:cubicBezTo>
                  <a:cubicBezTo>
                    <a:pt x="18062" y="20641"/>
                    <a:pt x="18193" y="20462"/>
                    <a:pt x="18327" y="20330"/>
                  </a:cubicBezTo>
                  <a:cubicBezTo>
                    <a:pt x="18327" y="20462"/>
                    <a:pt x="18426" y="20599"/>
                    <a:pt x="18525" y="20552"/>
                  </a:cubicBezTo>
                  <a:cubicBezTo>
                    <a:pt x="18629" y="20552"/>
                    <a:pt x="18629" y="20420"/>
                    <a:pt x="18660" y="20288"/>
                  </a:cubicBezTo>
                  <a:cubicBezTo>
                    <a:pt x="18727" y="20151"/>
                    <a:pt x="18727" y="20151"/>
                    <a:pt x="18862" y="20067"/>
                  </a:cubicBezTo>
                  <a:cubicBezTo>
                    <a:pt x="18961" y="20019"/>
                    <a:pt x="19029" y="19929"/>
                    <a:pt x="19128" y="19929"/>
                  </a:cubicBezTo>
                  <a:cubicBezTo>
                    <a:pt x="19029" y="19756"/>
                    <a:pt x="19096" y="19576"/>
                    <a:pt x="18993" y="19396"/>
                  </a:cubicBezTo>
                  <a:cubicBezTo>
                    <a:pt x="18961" y="19307"/>
                    <a:pt x="18894" y="19265"/>
                    <a:pt x="18862" y="19175"/>
                  </a:cubicBezTo>
                  <a:cubicBezTo>
                    <a:pt x="18795" y="19127"/>
                    <a:pt x="18795" y="18995"/>
                    <a:pt x="18759" y="18906"/>
                  </a:cubicBezTo>
                  <a:cubicBezTo>
                    <a:pt x="18660" y="18732"/>
                    <a:pt x="18525" y="18594"/>
                    <a:pt x="18494" y="18373"/>
                  </a:cubicBezTo>
                  <a:cubicBezTo>
                    <a:pt x="18462" y="18110"/>
                    <a:pt x="18561" y="17972"/>
                    <a:pt x="18629" y="17798"/>
                  </a:cubicBezTo>
                  <a:cubicBezTo>
                    <a:pt x="18925" y="17218"/>
                    <a:pt x="18291" y="17308"/>
                    <a:pt x="18062" y="17266"/>
                  </a:cubicBezTo>
                  <a:cubicBezTo>
                    <a:pt x="17792" y="17176"/>
                    <a:pt x="17491" y="16817"/>
                    <a:pt x="17460" y="16464"/>
                  </a:cubicBezTo>
                  <a:cubicBezTo>
                    <a:pt x="17424" y="16194"/>
                    <a:pt x="17491" y="15931"/>
                    <a:pt x="17424" y="15710"/>
                  </a:cubicBezTo>
                  <a:lnTo>
                    <a:pt x="17860" y="15662"/>
                  </a:lnTo>
                  <a:cubicBezTo>
                    <a:pt x="17927" y="15488"/>
                    <a:pt x="17860" y="15488"/>
                    <a:pt x="17824" y="15398"/>
                  </a:cubicBezTo>
                  <a:cubicBezTo>
                    <a:pt x="17694" y="14997"/>
                    <a:pt x="17658" y="14507"/>
                    <a:pt x="17527" y="14106"/>
                  </a:cubicBezTo>
                  <a:cubicBezTo>
                    <a:pt x="17491" y="14064"/>
                    <a:pt x="17491" y="14064"/>
                    <a:pt x="17491" y="14064"/>
                  </a:cubicBezTo>
                  <a:cubicBezTo>
                    <a:pt x="17559" y="13974"/>
                    <a:pt x="17694" y="13842"/>
                    <a:pt x="17761" y="13794"/>
                  </a:cubicBezTo>
                  <a:cubicBezTo>
                    <a:pt x="17860" y="13794"/>
                    <a:pt x="17891" y="13884"/>
                    <a:pt x="17959" y="13884"/>
                  </a:cubicBezTo>
                  <a:cubicBezTo>
                    <a:pt x="18026" y="13932"/>
                    <a:pt x="18094" y="13884"/>
                    <a:pt x="18161" y="13884"/>
                  </a:cubicBezTo>
                  <a:cubicBezTo>
                    <a:pt x="18291" y="13932"/>
                    <a:pt x="18359" y="14064"/>
                    <a:pt x="18525" y="14022"/>
                  </a:cubicBezTo>
                  <a:cubicBezTo>
                    <a:pt x="18660" y="14022"/>
                    <a:pt x="18759" y="13974"/>
                    <a:pt x="18925" y="14022"/>
                  </a:cubicBezTo>
                  <a:cubicBezTo>
                    <a:pt x="18894" y="13974"/>
                    <a:pt x="18862" y="13794"/>
                    <a:pt x="18862" y="13753"/>
                  </a:cubicBezTo>
                  <a:cubicBezTo>
                    <a:pt x="18894" y="13621"/>
                    <a:pt x="18961" y="13663"/>
                    <a:pt x="19029" y="13621"/>
                  </a:cubicBezTo>
                  <a:cubicBezTo>
                    <a:pt x="19164" y="13489"/>
                    <a:pt x="19262" y="13352"/>
                    <a:pt x="19262" y="13130"/>
                  </a:cubicBezTo>
                  <a:cubicBezTo>
                    <a:pt x="19262" y="13040"/>
                    <a:pt x="19195" y="12998"/>
                    <a:pt x="19226" y="12861"/>
                  </a:cubicBezTo>
                  <a:cubicBezTo>
                    <a:pt x="19226" y="12777"/>
                    <a:pt x="19294" y="12687"/>
                    <a:pt x="19294" y="12550"/>
                  </a:cubicBezTo>
                  <a:cubicBezTo>
                    <a:pt x="19262" y="12466"/>
                    <a:pt x="19195" y="12244"/>
                    <a:pt x="19128" y="12155"/>
                  </a:cubicBezTo>
                  <a:cubicBezTo>
                    <a:pt x="19294" y="12155"/>
                    <a:pt x="19393" y="12107"/>
                    <a:pt x="19564" y="12107"/>
                  </a:cubicBezTo>
                  <a:cubicBezTo>
                    <a:pt x="19627" y="12107"/>
                    <a:pt x="19797" y="12155"/>
                    <a:pt x="19860" y="12065"/>
                  </a:cubicBezTo>
                  <a:cubicBezTo>
                    <a:pt x="19896" y="12017"/>
                    <a:pt x="19860" y="11843"/>
                    <a:pt x="19896" y="11754"/>
                  </a:cubicBezTo>
                  <a:cubicBezTo>
                    <a:pt x="19928" y="11532"/>
                    <a:pt x="20094" y="11394"/>
                    <a:pt x="20229" y="11305"/>
                  </a:cubicBezTo>
                  <a:cubicBezTo>
                    <a:pt x="20395" y="11173"/>
                    <a:pt x="20562" y="11221"/>
                    <a:pt x="20728" y="11221"/>
                  </a:cubicBezTo>
                  <a:cubicBezTo>
                    <a:pt x="20728" y="10952"/>
                    <a:pt x="20728" y="10772"/>
                    <a:pt x="20831" y="10551"/>
                  </a:cubicBezTo>
                  <a:cubicBezTo>
                    <a:pt x="20899" y="10467"/>
                    <a:pt x="20930" y="10377"/>
                    <a:pt x="20962" y="10287"/>
                  </a:cubicBezTo>
                  <a:cubicBezTo>
                    <a:pt x="20998" y="10150"/>
                    <a:pt x="20998" y="10018"/>
                    <a:pt x="21096" y="9976"/>
                  </a:cubicBezTo>
                  <a:cubicBezTo>
                    <a:pt x="21096" y="9665"/>
                    <a:pt x="21029" y="9132"/>
                    <a:pt x="21299" y="9084"/>
                  </a:cubicBezTo>
                  <a:cubicBezTo>
                    <a:pt x="21429" y="8773"/>
                    <a:pt x="21263" y="8420"/>
                    <a:pt x="21366" y="8109"/>
                  </a:cubicBezTo>
                  <a:cubicBezTo>
                    <a:pt x="21429" y="7929"/>
                    <a:pt x="21564" y="7977"/>
                    <a:pt x="21497" y="7708"/>
                  </a:cubicBezTo>
                  <a:cubicBezTo>
                    <a:pt x="21429" y="7576"/>
                    <a:pt x="21366" y="7528"/>
                    <a:pt x="21330" y="7396"/>
                  </a:cubicBezTo>
                  <a:cubicBezTo>
                    <a:pt x="21299" y="7355"/>
                    <a:pt x="21263" y="7307"/>
                    <a:pt x="21231" y="7307"/>
                  </a:cubicBezTo>
                  <a:cubicBezTo>
                    <a:pt x="21164" y="7265"/>
                    <a:pt x="21096" y="7307"/>
                    <a:pt x="21065" y="7265"/>
                  </a:cubicBezTo>
                  <a:cubicBezTo>
                    <a:pt x="20930" y="7175"/>
                    <a:pt x="20899" y="6954"/>
                    <a:pt x="20831" y="6864"/>
                  </a:cubicBezTo>
                  <a:cubicBezTo>
                    <a:pt x="20665" y="6553"/>
                    <a:pt x="20562" y="6463"/>
                    <a:pt x="20296" y="6553"/>
                  </a:cubicBezTo>
                  <a:cubicBezTo>
                    <a:pt x="20027" y="6594"/>
                    <a:pt x="19860" y="6463"/>
                    <a:pt x="19627" y="6373"/>
                  </a:cubicBezTo>
                  <a:cubicBezTo>
                    <a:pt x="19429" y="6283"/>
                    <a:pt x="19128" y="6020"/>
                    <a:pt x="18961" y="6020"/>
                  </a:cubicBezTo>
                  <a:cubicBezTo>
                    <a:pt x="18961" y="5888"/>
                    <a:pt x="18925" y="5751"/>
                    <a:pt x="18795" y="5709"/>
                  </a:cubicBezTo>
                  <a:cubicBezTo>
                    <a:pt x="18660" y="5667"/>
                    <a:pt x="18593" y="5840"/>
                    <a:pt x="18462" y="5798"/>
                  </a:cubicBezTo>
                  <a:cubicBezTo>
                    <a:pt x="18395" y="5930"/>
                    <a:pt x="18426" y="6152"/>
                    <a:pt x="18291" y="6199"/>
                  </a:cubicBezTo>
                  <a:cubicBezTo>
                    <a:pt x="18193" y="6241"/>
                    <a:pt x="17995" y="6199"/>
                    <a:pt x="17891" y="6152"/>
                  </a:cubicBezTo>
                  <a:cubicBezTo>
                    <a:pt x="17658" y="6110"/>
                    <a:pt x="17325" y="6020"/>
                    <a:pt x="17091" y="6062"/>
                  </a:cubicBezTo>
                  <a:cubicBezTo>
                    <a:pt x="16956" y="6110"/>
                    <a:pt x="16857" y="6283"/>
                    <a:pt x="16691" y="6331"/>
                  </a:cubicBezTo>
                  <a:cubicBezTo>
                    <a:pt x="16556" y="6373"/>
                    <a:pt x="16421" y="6421"/>
                    <a:pt x="16291" y="6505"/>
                  </a:cubicBezTo>
                  <a:cubicBezTo>
                    <a:pt x="16224" y="6594"/>
                    <a:pt x="16192" y="6642"/>
                    <a:pt x="16089" y="6642"/>
                  </a:cubicBezTo>
                  <a:cubicBezTo>
                    <a:pt x="16021" y="6684"/>
                    <a:pt x="15958" y="6642"/>
                    <a:pt x="15891" y="6642"/>
                  </a:cubicBezTo>
                  <a:cubicBezTo>
                    <a:pt x="15823" y="6684"/>
                    <a:pt x="15792" y="6774"/>
                    <a:pt x="15756" y="6816"/>
                  </a:cubicBezTo>
                  <a:cubicBezTo>
                    <a:pt x="15689" y="6864"/>
                    <a:pt x="15621" y="6864"/>
                    <a:pt x="15558" y="6864"/>
                  </a:cubicBezTo>
                  <a:cubicBezTo>
                    <a:pt x="15558" y="6954"/>
                    <a:pt x="15522" y="6995"/>
                    <a:pt x="15522" y="7043"/>
                  </a:cubicBezTo>
                  <a:cubicBezTo>
                    <a:pt x="15356" y="7085"/>
                    <a:pt x="15154" y="6995"/>
                    <a:pt x="14987" y="7043"/>
                  </a:cubicBezTo>
                  <a:cubicBezTo>
                    <a:pt x="14790" y="7085"/>
                    <a:pt x="14857" y="7175"/>
                    <a:pt x="14754" y="7355"/>
                  </a:cubicBezTo>
                  <a:cubicBezTo>
                    <a:pt x="14655" y="7486"/>
                    <a:pt x="14587" y="7396"/>
                    <a:pt x="14488" y="7355"/>
                  </a:cubicBezTo>
                  <a:cubicBezTo>
                    <a:pt x="14354" y="7265"/>
                    <a:pt x="14354" y="7307"/>
                    <a:pt x="14187" y="7355"/>
                  </a:cubicBezTo>
                  <a:cubicBezTo>
                    <a:pt x="14088" y="7396"/>
                    <a:pt x="13953" y="7396"/>
                    <a:pt x="13855" y="7396"/>
                  </a:cubicBezTo>
                  <a:cubicBezTo>
                    <a:pt x="13751" y="7396"/>
                    <a:pt x="13652" y="7355"/>
                    <a:pt x="13553" y="7355"/>
                  </a:cubicBezTo>
                  <a:cubicBezTo>
                    <a:pt x="13454" y="7355"/>
                    <a:pt x="13252" y="7486"/>
                    <a:pt x="13185" y="7444"/>
                  </a:cubicBezTo>
                  <a:cubicBezTo>
                    <a:pt x="12920" y="7307"/>
                    <a:pt x="13486" y="6954"/>
                    <a:pt x="13621" y="6954"/>
                  </a:cubicBezTo>
                  <a:cubicBezTo>
                    <a:pt x="13621" y="6816"/>
                    <a:pt x="13621" y="6774"/>
                    <a:pt x="13553" y="6684"/>
                  </a:cubicBezTo>
                  <a:cubicBezTo>
                    <a:pt x="13522" y="6642"/>
                    <a:pt x="13486" y="6642"/>
                    <a:pt x="13454" y="6642"/>
                  </a:cubicBezTo>
                  <a:cubicBezTo>
                    <a:pt x="13418" y="6594"/>
                    <a:pt x="13418" y="6505"/>
                    <a:pt x="13387" y="6463"/>
                  </a:cubicBezTo>
                  <a:cubicBezTo>
                    <a:pt x="13252" y="6283"/>
                    <a:pt x="13153" y="6373"/>
                    <a:pt x="12987" y="6331"/>
                  </a:cubicBezTo>
                  <a:cubicBezTo>
                    <a:pt x="12920" y="6283"/>
                    <a:pt x="12816" y="6283"/>
                    <a:pt x="12785" y="6241"/>
                  </a:cubicBezTo>
                  <a:cubicBezTo>
                    <a:pt x="12717" y="6152"/>
                    <a:pt x="12717" y="6020"/>
                    <a:pt x="12686" y="5972"/>
                  </a:cubicBezTo>
                  <a:cubicBezTo>
                    <a:pt x="12587" y="5888"/>
                    <a:pt x="12353" y="5930"/>
                    <a:pt x="12218" y="5930"/>
                  </a:cubicBezTo>
                  <a:cubicBezTo>
                    <a:pt x="11984" y="5888"/>
                    <a:pt x="11917" y="5930"/>
                    <a:pt x="11751" y="5667"/>
                  </a:cubicBezTo>
                  <a:cubicBezTo>
                    <a:pt x="11548" y="5439"/>
                    <a:pt x="11652" y="5176"/>
                    <a:pt x="11584" y="4865"/>
                  </a:cubicBezTo>
                  <a:cubicBezTo>
                    <a:pt x="11584" y="4727"/>
                    <a:pt x="11517" y="4554"/>
                    <a:pt x="11418" y="4422"/>
                  </a:cubicBezTo>
                  <a:cubicBezTo>
                    <a:pt x="11315" y="4242"/>
                    <a:pt x="11216" y="4284"/>
                    <a:pt x="11049" y="4242"/>
                  </a:cubicBezTo>
                  <a:cubicBezTo>
                    <a:pt x="10784" y="4194"/>
                    <a:pt x="10784" y="3931"/>
                    <a:pt x="10681" y="3662"/>
                  </a:cubicBezTo>
                  <a:cubicBezTo>
                    <a:pt x="10546" y="3398"/>
                    <a:pt x="10281" y="3620"/>
                    <a:pt x="10083" y="3482"/>
                  </a:cubicBezTo>
                  <a:cubicBezTo>
                    <a:pt x="9980" y="3398"/>
                    <a:pt x="9948" y="3261"/>
                    <a:pt x="9881" y="3177"/>
                  </a:cubicBezTo>
                  <a:cubicBezTo>
                    <a:pt x="9813" y="3039"/>
                    <a:pt x="9714" y="3039"/>
                    <a:pt x="9647" y="2950"/>
                  </a:cubicBezTo>
                  <a:cubicBezTo>
                    <a:pt x="9579" y="2818"/>
                    <a:pt x="9481" y="2596"/>
                    <a:pt x="9445" y="2465"/>
                  </a:cubicBezTo>
                  <a:cubicBezTo>
                    <a:pt x="9382" y="2243"/>
                    <a:pt x="9382" y="2064"/>
                    <a:pt x="9278" y="1884"/>
                  </a:cubicBezTo>
                  <a:cubicBezTo>
                    <a:pt x="9112" y="1573"/>
                    <a:pt x="8847" y="1220"/>
                    <a:pt x="8514" y="1399"/>
                  </a:cubicBezTo>
                  <a:cubicBezTo>
                    <a:pt x="8447" y="1441"/>
                    <a:pt x="8478" y="1531"/>
                    <a:pt x="8379" y="1573"/>
                  </a:cubicBezTo>
                  <a:cubicBezTo>
                    <a:pt x="8280" y="1621"/>
                    <a:pt x="8213" y="1531"/>
                    <a:pt x="8177" y="1441"/>
                  </a:cubicBezTo>
                  <a:cubicBezTo>
                    <a:pt x="8145" y="1262"/>
                    <a:pt x="8213" y="951"/>
                    <a:pt x="8213" y="777"/>
                  </a:cubicBezTo>
                  <a:cubicBezTo>
                    <a:pt x="8213" y="466"/>
                    <a:pt x="8110" y="508"/>
                    <a:pt x="7876" y="466"/>
                  </a:cubicBezTo>
                  <a:cubicBezTo>
                    <a:pt x="7709" y="466"/>
                    <a:pt x="7543" y="466"/>
                    <a:pt x="7413" y="376"/>
                  </a:cubicBezTo>
                  <a:cubicBezTo>
                    <a:pt x="7377" y="376"/>
                    <a:pt x="7377" y="328"/>
                    <a:pt x="7345" y="286"/>
                  </a:cubicBezTo>
                  <a:cubicBezTo>
                    <a:pt x="7309" y="286"/>
                    <a:pt x="7242" y="286"/>
                    <a:pt x="7210" y="286"/>
                  </a:cubicBezTo>
                  <a:cubicBezTo>
                    <a:pt x="7112" y="286"/>
                    <a:pt x="7044" y="286"/>
                    <a:pt x="6941" y="328"/>
                  </a:cubicBezTo>
                  <a:cubicBezTo>
                    <a:pt x="6743" y="376"/>
                    <a:pt x="6608" y="550"/>
                    <a:pt x="6509" y="196"/>
                  </a:cubicBezTo>
                  <a:cubicBezTo>
                    <a:pt x="6442" y="196"/>
                    <a:pt x="6442" y="65"/>
                    <a:pt x="6374" y="17"/>
                  </a:cubicBezTo>
                  <a:cubicBezTo>
                    <a:pt x="6311" y="-25"/>
                    <a:pt x="6141" y="17"/>
                    <a:pt x="6078" y="65"/>
                  </a:cubicBezTo>
                  <a:cubicBezTo>
                    <a:pt x="5974" y="107"/>
                    <a:pt x="6010" y="238"/>
                    <a:pt x="5907" y="286"/>
                  </a:cubicBezTo>
                  <a:cubicBezTo>
                    <a:pt x="5808" y="376"/>
                    <a:pt x="5776" y="238"/>
                    <a:pt x="5673" y="196"/>
                  </a:cubicBezTo>
                  <a:cubicBezTo>
                    <a:pt x="5475" y="155"/>
                    <a:pt x="5376" y="286"/>
                    <a:pt x="5206" y="376"/>
                  </a:cubicBezTo>
                  <a:cubicBezTo>
                    <a:pt x="5008" y="418"/>
                    <a:pt x="4909" y="508"/>
                    <a:pt x="4707" y="508"/>
                  </a:cubicBezTo>
                  <a:cubicBezTo>
                    <a:pt x="4675" y="597"/>
                    <a:pt x="4675" y="639"/>
                    <a:pt x="4675" y="729"/>
                  </a:cubicBezTo>
                  <a:cubicBezTo>
                    <a:pt x="4405" y="729"/>
                    <a:pt x="4271" y="639"/>
                    <a:pt x="4041" y="550"/>
                  </a:cubicBezTo>
                  <a:cubicBezTo>
                    <a:pt x="3870" y="508"/>
                    <a:pt x="3470" y="328"/>
                    <a:pt x="3304" y="466"/>
                  </a:cubicBezTo>
                  <a:cubicBezTo>
                    <a:pt x="3506" y="597"/>
                    <a:pt x="3704" y="418"/>
                    <a:pt x="3772" y="819"/>
                  </a:cubicBezTo>
                  <a:cubicBezTo>
                    <a:pt x="3807" y="819"/>
                    <a:pt x="3839" y="867"/>
                    <a:pt x="3906" y="909"/>
                  </a:cubicBezTo>
                  <a:cubicBezTo>
                    <a:pt x="3906" y="998"/>
                    <a:pt x="3906" y="1040"/>
                    <a:pt x="3906" y="1130"/>
                  </a:cubicBezTo>
                  <a:cubicBezTo>
                    <a:pt x="3807" y="1172"/>
                    <a:pt x="3740" y="1172"/>
                    <a:pt x="3637" y="1172"/>
                  </a:cubicBezTo>
                  <a:cubicBezTo>
                    <a:pt x="3538" y="1172"/>
                    <a:pt x="3439" y="1220"/>
                    <a:pt x="3335" y="1262"/>
                  </a:cubicBezTo>
                  <a:cubicBezTo>
                    <a:pt x="3102" y="1310"/>
                    <a:pt x="3003" y="1130"/>
                    <a:pt x="2805" y="1088"/>
                  </a:cubicBezTo>
                  <a:cubicBezTo>
                    <a:pt x="2603" y="998"/>
                    <a:pt x="2405" y="1088"/>
                    <a:pt x="2203" y="1088"/>
                  </a:cubicBezTo>
                  <a:cubicBezTo>
                    <a:pt x="2135" y="1088"/>
                    <a:pt x="1969" y="1040"/>
                    <a:pt x="1901" y="1088"/>
                  </a:cubicBezTo>
                  <a:cubicBezTo>
                    <a:pt x="1834" y="1130"/>
                    <a:pt x="1771" y="1262"/>
                    <a:pt x="1704" y="1352"/>
                  </a:cubicBezTo>
                  <a:cubicBezTo>
                    <a:pt x="1704" y="1531"/>
                    <a:pt x="1636" y="1621"/>
                    <a:pt x="1501" y="1621"/>
                  </a:cubicBezTo>
                  <a:cubicBezTo>
                    <a:pt x="1470" y="1753"/>
                    <a:pt x="1434" y="1932"/>
                    <a:pt x="1403" y="2064"/>
                  </a:cubicBezTo>
                  <a:cubicBezTo>
                    <a:pt x="1304" y="2106"/>
                    <a:pt x="1200" y="2064"/>
                    <a:pt x="1101" y="2064"/>
                  </a:cubicBezTo>
                  <a:cubicBezTo>
                    <a:pt x="1101" y="2555"/>
                    <a:pt x="602" y="2465"/>
                    <a:pt x="566" y="2908"/>
                  </a:cubicBezTo>
                  <a:cubicBezTo>
                    <a:pt x="535" y="2908"/>
                    <a:pt x="535" y="2908"/>
                    <a:pt x="535" y="2950"/>
                  </a:cubicBezTo>
                  <a:cubicBezTo>
                    <a:pt x="369" y="2997"/>
                    <a:pt x="301" y="2728"/>
                    <a:pt x="166" y="2997"/>
                  </a:cubicBezTo>
                  <a:cubicBezTo>
                    <a:pt x="135" y="3087"/>
                    <a:pt x="166" y="3177"/>
                    <a:pt x="135" y="3261"/>
                  </a:cubicBezTo>
                  <a:cubicBezTo>
                    <a:pt x="135" y="3351"/>
                    <a:pt x="0" y="3482"/>
                    <a:pt x="0" y="3530"/>
                  </a:cubicBezTo>
                  <a:cubicBezTo>
                    <a:pt x="0" y="3620"/>
                    <a:pt x="31" y="3620"/>
                    <a:pt x="67" y="3710"/>
                  </a:cubicBezTo>
                  <a:cubicBezTo>
                    <a:pt x="99" y="3841"/>
                    <a:pt x="99" y="3973"/>
                    <a:pt x="67" y="4153"/>
                  </a:cubicBezTo>
                  <a:cubicBezTo>
                    <a:pt x="31" y="4194"/>
                    <a:pt x="-36" y="4242"/>
                    <a:pt x="31" y="4332"/>
                  </a:cubicBezTo>
                  <a:cubicBezTo>
                    <a:pt x="31" y="4332"/>
                    <a:pt x="202" y="4332"/>
                    <a:pt x="234" y="4332"/>
                  </a:cubicBezTo>
                  <a:cubicBezTo>
                    <a:pt x="166" y="4554"/>
                    <a:pt x="467" y="4464"/>
                    <a:pt x="436" y="4727"/>
                  </a:cubicBezTo>
                  <a:cubicBezTo>
                    <a:pt x="566" y="4727"/>
                    <a:pt x="602" y="4506"/>
                    <a:pt x="769" y="4554"/>
                  </a:cubicBezTo>
                  <a:cubicBezTo>
                    <a:pt x="769" y="4595"/>
                    <a:pt x="769" y="4595"/>
                    <a:pt x="769" y="4595"/>
                  </a:cubicBezTo>
                  <a:cubicBezTo>
                    <a:pt x="899" y="4643"/>
                    <a:pt x="1002" y="4464"/>
                    <a:pt x="1133" y="4554"/>
                  </a:cubicBezTo>
                  <a:cubicBezTo>
                    <a:pt x="1169" y="4554"/>
                    <a:pt x="1169" y="4643"/>
                    <a:pt x="1200" y="4643"/>
                  </a:cubicBezTo>
                  <a:cubicBezTo>
                    <a:pt x="1236" y="4685"/>
                    <a:pt x="1268" y="4643"/>
                    <a:pt x="1304" y="4643"/>
                  </a:cubicBezTo>
                  <a:cubicBezTo>
                    <a:pt x="1371" y="4685"/>
                    <a:pt x="1434" y="4685"/>
                    <a:pt x="1501" y="4685"/>
                  </a:cubicBezTo>
                  <a:cubicBezTo>
                    <a:pt x="1501" y="4817"/>
                    <a:pt x="1600" y="4907"/>
                    <a:pt x="1636" y="4996"/>
                  </a:cubicBezTo>
                  <a:cubicBezTo>
                    <a:pt x="1668" y="5128"/>
                    <a:pt x="1636" y="5266"/>
                    <a:pt x="1668" y="5350"/>
                  </a:cubicBezTo>
                  <a:cubicBezTo>
                    <a:pt x="1704" y="5577"/>
                    <a:pt x="1771" y="5439"/>
                    <a:pt x="1870" y="5529"/>
                  </a:cubicBezTo>
                  <a:cubicBezTo>
                    <a:pt x="1969" y="5619"/>
                    <a:pt x="1901" y="5798"/>
                    <a:pt x="2036" y="5751"/>
                  </a:cubicBezTo>
                  <a:cubicBezTo>
                    <a:pt x="2104" y="5888"/>
                    <a:pt x="2234" y="5798"/>
                    <a:pt x="2338" y="5888"/>
                  </a:cubicBezTo>
                  <a:cubicBezTo>
                    <a:pt x="2405" y="5930"/>
                    <a:pt x="2436" y="6062"/>
                    <a:pt x="2472" y="6110"/>
                  </a:cubicBezTo>
                  <a:cubicBezTo>
                    <a:pt x="2535" y="6152"/>
                    <a:pt x="2603" y="6199"/>
                    <a:pt x="2670" y="6199"/>
                  </a:cubicBezTo>
                  <a:cubicBezTo>
                    <a:pt x="2904" y="6283"/>
                    <a:pt x="3138" y="6152"/>
                    <a:pt x="3335" y="6331"/>
                  </a:cubicBezTo>
                  <a:cubicBezTo>
                    <a:pt x="3335" y="6373"/>
                    <a:pt x="3335" y="6463"/>
                    <a:pt x="3335" y="6553"/>
                  </a:cubicBezTo>
                  <a:cubicBezTo>
                    <a:pt x="3273" y="6553"/>
                    <a:pt x="3273" y="6594"/>
                    <a:pt x="3273" y="6684"/>
                  </a:cubicBezTo>
                  <a:cubicBezTo>
                    <a:pt x="3039" y="6684"/>
                    <a:pt x="2971" y="7355"/>
                    <a:pt x="3169" y="7486"/>
                  </a:cubicBezTo>
                  <a:cubicBezTo>
                    <a:pt x="3205" y="7528"/>
                    <a:pt x="3304" y="7486"/>
                    <a:pt x="3335" y="7486"/>
                  </a:cubicBezTo>
                  <a:cubicBezTo>
                    <a:pt x="3439" y="7528"/>
                    <a:pt x="3403" y="7666"/>
                    <a:pt x="3470" y="7708"/>
                  </a:cubicBezTo>
                  <a:cubicBezTo>
                    <a:pt x="3574" y="7797"/>
                    <a:pt x="3740" y="7839"/>
                    <a:pt x="3772" y="8019"/>
                  </a:cubicBezTo>
                  <a:cubicBezTo>
                    <a:pt x="3906" y="8019"/>
                    <a:pt x="4073" y="7977"/>
                    <a:pt x="4104" y="8151"/>
                  </a:cubicBezTo>
                  <a:cubicBezTo>
                    <a:pt x="4172" y="8282"/>
                    <a:pt x="4073" y="8462"/>
                    <a:pt x="4005" y="8599"/>
                  </a:cubicBezTo>
                  <a:cubicBezTo>
                    <a:pt x="3974" y="8683"/>
                    <a:pt x="3938" y="8731"/>
                    <a:pt x="3938" y="8821"/>
                  </a:cubicBezTo>
                  <a:cubicBezTo>
                    <a:pt x="3938" y="8911"/>
                    <a:pt x="3974" y="8994"/>
                    <a:pt x="3906" y="9084"/>
                  </a:cubicBezTo>
                  <a:cubicBezTo>
                    <a:pt x="3906" y="9132"/>
                    <a:pt x="3807" y="9132"/>
                    <a:pt x="3740" y="9174"/>
                  </a:cubicBezTo>
                  <a:cubicBezTo>
                    <a:pt x="3704" y="9222"/>
                    <a:pt x="3673" y="9354"/>
                    <a:pt x="3673" y="9395"/>
                  </a:cubicBezTo>
                  <a:cubicBezTo>
                    <a:pt x="3574" y="9395"/>
                    <a:pt x="3506" y="9395"/>
                    <a:pt x="3403" y="9395"/>
                  </a:cubicBezTo>
                  <a:cubicBezTo>
                    <a:pt x="3371" y="9395"/>
                    <a:pt x="3304" y="9395"/>
                    <a:pt x="3273" y="9395"/>
                  </a:cubicBezTo>
                  <a:cubicBezTo>
                    <a:pt x="3205" y="9443"/>
                    <a:pt x="3169" y="9485"/>
                    <a:pt x="3169" y="9485"/>
                  </a:cubicBezTo>
                  <a:cubicBezTo>
                    <a:pt x="3102" y="9527"/>
                    <a:pt x="2935" y="9527"/>
                    <a:pt x="2904" y="9575"/>
                  </a:cubicBezTo>
                  <a:cubicBezTo>
                    <a:pt x="2837" y="9665"/>
                    <a:pt x="2872" y="9838"/>
                    <a:pt x="2872" y="9928"/>
                  </a:cubicBezTo>
                  <a:cubicBezTo>
                    <a:pt x="2872" y="10108"/>
                    <a:pt x="2837" y="10150"/>
                    <a:pt x="2805" y="10287"/>
                  </a:cubicBezTo>
                  <a:cubicBezTo>
                    <a:pt x="2706" y="10509"/>
                    <a:pt x="2738" y="10467"/>
                    <a:pt x="2639" y="10467"/>
                  </a:cubicBezTo>
                  <a:cubicBezTo>
                    <a:pt x="2504" y="10419"/>
                    <a:pt x="2203" y="10329"/>
                    <a:pt x="2104" y="10467"/>
                  </a:cubicBezTo>
                  <a:cubicBezTo>
                    <a:pt x="2068" y="10509"/>
                    <a:pt x="2068" y="10688"/>
                    <a:pt x="2068" y="10772"/>
                  </a:cubicBezTo>
                  <a:cubicBezTo>
                    <a:pt x="2036" y="10910"/>
                    <a:pt x="1937" y="11263"/>
                    <a:pt x="2036" y="11305"/>
                  </a:cubicBezTo>
                  <a:cubicBezTo>
                    <a:pt x="2036" y="11532"/>
                    <a:pt x="2036" y="11754"/>
                    <a:pt x="2068" y="11975"/>
                  </a:cubicBezTo>
                  <a:cubicBezTo>
                    <a:pt x="2104" y="11975"/>
                    <a:pt x="2104" y="12017"/>
                    <a:pt x="2135" y="12017"/>
                  </a:cubicBezTo>
                  <a:cubicBezTo>
                    <a:pt x="2135" y="12418"/>
                    <a:pt x="2135" y="12777"/>
                    <a:pt x="2203" y="13172"/>
                  </a:cubicBezTo>
                  <a:cubicBezTo>
                    <a:pt x="2270" y="13352"/>
                    <a:pt x="2302" y="13531"/>
                    <a:pt x="2302" y="13711"/>
                  </a:cubicBezTo>
                  <a:cubicBezTo>
                    <a:pt x="2270" y="13794"/>
                    <a:pt x="2234" y="13842"/>
                    <a:pt x="2234" y="13932"/>
                  </a:cubicBezTo>
                  <a:cubicBezTo>
                    <a:pt x="2234" y="13974"/>
                    <a:pt x="2302" y="13974"/>
                    <a:pt x="2302" y="14064"/>
                  </a:cubicBezTo>
                  <a:cubicBezTo>
                    <a:pt x="2302" y="14106"/>
                    <a:pt x="2302" y="14154"/>
                    <a:pt x="2302" y="14195"/>
                  </a:cubicBezTo>
                  <a:cubicBezTo>
                    <a:pt x="2302" y="14417"/>
                    <a:pt x="2203" y="14596"/>
                    <a:pt x="2203" y="14776"/>
                  </a:cubicBezTo>
                  <a:cubicBezTo>
                    <a:pt x="2203" y="14818"/>
                    <a:pt x="2234" y="14956"/>
                    <a:pt x="2270" y="14997"/>
                  </a:cubicBezTo>
                  <a:cubicBezTo>
                    <a:pt x="2270" y="15129"/>
                    <a:pt x="2302" y="15267"/>
                    <a:pt x="2302" y="15398"/>
                  </a:cubicBezTo>
                  <a:cubicBezTo>
                    <a:pt x="2302" y="15488"/>
                    <a:pt x="2302" y="15620"/>
                    <a:pt x="2270" y="15710"/>
                  </a:cubicBezTo>
                  <a:cubicBezTo>
                    <a:pt x="2270" y="15799"/>
                    <a:pt x="2171" y="15883"/>
                    <a:pt x="2171" y="15931"/>
                  </a:cubicBezTo>
                  <a:cubicBezTo>
                    <a:pt x="2135" y="16063"/>
                    <a:pt x="2203" y="16063"/>
                    <a:pt x="2234" y="16153"/>
                  </a:cubicBezTo>
                  <a:cubicBezTo>
                    <a:pt x="2234" y="16242"/>
                    <a:pt x="2234" y="16374"/>
                    <a:pt x="2234" y="16464"/>
                  </a:cubicBezTo>
                  <a:lnTo>
                    <a:pt x="2270" y="16464"/>
                  </a:lnTo>
                  <a:cubicBezTo>
                    <a:pt x="2270" y="16643"/>
                    <a:pt x="2234" y="16775"/>
                    <a:pt x="2234" y="16907"/>
                  </a:cubicBezTo>
                  <a:cubicBezTo>
                    <a:pt x="2436" y="16907"/>
                    <a:pt x="2639" y="16996"/>
                    <a:pt x="2603" y="17308"/>
                  </a:cubicBezTo>
                  <a:cubicBezTo>
                    <a:pt x="2805" y="17350"/>
                    <a:pt x="3403" y="17350"/>
                    <a:pt x="3470" y="17709"/>
                  </a:cubicBezTo>
                  <a:cubicBezTo>
                    <a:pt x="3574" y="17751"/>
                    <a:pt x="3574" y="17930"/>
                    <a:pt x="3673" y="17972"/>
                  </a:cubicBezTo>
                  <a:cubicBezTo>
                    <a:pt x="3740" y="18062"/>
                    <a:pt x="3839" y="17972"/>
                    <a:pt x="3906" y="18020"/>
                  </a:cubicBezTo>
                  <a:cubicBezTo>
                    <a:pt x="4073" y="18152"/>
                    <a:pt x="3938" y="18684"/>
                    <a:pt x="4271" y="18594"/>
                  </a:cubicBezTo>
                  <a:cubicBezTo>
                    <a:pt x="4271" y="18553"/>
                    <a:pt x="4306" y="18511"/>
                    <a:pt x="4306" y="18463"/>
                  </a:cubicBezTo>
                  <a:cubicBezTo>
                    <a:pt x="4540" y="18463"/>
                    <a:pt x="4675" y="18642"/>
                    <a:pt x="4909" y="18642"/>
                  </a:cubicBezTo>
                  <a:cubicBezTo>
                    <a:pt x="4909" y="18553"/>
                    <a:pt x="4909" y="18463"/>
                    <a:pt x="4909" y="18373"/>
                  </a:cubicBezTo>
                  <a:cubicBezTo>
                    <a:pt x="4976" y="18331"/>
                    <a:pt x="5039" y="18289"/>
                    <a:pt x="5143" y="18289"/>
                  </a:cubicBezTo>
                  <a:cubicBezTo>
                    <a:pt x="5143" y="18511"/>
                    <a:pt x="5008" y="18684"/>
                    <a:pt x="5039" y="18906"/>
                  </a:cubicBezTo>
                  <a:cubicBezTo>
                    <a:pt x="5075" y="18906"/>
                    <a:pt x="5075" y="18906"/>
                    <a:pt x="5075" y="18906"/>
                  </a:cubicBezTo>
                  <a:cubicBezTo>
                    <a:pt x="5075" y="19043"/>
                    <a:pt x="5107" y="19127"/>
                    <a:pt x="5039" y="19307"/>
                  </a:cubicBezTo>
                  <a:cubicBezTo>
                    <a:pt x="5039" y="19355"/>
                    <a:pt x="4841" y="19486"/>
                    <a:pt x="5008" y="19576"/>
                  </a:cubicBezTo>
                  <a:cubicBezTo>
                    <a:pt x="5008" y="19666"/>
                    <a:pt x="5008" y="19797"/>
                    <a:pt x="5039" y="19839"/>
                  </a:cubicBezTo>
                  <a:cubicBezTo>
                    <a:pt x="5143" y="19666"/>
                    <a:pt x="5475" y="19708"/>
                    <a:pt x="5642" y="19756"/>
                  </a:cubicBezTo>
                  <a:cubicBezTo>
                    <a:pt x="5642" y="19839"/>
                    <a:pt x="5673" y="19929"/>
                    <a:pt x="5709" y="20019"/>
                  </a:cubicBezTo>
                  <a:cubicBezTo>
                    <a:pt x="5740" y="20019"/>
                    <a:pt x="5776" y="20019"/>
                    <a:pt x="5776" y="20019"/>
                  </a:cubicBezTo>
                  <a:lnTo>
                    <a:pt x="5776" y="20067"/>
                  </a:lnTo>
                  <a:cubicBezTo>
                    <a:pt x="5839" y="20067"/>
                    <a:pt x="5907" y="20067"/>
                    <a:pt x="5943" y="20067"/>
                  </a:cubicBezTo>
                  <a:cubicBezTo>
                    <a:pt x="5943" y="19977"/>
                    <a:pt x="5974" y="19929"/>
                    <a:pt x="6042" y="19929"/>
                  </a:cubicBezTo>
                  <a:cubicBezTo>
                    <a:pt x="6042" y="19929"/>
                    <a:pt x="6042" y="19929"/>
                    <a:pt x="6042" y="19887"/>
                  </a:cubicBezTo>
                  <a:cubicBezTo>
                    <a:pt x="6109" y="19887"/>
                    <a:pt x="6177" y="19887"/>
                    <a:pt x="6208" y="19887"/>
                  </a:cubicBezTo>
                  <a:cubicBezTo>
                    <a:pt x="6244" y="20067"/>
                    <a:pt x="6343" y="20109"/>
                    <a:pt x="6311" y="20240"/>
                  </a:cubicBezTo>
                  <a:cubicBezTo>
                    <a:pt x="6410" y="20240"/>
                    <a:pt x="6509" y="20240"/>
                    <a:pt x="6577" y="20240"/>
                  </a:cubicBezTo>
                  <a:cubicBezTo>
                    <a:pt x="6676" y="20288"/>
                    <a:pt x="6878" y="20552"/>
                    <a:pt x="6909" y="20683"/>
                  </a:cubicBezTo>
                  <a:cubicBezTo>
                    <a:pt x="6909" y="20731"/>
                    <a:pt x="6909" y="20821"/>
                    <a:pt x="6878" y="20905"/>
                  </a:cubicBezTo>
                  <a:lnTo>
                    <a:pt x="6909" y="20905"/>
                  </a:lnTo>
                  <a:cubicBezTo>
                    <a:pt x="7044" y="20994"/>
                    <a:pt x="7112" y="21042"/>
                    <a:pt x="7242" y="2104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4143;p154">
              <a:extLst>
                <a:ext uri="{FF2B5EF4-FFF2-40B4-BE49-F238E27FC236}">
                  <a16:creationId xmlns:a16="http://schemas.microsoft.com/office/drawing/2014/main" id="{5FF309B1-A078-484F-BA3C-23020760507A}"/>
                </a:ext>
              </a:extLst>
            </p:cNvPr>
            <p:cNvSpPr/>
            <p:nvPr/>
          </p:nvSpPr>
          <p:spPr>
            <a:xfrm>
              <a:off x="7055556" y="4082073"/>
              <a:ext cx="3349" cy="1"/>
            </a:xfrm>
            <a:custGeom>
              <a:avLst/>
              <a:gdLst/>
              <a:ahLst/>
              <a:cxnLst/>
              <a:rect l="0" t="0" r="0" b="0"/>
              <a:pathLst>
                <a:path w="21600" h="120000" extrusionOk="0">
                  <a:moveTo>
                    <a:pt x="0" y="0"/>
                  </a:moveTo>
                  <a:cubicBezTo>
                    <a:pt x="0" y="0"/>
                    <a:pt x="0" y="0"/>
                    <a:pt x="21600" y="0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4144;p154">
              <a:extLst>
                <a:ext uri="{FF2B5EF4-FFF2-40B4-BE49-F238E27FC236}">
                  <a16:creationId xmlns:a16="http://schemas.microsoft.com/office/drawing/2014/main" id="{3528F0AB-345A-4532-9CF6-48C5C426A39A}"/>
                </a:ext>
              </a:extLst>
            </p:cNvPr>
            <p:cNvSpPr/>
            <p:nvPr/>
          </p:nvSpPr>
          <p:spPr>
            <a:xfrm>
              <a:off x="6307731" y="2889507"/>
              <a:ext cx="1794550" cy="1272724"/>
            </a:xfrm>
            <a:custGeom>
              <a:avLst/>
              <a:gdLst/>
              <a:ahLst/>
              <a:cxnLst/>
              <a:rect l="0" t="0" r="0" b="0"/>
              <a:pathLst>
                <a:path w="21566" h="21475" extrusionOk="0">
                  <a:moveTo>
                    <a:pt x="9137" y="20971"/>
                  </a:moveTo>
                  <a:cubicBezTo>
                    <a:pt x="9137" y="20971"/>
                    <a:pt x="9288" y="20971"/>
                    <a:pt x="9445" y="20920"/>
                  </a:cubicBezTo>
                  <a:cubicBezTo>
                    <a:pt x="9445" y="20861"/>
                    <a:pt x="9445" y="20810"/>
                    <a:pt x="9481" y="20759"/>
                  </a:cubicBezTo>
                  <a:cubicBezTo>
                    <a:pt x="9445" y="20810"/>
                    <a:pt x="9445" y="20861"/>
                    <a:pt x="9445" y="20920"/>
                  </a:cubicBezTo>
                  <a:cubicBezTo>
                    <a:pt x="9638" y="20920"/>
                    <a:pt x="9831" y="20861"/>
                    <a:pt x="9872" y="20861"/>
                  </a:cubicBezTo>
                  <a:cubicBezTo>
                    <a:pt x="9872" y="21081"/>
                    <a:pt x="9872" y="21242"/>
                    <a:pt x="9872" y="21461"/>
                  </a:cubicBezTo>
                  <a:cubicBezTo>
                    <a:pt x="9987" y="21512"/>
                    <a:pt x="10143" y="21410"/>
                    <a:pt x="10221" y="21300"/>
                  </a:cubicBezTo>
                  <a:cubicBezTo>
                    <a:pt x="10336" y="21139"/>
                    <a:pt x="10336" y="21030"/>
                    <a:pt x="10336" y="20810"/>
                  </a:cubicBezTo>
                  <a:cubicBezTo>
                    <a:pt x="10414" y="20810"/>
                    <a:pt x="10492" y="20810"/>
                    <a:pt x="10529" y="20810"/>
                  </a:cubicBezTo>
                  <a:cubicBezTo>
                    <a:pt x="10529" y="20701"/>
                    <a:pt x="10529" y="20540"/>
                    <a:pt x="10565" y="20481"/>
                  </a:cubicBezTo>
                  <a:cubicBezTo>
                    <a:pt x="10607" y="20321"/>
                    <a:pt x="10685" y="20321"/>
                    <a:pt x="10758" y="20269"/>
                  </a:cubicBezTo>
                  <a:cubicBezTo>
                    <a:pt x="10878" y="20109"/>
                    <a:pt x="10878" y="19721"/>
                    <a:pt x="10878" y="19509"/>
                  </a:cubicBezTo>
                  <a:cubicBezTo>
                    <a:pt x="10956" y="19721"/>
                    <a:pt x="11186" y="19889"/>
                    <a:pt x="11222" y="20109"/>
                  </a:cubicBezTo>
                  <a:cubicBezTo>
                    <a:pt x="11379" y="20160"/>
                    <a:pt x="11457" y="19940"/>
                    <a:pt x="11571" y="19889"/>
                  </a:cubicBezTo>
                  <a:cubicBezTo>
                    <a:pt x="11691" y="19889"/>
                    <a:pt x="11806" y="19999"/>
                    <a:pt x="11921" y="19940"/>
                  </a:cubicBezTo>
                  <a:cubicBezTo>
                    <a:pt x="11842" y="19721"/>
                    <a:pt x="11769" y="19560"/>
                    <a:pt x="11728" y="19400"/>
                  </a:cubicBezTo>
                  <a:cubicBezTo>
                    <a:pt x="11769" y="19560"/>
                    <a:pt x="11842" y="19721"/>
                    <a:pt x="11921" y="19940"/>
                  </a:cubicBezTo>
                  <a:cubicBezTo>
                    <a:pt x="11921" y="19940"/>
                    <a:pt x="11921" y="19940"/>
                    <a:pt x="11962" y="19889"/>
                  </a:cubicBezTo>
                  <a:cubicBezTo>
                    <a:pt x="11962" y="19670"/>
                    <a:pt x="11962" y="19560"/>
                    <a:pt x="12041" y="19341"/>
                  </a:cubicBezTo>
                  <a:cubicBezTo>
                    <a:pt x="12114" y="19180"/>
                    <a:pt x="12114" y="19019"/>
                    <a:pt x="12114" y="18800"/>
                  </a:cubicBezTo>
                  <a:cubicBezTo>
                    <a:pt x="12155" y="18420"/>
                    <a:pt x="12155" y="18040"/>
                    <a:pt x="12192" y="17660"/>
                  </a:cubicBezTo>
                  <a:cubicBezTo>
                    <a:pt x="12306" y="17660"/>
                    <a:pt x="12426" y="17660"/>
                    <a:pt x="12541" y="17660"/>
                  </a:cubicBezTo>
                  <a:cubicBezTo>
                    <a:pt x="12619" y="17499"/>
                    <a:pt x="12577" y="17280"/>
                    <a:pt x="12619" y="17068"/>
                  </a:cubicBezTo>
                  <a:cubicBezTo>
                    <a:pt x="12656" y="16848"/>
                    <a:pt x="12734" y="16688"/>
                    <a:pt x="12619" y="16468"/>
                  </a:cubicBezTo>
                  <a:cubicBezTo>
                    <a:pt x="12697" y="16417"/>
                    <a:pt x="12734" y="16417"/>
                    <a:pt x="12812" y="16417"/>
                  </a:cubicBezTo>
                  <a:cubicBezTo>
                    <a:pt x="12848" y="16308"/>
                    <a:pt x="12890" y="16198"/>
                    <a:pt x="12890" y="16037"/>
                  </a:cubicBezTo>
                  <a:cubicBezTo>
                    <a:pt x="12927" y="15927"/>
                    <a:pt x="12890" y="15708"/>
                    <a:pt x="12927" y="15598"/>
                  </a:cubicBezTo>
                  <a:cubicBezTo>
                    <a:pt x="12968" y="15547"/>
                    <a:pt x="13083" y="15379"/>
                    <a:pt x="13125" y="15328"/>
                  </a:cubicBezTo>
                  <a:cubicBezTo>
                    <a:pt x="13198" y="15218"/>
                    <a:pt x="13239" y="15109"/>
                    <a:pt x="13391" y="15109"/>
                  </a:cubicBezTo>
                  <a:cubicBezTo>
                    <a:pt x="13354" y="15109"/>
                    <a:pt x="13354" y="15058"/>
                    <a:pt x="13354" y="15058"/>
                  </a:cubicBezTo>
                  <a:cubicBezTo>
                    <a:pt x="13198" y="15058"/>
                    <a:pt x="13047" y="15058"/>
                    <a:pt x="13005" y="15058"/>
                  </a:cubicBezTo>
                  <a:cubicBezTo>
                    <a:pt x="13047" y="15058"/>
                    <a:pt x="13198" y="15058"/>
                    <a:pt x="13354" y="15058"/>
                  </a:cubicBezTo>
                  <a:cubicBezTo>
                    <a:pt x="13318" y="14897"/>
                    <a:pt x="13318" y="14677"/>
                    <a:pt x="13318" y="14458"/>
                  </a:cubicBezTo>
                  <a:cubicBezTo>
                    <a:pt x="13354" y="13968"/>
                    <a:pt x="13239" y="14246"/>
                    <a:pt x="13047" y="14078"/>
                  </a:cubicBezTo>
                  <a:cubicBezTo>
                    <a:pt x="13005" y="14027"/>
                    <a:pt x="12927" y="13859"/>
                    <a:pt x="12927" y="13808"/>
                  </a:cubicBezTo>
                  <a:cubicBezTo>
                    <a:pt x="12890" y="13698"/>
                    <a:pt x="12812" y="13808"/>
                    <a:pt x="12890" y="13647"/>
                  </a:cubicBezTo>
                  <a:cubicBezTo>
                    <a:pt x="12927" y="13479"/>
                    <a:pt x="13161" y="13376"/>
                    <a:pt x="13276" y="13318"/>
                  </a:cubicBezTo>
                  <a:cubicBezTo>
                    <a:pt x="13276" y="13106"/>
                    <a:pt x="13391" y="13157"/>
                    <a:pt x="13432" y="13047"/>
                  </a:cubicBezTo>
                  <a:cubicBezTo>
                    <a:pt x="13469" y="12887"/>
                    <a:pt x="13391" y="12777"/>
                    <a:pt x="13469" y="12616"/>
                  </a:cubicBezTo>
                  <a:cubicBezTo>
                    <a:pt x="13625" y="12346"/>
                    <a:pt x="13933" y="12346"/>
                    <a:pt x="14011" y="12068"/>
                  </a:cubicBezTo>
                  <a:cubicBezTo>
                    <a:pt x="13896" y="11966"/>
                    <a:pt x="13896" y="11856"/>
                    <a:pt x="13896" y="11688"/>
                  </a:cubicBezTo>
                  <a:cubicBezTo>
                    <a:pt x="14053" y="11637"/>
                    <a:pt x="14167" y="11637"/>
                    <a:pt x="14324" y="11527"/>
                  </a:cubicBezTo>
                  <a:cubicBezTo>
                    <a:pt x="14204" y="11586"/>
                    <a:pt x="14282" y="11797"/>
                    <a:pt x="14324" y="11907"/>
                  </a:cubicBezTo>
                  <a:cubicBezTo>
                    <a:pt x="14402" y="12126"/>
                    <a:pt x="14475" y="12126"/>
                    <a:pt x="14595" y="12126"/>
                  </a:cubicBezTo>
                  <a:cubicBezTo>
                    <a:pt x="14902" y="12068"/>
                    <a:pt x="15017" y="11688"/>
                    <a:pt x="14939" y="11308"/>
                  </a:cubicBezTo>
                  <a:cubicBezTo>
                    <a:pt x="14866" y="11037"/>
                    <a:pt x="14902" y="11037"/>
                    <a:pt x="15017" y="10876"/>
                  </a:cubicBezTo>
                  <a:cubicBezTo>
                    <a:pt x="15210" y="10555"/>
                    <a:pt x="15058" y="10606"/>
                    <a:pt x="14980" y="10336"/>
                  </a:cubicBezTo>
                  <a:cubicBezTo>
                    <a:pt x="14980" y="10387"/>
                    <a:pt x="15330" y="9575"/>
                    <a:pt x="15330" y="9517"/>
                  </a:cubicBezTo>
                  <a:cubicBezTo>
                    <a:pt x="15403" y="9415"/>
                    <a:pt x="15522" y="9415"/>
                    <a:pt x="15601" y="9246"/>
                  </a:cubicBezTo>
                  <a:cubicBezTo>
                    <a:pt x="15715" y="8976"/>
                    <a:pt x="15637" y="8596"/>
                    <a:pt x="15793" y="8325"/>
                  </a:cubicBezTo>
                  <a:cubicBezTo>
                    <a:pt x="15830" y="8274"/>
                    <a:pt x="15950" y="8274"/>
                    <a:pt x="16023" y="8274"/>
                  </a:cubicBezTo>
                  <a:cubicBezTo>
                    <a:pt x="16023" y="8384"/>
                    <a:pt x="15986" y="8545"/>
                    <a:pt x="16023" y="8654"/>
                  </a:cubicBezTo>
                  <a:cubicBezTo>
                    <a:pt x="16023" y="8764"/>
                    <a:pt x="16064" y="8764"/>
                    <a:pt x="16143" y="8764"/>
                  </a:cubicBezTo>
                  <a:cubicBezTo>
                    <a:pt x="16179" y="8706"/>
                    <a:pt x="16179" y="8706"/>
                    <a:pt x="16221" y="8654"/>
                  </a:cubicBezTo>
                  <a:cubicBezTo>
                    <a:pt x="16294" y="8545"/>
                    <a:pt x="16414" y="8435"/>
                    <a:pt x="16450" y="8325"/>
                  </a:cubicBezTo>
                  <a:cubicBezTo>
                    <a:pt x="16450" y="8165"/>
                    <a:pt x="16450" y="8055"/>
                    <a:pt x="16487" y="7894"/>
                  </a:cubicBezTo>
                  <a:cubicBezTo>
                    <a:pt x="16643" y="7346"/>
                    <a:pt x="17107" y="7244"/>
                    <a:pt x="17456" y="6966"/>
                  </a:cubicBezTo>
                  <a:cubicBezTo>
                    <a:pt x="17534" y="6915"/>
                    <a:pt x="17649" y="6805"/>
                    <a:pt x="17691" y="6695"/>
                  </a:cubicBezTo>
                  <a:cubicBezTo>
                    <a:pt x="17727" y="6593"/>
                    <a:pt x="17805" y="6374"/>
                    <a:pt x="17920" y="6374"/>
                  </a:cubicBezTo>
                  <a:cubicBezTo>
                    <a:pt x="17920" y="6206"/>
                    <a:pt x="17920" y="6103"/>
                    <a:pt x="17962" y="5994"/>
                  </a:cubicBezTo>
                  <a:cubicBezTo>
                    <a:pt x="18035" y="5935"/>
                    <a:pt x="18191" y="5935"/>
                    <a:pt x="18269" y="5884"/>
                  </a:cubicBezTo>
                  <a:cubicBezTo>
                    <a:pt x="18347" y="5884"/>
                    <a:pt x="18426" y="5884"/>
                    <a:pt x="18462" y="5884"/>
                  </a:cubicBezTo>
                  <a:cubicBezTo>
                    <a:pt x="18540" y="5826"/>
                    <a:pt x="18582" y="5723"/>
                    <a:pt x="18619" y="5665"/>
                  </a:cubicBezTo>
                  <a:cubicBezTo>
                    <a:pt x="18697" y="5555"/>
                    <a:pt x="18775" y="5504"/>
                    <a:pt x="18853" y="5394"/>
                  </a:cubicBezTo>
                  <a:cubicBezTo>
                    <a:pt x="18890" y="5343"/>
                    <a:pt x="18890" y="5285"/>
                    <a:pt x="18968" y="5233"/>
                  </a:cubicBezTo>
                  <a:cubicBezTo>
                    <a:pt x="19046" y="5175"/>
                    <a:pt x="19161" y="5233"/>
                    <a:pt x="19239" y="5233"/>
                  </a:cubicBezTo>
                  <a:cubicBezTo>
                    <a:pt x="19239" y="5175"/>
                    <a:pt x="19317" y="5124"/>
                    <a:pt x="19390" y="5073"/>
                  </a:cubicBezTo>
                  <a:cubicBezTo>
                    <a:pt x="19353" y="5073"/>
                    <a:pt x="19317" y="5073"/>
                    <a:pt x="19317" y="5014"/>
                  </a:cubicBezTo>
                  <a:cubicBezTo>
                    <a:pt x="19390" y="5014"/>
                    <a:pt x="19510" y="4795"/>
                    <a:pt x="19546" y="4744"/>
                  </a:cubicBezTo>
                  <a:cubicBezTo>
                    <a:pt x="19625" y="4693"/>
                    <a:pt x="19781" y="4634"/>
                    <a:pt x="19817" y="4524"/>
                  </a:cubicBezTo>
                  <a:cubicBezTo>
                    <a:pt x="19817" y="4473"/>
                    <a:pt x="19817" y="4254"/>
                    <a:pt x="19817" y="4144"/>
                  </a:cubicBezTo>
                  <a:cubicBezTo>
                    <a:pt x="19859" y="3925"/>
                    <a:pt x="19932" y="3925"/>
                    <a:pt x="20088" y="3874"/>
                  </a:cubicBezTo>
                  <a:cubicBezTo>
                    <a:pt x="20130" y="4035"/>
                    <a:pt x="20474" y="4035"/>
                    <a:pt x="20594" y="3983"/>
                  </a:cubicBezTo>
                  <a:cubicBezTo>
                    <a:pt x="20631" y="3983"/>
                    <a:pt x="20709" y="3925"/>
                    <a:pt x="20787" y="3874"/>
                  </a:cubicBezTo>
                  <a:cubicBezTo>
                    <a:pt x="20865" y="3823"/>
                    <a:pt x="21016" y="3823"/>
                    <a:pt x="21058" y="3764"/>
                  </a:cubicBezTo>
                  <a:cubicBezTo>
                    <a:pt x="21287" y="3764"/>
                    <a:pt x="21522" y="3552"/>
                    <a:pt x="21558" y="3223"/>
                  </a:cubicBezTo>
                  <a:cubicBezTo>
                    <a:pt x="21558" y="3114"/>
                    <a:pt x="21600" y="2734"/>
                    <a:pt x="21485" y="2792"/>
                  </a:cubicBezTo>
                  <a:cubicBezTo>
                    <a:pt x="21407" y="2792"/>
                    <a:pt x="21407" y="2902"/>
                    <a:pt x="21365" y="2953"/>
                  </a:cubicBezTo>
                  <a:cubicBezTo>
                    <a:pt x="21287" y="3004"/>
                    <a:pt x="21209" y="3004"/>
                    <a:pt x="21136" y="3004"/>
                  </a:cubicBezTo>
                  <a:cubicBezTo>
                    <a:pt x="21136" y="2843"/>
                    <a:pt x="21094" y="2734"/>
                    <a:pt x="21058" y="2624"/>
                  </a:cubicBezTo>
                  <a:cubicBezTo>
                    <a:pt x="21016" y="2463"/>
                    <a:pt x="21016" y="2353"/>
                    <a:pt x="21016" y="2193"/>
                  </a:cubicBezTo>
                  <a:cubicBezTo>
                    <a:pt x="20745" y="2032"/>
                    <a:pt x="20745" y="1703"/>
                    <a:pt x="20745" y="1323"/>
                  </a:cubicBezTo>
                  <a:cubicBezTo>
                    <a:pt x="20745" y="1162"/>
                    <a:pt x="20745" y="891"/>
                    <a:pt x="20787" y="782"/>
                  </a:cubicBezTo>
                  <a:cubicBezTo>
                    <a:pt x="20823" y="731"/>
                    <a:pt x="20902" y="731"/>
                    <a:pt x="20938" y="672"/>
                  </a:cubicBezTo>
                  <a:cubicBezTo>
                    <a:pt x="21016" y="621"/>
                    <a:pt x="21058" y="563"/>
                    <a:pt x="21094" y="453"/>
                  </a:cubicBezTo>
                  <a:cubicBezTo>
                    <a:pt x="21136" y="343"/>
                    <a:pt x="21251" y="234"/>
                    <a:pt x="21209" y="131"/>
                  </a:cubicBezTo>
                  <a:cubicBezTo>
                    <a:pt x="21136" y="-88"/>
                    <a:pt x="20787" y="22"/>
                    <a:pt x="20667" y="73"/>
                  </a:cubicBezTo>
                  <a:cubicBezTo>
                    <a:pt x="20552" y="73"/>
                    <a:pt x="20474" y="131"/>
                    <a:pt x="20359" y="131"/>
                  </a:cubicBezTo>
                  <a:cubicBezTo>
                    <a:pt x="20245" y="131"/>
                    <a:pt x="20167" y="131"/>
                    <a:pt x="20088" y="234"/>
                  </a:cubicBezTo>
                  <a:cubicBezTo>
                    <a:pt x="19974" y="402"/>
                    <a:pt x="19974" y="402"/>
                    <a:pt x="19859" y="402"/>
                  </a:cubicBezTo>
                  <a:cubicBezTo>
                    <a:pt x="19739" y="453"/>
                    <a:pt x="19703" y="511"/>
                    <a:pt x="19625" y="621"/>
                  </a:cubicBezTo>
                  <a:cubicBezTo>
                    <a:pt x="19546" y="672"/>
                    <a:pt x="19390" y="672"/>
                    <a:pt x="19317" y="731"/>
                  </a:cubicBezTo>
                  <a:cubicBezTo>
                    <a:pt x="19239" y="731"/>
                    <a:pt x="19119" y="731"/>
                    <a:pt x="19046" y="782"/>
                  </a:cubicBezTo>
                  <a:cubicBezTo>
                    <a:pt x="19004" y="782"/>
                    <a:pt x="19004" y="891"/>
                    <a:pt x="18968" y="891"/>
                  </a:cubicBezTo>
                  <a:cubicBezTo>
                    <a:pt x="18926" y="943"/>
                    <a:pt x="18890" y="891"/>
                    <a:pt x="18853" y="891"/>
                  </a:cubicBezTo>
                  <a:cubicBezTo>
                    <a:pt x="18775" y="943"/>
                    <a:pt x="18775" y="1001"/>
                    <a:pt x="18733" y="1052"/>
                  </a:cubicBezTo>
                  <a:cubicBezTo>
                    <a:pt x="18697" y="1103"/>
                    <a:pt x="18655" y="1103"/>
                    <a:pt x="18619" y="1162"/>
                  </a:cubicBezTo>
                  <a:cubicBezTo>
                    <a:pt x="18582" y="1162"/>
                    <a:pt x="18504" y="1162"/>
                    <a:pt x="18462" y="1213"/>
                  </a:cubicBezTo>
                  <a:cubicBezTo>
                    <a:pt x="18426" y="1213"/>
                    <a:pt x="18384" y="1272"/>
                    <a:pt x="18347" y="1323"/>
                  </a:cubicBezTo>
                  <a:cubicBezTo>
                    <a:pt x="18233" y="1381"/>
                    <a:pt x="18155" y="1323"/>
                    <a:pt x="18076" y="1432"/>
                  </a:cubicBezTo>
                  <a:cubicBezTo>
                    <a:pt x="17998" y="1484"/>
                    <a:pt x="17998" y="1484"/>
                    <a:pt x="17962" y="1484"/>
                  </a:cubicBezTo>
                  <a:cubicBezTo>
                    <a:pt x="17884" y="1542"/>
                    <a:pt x="17884" y="1593"/>
                    <a:pt x="17842" y="1652"/>
                  </a:cubicBezTo>
                  <a:cubicBezTo>
                    <a:pt x="17805" y="1652"/>
                    <a:pt x="17727" y="1652"/>
                    <a:pt x="17691" y="1652"/>
                  </a:cubicBezTo>
                  <a:cubicBezTo>
                    <a:pt x="17613" y="1703"/>
                    <a:pt x="17649" y="1703"/>
                    <a:pt x="17571" y="1754"/>
                  </a:cubicBezTo>
                  <a:lnTo>
                    <a:pt x="17571" y="1813"/>
                  </a:lnTo>
                  <a:cubicBezTo>
                    <a:pt x="17534" y="1813"/>
                    <a:pt x="17534" y="1813"/>
                    <a:pt x="17498" y="1813"/>
                  </a:cubicBezTo>
                  <a:cubicBezTo>
                    <a:pt x="17498" y="1864"/>
                    <a:pt x="17420" y="1864"/>
                    <a:pt x="17420" y="1864"/>
                  </a:cubicBezTo>
                  <a:cubicBezTo>
                    <a:pt x="17342" y="1922"/>
                    <a:pt x="17305" y="1973"/>
                    <a:pt x="17263" y="2032"/>
                  </a:cubicBezTo>
                  <a:cubicBezTo>
                    <a:pt x="17185" y="2134"/>
                    <a:pt x="17107" y="2193"/>
                    <a:pt x="17029" y="2244"/>
                  </a:cubicBezTo>
                  <a:cubicBezTo>
                    <a:pt x="16914" y="2302"/>
                    <a:pt x="16799" y="2412"/>
                    <a:pt x="16721" y="2463"/>
                  </a:cubicBezTo>
                  <a:cubicBezTo>
                    <a:pt x="16607" y="2624"/>
                    <a:pt x="16528" y="2522"/>
                    <a:pt x="16414" y="2573"/>
                  </a:cubicBezTo>
                  <a:cubicBezTo>
                    <a:pt x="16414" y="2734"/>
                    <a:pt x="16257" y="2624"/>
                    <a:pt x="16179" y="2682"/>
                  </a:cubicBezTo>
                  <a:cubicBezTo>
                    <a:pt x="16101" y="2734"/>
                    <a:pt x="16023" y="2843"/>
                    <a:pt x="15908" y="2843"/>
                  </a:cubicBezTo>
                  <a:cubicBezTo>
                    <a:pt x="15830" y="2843"/>
                    <a:pt x="15715" y="2682"/>
                    <a:pt x="15637" y="2624"/>
                  </a:cubicBezTo>
                  <a:cubicBezTo>
                    <a:pt x="15601" y="2624"/>
                    <a:pt x="15444" y="2522"/>
                    <a:pt x="15366" y="2522"/>
                  </a:cubicBezTo>
                  <a:cubicBezTo>
                    <a:pt x="15330" y="2573"/>
                    <a:pt x="15330" y="2624"/>
                    <a:pt x="15330" y="2682"/>
                  </a:cubicBezTo>
                  <a:cubicBezTo>
                    <a:pt x="15330" y="2792"/>
                    <a:pt x="15366" y="2734"/>
                    <a:pt x="15403" y="2792"/>
                  </a:cubicBezTo>
                  <a:cubicBezTo>
                    <a:pt x="15481" y="2902"/>
                    <a:pt x="15481" y="3274"/>
                    <a:pt x="15481" y="3384"/>
                  </a:cubicBezTo>
                  <a:cubicBezTo>
                    <a:pt x="15444" y="3443"/>
                    <a:pt x="15444" y="3443"/>
                    <a:pt x="15444" y="3443"/>
                  </a:cubicBezTo>
                  <a:cubicBezTo>
                    <a:pt x="15366" y="3443"/>
                    <a:pt x="15330" y="3603"/>
                    <a:pt x="15251" y="3713"/>
                  </a:cubicBezTo>
                  <a:cubicBezTo>
                    <a:pt x="15210" y="3764"/>
                    <a:pt x="15137" y="3874"/>
                    <a:pt x="15095" y="3925"/>
                  </a:cubicBezTo>
                  <a:cubicBezTo>
                    <a:pt x="15017" y="4035"/>
                    <a:pt x="14939" y="4093"/>
                    <a:pt x="14902" y="4203"/>
                  </a:cubicBezTo>
                  <a:cubicBezTo>
                    <a:pt x="14866" y="4203"/>
                    <a:pt x="14824" y="4254"/>
                    <a:pt x="14824" y="4312"/>
                  </a:cubicBezTo>
                  <a:cubicBezTo>
                    <a:pt x="14787" y="4312"/>
                    <a:pt x="14746" y="4364"/>
                    <a:pt x="14709" y="4415"/>
                  </a:cubicBezTo>
                  <a:cubicBezTo>
                    <a:pt x="14595" y="4583"/>
                    <a:pt x="14516" y="4744"/>
                    <a:pt x="14402" y="4963"/>
                  </a:cubicBezTo>
                  <a:cubicBezTo>
                    <a:pt x="14360" y="5014"/>
                    <a:pt x="14324" y="5124"/>
                    <a:pt x="14324" y="5285"/>
                  </a:cubicBezTo>
                  <a:cubicBezTo>
                    <a:pt x="14282" y="5394"/>
                    <a:pt x="14324" y="5504"/>
                    <a:pt x="14324" y="5614"/>
                  </a:cubicBezTo>
                  <a:cubicBezTo>
                    <a:pt x="14204" y="5614"/>
                    <a:pt x="14167" y="5614"/>
                    <a:pt x="14089" y="5723"/>
                  </a:cubicBezTo>
                  <a:cubicBezTo>
                    <a:pt x="14053" y="5826"/>
                    <a:pt x="14011" y="5935"/>
                    <a:pt x="13974" y="6045"/>
                  </a:cubicBezTo>
                  <a:cubicBezTo>
                    <a:pt x="13896" y="6154"/>
                    <a:pt x="13818" y="6206"/>
                    <a:pt x="13703" y="6264"/>
                  </a:cubicBezTo>
                  <a:cubicBezTo>
                    <a:pt x="13625" y="6264"/>
                    <a:pt x="13510" y="6264"/>
                    <a:pt x="13391" y="6264"/>
                  </a:cubicBezTo>
                  <a:cubicBezTo>
                    <a:pt x="13354" y="6264"/>
                    <a:pt x="13318" y="6264"/>
                    <a:pt x="13276" y="6264"/>
                  </a:cubicBezTo>
                  <a:cubicBezTo>
                    <a:pt x="13198" y="6264"/>
                    <a:pt x="13198" y="6315"/>
                    <a:pt x="13125" y="6374"/>
                  </a:cubicBezTo>
                  <a:cubicBezTo>
                    <a:pt x="13047" y="6425"/>
                    <a:pt x="12927" y="6425"/>
                    <a:pt x="12848" y="6425"/>
                  </a:cubicBezTo>
                  <a:cubicBezTo>
                    <a:pt x="12619" y="6374"/>
                    <a:pt x="12426" y="6374"/>
                    <a:pt x="12270" y="6593"/>
                  </a:cubicBezTo>
                  <a:cubicBezTo>
                    <a:pt x="12192" y="6644"/>
                    <a:pt x="12041" y="6644"/>
                    <a:pt x="11921" y="6695"/>
                  </a:cubicBezTo>
                  <a:cubicBezTo>
                    <a:pt x="11769" y="6695"/>
                    <a:pt x="11650" y="6754"/>
                    <a:pt x="11498" y="6644"/>
                  </a:cubicBezTo>
                  <a:cubicBezTo>
                    <a:pt x="11379" y="6535"/>
                    <a:pt x="11264" y="6483"/>
                    <a:pt x="11149" y="6425"/>
                  </a:cubicBezTo>
                  <a:cubicBezTo>
                    <a:pt x="10956" y="6374"/>
                    <a:pt x="10758" y="6264"/>
                    <a:pt x="10529" y="6264"/>
                  </a:cubicBezTo>
                  <a:cubicBezTo>
                    <a:pt x="10414" y="6264"/>
                    <a:pt x="10414" y="6425"/>
                    <a:pt x="10294" y="6483"/>
                  </a:cubicBezTo>
                  <a:cubicBezTo>
                    <a:pt x="10258" y="6483"/>
                    <a:pt x="10221" y="6483"/>
                    <a:pt x="10143" y="6483"/>
                  </a:cubicBezTo>
                  <a:cubicBezTo>
                    <a:pt x="10102" y="6483"/>
                    <a:pt x="10065" y="6593"/>
                    <a:pt x="10023" y="6593"/>
                  </a:cubicBezTo>
                  <a:cubicBezTo>
                    <a:pt x="9872" y="6695"/>
                    <a:pt x="9752" y="6805"/>
                    <a:pt x="9601" y="6863"/>
                  </a:cubicBezTo>
                  <a:cubicBezTo>
                    <a:pt x="9523" y="6863"/>
                    <a:pt x="9408" y="6863"/>
                    <a:pt x="9330" y="6915"/>
                  </a:cubicBezTo>
                  <a:cubicBezTo>
                    <a:pt x="9252" y="6915"/>
                    <a:pt x="9210" y="7024"/>
                    <a:pt x="9137" y="7024"/>
                  </a:cubicBezTo>
                  <a:cubicBezTo>
                    <a:pt x="9059" y="7024"/>
                    <a:pt x="8981" y="7075"/>
                    <a:pt x="8903" y="7075"/>
                  </a:cubicBezTo>
                  <a:cubicBezTo>
                    <a:pt x="8788" y="7134"/>
                    <a:pt x="8710" y="7134"/>
                    <a:pt x="8590" y="7185"/>
                  </a:cubicBezTo>
                  <a:cubicBezTo>
                    <a:pt x="8475" y="7244"/>
                    <a:pt x="8361" y="7244"/>
                    <a:pt x="8204" y="7185"/>
                  </a:cubicBezTo>
                  <a:cubicBezTo>
                    <a:pt x="8126" y="7185"/>
                    <a:pt x="8053" y="7134"/>
                    <a:pt x="7975" y="7024"/>
                  </a:cubicBezTo>
                  <a:cubicBezTo>
                    <a:pt x="7975" y="7024"/>
                    <a:pt x="7975" y="7024"/>
                    <a:pt x="7933" y="7024"/>
                  </a:cubicBezTo>
                  <a:cubicBezTo>
                    <a:pt x="7860" y="7075"/>
                    <a:pt x="7897" y="7134"/>
                    <a:pt x="7897" y="7185"/>
                  </a:cubicBezTo>
                  <a:cubicBezTo>
                    <a:pt x="7897" y="7404"/>
                    <a:pt x="7933" y="7514"/>
                    <a:pt x="7782" y="7616"/>
                  </a:cubicBezTo>
                  <a:cubicBezTo>
                    <a:pt x="7782" y="7456"/>
                    <a:pt x="7819" y="7295"/>
                    <a:pt x="7704" y="7244"/>
                  </a:cubicBezTo>
                  <a:cubicBezTo>
                    <a:pt x="7511" y="7185"/>
                    <a:pt x="7511" y="7346"/>
                    <a:pt x="7433" y="7456"/>
                  </a:cubicBezTo>
                  <a:cubicBezTo>
                    <a:pt x="7313" y="7616"/>
                    <a:pt x="7120" y="7456"/>
                    <a:pt x="6969" y="7514"/>
                  </a:cubicBezTo>
                  <a:cubicBezTo>
                    <a:pt x="6813" y="7565"/>
                    <a:pt x="6698" y="7726"/>
                    <a:pt x="6542" y="7675"/>
                  </a:cubicBezTo>
                  <a:cubicBezTo>
                    <a:pt x="6542" y="7565"/>
                    <a:pt x="6542" y="7456"/>
                    <a:pt x="6542" y="7404"/>
                  </a:cubicBezTo>
                  <a:cubicBezTo>
                    <a:pt x="6463" y="7404"/>
                    <a:pt x="6427" y="7346"/>
                    <a:pt x="6349" y="7346"/>
                  </a:cubicBezTo>
                  <a:cubicBezTo>
                    <a:pt x="6307" y="7346"/>
                    <a:pt x="6234" y="7404"/>
                    <a:pt x="6192" y="7404"/>
                  </a:cubicBezTo>
                  <a:cubicBezTo>
                    <a:pt x="6078" y="7456"/>
                    <a:pt x="6036" y="7514"/>
                    <a:pt x="6036" y="7726"/>
                  </a:cubicBezTo>
                  <a:cubicBezTo>
                    <a:pt x="5843" y="7836"/>
                    <a:pt x="5614" y="7836"/>
                    <a:pt x="5421" y="7784"/>
                  </a:cubicBezTo>
                  <a:cubicBezTo>
                    <a:pt x="5301" y="7726"/>
                    <a:pt x="5186" y="7675"/>
                    <a:pt x="5072" y="7726"/>
                  </a:cubicBezTo>
                  <a:cubicBezTo>
                    <a:pt x="4915" y="7784"/>
                    <a:pt x="4879" y="7894"/>
                    <a:pt x="4722" y="7836"/>
                  </a:cubicBezTo>
                  <a:cubicBezTo>
                    <a:pt x="4530" y="7836"/>
                    <a:pt x="4373" y="7784"/>
                    <a:pt x="4217" y="7784"/>
                  </a:cubicBezTo>
                  <a:cubicBezTo>
                    <a:pt x="4024" y="7726"/>
                    <a:pt x="3795" y="7784"/>
                    <a:pt x="3638" y="7675"/>
                  </a:cubicBezTo>
                  <a:cubicBezTo>
                    <a:pt x="3524" y="7616"/>
                    <a:pt x="3331" y="7456"/>
                    <a:pt x="3211" y="7346"/>
                  </a:cubicBezTo>
                  <a:cubicBezTo>
                    <a:pt x="3096" y="7244"/>
                    <a:pt x="2981" y="7134"/>
                    <a:pt x="2862" y="7075"/>
                  </a:cubicBezTo>
                  <a:cubicBezTo>
                    <a:pt x="2710" y="7075"/>
                    <a:pt x="2476" y="7075"/>
                    <a:pt x="2283" y="7134"/>
                  </a:cubicBezTo>
                  <a:cubicBezTo>
                    <a:pt x="2283" y="7404"/>
                    <a:pt x="2283" y="7565"/>
                    <a:pt x="2054" y="7616"/>
                  </a:cubicBezTo>
                  <a:cubicBezTo>
                    <a:pt x="1897" y="7726"/>
                    <a:pt x="1741" y="7726"/>
                    <a:pt x="1585" y="7836"/>
                  </a:cubicBezTo>
                  <a:cubicBezTo>
                    <a:pt x="1433" y="7894"/>
                    <a:pt x="1314" y="7894"/>
                    <a:pt x="1162" y="7945"/>
                  </a:cubicBezTo>
                  <a:cubicBezTo>
                    <a:pt x="1048" y="7996"/>
                    <a:pt x="928" y="8055"/>
                    <a:pt x="813" y="8165"/>
                  </a:cubicBezTo>
                  <a:cubicBezTo>
                    <a:pt x="813" y="8384"/>
                    <a:pt x="735" y="8486"/>
                    <a:pt x="698" y="8706"/>
                  </a:cubicBezTo>
                  <a:cubicBezTo>
                    <a:pt x="620" y="8925"/>
                    <a:pt x="542" y="9356"/>
                    <a:pt x="620" y="9627"/>
                  </a:cubicBezTo>
                  <a:cubicBezTo>
                    <a:pt x="620" y="9736"/>
                    <a:pt x="698" y="9846"/>
                    <a:pt x="813" y="9846"/>
                  </a:cubicBezTo>
                  <a:cubicBezTo>
                    <a:pt x="777" y="9955"/>
                    <a:pt x="735" y="10065"/>
                    <a:pt x="657" y="10175"/>
                  </a:cubicBezTo>
                  <a:cubicBezTo>
                    <a:pt x="579" y="10336"/>
                    <a:pt x="506" y="10387"/>
                    <a:pt x="427" y="10555"/>
                  </a:cubicBezTo>
                  <a:cubicBezTo>
                    <a:pt x="349" y="10657"/>
                    <a:pt x="308" y="10716"/>
                    <a:pt x="229" y="10825"/>
                  </a:cubicBezTo>
                  <a:cubicBezTo>
                    <a:pt x="115" y="10935"/>
                    <a:pt x="36" y="11037"/>
                    <a:pt x="0" y="11205"/>
                  </a:cubicBezTo>
                  <a:cubicBezTo>
                    <a:pt x="0" y="11205"/>
                    <a:pt x="36" y="11205"/>
                    <a:pt x="78" y="11147"/>
                  </a:cubicBezTo>
                  <a:cubicBezTo>
                    <a:pt x="115" y="11096"/>
                    <a:pt x="115" y="11037"/>
                    <a:pt x="229" y="10935"/>
                  </a:cubicBezTo>
                  <a:cubicBezTo>
                    <a:pt x="698" y="10555"/>
                    <a:pt x="464" y="11966"/>
                    <a:pt x="735" y="12126"/>
                  </a:cubicBezTo>
                  <a:cubicBezTo>
                    <a:pt x="777" y="12455"/>
                    <a:pt x="698" y="12616"/>
                    <a:pt x="657" y="12887"/>
                  </a:cubicBezTo>
                  <a:cubicBezTo>
                    <a:pt x="657" y="13106"/>
                    <a:pt x="735" y="13376"/>
                    <a:pt x="735" y="13647"/>
                  </a:cubicBezTo>
                  <a:cubicBezTo>
                    <a:pt x="735" y="13917"/>
                    <a:pt x="698" y="14246"/>
                    <a:pt x="698" y="14568"/>
                  </a:cubicBezTo>
                  <a:cubicBezTo>
                    <a:pt x="850" y="14568"/>
                    <a:pt x="1006" y="14568"/>
                    <a:pt x="1084" y="14517"/>
                  </a:cubicBezTo>
                  <a:cubicBezTo>
                    <a:pt x="1199" y="14407"/>
                    <a:pt x="1048" y="13859"/>
                    <a:pt x="1006" y="13698"/>
                  </a:cubicBezTo>
                  <a:cubicBezTo>
                    <a:pt x="969" y="13698"/>
                    <a:pt x="928" y="13647"/>
                    <a:pt x="891" y="13698"/>
                  </a:cubicBezTo>
                  <a:cubicBezTo>
                    <a:pt x="891" y="13537"/>
                    <a:pt x="891" y="13428"/>
                    <a:pt x="891" y="13318"/>
                  </a:cubicBezTo>
                  <a:cubicBezTo>
                    <a:pt x="1084" y="13267"/>
                    <a:pt x="1084" y="13047"/>
                    <a:pt x="1199" y="12938"/>
                  </a:cubicBezTo>
                  <a:cubicBezTo>
                    <a:pt x="1277" y="12777"/>
                    <a:pt x="1241" y="12777"/>
                    <a:pt x="1392" y="12777"/>
                  </a:cubicBezTo>
                  <a:cubicBezTo>
                    <a:pt x="1585" y="12777"/>
                    <a:pt x="2247" y="12938"/>
                    <a:pt x="2247" y="12455"/>
                  </a:cubicBezTo>
                  <a:cubicBezTo>
                    <a:pt x="2398" y="12455"/>
                    <a:pt x="2518" y="12507"/>
                    <a:pt x="2669" y="12455"/>
                  </a:cubicBezTo>
                  <a:cubicBezTo>
                    <a:pt x="2825" y="12397"/>
                    <a:pt x="2903" y="12346"/>
                    <a:pt x="3018" y="12397"/>
                  </a:cubicBezTo>
                  <a:cubicBezTo>
                    <a:pt x="3133" y="12455"/>
                    <a:pt x="3174" y="12558"/>
                    <a:pt x="3289" y="12558"/>
                  </a:cubicBezTo>
                  <a:cubicBezTo>
                    <a:pt x="3445" y="12616"/>
                    <a:pt x="3638" y="12667"/>
                    <a:pt x="3795" y="12616"/>
                  </a:cubicBezTo>
                  <a:cubicBezTo>
                    <a:pt x="3946" y="12616"/>
                    <a:pt x="4066" y="12507"/>
                    <a:pt x="4217" y="12507"/>
                  </a:cubicBezTo>
                  <a:cubicBezTo>
                    <a:pt x="4337" y="12507"/>
                    <a:pt x="4451" y="12616"/>
                    <a:pt x="4566" y="12667"/>
                  </a:cubicBezTo>
                  <a:cubicBezTo>
                    <a:pt x="4722" y="12777"/>
                    <a:pt x="4837" y="12616"/>
                    <a:pt x="4957" y="12828"/>
                  </a:cubicBezTo>
                  <a:cubicBezTo>
                    <a:pt x="5030" y="12938"/>
                    <a:pt x="4993" y="13208"/>
                    <a:pt x="5150" y="13208"/>
                  </a:cubicBezTo>
                  <a:cubicBezTo>
                    <a:pt x="5264" y="13267"/>
                    <a:pt x="5264" y="12996"/>
                    <a:pt x="5301" y="12996"/>
                  </a:cubicBezTo>
                  <a:cubicBezTo>
                    <a:pt x="5421" y="12887"/>
                    <a:pt x="5457" y="12887"/>
                    <a:pt x="5572" y="12938"/>
                  </a:cubicBezTo>
                  <a:cubicBezTo>
                    <a:pt x="5572" y="13047"/>
                    <a:pt x="5536" y="13318"/>
                    <a:pt x="5572" y="13479"/>
                  </a:cubicBezTo>
                  <a:cubicBezTo>
                    <a:pt x="5614" y="13647"/>
                    <a:pt x="5687" y="13647"/>
                    <a:pt x="5843" y="13647"/>
                  </a:cubicBezTo>
                  <a:cubicBezTo>
                    <a:pt x="5885" y="13479"/>
                    <a:pt x="5885" y="13376"/>
                    <a:pt x="5963" y="13318"/>
                  </a:cubicBezTo>
                  <a:cubicBezTo>
                    <a:pt x="5999" y="13267"/>
                    <a:pt x="6078" y="13318"/>
                    <a:pt x="6156" y="13208"/>
                  </a:cubicBezTo>
                  <a:cubicBezTo>
                    <a:pt x="6192" y="12828"/>
                    <a:pt x="6385" y="12938"/>
                    <a:pt x="6578" y="12938"/>
                  </a:cubicBezTo>
                  <a:cubicBezTo>
                    <a:pt x="6891" y="12828"/>
                    <a:pt x="6578" y="12726"/>
                    <a:pt x="6620" y="12507"/>
                  </a:cubicBezTo>
                  <a:cubicBezTo>
                    <a:pt x="6620" y="12236"/>
                    <a:pt x="6849" y="12287"/>
                    <a:pt x="6849" y="12068"/>
                  </a:cubicBezTo>
                  <a:cubicBezTo>
                    <a:pt x="6969" y="12068"/>
                    <a:pt x="7084" y="12068"/>
                    <a:pt x="7198" y="12178"/>
                  </a:cubicBezTo>
                  <a:cubicBezTo>
                    <a:pt x="7276" y="12287"/>
                    <a:pt x="7240" y="12558"/>
                    <a:pt x="7391" y="12667"/>
                  </a:cubicBezTo>
                  <a:cubicBezTo>
                    <a:pt x="7391" y="12397"/>
                    <a:pt x="7469" y="12397"/>
                    <a:pt x="7511" y="12178"/>
                  </a:cubicBezTo>
                  <a:cubicBezTo>
                    <a:pt x="7547" y="12017"/>
                    <a:pt x="7433" y="11856"/>
                    <a:pt x="7626" y="11688"/>
                  </a:cubicBezTo>
                  <a:cubicBezTo>
                    <a:pt x="7860" y="11527"/>
                    <a:pt x="8204" y="12126"/>
                    <a:pt x="8397" y="11746"/>
                  </a:cubicBezTo>
                  <a:cubicBezTo>
                    <a:pt x="8517" y="11746"/>
                    <a:pt x="8632" y="11746"/>
                    <a:pt x="8788" y="11746"/>
                  </a:cubicBezTo>
                  <a:cubicBezTo>
                    <a:pt x="8944" y="11746"/>
                    <a:pt x="9096" y="11688"/>
                    <a:pt x="9252" y="11688"/>
                  </a:cubicBezTo>
                  <a:cubicBezTo>
                    <a:pt x="9288" y="11856"/>
                    <a:pt x="9137" y="11856"/>
                    <a:pt x="9017" y="11907"/>
                  </a:cubicBezTo>
                  <a:cubicBezTo>
                    <a:pt x="8981" y="11966"/>
                    <a:pt x="8866" y="12178"/>
                    <a:pt x="8866" y="12287"/>
                  </a:cubicBezTo>
                  <a:cubicBezTo>
                    <a:pt x="9096" y="12346"/>
                    <a:pt x="9059" y="12558"/>
                    <a:pt x="9017" y="12828"/>
                  </a:cubicBezTo>
                  <a:cubicBezTo>
                    <a:pt x="8981" y="13047"/>
                    <a:pt x="8981" y="13267"/>
                    <a:pt x="8981" y="13537"/>
                  </a:cubicBezTo>
                  <a:cubicBezTo>
                    <a:pt x="9174" y="13588"/>
                    <a:pt x="9252" y="13376"/>
                    <a:pt x="9408" y="13318"/>
                  </a:cubicBezTo>
                  <a:cubicBezTo>
                    <a:pt x="9559" y="13267"/>
                    <a:pt x="9752" y="13157"/>
                    <a:pt x="9909" y="13208"/>
                  </a:cubicBezTo>
                  <a:cubicBezTo>
                    <a:pt x="10102" y="13318"/>
                    <a:pt x="10065" y="13588"/>
                    <a:pt x="10258" y="13698"/>
                  </a:cubicBezTo>
                  <a:cubicBezTo>
                    <a:pt x="10336" y="13756"/>
                    <a:pt x="10565" y="13808"/>
                    <a:pt x="10685" y="13808"/>
                  </a:cubicBezTo>
                  <a:cubicBezTo>
                    <a:pt x="10529" y="13859"/>
                    <a:pt x="10529" y="14458"/>
                    <a:pt x="10529" y="14568"/>
                  </a:cubicBezTo>
                  <a:cubicBezTo>
                    <a:pt x="10607" y="14948"/>
                    <a:pt x="10956" y="14948"/>
                    <a:pt x="11108" y="15218"/>
                  </a:cubicBezTo>
                  <a:cubicBezTo>
                    <a:pt x="11149" y="15379"/>
                    <a:pt x="11149" y="15598"/>
                    <a:pt x="11108" y="15759"/>
                  </a:cubicBezTo>
                  <a:cubicBezTo>
                    <a:pt x="11029" y="15818"/>
                    <a:pt x="10956" y="15869"/>
                    <a:pt x="10878" y="15927"/>
                  </a:cubicBezTo>
                  <a:cubicBezTo>
                    <a:pt x="10722" y="16037"/>
                    <a:pt x="10607" y="16359"/>
                    <a:pt x="10414" y="16468"/>
                  </a:cubicBezTo>
                  <a:cubicBezTo>
                    <a:pt x="10294" y="16578"/>
                    <a:pt x="10143" y="16578"/>
                    <a:pt x="9987" y="16688"/>
                  </a:cubicBezTo>
                  <a:cubicBezTo>
                    <a:pt x="10102" y="16848"/>
                    <a:pt x="10065" y="17119"/>
                    <a:pt x="10065" y="17229"/>
                  </a:cubicBezTo>
                  <a:cubicBezTo>
                    <a:pt x="10180" y="17280"/>
                    <a:pt x="10294" y="17280"/>
                    <a:pt x="10373" y="17389"/>
                  </a:cubicBezTo>
                  <a:cubicBezTo>
                    <a:pt x="10414" y="17448"/>
                    <a:pt x="10451" y="17718"/>
                    <a:pt x="10373" y="17828"/>
                  </a:cubicBezTo>
                  <a:cubicBezTo>
                    <a:pt x="10221" y="18150"/>
                    <a:pt x="9752" y="17550"/>
                    <a:pt x="9559" y="17550"/>
                  </a:cubicBezTo>
                  <a:cubicBezTo>
                    <a:pt x="9445" y="17879"/>
                    <a:pt x="9559" y="17879"/>
                    <a:pt x="9674" y="18150"/>
                  </a:cubicBezTo>
                  <a:cubicBezTo>
                    <a:pt x="9794" y="18478"/>
                    <a:pt x="9601" y="18588"/>
                    <a:pt x="9481" y="18749"/>
                  </a:cubicBezTo>
                  <a:cubicBezTo>
                    <a:pt x="9445" y="18859"/>
                    <a:pt x="9408" y="19019"/>
                    <a:pt x="9408" y="19180"/>
                  </a:cubicBezTo>
                  <a:cubicBezTo>
                    <a:pt x="9408" y="19451"/>
                    <a:pt x="9408" y="19451"/>
                    <a:pt x="9330" y="19619"/>
                  </a:cubicBezTo>
                  <a:cubicBezTo>
                    <a:pt x="9252" y="19670"/>
                    <a:pt x="9210" y="19780"/>
                    <a:pt x="9137" y="19831"/>
                  </a:cubicBezTo>
                  <a:cubicBezTo>
                    <a:pt x="9137" y="19940"/>
                    <a:pt x="9137" y="19999"/>
                    <a:pt x="9137" y="20050"/>
                  </a:cubicBezTo>
                  <a:cubicBezTo>
                    <a:pt x="9096" y="20109"/>
                    <a:pt x="9059" y="20050"/>
                    <a:pt x="9017" y="20109"/>
                  </a:cubicBezTo>
                  <a:cubicBezTo>
                    <a:pt x="9096" y="20321"/>
                    <a:pt x="9174" y="20649"/>
                    <a:pt x="9137" y="2097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4145;p154">
              <a:extLst>
                <a:ext uri="{FF2B5EF4-FFF2-40B4-BE49-F238E27FC236}">
                  <a16:creationId xmlns:a16="http://schemas.microsoft.com/office/drawing/2014/main" id="{F5CED976-363E-45C4-8C8C-6B1A9CE133B0}"/>
                </a:ext>
              </a:extLst>
            </p:cNvPr>
            <p:cNvSpPr/>
            <p:nvPr/>
          </p:nvSpPr>
          <p:spPr>
            <a:xfrm>
              <a:off x="1296737" y="5269636"/>
              <a:ext cx="26339" cy="26313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5400" y="21600"/>
                  </a:moveTo>
                  <a:cubicBezTo>
                    <a:pt x="7920" y="16108"/>
                    <a:pt x="10800" y="10617"/>
                    <a:pt x="13320" y="8054"/>
                  </a:cubicBezTo>
                  <a:cubicBezTo>
                    <a:pt x="13320" y="8054"/>
                    <a:pt x="16200" y="8054"/>
                    <a:pt x="21600" y="8054"/>
                  </a:cubicBezTo>
                  <a:lnTo>
                    <a:pt x="21600" y="5492"/>
                  </a:lnTo>
                  <a:cubicBezTo>
                    <a:pt x="21600" y="2563"/>
                    <a:pt x="18720" y="2563"/>
                    <a:pt x="16200" y="0"/>
                  </a:cubicBezTo>
                  <a:cubicBezTo>
                    <a:pt x="13320" y="0"/>
                    <a:pt x="13320" y="2563"/>
                    <a:pt x="13320" y="2563"/>
                  </a:cubicBezTo>
                  <a:cubicBezTo>
                    <a:pt x="10800" y="5492"/>
                    <a:pt x="5400" y="5492"/>
                    <a:pt x="2520" y="10617"/>
                  </a:cubicBezTo>
                  <a:cubicBezTo>
                    <a:pt x="0" y="13546"/>
                    <a:pt x="0" y="16108"/>
                    <a:pt x="0" y="21600"/>
                  </a:cubicBezTo>
                  <a:cubicBezTo>
                    <a:pt x="2520" y="21600"/>
                    <a:pt x="5400" y="21600"/>
                    <a:pt x="5400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4146;p154">
              <a:extLst>
                <a:ext uri="{FF2B5EF4-FFF2-40B4-BE49-F238E27FC236}">
                  <a16:creationId xmlns:a16="http://schemas.microsoft.com/office/drawing/2014/main" id="{CCEEEAF3-93A9-41C5-AB7F-EB27B06F7FC5}"/>
                </a:ext>
              </a:extLst>
            </p:cNvPr>
            <p:cNvSpPr/>
            <p:nvPr/>
          </p:nvSpPr>
          <p:spPr>
            <a:xfrm>
              <a:off x="2643554" y="1980251"/>
              <a:ext cx="52766" cy="82907"/>
            </a:xfrm>
            <a:custGeom>
              <a:avLst/>
              <a:gdLst/>
              <a:ahLst/>
              <a:cxnLst/>
              <a:rect l="0" t="0" r="0" b="0"/>
              <a:pathLst>
                <a:path w="20711" h="21404" extrusionOk="0">
                  <a:moveTo>
                    <a:pt x="20711" y="5820"/>
                  </a:moveTo>
                  <a:cubicBezTo>
                    <a:pt x="19511" y="5036"/>
                    <a:pt x="18140" y="3358"/>
                    <a:pt x="15568" y="1679"/>
                  </a:cubicBezTo>
                  <a:cubicBezTo>
                    <a:pt x="14368" y="895"/>
                    <a:pt x="11797" y="0"/>
                    <a:pt x="11797" y="0"/>
                  </a:cubicBezTo>
                  <a:cubicBezTo>
                    <a:pt x="8025" y="0"/>
                    <a:pt x="1682" y="10073"/>
                    <a:pt x="311" y="11639"/>
                  </a:cubicBezTo>
                  <a:cubicBezTo>
                    <a:pt x="-889" y="13318"/>
                    <a:pt x="1682" y="13318"/>
                    <a:pt x="2882" y="14213"/>
                  </a:cubicBezTo>
                  <a:cubicBezTo>
                    <a:pt x="2882" y="15780"/>
                    <a:pt x="1682" y="16676"/>
                    <a:pt x="2882" y="17459"/>
                  </a:cubicBezTo>
                  <a:lnTo>
                    <a:pt x="6654" y="20817"/>
                  </a:lnTo>
                  <a:cubicBezTo>
                    <a:pt x="6654" y="21600"/>
                    <a:pt x="8025" y="21600"/>
                    <a:pt x="9225" y="20817"/>
                  </a:cubicBezTo>
                  <a:cubicBezTo>
                    <a:pt x="9225" y="20033"/>
                    <a:pt x="9225" y="17459"/>
                    <a:pt x="9225" y="17459"/>
                  </a:cubicBezTo>
                  <a:cubicBezTo>
                    <a:pt x="10425" y="18354"/>
                    <a:pt x="10425" y="19138"/>
                    <a:pt x="10425" y="20033"/>
                  </a:cubicBezTo>
                  <a:cubicBezTo>
                    <a:pt x="15568" y="17459"/>
                    <a:pt x="19511" y="10073"/>
                    <a:pt x="20711" y="582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4147;p154">
              <a:extLst>
                <a:ext uri="{FF2B5EF4-FFF2-40B4-BE49-F238E27FC236}">
                  <a16:creationId xmlns:a16="http://schemas.microsoft.com/office/drawing/2014/main" id="{FBA11E9E-EF58-4140-8973-76A87CF2FAAD}"/>
                </a:ext>
              </a:extLst>
            </p:cNvPr>
            <p:cNvSpPr/>
            <p:nvPr/>
          </p:nvSpPr>
          <p:spPr>
            <a:xfrm>
              <a:off x="2666155" y="2047147"/>
              <a:ext cx="3348" cy="12950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0" y="21600"/>
                  </a:moveTo>
                  <a:cubicBezTo>
                    <a:pt x="21600" y="21600"/>
                    <a:pt x="21600" y="21600"/>
                    <a:pt x="21600" y="16560"/>
                  </a:cubicBezTo>
                  <a:cubicBezTo>
                    <a:pt x="21600" y="10800"/>
                    <a:pt x="21600" y="5760"/>
                    <a:pt x="0" y="0"/>
                  </a:cubicBezTo>
                  <a:cubicBezTo>
                    <a:pt x="0" y="0"/>
                    <a:pt x="0" y="16560"/>
                    <a:pt x="0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4148;p154">
              <a:extLst>
                <a:ext uri="{FF2B5EF4-FFF2-40B4-BE49-F238E27FC236}">
                  <a16:creationId xmlns:a16="http://schemas.microsoft.com/office/drawing/2014/main" id="{D56A6C43-0FE2-4AC2-B367-6E575AF4A906}"/>
                </a:ext>
              </a:extLst>
            </p:cNvPr>
            <p:cNvSpPr/>
            <p:nvPr/>
          </p:nvSpPr>
          <p:spPr>
            <a:xfrm>
              <a:off x="2681456" y="1985985"/>
              <a:ext cx="12958" cy="16750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12843"/>
                  </a:moveTo>
                  <a:cubicBezTo>
                    <a:pt x="21600" y="12843"/>
                    <a:pt x="10800" y="4670"/>
                    <a:pt x="0" y="0"/>
                  </a:cubicBezTo>
                  <a:cubicBezTo>
                    <a:pt x="10800" y="8757"/>
                    <a:pt x="16560" y="17514"/>
                    <a:pt x="21600" y="21600"/>
                  </a:cubicBezTo>
                  <a:cubicBezTo>
                    <a:pt x="21600" y="17514"/>
                    <a:pt x="21600" y="12843"/>
                    <a:pt x="21600" y="1284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4149;p154">
              <a:extLst>
                <a:ext uri="{FF2B5EF4-FFF2-40B4-BE49-F238E27FC236}">
                  <a16:creationId xmlns:a16="http://schemas.microsoft.com/office/drawing/2014/main" id="{B8BB03DB-741F-4A76-8672-01E732433A45}"/>
                </a:ext>
              </a:extLst>
            </p:cNvPr>
            <p:cNvSpPr/>
            <p:nvPr/>
          </p:nvSpPr>
          <p:spPr>
            <a:xfrm>
              <a:off x="3222719" y="8081844"/>
              <a:ext cx="97107" cy="90656"/>
            </a:xfrm>
            <a:custGeom>
              <a:avLst/>
              <a:gdLst/>
              <a:ahLst/>
              <a:cxnLst/>
              <a:rect l="0" t="0" r="0" b="0"/>
              <a:pathLst>
                <a:path w="21600" h="21005" extrusionOk="0">
                  <a:moveTo>
                    <a:pt x="15788" y="6839"/>
                  </a:moveTo>
                  <a:cubicBezTo>
                    <a:pt x="15110" y="6839"/>
                    <a:pt x="13657" y="7543"/>
                    <a:pt x="12979" y="6839"/>
                  </a:cubicBezTo>
                  <a:cubicBezTo>
                    <a:pt x="12979" y="6136"/>
                    <a:pt x="13657" y="5332"/>
                    <a:pt x="14335" y="5332"/>
                  </a:cubicBezTo>
                  <a:cubicBezTo>
                    <a:pt x="13657" y="5332"/>
                    <a:pt x="12979" y="3825"/>
                    <a:pt x="12979" y="3825"/>
                  </a:cubicBezTo>
                  <a:cubicBezTo>
                    <a:pt x="14335" y="3122"/>
                    <a:pt x="15110" y="812"/>
                    <a:pt x="12979" y="108"/>
                  </a:cubicBezTo>
                  <a:cubicBezTo>
                    <a:pt x="11526" y="-595"/>
                    <a:pt x="12204" y="2318"/>
                    <a:pt x="10752" y="3122"/>
                  </a:cubicBezTo>
                  <a:cubicBezTo>
                    <a:pt x="8621" y="4629"/>
                    <a:pt x="9299" y="1615"/>
                    <a:pt x="8621" y="812"/>
                  </a:cubicBezTo>
                  <a:cubicBezTo>
                    <a:pt x="7943" y="-595"/>
                    <a:pt x="5715" y="812"/>
                    <a:pt x="4262" y="812"/>
                  </a:cubicBezTo>
                  <a:cubicBezTo>
                    <a:pt x="3584" y="2318"/>
                    <a:pt x="4262" y="3825"/>
                    <a:pt x="6490" y="3825"/>
                  </a:cubicBezTo>
                  <a:cubicBezTo>
                    <a:pt x="6490" y="4629"/>
                    <a:pt x="6490" y="4629"/>
                    <a:pt x="6490" y="5332"/>
                  </a:cubicBezTo>
                  <a:cubicBezTo>
                    <a:pt x="4262" y="6136"/>
                    <a:pt x="5715" y="7543"/>
                    <a:pt x="5037" y="9853"/>
                  </a:cubicBezTo>
                  <a:cubicBezTo>
                    <a:pt x="5037" y="9853"/>
                    <a:pt x="678" y="9050"/>
                    <a:pt x="0" y="11260"/>
                  </a:cubicBezTo>
                  <a:cubicBezTo>
                    <a:pt x="2131" y="11260"/>
                    <a:pt x="7943" y="13571"/>
                    <a:pt x="5715" y="16484"/>
                  </a:cubicBezTo>
                  <a:cubicBezTo>
                    <a:pt x="7168" y="17288"/>
                    <a:pt x="7943" y="17991"/>
                    <a:pt x="9299" y="17991"/>
                  </a:cubicBezTo>
                  <a:cubicBezTo>
                    <a:pt x="9299" y="19498"/>
                    <a:pt x="12204" y="19498"/>
                    <a:pt x="12204" y="17991"/>
                  </a:cubicBezTo>
                  <a:cubicBezTo>
                    <a:pt x="12979" y="17991"/>
                    <a:pt x="13657" y="18795"/>
                    <a:pt x="13657" y="19498"/>
                  </a:cubicBezTo>
                  <a:lnTo>
                    <a:pt x="14335" y="21005"/>
                  </a:lnTo>
                  <a:cubicBezTo>
                    <a:pt x="14335" y="21005"/>
                    <a:pt x="15110" y="21005"/>
                    <a:pt x="15788" y="21005"/>
                  </a:cubicBezTo>
                  <a:cubicBezTo>
                    <a:pt x="15788" y="21005"/>
                    <a:pt x="16563" y="21005"/>
                    <a:pt x="17241" y="21005"/>
                  </a:cubicBezTo>
                  <a:cubicBezTo>
                    <a:pt x="18016" y="20201"/>
                    <a:pt x="18694" y="21005"/>
                    <a:pt x="19372" y="21005"/>
                  </a:cubicBezTo>
                  <a:cubicBezTo>
                    <a:pt x="20147" y="19498"/>
                    <a:pt x="20147" y="17991"/>
                    <a:pt x="20147" y="16484"/>
                  </a:cubicBezTo>
                  <a:cubicBezTo>
                    <a:pt x="20147" y="13571"/>
                    <a:pt x="20147" y="10557"/>
                    <a:pt x="20825" y="7543"/>
                  </a:cubicBezTo>
                  <a:cubicBezTo>
                    <a:pt x="20825" y="7543"/>
                    <a:pt x="21600" y="6839"/>
                    <a:pt x="21600" y="6136"/>
                  </a:cubicBezTo>
                  <a:cubicBezTo>
                    <a:pt x="19372" y="5332"/>
                    <a:pt x="17241" y="6136"/>
                    <a:pt x="15788" y="683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4150;p154">
              <a:extLst>
                <a:ext uri="{FF2B5EF4-FFF2-40B4-BE49-F238E27FC236}">
                  <a16:creationId xmlns:a16="http://schemas.microsoft.com/office/drawing/2014/main" id="{EF4F6B9E-B94E-429F-A272-64BF0EF418F1}"/>
                </a:ext>
              </a:extLst>
            </p:cNvPr>
            <p:cNvSpPr/>
            <p:nvPr/>
          </p:nvSpPr>
          <p:spPr>
            <a:xfrm>
              <a:off x="3262883" y="8418448"/>
              <a:ext cx="54265" cy="60684"/>
            </a:xfrm>
            <a:custGeom>
              <a:avLst/>
              <a:gdLst/>
              <a:ahLst/>
              <a:cxnLst/>
              <a:rect l="0" t="0" r="0" b="0"/>
              <a:pathLst>
                <a:path w="21300" h="20305" extrusionOk="0">
                  <a:moveTo>
                    <a:pt x="7714" y="13772"/>
                  </a:moveTo>
                  <a:cubicBezTo>
                    <a:pt x="10114" y="13772"/>
                    <a:pt x="8914" y="14787"/>
                    <a:pt x="10114" y="15946"/>
                  </a:cubicBezTo>
                  <a:cubicBezTo>
                    <a:pt x="11486" y="16961"/>
                    <a:pt x="12686" y="16961"/>
                    <a:pt x="14057" y="18121"/>
                  </a:cubicBezTo>
                  <a:cubicBezTo>
                    <a:pt x="17829" y="20150"/>
                    <a:pt x="16629" y="21310"/>
                    <a:pt x="20400" y="19136"/>
                  </a:cubicBezTo>
                  <a:cubicBezTo>
                    <a:pt x="21600" y="14787"/>
                    <a:pt x="21600" y="9423"/>
                    <a:pt x="20400" y="6233"/>
                  </a:cubicBezTo>
                  <a:cubicBezTo>
                    <a:pt x="19029" y="4059"/>
                    <a:pt x="17829" y="1884"/>
                    <a:pt x="16629" y="870"/>
                  </a:cubicBezTo>
                  <a:cubicBezTo>
                    <a:pt x="14057" y="-290"/>
                    <a:pt x="10114" y="-290"/>
                    <a:pt x="6343" y="870"/>
                  </a:cubicBezTo>
                  <a:cubicBezTo>
                    <a:pt x="2571" y="1884"/>
                    <a:pt x="5143" y="6233"/>
                    <a:pt x="0" y="6233"/>
                  </a:cubicBezTo>
                  <a:cubicBezTo>
                    <a:pt x="0" y="8408"/>
                    <a:pt x="3771" y="12757"/>
                    <a:pt x="7714" y="1377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4151;p154">
              <a:extLst>
                <a:ext uri="{FF2B5EF4-FFF2-40B4-BE49-F238E27FC236}">
                  <a16:creationId xmlns:a16="http://schemas.microsoft.com/office/drawing/2014/main" id="{2113BDA0-CCF1-43B3-AC2B-CAABEA0BAAA3}"/>
                </a:ext>
              </a:extLst>
            </p:cNvPr>
            <p:cNvSpPr/>
            <p:nvPr/>
          </p:nvSpPr>
          <p:spPr>
            <a:xfrm>
              <a:off x="1297813" y="5279193"/>
              <a:ext cx="96033" cy="146325"/>
            </a:xfrm>
            <a:custGeom>
              <a:avLst/>
              <a:gdLst/>
              <a:ahLst/>
              <a:cxnLst/>
              <a:rect l="0" t="0" r="0" b="0"/>
              <a:pathLst>
                <a:path w="21361" h="16913" extrusionOk="0">
                  <a:moveTo>
                    <a:pt x="20586" y="9672"/>
                  </a:moveTo>
                  <a:cubicBezTo>
                    <a:pt x="19908" y="9672"/>
                    <a:pt x="19230" y="9672"/>
                    <a:pt x="18455" y="9672"/>
                  </a:cubicBezTo>
                  <a:cubicBezTo>
                    <a:pt x="18455" y="10073"/>
                    <a:pt x="17777" y="10424"/>
                    <a:pt x="17777" y="10775"/>
                  </a:cubicBezTo>
                  <a:cubicBezTo>
                    <a:pt x="16324" y="10775"/>
                    <a:pt x="11287" y="11176"/>
                    <a:pt x="11287" y="9322"/>
                  </a:cubicBezTo>
                  <a:cubicBezTo>
                    <a:pt x="11965" y="8570"/>
                    <a:pt x="14193" y="8921"/>
                    <a:pt x="14871" y="7818"/>
                  </a:cubicBezTo>
                  <a:cubicBezTo>
                    <a:pt x="17002" y="7818"/>
                    <a:pt x="21361" y="8570"/>
                    <a:pt x="20586" y="6716"/>
                  </a:cubicBezTo>
                  <a:cubicBezTo>
                    <a:pt x="19908" y="4811"/>
                    <a:pt x="10609" y="752"/>
                    <a:pt x="5573" y="0"/>
                  </a:cubicBezTo>
                  <a:cubicBezTo>
                    <a:pt x="5573" y="752"/>
                    <a:pt x="3345" y="1103"/>
                    <a:pt x="1892" y="1854"/>
                  </a:cubicBezTo>
                  <a:cubicBezTo>
                    <a:pt x="1892" y="1854"/>
                    <a:pt x="1892" y="1854"/>
                    <a:pt x="1214" y="1854"/>
                  </a:cubicBezTo>
                  <a:cubicBezTo>
                    <a:pt x="-239" y="4460"/>
                    <a:pt x="-239" y="9322"/>
                    <a:pt x="439" y="10775"/>
                  </a:cubicBezTo>
                  <a:cubicBezTo>
                    <a:pt x="4798" y="21600"/>
                    <a:pt x="6251" y="14884"/>
                    <a:pt x="21361" y="14534"/>
                  </a:cubicBezTo>
                  <a:cubicBezTo>
                    <a:pt x="21361" y="13782"/>
                    <a:pt x="21361" y="12629"/>
                    <a:pt x="21361" y="11527"/>
                  </a:cubicBezTo>
                  <a:cubicBezTo>
                    <a:pt x="21361" y="10775"/>
                    <a:pt x="21361" y="10424"/>
                    <a:pt x="21361" y="9672"/>
                  </a:cubicBezTo>
                  <a:cubicBezTo>
                    <a:pt x="21361" y="9672"/>
                    <a:pt x="21361" y="9672"/>
                    <a:pt x="20586" y="967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4152;p154">
              <a:extLst>
                <a:ext uri="{FF2B5EF4-FFF2-40B4-BE49-F238E27FC236}">
                  <a16:creationId xmlns:a16="http://schemas.microsoft.com/office/drawing/2014/main" id="{8C696008-09C4-47D8-B182-E3F254646FC5}"/>
                </a:ext>
              </a:extLst>
            </p:cNvPr>
            <p:cNvSpPr/>
            <p:nvPr/>
          </p:nvSpPr>
          <p:spPr>
            <a:xfrm>
              <a:off x="1304388" y="5279193"/>
              <a:ext cx="18712" cy="16750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0"/>
                  </a:moveTo>
                  <a:cubicBezTo>
                    <a:pt x="14400" y="0"/>
                    <a:pt x="10560" y="0"/>
                    <a:pt x="10560" y="0"/>
                  </a:cubicBezTo>
                  <a:cubicBezTo>
                    <a:pt x="7200" y="4086"/>
                    <a:pt x="3360" y="12843"/>
                    <a:pt x="0" y="21600"/>
                  </a:cubicBezTo>
                  <a:cubicBezTo>
                    <a:pt x="3360" y="21600"/>
                    <a:pt x="3360" y="21600"/>
                    <a:pt x="3360" y="21600"/>
                  </a:cubicBezTo>
                  <a:cubicBezTo>
                    <a:pt x="10560" y="12843"/>
                    <a:pt x="21600" y="8757"/>
                    <a:pt x="21600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2080;p127">
            <a:extLst>
              <a:ext uri="{FF2B5EF4-FFF2-40B4-BE49-F238E27FC236}">
                <a16:creationId xmlns:a16="http://schemas.microsoft.com/office/drawing/2014/main" id="{57CF3102-FC44-4BD6-B47D-E22B4588FD8F}"/>
              </a:ext>
            </a:extLst>
          </p:cNvPr>
          <p:cNvSpPr/>
          <p:nvPr/>
        </p:nvSpPr>
        <p:spPr>
          <a:xfrm>
            <a:off x="1666828" y="3087858"/>
            <a:ext cx="2316596" cy="904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 gives the impression that you know exactly what you’re</a:t>
            </a:r>
            <a:endParaRPr sz="2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6" name="Google Shape;1864;p118">
            <a:extLst>
              <a:ext uri="{FF2B5EF4-FFF2-40B4-BE49-F238E27FC236}">
                <a16:creationId xmlns:a16="http://schemas.microsoft.com/office/drawing/2014/main" id="{C7B03B01-7E4A-408C-B93C-D5385FC1E618}"/>
              </a:ext>
            </a:extLst>
          </p:cNvPr>
          <p:cNvSpPr/>
          <p:nvPr/>
        </p:nvSpPr>
        <p:spPr>
          <a:xfrm>
            <a:off x="538742" y="1693106"/>
            <a:ext cx="3065604" cy="723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r>
              <a:rPr lang="en-US" sz="1800" dirty="0">
                <a:solidFill>
                  <a:schemeClr val="dk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</a:t>
            </a:r>
            <a:r>
              <a:rPr lang="en-US" sz="1800" dirty="0">
                <a:solidFill>
                  <a:srgbClr val="FF6D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sz="1800" dirty="0">
                <a:solidFill>
                  <a:srgbClr val="E76A25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extremely </a:t>
            </a:r>
            <a:r>
              <a:rPr lang="en-US" sz="1800" dirty="0">
                <a:solidFill>
                  <a:schemeClr val="dk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important in presentation </a:t>
            </a:r>
            <a:r>
              <a:rPr lang="en-US" sz="1800" dirty="0">
                <a:solidFill>
                  <a:srgbClr val="E76A25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design</a:t>
            </a:r>
          </a:p>
        </p:txBody>
      </p:sp>
      <p:sp>
        <p:nvSpPr>
          <p:cNvPr id="339" name="Google Shape;3814;p150">
            <a:extLst>
              <a:ext uri="{FF2B5EF4-FFF2-40B4-BE49-F238E27FC236}">
                <a16:creationId xmlns:a16="http://schemas.microsoft.com/office/drawing/2014/main" id="{069B50B4-5124-4688-B407-61D7B04BAF08}"/>
              </a:ext>
            </a:extLst>
          </p:cNvPr>
          <p:cNvSpPr txBox="1"/>
          <p:nvPr/>
        </p:nvSpPr>
        <p:spPr>
          <a:xfrm>
            <a:off x="504160" y="568333"/>
            <a:ext cx="2814056" cy="39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2400" b="1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INDIA MAP</a:t>
            </a:r>
          </a:p>
        </p:txBody>
      </p:sp>
      <p:cxnSp>
        <p:nvCxnSpPr>
          <p:cNvPr id="340" name="Google Shape;235;p62">
            <a:extLst>
              <a:ext uri="{FF2B5EF4-FFF2-40B4-BE49-F238E27FC236}">
                <a16:creationId xmlns:a16="http://schemas.microsoft.com/office/drawing/2014/main" id="{9B3D7254-3870-4B58-840C-0A410BE7AF66}"/>
              </a:ext>
            </a:extLst>
          </p:cNvPr>
          <p:cNvCxnSpPr>
            <a:cxnSpLocks/>
          </p:cNvCxnSpPr>
          <p:nvPr/>
        </p:nvCxnSpPr>
        <p:spPr>
          <a:xfrm>
            <a:off x="627097" y="1123259"/>
            <a:ext cx="313625" cy="0"/>
          </a:xfrm>
          <a:prstGeom prst="straightConnector1">
            <a:avLst/>
          </a:prstGeom>
          <a:noFill/>
          <a:ln w="57150" cap="rnd" cmpd="sng">
            <a:solidFill>
              <a:srgbClr val="32599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1" name="TextBox 340">
            <a:extLst>
              <a:ext uri="{FF2B5EF4-FFF2-40B4-BE49-F238E27FC236}">
                <a16:creationId xmlns:a16="http://schemas.microsoft.com/office/drawing/2014/main" id="{751BF1F8-8866-4BDB-A0D1-9E89817223EE}"/>
              </a:ext>
            </a:extLst>
          </p:cNvPr>
          <p:cNvSpPr txBox="1"/>
          <p:nvPr/>
        </p:nvSpPr>
        <p:spPr>
          <a:xfrm>
            <a:off x="985455" y="978262"/>
            <a:ext cx="14884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spc="225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Subtitle goes here</a:t>
            </a:r>
            <a:endParaRPr lang="id-ID" sz="1050" spc="225" dirty="0">
              <a:solidFill>
                <a:srgbClr val="212121"/>
              </a:solidFill>
              <a:latin typeface="Arial" panose="020B0604020202020204" pitchFamily="34" charset="0"/>
              <a:ea typeface="Raleway Light"/>
              <a:cs typeface="Arial" panose="020B0604020202020204" pitchFamily="34" charset="0"/>
              <a:sym typeface="Raleway Light"/>
            </a:endParaRPr>
          </a:p>
        </p:txBody>
      </p:sp>
      <p:sp>
        <p:nvSpPr>
          <p:cNvPr id="342" name="Google Shape;4110;p154">
            <a:extLst>
              <a:ext uri="{FF2B5EF4-FFF2-40B4-BE49-F238E27FC236}">
                <a16:creationId xmlns:a16="http://schemas.microsoft.com/office/drawing/2014/main" id="{02E9F72C-E704-41FE-8A42-9A17D383DE01}"/>
              </a:ext>
            </a:extLst>
          </p:cNvPr>
          <p:cNvSpPr/>
          <p:nvPr/>
        </p:nvSpPr>
        <p:spPr>
          <a:xfrm>
            <a:off x="5450263" y="2018107"/>
            <a:ext cx="1204496" cy="824717"/>
          </a:xfrm>
          <a:custGeom>
            <a:avLst/>
            <a:gdLst/>
            <a:ahLst/>
            <a:cxnLst/>
            <a:rect l="0" t="0" r="0" b="0"/>
            <a:pathLst>
              <a:path w="21354" h="21538" extrusionOk="0">
                <a:moveTo>
                  <a:pt x="16175" y="19866"/>
                </a:moveTo>
                <a:cubicBezTo>
                  <a:pt x="16386" y="19907"/>
                  <a:pt x="16491" y="19674"/>
                  <a:pt x="16463" y="19369"/>
                </a:cubicBezTo>
                <a:cubicBezTo>
                  <a:pt x="16438" y="19250"/>
                  <a:pt x="16386" y="19100"/>
                  <a:pt x="16386" y="18945"/>
                </a:cubicBezTo>
                <a:cubicBezTo>
                  <a:pt x="16386" y="18753"/>
                  <a:pt x="16491" y="18831"/>
                  <a:pt x="16593" y="18753"/>
                </a:cubicBezTo>
                <a:cubicBezTo>
                  <a:pt x="16593" y="18598"/>
                  <a:pt x="16593" y="18448"/>
                  <a:pt x="16593" y="18329"/>
                </a:cubicBezTo>
                <a:cubicBezTo>
                  <a:pt x="16723" y="18292"/>
                  <a:pt x="16804" y="18448"/>
                  <a:pt x="16906" y="18406"/>
                </a:cubicBezTo>
                <a:cubicBezTo>
                  <a:pt x="16906" y="18329"/>
                  <a:pt x="16906" y="18215"/>
                  <a:pt x="16906" y="18137"/>
                </a:cubicBezTo>
                <a:cubicBezTo>
                  <a:pt x="16776" y="18060"/>
                  <a:pt x="16958" y="17754"/>
                  <a:pt x="16987" y="17676"/>
                </a:cubicBezTo>
                <a:cubicBezTo>
                  <a:pt x="17036" y="17676"/>
                  <a:pt x="17088" y="17676"/>
                  <a:pt x="17169" y="17676"/>
                </a:cubicBezTo>
                <a:cubicBezTo>
                  <a:pt x="17169" y="17444"/>
                  <a:pt x="17169" y="17216"/>
                  <a:pt x="17169" y="16983"/>
                </a:cubicBezTo>
                <a:cubicBezTo>
                  <a:pt x="17324" y="16983"/>
                  <a:pt x="17454" y="16983"/>
                  <a:pt x="17612" y="16947"/>
                </a:cubicBezTo>
                <a:cubicBezTo>
                  <a:pt x="17665" y="16910"/>
                  <a:pt x="17689" y="16833"/>
                  <a:pt x="17767" y="16869"/>
                </a:cubicBezTo>
                <a:cubicBezTo>
                  <a:pt x="17847" y="16869"/>
                  <a:pt x="17900" y="16983"/>
                  <a:pt x="17977" y="16947"/>
                </a:cubicBezTo>
                <a:cubicBezTo>
                  <a:pt x="17977" y="16677"/>
                  <a:pt x="18265" y="16755"/>
                  <a:pt x="18343" y="16600"/>
                </a:cubicBezTo>
                <a:cubicBezTo>
                  <a:pt x="18420" y="16445"/>
                  <a:pt x="18395" y="16408"/>
                  <a:pt x="18497" y="16331"/>
                </a:cubicBezTo>
                <a:cubicBezTo>
                  <a:pt x="18578" y="16253"/>
                  <a:pt x="18708" y="16253"/>
                  <a:pt x="18708" y="16062"/>
                </a:cubicBezTo>
                <a:cubicBezTo>
                  <a:pt x="18733" y="15948"/>
                  <a:pt x="18708" y="15839"/>
                  <a:pt x="18785" y="15720"/>
                </a:cubicBezTo>
                <a:cubicBezTo>
                  <a:pt x="18863" y="15647"/>
                  <a:pt x="18944" y="15570"/>
                  <a:pt x="18968" y="15451"/>
                </a:cubicBezTo>
                <a:cubicBezTo>
                  <a:pt x="18968" y="15295"/>
                  <a:pt x="18968" y="15182"/>
                  <a:pt x="19045" y="15068"/>
                </a:cubicBezTo>
                <a:cubicBezTo>
                  <a:pt x="19098" y="14990"/>
                  <a:pt x="19179" y="14990"/>
                  <a:pt x="19151" y="14835"/>
                </a:cubicBezTo>
                <a:cubicBezTo>
                  <a:pt x="19463" y="14799"/>
                  <a:pt x="19699" y="14799"/>
                  <a:pt x="19674" y="14224"/>
                </a:cubicBezTo>
                <a:cubicBezTo>
                  <a:pt x="19646" y="13991"/>
                  <a:pt x="19439" y="13417"/>
                  <a:pt x="19228" y="13417"/>
                </a:cubicBezTo>
                <a:cubicBezTo>
                  <a:pt x="19228" y="13303"/>
                  <a:pt x="19151" y="13147"/>
                  <a:pt x="19073" y="13106"/>
                </a:cubicBezTo>
                <a:cubicBezTo>
                  <a:pt x="18993" y="13375"/>
                  <a:pt x="18915" y="13106"/>
                  <a:pt x="18810" y="13034"/>
                </a:cubicBezTo>
                <a:cubicBezTo>
                  <a:pt x="18680" y="12956"/>
                  <a:pt x="18550" y="13225"/>
                  <a:pt x="18448" y="13106"/>
                </a:cubicBezTo>
                <a:cubicBezTo>
                  <a:pt x="18213" y="12801"/>
                  <a:pt x="18367" y="12645"/>
                  <a:pt x="18550" y="12418"/>
                </a:cubicBezTo>
                <a:cubicBezTo>
                  <a:pt x="18761" y="12148"/>
                  <a:pt x="18578" y="12071"/>
                  <a:pt x="18420" y="11915"/>
                </a:cubicBezTo>
                <a:cubicBezTo>
                  <a:pt x="18237" y="11724"/>
                  <a:pt x="18785" y="11377"/>
                  <a:pt x="18761" y="11879"/>
                </a:cubicBezTo>
                <a:cubicBezTo>
                  <a:pt x="18891" y="11915"/>
                  <a:pt x="19853" y="11724"/>
                  <a:pt x="19829" y="12107"/>
                </a:cubicBezTo>
                <a:cubicBezTo>
                  <a:pt x="19934" y="12107"/>
                  <a:pt x="20170" y="11957"/>
                  <a:pt x="20194" y="12148"/>
                </a:cubicBezTo>
                <a:cubicBezTo>
                  <a:pt x="20272" y="12185"/>
                  <a:pt x="20352" y="12107"/>
                  <a:pt x="20430" y="12148"/>
                </a:cubicBezTo>
                <a:cubicBezTo>
                  <a:pt x="20507" y="12185"/>
                  <a:pt x="20482" y="12418"/>
                  <a:pt x="20560" y="12376"/>
                </a:cubicBezTo>
                <a:cubicBezTo>
                  <a:pt x="20633" y="12298"/>
                  <a:pt x="20584" y="12107"/>
                  <a:pt x="20662" y="12029"/>
                </a:cubicBezTo>
                <a:cubicBezTo>
                  <a:pt x="20714" y="11993"/>
                  <a:pt x="20792" y="12071"/>
                  <a:pt x="20844" y="12029"/>
                </a:cubicBezTo>
                <a:cubicBezTo>
                  <a:pt x="20922" y="11993"/>
                  <a:pt x="20897" y="11838"/>
                  <a:pt x="20897" y="11760"/>
                </a:cubicBezTo>
                <a:cubicBezTo>
                  <a:pt x="20922" y="11610"/>
                  <a:pt x="21052" y="11646"/>
                  <a:pt x="21132" y="11646"/>
                </a:cubicBezTo>
                <a:cubicBezTo>
                  <a:pt x="21182" y="11610"/>
                  <a:pt x="21234" y="11532"/>
                  <a:pt x="21287" y="11419"/>
                </a:cubicBezTo>
                <a:cubicBezTo>
                  <a:pt x="21262" y="11419"/>
                  <a:pt x="21262" y="11377"/>
                  <a:pt x="21262" y="11341"/>
                </a:cubicBezTo>
                <a:cubicBezTo>
                  <a:pt x="21157" y="11341"/>
                  <a:pt x="21210" y="11186"/>
                  <a:pt x="21182" y="11072"/>
                </a:cubicBezTo>
                <a:cubicBezTo>
                  <a:pt x="21157" y="10994"/>
                  <a:pt x="21104" y="10916"/>
                  <a:pt x="21027" y="10880"/>
                </a:cubicBezTo>
                <a:cubicBezTo>
                  <a:pt x="20999" y="10839"/>
                  <a:pt x="20999" y="10761"/>
                  <a:pt x="21027" y="10725"/>
                </a:cubicBezTo>
                <a:cubicBezTo>
                  <a:pt x="21052" y="10761"/>
                  <a:pt x="21104" y="10725"/>
                  <a:pt x="21132" y="10725"/>
                </a:cubicBezTo>
                <a:cubicBezTo>
                  <a:pt x="21132" y="10492"/>
                  <a:pt x="21210" y="10378"/>
                  <a:pt x="21262" y="10150"/>
                </a:cubicBezTo>
                <a:cubicBezTo>
                  <a:pt x="21311" y="9995"/>
                  <a:pt x="21311" y="9804"/>
                  <a:pt x="21157" y="9804"/>
                </a:cubicBezTo>
                <a:cubicBezTo>
                  <a:pt x="21157" y="9726"/>
                  <a:pt x="21157" y="9612"/>
                  <a:pt x="21157" y="9493"/>
                </a:cubicBezTo>
                <a:cubicBezTo>
                  <a:pt x="21132" y="9493"/>
                  <a:pt x="21104" y="9493"/>
                  <a:pt x="21080" y="9493"/>
                </a:cubicBezTo>
                <a:cubicBezTo>
                  <a:pt x="21080" y="9379"/>
                  <a:pt x="21080" y="9302"/>
                  <a:pt x="21104" y="9188"/>
                </a:cubicBezTo>
                <a:cubicBezTo>
                  <a:pt x="21234" y="9302"/>
                  <a:pt x="21445" y="9146"/>
                  <a:pt x="21311" y="8882"/>
                </a:cubicBezTo>
                <a:cubicBezTo>
                  <a:pt x="21262" y="8841"/>
                  <a:pt x="21210" y="8882"/>
                  <a:pt x="21182" y="8841"/>
                </a:cubicBezTo>
                <a:cubicBezTo>
                  <a:pt x="21182" y="8763"/>
                  <a:pt x="21182" y="8727"/>
                  <a:pt x="21157" y="8686"/>
                </a:cubicBezTo>
                <a:cubicBezTo>
                  <a:pt x="21104" y="8572"/>
                  <a:pt x="21027" y="8572"/>
                  <a:pt x="20946" y="8572"/>
                </a:cubicBezTo>
                <a:cubicBezTo>
                  <a:pt x="20844" y="8763"/>
                  <a:pt x="20482" y="8649"/>
                  <a:pt x="20324" y="8686"/>
                </a:cubicBezTo>
                <a:cubicBezTo>
                  <a:pt x="20300" y="8763"/>
                  <a:pt x="20352" y="8882"/>
                  <a:pt x="20324" y="8996"/>
                </a:cubicBezTo>
                <a:cubicBezTo>
                  <a:pt x="20222" y="9032"/>
                  <a:pt x="20247" y="8841"/>
                  <a:pt x="20142" y="8882"/>
                </a:cubicBezTo>
                <a:cubicBezTo>
                  <a:pt x="20142" y="8805"/>
                  <a:pt x="20142" y="8727"/>
                  <a:pt x="20142" y="8649"/>
                </a:cubicBezTo>
                <a:cubicBezTo>
                  <a:pt x="20089" y="8649"/>
                  <a:pt x="20040" y="8649"/>
                  <a:pt x="19987" y="8608"/>
                </a:cubicBezTo>
                <a:cubicBezTo>
                  <a:pt x="19987" y="8494"/>
                  <a:pt x="19987" y="8380"/>
                  <a:pt x="19987" y="8225"/>
                </a:cubicBezTo>
                <a:cubicBezTo>
                  <a:pt x="19882" y="8225"/>
                  <a:pt x="19804" y="8225"/>
                  <a:pt x="19699" y="8225"/>
                </a:cubicBezTo>
                <a:cubicBezTo>
                  <a:pt x="19699" y="8147"/>
                  <a:pt x="19699" y="8075"/>
                  <a:pt x="19699" y="8033"/>
                </a:cubicBezTo>
                <a:cubicBezTo>
                  <a:pt x="19593" y="7997"/>
                  <a:pt x="19362" y="8111"/>
                  <a:pt x="19256" y="7956"/>
                </a:cubicBezTo>
                <a:cubicBezTo>
                  <a:pt x="19203" y="7806"/>
                  <a:pt x="19256" y="7573"/>
                  <a:pt x="19256" y="7417"/>
                </a:cubicBezTo>
                <a:cubicBezTo>
                  <a:pt x="19126" y="7381"/>
                  <a:pt x="18863" y="7495"/>
                  <a:pt x="18810" y="7226"/>
                </a:cubicBezTo>
                <a:cubicBezTo>
                  <a:pt x="18785" y="7034"/>
                  <a:pt x="18631" y="7148"/>
                  <a:pt x="18525" y="7112"/>
                </a:cubicBezTo>
                <a:cubicBezTo>
                  <a:pt x="18497" y="6957"/>
                  <a:pt x="18631" y="6729"/>
                  <a:pt x="18525" y="6610"/>
                </a:cubicBezTo>
                <a:cubicBezTo>
                  <a:pt x="18473" y="6537"/>
                  <a:pt x="18343" y="6574"/>
                  <a:pt x="18265" y="6574"/>
                </a:cubicBezTo>
                <a:cubicBezTo>
                  <a:pt x="18290" y="6729"/>
                  <a:pt x="18213" y="6801"/>
                  <a:pt x="18213" y="6957"/>
                </a:cubicBezTo>
                <a:cubicBezTo>
                  <a:pt x="18132" y="6998"/>
                  <a:pt x="18079" y="6920"/>
                  <a:pt x="18030" y="6843"/>
                </a:cubicBezTo>
                <a:cubicBezTo>
                  <a:pt x="18055" y="6765"/>
                  <a:pt x="18030" y="6729"/>
                  <a:pt x="18030" y="6688"/>
                </a:cubicBezTo>
                <a:cubicBezTo>
                  <a:pt x="17900" y="6651"/>
                  <a:pt x="17847" y="6801"/>
                  <a:pt x="17795" y="6879"/>
                </a:cubicBezTo>
                <a:cubicBezTo>
                  <a:pt x="17795" y="6843"/>
                  <a:pt x="17767" y="6801"/>
                  <a:pt x="17795" y="6729"/>
                </a:cubicBezTo>
                <a:cubicBezTo>
                  <a:pt x="17742" y="6729"/>
                  <a:pt x="17689" y="6729"/>
                  <a:pt x="17637" y="6765"/>
                </a:cubicBezTo>
                <a:cubicBezTo>
                  <a:pt x="17795" y="7071"/>
                  <a:pt x="17482" y="7190"/>
                  <a:pt x="17559" y="7495"/>
                </a:cubicBezTo>
                <a:cubicBezTo>
                  <a:pt x="17454" y="7495"/>
                  <a:pt x="16958" y="7573"/>
                  <a:pt x="16958" y="7417"/>
                </a:cubicBezTo>
                <a:cubicBezTo>
                  <a:pt x="16828" y="7381"/>
                  <a:pt x="16776" y="7650"/>
                  <a:pt x="16646" y="7573"/>
                </a:cubicBezTo>
                <a:cubicBezTo>
                  <a:pt x="16698" y="7417"/>
                  <a:pt x="16723" y="7267"/>
                  <a:pt x="16723" y="7071"/>
                </a:cubicBezTo>
                <a:cubicBezTo>
                  <a:pt x="16751" y="6998"/>
                  <a:pt x="16723" y="6879"/>
                  <a:pt x="16776" y="6801"/>
                </a:cubicBezTo>
                <a:cubicBezTo>
                  <a:pt x="16828" y="6765"/>
                  <a:pt x="16828" y="6765"/>
                  <a:pt x="16857" y="6688"/>
                </a:cubicBezTo>
                <a:cubicBezTo>
                  <a:pt x="16804" y="6688"/>
                  <a:pt x="16723" y="6688"/>
                  <a:pt x="16674" y="6688"/>
                </a:cubicBezTo>
                <a:cubicBezTo>
                  <a:pt x="16674" y="6765"/>
                  <a:pt x="16674" y="6843"/>
                  <a:pt x="16674" y="6879"/>
                </a:cubicBezTo>
                <a:cubicBezTo>
                  <a:pt x="16646" y="6843"/>
                  <a:pt x="16646" y="6765"/>
                  <a:pt x="16646" y="6729"/>
                </a:cubicBezTo>
                <a:cubicBezTo>
                  <a:pt x="16568" y="6729"/>
                  <a:pt x="16491" y="6729"/>
                  <a:pt x="16410" y="6765"/>
                </a:cubicBezTo>
                <a:cubicBezTo>
                  <a:pt x="16410" y="6801"/>
                  <a:pt x="16438" y="6879"/>
                  <a:pt x="16491" y="6879"/>
                </a:cubicBezTo>
                <a:cubicBezTo>
                  <a:pt x="16491" y="6920"/>
                  <a:pt x="16491" y="6957"/>
                  <a:pt x="16491" y="6957"/>
                </a:cubicBezTo>
                <a:cubicBezTo>
                  <a:pt x="16410" y="6957"/>
                  <a:pt x="16280" y="6998"/>
                  <a:pt x="16228" y="6879"/>
                </a:cubicBezTo>
                <a:cubicBezTo>
                  <a:pt x="16203" y="6801"/>
                  <a:pt x="16203" y="6688"/>
                  <a:pt x="16098" y="6729"/>
                </a:cubicBezTo>
                <a:cubicBezTo>
                  <a:pt x="16098" y="6801"/>
                  <a:pt x="16073" y="6843"/>
                  <a:pt x="16073" y="6879"/>
                </a:cubicBezTo>
                <a:cubicBezTo>
                  <a:pt x="16045" y="6765"/>
                  <a:pt x="15943" y="6801"/>
                  <a:pt x="15890" y="6843"/>
                </a:cubicBezTo>
                <a:cubicBezTo>
                  <a:pt x="15943" y="6998"/>
                  <a:pt x="15968" y="7381"/>
                  <a:pt x="15785" y="7304"/>
                </a:cubicBezTo>
                <a:cubicBezTo>
                  <a:pt x="15785" y="7190"/>
                  <a:pt x="15838" y="6998"/>
                  <a:pt x="15732" y="6957"/>
                </a:cubicBezTo>
                <a:cubicBezTo>
                  <a:pt x="15655" y="6920"/>
                  <a:pt x="15550" y="6998"/>
                  <a:pt x="15578" y="7148"/>
                </a:cubicBezTo>
                <a:cubicBezTo>
                  <a:pt x="15497" y="7190"/>
                  <a:pt x="15448" y="7190"/>
                  <a:pt x="15367" y="7148"/>
                </a:cubicBezTo>
                <a:cubicBezTo>
                  <a:pt x="15395" y="7071"/>
                  <a:pt x="15420" y="7034"/>
                  <a:pt x="15472" y="7034"/>
                </a:cubicBezTo>
                <a:cubicBezTo>
                  <a:pt x="15525" y="6998"/>
                  <a:pt x="15497" y="6998"/>
                  <a:pt x="15550" y="6957"/>
                </a:cubicBezTo>
                <a:cubicBezTo>
                  <a:pt x="15550" y="6957"/>
                  <a:pt x="15578" y="6879"/>
                  <a:pt x="15578" y="6843"/>
                </a:cubicBezTo>
                <a:cubicBezTo>
                  <a:pt x="15578" y="6843"/>
                  <a:pt x="15550" y="6843"/>
                  <a:pt x="15525" y="6843"/>
                </a:cubicBezTo>
                <a:cubicBezTo>
                  <a:pt x="15497" y="6574"/>
                  <a:pt x="15785" y="6610"/>
                  <a:pt x="15732" y="6305"/>
                </a:cubicBezTo>
                <a:cubicBezTo>
                  <a:pt x="15655" y="6268"/>
                  <a:pt x="15578" y="6072"/>
                  <a:pt x="15497" y="5999"/>
                </a:cubicBezTo>
                <a:cubicBezTo>
                  <a:pt x="15420" y="5921"/>
                  <a:pt x="15420" y="5766"/>
                  <a:pt x="15420" y="5652"/>
                </a:cubicBezTo>
                <a:cubicBezTo>
                  <a:pt x="15342" y="5611"/>
                  <a:pt x="15107" y="5725"/>
                  <a:pt x="15107" y="5844"/>
                </a:cubicBezTo>
                <a:cubicBezTo>
                  <a:pt x="15030" y="5802"/>
                  <a:pt x="14924" y="5766"/>
                  <a:pt x="14847" y="5802"/>
                </a:cubicBezTo>
                <a:cubicBezTo>
                  <a:pt x="14924" y="5999"/>
                  <a:pt x="14636" y="6268"/>
                  <a:pt x="14534" y="6149"/>
                </a:cubicBezTo>
                <a:cubicBezTo>
                  <a:pt x="14376" y="5999"/>
                  <a:pt x="14401" y="6574"/>
                  <a:pt x="14401" y="6651"/>
                </a:cubicBezTo>
                <a:cubicBezTo>
                  <a:pt x="14218" y="6651"/>
                  <a:pt x="13986" y="6688"/>
                  <a:pt x="13828" y="6651"/>
                </a:cubicBezTo>
                <a:cubicBezTo>
                  <a:pt x="13775" y="6418"/>
                  <a:pt x="13621" y="6341"/>
                  <a:pt x="13645" y="6651"/>
                </a:cubicBezTo>
                <a:cubicBezTo>
                  <a:pt x="13568" y="6651"/>
                  <a:pt x="13463" y="6574"/>
                  <a:pt x="13385" y="6610"/>
                </a:cubicBezTo>
                <a:cubicBezTo>
                  <a:pt x="13280" y="6688"/>
                  <a:pt x="13357" y="6801"/>
                  <a:pt x="13357" y="6920"/>
                </a:cubicBezTo>
                <a:cubicBezTo>
                  <a:pt x="12995" y="6843"/>
                  <a:pt x="13540" y="6227"/>
                  <a:pt x="13515" y="6072"/>
                </a:cubicBezTo>
                <a:cubicBezTo>
                  <a:pt x="13357" y="6072"/>
                  <a:pt x="13255" y="6149"/>
                  <a:pt x="13255" y="5880"/>
                </a:cubicBezTo>
                <a:cubicBezTo>
                  <a:pt x="13150" y="5880"/>
                  <a:pt x="13125" y="5766"/>
                  <a:pt x="13020" y="5725"/>
                </a:cubicBezTo>
                <a:cubicBezTo>
                  <a:pt x="13045" y="5844"/>
                  <a:pt x="13203" y="6305"/>
                  <a:pt x="13073" y="6341"/>
                </a:cubicBezTo>
                <a:cubicBezTo>
                  <a:pt x="13073" y="6382"/>
                  <a:pt x="13073" y="6460"/>
                  <a:pt x="13073" y="6496"/>
                </a:cubicBezTo>
                <a:cubicBezTo>
                  <a:pt x="12943" y="6537"/>
                  <a:pt x="12890" y="6496"/>
                  <a:pt x="12785" y="6460"/>
                </a:cubicBezTo>
                <a:cubicBezTo>
                  <a:pt x="12679" y="6418"/>
                  <a:pt x="12630" y="6496"/>
                  <a:pt x="12549" y="6496"/>
                </a:cubicBezTo>
                <a:cubicBezTo>
                  <a:pt x="12549" y="6460"/>
                  <a:pt x="12525" y="6418"/>
                  <a:pt x="12525" y="6382"/>
                </a:cubicBezTo>
                <a:cubicBezTo>
                  <a:pt x="12419" y="6341"/>
                  <a:pt x="12525" y="6191"/>
                  <a:pt x="12472" y="6113"/>
                </a:cubicBezTo>
                <a:cubicBezTo>
                  <a:pt x="12419" y="6072"/>
                  <a:pt x="12314" y="6149"/>
                  <a:pt x="12265" y="6191"/>
                </a:cubicBezTo>
                <a:cubicBezTo>
                  <a:pt x="12265" y="6268"/>
                  <a:pt x="12212" y="6305"/>
                  <a:pt x="12159" y="6305"/>
                </a:cubicBezTo>
                <a:cubicBezTo>
                  <a:pt x="12131" y="6268"/>
                  <a:pt x="12131" y="6191"/>
                  <a:pt x="12159" y="6149"/>
                </a:cubicBezTo>
                <a:cubicBezTo>
                  <a:pt x="12265" y="6072"/>
                  <a:pt x="12265" y="5958"/>
                  <a:pt x="12265" y="5802"/>
                </a:cubicBezTo>
                <a:cubicBezTo>
                  <a:pt x="12212" y="5766"/>
                  <a:pt x="12159" y="5766"/>
                  <a:pt x="12131" y="5802"/>
                </a:cubicBezTo>
                <a:cubicBezTo>
                  <a:pt x="12131" y="5880"/>
                  <a:pt x="12107" y="5958"/>
                  <a:pt x="12107" y="6035"/>
                </a:cubicBezTo>
                <a:cubicBezTo>
                  <a:pt x="12082" y="5999"/>
                  <a:pt x="12029" y="5958"/>
                  <a:pt x="12001" y="5921"/>
                </a:cubicBezTo>
                <a:cubicBezTo>
                  <a:pt x="11977" y="5611"/>
                  <a:pt x="12131" y="5611"/>
                  <a:pt x="12289" y="5611"/>
                </a:cubicBezTo>
                <a:cubicBezTo>
                  <a:pt x="12289" y="5461"/>
                  <a:pt x="12159" y="5306"/>
                  <a:pt x="12212" y="5150"/>
                </a:cubicBezTo>
                <a:cubicBezTo>
                  <a:pt x="12237" y="5036"/>
                  <a:pt x="12314" y="5000"/>
                  <a:pt x="12265" y="4881"/>
                </a:cubicBezTo>
                <a:cubicBezTo>
                  <a:pt x="12131" y="4923"/>
                  <a:pt x="12082" y="5114"/>
                  <a:pt x="11977" y="5114"/>
                </a:cubicBezTo>
                <a:cubicBezTo>
                  <a:pt x="11952" y="5192"/>
                  <a:pt x="11977" y="5264"/>
                  <a:pt x="11952" y="5342"/>
                </a:cubicBezTo>
                <a:cubicBezTo>
                  <a:pt x="11924" y="5342"/>
                  <a:pt x="11871" y="5383"/>
                  <a:pt x="11847" y="5342"/>
                </a:cubicBezTo>
                <a:cubicBezTo>
                  <a:pt x="11818" y="5611"/>
                  <a:pt x="11794" y="5611"/>
                  <a:pt x="11611" y="5611"/>
                </a:cubicBezTo>
                <a:cubicBezTo>
                  <a:pt x="11611" y="5306"/>
                  <a:pt x="11534" y="5264"/>
                  <a:pt x="11351" y="5383"/>
                </a:cubicBezTo>
                <a:cubicBezTo>
                  <a:pt x="11298" y="5533"/>
                  <a:pt x="11246" y="5725"/>
                  <a:pt x="11088" y="5725"/>
                </a:cubicBezTo>
                <a:cubicBezTo>
                  <a:pt x="11063" y="5880"/>
                  <a:pt x="11270" y="5802"/>
                  <a:pt x="11323" y="5880"/>
                </a:cubicBezTo>
                <a:cubicBezTo>
                  <a:pt x="11481" y="5999"/>
                  <a:pt x="11376" y="6305"/>
                  <a:pt x="11453" y="6496"/>
                </a:cubicBezTo>
                <a:cubicBezTo>
                  <a:pt x="11664" y="6460"/>
                  <a:pt x="11534" y="7148"/>
                  <a:pt x="11583" y="7304"/>
                </a:cubicBezTo>
                <a:cubicBezTo>
                  <a:pt x="11636" y="7495"/>
                  <a:pt x="11769" y="7340"/>
                  <a:pt x="11818" y="7573"/>
                </a:cubicBezTo>
                <a:cubicBezTo>
                  <a:pt x="11871" y="7842"/>
                  <a:pt x="11741" y="8189"/>
                  <a:pt x="11741" y="8458"/>
                </a:cubicBezTo>
                <a:cubicBezTo>
                  <a:pt x="11871" y="8494"/>
                  <a:pt x="12001" y="8339"/>
                  <a:pt x="12107" y="8380"/>
                </a:cubicBezTo>
                <a:cubicBezTo>
                  <a:pt x="12107" y="8494"/>
                  <a:pt x="12184" y="8535"/>
                  <a:pt x="12212" y="8608"/>
                </a:cubicBezTo>
                <a:cubicBezTo>
                  <a:pt x="12212" y="8686"/>
                  <a:pt x="12212" y="8805"/>
                  <a:pt x="12184" y="8882"/>
                </a:cubicBezTo>
                <a:cubicBezTo>
                  <a:pt x="12131" y="8882"/>
                  <a:pt x="12082" y="8918"/>
                  <a:pt x="12107" y="9032"/>
                </a:cubicBezTo>
                <a:cubicBezTo>
                  <a:pt x="12212" y="9074"/>
                  <a:pt x="12265" y="9188"/>
                  <a:pt x="12314" y="9343"/>
                </a:cubicBezTo>
                <a:cubicBezTo>
                  <a:pt x="12237" y="9379"/>
                  <a:pt x="12212" y="9571"/>
                  <a:pt x="12212" y="9726"/>
                </a:cubicBezTo>
                <a:cubicBezTo>
                  <a:pt x="12054" y="9762"/>
                  <a:pt x="11977" y="9954"/>
                  <a:pt x="11847" y="10031"/>
                </a:cubicBezTo>
                <a:cubicBezTo>
                  <a:pt x="11847" y="9840"/>
                  <a:pt x="11688" y="9804"/>
                  <a:pt x="11611" y="9840"/>
                </a:cubicBezTo>
                <a:cubicBezTo>
                  <a:pt x="11611" y="9876"/>
                  <a:pt x="11583" y="9954"/>
                  <a:pt x="11583" y="9995"/>
                </a:cubicBezTo>
                <a:cubicBezTo>
                  <a:pt x="11400" y="9954"/>
                  <a:pt x="11481" y="9571"/>
                  <a:pt x="11351" y="9457"/>
                </a:cubicBezTo>
                <a:cubicBezTo>
                  <a:pt x="11270" y="9343"/>
                  <a:pt x="11116" y="9457"/>
                  <a:pt x="11088" y="9224"/>
                </a:cubicBezTo>
                <a:cubicBezTo>
                  <a:pt x="10986" y="9343"/>
                  <a:pt x="10958" y="9493"/>
                  <a:pt x="10933" y="9685"/>
                </a:cubicBezTo>
                <a:cubicBezTo>
                  <a:pt x="10880" y="9685"/>
                  <a:pt x="10828" y="9648"/>
                  <a:pt x="10750" y="9648"/>
                </a:cubicBezTo>
                <a:cubicBezTo>
                  <a:pt x="10750" y="9415"/>
                  <a:pt x="10880" y="8996"/>
                  <a:pt x="10673" y="8918"/>
                </a:cubicBezTo>
                <a:cubicBezTo>
                  <a:pt x="10540" y="8882"/>
                  <a:pt x="10462" y="8882"/>
                  <a:pt x="10490" y="8649"/>
                </a:cubicBezTo>
                <a:cubicBezTo>
                  <a:pt x="10803" y="8535"/>
                  <a:pt x="10357" y="7573"/>
                  <a:pt x="10357" y="7340"/>
                </a:cubicBezTo>
                <a:cubicBezTo>
                  <a:pt x="10462" y="7381"/>
                  <a:pt x="10568" y="7226"/>
                  <a:pt x="10645" y="7148"/>
                </a:cubicBezTo>
                <a:cubicBezTo>
                  <a:pt x="10775" y="6998"/>
                  <a:pt x="10750" y="6801"/>
                  <a:pt x="10775" y="6574"/>
                </a:cubicBezTo>
                <a:cubicBezTo>
                  <a:pt x="10909" y="6610"/>
                  <a:pt x="10856" y="6341"/>
                  <a:pt x="11010" y="6382"/>
                </a:cubicBezTo>
                <a:cubicBezTo>
                  <a:pt x="11010" y="6268"/>
                  <a:pt x="10958" y="6191"/>
                  <a:pt x="10933" y="6072"/>
                </a:cubicBezTo>
                <a:cubicBezTo>
                  <a:pt x="10775" y="6072"/>
                  <a:pt x="10803" y="5725"/>
                  <a:pt x="10803" y="5575"/>
                </a:cubicBezTo>
                <a:cubicBezTo>
                  <a:pt x="10803" y="5461"/>
                  <a:pt x="10775" y="5342"/>
                  <a:pt x="10803" y="5264"/>
                </a:cubicBezTo>
                <a:cubicBezTo>
                  <a:pt x="10856" y="5114"/>
                  <a:pt x="10958" y="5228"/>
                  <a:pt x="11038" y="5192"/>
                </a:cubicBezTo>
                <a:cubicBezTo>
                  <a:pt x="11038" y="5036"/>
                  <a:pt x="10986" y="4767"/>
                  <a:pt x="11168" y="4767"/>
                </a:cubicBezTo>
                <a:cubicBezTo>
                  <a:pt x="11298" y="4731"/>
                  <a:pt x="11481" y="4845"/>
                  <a:pt x="11611" y="4731"/>
                </a:cubicBezTo>
                <a:cubicBezTo>
                  <a:pt x="11688" y="4690"/>
                  <a:pt x="11717" y="4576"/>
                  <a:pt x="11794" y="4612"/>
                </a:cubicBezTo>
                <a:cubicBezTo>
                  <a:pt x="11871" y="4612"/>
                  <a:pt x="11924" y="4612"/>
                  <a:pt x="11977" y="4534"/>
                </a:cubicBezTo>
                <a:cubicBezTo>
                  <a:pt x="12054" y="4384"/>
                  <a:pt x="11899" y="4265"/>
                  <a:pt x="11899" y="4115"/>
                </a:cubicBezTo>
                <a:lnTo>
                  <a:pt x="11924" y="4115"/>
                </a:lnTo>
                <a:cubicBezTo>
                  <a:pt x="11924" y="3996"/>
                  <a:pt x="11924" y="3691"/>
                  <a:pt x="12054" y="3882"/>
                </a:cubicBezTo>
                <a:cubicBezTo>
                  <a:pt x="12054" y="3691"/>
                  <a:pt x="12159" y="3535"/>
                  <a:pt x="12184" y="3385"/>
                </a:cubicBezTo>
                <a:cubicBezTo>
                  <a:pt x="12314" y="3266"/>
                  <a:pt x="12289" y="2919"/>
                  <a:pt x="12419" y="2805"/>
                </a:cubicBezTo>
                <a:cubicBezTo>
                  <a:pt x="12419" y="2728"/>
                  <a:pt x="12419" y="2578"/>
                  <a:pt x="12444" y="2500"/>
                </a:cubicBezTo>
                <a:cubicBezTo>
                  <a:pt x="12577" y="2459"/>
                  <a:pt x="12472" y="2190"/>
                  <a:pt x="12679" y="2190"/>
                </a:cubicBezTo>
                <a:cubicBezTo>
                  <a:pt x="12655" y="1962"/>
                  <a:pt x="12732" y="1693"/>
                  <a:pt x="12679" y="1460"/>
                </a:cubicBezTo>
                <a:cubicBezTo>
                  <a:pt x="12630" y="1232"/>
                  <a:pt x="12497" y="1113"/>
                  <a:pt x="12525" y="885"/>
                </a:cubicBezTo>
                <a:cubicBezTo>
                  <a:pt x="12525" y="694"/>
                  <a:pt x="12525" y="616"/>
                  <a:pt x="12395" y="538"/>
                </a:cubicBezTo>
                <a:cubicBezTo>
                  <a:pt x="12314" y="538"/>
                  <a:pt x="12212" y="502"/>
                  <a:pt x="12212" y="347"/>
                </a:cubicBezTo>
                <a:cubicBezTo>
                  <a:pt x="12082" y="192"/>
                  <a:pt x="12029" y="78"/>
                  <a:pt x="11847" y="78"/>
                </a:cubicBezTo>
                <a:cubicBezTo>
                  <a:pt x="11847" y="114"/>
                  <a:pt x="11818" y="155"/>
                  <a:pt x="11818" y="192"/>
                </a:cubicBezTo>
                <a:cubicBezTo>
                  <a:pt x="11717" y="192"/>
                  <a:pt x="11583" y="192"/>
                  <a:pt x="11453" y="192"/>
                </a:cubicBezTo>
                <a:cubicBezTo>
                  <a:pt x="11351" y="155"/>
                  <a:pt x="11246" y="36"/>
                  <a:pt x="11116" y="36"/>
                </a:cubicBezTo>
                <a:cubicBezTo>
                  <a:pt x="11010" y="0"/>
                  <a:pt x="10909" y="78"/>
                  <a:pt x="10803" y="36"/>
                </a:cubicBezTo>
                <a:cubicBezTo>
                  <a:pt x="10775" y="36"/>
                  <a:pt x="10750" y="36"/>
                  <a:pt x="10722" y="0"/>
                </a:cubicBezTo>
                <a:cubicBezTo>
                  <a:pt x="10673" y="114"/>
                  <a:pt x="10592" y="233"/>
                  <a:pt x="10568" y="305"/>
                </a:cubicBezTo>
                <a:lnTo>
                  <a:pt x="10490" y="616"/>
                </a:lnTo>
                <a:cubicBezTo>
                  <a:pt x="10227" y="652"/>
                  <a:pt x="9732" y="424"/>
                  <a:pt x="9679" y="999"/>
                </a:cubicBezTo>
                <a:cubicBezTo>
                  <a:pt x="9577" y="1077"/>
                  <a:pt x="9447" y="1040"/>
                  <a:pt x="9366" y="1154"/>
                </a:cubicBezTo>
                <a:cubicBezTo>
                  <a:pt x="9313" y="1232"/>
                  <a:pt x="9289" y="1310"/>
                  <a:pt x="9236" y="1346"/>
                </a:cubicBezTo>
                <a:cubicBezTo>
                  <a:pt x="9106" y="1501"/>
                  <a:pt x="8923" y="1574"/>
                  <a:pt x="8765" y="1574"/>
                </a:cubicBezTo>
                <a:cubicBezTo>
                  <a:pt x="8688" y="1806"/>
                  <a:pt x="8428" y="1806"/>
                  <a:pt x="8270" y="1920"/>
                </a:cubicBezTo>
                <a:cubicBezTo>
                  <a:pt x="8193" y="1998"/>
                  <a:pt x="8140" y="2076"/>
                  <a:pt x="8091" y="2190"/>
                </a:cubicBezTo>
                <a:cubicBezTo>
                  <a:pt x="8010" y="2386"/>
                  <a:pt x="7880" y="2345"/>
                  <a:pt x="7750" y="2386"/>
                </a:cubicBezTo>
                <a:cubicBezTo>
                  <a:pt x="7515" y="2459"/>
                  <a:pt x="7332" y="2847"/>
                  <a:pt x="7227" y="3116"/>
                </a:cubicBezTo>
                <a:cubicBezTo>
                  <a:pt x="7125" y="3385"/>
                  <a:pt x="6914" y="3499"/>
                  <a:pt x="6707" y="3499"/>
                </a:cubicBezTo>
                <a:cubicBezTo>
                  <a:pt x="6577" y="3613"/>
                  <a:pt x="6678" y="3996"/>
                  <a:pt x="6471" y="3960"/>
                </a:cubicBezTo>
                <a:cubicBezTo>
                  <a:pt x="6548" y="4307"/>
                  <a:pt x="6629" y="4653"/>
                  <a:pt x="6678" y="5000"/>
                </a:cubicBezTo>
                <a:cubicBezTo>
                  <a:pt x="6707" y="5228"/>
                  <a:pt x="6808" y="5342"/>
                  <a:pt x="6942" y="5419"/>
                </a:cubicBezTo>
                <a:cubicBezTo>
                  <a:pt x="7177" y="5533"/>
                  <a:pt x="7515" y="5611"/>
                  <a:pt x="7775" y="5575"/>
                </a:cubicBezTo>
                <a:cubicBezTo>
                  <a:pt x="7852" y="5533"/>
                  <a:pt x="7905" y="5461"/>
                  <a:pt x="7985" y="5497"/>
                </a:cubicBezTo>
                <a:cubicBezTo>
                  <a:pt x="8063" y="5497"/>
                  <a:pt x="8115" y="5575"/>
                  <a:pt x="8193" y="5611"/>
                </a:cubicBezTo>
                <a:cubicBezTo>
                  <a:pt x="8245" y="5342"/>
                  <a:pt x="8270" y="5192"/>
                  <a:pt x="8481" y="5228"/>
                </a:cubicBezTo>
                <a:cubicBezTo>
                  <a:pt x="8505" y="5383"/>
                  <a:pt x="8428" y="5652"/>
                  <a:pt x="8611" y="5652"/>
                </a:cubicBezTo>
                <a:cubicBezTo>
                  <a:pt x="8611" y="5921"/>
                  <a:pt x="8611" y="6191"/>
                  <a:pt x="8583" y="6460"/>
                </a:cubicBezTo>
                <a:cubicBezTo>
                  <a:pt x="8505" y="6460"/>
                  <a:pt x="8428" y="6496"/>
                  <a:pt x="8351" y="6496"/>
                </a:cubicBezTo>
                <a:cubicBezTo>
                  <a:pt x="8351" y="6460"/>
                  <a:pt x="8323" y="6341"/>
                  <a:pt x="8351" y="6305"/>
                </a:cubicBezTo>
                <a:cubicBezTo>
                  <a:pt x="8193" y="6382"/>
                  <a:pt x="8091" y="6537"/>
                  <a:pt x="7933" y="6537"/>
                </a:cubicBezTo>
                <a:cubicBezTo>
                  <a:pt x="7722" y="6574"/>
                  <a:pt x="7539" y="6496"/>
                  <a:pt x="7360" y="6537"/>
                </a:cubicBezTo>
                <a:cubicBezTo>
                  <a:pt x="7332" y="6651"/>
                  <a:pt x="7307" y="6765"/>
                  <a:pt x="7332" y="6879"/>
                </a:cubicBezTo>
                <a:cubicBezTo>
                  <a:pt x="7360" y="7034"/>
                  <a:pt x="7462" y="7071"/>
                  <a:pt x="7462" y="7226"/>
                </a:cubicBezTo>
                <a:cubicBezTo>
                  <a:pt x="7490" y="7459"/>
                  <a:pt x="7279" y="7417"/>
                  <a:pt x="7177" y="7417"/>
                </a:cubicBezTo>
                <a:cubicBezTo>
                  <a:pt x="7227" y="7687"/>
                  <a:pt x="7332" y="7764"/>
                  <a:pt x="7539" y="7806"/>
                </a:cubicBezTo>
                <a:cubicBezTo>
                  <a:pt x="7697" y="7878"/>
                  <a:pt x="7775" y="7997"/>
                  <a:pt x="7775" y="8266"/>
                </a:cubicBezTo>
                <a:cubicBezTo>
                  <a:pt x="7750" y="8458"/>
                  <a:pt x="7697" y="8805"/>
                  <a:pt x="7515" y="8727"/>
                </a:cubicBezTo>
                <a:cubicBezTo>
                  <a:pt x="7385" y="8686"/>
                  <a:pt x="7360" y="8458"/>
                  <a:pt x="7202" y="8535"/>
                </a:cubicBezTo>
                <a:cubicBezTo>
                  <a:pt x="7255" y="8763"/>
                  <a:pt x="7149" y="9685"/>
                  <a:pt x="7360" y="9762"/>
                </a:cubicBezTo>
                <a:cubicBezTo>
                  <a:pt x="7360" y="9995"/>
                  <a:pt x="7097" y="9954"/>
                  <a:pt x="7097" y="10150"/>
                </a:cubicBezTo>
                <a:cubicBezTo>
                  <a:pt x="6991" y="10187"/>
                  <a:pt x="6942" y="10031"/>
                  <a:pt x="6967" y="9876"/>
                </a:cubicBezTo>
                <a:cubicBezTo>
                  <a:pt x="6837" y="9917"/>
                  <a:pt x="6784" y="9804"/>
                  <a:pt x="6678" y="9804"/>
                </a:cubicBezTo>
                <a:cubicBezTo>
                  <a:pt x="6678" y="9685"/>
                  <a:pt x="6678" y="9571"/>
                  <a:pt x="6678" y="9493"/>
                </a:cubicBezTo>
                <a:lnTo>
                  <a:pt x="6654" y="9534"/>
                </a:lnTo>
                <a:cubicBezTo>
                  <a:pt x="6601" y="9571"/>
                  <a:pt x="6524" y="9571"/>
                  <a:pt x="6447" y="9571"/>
                </a:cubicBezTo>
                <a:cubicBezTo>
                  <a:pt x="6471" y="9612"/>
                  <a:pt x="6447" y="9685"/>
                  <a:pt x="6447" y="9762"/>
                </a:cubicBezTo>
                <a:cubicBezTo>
                  <a:pt x="6288" y="9648"/>
                  <a:pt x="6106" y="9648"/>
                  <a:pt x="5923" y="9612"/>
                </a:cubicBezTo>
                <a:cubicBezTo>
                  <a:pt x="5765" y="9534"/>
                  <a:pt x="5610" y="9415"/>
                  <a:pt x="5428" y="9493"/>
                </a:cubicBezTo>
                <a:cubicBezTo>
                  <a:pt x="5428" y="9685"/>
                  <a:pt x="5350" y="9954"/>
                  <a:pt x="5245" y="10150"/>
                </a:cubicBezTo>
                <a:cubicBezTo>
                  <a:pt x="5168" y="10264"/>
                  <a:pt x="5062" y="10228"/>
                  <a:pt x="4957" y="10301"/>
                </a:cubicBezTo>
                <a:cubicBezTo>
                  <a:pt x="4957" y="10420"/>
                  <a:pt x="5034" y="10533"/>
                  <a:pt x="5010" y="10689"/>
                </a:cubicBezTo>
                <a:cubicBezTo>
                  <a:pt x="4932" y="10689"/>
                  <a:pt x="4880" y="10725"/>
                  <a:pt x="4855" y="10839"/>
                </a:cubicBezTo>
                <a:cubicBezTo>
                  <a:pt x="4697" y="10839"/>
                  <a:pt x="4542" y="10725"/>
                  <a:pt x="4384" y="10803"/>
                </a:cubicBezTo>
                <a:cubicBezTo>
                  <a:pt x="4332" y="10916"/>
                  <a:pt x="4384" y="11072"/>
                  <a:pt x="4332" y="11186"/>
                </a:cubicBezTo>
                <a:cubicBezTo>
                  <a:pt x="4149" y="11030"/>
                  <a:pt x="4173" y="10839"/>
                  <a:pt x="3913" y="10839"/>
                </a:cubicBezTo>
                <a:cubicBezTo>
                  <a:pt x="3889" y="10689"/>
                  <a:pt x="3889" y="9995"/>
                  <a:pt x="4096" y="10187"/>
                </a:cubicBezTo>
                <a:cubicBezTo>
                  <a:pt x="4226" y="10264"/>
                  <a:pt x="4279" y="10301"/>
                  <a:pt x="4437" y="10264"/>
                </a:cubicBezTo>
                <a:cubicBezTo>
                  <a:pt x="4592" y="10228"/>
                  <a:pt x="4672" y="10109"/>
                  <a:pt x="4827" y="10031"/>
                </a:cubicBezTo>
                <a:cubicBezTo>
                  <a:pt x="4802" y="9876"/>
                  <a:pt x="4644" y="9917"/>
                  <a:pt x="4620" y="9726"/>
                </a:cubicBezTo>
                <a:cubicBezTo>
                  <a:pt x="4592" y="9612"/>
                  <a:pt x="4672" y="9457"/>
                  <a:pt x="4672" y="9302"/>
                </a:cubicBezTo>
                <a:cubicBezTo>
                  <a:pt x="4697" y="9032"/>
                  <a:pt x="4567" y="9146"/>
                  <a:pt x="4567" y="9032"/>
                </a:cubicBezTo>
                <a:cubicBezTo>
                  <a:pt x="4542" y="8882"/>
                  <a:pt x="4592" y="8649"/>
                  <a:pt x="4697" y="8608"/>
                </a:cubicBezTo>
                <a:cubicBezTo>
                  <a:pt x="4957" y="8996"/>
                  <a:pt x="4985" y="8380"/>
                  <a:pt x="4957" y="8147"/>
                </a:cubicBezTo>
                <a:cubicBezTo>
                  <a:pt x="4880" y="8147"/>
                  <a:pt x="4802" y="8147"/>
                  <a:pt x="4750" y="8111"/>
                </a:cubicBezTo>
                <a:cubicBezTo>
                  <a:pt x="4722" y="7878"/>
                  <a:pt x="4750" y="7687"/>
                  <a:pt x="4750" y="7495"/>
                </a:cubicBezTo>
                <a:cubicBezTo>
                  <a:pt x="4542" y="7459"/>
                  <a:pt x="4490" y="7495"/>
                  <a:pt x="4360" y="7614"/>
                </a:cubicBezTo>
                <a:cubicBezTo>
                  <a:pt x="4279" y="7687"/>
                  <a:pt x="4043" y="7956"/>
                  <a:pt x="4096" y="7614"/>
                </a:cubicBezTo>
                <a:cubicBezTo>
                  <a:pt x="3889" y="7573"/>
                  <a:pt x="3629" y="7536"/>
                  <a:pt x="3418" y="7495"/>
                </a:cubicBezTo>
                <a:cubicBezTo>
                  <a:pt x="3235" y="7417"/>
                  <a:pt x="3288" y="7112"/>
                  <a:pt x="3471" y="7112"/>
                </a:cubicBezTo>
                <a:cubicBezTo>
                  <a:pt x="3471" y="6957"/>
                  <a:pt x="3418" y="6688"/>
                  <a:pt x="3601" y="6729"/>
                </a:cubicBezTo>
                <a:cubicBezTo>
                  <a:pt x="3629" y="6537"/>
                  <a:pt x="3629" y="6382"/>
                  <a:pt x="3629" y="6191"/>
                </a:cubicBezTo>
                <a:cubicBezTo>
                  <a:pt x="3471" y="6191"/>
                  <a:pt x="3235" y="6113"/>
                  <a:pt x="3130" y="6305"/>
                </a:cubicBezTo>
                <a:cubicBezTo>
                  <a:pt x="3081" y="6496"/>
                  <a:pt x="3130" y="6688"/>
                  <a:pt x="3000" y="6801"/>
                </a:cubicBezTo>
                <a:cubicBezTo>
                  <a:pt x="2898" y="6879"/>
                  <a:pt x="2715" y="6879"/>
                  <a:pt x="2635" y="6729"/>
                </a:cubicBezTo>
                <a:cubicBezTo>
                  <a:pt x="2585" y="6610"/>
                  <a:pt x="2585" y="6418"/>
                  <a:pt x="2480" y="6382"/>
                </a:cubicBezTo>
                <a:cubicBezTo>
                  <a:pt x="2269" y="6801"/>
                  <a:pt x="2740" y="7112"/>
                  <a:pt x="2740" y="7536"/>
                </a:cubicBezTo>
                <a:cubicBezTo>
                  <a:pt x="2635" y="7573"/>
                  <a:pt x="2610" y="7417"/>
                  <a:pt x="2533" y="7340"/>
                </a:cubicBezTo>
                <a:cubicBezTo>
                  <a:pt x="2480" y="7226"/>
                  <a:pt x="2403" y="7340"/>
                  <a:pt x="2427" y="7148"/>
                </a:cubicBezTo>
                <a:cubicBezTo>
                  <a:pt x="2167" y="7071"/>
                  <a:pt x="2350" y="7459"/>
                  <a:pt x="2350" y="7614"/>
                </a:cubicBezTo>
                <a:cubicBezTo>
                  <a:pt x="2350" y="7764"/>
                  <a:pt x="2192" y="7764"/>
                  <a:pt x="2139" y="7878"/>
                </a:cubicBezTo>
                <a:cubicBezTo>
                  <a:pt x="2087" y="7997"/>
                  <a:pt x="2139" y="8147"/>
                  <a:pt x="2139" y="8266"/>
                </a:cubicBezTo>
                <a:cubicBezTo>
                  <a:pt x="2217" y="8303"/>
                  <a:pt x="2350" y="8339"/>
                  <a:pt x="2375" y="8458"/>
                </a:cubicBezTo>
                <a:cubicBezTo>
                  <a:pt x="2269" y="8535"/>
                  <a:pt x="2350" y="8727"/>
                  <a:pt x="2297" y="8882"/>
                </a:cubicBezTo>
                <a:cubicBezTo>
                  <a:pt x="2269" y="8996"/>
                  <a:pt x="2192" y="9074"/>
                  <a:pt x="2139" y="9188"/>
                </a:cubicBezTo>
                <a:cubicBezTo>
                  <a:pt x="2269" y="9188"/>
                  <a:pt x="2427" y="9188"/>
                  <a:pt x="2557" y="9188"/>
                </a:cubicBezTo>
                <a:cubicBezTo>
                  <a:pt x="2557" y="9379"/>
                  <a:pt x="2557" y="9612"/>
                  <a:pt x="2610" y="9762"/>
                </a:cubicBezTo>
                <a:cubicBezTo>
                  <a:pt x="2663" y="9917"/>
                  <a:pt x="2715" y="10073"/>
                  <a:pt x="2635" y="10228"/>
                </a:cubicBezTo>
                <a:cubicBezTo>
                  <a:pt x="2557" y="10342"/>
                  <a:pt x="2480" y="10420"/>
                  <a:pt x="2480" y="10611"/>
                </a:cubicBezTo>
                <a:cubicBezTo>
                  <a:pt x="2452" y="10761"/>
                  <a:pt x="2480" y="10953"/>
                  <a:pt x="2480" y="11108"/>
                </a:cubicBezTo>
                <a:cubicBezTo>
                  <a:pt x="2480" y="11377"/>
                  <a:pt x="2452" y="11688"/>
                  <a:pt x="2269" y="11838"/>
                </a:cubicBezTo>
                <a:cubicBezTo>
                  <a:pt x="2062" y="12029"/>
                  <a:pt x="1774" y="12071"/>
                  <a:pt x="1542" y="12185"/>
                </a:cubicBezTo>
                <a:cubicBezTo>
                  <a:pt x="1542" y="12418"/>
                  <a:pt x="1619" y="12490"/>
                  <a:pt x="1489" y="12645"/>
                </a:cubicBezTo>
                <a:cubicBezTo>
                  <a:pt x="1567" y="12723"/>
                  <a:pt x="2009" y="12914"/>
                  <a:pt x="1879" y="13106"/>
                </a:cubicBezTo>
                <a:cubicBezTo>
                  <a:pt x="1697" y="13375"/>
                  <a:pt x="1384" y="13225"/>
                  <a:pt x="1226" y="13567"/>
                </a:cubicBezTo>
                <a:cubicBezTo>
                  <a:pt x="1201" y="13530"/>
                  <a:pt x="1018" y="13417"/>
                  <a:pt x="994" y="13530"/>
                </a:cubicBezTo>
                <a:cubicBezTo>
                  <a:pt x="994" y="13567"/>
                  <a:pt x="994" y="13567"/>
                  <a:pt x="966" y="13567"/>
                </a:cubicBezTo>
                <a:cubicBezTo>
                  <a:pt x="941" y="13530"/>
                  <a:pt x="941" y="13530"/>
                  <a:pt x="913" y="13530"/>
                </a:cubicBezTo>
                <a:cubicBezTo>
                  <a:pt x="913" y="13644"/>
                  <a:pt x="888" y="13722"/>
                  <a:pt x="888" y="13800"/>
                </a:cubicBezTo>
                <a:cubicBezTo>
                  <a:pt x="888" y="13991"/>
                  <a:pt x="888" y="14224"/>
                  <a:pt x="1043" y="14302"/>
                </a:cubicBezTo>
                <a:cubicBezTo>
                  <a:pt x="1173" y="14338"/>
                  <a:pt x="1278" y="14260"/>
                  <a:pt x="1254" y="14529"/>
                </a:cubicBezTo>
                <a:cubicBezTo>
                  <a:pt x="1254" y="14762"/>
                  <a:pt x="1148" y="14954"/>
                  <a:pt x="1043" y="15104"/>
                </a:cubicBezTo>
                <a:cubicBezTo>
                  <a:pt x="913" y="15295"/>
                  <a:pt x="860" y="15259"/>
                  <a:pt x="653" y="15259"/>
                </a:cubicBezTo>
                <a:cubicBezTo>
                  <a:pt x="628" y="15373"/>
                  <a:pt x="576" y="15528"/>
                  <a:pt x="495" y="15606"/>
                </a:cubicBezTo>
                <a:cubicBezTo>
                  <a:pt x="393" y="15761"/>
                  <a:pt x="263" y="15606"/>
                  <a:pt x="130" y="15647"/>
                </a:cubicBezTo>
                <a:cubicBezTo>
                  <a:pt x="52" y="16217"/>
                  <a:pt x="706" y="15761"/>
                  <a:pt x="653" y="16372"/>
                </a:cubicBezTo>
                <a:cubicBezTo>
                  <a:pt x="628" y="16372"/>
                  <a:pt x="-155" y="16372"/>
                  <a:pt x="28" y="16677"/>
                </a:cubicBezTo>
                <a:cubicBezTo>
                  <a:pt x="105" y="16869"/>
                  <a:pt x="158" y="17024"/>
                  <a:pt x="235" y="17216"/>
                </a:cubicBezTo>
                <a:cubicBezTo>
                  <a:pt x="263" y="17330"/>
                  <a:pt x="130" y="17521"/>
                  <a:pt x="158" y="17713"/>
                </a:cubicBezTo>
                <a:cubicBezTo>
                  <a:pt x="158" y="17832"/>
                  <a:pt x="182" y="17904"/>
                  <a:pt x="235" y="17982"/>
                </a:cubicBezTo>
                <a:cubicBezTo>
                  <a:pt x="312" y="18023"/>
                  <a:pt x="393" y="18101"/>
                  <a:pt x="470" y="18137"/>
                </a:cubicBezTo>
                <a:cubicBezTo>
                  <a:pt x="730" y="18251"/>
                  <a:pt x="681" y="17832"/>
                  <a:pt x="860" y="17832"/>
                </a:cubicBezTo>
                <a:cubicBezTo>
                  <a:pt x="888" y="17832"/>
                  <a:pt x="1148" y="18215"/>
                  <a:pt x="1148" y="18179"/>
                </a:cubicBezTo>
                <a:cubicBezTo>
                  <a:pt x="1173" y="18525"/>
                  <a:pt x="1148" y="18867"/>
                  <a:pt x="1331" y="19136"/>
                </a:cubicBezTo>
                <a:cubicBezTo>
                  <a:pt x="1514" y="19405"/>
                  <a:pt x="1827" y="19136"/>
                  <a:pt x="2034" y="19178"/>
                </a:cubicBezTo>
                <a:cubicBezTo>
                  <a:pt x="2297" y="19214"/>
                  <a:pt x="2403" y="19328"/>
                  <a:pt x="2505" y="19674"/>
                </a:cubicBezTo>
                <a:cubicBezTo>
                  <a:pt x="2610" y="19985"/>
                  <a:pt x="2663" y="20177"/>
                  <a:pt x="2898" y="20135"/>
                </a:cubicBezTo>
                <a:cubicBezTo>
                  <a:pt x="3028" y="20135"/>
                  <a:pt x="3105" y="20254"/>
                  <a:pt x="3211" y="20213"/>
                </a:cubicBezTo>
                <a:cubicBezTo>
                  <a:pt x="3341" y="20177"/>
                  <a:pt x="3418" y="20135"/>
                  <a:pt x="3548" y="20254"/>
                </a:cubicBezTo>
                <a:cubicBezTo>
                  <a:pt x="3783" y="20404"/>
                  <a:pt x="4096" y="20213"/>
                  <a:pt x="4360" y="20254"/>
                </a:cubicBezTo>
                <a:cubicBezTo>
                  <a:pt x="4490" y="20254"/>
                  <a:pt x="4567" y="20213"/>
                  <a:pt x="4644" y="20404"/>
                </a:cubicBezTo>
                <a:cubicBezTo>
                  <a:pt x="4672" y="20482"/>
                  <a:pt x="4802" y="20482"/>
                  <a:pt x="4880" y="20523"/>
                </a:cubicBezTo>
                <a:cubicBezTo>
                  <a:pt x="5010" y="20596"/>
                  <a:pt x="5034" y="21176"/>
                  <a:pt x="4985" y="21367"/>
                </a:cubicBezTo>
                <a:cubicBezTo>
                  <a:pt x="4957" y="21367"/>
                  <a:pt x="4957" y="21367"/>
                  <a:pt x="4957" y="21367"/>
                </a:cubicBezTo>
                <a:cubicBezTo>
                  <a:pt x="4957" y="21600"/>
                  <a:pt x="5270" y="21522"/>
                  <a:pt x="5375" y="21522"/>
                </a:cubicBezTo>
                <a:cubicBezTo>
                  <a:pt x="5452" y="21522"/>
                  <a:pt x="5533" y="21559"/>
                  <a:pt x="5610" y="21522"/>
                </a:cubicBezTo>
                <a:cubicBezTo>
                  <a:pt x="5716" y="21522"/>
                  <a:pt x="5663" y="21331"/>
                  <a:pt x="5688" y="21212"/>
                </a:cubicBezTo>
                <a:cubicBezTo>
                  <a:pt x="5765" y="21212"/>
                  <a:pt x="5870" y="21289"/>
                  <a:pt x="5948" y="21253"/>
                </a:cubicBezTo>
                <a:cubicBezTo>
                  <a:pt x="6028" y="21212"/>
                  <a:pt x="6081" y="21062"/>
                  <a:pt x="6158" y="21098"/>
                </a:cubicBezTo>
                <a:cubicBezTo>
                  <a:pt x="6183" y="20906"/>
                  <a:pt x="6130" y="20865"/>
                  <a:pt x="6028" y="20787"/>
                </a:cubicBezTo>
                <a:cubicBezTo>
                  <a:pt x="6081" y="20673"/>
                  <a:pt x="6158" y="20482"/>
                  <a:pt x="6288" y="20482"/>
                </a:cubicBezTo>
                <a:cubicBezTo>
                  <a:pt x="6288" y="20368"/>
                  <a:pt x="6341" y="20368"/>
                  <a:pt x="6394" y="20327"/>
                </a:cubicBezTo>
                <a:cubicBezTo>
                  <a:pt x="6496" y="20254"/>
                  <a:pt x="6496" y="20063"/>
                  <a:pt x="6471" y="19944"/>
                </a:cubicBezTo>
                <a:cubicBezTo>
                  <a:pt x="6601" y="19907"/>
                  <a:pt x="6629" y="19830"/>
                  <a:pt x="6629" y="19674"/>
                </a:cubicBezTo>
                <a:cubicBezTo>
                  <a:pt x="6808" y="19674"/>
                  <a:pt x="6914" y="19519"/>
                  <a:pt x="7072" y="19483"/>
                </a:cubicBezTo>
                <a:cubicBezTo>
                  <a:pt x="7149" y="19447"/>
                  <a:pt x="7385" y="19405"/>
                  <a:pt x="7385" y="19597"/>
                </a:cubicBezTo>
                <a:cubicBezTo>
                  <a:pt x="7437" y="19519"/>
                  <a:pt x="7539" y="19561"/>
                  <a:pt x="7620" y="19561"/>
                </a:cubicBezTo>
                <a:cubicBezTo>
                  <a:pt x="7750" y="19291"/>
                  <a:pt x="7852" y="19136"/>
                  <a:pt x="8115" y="19214"/>
                </a:cubicBezTo>
                <a:cubicBezTo>
                  <a:pt x="8351" y="19291"/>
                  <a:pt x="8375" y="19830"/>
                  <a:pt x="8533" y="20099"/>
                </a:cubicBezTo>
                <a:cubicBezTo>
                  <a:pt x="8481" y="20099"/>
                  <a:pt x="8428" y="20135"/>
                  <a:pt x="8400" y="20213"/>
                </a:cubicBezTo>
                <a:cubicBezTo>
                  <a:pt x="8400" y="20177"/>
                  <a:pt x="8375" y="20099"/>
                  <a:pt x="8375" y="20063"/>
                </a:cubicBezTo>
                <a:cubicBezTo>
                  <a:pt x="8298" y="20135"/>
                  <a:pt x="8140" y="20063"/>
                  <a:pt x="8038" y="20063"/>
                </a:cubicBezTo>
                <a:cubicBezTo>
                  <a:pt x="8091" y="20213"/>
                  <a:pt x="8115" y="20637"/>
                  <a:pt x="8245" y="20673"/>
                </a:cubicBezTo>
                <a:cubicBezTo>
                  <a:pt x="8245" y="20596"/>
                  <a:pt x="8351" y="20290"/>
                  <a:pt x="8400" y="20482"/>
                </a:cubicBezTo>
                <a:cubicBezTo>
                  <a:pt x="8505" y="20673"/>
                  <a:pt x="8533" y="20596"/>
                  <a:pt x="8663" y="20637"/>
                </a:cubicBezTo>
                <a:cubicBezTo>
                  <a:pt x="9053" y="20751"/>
                  <a:pt x="9342" y="20446"/>
                  <a:pt x="9679" y="20446"/>
                </a:cubicBezTo>
                <a:cubicBezTo>
                  <a:pt x="9707" y="20213"/>
                  <a:pt x="9862" y="19944"/>
                  <a:pt x="10044" y="20099"/>
                </a:cubicBezTo>
                <a:cubicBezTo>
                  <a:pt x="10125" y="20135"/>
                  <a:pt x="10202" y="20213"/>
                  <a:pt x="10280" y="20177"/>
                </a:cubicBezTo>
                <a:cubicBezTo>
                  <a:pt x="10357" y="20099"/>
                  <a:pt x="10332" y="19907"/>
                  <a:pt x="10438" y="19944"/>
                </a:cubicBezTo>
                <a:cubicBezTo>
                  <a:pt x="10438" y="20099"/>
                  <a:pt x="10410" y="20213"/>
                  <a:pt x="10438" y="20327"/>
                </a:cubicBezTo>
                <a:cubicBezTo>
                  <a:pt x="10490" y="20523"/>
                  <a:pt x="10620" y="20368"/>
                  <a:pt x="10645" y="20254"/>
                </a:cubicBezTo>
                <a:cubicBezTo>
                  <a:pt x="10803" y="20213"/>
                  <a:pt x="10909" y="20482"/>
                  <a:pt x="11038" y="20560"/>
                </a:cubicBezTo>
                <a:cubicBezTo>
                  <a:pt x="11246" y="20715"/>
                  <a:pt x="11481" y="20523"/>
                  <a:pt x="11688" y="20523"/>
                </a:cubicBezTo>
                <a:cubicBezTo>
                  <a:pt x="11688" y="20368"/>
                  <a:pt x="11688" y="20254"/>
                  <a:pt x="11688" y="20099"/>
                </a:cubicBezTo>
                <a:cubicBezTo>
                  <a:pt x="11847" y="20063"/>
                  <a:pt x="12001" y="20213"/>
                  <a:pt x="12159" y="20213"/>
                </a:cubicBezTo>
                <a:cubicBezTo>
                  <a:pt x="12159" y="20177"/>
                  <a:pt x="12159" y="20135"/>
                  <a:pt x="12159" y="20063"/>
                </a:cubicBezTo>
                <a:cubicBezTo>
                  <a:pt x="12212" y="20063"/>
                  <a:pt x="12265" y="20063"/>
                  <a:pt x="12314" y="20063"/>
                </a:cubicBezTo>
                <a:cubicBezTo>
                  <a:pt x="12342" y="19944"/>
                  <a:pt x="12367" y="19597"/>
                  <a:pt x="12497" y="19752"/>
                </a:cubicBezTo>
                <a:cubicBezTo>
                  <a:pt x="12602" y="19866"/>
                  <a:pt x="12577" y="20063"/>
                  <a:pt x="12760" y="20063"/>
                </a:cubicBezTo>
                <a:cubicBezTo>
                  <a:pt x="12890" y="20063"/>
                  <a:pt x="13020" y="20099"/>
                  <a:pt x="13020" y="20327"/>
                </a:cubicBezTo>
                <a:cubicBezTo>
                  <a:pt x="13020" y="20523"/>
                  <a:pt x="13333" y="20368"/>
                  <a:pt x="13385" y="20368"/>
                </a:cubicBezTo>
                <a:cubicBezTo>
                  <a:pt x="13593" y="20327"/>
                  <a:pt x="13698" y="20368"/>
                  <a:pt x="13881" y="20523"/>
                </a:cubicBezTo>
                <a:cubicBezTo>
                  <a:pt x="14011" y="20596"/>
                  <a:pt x="14169" y="20596"/>
                  <a:pt x="14323" y="20560"/>
                </a:cubicBezTo>
                <a:cubicBezTo>
                  <a:pt x="14482" y="20560"/>
                  <a:pt x="14534" y="20523"/>
                  <a:pt x="14636" y="20368"/>
                </a:cubicBezTo>
                <a:cubicBezTo>
                  <a:pt x="14664" y="20327"/>
                  <a:pt x="14742" y="20254"/>
                  <a:pt x="14766" y="20290"/>
                </a:cubicBezTo>
                <a:cubicBezTo>
                  <a:pt x="14847" y="20404"/>
                  <a:pt x="14872" y="20404"/>
                  <a:pt x="14977" y="20404"/>
                </a:cubicBezTo>
                <a:cubicBezTo>
                  <a:pt x="15002" y="20523"/>
                  <a:pt x="15132" y="20523"/>
                  <a:pt x="15184" y="20673"/>
                </a:cubicBezTo>
                <a:cubicBezTo>
                  <a:pt x="15262" y="20984"/>
                  <a:pt x="15420" y="21253"/>
                  <a:pt x="15655" y="21289"/>
                </a:cubicBezTo>
                <a:cubicBezTo>
                  <a:pt x="15732" y="21331"/>
                  <a:pt x="15838" y="21331"/>
                  <a:pt x="15890" y="21403"/>
                </a:cubicBezTo>
                <a:cubicBezTo>
                  <a:pt x="16150" y="21062"/>
                  <a:pt x="16150" y="20177"/>
                  <a:pt x="16175" y="19866"/>
                </a:cubicBezTo>
              </a:path>
            </a:pathLst>
          </a:custGeom>
          <a:solidFill>
            <a:srgbClr val="0D98A7"/>
          </a:solidFill>
          <a:ln>
            <a:noFill/>
          </a:ln>
        </p:spPr>
        <p:txBody>
          <a:bodyPr spcFirstLastPara="1" wrap="square" lIns="17125" tIns="17125" rIns="17125" bIns="17125" anchor="ctr" anchorCtr="0">
            <a:noAutofit/>
          </a:bodyPr>
          <a:lstStyle/>
          <a:p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518A02DF-B169-4A59-87BA-0D4BE8C96F23}"/>
              </a:ext>
            </a:extLst>
          </p:cNvPr>
          <p:cNvGrpSpPr/>
          <p:nvPr/>
        </p:nvGrpSpPr>
        <p:grpSpPr>
          <a:xfrm>
            <a:off x="6411601" y="1755619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5E49DAE5-CEEB-471F-99EF-9671DDB1CBDC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A6513A11-0AB3-4371-87A4-7C7561F67649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348" name="Google Shape;1256;p105">
            <a:extLst>
              <a:ext uri="{FF2B5EF4-FFF2-40B4-BE49-F238E27FC236}">
                <a16:creationId xmlns:a16="http://schemas.microsoft.com/office/drawing/2014/main" id="{03841F03-A880-4013-930F-5B9E7C1A49E3}"/>
              </a:ext>
            </a:extLst>
          </p:cNvPr>
          <p:cNvSpPr/>
          <p:nvPr/>
        </p:nvSpPr>
        <p:spPr>
          <a:xfrm>
            <a:off x="6814136" y="838960"/>
            <a:ext cx="764031" cy="755774"/>
          </a:xfrm>
          <a:prstGeom prst="donut">
            <a:avLst>
              <a:gd name="adj" fmla="val 12612"/>
            </a:avLst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1257;p105">
            <a:extLst>
              <a:ext uri="{FF2B5EF4-FFF2-40B4-BE49-F238E27FC236}">
                <a16:creationId xmlns:a16="http://schemas.microsoft.com/office/drawing/2014/main" id="{B8D5FBEF-AF4F-4812-AF0C-27EAD097407A}"/>
              </a:ext>
            </a:extLst>
          </p:cNvPr>
          <p:cNvSpPr/>
          <p:nvPr/>
        </p:nvSpPr>
        <p:spPr>
          <a:xfrm>
            <a:off x="6814136" y="838960"/>
            <a:ext cx="764031" cy="755774"/>
          </a:xfrm>
          <a:prstGeom prst="blockArc">
            <a:avLst>
              <a:gd name="adj1" fmla="val 7035738"/>
              <a:gd name="adj2" fmla="val 15997084"/>
              <a:gd name="adj3" fmla="val 13801"/>
            </a:avLst>
          </a:prstGeom>
          <a:solidFill>
            <a:srgbClr val="4E64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1258;p105">
            <a:extLst>
              <a:ext uri="{FF2B5EF4-FFF2-40B4-BE49-F238E27FC236}">
                <a16:creationId xmlns:a16="http://schemas.microsoft.com/office/drawing/2014/main" id="{96DEC187-6E7F-4259-83C0-E52D10E62E25}"/>
              </a:ext>
            </a:extLst>
          </p:cNvPr>
          <p:cNvSpPr txBox="1"/>
          <p:nvPr/>
        </p:nvSpPr>
        <p:spPr>
          <a:xfrm>
            <a:off x="6819178" y="983427"/>
            <a:ext cx="705902" cy="38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5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45</a:t>
            </a:r>
            <a:r>
              <a:rPr lang="id-ID" sz="15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%</a:t>
            </a:r>
            <a:endParaRPr sz="1500" b="1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AA2593-42EA-4988-AE34-6A78E1950AA2}"/>
              </a:ext>
            </a:extLst>
          </p:cNvPr>
          <p:cNvGrpSpPr/>
          <p:nvPr/>
        </p:nvGrpSpPr>
        <p:grpSpPr>
          <a:xfrm>
            <a:off x="8084467" y="-318403"/>
            <a:ext cx="1494236" cy="1279861"/>
            <a:chOff x="10779289" y="-424537"/>
            <a:chExt cx="1992315" cy="1706481"/>
          </a:xfrm>
        </p:grpSpPr>
        <p:sp>
          <p:nvSpPr>
            <p:cNvPr id="379" name="Freeform 10">
              <a:extLst>
                <a:ext uri="{FF2B5EF4-FFF2-40B4-BE49-F238E27FC236}">
                  <a16:creationId xmlns:a16="http://schemas.microsoft.com/office/drawing/2014/main" id="{2451D82F-1469-4EB7-A3EE-F6BFE71BEA8A}"/>
                </a:ext>
              </a:extLst>
            </p:cNvPr>
            <p:cNvSpPr/>
            <p:nvPr/>
          </p:nvSpPr>
          <p:spPr>
            <a:xfrm rot="15869613">
              <a:off x="11067066" y="-422594"/>
              <a:ext cx="1706481" cy="1702595"/>
            </a:xfrm>
            <a:custGeom>
              <a:avLst/>
              <a:gdLst>
                <a:gd name="connsiteX0" fmla="*/ 3485742 w 6009210"/>
                <a:gd name="connsiteY0" fmla="*/ 2105388 h 5995528"/>
                <a:gd name="connsiteX1" fmla="*/ 2105388 w 6009210"/>
                <a:gd name="connsiteY1" fmla="*/ 3485742 h 5995528"/>
                <a:gd name="connsiteX2" fmla="*/ 3485742 w 6009210"/>
                <a:gd name="connsiteY2" fmla="*/ 4866096 h 5995528"/>
                <a:gd name="connsiteX3" fmla="*/ 4866096 w 6009210"/>
                <a:gd name="connsiteY3" fmla="*/ 3485742 h 5995528"/>
                <a:gd name="connsiteX4" fmla="*/ 3485742 w 6009210"/>
                <a:gd name="connsiteY4" fmla="*/ 2105388 h 5995528"/>
                <a:gd name="connsiteX5" fmla="*/ 3485742 w 6009210"/>
                <a:gd name="connsiteY5" fmla="*/ 0 h 5995528"/>
                <a:gd name="connsiteX6" fmla="*/ 5950534 w 6009210"/>
                <a:gd name="connsiteY6" fmla="*/ 1020950 h 5995528"/>
                <a:gd name="connsiteX7" fmla="*/ 6009210 w 6009210"/>
                <a:gd name="connsiteY7" fmla="*/ 1085511 h 5995528"/>
                <a:gd name="connsiteX8" fmla="*/ 6009210 w 6009210"/>
                <a:gd name="connsiteY8" fmla="*/ 5885974 h 5995528"/>
                <a:gd name="connsiteX9" fmla="*/ 5950534 w 6009210"/>
                <a:gd name="connsiteY9" fmla="*/ 5950534 h 5995528"/>
                <a:gd name="connsiteX10" fmla="*/ 5901028 w 6009210"/>
                <a:gd name="connsiteY10" fmla="*/ 5995528 h 5995528"/>
                <a:gd name="connsiteX11" fmla="*/ 1070457 w 6009210"/>
                <a:gd name="connsiteY11" fmla="*/ 5995528 h 5995528"/>
                <a:gd name="connsiteX12" fmla="*/ 1020951 w 6009210"/>
                <a:gd name="connsiteY12" fmla="*/ 5950534 h 5995528"/>
                <a:gd name="connsiteX13" fmla="*/ 0 w 6009210"/>
                <a:gd name="connsiteY13" fmla="*/ 3485742 h 5995528"/>
                <a:gd name="connsiteX14" fmla="*/ 3485742 w 6009210"/>
                <a:gd name="connsiteY14" fmla="*/ 0 h 59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09210" h="5995528">
                  <a:moveTo>
                    <a:pt x="3485742" y="2105388"/>
                  </a:moveTo>
                  <a:cubicBezTo>
                    <a:pt x="2723394" y="2105388"/>
                    <a:pt x="2105388" y="2723394"/>
                    <a:pt x="2105388" y="3485742"/>
                  </a:cubicBezTo>
                  <a:cubicBezTo>
                    <a:pt x="2105388" y="4248090"/>
                    <a:pt x="2723394" y="4866096"/>
                    <a:pt x="3485742" y="4866096"/>
                  </a:cubicBezTo>
                  <a:cubicBezTo>
                    <a:pt x="4248090" y="4866096"/>
                    <a:pt x="4866096" y="4248090"/>
                    <a:pt x="4866096" y="3485742"/>
                  </a:cubicBezTo>
                  <a:cubicBezTo>
                    <a:pt x="4866096" y="2723394"/>
                    <a:pt x="4248090" y="2105388"/>
                    <a:pt x="3485742" y="2105388"/>
                  </a:cubicBezTo>
                  <a:close/>
                  <a:moveTo>
                    <a:pt x="3485742" y="0"/>
                  </a:moveTo>
                  <a:cubicBezTo>
                    <a:pt x="4448303" y="0"/>
                    <a:pt x="5319739" y="390155"/>
                    <a:pt x="5950534" y="1020950"/>
                  </a:cubicBezTo>
                  <a:lnTo>
                    <a:pt x="6009210" y="1085511"/>
                  </a:lnTo>
                  <a:lnTo>
                    <a:pt x="6009210" y="5885974"/>
                  </a:lnTo>
                  <a:lnTo>
                    <a:pt x="5950534" y="5950534"/>
                  </a:lnTo>
                  <a:lnTo>
                    <a:pt x="5901028" y="5995528"/>
                  </a:lnTo>
                  <a:lnTo>
                    <a:pt x="1070457" y="5995528"/>
                  </a:lnTo>
                  <a:lnTo>
                    <a:pt x="1020951" y="5950534"/>
                  </a:lnTo>
                  <a:cubicBezTo>
                    <a:pt x="390155" y="5319739"/>
                    <a:pt x="0" y="4448303"/>
                    <a:pt x="0" y="3485742"/>
                  </a:cubicBezTo>
                  <a:cubicBezTo>
                    <a:pt x="0" y="1560620"/>
                    <a:pt x="1560620" y="0"/>
                    <a:pt x="3485742" y="0"/>
                  </a:cubicBezTo>
                  <a:close/>
                </a:path>
              </a:pathLst>
            </a:custGeom>
            <a:solidFill>
              <a:srgbClr val="FFB43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BBEFB33F-E2C2-4505-B670-D05814B987A8}"/>
                </a:ext>
              </a:extLst>
            </p:cNvPr>
            <p:cNvGrpSpPr/>
            <p:nvPr/>
          </p:nvGrpSpPr>
          <p:grpSpPr>
            <a:xfrm>
              <a:off x="10779289" y="361554"/>
              <a:ext cx="698065" cy="702872"/>
              <a:chOff x="7500938" y="3475038"/>
              <a:chExt cx="922338" cy="928688"/>
            </a:xfrm>
          </p:grpSpPr>
          <p:sp>
            <p:nvSpPr>
              <p:cNvPr id="381" name="Line 36">
                <a:extLst>
                  <a:ext uri="{FF2B5EF4-FFF2-40B4-BE49-F238E27FC236}">
                    <a16:creationId xmlns:a16="http://schemas.microsoft.com/office/drawing/2014/main" id="{05CE1C86-BD23-4FC7-BB2D-E000EED80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4275" y="4111625"/>
                <a:ext cx="254000" cy="25876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2" name="Line 37">
                <a:extLst>
                  <a:ext uri="{FF2B5EF4-FFF2-40B4-BE49-F238E27FC236}">
                    <a16:creationId xmlns:a16="http://schemas.microsoft.com/office/drawing/2014/main" id="{2FD12E07-ED6E-4BF4-B373-E5BB1ADC6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4035425"/>
                <a:ext cx="352425" cy="35401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3" name="Line 38">
                <a:extLst>
                  <a:ext uri="{FF2B5EF4-FFF2-40B4-BE49-F238E27FC236}">
                    <a16:creationId xmlns:a16="http://schemas.microsoft.com/office/drawing/2014/main" id="{CDC82095-1BB5-4415-BB1C-336C25F304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78275"/>
                <a:ext cx="409575" cy="41116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4" name="Line 39">
                <a:extLst>
                  <a:ext uri="{FF2B5EF4-FFF2-40B4-BE49-F238E27FC236}">
                    <a16:creationId xmlns:a16="http://schemas.microsoft.com/office/drawing/2014/main" id="{6D89B68C-51CD-490A-B8DD-5EC64E939B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22713"/>
                <a:ext cx="485775" cy="48101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5" name="Line 40">
                <a:extLst>
                  <a:ext uri="{FF2B5EF4-FFF2-40B4-BE49-F238E27FC236}">
                    <a16:creationId xmlns:a16="http://schemas.microsoft.com/office/drawing/2014/main" id="{7CE20115-FD09-4B92-B7B9-6EACF63CE2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873500"/>
                <a:ext cx="519113" cy="51911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6" name="Line 41">
                <a:extLst>
                  <a:ext uri="{FF2B5EF4-FFF2-40B4-BE49-F238E27FC236}">
                    <a16:creationId xmlns:a16="http://schemas.microsoft.com/office/drawing/2014/main" id="{E7516AF1-965E-4F7E-9045-16C2215FC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3830638"/>
                <a:ext cx="557213" cy="558800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7" name="Line 42">
                <a:extLst>
                  <a:ext uri="{FF2B5EF4-FFF2-40B4-BE49-F238E27FC236}">
                    <a16:creationId xmlns:a16="http://schemas.microsoft.com/office/drawing/2014/main" id="{21C04C84-E445-4993-B851-6953495D9F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26338" y="3789363"/>
                <a:ext cx="585788" cy="587375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8" name="Line 43">
                <a:extLst>
                  <a:ext uri="{FF2B5EF4-FFF2-40B4-BE49-F238E27FC236}">
                    <a16:creationId xmlns:a16="http://schemas.microsoft.com/office/drawing/2014/main" id="{2E7795A9-CDD2-4CD9-AE59-C1A3539109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9038" y="3751263"/>
                <a:ext cx="609600" cy="61118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9" name="Line 44">
                <a:extLst>
                  <a:ext uri="{FF2B5EF4-FFF2-40B4-BE49-F238E27FC236}">
                    <a16:creationId xmlns:a16="http://schemas.microsoft.com/office/drawing/2014/main" id="{07D1DD06-C091-436A-8D9C-950D65009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58088" y="3717925"/>
                <a:ext cx="625475" cy="625475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0" name="Line 45">
                <a:extLst>
                  <a:ext uri="{FF2B5EF4-FFF2-40B4-BE49-F238E27FC236}">
                    <a16:creationId xmlns:a16="http://schemas.microsoft.com/office/drawing/2014/main" id="{227C4AEC-F475-4BB9-BAC3-6267B7A39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80313" y="3687763"/>
                <a:ext cx="638175" cy="63658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1" name="Line 46">
                <a:extLst>
                  <a:ext uri="{FF2B5EF4-FFF2-40B4-BE49-F238E27FC236}">
                    <a16:creationId xmlns:a16="http://schemas.microsoft.com/office/drawing/2014/main" id="{881DE3D2-00D1-4531-AD30-EA96A0684C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07300" y="3660775"/>
                <a:ext cx="636588" cy="63658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2" name="Line 47">
                <a:extLst>
                  <a:ext uri="{FF2B5EF4-FFF2-40B4-BE49-F238E27FC236}">
                    <a16:creationId xmlns:a16="http://schemas.microsoft.com/office/drawing/2014/main" id="{73AAA9FF-B88C-40D3-BBF1-1E0522566F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26350" y="3633788"/>
                <a:ext cx="644525" cy="641350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3" name="Line 48">
                <a:extLst>
                  <a:ext uri="{FF2B5EF4-FFF2-40B4-BE49-F238E27FC236}">
                    <a16:creationId xmlns:a16="http://schemas.microsoft.com/office/drawing/2014/main" id="{DB869958-011D-4E63-9E88-F9834BE39C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134350" y="3508375"/>
                <a:ext cx="254000" cy="25876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4" name="Line 49">
                <a:extLst>
                  <a:ext uri="{FF2B5EF4-FFF2-40B4-BE49-F238E27FC236}">
                    <a16:creationId xmlns:a16="http://schemas.microsoft.com/office/drawing/2014/main" id="{41DF464A-EB06-4742-9FD9-54711905B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58150" y="3489325"/>
                <a:ext cx="352425" cy="352425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5" name="Line 50">
                <a:extLst>
                  <a:ext uri="{FF2B5EF4-FFF2-40B4-BE49-F238E27FC236}">
                    <a16:creationId xmlns:a16="http://schemas.microsoft.com/office/drawing/2014/main" id="{E0476297-6530-4760-9035-460410FCC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12113" y="3489325"/>
                <a:ext cx="411163" cy="409575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6" name="Line 51">
                <a:extLst>
                  <a:ext uri="{FF2B5EF4-FFF2-40B4-BE49-F238E27FC236}">
                    <a16:creationId xmlns:a16="http://schemas.microsoft.com/office/drawing/2014/main" id="{DC8BC7E7-31E7-4DFC-9AD0-F8EC3F4C87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37500" y="3475038"/>
                <a:ext cx="485775" cy="48101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7" name="Line 52">
                <a:extLst>
                  <a:ext uri="{FF2B5EF4-FFF2-40B4-BE49-F238E27FC236}">
                    <a16:creationId xmlns:a16="http://schemas.microsoft.com/office/drawing/2014/main" id="{3FF707B1-65F1-4787-B132-C5CA10233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02575" y="3486150"/>
                <a:ext cx="520700" cy="51593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8" name="Line 53">
                <a:extLst>
                  <a:ext uri="{FF2B5EF4-FFF2-40B4-BE49-F238E27FC236}">
                    <a16:creationId xmlns:a16="http://schemas.microsoft.com/office/drawing/2014/main" id="{19C2EED1-7158-4AA0-B85F-0F9B2A4C6D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53363" y="3489325"/>
                <a:ext cx="557213" cy="55403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" name="Line 54">
                <a:extLst>
                  <a:ext uri="{FF2B5EF4-FFF2-40B4-BE49-F238E27FC236}">
                    <a16:creationId xmlns:a16="http://schemas.microsoft.com/office/drawing/2014/main" id="{1ED3D4D9-D9E2-4D13-9EF4-C27D251CE3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12088" y="3500438"/>
                <a:ext cx="584200" cy="584200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0" name="Line 55">
                <a:extLst>
                  <a:ext uri="{FF2B5EF4-FFF2-40B4-BE49-F238E27FC236}">
                    <a16:creationId xmlns:a16="http://schemas.microsoft.com/office/drawing/2014/main" id="{3559EAA6-F24D-429A-A616-57E8C2CF88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73988" y="3513138"/>
                <a:ext cx="611188" cy="614363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1" name="Line 56">
                <a:extLst>
                  <a:ext uri="{FF2B5EF4-FFF2-40B4-BE49-F238E27FC236}">
                    <a16:creationId xmlns:a16="http://schemas.microsoft.com/office/drawing/2014/main" id="{AA47B595-7EBB-47C5-A2ED-6DC3676FCD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39063" y="3535363"/>
                <a:ext cx="627063" cy="625475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2" name="Line 57">
                <a:extLst>
                  <a:ext uri="{FF2B5EF4-FFF2-40B4-BE49-F238E27FC236}">
                    <a16:creationId xmlns:a16="http://schemas.microsoft.com/office/drawing/2014/main" id="{108402D7-6151-4AEA-823E-9EEC95FD95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05725" y="3554413"/>
                <a:ext cx="636588" cy="63658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3" name="Line 58">
                <a:extLst>
                  <a:ext uri="{FF2B5EF4-FFF2-40B4-BE49-F238E27FC236}">
                    <a16:creationId xmlns:a16="http://schemas.microsoft.com/office/drawing/2014/main" id="{3584A483-9006-4F39-9BCA-DD2F4C670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78738" y="3581400"/>
                <a:ext cx="638175" cy="636588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4" name="Line 59">
                <a:extLst>
                  <a:ext uri="{FF2B5EF4-FFF2-40B4-BE49-F238E27FC236}">
                    <a16:creationId xmlns:a16="http://schemas.microsoft.com/office/drawing/2014/main" id="{6867C8FC-7455-42E4-9A7E-4F023F9E46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51750" y="3603625"/>
                <a:ext cx="646113" cy="641350"/>
              </a:xfrm>
              <a:prstGeom prst="line">
                <a:avLst/>
              </a:prstGeom>
              <a:noFill/>
              <a:ln w="11113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F1DED4F-1A77-4585-9E12-BEDC7EA1571B}"/>
              </a:ext>
            </a:extLst>
          </p:cNvPr>
          <p:cNvGrpSpPr/>
          <p:nvPr/>
        </p:nvGrpSpPr>
        <p:grpSpPr>
          <a:xfrm>
            <a:off x="6047089" y="2277523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134" name="Teardrop 133">
              <a:extLst>
                <a:ext uri="{FF2B5EF4-FFF2-40B4-BE49-F238E27FC236}">
                  <a16:creationId xmlns:a16="http://schemas.microsoft.com/office/drawing/2014/main" id="{2F6339D4-434F-4F27-9596-E0BCCF8C36E0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4C5E95F-20B2-4D13-BD3F-66E96BABF267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856FACF-DC4D-46B1-B709-B40EFA208933}"/>
              </a:ext>
            </a:extLst>
          </p:cNvPr>
          <p:cNvGrpSpPr/>
          <p:nvPr/>
        </p:nvGrpSpPr>
        <p:grpSpPr>
          <a:xfrm>
            <a:off x="6498695" y="2614968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137" name="Teardrop 136">
              <a:extLst>
                <a:ext uri="{FF2B5EF4-FFF2-40B4-BE49-F238E27FC236}">
                  <a16:creationId xmlns:a16="http://schemas.microsoft.com/office/drawing/2014/main" id="{9544FD77-1F3D-428D-80F8-6FAFEC4CAA9D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662F1C8B-3A5F-467C-B458-C2AEB2C43DB1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8A7B2E5-44DD-45B4-AACC-1C206C1CB89B}"/>
              </a:ext>
            </a:extLst>
          </p:cNvPr>
          <p:cNvGrpSpPr/>
          <p:nvPr/>
        </p:nvGrpSpPr>
        <p:grpSpPr>
          <a:xfrm>
            <a:off x="5994654" y="3264860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140" name="Teardrop 139">
              <a:extLst>
                <a:ext uri="{FF2B5EF4-FFF2-40B4-BE49-F238E27FC236}">
                  <a16:creationId xmlns:a16="http://schemas.microsoft.com/office/drawing/2014/main" id="{84D20067-1F31-4C08-95C2-11D05BB321B0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007DD45B-C711-43AE-9406-714AC6ADBF98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extLst>
      <p:ext uri="{BB962C8B-B14F-4D97-AF65-F5344CB8AC3E}">
        <p14:creationId xmlns:p14="http://schemas.microsoft.com/office/powerpoint/2010/main" val="290268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On-screen Show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230</cp:revision>
  <dcterms:modified xsi:type="dcterms:W3CDTF">2021-04-30T06:09:25Z</dcterms:modified>
</cp:coreProperties>
</file>