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BC99"/>
    <a:srgbClr val="006CBA"/>
    <a:srgbClr val="22C05A"/>
    <a:srgbClr val="F1F1F1"/>
    <a:srgbClr val="F5F5F5"/>
    <a:srgbClr val="F2F2F2"/>
    <a:srgbClr val="6F6F6F"/>
    <a:srgbClr val="133683"/>
    <a:srgbClr val="105EB4"/>
    <a:srgbClr val="149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defRPr>
            </a:pPr>
            <a:r>
              <a:rPr lang="en-US"/>
              <a:t>Chart Title Goes Here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87436408814351"/>
          <c:y val="0.19625462688857395"/>
          <c:w val="0.81386773373359667"/>
          <c:h val="0.54087078875331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CBA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EC1-49CC-BC4C-CBCF685142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F-414C-9FD2-BD1FC6E6C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39BC99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EC1-49CC-BC4C-CBCF685142A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EC1-49CC-BC4C-CBCF685142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FF-414C-9FD2-BD1FC6E6C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0385119"/>
        <c:axId val="103278847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rgbClr val="E76A2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</c:v>
                </c:pt>
                <c:pt idx="1">
                  <c:v>5</c:v>
                </c:pt>
                <c:pt idx="2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FF-414C-9FD2-BD1FC6E6C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0385119"/>
        <c:axId val="1032788479"/>
      </c:lineChart>
      <c:catAx>
        <c:axId val="280385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212121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032788479"/>
        <c:crosses val="autoZero"/>
        <c:auto val="1"/>
        <c:lblAlgn val="ctr"/>
        <c:lblOffset val="100"/>
        <c:noMultiLvlLbl val="0"/>
      </c:catAx>
      <c:valAx>
        <c:axId val="1032788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280385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00493302849732"/>
          <c:y val="0.88292199849418818"/>
          <c:w val="0.54072491933040301"/>
          <c:h val="7.63539756137458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rgbClr val="212121"/>
              </a:solidFill>
              <a:latin typeface="Century Gothic" panose="020B050202020202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latin typeface="Century Gothic" panose="020B050202020202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897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ctangle 217">
            <a:extLst>
              <a:ext uri="{FF2B5EF4-FFF2-40B4-BE49-F238E27FC236}">
                <a16:creationId xmlns:a16="http://schemas.microsoft.com/office/drawing/2014/main" id="{38D2A1FD-4296-4A5F-BB5A-EEB44BB9AFEF}"/>
              </a:ext>
            </a:extLst>
          </p:cNvPr>
          <p:cNvSpPr/>
          <p:nvPr/>
        </p:nvSpPr>
        <p:spPr>
          <a:xfrm>
            <a:off x="0" y="0"/>
            <a:ext cx="1035367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9" name="Rectangle 2">
            <a:extLst>
              <a:ext uri="{FF2B5EF4-FFF2-40B4-BE49-F238E27FC236}">
                <a16:creationId xmlns:a16="http://schemas.microsoft.com/office/drawing/2014/main" id="{F71F9F92-5A19-4B58-8545-54A4BD628AE1}"/>
              </a:ext>
            </a:extLst>
          </p:cNvPr>
          <p:cNvSpPr/>
          <p:nvPr/>
        </p:nvSpPr>
        <p:spPr>
          <a:xfrm>
            <a:off x="7666946" y="0"/>
            <a:ext cx="4525053" cy="6858000"/>
          </a:xfrm>
          <a:custGeom>
            <a:avLst/>
            <a:gdLst>
              <a:gd name="connsiteX0" fmla="*/ 0 w 2057400"/>
              <a:gd name="connsiteY0" fmla="*/ 0 h 6858000"/>
              <a:gd name="connsiteX1" fmla="*/ 2057400 w 2057400"/>
              <a:gd name="connsiteY1" fmla="*/ 0 h 6858000"/>
              <a:gd name="connsiteX2" fmla="*/ 2057400 w 2057400"/>
              <a:gd name="connsiteY2" fmla="*/ 6858000 h 6858000"/>
              <a:gd name="connsiteX3" fmla="*/ 0 w 2057400"/>
              <a:gd name="connsiteY3" fmla="*/ 6858000 h 6858000"/>
              <a:gd name="connsiteX4" fmla="*/ 0 w 2057400"/>
              <a:gd name="connsiteY4" fmla="*/ 0 h 6858000"/>
              <a:gd name="connsiteX0" fmla="*/ 1712685 w 3770085"/>
              <a:gd name="connsiteY0" fmla="*/ 0 h 6872514"/>
              <a:gd name="connsiteX1" fmla="*/ 3770085 w 3770085"/>
              <a:gd name="connsiteY1" fmla="*/ 0 h 6872514"/>
              <a:gd name="connsiteX2" fmla="*/ 3770085 w 3770085"/>
              <a:gd name="connsiteY2" fmla="*/ 6858000 h 6872514"/>
              <a:gd name="connsiteX3" fmla="*/ 0 w 3770085"/>
              <a:gd name="connsiteY3" fmla="*/ 6872514 h 6872514"/>
              <a:gd name="connsiteX4" fmla="*/ 1712685 w 3770085"/>
              <a:gd name="connsiteY4" fmla="*/ 0 h 6872514"/>
              <a:gd name="connsiteX0" fmla="*/ 1712685 w 3770085"/>
              <a:gd name="connsiteY0" fmla="*/ 0 h 6872514"/>
              <a:gd name="connsiteX1" fmla="*/ 3770085 w 3770085"/>
              <a:gd name="connsiteY1" fmla="*/ 0 h 6872514"/>
              <a:gd name="connsiteX2" fmla="*/ 3770085 w 3770085"/>
              <a:gd name="connsiteY2" fmla="*/ 6858000 h 6872514"/>
              <a:gd name="connsiteX3" fmla="*/ 0 w 3770085"/>
              <a:gd name="connsiteY3" fmla="*/ 6872514 h 6872514"/>
              <a:gd name="connsiteX4" fmla="*/ 1712685 w 3770085"/>
              <a:gd name="connsiteY4" fmla="*/ 0 h 6872514"/>
              <a:gd name="connsiteX0" fmla="*/ 1712685 w 3770085"/>
              <a:gd name="connsiteY0" fmla="*/ 0 h 6872514"/>
              <a:gd name="connsiteX1" fmla="*/ 3770085 w 3770085"/>
              <a:gd name="connsiteY1" fmla="*/ 0 h 6872514"/>
              <a:gd name="connsiteX2" fmla="*/ 3770085 w 3770085"/>
              <a:gd name="connsiteY2" fmla="*/ 6858000 h 6872514"/>
              <a:gd name="connsiteX3" fmla="*/ 0 w 3770085"/>
              <a:gd name="connsiteY3" fmla="*/ 6872514 h 6872514"/>
              <a:gd name="connsiteX4" fmla="*/ 1712685 w 3770085"/>
              <a:gd name="connsiteY4" fmla="*/ 0 h 6872514"/>
              <a:gd name="connsiteX0" fmla="*/ 1712685 w 3770085"/>
              <a:gd name="connsiteY0" fmla="*/ 0 h 6872514"/>
              <a:gd name="connsiteX1" fmla="*/ 3770085 w 3770085"/>
              <a:gd name="connsiteY1" fmla="*/ 0 h 6872514"/>
              <a:gd name="connsiteX2" fmla="*/ 3770085 w 3770085"/>
              <a:gd name="connsiteY2" fmla="*/ 6858000 h 6872514"/>
              <a:gd name="connsiteX3" fmla="*/ 0 w 3770085"/>
              <a:gd name="connsiteY3" fmla="*/ 6872514 h 6872514"/>
              <a:gd name="connsiteX4" fmla="*/ 1712685 w 3770085"/>
              <a:gd name="connsiteY4" fmla="*/ 0 h 6872514"/>
              <a:gd name="connsiteX0" fmla="*/ 1712685 w 3770085"/>
              <a:gd name="connsiteY0" fmla="*/ 0 h 6872514"/>
              <a:gd name="connsiteX1" fmla="*/ 3770085 w 3770085"/>
              <a:gd name="connsiteY1" fmla="*/ 0 h 6872514"/>
              <a:gd name="connsiteX2" fmla="*/ 3770085 w 3770085"/>
              <a:gd name="connsiteY2" fmla="*/ 6858000 h 6872514"/>
              <a:gd name="connsiteX3" fmla="*/ 0 w 3770085"/>
              <a:gd name="connsiteY3" fmla="*/ 6872514 h 6872514"/>
              <a:gd name="connsiteX4" fmla="*/ 1712685 w 3770085"/>
              <a:gd name="connsiteY4" fmla="*/ 0 h 6872514"/>
              <a:gd name="connsiteX0" fmla="*/ 2993020 w 5050420"/>
              <a:gd name="connsiteY0" fmla="*/ 0 h 6858000"/>
              <a:gd name="connsiteX1" fmla="*/ 5050420 w 5050420"/>
              <a:gd name="connsiteY1" fmla="*/ 0 h 6858000"/>
              <a:gd name="connsiteX2" fmla="*/ 5050420 w 5050420"/>
              <a:gd name="connsiteY2" fmla="*/ 6858000 h 6858000"/>
              <a:gd name="connsiteX3" fmla="*/ 0 w 5050420"/>
              <a:gd name="connsiteY3" fmla="*/ 6842435 h 6858000"/>
              <a:gd name="connsiteX4" fmla="*/ 2993020 w 5050420"/>
              <a:gd name="connsiteY4" fmla="*/ 0 h 6858000"/>
              <a:gd name="connsiteX0" fmla="*/ 2993020 w 5050420"/>
              <a:gd name="connsiteY0" fmla="*/ 0 h 6858000"/>
              <a:gd name="connsiteX1" fmla="*/ 5050420 w 5050420"/>
              <a:gd name="connsiteY1" fmla="*/ 0 h 6858000"/>
              <a:gd name="connsiteX2" fmla="*/ 5050420 w 5050420"/>
              <a:gd name="connsiteY2" fmla="*/ 6858000 h 6858000"/>
              <a:gd name="connsiteX3" fmla="*/ 0 w 5050420"/>
              <a:gd name="connsiteY3" fmla="*/ 6842435 h 6858000"/>
              <a:gd name="connsiteX4" fmla="*/ 2993020 w 5050420"/>
              <a:gd name="connsiteY4" fmla="*/ 0 h 6858000"/>
              <a:gd name="connsiteX0" fmla="*/ 2993020 w 5050420"/>
              <a:gd name="connsiteY0" fmla="*/ 0 h 6858000"/>
              <a:gd name="connsiteX1" fmla="*/ 5050420 w 5050420"/>
              <a:gd name="connsiteY1" fmla="*/ 0 h 6858000"/>
              <a:gd name="connsiteX2" fmla="*/ 5050420 w 5050420"/>
              <a:gd name="connsiteY2" fmla="*/ 6858000 h 6858000"/>
              <a:gd name="connsiteX3" fmla="*/ 0 w 5050420"/>
              <a:gd name="connsiteY3" fmla="*/ 6842435 h 6858000"/>
              <a:gd name="connsiteX4" fmla="*/ 2993020 w 5050420"/>
              <a:gd name="connsiteY4" fmla="*/ 0 h 6858000"/>
              <a:gd name="connsiteX0" fmla="*/ 2993020 w 5050420"/>
              <a:gd name="connsiteY0" fmla="*/ 0 h 6858000"/>
              <a:gd name="connsiteX1" fmla="*/ 5050420 w 5050420"/>
              <a:gd name="connsiteY1" fmla="*/ 0 h 6858000"/>
              <a:gd name="connsiteX2" fmla="*/ 5050420 w 5050420"/>
              <a:gd name="connsiteY2" fmla="*/ 6858000 h 6858000"/>
              <a:gd name="connsiteX3" fmla="*/ 0 w 5050420"/>
              <a:gd name="connsiteY3" fmla="*/ 6842435 h 6858000"/>
              <a:gd name="connsiteX4" fmla="*/ 2993020 w 5050420"/>
              <a:gd name="connsiteY4" fmla="*/ 0 h 6858000"/>
              <a:gd name="connsiteX0" fmla="*/ 2993020 w 5050420"/>
              <a:gd name="connsiteY0" fmla="*/ 0 h 6858000"/>
              <a:gd name="connsiteX1" fmla="*/ 5050420 w 5050420"/>
              <a:gd name="connsiteY1" fmla="*/ 0 h 6858000"/>
              <a:gd name="connsiteX2" fmla="*/ 5050420 w 5050420"/>
              <a:gd name="connsiteY2" fmla="*/ 6858000 h 6858000"/>
              <a:gd name="connsiteX3" fmla="*/ 0 w 5050420"/>
              <a:gd name="connsiteY3" fmla="*/ 6842435 h 6858000"/>
              <a:gd name="connsiteX4" fmla="*/ 2993020 w 50504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0420" h="6858000">
                <a:moveTo>
                  <a:pt x="2993020" y="0"/>
                </a:moveTo>
                <a:lnTo>
                  <a:pt x="5050420" y="0"/>
                </a:lnTo>
                <a:lnTo>
                  <a:pt x="5050420" y="6858000"/>
                </a:lnTo>
                <a:lnTo>
                  <a:pt x="0" y="6842435"/>
                </a:lnTo>
                <a:cubicBezTo>
                  <a:pt x="2664619" y="4446323"/>
                  <a:pt x="3099949" y="3057852"/>
                  <a:pt x="2993020" y="0"/>
                </a:cubicBezTo>
                <a:close/>
              </a:path>
            </a:pathLst>
          </a:custGeom>
          <a:gradFill flip="none" rotWithShape="1">
            <a:gsLst>
              <a:gs pos="17000">
                <a:srgbClr val="0070C0"/>
              </a:gs>
              <a:gs pos="100000">
                <a:srgbClr val="40C99B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DC1CD86D-8FF0-44FA-B740-EA90963057C6}"/>
              </a:ext>
            </a:extLst>
          </p:cNvPr>
          <p:cNvSpPr/>
          <p:nvPr/>
        </p:nvSpPr>
        <p:spPr>
          <a:xfrm>
            <a:off x="1032361" y="1710421"/>
            <a:ext cx="4324446" cy="4275714"/>
          </a:xfrm>
          <a:prstGeom prst="roundRect">
            <a:avLst>
              <a:gd name="adj" fmla="val 0"/>
            </a:avLst>
          </a:prstGeom>
          <a:solidFill>
            <a:srgbClr val="39BC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798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D5DBC506-5E3A-4188-B883-216B05EB26D8}"/>
              </a:ext>
            </a:extLst>
          </p:cNvPr>
          <p:cNvSpPr/>
          <p:nvPr/>
        </p:nvSpPr>
        <p:spPr>
          <a:xfrm>
            <a:off x="5142399" y="1285745"/>
            <a:ext cx="6613107" cy="51250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270000" sx="82000" sy="8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id-ID" sz="1125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222" name="Chart 221">
            <a:extLst>
              <a:ext uri="{FF2B5EF4-FFF2-40B4-BE49-F238E27FC236}">
                <a16:creationId xmlns:a16="http://schemas.microsoft.com/office/drawing/2014/main" id="{3DCE8E0A-5CE8-4ABF-80D8-6D12FED9F3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788351"/>
              </p:ext>
            </p:extLst>
          </p:nvPr>
        </p:nvGraphicFramePr>
        <p:xfrm>
          <a:off x="5339317" y="1939750"/>
          <a:ext cx="6219272" cy="3817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3" name="Rectangle 222">
            <a:extLst>
              <a:ext uri="{FF2B5EF4-FFF2-40B4-BE49-F238E27FC236}">
                <a16:creationId xmlns:a16="http://schemas.microsoft.com/office/drawing/2014/main" id="{322B77A9-2697-4C8B-B987-E66518E9BD4A}"/>
              </a:ext>
            </a:extLst>
          </p:cNvPr>
          <p:cNvSpPr/>
          <p:nvPr/>
        </p:nvSpPr>
        <p:spPr>
          <a:xfrm>
            <a:off x="2083381" y="2451318"/>
            <a:ext cx="2671781" cy="520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17998C0A-8F5D-48D4-B9E3-FD54F33A3A51}"/>
              </a:ext>
            </a:extLst>
          </p:cNvPr>
          <p:cNvSpPr/>
          <p:nvPr/>
        </p:nvSpPr>
        <p:spPr>
          <a:xfrm>
            <a:off x="2083381" y="3592326"/>
            <a:ext cx="2671781" cy="520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05E82972-B26A-4867-9D6C-394673960822}"/>
              </a:ext>
            </a:extLst>
          </p:cNvPr>
          <p:cNvSpPr/>
          <p:nvPr/>
        </p:nvSpPr>
        <p:spPr>
          <a:xfrm>
            <a:off x="2083381" y="4811034"/>
            <a:ext cx="2671781" cy="520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 important in presentation design and creation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31606A-CF95-4656-9E8A-E8A8F2ECDB03}"/>
              </a:ext>
            </a:extLst>
          </p:cNvPr>
          <p:cNvGrpSpPr/>
          <p:nvPr/>
        </p:nvGrpSpPr>
        <p:grpSpPr>
          <a:xfrm>
            <a:off x="1343608" y="3286730"/>
            <a:ext cx="3271255" cy="1143000"/>
            <a:chOff x="2338388" y="3210102"/>
            <a:chExt cx="2276475" cy="1143000"/>
          </a:xfrm>
        </p:grpSpPr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7915E401-42B8-4A99-BC7E-A67EC2ACC7F7}"/>
                </a:ext>
              </a:extLst>
            </p:cNvPr>
            <p:cNvCxnSpPr/>
            <p:nvPr/>
          </p:nvCxnSpPr>
          <p:spPr>
            <a:xfrm>
              <a:off x="2338388" y="3210102"/>
              <a:ext cx="227647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15C5B2A4-1E35-4391-8F05-49ED340D2719}"/>
                </a:ext>
              </a:extLst>
            </p:cNvPr>
            <p:cNvCxnSpPr/>
            <p:nvPr/>
          </p:nvCxnSpPr>
          <p:spPr>
            <a:xfrm>
              <a:off x="2338388" y="4353102"/>
              <a:ext cx="227647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516B6BFE-FB49-409A-AE32-240EF4FB7485}"/>
              </a:ext>
            </a:extLst>
          </p:cNvPr>
          <p:cNvSpPr txBox="1"/>
          <p:nvPr/>
        </p:nvSpPr>
        <p:spPr>
          <a:xfrm>
            <a:off x="931214" y="280376"/>
            <a:ext cx="4106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Goes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37D79B93-D759-4E23-9AD2-3C77DC16D896}"/>
              </a:ext>
            </a:extLst>
          </p:cNvPr>
          <p:cNvGrpSpPr/>
          <p:nvPr/>
        </p:nvGrpSpPr>
        <p:grpSpPr>
          <a:xfrm flipH="1">
            <a:off x="2214563" y="1080650"/>
            <a:ext cx="575291" cy="185784"/>
            <a:chOff x="10500165" y="974219"/>
            <a:chExt cx="1089389" cy="425686"/>
          </a:xfrm>
          <a:solidFill>
            <a:srgbClr val="FFC000"/>
          </a:solidFill>
        </p:grpSpPr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10E2B69E-C8CD-4372-8702-C92C4A277F34}"/>
                </a:ext>
              </a:extLst>
            </p:cNvPr>
            <p:cNvSpPr/>
            <p:nvPr/>
          </p:nvSpPr>
          <p:spPr>
            <a:xfrm>
              <a:off x="10500165" y="974219"/>
              <a:ext cx="368706" cy="425686"/>
            </a:xfrm>
            <a:custGeom>
              <a:avLst/>
              <a:gdLst>
                <a:gd name="connsiteX0" fmla="*/ 0 w 243458"/>
                <a:gd name="connsiteY0" fmla="*/ 140494 h 281082"/>
                <a:gd name="connsiteX1" fmla="*/ 243459 w 243458"/>
                <a:gd name="connsiteY1" fmla="*/ 281083 h 281082"/>
                <a:gd name="connsiteX2" fmla="*/ 243459 w 243458"/>
                <a:gd name="connsiteY2" fmla="*/ 0 h 28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458" h="281082">
                  <a:moveTo>
                    <a:pt x="0" y="140494"/>
                  </a:moveTo>
                  <a:lnTo>
                    <a:pt x="243459" y="281083"/>
                  </a:lnTo>
                  <a:lnTo>
                    <a:pt x="243459" y="0"/>
                  </a:lnTo>
                  <a:close/>
                </a:path>
              </a:pathLst>
            </a:custGeom>
            <a:grpFill/>
            <a:ln w="9525" cap="flat">
              <a:solidFill>
                <a:srgbClr val="F1F1F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7B9907C7-5608-46DF-957A-9F4D0FC581EE}"/>
                </a:ext>
              </a:extLst>
            </p:cNvPr>
            <p:cNvSpPr/>
            <p:nvPr/>
          </p:nvSpPr>
          <p:spPr>
            <a:xfrm>
              <a:off x="10860507" y="974219"/>
              <a:ext cx="368706" cy="425686"/>
            </a:xfrm>
            <a:custGeom>
              <a:avLst/>
              <a:gdLst>
                <a:gd name="connsiteX0" fmla="*/ 0 w 243458"/>
                <a:gd name="connsiteY0" fmla="*/ 140494 h 281082"/>
                <a:gd name="connsiteX1" fmla="*/ 243459 w 243458"/>
                <a:gd name="connsiteY1" fmla="*/ 281083 h 281082"/>
                <a:gd name="connsiteX2" fmla="*/ 243459 w 243458"/>
                <a:gd name="connsiteY2" fmla="*/ 0 h 28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458" h="281082">
                  <a:moveTo>
                    <a:pt x="0" y="140494"/>
                  </a:moveTo>
                  <a:lnTo>
                    <a:pt x="243459" y="281083"/>
                  </a:lnTo>
                  <a:lnTo>
                    <a:pt x="243459" y="0"/>
                  </a:lnTo>
                  <a:close/>
                </a:path>
              </a:pathLst>
            </a:custGeom>
            <a:grpFill/>
            <a:ln w="9525" cap="flat">
              <a:solidFill>
                <a:srgbClr val="F1F1F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F32017CA-218C-40FC-8B54-81D6A457D4BF}"/>
                </a:ext>
              </a:extLst>
            </p:cNvPr>
            <p:cNvSpPr/>
            <p:nvPr/>
          </p:nvSpPr>
          <p:spPr>
            <a:xfrm>
              <a:off x="11220992" y="974219"/>
              <a:ext cx="368562" cy="425686"/>
            </a:xfrm>
            <a:custGeom>
              <a:avLst/>
              <a:gdLst>
                <a:gd name="connsiteX0" fmla="*/ 0 w 243363"/>
                <a:gd name="connsiteY0" fmla="*/ 140494 h 281082"/>
                <a:gd name="connsiteX1" fmla="*/ 243364 w 243363"/>
                <a:gd name="connsiteY1" fmla="*/ 281083 h 281082"/>
                <a:gd name="connsiteX2" fmla="*/ 243364 w 243363"/>
                <a:gd name="connsiteY2" fmla="*/ 0 h 28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63" h="281082">
                  <a:moveTo>
                    <a:pt x="0" y="140494"/>
                  </a:moveTo>
                  <a:lnTo>
                    <a:pt x="243364" y="281083"/>
                  </a:lnTo>
                  <a:lnTo>
                    <a:pt x="243364" y="0"/>
                  </a:lnTo>
                  <a:close/>
                </a:path>
              </a:pathLst>
            </a:custGeom>
            <a:grpFill/>
            <a:ln w="9525" cap="flat">
              <a:solidFill>
                <a:srgbClr val="F1F1F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8188FA43-D92C-4A9C-878C-60405C4D8DEC}"/>
              </a:ext>
            </a:extLst>
          </p:cNvPr>
          <p:cNvGrpSpPr/>
          <p:nvPr/>
        </p:nvGrpSpPr>
        <p:grpSpPr>
          <a:xfrm>
            <a:off x="1442569" y="4878750"/>
            <a:ext cx="395756" cy="400376"/>
            <a:chOff x="1913040" y="3755537"/>
            <a:chExt cx="581266" cy="588052"/>
          </a:xfrm>
          <a:solidFill>
            <a:schemeClr val="bg1"/>
          </a:solidFill>
        </p:grpSpPr>
        <p:pic>
          <p:nvPicPr>
            <p:cNvPr id="241" name="Graphic 240">
              <a:extLst>
                <a:ext uri="{FF2B5EF4-FFF2-40B4-BE49-F238E27FC236}">
                  <a16:creationId xmlns:a16="http://schemas.microsoft.com/office/drawing/2014/main" id="{15B474D1-27D9-4035-BE41-42086AFD2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43154" y="3892441"/>
              <a:ext cx="451152" cy="451148"/>
            </a:xfrm>
            <a:prstGeom prst="rect">
              <a:avLst/>
            </a:prstGeom>
          </p:spPr>
        </p:pic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1F84A15-CC0A-4609-8EA7-923E8DE19014}"/>
                </a:ext>
              </a:extLst>
            </p:cNvPr>
            <p:cNvSpPr/>
            <p:nvPr/>
          </p:nvSpPr>
          <p:spPr>
            <a:xfrm>
              <a:off x="1941200" y="3755537"/>
              <a:ext cx="437198" cy="540068"/>
            </a:xfrm>
            <a:custGeom>
              <a:avLst/>
              <a:gdLst>
                <a:gd name="connsiteX0" fmla="*/ 711200 w 3454400"/>
                <a:gd name="connsiteY0" fmla="*/ 4267200 h 4267200"/>
                <a:gd name="connsiteX1" fmla="*/ 508000 w 3454400"/>
                <a:gd name="connsiteY1" fmla="*/ 4267200 h 4267200"/>
                <a:gd name="connsiteX2" fmla="*/ 0 w 3454400"/>
                <a:gd name="connsiteY2" fmla="*/ 3759200 h 4267200"/>
                <a:gd name="connsiteX3" fmla="*/ 0 w 3454400"/>
                <a:gd name="connsiteY3" fmla="*/ 508000 h 4267200"/>
                <a:gd name="connsiteX4" fmla="*/ 508000 w 3454400"/>
                <a:gd name="connsiteY4" fmla="*/ 0 h 4267200"/>
                <a:gd name="connsiteX5" fmla="*/ 2946400 w 3454400"/>
                <a:gd name="connsiteY5" fmla="*/ 0 h 4267200"/>
                <a:gd name="connsiteX6" fmla="*/ 3454400 w 3454400"/>
                <a:gd name="connsiteY6" fmla="*/ 508000 h 4267200"/>
                <a:gd name="connsiteX7" fmla="*/ 3352800 w 3454400"/>
                <a:gd name="connsiteY7" fmla="*/ 609600 h 4267200"/>
                <a:gd name="connsiteX8" fmla="*/ 3251200 w 3454400"/>
                <a:gd name="connsiteY8" fmla="*/ 508000 h 4267200"/>
                <a:gd name="connsiteX9" fmla="*/ 2946400 w 3454400"/>
                <a:gd name="connsiteY9" fmla="*/ 203200 h 4267200"/>
                <a:gd name="connsiteX10" fmla="*/ 508000 w 3454400"/>
                <a:gd name="connsiteY10" fmla="*/ 203200 h 4267200"/>
                <a:gd name="connsiteX11" fmla="*/ 203200 w 3454400"/>
                <a:gd name="connsiteY11" fmla="*/ 508000 h 4267200"/>
                <a:gd name="connsiteX12" fmla="*/ 203200 w 3454400"/>
                <a:gd name="connsiteY12" fmla="*/ 3759200 h 4267200"/>
                <a:gd name="connsiteX13" fmla="*/ 508000 w 3454400"/>
                <a:gd name="connsiteY13" fmla="*/ 4064000 h 4267200"/>
                <a:gd name="connsiteX14" fmla="*/ 711200 w 3454400"/>
                <a:gd name="connsiteY14" fmla="*/ 4064000 h 4267200"/>
                <a:gd name="connsiteX15" fmla="*/ 812800 w 3454400"/>
                <a:gd name="connsiteY15" fmla="*/ 4165600 h 4267200"/>
                <a:gd name="connsiteX16" fmla="*/ 711200 w 3454400"/>
                <a:gd name="connsiteY16" fmla="*/ 4267200 h 426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54400" h="4267200">
                  <a:moveTo>
                    <a:pt x="711200" y="4267200"/>
                  </a:moveTo>
                  <a:lnTo>
                    <a:pt x="508000" y="4267200"/>
                  </a:lnTo>
                  <a:cubicBezTo>
                    <a:pt x="227990" y="4267200"/>
                    <a:pt x="0" y="4039413"/>
                    <a:pt x="0" y="3759200"/>
                  </a:cubicBezTo>
                  <a:lnTo>
                    <a:pt x="0" y="508000"/>
                  </a:lnTo>
                  <a:cubicBezTo>
                    <a:pt x="0" y="227787"/>
                    <a:pt x="227990" y="0"/>
                    <a:pt x="508000" y="0"/>
                  </a:cubicBezTo>
                  <a:lnTo>
                    <a:pt x="2946400" y="0"/>
                  </a:lnTo>
                  <a:cubicBezTo>
                    <a:pt x="3226410" y="0"/>
                    <a:pt x="3454400" y="227787"/>
                    <a:pt x="3454400" y="508000"/>
                  </a:cubicBezTo>
                  <a:cubicBezTo>
                    <a:pt x="3454400" y="564083"/>
                    <a:pt x="3408883" y="609600"/>
                    <a:pt x="3352800" y="609600"/>
                  </a:cubicBezTo>
                  <a:cubicBezTo>
                    <a:pt x="3296717" y="609600"/>
                    <a:pt x="3251200" y="564083"/>
                    <a:pt x="3251200" y="508000"/>
                  </a:cubicBezTo>
                  <a:cubicBezTo>
                    <a:pt x="3251200" y="339954"/>
                    <a:pt x="3114446" y="203200"/>
                    <a:pt x="2946400" y="203200"/>
                  </a:cubicBezTo>
                  <a:lnTo>
                    <a:pt x="508000" y="203200"/>
                  </a:lnTo>
                  <a:cubicBezTo>
                    <a:pt x="339954" y="203200"/>
                    <a:pt x="203200" y="339954"/>
                    <a:pt x="203200" y="508000"/>
                  </a:cubicBezTo>
                  <a:lnTo>
                    <a:pt x="203200" y="3759200"/>
                  </a:lnTo>
                  <a:cubicBezTo>
                    <a:pt x="203200" y="3927246"/>
                    <a:pt x="339954" y="4064000"/>
                    <a:pt x="508000" y="4064000"/>
                  </a:cubicBezTo>
                  <a:lnTo>
                    <a:pt x="711200" y="4064000"/>
                  </a:lnTo>
                  <a:cubicBezTo>
                    <a:pt x="767283" y="4064000"/>
                    <a:pt x="812800" y="4109517"/>
                    <a:pt x="812800" y="4165600"/>
                  </a:cubicBezTo>
                  <a:cubicBezTo>
                    <a:pt x="812800" y="4221683"/>
                    <a:pt x="767283" y="4267200"/>
                    <a:pt x="711200" y="4267200"/>
                  </a:cubicBezTo>
                  <a:close/>
                </a:path>
              </a:pathLst>
            </a:custGeom>
            <a:grpFill/>
            <a:ln w="203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17EC1738-06BF-427A-B075-EB76BBD4E322}"/>
                </a:ext>
              </a:extLst>
            </p:cNvPr>
            <p:cNvSpPr/>
            <p:nvPr/>
          </p:nvSpPr>
          <p:spPr>
            <a:xfrm rot="19032691">
              <a:off x="1913040" y="3958938"/>
              <a:ext cx="229747" cy="230341"/>
            </a:xfrm>
            <a:custGeom>
              <a:avLst/>
              <a:gdLst>
                <a:gd name="connsiteX0" fmla="*/ 272052 w 297280"/>
                <a:gd name="connsiteY0" fmla="*/ 13391 h 298049"/>
                <a:gd name="connsiteX1" fmla="*/ 207554 w 297280"/>
                <a:gd name="connsiteY1" fmla="*/ 13391 h 298049"/>
                <a:gd name="connsiteX2" fmla="*/ 26747 w 297280"/>
                <a:gd name="connsiteY2" fmla="*/ 194650 h 298049"/>
                <a:gd name="connsiteX3" fmla="*/ 24147 w 297280"/>
                <a:gd name="connsiteY3" fmla="*/ 199122 h 298049"/>
                <a:gd name="connsiteX4" fmla="*/ 370 w 297280"/>
                <a:gd name="connsiteY4" fmla="*/ 285175 h 298049"/>
                <a:gd name="connsiteX5" fmla="*/ 2966 w 297280"/>
                <a:gd name="connsiteY5" fmla="*/ 295073 h 298049"/>
                <a:gd name="connsiteX6" fmla="*/ 12840 w 297280"/>
                <a:gd name="connsiteY6" fmla="*/ 297681 h 298049"/>
                <a:gd name="connsiteX7" fmla="*/ 98679 w 297280"/>
                <a:gd name="connsiteY7" fmla="*/ 273841 h 298049"/>
                <a:gd name="connsiteX8" fmla="*/ 103141 w 297280"/>
                <a:gd name="connsiteY8" fmla="*/ 271234 h 298049"/>
                <a:gd name="connsiteX9" fmla="*/ 283944 w 297280"/>
                <a:gd name="connsiteY9" fmla="*/ 89971 h 298049"/>
                <a:gd name="connsiteX10" fmla="*/ 283944 w 297280"/>
                <a:gd name="connsiteY10" fmla="*/ 25313 h 298049"/>
                <a:gd name="connsiteX11" fmla="*/ 48829 w 297280"/>
                <a:gd name="connsiteY11" fmla="*/ 201254 h 298049"/>
                <a:gd name="connsiteX12" fmla="*/ 196806 w 297280"/>
                <a:gd name="connsiteY12" fmla="*/ 52904 h 298049"/>
                <a:gd name="connsiteX13" fmla="*/ 244530 w 297280"/>
                <a:gd name="connsiteY13" fmla="*/ 100746 h 298049"/>
                <a:gd name="connsiteX14" fmla="*/ 96549 w 297280"/>
                <a:gd name="connsiteY14" fmla="*/ 249096 h 298049"/>
                <a:gd name="connsiteX15" fmla="*/ 39297 w 297280"/>
                <a:gd name="connsiteY15" fmla="*/ 220430 h 298049"/>
                <a:gd name="connsiteX16" fmla="*/ 77424 w 297280"/>
                <a:gd name="connsiteY16" fmla="*/ 258657 h 298049"/>
                <a:gd name="connsiteX17" fmla="*/ 24685 w 297280"/>
                <a:gd name="connsiteY17" fmla="*/ 273305 h 298049"/>
                <a:gd name="connsiteX18" fmla="*/ 269613 w 297280"/>
                <a:gd name="connsiteY18" fmla="*/ 75605 h 298049"/>
                <a:gd name="connsiteX19" fmla="*/ 258865 w 297280"/>
                <a:gd name="connsiteY19" fmla="*/ 86380 h 298049"/>
                <a:gd name="connsiteX20" fmla="*/ 211137 w 297280"/>
                <a:gd name="connsiteY20" fmla="*/ 38533 h 298049"/>
                <a:gd name="connsiteX21" fmla="*/ 221890 w 297280"/>
                <a:gd name="connsiteY21" fmla="*/ 27758 h 298049"/>
                <a:gd name="connsiteX22" fmla="*/ 257716 w 297280"/>
                <a:gd name="connsiteY22" fmla="*/ 27758 h 298049"/>
                <a:gd name="connsiteX23" fmla="*/ 269613 w 297280"/>
                <a:gd name="connsiteY23" fmla="*/ 39680 h 298049"/>
                <a:gd name="connsiteX24" fmla="*/ 269613 w 297280"/>
                <a:gd name="connsiteY24" fmla="*/ 75605 h 29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7280" h="298049">
                  <a:moveTo>
                    <a:pt x="272052" y="13391"/>
                  </a:moveTo>
                  <a:cubicBezTo>
                    <a:pt x="254241" y="-4464"/>
                    <a:pt x="225366" y="-4464"/>
                    <a:pt x="207554" y="13391"/>
                  </a:cubicBezTo>
                  <a:lnTo>
                    <a:pt x="26747" y="194650"/>
                  </a:lnTo>
                  <a:cubicBezTo>
                    <a:pt x="25508" y="195891"/>
                    <a:pt x="24614" y="197432"/>
                    <a:pt x="24147" y="199122"/>
                  </a:cubicBezTo>
                  <a:lnTo>
                    <a:pt x="370" y="285175"/>
                  </a:lnTo>
                  <a:cubicBezTo>
                    <a:pt x="-608" y="288704"/>
                    <a:pt x="385" y="292482"/>
                    <a:pt x="2966" y="295073"/>
                  </a:cubicBezTo>
                  <a:cubicBezTo>
                    <a:pt x="5552" y="297661"/>
                    <a:pt x="9321" y="298657"/>
                    <a:pt x="12840" y="297681"/>
                  </a:cubicBezTo>
                  <a:lnTo>
                    <a:pt x="98679" y="273841"/>
                  </a:lnTo>
                  <a:cubicBezTo>
                    <a:pt x="100366" y="273372"/>
                    <a:pt x="101901" y="272475"/>
                    <a:pt x="103141" y="271234"/>
                  </a:cubicBezTo>
                  <a:lnTo>
                    <a:pt x="283944" y="89971"/>
                  </a:lnTo>
                  <a:cubicBezTo>
                    <a:pt x="301727" y="72104"/>
                    <a:pt x="301727" y="43180"/>
                    <a:pt x="283944" y="25313"/>
                  </a:cubicBezTo>
                  <a:close/>
                  <a:moveTo>
                    <a:pt x="48829" y="201254"/>
                  </a:moveTo>
                  <a:lnTo>
                    <a:pt x="196806" y="52904"/>
                  </a:lnTo>
                  <a:lnTo>
                    <a:pt x="244530" y="100746"/>
                  </a:lnTo>
                  <a:lnTo>
                    <a:pt x="96549" y="249096"/>
                  </a:lnTo>
                  <a:close/>
                  <a:moveTo>
                    <a:pt x="39297" y="220430"/>
                  </a:moveTo>
                  <a:lnTo>
                    <a:pt x="77424" y="258657"/>
                  </a:lnTo>
                  <a:lnTo>
                    <a:pt x="24685" y="273305"/>
                  </a:lnTo>
                  <a:close/>
                  <a:moveTo>
                    <a:pt x="269613" y="75605"/>
                  </a:moveTo>
                  <a:lnTo>
                    <a:pt x="258865" y="86380"/>
                  </a:lnTo>
                  <a:lnTo>
                    <a:pt x="211137" y="38533"/>
                  </a:lnTo>
                  <a:lnTo>
                    <a:pt x="221890" y="27758"/>
                  </a:lnTo>
                  <a:cubicBezTo>
                    <a:pt x="231783" y="17840"/>
                    <a:pt x="247824" y="17840"/>
                    <a:pt x="257716" y="27758"/>
                  </a:cubicBezTo>
                  <a:lnTo>
                    <a:pt x="269613" y="39680"/>
                  </a:lnTo>
                  <a:cubicBezTo>
                    <a:pt x="279490" y="49610"/>
                    <a:pt x="279490" y="65679"/>
                    <a:pt x="269613" y="75605"/>
                  </a:cubicBezTo>
                  <a:close/>
                </a:path>
              </a:pathLst>
            </a:custGeom>
            <a:grpFill/>
            <a:ln w="9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58ADCDCB-5605-4D71-8283-F1ACEEED3E3E}"/>
              </a:ext>
            </a:extLst>
          </p:cNvPr>
          <p:cNvGrpSpPr/>
          <p:nvPr/>
        </p:nvGrpSpPr>
        <p:grpSpPr>
          <a:xfrm>
            <a:off x="1431705" y="3635114"/>
            <a:ext cx="410817" cy="410817"/>
            <a:chOff x="3657600" y="990600"/>
            <a:chExt cx="4876800" cy="4876800"/>
          </a:xfrm>
          <a:solidFill>
            <a:schemeClr val="bg1"/>
          </a:solidFill>
        </p:grpSpPr>
        <p:pic>
          <p:nvPicPr>
            <p:cNvPr id="245" name="Graphic 244">
              <a:extLst>
                <a:ext uri="{FF2B5EF4-FFF2-40B4-BE49-F238E27FC236}">
                  <a16:creationId xmlns:a16="http://schemas.microsoft.com/office/drawing/2014/main" id="{2701D879-5D2E-4BF8-AB2B-D1BE47230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57600" y="990600"/>
              <a:ext cx="4876800" cy="4876800"/>
            </a:xfrm>
            <a:prstGeom prst="rect">
              <a:avLst/>
            </a:prstGeom>
          </p:spPr>
        </p:pic>
        <p:pic>
          <p:nvPicPr>
            <p:cNvPr id="246" name="Graphic 245">
              <a:extLst>
                <a:ext uri="{FF2B5EF4-FFF2-40B4-BE49-F238E27FC236}">
                  <a16:creationId xmlns:a16="http://schemas.microsoft.com/office/drawing/2014/main" id="{F2DA9313-8676-43ED-9F6D-3CA557A42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18456" y="3382519"/>
              <a:ext cx="1470991" cy="1470991"/>
            </a:xfrm>
            <a:prstGeom prst="rect">
              <a:avLst/>
            </a:prstGeom>
          </p:spPr>
        </p:pic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5F28FB7E-C9DB-4607-88D6-762B49D165E4}"/>
              </a:ext>
            </a:extLst>
          </p:cNvPr>
          <p:cNvGrpSpPr/>
          <p:nvPr/>
        </p:nvGrpSpPr>
        <p:grpSpPr>
          <a:xfrm>
            <a:off x="1413987" y="2487661"/>
            <a:ext cx="424338" cy="424338"/>
            <a:chOff x="8111146" y="4000823"/>
            <a:chExt cx="424338" cy="424338"/>
          </a:xfrm>
          <a:solidFill>
            <a:schemeClr val="bg1"/>
          </a:solidFill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7DCB0B55-1D3E-42CF-AFAB-71E0AE9F7B8B}"/>
                </a:ext>
              </a:extLst>
            </p:cNvPr>
            <p:cNvSpPr/>
            <p:nvPr/>
          </p:nvSpPr>
          <p:spPr>
            <a:xfrm>
              <a:off x="8111146" y="4000823"/>
              <a:ext cx="424338" cy="424338"/>
            </a:xfrm>
            <a:custGeom>
              <a:avLst/>
              <a:gdLst>
                <a:gd name="connsiteX0" fmla="*/ 410650 w 424338"/>
                <a:gd name="connsiteY0" fmla="*/ 355896 h 424338"/>
                <a:gd name="connsiteX1" fmla="*/ 410650 w 424338"/>
                <a:gd name="connsiteY1" fmla="*/ 130039 h 424338"/>
                <a:gd name="connsiteX2" fmla="*/ 376429 w 424338"/>
                <a:gd name="connsiteY2" fmla="*/ 95818 h 424338"/>
                <a:gd name="connsiteX3" fmla="*/ 355896 w 424338"/>
                <a:gd name="connsiteY3" fmla="*/ 95818 h 424338"/>
                <a:gd name="connsiteX4" fmla="*/ 260078 w 424338"/>
                <a:gd name="connsiteY4" fmla="*/ 0 h 424338"/>
                <a:gd name="connsiteX5" fmla="*/ 164260 w 424338"/>
                <a:gd name="connsiteY5" fmla="*/ 95818 h 424338"/>
                <a:gd name="connsiteX6" fmla="*/ 47909 w 424338"/>
                <a:gd name="connsiteY6" fmla="*/ 95818 h 424338"/>
                <a:gd name="connsiteX7" fmla="*/ 13688 w 424338"/>
                <a:gd name="connsiteY7" fmla="*/ 130039 h 424338"/>
                <a:gd name="connsiteX8" fmla="*/ 13688 w 424338"/>
                <a:gd name="connsiteY8" fmla="*/ 355896 h 424338"/>
                <a:gd name="connsiteX9" fmla="*/ 0 w 424338"/>
                <a:gd name="connsiteY9" fmla="*/ 355896 h 424338"/>
                <a:gd name="connsiteX10" fmla="*/ 0 w 424338"/>
                <a:gd name="connsiteY10" fmla="*/ 390117 h 424338"/>
                <a:gd name="connsiteX11" fmla="*/ 34221 w 424338"/>
                <a:gd name="connsiteY11" fmla="*/ 424338 h 424338"/>
                <a:gd name="connsiteX12" fmla="*/ 390117 w 424338"/>
                <a:gd name="connsiteY12" fmla="*/ 424338 h 424338"/>
                <a:gd name="connsiteX13" fmla="*/ 424338 w 424338"/>
                <a:gd name="connsiteY13" fmla="*/ 390117 h 424338"/>
                <a:gd name="connsiteX14" fmla="*/ 424338 w 424338"/>
                <a:gd name="connsiteY14" fmla="*/ 355896 h 424338"/>
                <a:gd name="connsiteX15" fmla="*/ 376429 w 424338"/>
                <a:gd name="connsiteY15" fmla="*/ 109507 h 424338"/>
                <a:gd name="connsiteX16" fmla="*/ 396961 w 424338"/>
                <a:gd name="connsiteY16" fmla="*/ 130039 h 424338"/>
                <a:gd name="connsiteX17" fmla="*/ 396961 w 424338"/>
                <a:gd name="connsiteY17" fmla="*/ 355896 h 424338"/>
                <a:gd name="connsiteX18" fmla="*/ 383273 w 424338"/>
                <a:gd name="connsiteY18" fmla="*/ 355896 h 424338"/>
                <a:gd name="connsiteX19" fmla="*/ 383273 w 424338"/>
                <a:gd name="connsiteY19" fmla="*/ 136883 h 424338"/>
                <a:gd name="connsiteX20" fmla="*/ 369585 w 424338"/>
                <a:gd name="connsiteY20" fmla="*/ 123195 h 424338"/>
                <a:gd name="connsiteX21" fmla="*/ 351859 w 424338"/>
                <a:gd name="connsiteY21" fmla="*/ 123195 h 424338"/>
                <a:gd name="connsiteX22" fmla="*/ 354800 w 424338"/>
                <a:gd name="connsiteY22" fmla="*/ 109507 h 424338"/>
                <a:gd name="connsiteX23" fmla="*/ 181925 w 424338"/>
                <a:gd name="connsiteY23" fmla="*/ 70667 h 424338"/>
                <a:gd name="connsiteX24" fmla="*/ 254568 w 424338"/>
                <a:gd name="connsiteY24" fmla="*/ 100938 h 424338"/>
                <a:gd name="connsiteX25" fmla="*/ 279441 w 424338"/>
                <a:gd name="connsiteY25" fmla="*/ 175545 h 424338"/>
                <a:gd name="connsiteX26" fmla="*/ 260078 w 424338"/>
                <a:gd name="connsiteY26" fmla="*/ 177948 h 424338"/>
                <a:gd name="connsiteX27" fmla="*/ 177948 w 424338"/>
                <a:gd name="connsiteY27" fmla="*/ 95818 h 424338"/>
                <a:gd name="connsiteX28" fmla="*/ 181925 w 424338"/>
                <a:gd name="connsiteY28" fmla="*/ 70667 h 424338"/>
                <a:gd name="connsiteX29" fmla="*/ 292444 w 424338"/>
                <a:gd name="connsiteY29" fmla="*/ 171274 h 424338"/>
                <a:gd name="connsiteX30" fmla="*/ 267908 w 424338"/>
                <a:gd name="connsiteY30" fmla="*/ 97666 h 424338"/>
                <a:gd name="connsiteX31" fmla="*/ 322728 w 424338"/>
                <a:gd name="connsiteY31" fmla="*/ 42843 h 424338"/>
                <a:gd name="connsiteX32" fmla="*/ 342208 w 424338"/>
                <a:gd name="connsiteY32" fmla="*/ 95818 h 424338"/>
                <a:gd name="connsiteX33" fmla="*/ 292444 w 424338"/>
                <a:gd name="connsiteY33" fmla="*/ 171274 h 424338"/>
                <a:gd name="connsiteX34" fmla="*/ 260078 w 424338"/>
                <a:gd name="connsiteY34" fmla="*/ 13688 h 424338"/>
                <a:gd name="connsiteX35" fmla="*/ 313061 w 424338"/>
                <a:gd name="connsiteY35" fmla="*/ 33161 h 424338"/>
                <a:gd name="connsiteX36" fmla="*/ 258484 w 424338"/>
                <a:gd name="connsiteY36" fmla="*/ 87734 h 424338"/>
                <a:gd name="connsiteX37" fmla="*/ 187229 w 424338"/>
                <a:gd name="connsiteY37" fmla="*/ 58052 h 424338"/>
                <a:gd name="connsiteX38" fmla="*/ 260078 w 424338"/>
                <a:gd name="connsiteY38" fmla="*/ 13688 h 424338"/>
                <a:gd name="connsiteX39" fmla="*/ 27377 w 424338"/>
                <a:gd name="connsiteY39" fmla="*/ 130039 h 424338"/>
                <a:gd name="connsiteX40" fmla="*/ 47909 w 424338"/>
                <a:gd name="connsiteY40" fmla="*/ 109507 h 424338"/>
                <a:gd name="connsiteX41" fmla="*/ 165356 w 424338"/>
                <a:gd name="connsiteY41" fmla="*/ 109507 h 424338"/>
                <a:gd name="connsiteX42" fmla="*/ 168297 w 424338"/>
                <a:gd name="connsiteY42" fmla="*/ 123195 h 424338"/>
                <a:gd name="connsiteX43" fmla="*/ 54753 w 424338"/>
                <a:gd name="connsiteY43" fmla="*/ 123195 h 424338"/>
                <a:gd name="connsiteX44" fmla="*/ 41065 w 424338"/>
                <a:gd name="connsiteY44" fmla="*/ 136883 h 424338"/>
                <a:gd name="connsiteX45" fmla="*/ 41065 w 424338"/>
                <a:gd name="connsiteY45" fmla="*/ 355896 h 424338"/>
                <a:gd name="connsiteX46" fmla="*/ 27377 w 424338"/>
                <a:gd name="connsiteY46" fmla="*/ 355896 h 424338"/>
                <a:gd name="connsiteX47" fmla="*/ 410650 w 424338"/>
                <a:gd name="connsiteY47" fmla="*/ 390117 h 424338"/>
                <a:gd name="connsiteX48" fmla="*/ 390117 w 424338"/>
                <a:gd name="connsiteY48" fmla="*/ 410650 h 424338"/>
                <a:gd name="connsiteX49" fmla="*/ 34221 w 424338"/>
                <a:gd name="connsiteY49" fmla="*/ 410650 h 424338"/>
                <a:gd name="connsiteX50" fmla="*/ 13688 w 424338"/>
                <a:gd name="connsiteY50" fmla="*/ 390117 h 424338"/>
                <a:gd name="connsiteX51" fmla="*/ 13688 w 424338"/>
                <a:gd name="connsiteY51" fmla="*/ 369585 h 424338"/>
                <a:gd name="connsiteX52" fmla="*/ 154692 w 424338"/>
                <a:gd name="connsiteY52" fmla="*/ 369585 h 424338"/>
                <a:gd name="connsiteX53" fmla="*/ 190467 w 424338"/>
                <a:gd name="connsiteY53" fmla="*/ 383273 h 424338"/>
                <a:gd name="connsiteX54" fmla="*/ 233878 w 424338"/>
                <a:gd name="connsiteY54" fmla="*/ 383273 h 424338"/>
                <a:gd name="connsiteX55" fmla="*/ 269652 w 424338"/>
                <a:gd name="connsiteY55" fmla="*/ 369585 h 424338"/>
                <a:gd name="connsiteX56" fmla="*/ 355896 w 424338"/>
                <a:gd name="connsiteY56" fmla="*/ 369585 h 424338"/>
                <a:gd name="connsiteX57" fmla="*/ 355896 w 424338"/>
                <a:gd name="connsiteY57" fmla="*/ 355896 h 424338"/>
                <a:gd name="connsiteX58" fmla="*/ 264089 w 424338"/>
                <a:gd name="connsiteY58" fmla="*/ 355896 h 424338"/>
                <a:gd name="connsiteX59" fmla="*/ 262083 w 424338"/>
                <a:gd name="connsiteY59" fmla="*/ 357902 h 424338"/>
                <a:gd name="connsiteX60" fmla="*/ 233871 w 424338"/>
                <a:gd name="connsiteY60" fmla="*/ 369585 h 424338"/>
                <a:gd name="connsiteX61" fmla="*/ 190460 w 424338"/>
                <a:gd name="connsiteY61" fmla="*/ 369585 h 424338"/>
                <a:gd name="connsiteX62" fmla="*/ 162248 w 424338"/>
                <a:gd name="connsiteY62" fmla="*/ 357902 h 424338"/>
                <a:gd name="connsiteX63" fmla="*/ 160250 w 424338"/>
                <a:gd name="connsiteY63" fmla="*/ 355896 h 424338"/>
                <a:gd name="connsiteX64" fmla="*/ 54753 w 424338"/>
                <a:gd name="connsiteY64" fmla="*/ 355896 h 424338"/>
                <a:gd name="connsiteX65" fmla="*/ 54753 w 424338"/>
                <a:gd name="connsiteY65" fmla="*/ 136883 h 424338"/>
                <a:gd name="connsiteX66" fmla="*/ 173637 w 424338"/>
                <a:gd name="connsiteY66" fmla="*/ 136883 h 424338"/>
                <a:gd name="connsiteX67" fmla="*/ 260078 w 424338"/>
                <a:gd name="connsiteY67" fmla="*/ 191637 h 424338"/>
                <a:gd name="connsiteX68" fmla="*/ 346519 w 424338"/>
                <a:gd name="connsiteY68" fmla="*/ 136883 h 424338"/>
                <a:gd name="connsiteX69" fmla="*/ 369585 w 424338"/>
                <a:gd name="connsiteY69" fmla="*/ 136883 h 424338"/>
                <a:gd name="connsiteX70" fmla="*/ 369585 w 424338"/>
                <a:gd name="connsiteY70" fmla="*/ 369585 h 424338"/>
                <a:gd name="connsiteX71" fmla="*/ 410650 w 424338"/>
                <a:gd name="connsiteY71" fmla="*/ 369585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24338" h="424338">
                  <a:moveTo>
                    <a:pt x="410650" y="355896"/>
                  </a:moveTo>
                  <a:lnTo>
                    <a:pt x="410650" y="130039"/>
                  </a:lnTo>
                  <a:cubicBezTo>
                    <a:pt x="410650" y="111171"/>
                    <a:pt x="395297" y="95818"/>
                    <a:pt x="376429" y="95818"/>
                  </a:cubicBezTo>
                  <a:lnTo>
                    <a:pt x="355896" y="95818"/>
                  </a:lnTo>
                  <a:cubicBezTo>
                    <a:pt x="355896" y="42980"/>
                    <a:pt x="312917" y="0"/>
                    <a:pt x="260078" y="0"/>
                  </a:cubicBezTo>
                  <a:cubicBezTo>
                    <a:pt x="207240" y="0"/>
                    <a:pt x="164260" y="42980"/>
                    <a:pt x="164260" y="95818"/>
                  </a:cubicBezTo>
                  <a:lnTo>
                    <a:pt x="47909" y="95818"/>
                  </a:lnTo>
                  <a:cubicBezTo>
                    <a:pt x="29041" y="95818"/>
                    <a:pt x="13688" y="111171"/>
                    <a:pt x="13688" y="130039"/>
                  </a:cubicBezTo>
                  <a:lnTo>
                    <a:pt x="13688" y="355896"/>
                  </a:lnTo>
                  <a:lnTo>
                    <a:pt x="0" y="355896"/>
                  </a:lnTo>
                  <a:lnTo>
                    <a:pt x="0" y="390117"/>
                  </a:lnTo>
                  <a:cubicBezTo>
                    <a:pt x="0" y="408986"/>
                    <a:pt x="15353" y="424338"/>
                    <a:pt x="34221" y="424338"/>
                  </a:cubicBezTo>
                  <a:lnTo>
                    <a:pt x="390117" y="424338"/>
                  </a:lnTo>
                  <a:cubicBezTo>
                    <a:pt x="408986" y="424338"/>
                    <a:pt x="424338" y="408986"/>
                    <a:pt x="424338" y="390117"/>
                  </a:cubicBezTo>
                  <a:lnTo>
                    <a:pt x="424338" y="355896"/>
                  </a:lnTo>
                  <a:close/>
                  <a:moveTo>
                    <a:pt x="376429" y="109507"/>
                  </a:moveTo>
                  <a:cubicBezTo>
                    <a:pt x="387747" y="109507"/>
                    <a:pt x="396961" y="118721"/>
                    <a:pt x="396961" y="130039"/>
                  </a:cubicBezTo>
                  <a:lnTo>
                    <a:pt x="396961" y="355896"/>
                  </a:lnTo>
                  <a:lnTo>
                    <a:pt x="383273" y="355896"/>
                  </a:lnTo>
                  <a:lnTo>
                    <a:pt x="383273" y="136883"/>
                  </a:lnTo>
                  <a:cubicBezTo>
                    <a:pt x="383273" y="129334"/>
                    <a:pt x="377134" y="123195"/>
                    <a:pt x="369585" y="123195"/>
                  </a:cubicBezTo>
                  <a:lnTo>
                    <a:pt x="351859" y="123195"/>
                  </a:lnTo>
                  <a:cubicBezTo>
                    <a:pt x="353179" y="118760"/>
                    <a:pt x="354132" y="114182"/>
                    <a:pt x="354800" y="109507"/>
                  </a:cubicBezTo>
                  <a:close/>
                  <a:moveTo>
                    <a:pt x="181925" y="70667"/>
                  </a:moveTo>
                  <a:lnTo>
                    <a:pt x="254568" y="100938"/>
                  </a:lnTo>
                  <a:lnTo>
                    <a:pt x="279441" y="175545"/>
                  </a:lnTo>
                  <a:cubicBezTo>
                    <a:pt x="273218" y="177059"/>
                    <a:pt x="266759" y="177948"/>
                    <a:pt x="260078" y="177948"/>
                  </a:cubicBezTo>
                  <a:cubicBezTo>
                    <a:pt x="214789" y="177948"/>
                    <a:pt x="177948" y="141108"/>
                    <a:pt x="177948" y="95818"/>
                  </a:cubicBezTo>
                  <a:cubicBezTo>
                    <a:pt x="177948" y="87042"/>
                    <a:pt x="179365" y="78598"/>
                    <a:pt x="181925" y="70667"/>
                  </a:cubicBezTo>
                  <a:close/>
                  <a:moveTo>
                    <a:pt x="292444" y="171274"/>
                  </a:moveTo>
                  <a:lnTo>
                    <a:pt x="267908" y="97666"/>
                  </a:lnTo>
                  <a:lnTo>
                    <a:pt x="322728" y="42843"/>
                  </a:lnTo>
                  <a:cubicBezTo>
                    <a:pt x="334856" y="57156"/>
                    <a:pt x="342208" y="75633"/>
                    <a:pt x="342208" y="95818"/>
                  </a:cubicBezTo>
                  <a:cubicBezTo>
                    <a:pt x="342208" y="129615"/>
                    <a:pt x="321676" y="158689"/>
                    <a:pt x="292444" y="171274"/>
                  </a:cubicBezTo>
                  <a:close/>
                  <a:moveTo>
                    <a:pt x="260078" y="13688"/>
                  </a:moveTo>
                  <a:cubicBezTo>
                    <a:pt x="280263" y="13688"/>
                    <a:pt x="298740" y="21040"/>
                    <a:pt x="313061" y="33161"/>
                  </a:cubicBezTo>
                  <a:lnTo>
                    <a:pt x="258484" y="87734"/>
                  </a:lnTo>
                  <a:lnTo>
                    <a:pt x="187229" y="58052"/>
                  </a:lnTo>
                  <a:cubicBezTo>
                    <a:pt x="200923" y="31731"/>
                    <a:pt x="228410" y="13688"/>
                    <a:pt x="260078" y="13688"/>
                  </a:cubicBezTo>
                  <a:close/>
                  <a:moveTo>
                    <a:pt x="27377" y="130039"/>
                  </a:moveTo>
                  <a:cubicBezTo>
                    <a:pt x="27377" y="118721"/>
                    <a:pt x="36590" y="109507"/>
                    <a:pt x="47909" y="109507"/>
                  </a:cubicBezTo>
                  <a:lnTo>
                    <a:pt x="165356" y="109507"/>
                  </a:lnTo>
                  <a:cubicBezTo>
                    <a:pt x="166025" y="114182"/>
                    <a:pt x="166970" y="118760"/>
                    <a:pt x="168297" y="123195"/>
                  </a:cubicBezTo>
                  <a:lnTo>
                    <a:pt x="54753" y="123195"/>
                  </a:lnTo>
                  <a:cubicBezTo>
                    <a:pt x="47204" y="123195"/>
                    <a:pt x="41065" y="129334"/>
                    <a:pt x="41065" y="136883"/>
                  </a:cubicBezTo>
                  <a:lnTo>
                    <a:pt x="41065" y="355896"/>
                  </a:lnTo>
                  <a:lnTo>
                    <a:pt x="27377" y="355896"/>
                  </a:lnTo>
                  <a:close/>
                  <a:moveTo>
                    <a:pt x="410650" y="390117"/>
                  </a:moveTo>
                  <a:cubicBezTo>
                    <a:pt x="410650" y="401436"/>
                    <a:pt x="401436" y="410650"/>
                    <a:pt x="390117" y="410650"/>
                  </a:cubicBezTo>
                  <a:lnTo>
                    <a:pt x="34221" y="410650"/>
                  </a:lnTo>
                  <a:cubicBezTo>
                    <a:pt x="22902" y="410650"/>
                    <a:pt x="13688" y="401436"/>
                    <a:pt x="13688" y="390117"/>
                  </a:cubicBezTo>
                  <a:lnTo>
                    <a:pt x="13688" y="369585"/>
                  </a:lnTo>
                  <a:lnTo>
                    <a:pt x="154692" y="369585"/>
                  </a:lnTo>
                  <a:cubicBezTo>
                    <a:pt x="164534" y="378434"/>
                    <a:pt x="177126" y="383273"/>
                    <a:pt x="190467" y="383273"/>
                  </a:cubicBezTo>
                  <a:lnTo>
                    <a:pt x="233878" y="383273"/>
                  </a:lnTo>
                  <a:cubicBezTo>
                    <a:pt x="247219" y="383273"/>
                    <a:pt x="259811" y="378434"/>
                    <a:pt x="269652" y="369585"/>
                  </a:cubicBezTo>
                  <a:lnTo>
                    <a:pt x="355896" y="369585"/>
                  </a:lnTo>
                  <a:lnTo>
                    <a:pt x="355896" y="355896"/>
                  </a:lnTo>
                  <a:lnTo>
                    <a:pt x="264089" y="355896"/>
                  </a:lnTo>
                  <a:lnTo>
                    <a:pt x="262083" y="357902"/>
                  </a:lnTo>
                  <a:cubicBezTo>
                    <a:pt x="254547" y="365437"/>
                    <a:pt x="244535" y="369585"/>
                    <a:pt x="233871" y="369585"/>
                  </a:cubicBezTo>
                  <a:lnTo>
                    <a:pt x="190460" y="369585"/>
                  </a:lnTo>
                  <a:cubicBezTo>
                    <a:pt x="179803" y="369585"/>
                    <a:pt x="169784" y="365437"/>
                    <a:pt x="162248" y="357902"/>
                  </a:cubicBezTo>
                  <a:lnTo>
                    <a:pt x="160250" y="355896"/>
                  </a:lnTo>
                  <a:lnTo>
                    <a:pt x="54753" y="355896"/>
                  </a:lnTo>
                  <a:lnTo>
                    <a:pt x="54753" y="136883"/>
                  </a:lnTo>
                  <a:lnTo>
                    <a:pt x="173637" y="136883"/>
                  </a:lnTo>
                  <a:cubicBezTo>
                    <a:pt x="189056" y="169202"/>
                    <a:pt x="221951" y="191637"/>
                    <a:pt x="260078" y="191637"/>
                  </a:cubicBezTo>
                  <a:cubicBezTo>
                    <a:pt x="298205" y="191637"/>
                    <a:pt x="331100" y="169202"/>
                    <a:pt x="346519" y="136883"/>
                  </a:cubicBezTo>
                  <a:lnTo>
                    <a:pt x="369585" y="136883"/>
                  </a:lnTo>
                  <a:lnTo>
                    <a:pt x="369585" y="369585"/>
                  </a:lnTo>
                  <a:lnTo>
                    <a:pt x="410650" y="369585"/>
                  </a:lnTo>
                  <a:close/>
                </a:path>
              </a:pathLst>
            </a:custGeom>
            <a:grpFill/>
            <a:ln w="8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53CBACBD-746E-4256-8E87-E2116A11C62E}"/>
                </a:ext>
              </a:extLst>
            </p:cNvPr>
            <p:cNvSpPr/>
            <p:nvPr/>
          </p:nvSpPr>
          <p:spPr>
            <a:xfrm>
              <a:off x="8179587" y="4247212"/>
              <a:ext cx="287454" cy="95818"/>
            </a:xfrm>
            <a:custGeom>
              <a:avLst/>
              <a:gdLst>
                <a:gd name="connsiteX0" fmla="*/ 266922 w 287454"/>
                <a:gd name="connsiteY0" fmla="*/ 41065 h 95818"/>
                <a:gd name="connsiteX1" fmla="*/ 255553 w 287454"/>
                <a:gd name="connsiteY1" fmla="*/ 44520 h 95818"/>
                <a:gd name="connsiteX2" fmla="*/ 231676 w 287454"/>
                <a:gd name="connsiteY2" fmla="*/ 26618 h 95818"/>
                <a:gd name="connsiteX3" fmla="*/ 232701 w 287454"/>
                <a:gd name="connsiteY3" fmla="*/ 20532 h 95818"/>
                <a:gd name="connsiteX4" fmla="*/ 212169 w 287454"/>
                <a:gd name="connsiteY4" fmla="*/ 0 h 95818"/>
                <a:gd name="connsiteX5" fmla="*/ 191637 w 287454"/>
                <a:gd name="connsiteY5" fmla="*/ 20532 h 95818"/>
                <a:gd name="connsiteX6" fmla="*/ 192846 w 287454"/>
                <a:gd name="connsiteY6" fmla="*/ 27226 h 95818"/>
                <a:gd name="connsiteX7" fmla="*/ 154515 w 287454"/>
                <a:gd name="connsiteY7" fmla="*/ 57895 h 95818"/>
                <a:gd name="connsiteX8" fmla="*/ 143727 w 287454"/>
                <a:gd name="connsiteY8" fmla="*/ 54753 h 95818"/>
                <a:gd name="connsiteX9" fmla="*/ 131483 w 287454"/>
                <a:gd name="connsiteY9" fmla="*/ 58901 h 95818"/>
                <a:gd name="connsiteX10" fmla="*/ 101970 w 287454"/>
                <a:gd name="connsiteY10" fmla="*/ 39224 h 95818"/>
                <a:gd name="connsiteX11" fmla="*/ 102662 w 287454"/>
                <a:gd name="connsiteY11" fmla="*/ 34221 h 95818"/>
                <a:gd name="connsiteX12" fmla="*/ 82130 w 287454"/>
                <a:gd name="connsiteY12" fmla="*/ 13688 h 95818"/>
                <a:gd name="connsiteX13" fmla="*/ 61597 w 287454"/>
                <a:gd name="connsiteY13" fmla="*/ 34221 h 95818"/>
                <a:gd name="connsiteX14" fmla="*/ 62290 w 287454"/>
                <a:gd name="connsiteY14" fmla="*/ 39224 h 95818"/>
                <a:gd name="connsiteX15" fmla="*/ 32778 w 287454"/>
                <a:gd name="connsiteY15" fmla="*/ 58901 h 95818"/>
                <a:gd name="connsiteX16" fmla="*/ 20532 w 287454"/>
                <a:gd name="connsiteY16" fmla="*/ 54753 h 95818"/>
                <a:gd name="connsiteX17" fmla="*/ 0 w 287454"/>
                <a:gd name="connsiteY17" fmla="*/ 75286 h 95818"/>
                <a:gd name="connsiteX18" fmla="*/ 20532 w 287454"/>
                <a:gd name="connsiteY18" fmla="*/ 95818 h 95818"/>
                <a:gd name="connsiteX19" fmla="*/ 41065 w 287454"/>
                <a:gd name="connsiteY19" fmla="*/ 75286 h 95818"/>
                <a:gd name="connsiteX20" fmla="*/ 40373 w 287454"/>
                <a:gd name="connsiteY20" fmla="*/ 70283 h 95818"/>
                <a:gd name="connsiteX21" fmla="*/ 69886 w 287454"/>
                <a:gd name="connsiteY21" fmla="*/ 50606 h 95818"/>
                <a:gd name="connsiteX22" fmla="*/ 82130 w 287454"/>
                <a:gd name="connsiteY22" fmla="*/ 54753 h 95818"/>
                <a:gd name="connsiteX23" fmla="*/ 94375 w 287454"/>
                <a:gd name="connsiteY23" fmla="*/ 50606 h 95818"/>
                <a:gd name="connsiteX24" fmla="*/ 123887 w 287454"/>
                <a:gd name="connsiteY24" fmla="*/ 70283 h 95818"/>
                <a:gd name="connsiteX25" fmla="*/ 123195 w 287454"/>
                <a:gd name="connsiteY25" fmla="*/ 75286 h 95818"/>
                <a:gd name="connsiteX26" fmla="*/ 143727 w 287454"/>
                <a:gd name="connsiteY26" fmla="*/ 95818 h 95818"/>
                <a:gd name="connsiteX27" fmla="*/ 164260 w 287454"/>
                <a:gd name="connsiteY27" fmla="*/ 75286 h 95818"/>
                <a:gd name="connsiteX28" fmla="*/ 163050 w 287454"/>
                <a:gd name="connsiteY28" fmla="*/ 68592 h 95818"/>
                <a:gd name="connsiteX29" fmla="*/ 201382 w 287454"/>
                <a:gd name="connsiteY29" fmla="*/ 37924 h 95818"/>
                <a:gd name="connsiteX30" fmla="*/ 212169 w 287454"/>
                <a:gd name="connsiteY30" fmla="*/ 41065 h 95818"/>
                <a:gd name="connsiteX31" fmla="*/ 223538 w 287454"/>
                <a:gd name="connsiteY31" fmla="*/ 37610 h 95818"/>
                <a:gd name="connsiteX32" fmla="*/ 247416 w 287454"/>
                <a:gd name="connsiteY32" fmla="*/ 55512 h 95818"/>
                <a:gd name="connsiteX33" fmla="*/ 246390 w 287454"/>
                <a:gd name="connsiteY33" fmla="*/ 61597 h 95818"/>
                <a:gd name="connsiteX34" fmla="*/ 266922 w 287454"/>
                <a:gd name="connsiteY34" fmla="*/ 82130 h 95818"/>
                <a:gd name="connsiteX35" fmla="*/ 287455 w 287454"/>
                <a:gd name="connsiteY35" fmla="*/ 61597 h 95818"/>
                <a:gd name="connsiteX36" fmla="*/ 266922 w 287454"/>
                <a:gd name="connsiteY36" fmla="*/ 41065 h 95818"/>
                <a:gd name="connsiteX37" fmla="*/ 20532 w 287454"/>
                <a:gd name="connsiteY37" fmla="*/ 82130 h 95818"/>
                <a:gd name="connsiteX38" fmla="*/ 13688 w 287454"/>
                <a:gd name="connsiteY38" fmla="*/ 75286 h 95818"/>
                <a:gd name="connsiteX39" fmla="*/ 20532 w 287454"/>
                <a:gd name="connsiteY39" fmla="*/ 68442 h 95818"/>
                <a:gd name="connsiteX40" fmla="*/ 27377 w 287454"/>
                <a:gd name="connsiteY40" fmla="*/ 75286 h 95818"/>
                <a:gd name="connsiteX41" fmla="*/ 20532 w 287454"/>
                <a:gd name="connsiteY41" fmla="*/ 82130 h 95818"/>
                <a:gd name="connsiteX42" fmla="*/ 82130 w 287454"/>
                <a:gd name="connsiteY42" fmla="*/ 41065 h 95818"/>
                <a:gd name="connsiteX43" fmla="*/ 75286 w 287454"/>
                <a:gd name="connsiteY43" fmla="*/ 34221 h 95818"/>
                <a:gd name="connsiteX44" fmla="*/ 82130 w 287454"/>
                <a:gd name="connsiteY44" fmla="*/ 27377 h 95818"/>
                <a:gd name="connsiteX45" fmla="*/ 88974 w 287454"/>
                <a:gd name="connsiteY45" fmla="*/ 34221 h 95818"/>
                <a:gd name="connsiteX46" fmla="*/ 82130 w 287454"/>
                <a:gd name="connsiteY46" fmla="*/ 41065 h 95818"/>
                <a:gd name="connsiteX47" fmla="*/ 143727 w 287454"/>
                <a:gd name="connsiteY47" fmla="*/ 82130 h 95818"/>
                <a:gd name="connsiteX48" fmla="*/ 136883 w 287454"/>
                <a:gd name="connsiteY48" fmla="*/ 75286 h 95818"/>
                <a:gd name="connsiteX49" fmla="*/ 143727 w 287454"/>
                <a:gd name="connsiteY49" fmla="*/ 68442 h 95818"/>
                <a:gd name="connsiteX50" fmla="*/ 150572 w 287454"/>
                <a:gd name="connsiteY50" fmla="*/ 75286 h 95818"/>
                <a:gd name="connsiteX51" fmla="*/ 143727 w 287454"/>
                <a:gd name="connsiteY51" fmla="*/ 82130 h 95818"/>
                <a:gd name="connsiteX52" fmla="*/ 212169 w 287454"/>
                <a:gd name="connsiteY52" fmla="*/ 27377 h 95818"/>
                <a:gd name="connsiteX53" fmla="*/ 205325 w 287454"/>
                <a:gd name="connsiteY53" fmla="*/ 20532 h 95818"/>
                <a:gd name="connsiteX54" fmla="*/ 212169 w 287454"/>
                <a:gd name="connsiteY54" fmla="*/ 13688 h 95818"/>
                <a:gd name="connsiteX55" fmla="*/ 219013 w 287454"/>
                <a:gd name="connsiteY55" fmla="*/ 20532 h 95818"/>
                <a:gd name="connsiteX56" fmla="*/ 212169 w 287454"/>
                <a:gd name="connsiteY56" fmla="*/ 27377 h 95818"/>
                <a:gd name="connsiteX57" fmla="*/ 266922 w 287454"/>
                <a:gd name="connsiteY57" fmla="*/ 68442 h 95818"/>
                <a:gd name="connsiteX58" fmla="*/ 260078 w 287454"/>
                <a:gd name="connsiteY58" fmla="*/ 61597 h 95818"/>
                <a:gd name="connsiteX59" fmla="*/ 266922 w 287454"/>
                <a:gd name="connsiteY59" fmla="*/ 54753 h 95818"/>
                <a:gd name="connsiteX60" fmla="*/ 273766 w 287454"/>
                <a:gd name="connsiteY60" fmla="*/ 61597 h 95818"/>
                <a:gd name="connsiteX61" fmla="*/ 266922 w 287454"/>
                <a:gd name="connsiteY61" fmla="*/ 68442 h 9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87454" h="95818">
                  <a:moveTo>
                    <a:pt x="266922" y="41065"/>
                  </a:moveTo>
                  <a:cubicBezTo>
                    <a:pt x="262722" y="41065"/>
                    <a:pt x="258812" y="42345"/>
                    <a:pt x="255553" y="44520"/>
                  </a:cubicBezTo>
                  <a:lnTo>
                    <a:pt x="231676" y="26618"/>
                  </a:lnTo>
                  <a:cubicBezTo>
                    <a:pt x="232284" y="24680"/>
                    <a:pt x="232701" y="22661"/>
                    <a:pt x="232701" y="20532"/>
                  </a:cubicBezTo>
                  <a:cubicBezTo>
                    <a:pt x="232701" y="9214"/>
                    <a:pt x="223488" y="0"/>
                    <a:pt x="212169" y="0"/>
                  </a:cubicBezTo>
                  <a:cubicBezTo>
                    <a:pt x="200850" y="0"/>
                    <a:pt x="191637" y="9214"/>
                    <a:pt x="191637" y="20532"/>
                  </a:cubicBezTo>
                  <a:cubicBezTo>
                    <a:pt x="191637" y="22889"/>
                    <a:pt x="192115" y="25117"/>
                    <a:pt x="192846" y="27226"/>
                  </a:cubicBezTo>
                  <a:lnTo>
                    <a:pt x="154515" y="57895"/>
                  </a:lnTo>
                  <a:cubicBezTo>
                    <a:pt x="151374" y="55936"/>
                    <a:pt x="147698" y="54753"/>
                    <a:pt x="143727" y="54753"/>
                  </a:cubicBezTo>
                  <a:cubicBezTo>
                    <a:pt x="139122" y="54753"/>
                    <a:pt x="134911" y="56334"/>
                    <a:pt x="131483" y="58901"/>
                  </a:cubicBezTo>
                  <a:lnTo>
                    <a:pt x="101970" y="39224"/>
                  </a:lnTo>
                  <a:cubicBezTo>
                    <a:pt x="102382" y="37616"/>
                    <a:pt x="102662" y="35958"/>
                    <a:pt x="102662" y="34221"/>
                  </a:cubicBezTo>
                  <a:cubicBezTo>
                    <a:pt x="102662" y="22902"/>
                    <a:pt x="93448" y="13688"/>
                    <a:pt x="82130" y="13688"/>
                  </a:cubicBezTo>
                  <a:cubicBezTo>
                    <a:pt x="70811" y="13688"/>
                    <a:pt x="61597" y="22902"/>
                    <a:pt x="61597" y="34221"/>
                  </a:cubicBezTo>
                  <a:cubicBezTo>
                    <a:pt x="61597" y="35958"/>
                    <a:pt x="61878" y="37616"/>
                    <a:pt x="62290" y="39224"/>
                  </a:cubicBezTo>
                  <a:lnTo>
                    <a:pt x="32778" y="58901"/>
                  </a:lnTo>
                  <a:cubicBezTo>
                    <a:pt x="29349" y="56327"/>
                    <a:pt x="25138" y="54753"/>
                    <a:pt x="20532" y="54753"/>
                  </a:cubicBezTo>
                  <a:cubicBezTo>
                    <a:pt x="9214" y="54753"/>
                    <a:pt x="0" y="63967"/>
                    <a:pt x="0" y="75286"/>
                  </a:cubicBezTo>
                  <a:cubicBezTo>
                    <a:pt x="0" y="86604"/>
                    <a:pt x="9214" y="95818"/>
                    <a:pt x="20532" y="95818"/>
                  </a:cubicBezTo>
                  <a:cubicBezTo>
                    <a:pt x="31851" y="95818"/>
                    <a:pt x="41065" y="86604"/>
                    <a:pt x="41065" y="75286"/>
                  </a:cubicBezTo>
                  <a:cubicBezTo>
                    <a:pt x="41065" y="73548"/>
                    <a:pt x="40784" y="71890"/>
                    <a:pt x="40373" y="70283"/>
                  </a:cubicBezTo>
                  <a:lnTo>
                    <a:pt x="69886" y="50606"/>
                  </a:lnTo>
                  <a:cubicBezTo>
                    <a:pt x="73314" y="53179"/>
                    <a:pt x="77525" y="54753"/>
                    <a:pt x="82130" y="54753"/>
                  </a:cubicBezTo>
                  <a:cubicBezTo>
                    <a:pt x="86735" y="54753"/>
                    <a:pt x="90946" y="53179"/>
                    <a:pt x="94375" y="50606"/>
                  </a:cubicBezTo>
                  <a:lnTo>
                    <a:pt x="123887" y="70283"/>
                  </a:lnTo>
                  <a:cubicBezTo>
                    <a:pt x="123476" y="71890"/>
                    <a:pt x="123195" y="73555"/>
                    <a:pt x="123195" y="75286"/>
                  </a:cubicBezTo>
                  <a:cubicBezTo>
                    <a:pt x="123195" y="86604"/>
                    <a:pt x="132409" y="95818"/>
                    <a:pt x="143727" y="95818"/>
                  </a:cubicBezTo>
                  <a:cubicBezTo>
                    <a:pt x="155046" y="95818"/>
                    <a:pt x="164260" y="86604"/>
                    <a:pt x="164260" y="75286"/>
                  </a:cubicBezTo>
                  <a:cubicBezTo>
                    <a:pt x="164260" y="72930"/>
                    <a:pt x="163782" y="70701"/>
                    <a:pt x="163050" y="68592"/>
                  </a:cubicBezTo>
                  <a:lnTo>
                    <a:pt x="201382" y="37924"/>
                  </a:lnTo>
                  <a:cubicBezTo>
                    <a:pt x="204523" y="39882"/>
                    <a:pt x="208199" y="41065"/>
                    <a:pt x="212169" y="41065"/>
                  </a:cubicBezTo>
                  <a:cubicBezTo>
                    <a:pt x="216370" y="41065"/>
                    <a:pt x="220279" y="39785"/>
                    <a:pt x="223538" y="37610"/>
                  </a:cubicBezTo>
                  <a:lnTo>
                    <a:pt x="247416" y="55512"/>
                  </a:lnTo>
                  <a:cubicBezTo>
                    <a:pt x="246807" y="57450"/>
                    <a:pt x="246390" y="59469"/>
                    <a:pt x="246390" y="61597"/>
                  </a:cubicBezTo>
                  <a:cubicBezTo>
                    <a:pt x="246390" y="72916"/>
                    <a:pt x="255604" y="82130"/>
                    <a:pt x="266922" y="82130"/>
                  </a:cubicBezTo>
                  <a:cubicBezTo>
                    <a:pt x="278241" y="82130"/>
                    <a:pt x="287455" y="72916"/>
                    <a:pt x="287455" y="61597"/>
                  </a:cubicBezTo>
                  <a:cubicBezTo>
                    <a:pt x="287455" y="50279"/>
                    <a:pt x="278241" y="41065"/>
                    <a:pt x="266922" y="41065"/>
                  </a:cubicBezTo>
                  <a:close/>
                  <a:moveTo>
                    <a:pt x="20532" y="82130"/>
                  </a:moveTo>
                  <a:cubicBezTo>
                    <a:pt x="16763" y="82130"/>
                    <a:pt x="13688" y="79055"/>
                    <a:pt x="13688" y="75286"/>
                  </a:cubicBezTo>
                  <a:cubicBezTo>
                    <a:pt x="13688" y="71516"/>
                    <a:pt x="16763" y="68442"/>
                    <a:pt x="20532" y="68442"/>
                  </a:cubicBezTo>
                  <a:cubicBezTo>
                    <a:pt x="24302" y="68442"/>
                    <a:pt x="27377" y="71516"/>
                    <a:pt x="27377" y="75286"/>
                  </a:cubicBezTo>
                  <a:cubicBezTo>
                    <a:pt x="27377" y="79055"/>
                    <a:pt x="24302" y="82130"/>
                    <a:pt x="20532" y="82130"/>
                  </a:cubicBezTo>
                  <a:close/>
                  <a:moveTo>
                    <a:pt x="82130" y="41065"/>
                  </a:moveTo>
                  <a:cubicBezTo>
                    <a:pt x="78361" y="41065"/>
                    <a:pt x="75286" y="37990"/>
                    <a:pt x="75286" y="34221"/>
                  </a:cubicBezTo>
                  <a:cubicBezTo>
                    <a:pt x="75286" y="30451"/>
                    <a:pt x="78361" y="27377"/>
                    <a:pt x="82130" y="27377"/>
                  </a:cubicBezTo>
                  <a:cubicBezTo>
                    <a:pt x="85899" y="27377"/>
                    <a:pt x="88974" y="30451"/>
                    <a:pt x="88974" y="34221"/>
                  </a:cubicBezTo>
                  <a:cubicBezTo>
                    <a:pt x="88974" y="37990"/>
                    <a:pt x="85899" y="41065"/>
                    <a:pt x="82130" y="41065"/>
                  </a:cubicBezTo>
                  <a:close/>
                  <a:moveTo>
                    <a:pt x="143727" y="82130"/>
                  </a:moveTo>
                  <a:cubicBezTo>
                    <a:pt x="139958" y="82130"/>
                    <a:pt x="136883" y="79055"/>
                    <a:pt x="136883" y="75286"/>
                  </a:cubicBezTo>
                  <a:cubicBezTo>
                    <a:pt x="136883" y="71516"/>
                    <a:pt x="139958" y="68442"/>
                    <a:pt x="143727" y="68442"/>
                  </a:cubicBezTo>
                  <a:cubicBezTo>
                    <a:pt x="147497" y="68442"/>
                    <a:pt x="150572" y="71516"/>
                    <a:pt x="150572" y="75286"/>
                  </a:cubicBezTo>
                  <a:cubicBezTo>
                    <a:pt x="150572" y="79055"/>
                    <a:pt x="147497" y="82130"/>
                    <a:pt x="143727" y="82130"/>
                  </a:cubicBezTo>
                  <a:close/>
                  <a:moveTo>
                    <a:pt x="212169" y="27377"/>
                  </a:moveTo>
                  <a:cubicBezTo>
                    <a:pt x="208400" y="27377"/>
                    <a:pt x="205325" y="24302"/>
                    <a:pt x="205325" y="20532"/>
                  </a:cubicBezTo>
                  <a:cubicBezTo>
                    <a:pt x="205325" y="16763"/>
                    <a:pt x="208400" y="13688"/>
                    <a:pt x="212169" y="13688"/>
                  </a:cubicBezTo>
                  <a:cubicBezTo>
                    <a:pt x="215938" y="13688"/>
                    <a:pt x="219013" y="16763"/>
                    <a:pt x="219013" y="20532"/>
                  </a:cubicBezTo>
                  <a:cubicBezTo>
                    <a:pt x="219013" y="24302"/>
                    <a:pt x="215938" y="27377"/>
                    <a:pt x="212169" y="27377"/>
                  </a:cubicBezTo>
                  <a:close/>
                  <a:moveTo>
                    <a:pt x="266922" y="68442"/>
                  </a:moveTo>
                  <a:cubicBezTo>
                    <a:pt x="263153" y="68442"/>
                    <a:pt x="260078" y="65367"/>
                    <a:pt x="260078" y="61597"/>
                  </a:cubicBezTo>
                  <a:cubicBezTo>
                    <a:pt x="260078" y="57828"/>
                    <a:pt x="263153" y="54753"/>
                    <a:pt x="266922" y="54753"/>
                  </a:cubicBezTo>
                  <a:cubicBezTo>
                    <a:pt x="270692" y="54753"/>
                    <a:pt x="273766" y="57828"/>
                    <a:pt x="273766" y="61597"/>
                  </a:cubicBezTo>
                  <a:cubicBezTo>
                    <a:pt x="273766" y="65367"/>
                    <a:pt x="270692" y="68442"/>
                    <a:pt x="266922" y="68442"/>
                  </a:cubicBezTo>
                  <a:close/>
                </a:path>
              </a:pathLst>
            </a:custGeom>
            <a:grpFill/>
            <a:ln w="8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81EA5802-A532-47ED-BC96-DB840F45BB43}"/>
                </a:ext>
              </a:extLst>
            </p:cNvPr>
            <p:cNvSpPr/>
            <p:nvPr/>
          </p:nvSpPr>
          <p:spPr>
            <a:xfrm>
              <a:off x="8180327" y="4155006"/>
              <a:ext cx="74559" cy="115972"/>
            </a:xfrm>
            <a:custGeom>
              <a:avLst/>
              <a:gdLst>
                <a:gd name="connsiteX0" fmla="*/ 164276 w 238810"/>
                <a:gd name="connsiteY0" fmla="*/ 240191 h 517207"/>
                <a:gd name="connsiteX1" fmla="*/ 134554 w 238810"/>
                <a:gd name="connsiteY1" fmla="*/ 229175 h 517207"/>
                <a:gd name="connsiteX2" fmla="*/ 134554 w 238810"/>
                <a:gd name="connsiteY2" fmla="*/ 85908 h 517207"/>
                <a:gd name="connsiteX3" fmla="*/ 182826 w 238810"/>
                <a:gd name="connsiteY3" fmla="*/ 105734 h 517207"/>
                <a:gd name="connsiteX4" fmla="*/ 207154 w 238810"/>
                <a:gd name="connsiteY4" fmla="*/ 104112 h 517207"/>
                <a:gd name="connsiteX5" fmla="*/ 206118 w 238810"/>
                <a:gd name="connsiteY5" fmla="*/ 80322 h 517207"/>
                <a:gd name="connsiteX6" fmla="*/ 134588 w 238810"/>
                <a:gd name="connsiteY6" fmla="*/ 51273 h 517207"/>
                <a:gd name="connsiteX7" fmla="*/ 134588 w 238810"/>
                <a:gd name="connsiteY7" fmla="*/ 17240 h 517207"/>
                <a:gd name="connsiteX8" fmla="*/ 117348 w 238810"/>
                <a:gd name="connsiteY8" fmla="*/ 0 h 517207"/>
                <a:gd name="connsiteX9" fmla="*/ 100108 w 238810"/>
                <a:gd name="connsiteY9" fmla="*/ 17240 h 517207"/>
                <a:gd name="connsiteX10" fmla="*/ 100108 w 238810"/>
                <a:gd name="connsiteY10" fmla="*/ 52772 h 517207"/>
                <a:gd name="connsiteX11" fmla="*/ 81402 w 238810"/>
                <a:gd name="connsiteY11" fmla="*/ 57014 h 517207"/>
                <a:gd name="connsiteX12" fmla="*/ 13734 w 238810"/>
                <a:gd name="connsiteY12" fmla="*/ 134750 h 517207"/>
                <a:gd name="connsiteX13" fmla="*/ 41508 w 238810"/>
                <a:gd name="connsiteY13" fmla="*/ 219624 h 517207"/>
                <a:gd name="connsiteX14" fmla="*/ 100125 w 238810"/>
                <a:gd name="connsiteY14" fmla="*/ 252380 h 517207"/>
                <a:gd name="connsiteX15" fmla="*/ 100125 w 238810"/>
                <a:gd name="connsiteY15" fmla="*/ 427679 h 517207"/>
                <a:gd name="connsiteX16" fmla="*/ 27561 w 238810"/>
                <a:gd name="connsiteY16" fmla="*/ 403974 h 517207"/>
                <a:gd name="connsiteX17" fmla="*/ 3431 w 238810"/>
                <a:gd name="connsiteY17" fmla="*/ 407465 h 517207"/>
                <a:gd name="connsiteX18" fmla="*/ 6922 w 238810"/>
                <a:gd name="connsiteY18" fmla="*/ 431594 h 517207"/>
                <a:gd name="connsiteX19" fmla="*/ 8648 w 238810"/>
                <a:gd name="connsiteY19" fmla="*/ 432730 h 517207"/>
                <a:gd name="connsiteX20" fmla="*/ 100021 w 238810"/>
                <a:gd name="connsiteY20" fmla="*/ 462125 h 517207"/>
                <a:gd name="connsiteX21" fmla="*/ 100021 w 238810"/>
                <a:gd name="connsiteY21" fmla="*/ 499967 h 517207"/>
                <a:gd name="connsiteX22" fmla="*/ 117262 w 238810"/>
                <a:gd name="connsiteY22" fmla="*/ 517208 h 517207"/>
                <a:gd name="connsiteX23" fmla="*/ 134502 w 238810"/>
                <a:gd name="connsiteY23" fmla="*/ 499967 h 517207"/>
                <a:gd name="connsiteX24" fmla="*/ 134502 w 238810"/>
                <a:gd name="connsiteY24" fmla="*/ 461039 h 517207"/>
                <a:gd name="connsiteX25" fmla="*/ 236926 w 238810"/>
                <a:gd name="connsiteY25" fmla="*/ 360683 h 517207"/>
                <a:gd name="connsiteX26" fmla="*/ 164276 w 238810"/>
                <a:gd name="connsiteY26" fmla="*/ 240191 h 517207"/>
                <a:gd name="connsiteX27" fmla="*/ 100073 w 238810"/>
                <a:gd name="connsiteY27" fmla="*/ 214589 h 517207"/>
                <a:gd name="connsiteX28" fmla="*/ 62800 w 238810"/>
                <a:gd name="connsiteY28" fmla="*/ 192505 h 517207"/>
                <a:gd name="connsiteX29" fmla="*/ 47611 w 238810"/>
                <a:gd name="connsiteY29" fmla="*/ 141146 h 517207"/>
                <a:gd name="connsiteX30" fmla="*/ 91350 w 238810"/>
                <a:gd name="connsiteY30" fmla="*/ 90029 h 517207"/>
                <a:gd name="connsiteX31" fmla="*/ 100108 w 238810"/>
                <a:gd name="connsiteY31" fmla="*/ 87805 h 517207"/>
                <a:gd name="connsiteX32" fmla="*/ 202911 w 238810"/>
                <a:gd name="connsiteY32" fmla="*/ 354977 h 517207"/>
                <a:gd name="connsiteX33" fmla="*/ 134554 w 238810"/>
                <a:gd name="connsiteY33" fmla="*/ 426144 h 517207"/>
                <a:gd name="connsiteX34" fmla="*/ 134554 w 238810"/>
                <a:gd name="connsiteY34" fmla="*/ 266069 h 517207"/>
                <a:gd name="connsiteX35" fmla="*/ 152794 w 238810"/>
                <a:gd name="connsiteY35" fmla="*/ 272689 h 517207"/>
                <a:gd name="connsiteX36" fmla="*/ 202911 w 238810"/>
                <a:gd name="connsiteY36" fmla="*/ 354977 h 51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8810" h="517207">
                  <a:moveTo>
                    <a:pt x="164276" y="240191"/>
                  </a:moveTo>
                  <a:cubicBezTo>
                    <a:pt x="153328" y="236312"/>
                    <a:pt x="143588" y="232692"/>
                    <a:pt x="134554" y="229175"/>
                  </a:cubicBezTo>
                  <a:lnTo>
                    <a:pt x="134554" y="85908"/>
                  </a:lnTo>
                  <a:cubicBezTo>
                    <a:pt x="152206" y="87780"/>
                    <a:pt x="168955" y="94659"/>
                    <a:pt x="182826" y="105734"/>
                  </a:cubicBezTo>
                  <a:cubicBezTo>
                    <a:pt x="189991" y="112005"/>
                    <a:pt x="200884" y="111279"/>
                    <a:pt x="207154" y="104112"/>
                  </a:cubicBezTo>
                  <a:cubicBezTo>
                    <a:pt x="213221" y="97180"/>
                    <a:pt x="212764" y="86701"/>
                    <a:pt x="206118" y="80322"/>
                  </a:cubicBezTo>
                  <a:cubicBezTo>
                    <a:pt x="185819" y="63530"/>
                    <a:pt x="160847" y="53390"/>
                    <a:pt x="134588" y="51273"/>
                  </a:cubicBezTo>
                  <a:lnTo>
                    <a:pt x="134588" y="17240"/>
                  </a:lnTo>
                  <a:cubicBezTo>
                    <a:pt x="134588" y="7718"/>
                    <a:pt x="126870" y="0"/>
                    <a:pt x="117348" y="0"/>
                  </a:cubicBezTo>
                  <a:cubicBezTo>
                    <a:pt x="107826" y="0"/>
                    <a:pt x="100108" y="7718"/>
                    <a:pt x="100108" y="17240"/>
                  </a:cubicBezTo>
                  <a:lnTo>
                    <a:pt x="100108" y="52772"/>
                  </a:lnTo>
                  <a:cubicBezTo>
                    <a:pt x="93789" y="53786"/>
                    <a:pt x="87541" y="55203"/>
                    <a:pt x="81402" y="57014"/>
                  </a:cubicBezTo>
                  <a:cubicBezTo>
                    <a:pt x="46070" y="68211"/>
                    <a:pt x="19956" y="98213"/>
                    <a:pt x="13734" y="134750"/>
                  </a:cubicBezTo>
                  <a:cubicBezTo>
                    <a:pt x="6450" y="166006"/>
                    <a:pt x="17154" y="198720"/>
                    <a:pt x="41508" y="219624"/>
                  </a:cubicBezTo>
                  <a:cubicBezTo>
                    <a:pt x="59552" y="233028"/>
                    <a:pt x="79254" y="244037"/>
                    <a:pt x="100125" y="252380"/>
                  </a:cubicBezTo>
                  <a:lnTo>
                    <a:pt x="100125" y="427679"/>
                  </a:lnTo>
                  <a:cubicBezTo>
                    <a:pt x="73985" y="427993"/>
                    <a:pt x="48475" y="419659"/>
                    <a:pt x="27561" y="403974"/>
                  </a:cubicBezTo>
                  <a:cubicBezTo>
                    <a:pt x="19934" y="398274"/>
                    <a:pt x="9129" y="399838"/>
                    <a:pt x="3431" y="407465"/>
                  </a:cubicBezTo>
                  <a:cubicBezTo>
                    <a:pt x="-2268" y="415092"/>
                    <a:pt x="-706" y="425896"/>
                    <a:pt x="6922" y="431594"/>
                  </a:cubicBezTo>
                  <a:cubicBezTo>
                    <a:pt x="7474" y="432008"/>
                    <a:pt x="8050" y="432387"/>
                    <a:pt x="8648" y="432730"/>
                  </a:cubicBezTo>
                  <a:cubicBezTo>
                    <a:pt x="35127" y="452150"/>
                    <a:pt x="67187" y="462465"/>
                    <a:pt x="100021" y="462125"/>
                  </a:cubicBezTo>
                  <a:lnTo>
                    <a:pt x="100021" y="499967"/>
                  </a:lnTo>
                  <a:cubicBezTo>
                    <a:pt x="100021" y="509489"/>
                    <a:pt x="107740" y="517208"/>
                    <a:pt x="117262" y="517208"/>
                  </a:cubicBezTo>
                  <a:cubicBezTo>
                    <a:pt x="126783" y="517208"/>
                    <a:pt x="134502" y="509489"/>
                    <a:pt x="134502" y="499967"/>
                  </a:cubicBezTo>
                  <a:lnTo>
                    <a:pt x="134502" y="461039"/>
                  </a:lnTo>
                  <a:cubicBezTo>
                    <a:pt x="186971" y="453696"/>
                    <a:pt x="228515" y="412992"/>
                    <a:pt x="236926" y="360683"/>
                  </a:cubicBezTo>
                  <a:cubicBezTo>
                    <a:pt x="247015" y="307863"/>
                    <a:pt x="215698" y="255923"/>
                    <a:pt x="164276" y="240191"/>
                  </a:cubicBezTo>
                  <a:close/>
                  <a:moveTo>
                    <a:pt x="100073" y="214589"/>
                  </a:moveTo>
                  <a:cubicBezTo>
                    <a:pt x="86869" y="208631"/>
                    <a:pt x="74368" y="201223"/>
                    <a:pt x="62800" y="192505"/>
                  </a:cubicBezTo>
                  <a:cubicBezTo>
                    <a:pt x="48639" y="179506"/>
                    <a:pt x="42798" y="159757"/>
                    <a:pt x="47611" y="141146"/>
                  </a:cubicBezTo>
                  <a:cubicBezTo>
                    <a:pt x="51556" y="117301"/>
                    <a:pt x="68403" y="97613"/>
                    <a:pt x="91350" y="90029"/>
                  </a:cubicBezTo>
                  <a:cubicBezTo>
                    <a:pt x="94332" y="89132"/>
                    <a:pt x="97246" y="88425"/>
                    <a:pt x="100108" y="87805"/>
                  </a:cubicBezTo>
                  <a:close/>
                  <a:moveTo>
                    <a:pt x="202911" y="354977"/>
                  </a:moveTo>
                  <a:cubicBezTo>
                    <a:pt x="197146" y="390607"/>
                    <a:pt x="169924" y="418948"/>
                    <a:pt x="134554" y="426144"/>
                  </a:cubicBezTo>
                  <a:lnTo>
                    <a:pt x="134554" y="266069"/>
                  </a:lnTo>
                  <a:cubicBezTo>
                    <a:pt x="140364" y="268241"/>
                    <a:pt x="146380" y="270431"/>
                    <a:pt x="152794" y="272689"/>
                  </a:cubicBezTo>
                  <a:cubicBezTo>
                    <a:pt x="188279" y="283011"/>
                    <a:pt x="210023" y="318710"/>
                    <a:pt x="202911" y="354977"/>
                  </a:cubicBezTo>
                  <a:close/>
                </a:path>
              </a:pathLst>
            </a:custGeom>
            <a:grpFill/>
            <a:ln w="171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2325699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43</cp:revision>
  <dcterms:created xsi:type="dcterms:W3CDTF">2021-05-03T05:33:29Z</dcterms:created>
  <dcterms:modified xsi:type="dcterms:W3CDTF">2021-05-04T07:32:56Z</dcterms:modified>
</cp:coreProperties>
</file>