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3"/>
  </p:notesMasterIdLst>
  <p:sldIdLst>
    <p:sldId id="34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599E"/>
    <a:srgbClr val="00A898"/>
    <a:srgbClr val="79CD33"/>
    <a:srgbClr val="FFC305"/>
    <a:srgbClr val="ECECEC"/>
    <a:srgbClr val="212121"/>
    <a:srgbClr val="8E9DCC"/>
    <a:srgbClr val="4E64AC"/>
    <a:srgbClr val="0070C0"/>
    <a:srgbClr val="FF6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97" y="58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8" name="Google Shape;4038;p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9" name="Google Shape;4039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1" name="Google Shape;4041;p152"/>
          <p:cNvGrpSpPr/>
          <p:nvPr/>
        </p:nvGrpSpPr>
        <p:grpSpPr>
          <a:xfrm>
            <a:off x="5549927" y="1052485"/>
            <a:ext cx="2377128" cy="3187922"/>
            <a:chOff x="0" y="0"/>
            <a:chExt cx="6339007" cy="8501125"/>
          </a:xfrm>
          <a:pattFill prst="pct70">
            <a:fgClr>
              <a:schemeClr val="bg1">
                <a:lumMod val="95000"/>
              </a:schemeClr>
            </a:fgClr>
            <a:bgClr>
              <a:schemeClr val="tx1">
                <a:lumMod val="50000"/>
                <a:lumOff val="50000"/>
              </a:schemeClr>
            </a:bgClr>
          </a:pattFill>
        </p:grpSpPr>
        <p:sp>
          <p:nvSpPr>
            <p:cNvPr id="4042" name="Google Shape;4042;p152"/>
            <p:cNvSpPr/>
            <p:nvPr/>
          </p:nvSpPr>
          <p:spPr>
            <a:xfrm>
              <a:off x="3866506" y="1027665"/>
              <a:ext cx="1255" cy="1968"/>
            </a:xfrm>
            <a:custGeom>
              <a:avLst/>
              <a:gdLst/>
              <a:ahLst/>
              <a:cxnLst/>
              <a:rect l="0" t="0" r="0" b="0"/>
              <a:pathLst>
                <a:path w="9600" h="9600" extrusionOk="0">
                  <a:moveTo>
                    <a:pt x="0" y="0"/>
                  </a:moveTo>
                  <a:cubicBezTo>
                    <a:pt x="0" y="0"/>
                    <a:pt x="21600" y="2160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3" name="Google Shape;4043;p152"/>
            <p:cNvSpPr/>
            <p:nvPr/>
          </p:nvSpPr>
          <p:spPr>
            <a:xfrm>
              <a:off x="3864933" y="1011928"/>
              <a:ext cx="2779" cy="15389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600" y="21600"/>
                  </a:moveTo>
                  <a:cubicBezTo>
                    <a:pt x="21600" y="18164"/>
                    <a:pt x="21600" y="14727"/>
                    <a:pt x="21600" y="10800"/>
                  </a:cubicBezTo>
                  <a:cubicBezTo>
                    <a:pt x="21600" y="3927"/>
                    <a:pt x="0" y="0"/>
                    <a:pt x="0" y="0"/>
                  </a:cubicBezTo>
                  <a:cubicBezTo>
                    <a:pt x="0" y="0"/>
                    <a:pt x="21600" y="10800"/>
                    <a:pt x="21600" y="2160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4" name="Google Shape;4044;p152"/>
            <p:cNvSpPr/>
            <p:nvPr/>
          </p:nvSpPr>
          <p:spPr>
            <a:xfrm>
              <a:off x="277438" y="5907970"/>
              <a:ext cx="749027" cy="570209"/>
            </a:xfrm>
            <a:custGeom>
              <a:avLst/>
              <a:gdLst/>
              <a:ahLst/>
              <a:cxnLst/>
              <a:rect l="0" t="0" r="0" b="0"/>
              <a:pathLst>
                <a:path w="21517" h="21221" extrusionOk="0">
                  <a:moveTo>
                    <a:pt x="20666" y="11169"/>
                  </a:moveTo>
                  <a:cubicBezTo>
                    <a:pt x="20112" y="11255"/>
                    <a:pt x="19550" y="10545"/>
                    <a:pt x="19483" y="10179"/>
                  </a:cubicBezTo>
                  <a:cubicBezTo>
                    <a:pt x="19407" y="9909"/>
                    <a:pt x="19273" y="9371"/>
                    <a:pt x="18777" y="8747"/>
                  </a:cubicBezTo>
                  <a:cubicBezTo>
                    <a:pt x="18291" y="8124"/>
                    <a:pt x="18567" y="7855"/>
                    <a:pt x="19273" y="7488"/>
                  </a:cubicBezTo>
                  <a:cubicBezTo>
                    <a:pt x="19903" y="7219"/>
                    <a:pt x="18997" y="6142"/>
                    <a:pt x="19130" y="5519"/>
                  </a:cubicBezTo>
                  <a:cubicBezTo>
                    <a:pt x="19340" y="4895"/>
                    <a:pt x="19483" y="4442"/>
                    <a:pt x="19407" y="4002"/>
                  </a:cubicBezTo>
                  <a:cubicBezTo>
                    <a:pt x="19340" y="3464"/>
                    <a:pt x="18777" y="2926"/>
                    <a:pt x="18434" y="3097"/>
                  </a:cubicBezTo>
                  <a:cubicBezTo>
                    <a:pt x="18081" y="3378"/>
                    <a:pt x="17452" y="3011"/>
                    <a:pt x="17108" y="2387"/>
                  </a:cubicBezTo>
                  <a:cubicBezTo>
                    <a:pt x="16822" y="1751"/>
                    <a:pt x="16613" y="1482"/>
                    <a:pt x="16336" y="2118"/>
                  </a:cubicBezTo>
                  <a:cubicBezTo>
                    <a:pt x="15983" y="2742"/>
                    <a:pt x="15497" y="1580"/>
                    <a:pt x="15077" y="1225"/>
                  </a:cubicBezTo>
                  <a:cubicBezTo>
                    <a:pt x="14734" y="956"/>
                    <a:pt x="14381" y="149"/>
                    <a:pt x="13895" y="51"/>
                  </a:cubicBezTo>
                  <a:cubicBezTo>
                    <a:pt x="13399" y="-120"/>
                    <a:pt x="12493" y="149"/>
                    <a:pt x="11720" y="687"/>
                  </a:cubicBezTo>
                  <a:cubicBezTo>
                    <a:pt x="10891" y="1128"/>
                    <a:pt x="10395" y="1482"/>
                    <a:pt x="9842" y="1849"/>
                  </a:cubicBezTo>
                  <a:cubicBezTo>
                    <a:pt x="9279" y="2302"/>
                    <a:pt x="8793" y="2742"/>
                    <a:pt x="8373" y="2828"/>
                  </a:cubicBezTo>
                  <a:cubicBezTo>
                    <a:pt x="7953" y="2926"/>
                    <a:pt x="7667" y="3097"/>
                    <a:pt x="7181" y="3549"/>
                  </a:cubicBezTo>
                  <a:cubicBezTo>
                    <a:pt x="6695" y="4002"/>
                    <a:pt x="6208" y="3097"/>
                    <a:pt x="5789" y="3733"/>
                  </a:cubicBezTo>
                  <a:cubicBezTo>
                    <a:pt x="5369" y="4357"/>
                    <a:pt x="4949" y="4442"/>
                    <a:pt x="4740" y="4442"/>
                  </a:cubicBezTo>
                  <a:cubicBezTo>
                    <a:pt x="4454" y="4442"/>
                    <a:pt x="4244" y="3733"/>
                    <a:pt x="3691" y="3904"/>
                  </a:cubicBezTo>
                  <a:cubicBezTo>
                    <a:pt x="3128" y="4002"/>
                    <a:pt x="1946" y="3635"/>
                    <a:pt x="1240" y="3280"/>
                  </a:cubicBezTo>
                  <a:cubicBezTo>
                    <a:pt x="820" y="3011"/>
                    <a:pt x="334" y="3280"/>
                    <a:pt x="57" y="3549"/>
                  </a:cubicBezTo>
                  <a:cubicBezTo>
                    <a:pt x="-19" y="3818"/>
                    <a:pt x="-19" y="4087"/>
                    <a:pt x="57" y="4357"/>
                  </a:cubicBezTo>
                  <a:cubicBezTo>
                    <a:pt x="267" y="4980"/>
                    <a:pt x="267" y="7047"/>
                    <a:pt x="1240" y="6424"/>
                  </a:cubicBezTo>
                  <a:cubicBezTo>
                    <a:pt x="2222" y="5702"/>
                    <a:pt x="2222" y="6778"/>
                    <a:pt x="2642" y="7047"/>
                  </a:cubicBezTo>
                  <a:cubicBezTo>
                    <a:pt x="3061" y="7402"/>
                    <a:pt x="4177" y="7940"/>
                    <a:pt x="3967" y="8564"/>
                  </a:cubicBezTo>
                  <a:cubicBezTo>
                    <a:pt x="3757" y="9286"/>
                    <a:pt x="4034" y="9824"/>
                    <a:pt x="4454" y="10179"/>
                  </a:cubicBezTo>
                  <a:cubicBezTo>
                    <a:pt x="4949" y="10448"/>
                    <a:pt x="4806" y="10545"/>
                    <a:pt x="4454" y="10986"/>
                  </a:cubicBezTo>
                  <a:cubicBezTo>
                    <a:pt x="4177" y="11353"/>
                    <a:pt x="4387" y="11793"/>
                    <a:pt x="4949" y="12600"/>
                  </a:cubicBezTo>
                  <a:cubicBezTo>
                    <a:pt x="5436" y="13493"/>
                    <a:pt x="6418" y="14300"/>
                    <a:pt x="6418" y="15108"/>
                  </a:cubicBezTo>
                  <a:cubicBezTo>
                    <a:pt x="6418" y="15915"/>
                    <a:pt x="6761" y="16906"/>
                    <a:pt x="7324" y="16637"/>
                  </a:cubicBezTo>
                  <a:cubicBezTo>
                    <a:pt x="7810" y="16367"/>
                    <a:pt x="7324" y="16906"/>
                    <a:pt x="7181" y="17798"/>
                  </a:cubicBezTo>
                  <a:cubicBezTo>
                    <a:pt x="7114" y="18606"/>
                    <a:pt x="7391" y="18875"/>
                    <a:pt x="8163" y="19058"/>
                  </a:cubicBezTo>
                  <a:cubicBezTo>
                    <a:pt x="8926" y="19144"/>
                    <a:pt x="8793" y="19682"/>
                    <a:pt x="9212" y="19682"/>
                  </a:cubicBezTo>
                  <a:cubicBezTo>
                    <a:pt x="9699" y="19682"/>
                    <a:pt x="10185" y="18691"/>
                    <a:pt x="10118" y="18165"/>
                  </a:cubicBezTo>
                  <a:cubicBezTo>
                    <a:pt x="9975" y="17615"/>
                    <a:pt x="9489" y="17089"/>
                    <a:pt x="9908" y="16906"/>
                  </a:cubicBezTo>
                  <a:cubicBezTo>
                    <a:pt x="10328" y="16820"/>
                    <a:pt x="11167" y="16367"/>
                    <a:pt x="11720" y="16820"/>
                  </a:cubicBezTo>
                  <a:cubicBezTo>
                    <a:pt x="12283" y="17175"/>
                    <a:pt x="13055" y="16906"/>
                    <a:pt x="13332" y="17884"/>
                  </a:cubicBezTo>
                  <a:cubicBezTo>
                    <a:pt x="13685" y="18875"/>
                    <a:pt x="13685" y="19327"/>
                    <a:pt x="13895" y="20135"/>
                  </a:cubicBezTo>
                  <a:cubicBezTo>
                    <a:pt x="14095" y="20942"/>
                    <a:pt x="14867" y="20942"/>
                    <a:pt x="14867" y="20220"/>
                  </a:cubicBezTo>
                  <a:cubicBezTo>
                    <a:pt x="14867" y="19596"/>
                    <a:pt x="15287" y="19682"/>
                    <a:pt x="15850" y="20220"/>
                  </a:cubicBezTo>
                  <a:cubicBezTo>
                    <a:pt x="16403" y="20844"/>
                    <a:pt x="17662" y="21480"/>
                    <a:pt x="18224" y="21113"/>
                  </a:cubicBezTo>
                  <a:cubicBezTo>
                    <a:pt x="18777" y="20673"/>
                    <a:pt x="18854" y="21480"/>
                    <a:pt x="19407" y="20844"/>
                  </a:cubicBezTo>
                  <a:cubicBezTo>
                    <a:pt x="19693" y="20404"/>
                    <a:pt x="20036" y="19951"/>
                    <a:pt x="20246" y="19682"/>
                  </a:cubicBezTo>
                  <a:cubicBezTo>
                    <a:pt x="20179" y="19229"/>
                    <a:pt x="20179" y="18960"/>
                    <a:pt x="20112" y="18691"/>
                  </a:cubicBezTo>
                  <a:cubicBezTo>
                    <a:pt x="20036" y="18251"/>
                    <a:pt x="19550" y="18068"/>
                    <a:pt x="19130" y="17444"/>
                  </a:cubicBezTo>
                  <a:cubicBezTo>
                    <a:pt x="18777" y="16906"/>
                    <a:pt x="18997" y="16637"/>
                    <a:pt x="19407" y="15915"/>
                  </a:cubicBezTo>
                  <a:cubicBezTo>
                    <a:pt x="19826" y="15205"/>
                    <a:pt x="19903" y="15108"/>
                    <a:pt x="20322" y="14667"/>
                  </a:cubicBezTo>
                  <a:cubicBezTo>
                    <a:pt x="20666" y="14300"/>
                    <a:pt x="20666" y="14569"/>
                    <a:pt x="21018" y="14129"/>
                  </a:cubicBezTo>
                  <a:cubicBezTo>
                    <a:pt x="21371" y="13774"/>
                    <a:pt x="21438" y="12784"/>
                    <a:pt x="21505" y="12148"/>
                  </a:cubicBezTo>
                  <a:cubicBezTo>
                    <a:pt x="21581" y="11524"/>
                    <a:pt x="21295" y="11084"/>
                    <a:pt x="20666" y="11169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5" name="Google Shape;4045;p152"/>
            <p:cNvSpPr/>
            <p:nvPr/>
          </p:nvSpPr>
          <p:spPr>
            <a:xfrm>
              <a:off x="1063643" y="5747371"/>
              <a:ext cx="2196947" cy="2511395"/>
            </a:xfrm>
            <a:custGeom>
              <a:avLst/>
              <a:gdLst/>
              <a:ahLst/>
              <a:cxnLst/>
              <a:rect l="0" t="0" r="0" b="0"/>
              <a:pathLst>
                <a:path w="21495" h="21600" extrusionOk="0">
                  <a:moveTo>
                    <a:pt x="14397" y="21600"/>
                  </a:moveTo>
                  <a:cubicBezTo>
                    <a:pt x="14374" y="21600"/>
                    <a:pt x="14325" y="21600"/>
                    <a:pt x="14302" y="21600"/>
                  </a:cubicBezTo>
                  <a:cubicBezTo>
                    <a:pt x="14088" y="21577"/>
                    <a:pt x="13874" y="21290"/>
                    <a:pt x="13589" y="20731"/>
                  </a:cubicBezTo>
                  <a:cubicBezTo>
                    <a:pt x="13517" y="20607"/>
                    <a:pt x="13018" y="20463"/>
                    <a:pt x="12684" y="20359"/>
                  </a:cubicBezTo>
                  <a:cubicBezTo>
                    <a:pt x="12518" y="20317"/>
                    <a:pt x="12398" y="20277"/>
                    <a:pt x="12327" y="20255"/>
                  </a:cubicBezTo>
                  <a:cubicBezTo>
                    <a:pt x="12139" y="20153"/>
                    <a:pt x="11662" y="19987"/>
                    <a:pt x="11305" y="19925"/>
                  </a:cubicBezTo>
                  <a:cubicBezTo>
                    <a:pt x="11260" y="19925"/>
                    <a:pt x="11188" y="19905"/>
                    <a:pt x="11117" y="19905"/>
                  </a:cubicBezTo>
                  <a:cubicBezTo>
                    <a:pt x="10877" y="19905"/>
                    <a:pt x="10640" y="19987"/>
                    <a:pt x="10403" y="20111"/>
                  </a:cubicBezTo>
                  <a:cubicBezTo>
                    <a:pt x="10283" y="20173"/>
                    <a:pt x="10189" y="20215"/>
                    <a:pt x="10095" y="20215"/>
                  </a:cubicBezTo>
                  <a:cubicBezTo>
                    <a:pt x="9998" y="20215"/>
                    <a:pt x="9927" y="20173"/>
                    <a:pt x="9881" y="20130"/>
                  </a:cubicBezTo>
                  <a:cubicBezTo>
                    <a:pt x="9833" y="20091"/>
                    <a:pt x="9833" y="20029"/>
                    <a:pt x="9833" y="19967"/>
                  </a:cubicBezTo>
                  <a:cubicBezTo>
                    <a:pt x="9881" y="19820"/>
                    <a:pt x="9833" y="19719"/>
                    <a:pt x="9573" y="19575"/>
                  </a:cubicBezTo>
                  <a:cubicBezTo>
                    <a:pt x="9453" y="19513"/>
                    <a:pt x="9382" y="19490"/>
                    <a:pt x="9356" y="19490"/>
                  </a:cubicBezTo>
                  <a:cubicBezTo>
                    <a:pt x="9333" y="19490"/>
                    <a:pt x="9333" y="19490"/>
                    <a:pt x="9333" y="19490"/>
                  </a:cubicBezTo>
                  <a:cubicBezTo>
                    <a:pt x="9310" y="19513"/>
                    <a:pt x="9333" y="19533"/>
                    <a:pt x="9382" y="19575"/>
                  </a:cubicBezTo>
                  <a:cubicBezTo>
                    <a:pt x="9476" y="19657"/>
                    <a:pt x="9524" y="19781"/>
                    <a:pt x="9502" y="19863"/>
                  </a:cubicBezTo>
                  <a:cubicBezTo>
                    <a:pt x="9476" y="19905"/>
                    <a:pt x="9427" y="19925"/>
                    <a:pt x="9382" y="19925"/>
                  </a:cubicBezTo>
                  <a:cubicBezTo>
                    <a:pt x="9310" y="19925"/>
                    <a:pt x="9262" y="19905"/>
                    <a:pt x="9190" y="19863"/>
                  </a:cubicBezTo>
                  <a:cubicBezTo>
                    <a:pt x="9145" y="19843"/>
                    <a:pt x="9074" y="19800"/>
                    <a:pt x="9002" y="19800"/>
                  </a:cubicBezTo>
                  <a:cubicBezTo>
                    <a:pt x="9002" y="19800"/>
                    <a:pt x="9002" y="19800"/>
                    <a:pt x="8976" y="19800"/>
                  </a:cubicBezTo>
                  <a:cubicBezTo>
                    <a:pt x="8954" y="19820"/>
                    <a:pt x="8905" y="19820"/>
                    <a:pt x="8859" y="19820"/>
                  </a:cubicBezTo>
                  <a:cubicBezTo>
                    <a:pt x="8788" y="19820"/>
                    <a:pt x="8597" y="19800"/>
                    <a:pt x="8503" y="19699"/>
                  </a:cubicBezTo>
                  <a:cubicBezTo>
                    <a:pt x="8477" y="19676"/>
                    <a:pt x="8454" y="19637"/>
                    <a:pt x="8477" y="19552"/>
                  </a:cubicBezTo>
                  <a:cubicBezTo>
                    <a:pt x="8525" y="19428"/>
                    <a:pt x="8645" y="19389"/>
                    <a:pt x="8739" y="19346"/>
                  </a:cubicBezTo>
                  <a:cubicBezTo>
                    <a:pt x="8811" y="19304"/>
                    <a:pt x="8905" y="19284"/>
                    <a:pt x="8976" y="19203"/>
                  </a:cubicBezTo>
                  <a:cubicBezTo>
                    <a:pt x="8976" y="19180"/>
                    <a:pt x="8976" y="19160"/>
                    <a:pt x="8976" y="19160"/>
                  </a:cubicBezTo>
                  <a:cubicBezTo>
                    <a:pt x="8931" y="19056"/>
                    <a:pt x="8645" y="18935"/>
                    <a:pt x="8431" y="18870"/>
                  </a:cubicBezTo>
                  <a:cubicBezTo>
                    <a:pt x="8405" y="19016"/>
                    <a:pt x="8289" y="19118"/>
                    <a:pt x="8191" y="19118"/>
                  </a:cubicBezTo>
                  <a:cubicBezTo>
                    <a:pt x="8169" y="19118"/>
                    <a:pt x="8074" y="19118"/>
                    <a:pt x="8052" y="18974"/>
                  </a:cubicBezTo>
                  <a:cubicBezTo>
                    <a:pt x="8026" y="18892"/>
                    <a:pt x="7980" y="18788"/>
                    <a:pt x="7883" y="18788"/>
                  </a:cubicBezTo>
                  <a:cubicBezTo>
                    <a:pt x="7834" y="18788"/>
                    <a:pt x="7763" y="18808"/>
                    <a:pt x="7718" y="18830"/>
                  </a:cubicBezTo>
                  <a:cubicBezTo>
                    <a:pt x="7598" y="18892"/>
                    <a:pt x="7455" y="18935"/>
                    <a:pt x="7338" y="18954"/>
                  </a:cubicBezTo>
                  <a:cubicBezTo>
                    <a:pt x="7195" y="18974"/>
                    <a:pt x="7075" y="18994"/>
                    <a:pt x="7075" y="19036"/>
                  </a:cubicBezTo>
                  <a:cubicBezTo>
                    <a:pt x="7053" y="19056"/>
                    <a:pt x="7053" y="19078"/>
                    <a:pt x="7053" y="19118"/>
                  </a:cubicBezTo>
                  <a:cubicBezTo>
                    <a:pt x="7027" y="19242"/>
                    <a:pt x="7004" y="19389"/>
                    <a:pt x="6816" y="19451"/>
                  </a:cubicBezTo>
                  <a:cubicBezTo>
                    <a:pt x="6745" y="19470"/>
                    <a:pt x="6696" y="19552"/>
                    <a:pt x="6670" y="19637"/>
                  </a:cubicBezTo>
                  <a:cubicBezTo>
                    <a:pt x="6625" y="19761"/>
                    <a:pt x="6647" y="19882"/>
                    <a:pt x="6719" y="19967"/>
                  </a:cubicBezTo>
                  <a:cubicBezTo>
                    <a:pt x="6839" y="20068"/>
                    <a:pt x="6955" y="20091"/>
                    <a:pt x="7053" y="20091"/>
                  </a:cubicBezTo>
                  <a:cubicBezTo>
                    <a:pt x="7169" y="20091"/>
                    <a:pt x="7290" y="20049"/>
                    <a:pt x="7361" y="20009"/>
                  </a:cubicBezTo>
                  <a:cubicBezTo>
                    <a:pt x="7410" y="19987"/>
                    <a:pt x="7432" y="19947"/>
                    <a:pt x="7481" y="19925"/>
                  </a:cubicBezTo>
                  <a:cubicBezTo>
                    <a:pt x="7526" y="19863"/>
                    <a:pt x="7575" y="19781"/>
                    <a:pt x="7718" y="19781"/>
                  </a:cubicBezTo>
                  <a:cubicBezTo>
                    <a:pt x="7789" y="19781"/>
                    <a:pt x="7860" y="19800"/>
                    <a:pt x="7954" y="19843"/>
                  </a:cubicBezTo>
                  <a:cubicBezTo>
                    <a:pt x="8097" y="19905"/>
                    <a:pt x="8169" y="19967"/>
                    <a:pt x="8191" y="20009"/>
                  </a:cubicBezTo>
                  <a:cubicBezTo>
                    <a:pt x="8217" y="20068"/>
                    <a:pt x="8169" y="20130"/>
                    <a:pt x="8146" y="20173"/>
                  </a:cubicBezTo>
                  <a:cubicBezTo>
                    <a:pt x="8097" y="20235"/>
                    <a:pt x="8074" y="20277"/>
                    <a:pt x="8074" y="20339"/>
                  </a:cubicBezTo>
                  <a:cubicBezTo>
                    <a:pt x="8026" y="20545"/>
                    <a:pt x="7860" y="20607"/>
                    <a:pt x="7763" y="20607"/>
                  </a:cubicBezTo>
                  <a:cubicBezTo>
                    <a:pt x="7718" y="20607"/>
                    <a:pt x="7718" y="20607"/>
                    <a:pt x="7718" y="20607"/>
                  </a:cubicBezTo>
                  <a:cubicBezTo>
                    <a:pt x="7718" y="20565"/>
                    <a:pt x="7718" y="20565"/>
                    <a:pt x="7718" y="20565"/>
                  </a:cubicBezTo>
                  <a:cubicBezTo>
                    <a:pt x="7695" y="20525"/>
                    <a:pt x="7552" y="20401"/>
                    <a:pt x="7338" y="20401"/>
                  </a:cubicBezTo>
                  <a:cubicBezTo>
                    <a:pt x="7267" y="20401"/>
                    <a:pt x="7218" y="20421"/>
                    <a:pt x="7147" y="20441"/>
                  </a:cubicBezTo>
                  <a:cubicBezTo>
                    <a:pt x="6861" y="20545"/>
                    <a:pt x="6910" y="20793"/>
                    <a:pt x="6933" y="20813"/>
                  </a:cubicBezTo>
                  <a:cubicBezTo>
                    <a:pt x="6933" y="20855"/>
                    <a:pt x="6933" y="20855"/>
                    <a:pt x="6933" y="20855"/>
                  </a:cubicBezTo>
                  <a:cubicBezTo>
                    <a:pt x="6884" y="20855"/>
                    <a:pt x="6884" y="20855"/>
                    <a:pt x="6884" y="20855"/>
                  </a:cubicBezTo>
                  <a:cubicBezTo>
                    <a:pt x="6647" y="20895"/>
                    <a:pt x="6459" y="20917"/>
                    <a:pt x="6316" y="20917"/>
                  </a:cubicBezTo>
                  <a:cubicBezTo>
                    <a:pt x="5960" y="20917"/>
                    <a:pt x="5745" y="20793"/>
                    <a:pt x="5625" y="20545"/>
                  </a:cubicBezTo>
                  <a:cubicBezTo>
                    <a:pt x="5580" y="20483"/>
                    <a:pt x="5509" y="20463"/>
                    <a:pt x="5389" y="20463"/>
                  </a:cubicBezTo>
                  <a:cubicBezTo>
                    <a:pt x="5077" y="20463"/>
                    <a:pt x="4581" y="20669"/>
                    <a:pt x="4367" y="20855"/>
                  </a:cubicBezTo>
                  <a:cubicBezTo>
                    <a:pt x="4104" y="21084"/>
                    <a:pt x="3345" y="21104"/>
                    <a:pt x="3202" y="21104"/>
                  </a:cubicBezTo>
                  <a:cubicBezTo>
                    <a:pt x="3082" y="21104"/>
                    <a:pt x="2962" y="21084"/>
                    <a:pt x="2940" y="21084"/>
                  </a:cubicBezTo>
                  <a:cubicBezTo>
                    <a:pt x="2823" y="21061"/>
                    <a:pt x="2797" y="20960"/>
                    <a:pt x="2774" y="20855"/>
                  </a:cubicBezTo>
                  <a:cubicBezTo>
                    <a:pt x="2726" y="20751"/>
                    <a:pt x="2703" y="20669"/>
                    <a:pt x="2654" y="20669"/>
                  </a:cubicBezTo>
                  <a:cubicBezTo>
                    <a:pt x="2537" y="20669"/>
                    <a:pt x="2275" y="20813"/>
                    <a:pt x="2038" y="20917"/>
                  </a:cubicBezTo>
                  <a:cubicBezTo>
                    <a:pt x="1869" y="20999"/>
                    <a:pt x="1704" y="21104"/>
                    <a:pt x="1561" y="21143"/>
                  </a:cubicBezTo>
                  <a:cubicBezTo>
                    <a:pt x="1490" y="21166"/>
                    <a:pt x="1418" y="21185"/>
                    <a:pt x="1324" y="21185"/>
                  </a:cubicBezTo>
                  <a:cubicBezTo>
                    <a:pt x="1204" y="21185"/>
                    <a:pt x="1084" y="21143"/>
                    <a:pt x="1039" y="21061"/>
                  </a:cubicBezTo>
                  <a:cubicBezTo>
                    <a:pt x="990" y="20999"/>
                    <a:pt x="990" y="20937"/>
                    <a:pt x="1016" y="20895"/>
                  </a:cubicBezTo>
                  <a:cubicBezTo>
                    <a:pt x="1039" y="20836"/>
                    <a:pt x="1084" y="20793"/>
                    <a:pt x="1133" y="20751"/>
                  </a:cubicBezTo>
                  <a:cubicBezTo>
                    <a:pt x="1204" y="20689"/>
                    <a:pt x="1253" y="20607"/>
                    <a:pt x="1230" y="20565"/>
                  </a:cubicBezTo>
                  <a:cubicBezTo>
                    <a:pt x="1230" y="20545"/>
                    <a:pt x="1230" y="20545"/>
                    <a:pt x="1204" y="20545"/>
                  </a:cubicBezTo>
                  <a:cubicBezTo>
                    <a:pt x="1204" y="20545"/>
                    <a:pt x="1133" y="20545"/>
                    <a:pt x="1039" y="20689"/>
                  </a:cubicBezTo>
                  <a:cubicBezTo>
                    <a:pt x="967" y="20774"/>
                    <a:pt x="873" y="20813"/>
                    <a:pt x="776" y="20813"/>
                  </a:cubicBezTo>
                  <a:cubicBezTo>
                    <a:pt x="659" y="20813"/>
                    <a:pt x="562" y="20731"/>
                    <a:pt x="539" y="20669"/>
                  </a:cubicBezTo>
                  <a:cubicBezTo>
                    <a:pt x="539" y="20649"/>
                    <a:pt x="517" y="20607"/>
                    <a:pt x="517" y="20565"/>
                  </a:cubicBezTo>
                  <a:cubicBezTo>
                    <a:pt x="517" y="20483"/>
                    <a:pt x="517" y="20339"/>
                    <a:pt x="303" y="20173"/>
                  </a:cubicBezTo>
                  <a:cubicBezTo>
                    <a:pt x="17" y="19967"/>
                    <a:pt x="-77" y="19719"/>
                    <a:pt x="66" y="19490"/>
                  </a:cubicBezTo>
                  <a:cubicBezTo>
                    <a:pt x="88" y="19451"/>
                    <a:pt x="111" y="19408"/>
                    <a:pt x="134" y="19366"/>
                  </a:cubicBezTo>
                  <a:cubicBezTo>
                    <a:pt x="205" y="19265"/>
                    <a:pt x="231" y="19242"/>
                    <a:pt x="182" y="19140"/>
                  </a:cubicBezTo>
                  <a:cubicBezTo>
                    <a:pt x="88" y="18954"/>
                    <a:pt x="111" y="18768"/>
                    <a:pt x="254" y="18582"/>
                  </a:cubicBezTo>
                  <a:cubicBezTo>
                    <a:pt x="303" y="18520"/>
                    <a:pt x="303" y="18520"/>
                    <a:pt x="303" y="18520"/>
                  </a:cubicBezTo>
                  <a:cubicBezTo>
                    <a:pt x="397" y="18396"/>
                    <a:pt x="419" y="18376"/>
                    <a:pt x="351" y="18210"/>
                  </a:cubicBezTo>
                  <a:cubicBezTo>
                    <a:pt x="277" y="18004"/>
                    <a:pt x="445" y="17795"/>
                    <a:pt x="491" y="17733"/>
                  </a:cubicBezTo>
                  <a:cubicBezTo>
                    <a:pt x="468" y="17589"/>
                    <a:pt x="539" y="17403"/>
                    <a:pt x="705" y="17279"/>
                  </a:cubicBezTo>
                  <a:cubicBezTo>
                    <a:pt x="825" y="17155"/>
                    <a:pt x="873" y="17011"/>
                    <a:pt x="802" y="16907"/>
                  </a:cubicBezTo>
                  <a:cubicBezTo>
                    <a:pt x="776" y="16867"/>
                    <a:pt x="753" y="16845"/>
                    <a:pt x="731" y="16805"/>
                  </a:cubicBezTo>
                  <a:cubicBezTo>
                    <a:pt x="633" y="16658"/>
                    <a:pt x="517" y="16472"/>
                    <a:pt x="468" y="16247"/>
                  </a:cubicBezTo>
                  <a:cubicBezTo>
                    <a:pt x="397" y="15936"/>
                    <a:pt x="517" y="15646"/>
                    <a:pt x="611" y="15522"/>
                  </a:cubicBezTo>
                  <a:cubicBezTo>
                    <a:pt x="682" y="15460"/>
                    <a:pt x="705" y="15378"/>
                    <a:pt x="753" y="15273"/>
                  </a:cubicBezTo>
                  <a:cubicBezTo>
                    <a:pt x="802" y="15192"/>
                    <a:pt x="847" y="15068"/>
                    <a:pt x="945" y="14924"/>
                  </a:cubicBezTo>
                  <a:cubicBezTo>
                    <a:pt x="1016" y="14819"/>
                    <a:pt x="1062" y="14738"/>
                    <a:pt x="1110" y="14675"/>
                  </a:cubicBezTo>
                  <a:cubicBezTo>
                    <a:pt x="1230" y="14532"/>
                    <a:pt x="1302" y="14427"/>
                    <a:pt x="1347" y="14241"/>
                  </a:cubicBezTo>
                  <a:cubicBezTo>
                    <a:pt x="1418" y="13993"/>
                    <a:pt x="1538" y="13911"/>
                    <a:pt x="1681" y="13829"/>
                  </a:cubicBezTo>
                  <a:cubicBezTo>
                    <a:pt x="1704" y="13807"/>
                    <a:pt x="1704" y="13807"/>
                    <a:pt x="1704" y="13807"/>
                  </a:cubicBezTo>
                  <a:cubicBezTo>
                    <a:pt x="1775" y="13767"/>
                    <a:pt x="1775" y="13457"/>
                    <a:pt x="1775" y="13229"/>
                  </a:cubicBezTo>
                  <a:cubicBezTo>
                    <a:pt x="1798" y="13042"/>
                    <a:pt x="1798" y="12876"/>
                    <a:pt x="1824" y="12774"/>
                  </a:cubicBezTo>
                  <a:cubicBezTo>
                    <a:pt x="1847" y="12712"/>
                    <a:pt x="1847" y="12628"/>
                    <a:pt x="1847" y="12546"/>
                  </a:cubicBezTo>
                  <a:cubicBezTo>
                    <a:pt x="1847" y="12422"/>
                    <a:pt x="1824" y="12298"/>
                    <a:pt x="1989" y="12174"/>
                  </a:cubicBezTo>
                  <a:cubicBezTo>
                    <a:pt x="2203" y="12030"/>
                    <a:pt x="2297" y="11801"/>
                    <a:pt x="2297" y="11471"/>
                  </a:cubicBezTo>
                  <a:cubicBezTo>
                    <a:pt x="2297" y="11122"/>
                    <a:pt x="2583" y="10769"/>
                    <a:pt x="2797" y="10625"/>
                  </a:cubicBezTo>
                  <a:cubicBezTo>
                    <a:pt x="2988" y="10501"/>
                    <a:pt x="3225" y="10273"/>
                    <a:pt x="3296" y="10171"/>
                  </a:cubicBezTo>
                  <a:cubicBezTo>
                    <a:pt x="3319" y="10148"/>
                    <a:pt x="3368" y="10086"/>
                    <a:pt x="3391" y="10024"/>
                  </a:cubicBezTo>
                  <a:cubicBezTo>
                    <a:pt x="3488" y="9900"/>
                    <a:pt x="3582" y="9737"/>
                    <a:pt x="3676" y="9632"/>
                  </a:cubicBezTo>
                  <a:cubicBezTo>
                    <a:pt x="3819" y="9466"/>
                    <a:pt x="3961" y="9384"/>
                    <a:pt x="4224" y="9322"/>
                  </a:cubicBezTo>
                  <a:cubicBezTo>
                    <a:pt x="4367" y="9280"/>
                    <a:pt x="4438" y="9054"/>
                    <a:pt x="4510" y="8848"/>
                  </a:cubicBezTo>
                  <a:cubicBezTo>
                    <a:pt x="4532" y="8744"/>
                    <a:pt x="4555" y="8662"/>
                    <a:pt x="4581" y="8577"/>
                  </a:cubicBezTo>
                  <a:cubicBezTo>
                    <a:pt x="4675" y="8371"/>
                    <a:pt x="5009" y="8041"/>
                    <a:pt x="5126" y="7937"/>
                  </a:cubicBezTo>
                  <a:cubicBezTo>
                    <a:pt x="5197" y="7875"/>
                    <a:pt x="5197" y="7875"/>
                    <a:pt x="5197" y="7875"/>
                  </a:cubicBezTo>
                  <a:cubicBezTo>
                    <a:pt x="5126" y="7833"/>
                    <a:pt x="5126" y="7833"/>
                    <a:pt x="5126" y="7833"/>
                  </a:cubicBezTo>
                  <a:cubicBezTo>
                    <a:pt x="5340" y="7731"/>
                    <a:pt x="5340" y="7731"/>
                    <a:pt x="5340" y="7731"/>
                  </a:cubicBezTo>
                  <a:cubicBezTo>
                    <a:pt x="5363" y="7731"/>
                    <a:pt x="5363" y="7731"/>
                    <a:pt x="5363" y="7731"/>
                  </a:cubicBezTo>
                  <a:cubicBezTo>
                    <a:pt x="5363" y="7731"/>
                    <a:pt x="5554" y="7711"/>
                    <a:pt x="5720" y="7339"/>
                  </a:cubicBezTo>
                  <a:cubicBezTo>
                    <a:pt x="5840" y="7091"/>
                    <a:pt x="5982" y="6925"/>
                    <a:pt x="6076" y="6781"/>
                  </a:cubicBezTo>
                  <a:cubicBezTo>
                    <a:pt x="6174" y="6637"/>
                    <a:pt x="6268" y="6532"/>
                    <a:pt x="6268" y="6428"/>
                  </a:cubicBezTo>
                  <a:cubicBezTo>
                    <a:pt x="6290" y="6327"/>
                    <a:pt x="6290" y="6242"/>
                    <a:pt x="6290" y="6160"/>
                  </a:cubicBezTo>
                  <a:cubicBezTo>
                    <a:pt x="6268" y="6056"/>
                    <a:pt x="6268" y="5954"/>
                    <a:pt x="6316" y="5892"/>
                  </a:cubicBezTo>
                  <a:cubicBezTo>
                    <a:pt x="6339" y="5870"/>
                    <a:pt x="6362" y="5830"/>
                    <a:pt x="6410" y="5808"/>
                  </a:cubicBezTo>
                  <a:cubicBezTo>
                    <a:pt x="6482" y="5746"/>
                    <a:pt x="6576" y="5664"/>
                    <a:pt x="6530" y="5540"/>
                  </a:cubicBezTo>
                  <a:cubicBezTo>
                    <a:pt x="6482" y="5416"/>
                    <a:pt x="6482" y="5210"/>
                    <a:pt x="6816" y="5023"/>
                  </a:cubicBezTo>
                  <a:cubicBezTo>
                    <a:pt x="6861" y="4981"/>
                    <a:pt x="6910" y="4961"/>
                    <a:pt x="6933" y="4961"/>
                  </a:cubicBezTo>
                  <a:cubicBezTo>
                    <a:pt x="7053" y="4899"/>
                    <a:pt x="7075" y="4880"/>
                    <a:pt x="7075" y="4693"/>
                  </a:cubicBezTo>
                  <a:cubicBezTo>
                    <a:pt x="7075" y="4589"/>
                    <a:pt x="7053" y="4569"/>
                    <a:pt x="7004" y="4527"/>
                  </a:cubicBezTo>
                  <a:cubicBezTo>
                    <a:pt x="6955" y="4485"/>
                    <a:pt x="6933" y="4445"/>
                    <a:pt x="6981" y="4341"/>
                  </a:cubicBezTo>
                  <a:cubicBezTo>
                    <a:pt x="7004" y="4239"/>
                    <a:pt x="7075" y="4174"/>
                    <a:pt x="7124" y="4135"/>
                  </a:cubicBezTo>
                  <a:cubicBezTo>
                    <a:pt x="7195" y="4073"/>
                    <a:pt x="7241" y="4031"/>
                    <a:pt x="7241" y="3969"/>
                  </a:cubicBezTo>
                  <a:cubicBezTo>
                    <a:pt x="7241" y="3907"/>
                    <a:pt x="7241" y="3825"/>
                    <a:pt x="7267" y="3743"/>
                  </a:cubicBezTo>
                  <a:cubicBezTo>
                    <a:pt x="7290" y="3658"/>
                    <a:pt x="7338" y="3452"/>
                    <a:pt x="7290" y="3433"/>
                  </a:cubicBezTo>
                  <a:cubicBezTo>
                    <a:pt x="7267" y="3433"/>
                    <a:pt x="7241" y="3433"/>
                    <a:pt x="7218" y="3433"/>
                  </a:cubicBezTo>
                  <a:cubicBezTo>
                    <a:pt x="7101" y="3433"/>
                    <a:pt x="6981" y="3390"/>
                    <a:pt x="6933" y="3309"/>
                  </a:cubicBezTo>
                  <a:cubicBezTo>
                    <a:pt x="6933" y="3266"/>
                    <a:pt x="6910" y="3204"/>
                    <a:pt x="6981" y="3100"/>
                  </a:cubicBezTo>
                  <a:cubicBezTo>
                    <a:pt x="7053" y="3018"/>
                    <a:pt x="7027" y="2998"/>
                    <a:pt x="6933" y="2874"/>
                  </a:cubicBezTo>
                  <a:cubicBezTo>
                    <a:pt x="6884" y="2854"/>
                    <a:pt x="6839" y="2790"/>
                    <a:pt x="6790" y="2750"/>
                  </a:cubicBezTo>
                  <a:cubicBezTo>
                    <a:pt x="6647" y="2544"/>
                    <a:pt x="6745" y="2048"/>
                    <a:pt x="6745" y="1986"/>
                  </a:cubicBezTo>
                  <a:cubicBezTo>
                    <a:pt x="6745" y="1963"/>
                    <a:pt x="6745" y="1963"/>
                    <a:pt x="6745" y="1963"/>
                  </a:cubicBezTo>
                  <a:cubicBezTo>
                    <a:pt x="6767" y="1943"/>
                    <a:pt x="6767" y="1943"/>
                    <a:pt x="6767" y="1943"/>
                  </a:cubicBezTo>
                  <a:cubicBezTo>
                    <a:pt x="6790" y="1943"/>
                    <a:pt x="6790" y="1943"/>
                    <a:pt x="6790" y="1943"/>
                  </a:cubicBezTo>
                  <a:cubicBezTo>
                    <a:pt x="6955" y="1881"/>
                    <a:pt x="6955" y="1881"/>
                    <a:pt x="6955" y="1881"/>
                  </a:cubicBezTo>
                  <a:cubicBezTo>
                    <a:pt x="6981" y="1881"/>
                    <a:pt x="7004" y="1881"/>
                    <a:pt x="7004" y="1881"/>
                  </a:cubicBezTo>
                  <a:cubicBezTo>
                    <a:pt x="7147" y="1881"/>
                    <a:pt x="7267" y="2025"/>
                    <a:pt x="7410" y="2192"/>
                  </a:cubicBezTo>
                  <a:cubicBezTo>
                    <a:pt x="7526" y="2335"/>
                    <a:pt x="7646" y="2482"/>
                    <a:pt x="7740" y="2522"/>
                  </a:cubicBezTo>
                  <a:cubicBezTo>
                    <a:pt x="7789" y="2544"/>
                    <a:pt x="7812" y="2544"/>
                    <a:pt x="7834" y="2544"/>
                  </a:cubicBezTo>
                  <a:cubicBezTo>
                    <a:pt x="7883" y="2544"/>
                    <a:pt x="7909" y="2522"/>
                    <a:pt x="7954" y="2502"/>
                  </a:cubicBezTo>
                  <a:cubicBezTo>
                    <a:pt x="8026" y="2420"/>
                    <a:pt x="8052" y="2273"/>
                    <a:pt x="8003" y="2152"/>
                  </a:cubicBezTo>
                  <a:cubicBezTo>
                    <a:pt x="7954" y="1986"/>
                    <a:pt x="7980" y="1842"/>
                    <a:pt x="8052" y="1737"/>
                  </a:cubicBezTo>
                  <a:cubicBezTo>
                    <a:pt x="8120" y="1656"/>
                    <a:pt x="8217" y="1613"/>
                    <a:pt x="8337" y="1594"/>
                  </a:cubicBezTo>
                  <a:cubicBezTo>
                    <a:pt x="8360" y="1594"/>
                    <a:pt x="8405" y="1594"/>
                    <a:pt x="8405" y="1594"/>
                  </a:cubicBezTo>
                  <a:cubicBezTo>
                    <a:pt x="8645" y="1594"/>
                    <a:pt x="8668" y="1715"/>
                    <a:pt x="8717" y="2048"/>
                  </a:cubicBezTo>
                  <a:cubicBezTo>
                    <a:pt x="8739" y="2130"/>
                    <a:pt x="8739" y="2211"/>
                    <a:pt x="8762" y="2296"/>
                  </a:cubicBezTo>
                  <a:cubicBezTo>
                    <a:pt x="8811" y="2502"/>
                    <a:pt x="8931" y="2584"/>
                    <a:pt x="9145" y="2584"/>
                  </a:cubicBezTo>
                  <a:cubicBezTo>
                    <a:pt x="9356" y="2584"/>
                    <a:pt x="9573" y="2482"/>
                    <a:pt x="9573" y="2482"/>
                  </a:cubicBezTo>
                  <a:cubicBezTo>
                    <a:pt x="9641" y="2460"/>
                    <a:pt x="9641" y="2460"/>
                    <a:pt x="9641" y="2460"/>
                  </a:cubicBezTo>
                  <a:cubicBezTo>
                    <a:pt x="9641" y="2522"/>
                    <a:pt x="9641" y="2522"/>
                    <a:pt x="9641" y="2522"/>
                  </a:cubicBezTo>
                  <a:cubicBezTo>
                    <a:pt x="9667" y="2646"/>
                    <a:pt x="9713" y="2668"/>
                    <a:pt x="9998" y="2668"/>
                  </a:cubicBezTo>
                  <a:cubicBezTo>
                    <a:pt x="10167" y="2668"/>
                    <a:pt x="10189" y="2770"/>
                    <a:pt x="10212" y="2790"/>
                  </a:cubicBezTo>
                  <a:cubicBezTo>
                    <a:pt x="10212" y="2916"/>
                    <a:pt x="10069" y="3060"/>
                    <a:pt x="9904" y="3080"/>
                  </a:cubicBezTo>
                  <a:cubicBezTo>
                    <a:pt x="9881" y="3080"/>
                    <a:pt x="9855" y="3080"/>
                    <a:pt x="9833" y="3080"/>
                  </a:cubicBezTo>
                  <a:cubicBezTo>
                    <a:pt x="9739" y="3100"/>
                    <a:pt x="9739" y="3100"/>
                    <a:pt x="9739" y="3328"/>
                  </a:cubicBezTo>
                  <a:cubicBezTo>
                    <a:pt x="9713" y="3495"/>
                    <a:pt x="9713" y="3495"/>
                    <a:pt x="9713" y="3495"/>
                  </a:cubicBezTo>
                  <a:cubicBezTo>
                    <a:pt x="9713" y="3596"/>
                    <a:pt x="9739" y="3619"/>
                    <a:pt x="9739" y="3639"/>
                  </a:cubicBezTo>
                  <a:cubicBezTo>
                    <a:pt x="9833" y="3639"/>
                    <a:pt x="9975" y="3514"/>
                    <a:pt x="10095" y="3433"/>
                  </a:cubicBezTo>
                  <a:cubicBezTo>
                    <a:pt x="10167" y="3348"/>
                    <a:pt x="10238" y="3309"/>
                    <a:pt x="10261" y="3286"/>
                  </a:cubicBezTo>
                  <a:cubicBezTo>
                    <a:pt x="10332" y="3266"/>
                    <a:pt x="10332" y="3246"/>
                    <a:pt x="10355" y="3165"/>
                  </a:cubicBezTo>
                  <a:cubicBezTo>
                    <a:pt x="10355" y="3122"/>
                    <a:pt x="10355" y="3060"/>
                    <a:pt x="10403" y="2956"/>
                  </a:cubicBezTo>
                  <a:cubicBezTo>
                    <a:pt x="10426" y="2832"/>
                    <a:pt x="10498" y="2688"/>
                    <a:pt x="10640" y="2688"/>
                  </a:cubicBezTo>
                  <a:cubicBezTo>
                    <a:pt x="10712" y="2688"/>
                    <a:pt x="10783" y="2730"/>
                    <a:pt x="10877" y="2770"/>
                  </a:cubicBezTo>
                  <a:cubicBezTo>
                    <a:pt x="10926" y="2812"/>
                    <a:pt x="10974" y="2832"/>
                    <a:pt x="10997" y="2832"/>
                  </a:cubicBezTo>
                  <a:cubicBezTo>
                    <a:pt x="11046" y="2832"/>
                    <a:pt x="11068" y="2770"/>
                    <a:pt x="11094" y="2688"/>
                  </a:cubicBezTo>
                  <a:cubicBezTo>
                    <a:pt x="11117" y="2646"/>
                    <a:pt x="11140" y="2606"/>
                    <a:pt x="11163" y="2564"/>
                  </a:cubicBezTo>
                  <a:cubicBezTo>
                    <a:pt x="11188" y="2544"/>
                    <a:pt x="11234" y="2482"/>
                    <a:pt x="11354" y="2482"/>
                  </a:cubicBezTo>
                  <a:cubicBezTo>
                    <a:pt x="11403" y="2482"/>
                    <a:pt x="11474" y="2502"/>
                    <a:pt x="11545" y="2544"/>
                  </a:cubicBezTo>
                  <a:cubicBezTo>
                    <a:pt x="11331" y="2254"/>
                    <a:pt x="11331" y="2254"/>
                    <a:pt x="11331" y="2254"/>
                  </a:cubicBezTo>
                  <a:cubicBezTo>
                    <a:pt x="11545" y="2130"/>
                    <a:pt x="11545" y="2130"/>
                    <a:pt x="11545" y="2130"/>
                  </a:cubicBezTo>
                  <a:cubicBezTo>
                    <a:pt x="11545" y="2110"/>
                    <a:pt x="11545" y="2110"/>
                    <a:pt x="11545" y="2110"/>
                  </a:cubicBezTo>
                  <a:cubicBezTo>
                    <a:pt x="11568" y="2110"/>
                    <a:pt x="11568" y="2110"/>
                    <a:pt x="11568" y="2110"/>
                  </a:cubicBezTo>
                  <a:cubicBezTo>
                    <a:pt x="11617" y="2067"/>
                    <a:pt x="11617" y="2067"/>
                    <a:pt x="11617" y="2067"/>
                  </a:cubicBezTo>
                  <a:cubicBezTo>
                    <a:pt x="11639" y="2067"/>
                    <a:pt x="11639" y="2067"/>
                    <a:pt x="11639" y="2067"/>
                  </a:cubicBezTo>
                  <a:cubicBezTo>
                    <a:pt x="11662" y="2067"/>
                    <a:pt x="11711" y="2048"/>
                    <a:pt x="11759" y="2048"/>
                  </a:cubicBezTo>
                  <a:cubicBezTo>
                    <a:pt x="11805" y="2048"/>
                    <a:pt x="11876" y="2067"/>
                    <a:pt x="11948" y="2067"/>
                  </a:cubicBezTo>
                  <a:cubicBezTo>
                    <a:pt x="11996" y="2087"/>
                    <a:pt x="12068" y="2087"/>
                    <a:pt x="12139" y="2087"/>
                  </a:cubicBezTo>
                  <a:cubicBezTo>
                    <a:pt x="12184" y="2087"/>
                    <a:pt x="12233" y="2087"/>
                    <a:pt x="12259" y="2067"/>
                  </a:cubicBezTo>
                  <a:cubicBezTo>
                    <a:pt x="12304" y="2048"/>
                    <a:pt x="12376" y="2025"/>
                    <a:pt x="12424" y="2025"/>
                  </a:cubicBezTo>
                  <a:cubicBezTo>
                    <a:pt x="12567" y="1963"/>
                    <a:pt x="12661" y="1943"/>
                    <a:pt x="12661" y="1737"/>
                  </a:cubicBezTo>
                  <a:cubicBezTo>
                    <a:pt x="12661" y="1407"/>
                    <a:pt x="12995" y="1385"/>
                    <a:pt x="13303" y="1385"/>
                  </a:cubicBezTo>
                  <a:cubicBezTo>
                    <a:pt x="13349" y="1365"/>
                    <a:pt x="13397" y="1365"/>
                    <a:pt x="13446" y="1365"/>
                  </a:cubicBezTo>
                  <a:cubicBezTo>
                    <a:pt x="13660" y="1345"/>
                    <a:pt x="13660" y="1323"/>
                    <a:pt x="13634" y="1261"/>
                  </a:cubicBezTo>
                  <a:cubicBezTo>
                    <a:pt x="13634" y="1241"/>
                    <a:pt x="13634" y="1179"/>
                    <a:pt x="13660" y="1137"/>
                  </a:cubicBezTo>
                  <a:cubicBezTo>
                    <a:pt x="13706" y="1075"/>
                    <a:pt x="13777" y="911"/>
                    <a:pt x="13612" y="764"/>
                  </a:cubicBezTo>
                  <a:cubicBezTo>
                    <a:pt x="13566" y="725"/>
                    <a:pt x="13517" y="702"/>
                    <a:pt x="13446" y="702"/>
                  </a:cubicBezTo>
                  <a:cubicBezTo>
                    <a:pt x="13420" y="702"/>
                    <a:pt x="13397" y="725"/>
                    <a:pt x="13349" y="725"/>
                  </a:cubicBezTo>
                  <a:cubicBezTo>
                    <a:pt x="13326" y="725"/>
                    <a:pt x="13281" y="725"/>
                    <a:pt x="13255" y="725"/>
                  </a:cubicBezTo>
                  <a:cubicBezTo>
                    <a:pt x="13209" y="725"/>
                    <a:pt x="13183" y="725"/>
                    <a:pt x="13161" y="725"/>
                  </a:cubicBezTo>
                  <a:cubicBezTo>
                    <a:pt x="12947" y="683"/>
                    <a:pt x="12924" y="601"/>
                    <a:pt x="12924" y="581"/>
                  </a:cubicBezTo>
                  <a:cubicBezTo>
                    <a:pt x="12947" y="558"/>
                    <a:pt x="13018" y="353"/>
                    <a:pt x="13161" y="248"/>
                  </a:cubicBezTo>
                  <a:cubicBezTo>
                    <a:pt x="13326" y="147"/>
                    <a:pt x="13517" y="124"/>
                    <a:pt x="13706" y="85"/>
                  </a:cubicBezTo>
                  <a:cubicBezTo>
                    <a:pt x="13732" y="85"/>
                    <a:pt x="13732" y="85"/>
                    <a:pt x="13754" y="85"/>
                  </a:cubicBezTo>
                  <a:cubicBezTo>
                    <a:pt x="13852" y="85"/>
                    <a:pt x="13897" y="124"/>
                    <a:pt x="13920" y="166"/>
                  </a:cubicBezTo>
                  <a:cubicBezTo>
                    <a:pt x="13946" y="186"/>
                    <a:pt x="13968" y="186"/>
                    <a:pt x="13991" y="186"/>
                  </a:cubicBezTo>
                  <a:lnTo>
                    <a:pt x="14017" y="186"/>
                  </a:lnTo>
                  <a:cubicBezTo>
                    <a:pt x="14088" y="166"/>
                    <a:pt x="14111" y="147"/>
                    <a:pt x="14134" y="104"/>
                  </a:cubicBezTo>
                  <a:cubicBezTo>
                    <a:pt x="14160" y="85"/>
                    <a:pt x="14205" y="42"/>
                    <a:pt x="14254" y="42"/>
                  </a:cubicBezTo>
                  <a:cubicBezTo>
                    <a:pt x="14277" y="42"/>
                    <a:pt x="14302" y="42"/>
                    <a:pt x="14325" y="62"/>
                  </a:cubicBezTo>
                  <a:cubicBezTo>
                    <a:pt x="14397" y="85"/>
                    <a:pt x="14419" y="147"/>
                    <a:pt x="14468" y="186"/>
                  </a:cubicBezTo>
                  <a:cubicBezTo>
                    <a:pt x="14491" y="228"/>
                    <a:pt x="14517" y="271"/>
                    <a:pt x="14539" y="291"/>
                  </a:cubicBezTo>
                  <a:cubicBezTo>
                    <a:pt x="14562" y="291"/>
                    <a:pt x="14562" y="291"/>
                    <a:pt x="14585" y="291"/>
                  </a:cubicBezTo>
                  <a:cubicBezTo>
                    <a:pt x="14633" y="291"/>
                    <a:pt x="14682" y="248"/>
                    <a:pt x="14753" y="209"/>
                  </a:cubicBezTo>
                  <a:cubicBezTo>
                    <a:pt x="14802" y="186"/>
                    <a:pt x="14847" y="147"/>
                    <a:pt x="14896" y="124"/>
                  </a:cubicBezTo>
                  <a:cubicBezTo>
                    <a:pt x="14967" y="85"/>
                    <a:pt x="14967" y="85"/>
                    <a:pt x="14967" y="85"/>
                  </a:cubicBezTo>
                  <a:cubicBezTo>
                    <a:pt x="15061" y="42"/>
                    <a:pt x="15110" y="0"/>
                    <a:pt x="15182" y="0"/>
                  </a:cubicBezTo>
                  <a:cubicBezTo>
                    <a:pt x="15204" y="0"/>
                    <a:pt x="15253" y="23"/>
                    <a:pt x="15276" y="23"/>
                  </a:cubicBezTo>
                  <a:cubicBezTo>
                    <a:pt x="15396" y="62"/>
                    <a:pt x="15396" y="310"/>
                    <a:pt x="15347" y="683"/>
                  </a:cubicBezTo>
                  <a:cubicBezTo>
                    <a:pt x="15298" y="911"/>
                    <a:pt x="15324" y="993"/>
                    <a:pt x="15347" y="993"/>
                  </a:cubicBezTo>
                  <a:cubicBezTo>
                    <a:pt x="15347" y="993"/>
                    <a:pt x="15370" y="973"/>
                    <a:pt x="15396" y="931"/>
                  </a:cubicBezTo>
                  <a:cubicBezTo>
                    <a:pt x="15441" y="888"/>
                    <a:pt x="15467" y="849"/>
                    <a:pt x="15490" y="807"/>
                  </a:cubicBezTo>
                  <a:cubicBezTo>
                    <a:pt x="15538" y="764"/>
                    <a:pt x="15561" y="725"/>
                    <a:pt x="15610" y="725"/>
                  </a:cubicBezTo>
                  <a:cubicBezTo>
                    <a:pt x="15681" y="725"/>
                    <a:pt x="15726" y="764"/>
                    <a:pt x="15846" y="869"/>
                  </a:cubicBezTo>
                  <a:cubicBezTo>
                    <a:pt x="15895" y="911"/>
                    <a:pt x="15918" y="931"/>
                    <a:pt x="15966" y="931"/>
                  </a:cubicBezTo>
                  <a:cubicBezTo>
                    <a:pt x="16012" y="931"/>
                    <a:pt x="16061" y="869"/>
                    <a:pt x="16132" y="807"/>
                  </a:cubicBezTo>
                  <a:cubicBezTo>
                    <a:pt x="16177" y="745"/>
                    <a:pt x="16252" y="663"/>
                    <a:pt x="16346" y="640"/>
                  </a:cubicBezTo>
                  <a:cubicBezTo>
                    <a:pt x="16369" y="621"/>
                    <a:pt x="16391" y="621"/>
                    <a:pt x="16417" y="621"/>
                  </a:cubicBezTo>
                  <a:cubicBezTo>
                    <a:pt x="16463" y="621"/>
                    <a:pt x="16534" y="663"/>
                    <a:pt x="16583" y="702"/>
                  </a:cubicBezTo>
                  <a:cubicBezTo>
                    <a:pt x="16677" y="829"/>
                    <a:pt x="16726" y="1035"/>
                    <a:pt x="16703" y="1137"/>
                  </a:cubicBezTo>
                  <a:cubicBezTo>
                    <a:pt x="16677" y="1241"/>
                    <a:pt x="16703" y="1303"/>
                    <a:pt x="16868" y="1365"/>
                  </a:cubicBezTo>
                  <a:cubicBezTo>
                    <a:pt x="16868" y="1385"/>
                    <a:pt x="16891" y="1385"/>
                    <a:pt x="16917" y="1385"/>
                  </a:cubicBezTo>
                  <a:cubicBezTo>
                    <a:pt x="16940" y="1407"/>
                    <a:pt x="16988" y="1407"/>
                    <a:pt x="16988" y="1427"/>
                  </a:cubicBezTo>
                  <a:cubicBezTo>
                    <a:pt x="17011" y="1470"/>
                    <a:pt x="17011" y="1509"/>
                    <a:pt x="16940" y="1633"/>
                  </a:cubicBezTo>
                  <a:cubicBezTo>
                    <a:pt x="16917" y="1695"/>
                    <a:pt x="16868" y="1819"/>
                    <a:pt x="16820" y="1963"/>
                  </a:cubicBezTo>
                  <a:cubicBezTo>
                    <a:pt x="16748" y="2110"/>
                    <a:pt x="16748" y="2172"/>
                    <a:pt x="16748" y="2192"/>
                  </a:cubicBezTo>
                  <a:cubicBezTo>
                    <a:pt x="16797" y="2172"/>
                    <a:pt x="16940" y="2048"/>
                    <a:pt x="17011" y="1924"/>
                  </a:cubicBezTo>
                  <a:cubicBezTo>
                    <a:pt x="17060" y="1881"/>
                    <a:pt x="17082" y="1881"/>
                    <a:pt x="17105" y="1881"/>
                  </a:cubicBezTo>
                  <a:cubicBezTo>
                    <a:pt x="17274" y="1881"/>
                    <a:pt x="17368" y="2316"/>
                    <a:pt x="17368" y="2460"/>
                  </a:cubicBezTo>
                  <a:cubicBezTo>
                    <a:pt x="17368" y="2564"/>
                    <a:pt x="17390" y="2646"/>
                    <a:pt x="17416" y="2708"/>
                  </a:cubicBezTo>
                  <a:cubicBezTo>
                    <a:pt x="17462" y="2790"/>
                    <a:pt x="17533" y="2812"/>
                    <a:pt x="17627" y="2812"/>
                  </a:cubicBezTo>
                  <a:cubicBezTo>
                    <a:pt x="17676" y="2812"/>
                    <a:pt x="17699" y="2812"/>
                    <a:pt x="17747" y="2812"/>
                  </a:cubicBezTo>
                  <a:cubicBezTo>
                    <a:pt x="17984" y="2770"/>
                    <a:pt x="17984" y="2730"/>
                    <a:pt x="18033" y="2646"/>
                  </a:cubicBezTo>
                  <a:cubicBezTo>
                    <a:pt x="18033" y="2606"/>
                    <a:pt x="18055" y="2564"/>
                    <a:pt x="18081" y="2502"/>
                  </a:cubicBezTo>
                  <a:cubicBezTo>
                    <a:pt x="18153" y="2378"/>
                    <a:pt x="18270" y="2296"/>
                    <a:pt x="18367" y="2296"/>
                  </a:cubicBezTo>
                  <a:cubicBezTo>
                    <a:pt x="18412" y="2296"/>
                    <a:pt x="18510" y="2316"/>
                    <a:pt x="18532" y="2482"/>
                  </a:cubicBezTo>
                  <a:cubicBezTo>
                    <a:pt x="18555" y="2584"/>
                    <a:pt x="18578" y="2668"/>
                    <a:pt x="18604" y="2708"/>
                  </a:cubicBezTo>
                  <a:cubicBezTo>
                    <a:pt x="18652" y="2790"/>
                    <a:pt x="18675" y="2874"/>
                    <a:pt x="18652" y="3018"/>
                  </a:cubicBezTo>
                  <a:cubicBezTo>
                    <a:pt x="18626" y="3184"/>
                    <a:pt x="18698" y="3227"/>
                    <a:pt x="18818" y="3286"/>
                  </a:cubicBezTo>
                  <a:cubicBezTo>
                    <a:pt x="18840" y="3286"/>
                    <a:pt x="18840" y="3286"/>
                    <a:pt x="18840" y="3286"/>
                  </a:cubicBezTo>
                  <a:cubicBezTo>
                    <a:pt x="19009" y="3371"/>
                    <a:pt x="19055" y="3701"/>
                    <a:pt x="19055" y="3743"/>
                  </a:cubicBezTo>
                  <a:cubicBezTo>
                    <a:pt x="19055" y="3805"/>
                    <a:pt x="19055" y="3805"/>
                    <a:pt x="19055" y="3805"/>
                  </a:cubicBezTo>
                  <a:cubicBezTo>
                    <a:pt x="19009" y="3782"/>
                    <a:pt x="19009" y="3782"/>
                    <a:pt x="19009" y="3782"/>
                  </a:cubicBezTo>
                  <a:lnTo>
                    <a:pt x="18983" y="3782"/>
                  </a:lnTo>
                  <a:cubicBezTo>
                    <a:pt x="18912" y="3782"/>
                    <a:pt x="18795" y="3805"/>
                    <a:pt x="18724" y="3929"/>
                  </a:cubicBezTo>
                  <a:cubicBezTo>
                    <a:pt x="18626" y="4093"/>
                    <a:pt x="18769" y="4423"/>
                    <a:pt x="18889" y="4550"/>
                  </a:cubicBezTo>
                  <a:cubicBezTo>
                    <a:pt x="19009" y="4631"/>
                    <a:pt x="18960" y="4755"/>
                    <a:pt x="18912" y="4899"/>
                  </a:cubicBezTo>
                  <a:cubicBezTo>
                    <a:pt x="18863" y="5004"/>
                    <a:pt x="18840" y="5105"/>
                    <a:pt x="18840" y="5210"/>
                  </a:cubicBezTo>
                  <a:cubicBezTo>
                    <a:pt x="18840" y="5478"/>
                    <a:pt x="19269" y="5788"/>
                    <a:pt x="19505" y="5870"/>
                  </a:cubicBezTo>
                  <a:cubicBezTo>
                    <a:pt x="19648" y="5932"/>
                    <a:pt x="19745" y="5994"/>
                    <a:pt x="19745" y="6078"/>
                  </a:cubicBezTo>
                  <a:cubicBezTo>
                    <a:pt x="19745" y="6140"/>
                    <a:pt x="19745" y="6202"/>
                    <a:pt x="19625" y="6265"/>
                  </a:cubicBezTo>
                  <a:cubicBezTo>
                    <a:pt x="19411" y="6408"/>
                    <a:pt x="19411" y="6470"/>
                    <a:pt x="19460" y="6490"/>
                  </a:cubicBezTo>
                  <a:cubicBezTo>
                    <a:pt x="19483" y="6532"/>
                    <a:pt x="19531" y="6552"/>
                    <a:pt x="19577" y="6552"/>
                  </a:cubicBezTo>
                  <a:cubicBezTo>
                    <a:pt x="19648" y="6595"/>
                    <a:pt x="19719" y="6614"/>
                    <a:pt x="19745" y="6699"/>
                  </a:cubicBezTo>
                  <a:cubicBezTo>
                    <a:pt x="19768" y="6738"/>
                    <a:pt x="19768" y="6781"/>
                    <a:pt x="19768" y="6820"/>
                  </a:cubicBezTo>
                  <a:cubicBezTo>
                    <a:pt x="19768" y="6905"/>
                    <a:pt x="19768" y="6967"/>
                    <a:pt x="19911" y="6987"/>
                  </a:cubicBezTo>
                  <a:cubicBezTo>
                    <a:pt x="20170" y="7068"/>
                    <a:pt x="20410" y="7173"/>
                    <a:pt x="20809" y="7525"/>
                  </a:cubicBezTo>
                  <a:cubicBezTo>
                    <a:pt x="21215" y="7875"/>
                    <a:pt x="21264" y="8496"/>
                    <a:pt x="21215" y="8639"/>
                  </a:cubicBezTo>
                  <a:cubicBezTo>
                    <a:pt x="21192" y="8724"/>
                    <a:pt x="21121" y="8764"/>
                    <a:pt x="21072" y="8764"/>
                  </a:cubicBezTo>
                  <a:cubicBezTo>
                    <a:pt x="21192" y="8950"/>
                    <a:pt x="21192" y="9116"/>
                    <a:pt x="21072" y="9260"/>
                  </a:cubicBezTo>
                  <a:cubicBezTo>
                    <a:pt x="20929" y="9446"/>
                    <a:pt x="20929" y="9632"/>
                    <a:pt x="21023" y="9838"/>
                  </a:cubicBezTo>
                  <a:cubicBezTo>
                    <a:pt x="21072" y="9900"/>
                    <a:pt x="21121" y="9923"/>
                    <a:pt x="21192" y="9923"/>
                  </a:cubicBezTo>
                  <a:cubicBezTo>
                    <a:pt x="21264" y="9943"/>
                    <a:pt x="21358" y="9943"/>
                    <a:pt x="21429" y="10086"/>
                  </a:cubicBezTo>
                  <a:cubicBezTo>
                    <a:pt x="21500" y="10191"/>
                    <a:pt x="21523" y="10292"/>
                    <a:pt x="21452" y="10397"/>
                  </a:cubicBezTo>
                  <a:cubicBezTo>
                    <a:pt x="21380" y="10478"/>
                    <a:pt x="21286" y="10541"/>
                    <a:pt x="21215" y="10541"/>
                  </a:cubicBezTo>
                  <a:cubicBezTo>
                    <a:pt x="21192" y="10541"/>
                    <a:pt x="21166" y="10521"/>
                    <a:pt x="21143" y="10521"/>
                  </a:cubicBezTo>
                  <a:cubicBezTo>
                    <a:pt x="21121" y="10521"/>
                    <a:pt x="21072" y="10521"/>
                    <a:pt x="21049" y="10521"/>
                  </a:cubicBezTo>
                  <a:cubicBezTo>
                    <a:pt x="20929" y="10521"/>
                    <a:pt x="20858" y="10541"/>
                    <a:pt x="20809" y="10583"/>
                  </a:cubicBezTo>
                  <a:cubicBezTo>
                    <a:pt x="20787" y="10603"/>
                    <a:pt x="20764" y="10625"/>
                    <a:pt x="20715" y="10625"/>
                  </a:cubicBezTo>
                  <a:cubicBezTo>
                    <a:pt x="20667" y="10625"/>
                    <a:pt x="20621" y="10583"/>
                    <a:pt x="20553" y="10521"/>
                  </a:cubicBezTo>
                  <a:cubicBezTo>
                    <a:pt x="20482" y="10459"/>
                    <a:pt x="20362" y="10377"/>
                    <a:pt x="20219" y="10335"/>
                  </a:cubicBezTo>
                  <a:cubicBezTo>
                    <a:pt x="20099" y="10315"/>
                    <a:pt x="20054" y="10315"/>
                    <a:pt x="20005" y="10315"/>
                  </a:cubicBezTo>
                  <a:cubicBezTo>
                    <a:pt x="19911" y="10315"/>
                    <a:pt x="19888" y="10335"/>
                    <a:pt x="19840" y="10521"/>
                  </a:cubicBezTo>
                  <a:cubicBezTo>
                    <a:pt x="19768" y="10707"/>
                    <a:pt x="20170" y="10935"/>
                    <a:pt x="20313" y="10997"/>
                  </a:cubicBezTo>
                  <a:cubicBezTo>
                    <a:pt x="20290" y="11079"/>
                    <a:pt x="20290" y="11079"/>
                    <a:pt x="20290" y="11079"/>
                  </a:cubicBezTo>
                  <a:cubicBezTo>
                    <a:pt x="20268" y="11079"/>
                    <a:pt x="20219" y="11059"/>
                    <a:pt x="20196" y="11059"/>
                  </a:cubicBezTo>
                  <a:cubicBezTo>
                    <a:pt x="20148" y="11059"/>
                    <a:pt x="20125" y="11079"/>
                    <a:pt x="20125" y="11079"/>
                  </a:cubicBezTo>
                  <a:cubicBezTo>
                    <a:pt x="20125" y="11099"/>
                    <a:pt x="20099" y="11141"/>
                    <a:pt x="20219" y="11265"/>
                  </a:cubicBezTo>
                  <a:cubicBezTo>
                    <a:pt x="20384" y="11432"/>
                    <a:pt x="20339" y="11720"/>
                    <a:pt x="20245" y="11886"/>
                  </a:cubicBezTo>
                  <a:cubicBezTo>
                    <a:pt x="20196" y="11968"/>
                    <a:pt x="20148" y="12010"/>
                    <a:pt x="20099" y="12010"/>
                  </a:cubicBezTo>
                  <a:cubicBezTo>
                    <a:pt x="20076" y="12010"/>
                    <a:pt x="20054" y="12010"/>
                    <a:pt x="20031" y="11987"/>
                  </a:cubicBezTo>
                  <a:cubicBezTo>
                    <a:pt x="19982" y="11948"/>
                    <a:pt x="19934" y="11925"/>
                    <a:pt x="19862" y="11925"/>
                  </a:cubicBezTo>
                  <a:cubicBezTo>
                    <a:pt x="19817" y="11925"/>
                    <a:pt x="19791" y="11925"/>
                    <a:pt x="19791" y="11968"/>
                  </a:cubicBezTo>
                  <a:cubicBezTo>
                    <a:pt x="19791" y="12010"/>
                    <a:pt x="19817" y="12030"/>
                    <a:pt x="19862" y="12072"/>
                  </a:cubicBezTo>
                  <a:cubicBezTo>
                    <a:pt x="19888" y="12112"/>
                    <a:pt x="19934" y="12134"/>
                    <a:pt x="19911" y="12174"/>
                  </a:cubicBezTo>
                  <a:cubicBezTo>
                    <a:pt x="19888" y="12216"/>
                    <a:pt x="19840" y="12216"/>
                    <a:pt x="19840" y="12216"/>
                  </a:cubicBezTo>
                  <a:cubicBezTo>
                    <a:pt x="19719" y="12258"/>
                    <a:pt x="19531" y="12298"/>
                    <a:pt x="19291" y="12464"/>
                  </a:cubicBezTo>
                  <a:cubicBezTo>
                    <a:pt x="19220" y="12526"/>
                    <a:pt x="19175" y="12546"/>
                    <a:pt x="19103" y="12546"/>
                  </a:cubicBezTo>
                  <a:cubicBezTo>
                    <a:pt x="19009" y="12546"/>
                    <a:pt x="18935" y="12484"/>
                    <a:pt x="18863" y="12444"/>
                  </a:cubicBezTo>
                  <a:cubicBezTo>
                    <a:pt x="18840" y="12422"/>
                    <a:pt x="18795" y="12402"/>
                    <a:pt x="18769" y="12382"/>
                  </a:cubicBezTo>
                  <a:cubicBezTo>
                    <a:pt x="18626" y="12382"/>
                    <a:pt x="18341" y="12650"/>
                    <a:pt x="18175" y="13000"/>
                  </a:cubicBezTo>
                  <a:cubicBezTo>
                    <a:pt x="18081" y="13166"/>
                    <a:pt x="17984" y="13248"/>
                    <a:pt x="17913" y="13310"/>
                  </a:cubicBezTo>
                  <a:cubicBezTo>
                    <a:pt x="17890" y="13310"/>
                    <a:pt x="17867" y="13353"/>
                    <a:pt x="17867" y="13353"/>
                  </a:cubicBezTo>
                  <a:cubicBezTo>
                    <a:pt x="17867" y="13353"/>
                    <a:pt x="17890" y="13372"/>
                    <a:pt x="17939" y="13395"/>
                  </a:cubicBezTo>
                  <a:cubicBezTo>
                    <a:pt x="18153" y="13519"/>
                    <a:pt x="18578" y="14117"/>
                    <a:pt x="18604" y="14140"/>
                  </a:cubicBezTo>
                  <a:cubicBezTo>
                    <a:pt x="18626" y="14159"/>
                    <a:pt x="18626" y="14159"/>
                    <a:pt x="18626" y="14159"/>
                  </a:cubicBezTo>
                  <a:cubicBezTo>
                    <a:pt x="18604" y="14179"/>
                    <a:pt x="18604" y="14179"/>
                    <a:pt x="18604" y="14179"/>
                  </a:cubicBezTo>
                  <a:cubicBezTo>
                    <a:pt x="18604" y="14179"/>
                    <a:pt x="18578" y="14303"/>
                    <a:pt x="18626" y="14738"/>
                  </a:cubicBezTo>
                  <a:cubicBezTo>
                    <a:pt x="18626" y="14966"/>
                    <a:pt x="18795" y="15254"/>
                    <a:pt x="18960" y="15522"/>
                  </a:cubicBezTo>
                  <a:cubicBezTo>
                    <a:pt x="19080" y="15770"/>
                    <a:pt x="19197" y="15979"/>
                    <a:pt x="19197" y="16122"/>
                  </a:cubicBezTo>
                  <a:cubicBezTo>
                    <a:pt x="19197" y="16433"/>
                    <a:pt x="18983" y="16907"/>
                    <a:pt x="18746" y="17073"/>
                  </a:cubicBezTo>
                  <a:cubicBezTo>
                    <a:pt x="18675" y="17135"/>
                    <a:pt x="18698" y="17155"/>
                    <a:pt x="18769" y="17259"/>
                  </a:cubicBezTo>
                  <a:cubicBezTo>
                    <a:pt x="18840" y="17363"/>
                    <a:pt x="18935" y="17485"/>
                    <a:pt x="18863" y="17671"/>
                  </a:cubicBezTo>
                  <a:cubicBezTo>
                    <a:pt x="18863" y="17713"/>
                    <a:pt x="18840" y="17756"/>
                    <a:pt x="18818" y="17795"/>
                  </a:cubicBezTo>
                  <a:cubicBezTo>
                    <a:pt x="18746" y="18004"/>
                    <a:pt x="18724" y="18066"/>
                    <a:pt x="18960" y="18252"/>
                  </a:cubicBezTo>
                  <a:cubicBezTo>
                    <a:pt x="19103" y="18354"/>
                    <a:pt x="19149" y="18438"/>
                    <a:pt x="19149" y="18478"/>
                  </a:cubicBezTo>
                  <a:cubicBezTo>
                    <a:pt x="19126" y="18540"/>
                    <a:pt x="19055" y="18582"/>
                    <a:pt x="18983" y="18602"/>
                  </a:cubicBezTo>
                  <a:cubicBezTo>
                    <a:pt x="18912" y="18624"/>
                    <a:pt x="18863" y="18644"/>
                    <a:pt x="18818" y="18686"/>
                  </a:cubicBezTo>
                  <a:cubicBezTo>
                    <a:pt x="18724" y="18726"/>
                    <a:pt x="18746" y="18788"/>
                    <a:pt x="18863" y="18974"/>
                  </a:cubicBezTo>
                  <a:cubicBezTo>
                    <a:pt x="18912" y="19056"/>
                    <a:pt x="18983" y="19160"/>
                    <a:pt x="19055" y="19304"/>
                  </a:cubicBezTo>
                  <a:cubicBezTo>
                    <a:pt x="19197" y="19575"/>
                    <a:pt x="19032" y="19800"/>
                    <a:pt x="18983" y="19882"/>
                  </a:cubicBezTo>
                  <a:cubicBezTo>
                    <a:pt x="18912" y="19967"/>
                    <a:pt x="18818" y="20029"/>
                    <a:pt x="18769" y="20029"/>
                  </a:cubicBezTo>
                  <a:cubicBezTo>
                    <a:pt x="18724" y="20029"/>
                    <a:pt x="18698" y="20009"/>
                    <a:pt x="18675" y="19967"/>
                  </a:cubicBezTo>
                  <a:cubicBezTo>
                    <a:pt x="18626" y="19905"/>
                    <a:pt x="18510" y="19820"/>
                    <a:pt x="18390" y="19820"/>
                  </a:cubicBezTo>
                  <a:cubicBezTo>
                    <a:pt x="18318" y="19820"/>
                    <a:pt x="18247" y="19843"/>
                    <a:pt x="18198" y="19882"/>
                  </a:cubicBezTo>
                  <a:cubicBezTo>
                    <a:pt x="18055" y="19987"/>
                    <a:pt x="17867" y="20111"/>
                    <a:pt x="17653" y="20111"/>
                  </a:cubicBezTo>
                  <a:cubicBezTo>
                    <a:pt x="17559" y="20111"/>
                    <a:pt x="17439" y="20068"/>
                    <a:pt x="17319" y="20029"/>
                  </a:cubicBezTo>
                  <a:cubicBezTo>
                    <a:pt x="17248" y="19987"/>
                    <a:pt x="17176" y="19967"/>
                    <a:pt x="17131" y="19967"/>
                  </a:cubicBezTo>
                  <a:cubicBezTo>
                    <a:pt x="16988" y="19967"/>
                    <a:pt x="16891" y="20068"/>
                    <a:pt x="16797" y="20173"/>
                  </a:cubicBezTo>
                  <a:cubicBezTo>
                    <a:pt x="16774" y="20215"/>
                    <a:pt x="16774" y="20215"/>
                    <a:pt x="16774" y="20215"/>
                  </a:cubicBezTo>
                  <a:cubicBezTo>
                    <a:pt x="16606" y="20359"/>
                    <a:pt x="16346" y="20503"/>
                    <a:pt x="16106" y="20545"/>
                  </a:cubicBezTo>
                  <a:cubicBezTo>
                    <a:pt x="16012" y="20545"/>
                    <a:pt x="16012" y="20545"/>
                    <a:pt x="16012" y="20545"/>
                  </a:cubicBezTo>
                  <a:cubicBezTo>
                    <a:pt x="15798" y="20587"/>
                    <a:pt x="15512" y="20627"/>
                    <a:pt x="15396" y="20712"/>
                  </a:cubicBezTo>
                  <a:cubicBezTo>
                    <a:pt x="15370" y="20751"/>
                    <a:pt x="15370" y="20774"/>
                    <a:pt x="15370" y="20774"/>
                  </a:cubicBezTo>
                  <a:cubicBezTo>
                    <a:pt x="15370" y="20793"/>
                    <a:pt x="15441" y="20836"/>
                    <a:pt x="15512" y="20855"/>
                  </a:cubicBezTo>
                  <a:cubicBezTo>
                    <a:pt x="15561" y="20895"/>
                    <a:pt x="15610" y="20917"/>
                    <a:pt x="15655" y="20937"/>
                  </a:cubicBezTo>
                  <a:cubicBezTo>
                    <a:pt x="15798" y="21022"/>
                    <a:pt x="16106" y="21061"/>
                    <a:pt x="16252" y="21084"/>
                  </a:cubicBezTo>
                  <a:cubicBezTo>
                    <a:pt x="16297" y="21084"/>
                    <a:pt x="16297" y="21084"/>
                    <a:pt x="16297" y="21084"/>
                  </a:cubicBezTo>
                  <a:cubicBezTo>
                    <a:pt x="16297" y="21123"/>
                    <a:pt x="16297" y="21123"/>
                    <a:pt x="16297" y="21123"/>
                  </a:cubicBezTo>
                  <a:cubicBezTo>
                    <a:pt x="16323" y="21166"/>
                    <a:pt x="16323" y="21290"/>
                    <a:pt x="16252" y="21391"/>
                  </a:cubicBezTo>
                  <a:cubicBezTo>
                    <a:pt x="16226" y="21414"/>
                    <a:pt x="16177" y="21434"/>
                    <a:pt x="16083" y="21434"/>
                  </a:cubicBezTo>
                  <a:cubicBezTo>
                    <a:pt x="15966" y="21434"/>
                    <a:pt x="15798" y="21391"/>
                    <a:pt x="15749" y="21372"/>
                  </a:cubicBezTo>
                  <a:cubicBezTo>
                    <a:pt x="15441" y="21538"/>
                    <a:pt x="15441" y="21538"/>
                    <a:pt x="15441" y="21538"/>
                  </a:cubicBezTo>
                  <a:cubicBezTo>
                    <a:pt x="15396" y="21515"/>
                    <a:pt x="15396" y="21515"/>
                    <a:pt x="15396" y="21515"/>
                  </a:cubicBezTo>
                  <a:cubicBezTo>
                    <a:pt x="15396" y="21515"/>
                    <a:pt x="15253" y="21372"/>
                    <a:pt x="15110" y="21372"/>
                  </a:cubicBezTo>
                  <a:cubicBezTo>
                    <a:pt x="15061" y="21372"/>
                    <a:pt x="15013" y="21372"/>
                    <a:pt x="14990" y="21391"/>
                  </a:cubicBezTo>
                  <a:cubicBezTo>
                    <a:pt x="14802" y="21515"/>
                    <a:pt x="14611" y="21600"/>
                    <a:pt x="14397" y="2160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6" name="Google Shape;4046;p152"/>
            <p:cNvSpPr/>
            <p:nvPr/>
          </p:nvSpPr>
          <p:spPr>
            <a:xfrm>
              <a:off x="1060139" y="5744224"/>
              <a:ext cx="2207512" cy="2517689"/>
            </a:xfrm>
            <a:custGeom>
              <a:avLst/>
              <a:gdLst/>
              <a:ahLst/>
              <a:cxnLst/>
              <a:rect l="0" t="0" r="0" b="0"/>
              <a:pathLst>
                <a:path w="21476" h="21600" extrusionOk="0">
                  <a:moveTo>
                    <a:pt x="15142" y="101"/>
                  </a:moveTo>
                  <a:cubicBezTo>
                    <a:pt x="15165" y="101"/>
                    <a:pt x="15187" y="101"/>
                    <a:pt x="15213" y="101"/>
                  </a:cubicBezTo>
                  <a:cubicBezTo>
                    <a:pt x="15329" y="143"/>
                    <a:pt x="15284" y="452"/>
                    <a:pt x="15258" y="719"/>
                  </a:cubicBezTo>
                  <a:cubicBezTo>
                    <a:pt x="15236" y="905"/>
                    <a:pt x="15213" y="1090"/>
                    <a:pt x="15284" y="1090"/>
                  </a:cubicBezTo>
                  <a:cubicBezTo>
                    <a:pt x="15307" y="1090"/>
                    <a:pt x="15355" y="1048"/>
                    <a:pt x="15400" y="986"/>
                  </a:cubicBezTo>
                  <a:cubicBezTo>
                    <a:pt x="15497" y="866"/>
                    <a:pt x="15519" y="801"/>
                    <a:pt x="15568" y="801"/>
                  </a:cubicBezTo>
                  <a:cubicBezTo>
                    <a:pt x="15613" y="801"/>
                    <a:pt x="15661" y="843"/>
                    <a:pt x="15755" y="925"/>
                  </a:cubicBezTo>
                  <a:cubicBezTo>
                    <a:pt x="15826" y="986"/>
                    <a:pt x="15874" y="1009"/>
                    <a:pt x="15923" y="1009"/>
                  </a:cubicBezTo>
                  <a:cubicBezTo>
                    <a:pt x="16061" y="1009"/>
                    <a:pt x="16132" y="762"/>
                    <a:pt x="16323" y="719"/>
                  </a:cubicBezTo>
                  <a:cubicBezTo>
                    <a:pt x="16323" y="700"/>
                    <a:pt x="16345" y="700"/>
                    <a:pt x="16371" y="700"/>
                  </a:cubicBezTo>
                  <a:cubicBezTo>
                    <a:pt x="16558" y="700"/>
                    <a:pt x="16629" y="1029"/>
                    <a:pt x="16606" y="1152"/>
                  </a:cubicBezTo>
                  <a:cubicBezTo>
                    <a:pt x="16584" y="1276"/>
                    <a:pt x="16606" y="1380"/>
                    <a:pt x="16797" y="1442"/>
                  </a:cubicBezTo>
                  <a:cubicBezTo>
                    <a:pt x="16984" y="1504"/>
                    <a:pt x="16939" y="1419"/>
                    <a:pt x="16726" y="1976"/>
                  </a:cubicBezTo>
                  <a:cubicBezTo>
                    <a:pt x="16629" y="2203"/>
                    <a:pt x="16629" y="2285"/>
                    <a:pt x="16677" y="2285"/>
                  </a:cubicBezTo>
                  <a:cubicBezTo>
                    <a:pt x="16771" y="2285"/>
                    <a:pt x="16939" y="2080"/>
                    <a:pt x="17010" y="1976"/>
                  </a:cubicBezTo>
                  <a:cubicBezTo>
                    <a:pt x="17032" y="1956"/>
                    <a:pt x="17032" y="1956"/>
                    <a:pt x="17055" y="1956"/>
                  </a:cubicBezTo>
                  <a:cubicBezTo>
                    <a:pt x="17151" y="1956"/>
                    <a:pt x="17268" y="2304"/>
                    <a:pt x="17268" y="2490"/>
                  </a:cubicBezTo>
                  <a:cubicBezTo>
                    <a:pt x="17268" y="2698"/>
                    <a:pt x="17316" y="2883"/>
                    <a:pt x="17574" y="2883"/>
                  </a:cubicBezTo>
                  <a:cubicBezTo>
                    <a:pt x="17622" y="2883"/>
                    <a:pt x="17671" y="2883"/>
                    <a:pt x="17693" y="2883"/>
                  </a:cubicBezTo>
                  <a:cubicBezTo>
                    <a:pt x="18071" y="2819"/>
                    <a:pt x="17955" y="2760"/>
                    <a:pt x="18071" y="2552"/>
                  </a:cubicBezTo>
                  <a:cubicBezTo>
                    <a:pt x="18142" y="2451"/>
                    <a:pt x="18238" y="2366"/>
                    <a:pt x="18309" y="2366"/>
                  </a:cubicBezTo>
                  <a:cubicBezTo>
                    <a:pt x="18380" y="2366"/>
                    <a:pt x="18425" y="2408"/>
                    <a:pt x="18425" y="2532"/>
                  </a:cubicBezTo>
                  <a:cubicBezTo>
                    <a:pt x="18474" y="2779"/>
                    <a:pt x="18593" y="2819"/>
                    <a:pt x="18545" y="3027"/>
                  </a:cubicBezTo>
                  <a:cubicBezTo>
                    <a:pt x="18496" y="3254"/>
                    <a:pt x="18616" y="3294"/>
                    <a:pt x="18758" y="3356"/>
                  </a:cubicBezTo>
                  <a:cubicBezTo>
                    <a:pt x="18922" y="3417"/>
                    <a:pt x="18948" y="3769"/>
                    <a:pt x="18948" y="3769"/>
                  </a:cubicBezTo>
                  <a:lnTo>
                    <a:pt x="18922" y="3769"/>
                  </a:lnTo>
                  <a:cubicBezTo>
                    <a:pt x="18851" y="3769"/>
                    <a:pt x="18709" y="3788"/>
                    <a:pt x="18616" y="3932"/>
                  </a:cubicBezTo>
                  <a:cubicBezTo>
                    <a:pt x="18496" y="4117"/>
                    <a:pt x="18664" y="4468"/>
                    <a:pt x="18803" y="4592"/>
                  </a:cubicBezTo>
                  <a:cubicBezTo>
                    <a:pt x="18948" y="4716"/>
                    <a:pt x="18735" y="4941"/>
                    <a:pt x="18735" y="5230"/>
                  </a:cubicBezTo>
                  <a:cubicBezTo>
                    <a:pt x="18735" y="5517"/>
                    <a:pt x="19158" y="5848"/>
                    <a:pt x="19419" y="5930"/>
                  </a:cubicBezTo>
                  <a:cubicBezTo>
                    <a:pt x="19680" y="6034"/>
                    <a:pt x="19680" y="6157"/>
                    <a:pt x="19538" y="6259"/>
                  </a:cubicBezTo>
                  <a:cubicBezTo>
                    <a:pt x="19396" y="6343"/>
                    <a:pt x="19277" y="6444"/>
                    <a:pt x="19348" y="6548"/>
                  </a:cubicBezTo>
                  <a:cubicBezTo>
                    <a:pt x="19419" y="6630"/>
                    <a:pt x="19609" y="6610"/>
                    <a:pt x="19632" y="6733"/>
                  </a:cubicBezTo>
                  <a:cubicBezTo>
                    <a:pt x="19680" y="6857"/>
                    <a:pt x="19561" y="6981"/>
                    <a:pt x="19822" y="7043"/>
                  </a:cubicBezTo>
                  <a:cubicBezTo>
                    <a:pt x="20080" y="7104"/>
                    <a:pt x="20293" y="7206"/>
                    <a:pt x="20693" y="7557"/>
                  </a:cubicBezTo>
                  <a:cubicBezTo>
                    <a:pt x="21093" y="7905"/>
                    <a:pt x="21141" y="8524"/>
                    <a:pt x="21093" y="8647"/>
                  </a:cubicBezTo>
                  <a:cubicBezTo>
                    <a:pt x="21070" y="8771"/>
                    <a:pt x="20880" y="8709"/>
                    <a:pt x="20951" y="8793"/>
                  </a:cubicBezTo>
                  <a:cubicBezTo>
                    <a:pt x="21022" y="8895"/>
                    <a:pt x="21093" y="9060"/>
                    <a:pt x="20951" y="9246"/>
                  </a:cubicBezTo>
                  <a:cubicBezTo>
                    <a:pt x="20809" y="9431"/>
                    <a:pt x="20809" y="9656"/>
                    <a:pt x="20928" y="9864"/>
                  </a:cubicBezTo>
                  <a:cubicBezTo>
                    <a:pt x="21022" y="10050"/>
                    <a:pt x="21164" y="9884"/>
                    <a:pt x="21332" y="10111"/>
                  </a:cubicBezTo>
                  <a:cubicBezTo>
                    <a:pt x="21473" y="10336"/>
                    <a:pt x="21257" y="10480"/>
                    <a:pt x="21141" y="10480"/>
                  </a:cubicBezTo>
                  <a:cubicBezTo>
                    <a:pt x="21093" y="10480"/>
                    <a:pt x="21022" y="10480"/>
                    <a:pt x="20977" y="10480"/>
                  </a:cubicBezTo>
                  <a:cubicBezTo>
                    <a:pt x="20880" y="10480"/>
                    <a:pt x="20764" y="10502"/>
                    <a:pt x="20693" y="10564"/>
                  </a:cubicBezTo>
                  <a:cubicBezTo>
                    <a:pt x="20693" y="10564"/>
                    <a:pt x="20667" y="10564"/>
                    <a:pt x="20645" y="10564"/>
                  </a:cubicBezTo>
                  <a:cubicBezTo>
                    <a:pt x="20551" y="10564"/>
                    <a:pt x="20435" y="10359"/>
                    <a:pt x="20151" y="10294"/>
                  </a:cubicBezTo>
                  <a:cubicBezTo>
                    <a:pt x="20058" y="10274"/>
                    <a:pt x="19987" y="10274"/>
                    <a:pt x="19938" y="10274"/>
                  </a:cubicBezTo>
                  <a:cubicBezTo>
                    <a:pt x="19796" y="10274"/>
                    <a:pt x="19774" y="10336"/>
                    <a:pt x="19725" y="10522"/>
                  </a:cubicBezTo>
                  <a:cubicBezTo>
                    <a:pt x="19632" y="10769"/>
                    <a:pt x="20222" y="11036"/>
                    <a:pt x="20222" y="11036"/>
                  </a:cubicBezTo>
                  <a:cubicBezTo>
                    <a:pt x="20199" y="11036"/>
                    <a:pt x="20151" y="11016"/>
                    <a:pt x="20128" y="11016"/>
                  </a:cubicBezTo>
                  <a:cubicBezTo>
                    <a:pt x="19987" y="11016"/>
                    <a:pt x="19938" y="11098"/>
                    <a:pt x="20128" y="11283"/>
                  </a:cubicBezTo>
                  <a:cubicBezTo>
                    <a:pt x="20316" y="11491"/>
                    <a:pt x="20151" y="11963"/>
                    <a:pt x="20032" y="11963"/>
                  </a:cubicBezTo>
                  <a:lnTo>
                    <a:pt x="20009" y="11963"/>
                  </a:lnTo>
                  <a:cubicBezTo>
                    <a:pt x="19938" y="11902"/>
                    <a:pt x="19867" y="11882"/>
                    <a:pt x="19796" y="11882"/>
                  </a:cubicBezTo>
                  <a:cubicBezTo>
                    <a:pt x="19751" y="11882"/>
                    <a:pt x="19703" y="11902"/>
                    <a:pt x="19680" y="11963"/>
                  </a:cubicBezTo>
                  <a:cubicBezTo>
                    <a:pt x="19632" y="12087"/>
                    <a:pt x="19893" y="12149"/>
                    <a:pt x="19751" y="12169"/>
                  </a:cubicBezTo>
                  <a:cubicBezTo>
                    <a:pt x="19609" y="12211"/>
                    <a:pt x="19419" y="12273"/>
                    <a:pt x="19206" y="12438"/>
                  </a:cubicBezTo>
                  <a:cubicBezTo>
                    <a:pt x="19135" y="12478"/>
                    <a:pt x="19087" y="12500"/>
                    <a:pt x="19042" y="12500"/>
                  </a:cubicBezTo>
                  <a:cubicBezTo>
                    <a:pt x="18922" y="12500"/>
                    <a:pt x="18829" y="12377"/>
                    <a:pt x="18735" y="12334"/>
                  </a:cubicBezTo>
                  <a:cubicBezTo>
                    <a:pt x="18709" y="12334"/>
                    <a:pt x="18709" y="12334"/>
                    <a:pt x="18687" y="12334"/>
                  </a:cubicBezTo>
                  <a:cubicBezTo>
                    <a:pt x="18519" y="12334"/>
                    <a:pt x="18238" y="12644"/>
                    <a:pt x="18071" y="12972"/>
                  </a:cubicBezTo>
                  <a:cubicBezTo>
                    <a:pt x="17884" y="13324"/>
                    <a:pt x="17622" y="13301"/>
                    <a:pt x="17858" y="13425"/>
                  </a:cubicBezTo>
                  <a:cubicBezTo>
                    <a:pt x="18071" y="13548"/>
                    <a:pt x="18496" y="14147"/>
                    <a:pt x="18496" y="14147"/>
                  </a:cubicBezTo>
                  <a:cubicBezTo>
                    <a:pt x="18496" y="14147"/>
                    <a:pt x="18474" y="14290"/>
                    <a:pt x="18496" y="14723"/>
                  </a:cubicBezTo>
                  <a:cubicBezTo>
                    <a:pt x="18545" y="15176"/>
                    <a:pt x="19087" y="15814"/>
                    <a:pt x="19087" y="16103"/>
                  </a:cubicBezTo>
                  <a:cubicBezTo>
                    <a:pt x="19087" y="16390"/>
                    <a:pt x="18874" y="16865"/>
                    <a:pt x="18664" y="17030"/>
                  </a:cubicBezTo>
                  <a:cubicBezTo>
                    <a:pt x="18425" y="17174"/>
                    <a:pt x="18874" y="17317"/>
                    <a:pt x="18758" y="17626"/>
                  </a:cubicBezTo>
                  <a:cubicBezTo>
                    <a:pt x="18664" y="17935"/>
                    <a:pt x="18545" y="18017"/>
                    <a:pt x="18874" y="18264"/>
                  </a:cubicBezTo>
                  <a:cubicBezTo>
                    <a:pt x="19206" y="18511"/>
                    <a:pt x="18948" y="18492"/>
                    <a:pt x="18735" y="18615"/>
                  </a:cubicBezTo>
                  <a:cubicBezTo>
                    <a:pt x="18496" y="18739"/>
                    <a:pt x="18758" y="18905"/>
                    <a:pt x="18948" y="19273"/>
                  </a:cubicBezTo>
                  <a:cubicBezTo>
                    <a:pt x="19112" y="19624"/>
                    <a:pt x="18829" y="19953"/>
                    <a:pt x="18709" y="19953"/>
                  </a:cubicBezTo>
                  <a:cubicBezTo>
                    <a:pt x="18687" y="19953"/>
                    <a:pt x="18664" y="19933"/>
                    <a:pt x="18664" y="19914"/>
                  </a:cubicBezTo>
                  <a:cubicBezTo>
                    <a:pt x="18616" y="19830"/>
                    <a:pt x="18474" y="19748"/>
                    <a:pt x="18332" y="19748"/>
                  </a:cubicBezTo>
                  <a:cubicBezTo>
                    <a:pt x="18261" y="19748"/>
                    <a:pt x="18190" y="19768"/>
                    <a:pt x="18097" y="19830"/>
                  </a:cubicBezTo>
                  <a:cubicBezTo>
                    <a:pt x="17955" y="19933"/>
                    <a:pt x="17790" y="20015"/>
                    <a:pt x="17600" y="20015"/>
                  </a:cubicBezTo>
                  <a:cubicBezTo>
                    <a:pt x="17506" y="20015"/>
                    <a:pt x="17410" y="19995"/>
                    <a:pt x="17290" y="19953"/>
                  </a:cubicBezTo>
                  <a:cubicBezTo>
                    <a:pt x="17222" y="19914"/>
                    <a:pt x="17151" y="19891"/>
                    <a:pt x="17081" y="19891"/>
                  </a:cubicBezTo>
                  <a:cubicBezTo>
                    <a:pt x="16890" y="19891"/>
                    <a:pt x="16797" y="20035"/>
                    <a:pt x="16677" y="20139"/>
                  </a:cubicBezTo>
                  <a:cubicBezTo>
                    <a:pt x="16535" y="20304"/>
                    <a:pt x="16277" y="20428"/>
                    <a:pt x="16061" y="20467"/>
                  </a:cubicBezTo>
                  <a:cubicBezTo>
                    <a:pt x="15852" y="20490"/>
                    <a:pt x="15471" y="20529"/>
                    <a:pt x="15329" y="20653"/>
                  </a:cubicBezTo>
                  <a:cubicBezTo>
                    <a:pt x="15187" y="20777"/>
                    <a:pt x="15355" y="20819"/>
                    <a:pt x="15590" y="20942"/>
                  </a:cubicBezTo>
                  <a:cubicBezTo>
                    <a:pt x="15732" y="21024"/>
                    <a:pt x="16039" y="21066"/>
                    <a:pt x="16206" y="21086"/>
                  </a:cubicBezTo>
                  <a:cubicBezTo>
                    <a:pt x="16206" y="21128"/>
                    <a:pt x="16229" y="21252"/>
                    <a:pt x="16158" y="21313"/>
                  </a:cubicBezTo>
                  <a:cubicBezTo>
                    <a:pt x="16158" y="21353"/>
                    <a:pt x="16110" y="21353"/>
                    <a:pt x="16039" y="21353"/>
                  </a:cubicBezTo>
                  <a:cubicBezTo>
                    <a:pt x="15897" y="21353"/>
                    <a:pt x="15684" y="21294"/>
                    <a:pt x="15684" y="21294"/>
                  </a:cubicBezTo>
                  <a:cubicBezTo>
                    <a:pt x="15400" y="21457"/>
                    <a:pt x="15400" y="21457"/>
                    <a:pt x="15400" y="21457"/>
                  </a:cubicBezTo>
                  <a:cubicBezTo>
                    <a:pt x="15400" y="21457"/>
                    <a:pt x="15236" y="21294"/>
                    <a:pt x="15071" y="21294"/>
                  </a:cubicBezTo>
                  <a:cubicBezTo>
                    <a:pt x="15023" y="21294"/>
                    <a:pt x="14974" y="21294"/>
                    <a:pt x="14929" y="21313"/>
                  </a:cubicBezTo>
                  <a:cubicBezTo>
                    <a:pt x="14739" y="21437"/>
                    <a:pt x="14574" y="21519"/>
                    <a:pt x="14362" y="21519"/>
                  </a:cubicBezTo>
                  <a:cubicBezTo>
                    <a:pt x="14339" y="21519"/>
                    <a:pt x="14291" y="21519"/>
                    <a:pt x="14268" y="21519"/>
                  </a:cubicBezTo>
                  <a:cubicBezTo>
                    <a:pt x="14007" y="21476"/>
                    <a:pt x="13723" y="20900"/>
                    <a:pt x="13604" y="20695"/>
                  </a:cubicBezTo>
                  <a:cubicBezTo>
                    <a:pt x="13510" y="20467"/>
                    <a:pt x="12542" y="20262"/>
                    <a:pt x="12330" y="20181"/>
                  </a:cubicBezTo>
                  <a:cubicBezTo>
                    <a:pt x="12117" y="20077"/>
                    <a:pt x="11643" y="19914"/>
                    <a:pt x="11314" y="19849"/>
                  </a:cubicBezTo>
                  <a:cubicBezTo>
                    <a:pt x="11243" y="19849"/>
                    <a:pt x="11172" y="19830"/>
                    <a:pt x="11101" y="19830"/>
                  </a:cubicBezTo>
                  <a:cubicBezTo>
                    <a:pt x="10840" y="19830"/>
                    <a:pt x="10578" y="19914"/>
                    <a:pt x="10369" y="20057"/>
                  </a:cubicBezTo>
                  <a:cubicBezTo>
                    <a:pt x="10249" y="20096"/>
                    <a:pt x="10156" y="20139"/>
                    <a:pt x="10085" y="20139"/>
                  </a:cubicBezTo>
                  <a:cubicBezTo>
                    <a:pt x="9943" y="20139"/>
                    <a:pt x="9846" y="20057"/>
                    <a:pt x="9872" y="19953"/>
                  </a:cubicBezTo>
                  <a:cubicBezTo>
                    <a:pt x="9917" y="19787"/>
                    <a:pt x="9872" y="19667"/>
                    <a:pt x="9588" y="19501"/>
                  </a:cubicBezTo>
                  <a:cubicBezTo>
                    <a:pt x="9469" y="19439"/>
                    <a:pt x="9398" y="19419"/>
                    <a:pt x="9349" y="19419"/>
                  </a:cubicBezTo>
                  <a:cubicBezTo>
                    <a:pt x="9256" y="19419"/>
                    <a:pt x="9233" y="19481"/>
                    <a:pt x="9327" y="19563"/>
                  </a:cubicBezTo>
                  <a:cubicBezTo>
                    <a:pt x="9469" y="19706"/>
                    <a:pt x="9469" y="19849"/>
                    <a:pt x="9375" y="19849"/>
                  </a:cubicBezTo>
                  <a:cubicBezTo>
                    <a:pt x="9282" y="19849"/>
                    <a:pt x="9140" y="19728"/>
                    <a:pt x="8998" y="19728"/>
                  </a:cubicBezTo>
                  <a:lnTo>
                    <a:pt x="8972" y="19728"/>
                  </a:lnTo>
                  <a:cubicBezTo>
                    <a:pt x="8927" y="19728"/>
                    <a:pt x="8901" y="19748"/>
                    <a:pt x="8856" y="19748"/>
                  </a:cubicBezTo>
                  <a:cubicBezTo>
                    <a:pt x="8688" y="19748"/>
                    <a:pt x="8475" y="19686"/>
                    <a:pt x="8524" y="19543"/>
                  </a:cubicBezTo>
                  <a:cubicBezTo>
                    <a:pt x="8595" y="19357"/>
                    <a:pt x="8856" y="19377"/>
                    <a:pt x="8998" y="19192"/>
                  </a:cubicBezTo>
                  <a:cubicBezTo>
                    <a:pt x="9140" y="19006"/>
                    <a:pt x="8382" y="18778"/>
                    <a:pt x="8382" y="18778"/>
                  </a:cubicBezTo>
                  <a:cubicBezTo>
                    <a:pt x="8382" y="18944"/>
                    <a:pt x="8288" y="19048"/>
                    <a:pt x="8192" y="19048"/>
                  </a:cubicBezTo>
                  <a:cubicBezTo>
                    <a:pt x="8146" y="19048"/>
                    <a:pt x="8098" y="19006"/>
                    <a:pt x="8098" y="18925"/>
                  </a:cubicBezTo>
                  <a:cubicBezTo>
                    <a:pt x="8075" y="18778"/>
                    <a:pt x="8004" y="18717"/>
                    <a:pt x="7885" y="18717"/>
                  </a:cubicBezTo>
                  <a:cubicBezTo>
                    <a:pt x="7837" y="18717"/>
                    <a:pt x="7766" y="18739"/>
                    <a:pt x="7698" y="18778"/>
                  </a:cubicBezTo>
                  <a:cubicBezTo>
                    <a:pt x="7459" y="18905"/>
                    <a:pt x="7059" y="18863"/>
                    <a:pt x="7034" y="19006"/>
                  </a:cubicBezTo>
                  <a:cubicBezTo>
                    <a:pt x="6988" y="19130"/>
                    <a:pt x="6988" y="19315"/>
                    <a:pt x="6798" y="19377"/>
                  </a:cubicBezTo>
                  <a:cubicBezTo>
                    <a:pt x="6634" y="19439"/>
                    <a:pt x="6514" y="19768"/>
                    <a:pt x="6705" y="19953"/>
                  </a:cubicBezTo>
                  <a:cubicBezTo>
                    <a:pt x="6798" y="20057"/>
                    <a:pt x="6940" y="20096"/>
                    <a:pt x="7059" y="20096"/>
                  </a:cubicBezTo>
                  <a:cubicBezTo>
                    <a:pt x="7201" y="20096"/>
                    <a:pt x="7317" y="20057"/>
                    <a:pt x="7388" y="20015"/>
                  </a:cubicBezTo>
                  <a:cubicBezTo>
                    <a:pt x="7530" y="19953"/>
                    <a:pt x="7556" y="19810"/>
                    <a:pt x="7721" y="19810"/>
                  </a:cubicBezTo>
                  <a:cubicBezTo>
                    <a:pt x="7766" y="19810"/>
                    <a:pt x="7837" y="19810"/>
                    <a:pt x="7934" y="19849"/>
                  </a:cubicBezTo>
                  <a:cubicBezTo>
                    <a:pt x="8337" y="20015"/>
                    <a:pt x="8053" y="20077"/>
                    <a:pt x="8004" y="20304"/>
                  </a:cubicBezTo>
                  <a:cubicBezTo>
                    <a:pt x="7982" y="20529"/>
                    <a:pt x="7766" y="20529"/>
                    <a:pt x="7766" y="20529"/>
                  </a:cubicBezTo>
                  <a:cubicBezTo>
                    <a:pt x="7766" y="20467"/>
                    <a:pt x="7579" y="20324"/>
                    <a:pt x="7343" y="20324"/>
                  </a:cubicBezTo>
                  <a:cubicBezTo>
                    <a:pt x="7272" y="20324"/>
                    <a:pt x="7201" y="20344"/>
                    <a:pt x="7130" y="20366"/>
                  </a:cubicBezTo>
                  <a:cubicBezTo>
                    <a:pt x="6798" y="20490"/>
                    <a:pt x="6892" y="20777"/>
                    <a:pt x="6892" y="20777"/>
                  </a:cubicBezTo>
                  <a:cubicBezTo>
                    <a:pt x="6679" y="20819"/>
                    <a:pt x="6492" y="20838"/>
                    <a:pt x="6327" y="20838"/>
                  </a:cubicBezTo>
                  <a:cubicBezTo>
                    <a:pt x="6018" y="20838"/>
                    <a:pt x="5805" y="20757"/>
                    <a:pt x="5689" y="20490"/>
                  </a:cubicBezTo>
                  <a:cubicBezTo>
                    <a:pt x="5640" y="20406"/>
                    <a:pt x="5547" y="20386"/>
                    <a:pt x="5405" y="20386"/>
                  </a:cubicBezTo>
                  <a:cubicBezTo>
                    <a:pt x="5095" y="20386"/>
                    <a:pt x="4576" y="20591"/>
                    <a:pt x="4366" y="20777"/>
                  </a:cubicBezTo>
                  <a:cubicBezTo>
                    <a:pt x="4150" y="20962"/>
                    <a:pt x="3560" y="21024"/>
                    <a:pt x="3231" y="21024"/>
                  </a:cubicBezTo>
                  <a:cubicBezTo>
                    <a:pt x="3112" y="21024"/>
                    <a:pt x="3018" y="21004"/>
                    <a:pt x="2970" y="21004"/>
                  </a:cubicBezTo>
                  <a:cubicBezTo>
                    <a:pt x="2828" y="20962"/>
                    <a:pt x="2854" y="20591"/>
                    <a:pt x="2686" y="20591"/>
                  </a:cubicBezTo>
                  <a:cubicBezTo>
                    <a:pt x="2499" y="20591"/>
                    <a:pt x="1905" y="20942"/>
                    <a:pt x="1576" y="21066"/>
                  </a:cubicBezTo>
                  <a:cubicBezTo>
                    <a:pt x="1505" y="21105"/>
                    <a:pt x="1434" y="21105"/>
                    <a:pt x="1364" y="21105"/>
                  </a:cubicBezTo>
                  <a:cubicBezTo>
                    <a:pt x="1173" y="21105"/>
                    <a:pt x="1057" y="20985"/>
                    <a:pt x="1102" y="20881"/>
                  </a:cubicBezTo>
                  <a:cubicBezTo>
                    <a:pt x="1173" y="20757"/>
                    <a:pt x="1364" y="20614"/>
                    <a:pt x="1315" y="20529"/>
                  </a:cubicBezTo>
                  <a:cubicBezTo>
                    <a:pt x="1315" y="20490"/>
                    <a:pt x="1293" y="20467"/>
                    <a:pt x="1244" y="20467"/>
                  </a:cubicBezTo>
                  <a:cubicBezTo>
                    <a:pt x="1199" y="20467"/>
                    <a:pt x="1125" y="20510"/>
                    <a:pt x="1031" y="20614"/>
                  </a:cubicBezTo>
                  <a:cubicBezTo>
                    <a:pt x="960" y="20695"/>
                    <a:pt x="889" y="20737"/>
                    <a:pt x="818" y="20737"/>
                  </a:cubicBezTo>
                  <a:cubicBezTo>
                    <a:pt x="725" y="20737"/>
                    <a:pt x="654" y="20675"/>
                    <a:pt x="631" y="20614"/>
                  </a:cubicBezTo>
                  <a:cubicBezTo>
                    <a:pt x="583" y="20529"/>
                    <a:pt x="677" y="20324"/>
                    <a:pt x="370" y="20119"/>
                  </a:cubicBezTo>
                  <a:cubicBezTo>
                    <a:pt x="86" y="19891"/>
                    <a:pt x="41" y="19667"/>
                    <a:pt x="157" y="19481"/>
                  </a:cubicBezTo>
                  <a:cubicBezTo>
                    <a:pt x="277" y="19273"/>
                    <a:pt x="348" y="19253"/>
                    <a:pt x="277" y="19088"/>
                  </a:cubicBezTo>
                  <a:cubicBezTo>
                    <a:pt x="180" y="18925"/>
                    <a:pt x="180" y="18778"/>
                    <a:pt x="348" y="18573"/>
                  </a:cubicBezTo>
                  <a:cubicBezTo>
                    <a:pt x="489" y="18388"/>
                    <a:pt x="512" y="18388"/>
                    <a:pt x="441" y="18163"/>
                  </a:cubicBezTo>
                  <a:cubicBezTo>
                    <a:pt x="370" y="17935"/>
                    <a:pt x="583" y="17730"/>
                    <a:pt x="583" y="17730"/>
                  </a:cubicBezTo>
                  <a:cubicBezTo>
                    <a:pt x="560" y="17587"/>
                    <a:pt x="631" y="17399"/>
                    <a:pt x="773" y="17278"/>
                  </a:cubicBezTo>
                  <a:cubicBezTo>
                    <a:pt x="915" y="17154"/>
                    <a:pt x="960" y="16988"/>
                    <a:pt x="889" y="16865"/>
                  </a:cubicBezTo>
                  <a:cubicBezTo>
                    <a:pt x="818" y="16741"/>
                    <a:pt x="631" y="16516"/>
                    <a:pt x="560" y="16227"/>
                  </a:cubicBezTo>
                  <a:cubicBezTo>
                    <a:pt x="489" y="15937"/>
                    <a:pt x="583" y="15651"/>
                    <a:pt x="702" y="15527"/>
                  </a:cubicBezTo>
                  <a:cubicBezTo>
                    <a:pt x="818" y="15403"/>
                    <a:pt x="844" y="15198"/>
                    <a:pt x="1031" y="14928"/>
                  </a:cubicBezTo>
                  <a:cubicBezTo>
                    <a:pt x="1222" y="14642"/>
                    <a:pt x="1364" y="14496"/>
                    <a:pt x="1434" y="14248"/>
                  </a:cubicBezTo>
                  <a:cubicBezTo>
                    <a:pt x="1505" y="14001"/>
                    <a:pt x="1625" y="13939"/>
                    <a:pt x="1763" y="13838"/>
                  </a:cubicBezTo>
                  <a:cubicBezTo>
                    <a:pt x="1905" y="13734"/>
                    <a:pt x="1834" y="13015"/>
                    <a:pt x="1905" y="12787"/>
                  </a:cubicBezTo>
                  <a:cubicBezTo>
                    <a:pt x="1976" y="12562"/>
                    <a:pt x="1834" y="12377"/>
                    <a:pt x="2047" y="12211"/>
                  </a:cubicBezTo>
                  <a:cubicBezTo>
                    <a:pt x="2286" y="12045"/>
                    <a:pt x="2379" y="11820"/>
                    <a:pt x="2379" y="11469"/>
                  </a:cubicBezTo>
                  <a:cubicBezTo>
                    <a:pt x="2379" y="11120"/>
                    <a:pt x="2686" y="10769"/>
                    <a:pt x="2854" y="10645"/>
                  </a:cubicBezTo>
                  <a:cubicBezTo>
                    <a:pt x="3041" y="10522"/>
                    <a:pt x="3302" y="10294"/>
                    <a:pt x="3373" y="10213"/>
                  </a:cubicBezTo>
                  <a:cubicBezTo>
                    <a:pt x="3444" y="10111"/>
                    <a:pt x="3586" y="9822"/>
                    <a:pt x="3750" y="9656"/>
                  </a:cubicBezTo>
                  <a:cubicBezTo>
                    <a:pt x="3892" y="9493"/>
                    <a:pt x="3986" y="9431"/>
                    <a:pt x="4247" y="9370"/>
                  </a:cubicBezTo>
                  <a:cubicBezTo>
                    <a:pt x="4505" y="9308"/>
                    <a:pt x="4553" y="8875"/>
                    <a:pt x="4647" y="8608"/>
                  </a:cubicBezTo>
                  <a:cubicBezTo>
                    <a:pt x="4744" y="8400"/>
                    <a:pt x="5050" y="8113"/>
                    <a:pt x="5169" y="7990"/>
                  </a:cubicBezTo>
                  <a:cubicBezTo>
                    <a:pt x="5263" y="7886"/>
                    <a:pt x="5263" y="7886"/>
                    <a:pt x="5263" y="7886"/>
                  </a:cubicBezTo>
                  <a:cubicBezTo>
                    <a:pt x="5263" y="7886"/>
                    <a:pt x="5263" y="7866"/>
                    <a:pt x="5240" y="7844"/>
                  </a:cubicBezTo>
                  <a:cubicBezTo>
                    <a:pt x="5379" y="7785"/>
                    <a:pt x="5379" y="7785"/>
                    <a:pt x="5379" y="7785"/>
                  </a:cubicBezTo>
                  <a:cubicBezTo>
                    <a:pt x="5405" y="7785"/>
                    <a:pt x="5595" y="7762"/>
                    <a:pt x="5782" y="7371"/>
                  </a:cubicBezTo>
                  <a:cubicBezTo>
                    <a:pt x="6018" y="6877"/>
                    <a:pt x="6301" y="6672"/>
                    <a:pt x="6327" y="6444"/>
                  </a:cubicBezTo>
                  <a:cubicBezTo>
                    <a:pt x="6372" y="6219"/>
                    <a:pt x="6301" y="6034"/>
                    <a:pt x="6372" y="5930"/>
                  </a:cubicBezTo>
                  <a:cubicBezTo>
                    <a:pt x="6443" y="5848"/>
                    <a:pt x="6656" y="5744"/>
                    <a:pt x="6585" y="5559"/>
                  </a:cubicBezTo>
                  <a:cubicBezTo>
                    <a:pt x="6514" y="5354"/>
                    <a:pt x="6634" y="5207"/>
                    <a:pt x="6847" y="5064"/>
                  </a:cubicBezTo>
                  <a:cubicBezTo>
                    <a:pt x="7059" y="4941"/>
                    <a:pt x="7130" y="4983"/>
                    <a:pt x="7130" y="4716"/>
                  </a:cubicBezTo>
                  <a:cubicBezTo>
                    <a:pt x="7130" y="4468"/>
                    <a:pt x="6963" y="4572"/>
                    <a:pt x="7034" y="4364"/>
                  </a:cubicBezTo>
                  <a:cubicBezTo>
                    <a:pt x="7108" y="4179"/>
                    <a:pt x="7295" y="4159"/>
                    <a:pt x="7295" y="3993"/>
                  </a:cubicBezTo>
                  <a:cubicBezTo>
                    <a:pt x="7295" y="3830"/>
                    <a:pt x="7459" y="3417"/>
                    <a:pt x="7295" y="3417"/>
                  </a:cubicBezTo>
                  <a:cubicBezTo>
                    <a:pt x="7272" y="3417"/>
                    <a:pt x="7247" y="3417"/>
                    <a:pt x="7224" y="3417"/>
                  </a:cubicBezTo>
                  <a:cubicBezTo>
                    <a:pt x="7059" y="3417"/>
                    <a:pt x="6892" y="3313"/>
                    <a:pt x="7034" y="3170"/>
                  </a:cubicBezTo>
                  <a:cubicBezTo>
                    <a:pt x="7176" y="3007"/>
                    <a:pt x="6988" y="2945"/>
                    <a:pt x="6847" y="2760"/>
                  </a:cubicBezTo>
                  <a:cubicBezTo>
                    <a:pt x="6705" y="2552"/>
                    <a:pt x="6798" y="2018"/>
                    <a:pt x="6798" y="2018"/>
                  </a:cubicBezTo>
                  <a:cubicBezTo>
                    <a:pt x="6798" y="2018"/>
                    <a:pt x="6798" y="2018"/>
                    <a:pt x="6824" y="2018"/>
                  </a:cubicBezTo>
                  <a:cubicBezTo>
                    <a:pt x="6847" y="2057"/>
                    <a:pt x="6869" y="2099"/>
                    <a:pt x="6869" y="2099"/>
                  </a:cubicBezTo>
                  <a:cubicBezTo>
                    <a:pt x="6869" y="2099"/>
                    <a:pt x="6847" y="2057"/>
                    <a:pt x="6824" y="2018"/>
                  </a:cubicBezTo>
                  <a:cubicBezTo>
                    <a:pt x="6824" y="2018"/>
                    <a:pt x="6869" y="1995"/>
                    <a:pt x="6988" y="1956"/>
                  </a:cubicBezTo>
                  <a:cubicBezTo>
                    <a:pt x="7011" y="1956"/>
                    <a:pt x="7011" y="1956"/>
                    <a:pt x="7011" y="1956"/>
                  </a:cubicBezTo>
                  <a:cubicBezTo>
                    <a:pt x="7201" y="1956"/>
                    <a:pt x="7485" y="2470"/>
                    <a:pt x="7721" y="2594"/>
                  </a:cubicBezTo>
                  <a:cubicBezTo>
                    <a:pt x="7766" y="2614"/>
                    <a:pt x="7814" y="2614"/>
                    <a:pt x="7837" y="2614"/>
                  </a:cubicBezTo>
                  <a:cubicBezTo>
                    <a:pt x="8027" y="2614"/>
                    <a:pt x="8121" y="2389"/>
                    <a:pt x="8053" y="2184"/>
                  </a:cubicBezTo>
                  <a:cubicBezTo>
                    <a:pt x="7982" y="1914"/>
                    <a:pt x="8053" y="1689"/>
                    <a:pt x="8337" y="1667"/>
                  </a:cubicBezTo>
                  <a:cubicBezTo>
                    <a:pt x="8382" y="1667"/>
                    <a:pt x="8404" y="1667"/>
                    <a:pt x="8404" y="1667"/>
                  </a:cubicBezTo>
                  <a:cubicBezTo>
                    <a:pt x="8643" y="1667"/>
                    <a:pt x="8617" y="1810"/>
                    <a:pt x="8714" y="2327"/>
                  </a:cubicBezTo>
                  <a:cubicBezTo>
                    <a:pt x="8759" y="2594"/>
                    <a:pt x="8949" y="2656"/>
                    <a:pt x="9140" y="2656"/>
                  </a:cubicBezTo>
                  <a:cubicBezTo>
                    <a:pt x="9349" y="2656"/>
                    <a:pt x="9588" y="2552"/>
                    <a:pt x="9588" y="2552"/>
                  </a:cubicBezTo>
                  <a:cubicBezTo>
                    <a:pt x="9633" y="2718"/>
                    <a:pt x="9704" y="2760"/>
                    <a:pt x="9988" y="2760"/>
                  </a:cubicBezTo>
                  <a:cubicBezTo>
                    <a:pt x="10272" y="2760"/>
                    <a:pt x="10107" y="3027"/>
                    <a:pt x="9872" y="3066"/>
                  </a:cubicBezTo>
                  <a:cubicBezTo>
                    <a:pt x="9659" y="3108"/>
                    <a:pt x="9704" y="3027"/>
                    <a:pt x="9659" y="3521"/>
                  </a:cubicBezTo>
                  <a:cubicBezTo>
                    <a:pt x="9659" y="3645"/>
                    <a:pt x="9682" y="3707"/>
                    <a:pt x="9753" y="3707"/>
                  </a:cubicBezTo>
                  <a:cubicBezTo>
                    <a:pt x="9895" y="3707"/>
                    <a:pt x="10178" y="3398"/>
                    <a:pt x="10272" y="3356"/>
                  </a:cubicBezTo>
                  <a:cubicBezTo>
                    <a:pt x="10440" y="3294"/>
                    <a:pt x="10369" y="3232"/>
                    <a:pt x="10440" y="3007"/>
                  </a:cubicBezTo>
                  <a:cubicBezTo>
                    <a:pt x="10485" y="2861"/>
                    <a:pt x="10533" y="2760"/>
                    <a:pt x="10627" y="2760"/>
                  </a:cubicBezTo>
                  <a:cubicBezTo>
                    <a:pt x="10675" y="2760"/>
                    <a:pt x="10746" y="2799"/>
                    <a:pt x="10840" y="2841"/>
                  </a:cubicBezTo>
                  <a:cubicBezTo>
                    <a:pt x="10888" y="2883"/>
                    <a:pt x="10933" y="2903"/>
                    <a:pt x="10981" y="2903"/>
                  </a:cubicBezTo>
                  <a:cubicBezTo>
                    <a:pt x="11101" y="2903"/>
                    <a:pt x="11123" y="2737"/>
                    <a:pt x="11194" y="2614"/>
                  </a:cubicBezTo>
                  <a:cubicBezTo>
                    <a:pt x="11217" y="2574"/>
                    <a:pt x="11265" y="2574"/>
                    <a:pt x="11336" y="2574"/>
                  </a:cubicBezTo>
                  <a:cubicBezTo>
                    <a:pt x="11478" y="2574"/>
                    <a:pt x="11668" y="2675"/>
                    <a:pt x="11668" y="2675"/>
                  </a:cubicBezTo>
                  <a:cubicBezTo>
                    <a:pt x="11385" y="2304"/>
                    <a:pt x="11385" y="2304"/>
                    <a:pt x="11385" y="2304"/>
                  </a:cubicBezTo>
                  <a:cubicBezTo>
                    <a:pt x="11385" y="2304"/>
                    <a:pt x="11385" y="2304"/>
                    <a:pt x="11572" y="2184"/>
                  </a:cubicBezTo>
                  <a:cubicBezTo>
                    <a:pt x="11572" y="2184"/>
                    <a:pt x="11572" y="2184"/>
                    <a:pt x="11572" y="2161"/>
                  </a:cubicBezTo>
                  <a:cubicBezTo>
                    <a:pt x="11572" y="2184"/>
                    <a:pt x="11572" y="2203"/>
                    <a:pt x="11572" y="2223"/>
                  </a:cubicBezTo>
                  <a:cubicBezTo>
                    <a:pt x="11572" y="2285"/>
                    <a:pt x="11572" y="2327"/>
                    <a:pt x="11572" y="2327"/>
                  </a:cubicBezTo>
                  <a:cubicBezTo>
                    <a:pt x="11572" y="2327"/>
                    <a:pt x="11572" y="2285"/>
                    <a:pt x="11572" y="2223"/>
                  </a:cubicBezTo>
                  <a:cubicBezTo>
                    <a:pt x="11572" y="2203"/>
                    <a:pt x="11572" y="2184"/>
                    <a:pt x="11572" y="2161"/>
                  </a:cubicBezTo>
                  <a:cubicBezTo>
                    <a:pt x="11620" y="2141"/>
                    <a:pt x="11668" y="2141"/>
                    <a:pt x="11739" y="2141"/>
                  </a:cubicBezTo>
                  <a:cubicBezTo>
                    <a:pt x="11856" y="2141"/>
                    <a:pt x="11975" y="2161"/>
                    <a:pt x="12117" y="2161"/>
                  </a:cubicBezTo>
                  <a:cubicBezTo>
                    <a:pt x="12162" y="2161"/>
                    <a:pt x="12210" y="2161"/>
                    <a:pt x="12259" y="2141"/>
                  </a:cubicBezTo>
                  <a:cubicBezTo>
                    <a:pt x="12472" y="2037"/>
                    <a:pt x="12707" y="2080"/>
                    <a:pt x="12707" y="1770"/>
                  </a:cubicBezTo>
                  <a:cubicBezTo>
                    <a:pt x="12707" y="1442"/>
                    <a:pt x="13062" y="1481"/>
                    <a:pt x="13417" y="1442"/>
                  </a:cubicBezTo>
                  <a:cubicBezTo>
                    <a:pt x="13794" y="1419"/>
                    <a:pt x="13604" y="1318"/>
                    <a:pt x="13675" y="1194"/>
                  </a:cubicBezTo>
                  <a:cubicBezTo>
                    <a:pt x="13746" y="1071"/>
                    <a:pt x="13746" y="905"/>
                    <a:pt x="13604" y="781"/>
                  </a:cubicBezTo>
                  <a:cubicBezTo>
                    <a:pt x="13558" y="719"/>
                    <a:pt x="13488" y="700"/>
                    <a:pt x="13417" y="700"/>
                  </a:cubicBezTo>
                  <a:cubicBezTo>
                    <a:pt x="13346" y="700"/>
                    <a:pt x="13297" y="719"/>
                    <a:pt x="13226" y="719"/>
                  </a:cubicBezTo>
                  <a:cubicBezTo>
                    <a:pt x="13204" y="719"/>
                    <a:pt x="13155" y="719"/>
                    <a:pt x="13133" y="719"/>
                  </a:cubicBezTo>
                  <a:cubicBezTo>
                    <a:pt x="12942" y="677"/>
                    <a:pt x="12942" y="618"/>
                    <a:pt x="12942" y="618"/>
                  </a:cubicBezTo>
                  <a:cubicBezTo>
                    <a:pt x="12942" y="618"/>
                    <a:pt x="13013" y="430"/>
                    <a:pt x="13181" y="329"/>
                  </a:cubicBezTo>
                  <a:cubicBezTo>
                    <a:pt x="13320" y="225"/>
                    <a:pt x="13510" y="205"/>
                    <a:pt x="13675" y="163"/>
                  </a:cubicBezTo>
                  <a:cubicBezTo>
                    <a:pt x="13700" y="163"/>
                    <a:pt x="13700" y="163"/>
                    <a:pt x="13723" y="163"/>
                  </a:cubicBezTo>
                  <a:cubicBezTo>
                    <a:pt x="13842" y="163"/>
                    <a:pt x="13865" y="287"/>
                    <a:pt x="13958" y="287"/>
                  </a:cubicBezTo>
                  <a:cubicBezTo>
                    <a:pt x="13984" y="287"/>
                    <a:pt x="13984" y="267"/>
                    <a:pt x="14007" y="267"/>
                  </a:cubicBezTo>
                  <a:cubicBezTo>
                    <a:pt x="14149" y="205"/>
                    <a:pt x="14149" y="124"/>
                    <a:pt x="14220" y="124"/>
                  </a:cubicBezTo>
                  <a:cubicBezTo>
                    <a:pt x="14242" y="124"/>
                    <a:pt x="14242" y="124"/>
                    <a:pt x="14268" y="143"/>
                  </a:cubicBezTo>
                  <a:cubicBezTo>
                    <a:pt x="14384" y="163"/>
                    <a:pt x="14384" y="287"/>
                    <a:pt x="14481" y="371"/>
                  </a:cubicBezTo>
                  <a:cubicBezTo>
                    <a:pt x="14503" y="371"/>
                    <a:pt x="14526" y="371"/>
                    <a:pt x="14549" y="371"/>
                  </a:cubicBezTo>
                  <a:cubicBezTo>
                    <a:pt x="14645" y="371"/>
                    <a:pt x="14739" y="287"/>
                    <a:pt x="14881" y="205"/>
                  </a:cubicBezTo>
                  <a:cubicBezTo>
                    <a:pt x="15023" y="124"/>
                    <a:pt x="15071" y="101"/>
                    <a:pt x="15142" y="101"/>
                  </a:cubicBezTo>
                  <a:lnTo>
                    <a:pt x="15142" y="0"/>
                  </a:lnTo>
                  <a:cubicBezTo>
                    <a:pt x="15071" y="0"/>
                    <a:pt x="15000" y="39"/>
                    <a:pt x="14903" y="101"/>
                  </a:cubicBezTo>
                  <a:cubicBezTo>
                    <a:pt x="14832" y="124"/>
                    <a:pt x="14832" y="124"/>
                    <a:pt x="14832" y="124"/>
                  </a:cubicBezTo>
                  <a:cubicBezTo>
                    <a:pt x="14787" y="163"/>
                    <a:pt x="14739" y="185"/>
                    <a:pt x="14694" y="225"/>
                  </a:cubicBezTo>
                  <a:cubicBezTo>
                    <a:pt x="14645" y="247"/>
                    <a:pt x="14574" y="287"/>
                    <a:pt x="14549" y="287"/>
                  </a:cubicBezTo>
                  <a:cubicBezTo>
                    <a:pt x="14503" y="267"/>
                    <a:pt x="14481" y="247"/>
                    <a:pt x="14481" y="205"/>
                  </a:cubicBezTo>
                  <a:cubicBezTo>
                    <a:pt x="14433" y="143"/>
                    <a:pt x="14384" y="81"/>
                    <a:pt x="14291" y="62"/>
                  </a:cubicBezTo>
                  <a:cubicBezTo>
                    <a:pt x="14268" y="39"/>
                    <a:pt x="14242" y="39"/>
                    <a:pt x="14220" y="39"/>
                  </a:cubicBezTo>
                  <a:cubicBezTo>
                    <a:pt x="14149" y="39"/>
                    <a:pt x="14100" y="81"/>
                    <a:pt x="14078" y="124"/>
                  </a:cubicBezTo>
                  <a:cubicBezTo>
                    <a:pt x="14029" y="143"/>
                    <a:pt x="14007" y="163"/>
                    <a:pt x="13958" y="185"/>
                  </a:cubicBezTo>
                  <a:cubicBezTo>
                    <a:pt x="13958" y="185"/>
                    <a:pt x="13936" y="185"/>
                    <a:pt x="13936" y="163"/>
                  </a:cubicBezTo>
                  <a:cubicBezTo>
                    <a:pt x="13887" y="124"/>
                    <a:pt x="13820" y="81"/>
                    <a:pt x="13723" y="81"/>
                  </a:cubicBezTo>
                  <a:cubicBezTo>
                    <a:pt x="13700" y="81"/>
                    <a:pt x="13675" y="81"/>
                    <a:pt x="13652" y="81"/>
                  </a:cubicBezTo>
                  <a:cubicBezTo>
                    <a:pt x="13465" y="124"/>
                    <a:pt x="13275" y="143"/>
                    <a:pt x="13110" y="267"/>
                  </a:cubicBezTo>
                  <a:cubicBezTo>
                    <a:pt x="12942" y="371"/>
                    <a:pt x="12871" y="576"/>
                    <a:pt x="12849" y="596"/>
                  </a:cubicBezTo>
                  <a:cubicBezTo>
                    <a:pt x="12849" y="618"/>
                    <a:pt x="12849" y="618"/>
                    <a:pt x="12849" y="618"/>
                  </a:cubicBezTo>
                  <a:cubicBezTo>
                    <a:pt x="12849" y="638"/>
                    <a:pt x="12871" y="762"/>
                    <a:pt x="13110" y="801"/>
                  </a:cubicBezTo>
                  <a:cubicBezTo>
                    <a:pt x="13155" y="801"/>
                    <a:pt x="13181" y="801"/>
                    <a:pt x="13226" y="801"/>
                  </a:cubicBezTo>
                  <a:cubicBezTo>
                    <a:pt x="13252" y="801"/>
                    <a:pt x="13297" y="801"/>
                    <a:pt x="13346" y="801"/>
                  </a:cubicBezTo>
                  <a:cubicBezTo>
                    <a:pt x="13368" y="801"/>
                    <a:pt x="13391" y="781"/>
                    <a:pt x="13417" y="781"/>
                  </a:cubicBezTo>
                  <a:cubicBezTo>
                    <a:pt x="13465" y="781"/>
                    <a:pt x="13488" y="801"/>
                    <a:pt x="13536" y="843"/>
                  </a:cubicBezTo>
                  <a:cubicBezTo>
                    <a:pt x="13675" y="967"/>
                    <a:pt x="13629" y="1090"/>
                    <a:pt x="13604" y="1152"/>
                  </a:cubicBezTo>
                  <a:cubicBezTo>
                    <a:pt x="13558" y="1214"/>
                    <a:pt x="13558" y="1276"/>
                    <a:pt x="13558" y="1296"/>
                  </a:cubicBezTo>
                  <a:cubicBezTo>
                    <a:pt x="13558" y="1318"/>
                    <a:pt x="13558" y="1318"/>
                    <a:pt x="13558" y="1338"/>
                  </a:cubicBezTo>
                  <a:cubicBezTo>
                    <a:pt x="13558" y="1338"/>
                    <a:pt x="13510" y="1357"/>
                    <a:pt x="13417" y="1357"/>
                  </a:cubicBezTo>
                  <a:cubicBezTo>
                    <a:pt x="13368" y="1357"/>
                    <a:pt x="13320" y="1357"/>
                    <a:pt x="13275" y="1380"/>
                  </a:cubicBezTo>
                  <a:cubicBezTo>
                    <a:pt x="12942" y="1380"/>
                    <a:pt x="12588" y="1400"/>
                    <a:pt x="12588" y="1770"/>
                  </a:cubicBezTo>
                  <a:cubicBezTo>
                    <a:pt x="12588" y="1936"/>
                    <a:pt x="12517" y="1956"/>
                    <a:pt x="12375" y="2018"/>
                  </a:cubicBezTo>
                  <a:cubicBezTo>
                    <a:pt x="12330" y="2018"/>
                    <a:pt x="12281" y="2037"/>
                    <a:pt x="12210" y="2057"/>
                  </a:cubicBezTo>
                  <a:cubicBezTo>
                    <a:pt x="12188" y="2080"/>
                    <a:pt x="12139" y="2080"/>
                    <a:pt x="12117" y="2080"/>
                  </a:cubicBezTo>
                  <a:cubicBezTo>
                    <a:pt x="12046" y="2080"/>
                    <a:pt x="11997" y="2080"/>
                    <a:pt x="11926" y="2057"/>
                  </a:cubicBezTo>
                  <a:cubicBezTo>
                    <a:pt x="11856" y="2057"/>
                    <a:pt x="11785" y="2037"/>
                    <a:pt x="11739" y="2037"/>
                  </a:cubicBezTo>
                  <a:cubicBezTo>
                    <a:pt x="11714" y="2037"/>
                    <a:pt x="11691" y="2037"/>
                    <a:pt x="11668" y="2057"/>
                  </a:cubicBezTo>
                  <a:cubicBezTo>
                    <a:pt x="11668" y="1995"/>
                    <a:pt x="11668" y="1995"/>
                    <a:pt x="11668" y="1995"/>
                  </a:cubicBezTo>
                  <a:cubicBezTo>
                    <a:pt x="11501" y="2099"/>
                    <a:pt x="11501" y="2099"/>
                    <a:pt x="11501" y="2099"/>
                  </a:cubicBezTo>
                  <a:cubicBezTo>
                    <a:pt x="11478" y="2119"/>
                    <a:pt x="11478" y="2119"/>
                    <a:pt x="11478" y="2119"/>
                  </a:cubicBezTo>
                  <a:cubicBezTo>
                    <a:pt x="11478" y="2141"/>
                    <a:pt x="11478" y="2141"/>
                    <a:pt x="11478" y="2141"/>
                  </a:cubicBezTo>
                  <a:cubicBezTo>
                    <a:pt x="11314" y="2243"/>
                    <a:pt x="11314" y="2243"/>
                    <a:pt x="11314" y="2243"/>
                  </a:cubicBezTo>
                  <a:cubicBezTo>
                    <a:pt x="11243" y="2285"/>
                    <a:pt x="11243" y="2285"/>
                    <a:pt x="11243" y="2285"/>
                  </a:cubicBezTo>
                  <a:cubicBezTo>
                    <a:pt x="11288" y="2347"/>
                    <a:pt x="11288" y="2347"/>
                    <a:pt x="11288" y="2347"/>
                  </a:cubicBezTo>
                  <a:cubicBezTo>
                    <a:pt x="11407" y="2490"/>
                    <a:pt x="11407" y="2490"/>
                    <a:pt x="11407" y="2490"/>
                  </a:cubicBezTo>
                  <a:cubicBezTo>
                    <a:pt x="11385" y="2490"/>
                    <a:pt x="11359" y="2470"/>
                    <a:pt x="11336" y="2470"/>
                  </a:cubicBezTo>
                  <a:cubicBezTo>
                    <a:pt x="11243" y="2470"/>
                    <a:pt x="11146" y="2512"/>
                    <a:pt x="11123" y="2574"/>
                  </a:cubicBezTo>
                  <a:cubicBezTo>
                    <a:pt x="11078" y="2614"/>
                    <a:pt x="11052" y="2675"/>
                    <a:pt x="11030" y="2718"/>
                  </a:cubicBezTo>
                  <a:cubicBezTo>
                    <a:pt x="11030" y="2737"/>
                    <a:pt x="11004" y="2799"/>
                    <a:pt x="10981" y="2819"/>
                  </a:cubicBezTo>
                  <a:cubicBezTo>
                    <a:pt x="10981" y="2819"/>
                    <a:pt x="10959" y="2819"/>
                    <a:pt x="10888" y="2779"/>
                  </a:cubicBezTo>
                  <a:cubicBezTo>
                    <a:pt x="10794" y="2718"/>
                    <a:pt x="10698" y="2675"/>
                    <a:pt x="10627" y="2675"/>
                  </a:cubicBezTo>
                  <a:cubicBezTo>
                    <a:pt x="10440" y="2675"/>
                    <a:pt x="10369" y="2861"/>
                    <a:pt x="10343" y="2985"/>
                  </a:cubicBezTo>
                  <a:cubicBezTo>
                    <a:pt x="10298" y="3066"/>
                    <a:pt x="10298" y="3128"/>
                    <a:pt x="10298" y="3193"/>
                  </a:cubicBezTo>
                  <a:cubicBezTo>
                    <a:pt x="10272" y="3254"/>
                    <a:pt x="10272" y="3254"/>
                    <a:pt x="10249" y="3274"/>
                  </a:cubicBezTo>
                  <a:cubicBezTo>
                    <a:pt x="10201" y="3294"/>
                    <a:pt x="10130" y="3336"/>
                    <a:pt x="10036" y="3417"/>
                  </a:cubicBezTo>
                  <a:cubicBezTo>
                    <a:pt x="9965" y="3479"/>
                    <a:pt x="9824" y="3583"/>
                    <a:pt x="9753" y="3622"/>
                  </a:cubicBezTo>
                  <a:cubicBezTo>
                    <a:pt x="9753" y="3603"/>
                    <a:pt x="9753" y="3561"/>
                    <a:pt x="9753" y="3521"/>
                  </a:cubicBezTo>
                  <a:cubicBezTo>
                    <a:pt x="9753" y="3459"/>
                    <a:pt x="9775" y="3398"/>
                    <a:pt x="9775" y="3356"/>
                  </a:cubicBezTo>
                  <a:cubicBezTo>
                    <a:pt x="9775" y="3274"/>
                    <a:pt x="9775" y="3193"/>
                    <a:pt x="9801" y="3170"/>
                  </a:cubicBezTo>
                  <a:lnTo>
                    <a:pt x="9824" y="3170"/>
                  </a:lnTo>
                  <a:cubicBezTo>
                    <a:pt x="9846" y="3150"/>
                    <a:pt x="9872" y="3150"/>
                    <a:pt x="9895" y="3150"/>
                  </a:cubicBezTo>
                  <a:cubicBezTo>
                    <a:pt x="10085" y="3128"/>
                    <a:pt x="10249" y="2965"/>
                    <a:pt x="10249" y="2819"/>
                  </a:cubicBezTo>
                  <a:cubicBezTo>
                    <a:pt x="10227" y="2737"/>
                    <a:pt x="10156" y="2656"/>
                    <a:pt x="9988" y="2656"/>
                  </a:cubicBezTo>
                  <a:cubicBezTo>
                    <a:pt x="9704" y="2656"/>
                    <a:pt x="9704" y="2636"/>
                    <a:pt x="9682" y="2532"/>
                  </a:cubicBezTo>
                  <a:cubicBezTo>
                    <a:pt x="9659" y="2428"/>
                    <a:pt x="9659" y="2428"/>
                    <a:pt x="9659" y="2428"/>
                  </a:cubicBezTo>
                  <a:cubicBezTo>
                    <a:pt x="9540" y="2490"/>
                    <a:pt x="9540" y="2490"/>
                    <a:pt x="9540" y="2490"/>
                  </a:cubicBezTo>
                  <a:cubicBezTo>
                    <a:pt x="9540" y="2490"/>
                    <a:pt x="9327" y="2574"/>
                    <a:pt x="9140" y="2574"/>
                  </a:cubicBezTo>
                  <a:cubicBezTo>
                    <a:pt x="8949" y="2574"/>
                    <a:pt x="8830" y="2490"/>
                    <a:pt x="8808" y="2327"/>
                  </a:cubicBezTo>
                  <a:cubicBezTo>
                    <a:pt x="8785" y="2223"/>
                    <a:pt x="8785" y="2141"/>
                    <a:pt x="8759" y="2080"/>
                  </a:cubicBezTo>
                  <a:cubicBezTo>
                    <a:pt x="8714" y="1748"/>
                    <a:pt x="8688" y="1585"/>
                    <a:pt x="8404" y="1585"/>
                  </a:cubicBezTo>
                  <a:cubicBezTo>
                    <a:pt x="8382" y="1585"/>
                    <a:pt x="8359" y="1585"/>
                    <a:pt x="8337" y="1585"/>
                  </a:cubicBezTo>
                  <a:cubicBezTo>
                    <a:pt x="8192" y="1605"/>
                    <a:pt x="8075" y="1647"/>
                    <a:pt x="8004" y="1748"/>
                  </a:cubicBezTo>
                  <a:cubicBezTo>
                    <a:pt x="7934" y="1852"/>
                    <a:pt x="7911" y="2018"/>
                    <a:pt x="7956" y="2203"/>
                  </a:cubicBezTo>
                  <a:cubicBezTo>
                    <a:pt x="7982" y="2304"/>
                    <a:pt x="7982" y="2428"/>
                    <a:pt x="7911" y="2490"/>
                  </a:cubicBezTo>
                  <a:cubicBezTo>
                    <a:pt x="7885" y="2532"/>
                    <a:pt x="7863" y="2532"/>
                    <a:pt x="7837" y="2532"/>
                  </a:cubicBezTo>
                  <a:cubicBezTo>
                    <a:pt x="7814" y="2532"/>
                    <a:pt x="7792" y="2532"/>
                    <a:pt x="7766" y="2512"/>
                  </a:cubicBezTo>
                  <a:cubicBezTo>
                    <a:pt x="7672" y="2470"/>
                    <a:pt x="7556" y="2327"/>
                    <a:pt x="7459" y="2203"/>
                  </a:cubicBezTo>
                  <a:cubicBezTo>
                    <a:pt x="7295" y="2018"/>
                    <a:pt x="7176" y="1852"/>
                    <a:pt x="7011" y="1852"/>
                  </a:cubicBezTo>
                  <a:cubicBezTo>
                    <a:pt x="6988" y="1852"/>
                    <a:pt x="6988" y="1874"/>
                    <a:pt x="6963" y="1874"/>
                  </a:cubicBezTo>
                  <a:cubicBezTo>
                    <a:pt x="6776" y="1936"/>
                    <a:pt x="6776" y="1936"/>
                    <a:pt x="6776" y="1936"/>
                  </a:cubicBezTo>
                  <a:cubicBezTo>
                    <a:pt x="6753" y="1936"/>
                    <a:pt x="6753" y="1936"/>
                    <a:pt x="6753" y="1936"/>
                  </a:cubicBezTo>
                  <a:cubicBezTo>
                    <a:pt x="6753" y="1956"/>
                    <a:pt x="6753" y="1956"/>
                    <a:pt x="6753" y="1956"/>
                  </a:cubicBezTo>
                  <a:cubicBezTo>
                    <a:pt x="6679" y="1976"/>
                    <a:pt x="6679" y="1976"/>
                    <a:pt x="6679" y="1976"/>
                  </a:cubicBezTo>
                  <a:cubicBezTo>
                    <a:pt x="6705" y="2018"/>
                    <a:pt x="6705" y="2018"/>
                    <a:pt x="6705" y="2018"/>
                  </a:cubicBezTo>
                  <a:cubicBezTo>
                    <a:pt x="6679" y="2141"/>
                    <a:pt x="6608" y="2594"/>
                    <a:pt x="6776" y="2799"/>
                  </a:cubicBezTo>
                  <a:cubicBezTo>
                    <a:pt x="6798" y="2861"/>
                    <a:pt x="6847" y="2903"/>
                    <a:pt x="6892" y="2945"/>
                  </a:cubicBezTo>
                  <a:cubicBezTo>
                    <a:pt x="7011" y="3046"/>
                    <a:pt x="7011" y="3046"/>
                    <a:pt x="6940" y="3108"/>
                  </a:cubicBezTo>
                  <a:cubicBezTo>
                    <a:pt x="6869" y="3193"/>
                    <a:pt x="6869" y="3274"/>
                    <a:pt x="6918" y="3356"/>
                  </a:cubicBezTo>
                  <a:cubicBezTo>
                    <a:pt x="6963" y="3437"/>
                    <a:pt x="7082" y="3499"/>
                    <a:pt x="7224" y="3499"/>
                  </a:cubicBezTo>
                  <a:cubicBezTo>
                    <a:pt x="7247" y="3499"/>
                    <a:pt x="7247" y="3499"/>
                    <a:pt x="7272" y="3499"/>
                  </a:cubicBezTo>
                  <a:cubicBezTo>
                    <a:pt x="7272" y="3561"/>
                    <a:pt x="7247" y="3684"/>
                    <a:pt x="7224" y="3769"/>
                  </a:cubicBezTo>
                  <a:cubicBezTo>
                    <a:pt x="7201" y="3850"/>
                    <a:pt x="7176" y="3932"/>
                    <a:pt x="7176" y="3993"/>
                  </a:cubicBezTo>
                  <a:cubicBezTo>
                    <a:pt x="7176" y="4036"/>
                    <a:pt x="7153" y="4078"/>
                    <a:pt x="7108" y="4117"/>
                  </a:cubicBezTo>
                  <a:cubicBezTo>
                    <a:pt x="7034" y="4179"/>
                    <a:pt x="6988" y="4241"/>
                    <a:pt x="6940" y="4345"/>
                  </a:cubicBezTo>
                  <a:cubicBezTo>
                    <a:pt x="6892" y="4488"/>
                    <a:pt x="6940" y="4530"/>
                    <a:pt x="6988" y="4592"/>
                  </a:cubicBezTo>
                  <a:cubicBezTo>
                    <a:pt x="7011" y="4612"/>
                    <a:pt x="7034" y="4631"/>
                    <a:pt x="7034" y="4716"/>
                  </a:cubicBezTo>
                  <a:cubicBezTo>
                    <a:pt x="7034" y="4879"/>
                    <a:pt x="7034" y="4879"/>
                    <a:pt x="6918" y="4941"/>
                  </a:cubicBezTo>
                  <a:cubicBezTo>
                    <a:pt x="6892" y="4963"/>
                    <a:pt x="6847" y="4983"/>
                    <a:pt x="6798" y="5002"/>
                  </a:cubicBezTo>
                  <a:cubicBezTo>
                    <a:pt x="6443" y="5207"/>
                    <a:pt x="6443" y="5435"/>
                    <a:pt x="6492" y="5581"/>
                  </a:cubicBezTo>
                  <a:cubicBezTo>
                    <a:pt x="6540" y="5663"/>
                    <a:pt x="6492" y="5702"/>
                    <a:pt x="6372" y="5806"/>
                  </a:cubicBezTo>
                  <a:cubicBezTo>
                    <a:pt x="6350" y="5826"/>
                    <a:pt x="6327" y="5848"/>
                    <a:pt x="6279" y="5888"/>
                  </a:cubicBezTo>
                  <a:cubicBezTo>
                    <a:pt x="6231" y="5972"/>
                    <a:pt x="6231" y="6053"/>
                    <a:pt x="6231" y="6177"/>
                  </a:cubicBezTo>
                  <a:cubicBezTo>
                    <a:pt x="6256" y="6259"/>
                    <a:pt x="6256" y="6343"/>
                    <a:pt x="6231" y="6424"/>
                  </a:cubicBezTo>
                  <a:cubicBezTo>
                    <a:pt x="6231" y="6526"/>
                    <a:pt x="6137" y="6630"/>
                    <a:pt x="6043" y="6773"/>
                  </a:cubicBezTo>
                  <a:cubicBezTo>
                    <a:pt x="5947" y="6919"/>
                    <a:pt x="5805" y="7082"/>
                    <a:pt x="5689" y="7329"/>
                  </a:cubicBezTo>
                  <a:cubicBezTo>
                    <a:pt x="5524" y="7681"/>
                    <a:pt x="5379" y="7700"/>
                    <a:pt x="5379" y="7700"/>
                  </a:cubicBezTo>
                  <a:cubicBezTo>
                    <a:pt x="5356" y="7700"/>
                    <a:pt x="5356" y="7700"/>
                    <a:pt x="5356" y="7700"/>
                  </a:cubicBezTo>
                  <a:cubicBezTo>
                    <a:pt x="5334" y="7700"/>
                    <a:pt x="5334" y="7700"/>
                    <a:pt x="5334" y="7700"/>
                  </a:cubicBezTo>
                  <a:cubicBezTo>
                    <a:pt x="5192" y="7785"/>
                    <a:pt x="5192" y="7785"/>
                    <a:pt x="5192" y="7785"/>
                  </a:cubicBezTo>
                  <a:cubicBezTo>
                    <a:pt x="5073" y="7824"/>
                    <a:pt x="5073" y="7824"/>
                    <a:pt x="5073" y="7824"/>
                  </a:cubicBezTo>
                  <a:cubicBezTo>
                    <a:pt x="5144" y="7886"/>
                    <a:pt x="5144" y="7886"/>
                    <a:pt x="5144" y="7886"/>
                  </a:cubicBezTo>
                  <a:cubicBezTo>
                    <a:pt x="5095" y="7928"/>
                    <a:pt x="5095" y="7928"/>
                    <a:pt x="5095" y="7928"/>
                  </a:cubicBezTo>
                  <a:cubicBezTo>
                    <a:pt x="4908" y="8113"/>
                    <a:pt x="4647" y="8380"/>
                    <a:pt x="4553" y="8585"/>
                  </a:cubicBezTo>
                  <a:cubicBezTo>
                    <a:pt x="4531" y="8647"/>
                    <a:pt x="4505" y="8751"/>
                    <a:pt x="4482" y="8833"/>
                  </a:cubicBezTo>
                  <a:cubicBezTo>
                    <a:pt x="4411" y="9018"/>
                    <a:pt x="4366" y="9266"/>
                    <a:pt x="4221" y="9285"/>
                  </a:cubicBezTo>
                  <a:cubicBezTo>
                    <a:pt x="3941" y="9370"/>
                    <a:pt x="3821" y="9431"/>
                    <a:pt x="3657" y="9617"/>
                  </a:cubicBezTo>
                  <a:cubicBezTo>
                    <a:pt x="3560" y="9718"/>
                    <a:pt x="3466" y="9884"/>
                    <a:pt x="3395" y="10007"/>
                  </a:cubicBezTo>
                  <a:cubicBezTo>
                    <a:pt x="3347" y="10069"/>
                    <a:pt x="3325" y="10131"/>
                    <a:pt x="3302" y="10151"/>
                  </a:cubicBezTo>
                  <a:cubicBezTo>
                    <a:pt x="3231" y="10232"/>
                    <a:pt x="2992" y="10460"/>
                    <a:pt x="2805" y="10584"/>
                  </a:cubicBezTo>
                  <a:cubicBezTo>
                    <a:pt x="2592" y="10727"/>
                    <a:pt x="2286" y="11098"/>
                    <a:pt x="2286" y="11469"/>
                  </a:cubicBezTo>
                  <a:cubicBezTo>
                    <a:pt x="2286" y="11798"/>
                    <a:pt x="2189" y="12006"/>
                    <a:pt x="2002" y="12149"/>
                  </a:cubicBezTo>
                  <a:cubicBezTo>
                    <a:pt x="1812" y="12273"/>
                    <a:pt x="1834" y="12416"/>
                    <a:pt x="1834" y="12540"/>
                  </a:cubicBezTo>
                  <a:cubicBezTo>
                    <a:pt x="1834" y="12621"/>
                    <a:pt x="1834" y="12683"/>
                    <a:pt x="1812" y="12767"/>
                  </a:cubicBezTo>
                  <a:cubicBezTo>
                    <a:pt x="1789" y="12868"/>
                    <a:pt x="1789" y="13034"/>
                    <a:pt x="1763" y="13220"/>
                  </a:cubicBezTo>
                  <a:cubicBezTo>
                    <a:pt x="1763" y="13405"/>
                    <a:pt x="1763" y="13714"/>
                    <a:pt x="1693" y="13776"/>
                  </a:cubicBezTo>
                  <a:cubicBezTo>
                    <a:pt x="1551" y="13880"/>
                    <a:pt x="1409" y="13962"/>
                    <a:pt x="1341" y="14229"/>
                  </a:cubicBezTo>
                  <a:cubicBezTo>
                    <a:pt x="1293" y="14394"/>
                    <a:pt x="1222" y="14496"/>
                    <a:pt x="1125" y="14642"/>
                  </a:cubicBezTo>
                  <a:cubicBezTo>
                    <a:pt x="1057" y="14704"/>
                    <a:pt x="1009" y="14785"/>
                    <a:pt x="938" y="14889"/>
                  </a:cubicBezTo>
                  <a:cubicBezTo>
                    <a:pt x="844" y="15032"/>
                    <a:pt x="796" y="15156"/>
                    <a:pt x="747" y="15257"/>
                  </a:cubicBezTo>
                  <a:cubicBezTo>
                    <a:pt x="702" y="15341"/>
                    <a:pt x="677" y="15423"/>
                    <a:pt x="631" y="15465"/>
                  </a:cubicBezTo>
                  <a:cubicBezTo>
                    <a:pt x="489" y="15628"/>
                    <a:pt x="396" y="15960"/>
                    <a:pt x="464" y="16246"/>
                  </a:cubicBezTo>
                  <a:cubicBezTo>
                    <a:pt x="512" y="16474"/>
                    <a:pt x="654" y="16659"/>
                    <a:pt x="725" y="16803"/>
                  </a:cubicBezTo>
                  <a:cubicBezTo>
                    <a:pt x="773" y="16845"/>
                    <a:pt x="773" y="16865"/>
                    <a:pt x="796" y="16907"/>
                  </a:cubicBezTo>
                  <a:cubicBezTo>
                    <a:pt x="844" y="16988"/>
                    <a:pt x="818" y="17112"/>
                    <a:pt x="702" y="17216"/>
                  </a:cubicBezTo>
                  <a:cubicBezTo>
                    <a:pt x="560" y="17340"/>
                    <a:pt x="464" y="17545"/>
                    <a:pt x="489" y="17708"/>
                  </a:cubicBezTo>
                  <a:cubicBezTo>
                    <a:pt x="419" y="17770"/>
                    <a:pt x="277" y="17978"/>
                    <a:pt x="348" y="18183"/>
                  </a:cubicBezTo>
                  <a:cubicBezTo>
                    <a:pt x="396" y="18348"/>
                    <a:pt x="396" y="18348"/>
                    <a:pt x="299" y="18469"/>
                  </a:cubicBezTo>
                  <a:cubicBezTo>
                    <a:pt x="299" y="18492"/>
                    <a:pt x="277" y="18511"/>
                    <a:pt x="251" y="18534"/>
                  </a:cubicBezTo>
                  <a:cubicBezTo>
                    <a:pt x="112" y="18739"/>
                    <a:pt x="86" y="18925"/>
                    <a:pt x="180" y="19130"/>
                  </a:cubicBezTo>
                  <a:cubicBezTo>
                    <a:pt x="206" y="19211"/>
                    <a:pt x="206" y="19234"/>
                    <a:pt x="135" y="19315"/>
                  </a:cubicBezTo>
                  <a:cubicBezTo>
                    <a:pt x="112" y="19357"/>
                    <a:pt x="86" y="19397"/>
                    <a:pt x="64" y="19439"/>
                  </a:cubicBezTo>
                  <a:cubicBezTo>
                    <a:pt x="-7" y="19582"/>
                    <a:pt x="-104" y="19872"/>
                    <a:pt x="299" y="20181"/>
                  </a:cubicBezTo>
                  <a:cubicBezTo>
                    <a:pt x="512" y="20324"/>
                    <a:pt x="512" y="20448"/>
                    <a:pt x="512" y="20552"/>
                  </a:cubicBezTo>
                  <a:cubicBezTo>
                    <a:pt x="512" y="20571"/>
                    <a:pt x="535" y="20614"/>
                    <a:pt x="535" y="20653"/>
                  </a:cubicBezTo>
                  <a:cubicBezTo>
                    <a:pt x="583" y="20737"/>
                    <a:pt x="702" y="20819"/>
                    <a:pt x="818" y="20819"/>
                  </a:cubicBezTo>
                  <a:cubicBezTo>
                    <a:pt x="938" y="20819"/>
                    <a:pt x="1031" y="20757"/>
                    <a:pt x="1125" y="20675"/>
                  </a:cubicBezTo>
                  <a:cubicBezTo>
                    <a:pt x="1173" y="20591"/>
                    <a:pt x="1222" y="20571"/>
                    <a:pt x="1222" y="20552"/>
                  </a:cubicBezTo>
                  <a:cubicBezTo>
                    <a:pt x="1222" y="20571"/>
                    <a:pt x="1173" y="20653"/>
                    <a:pt x="1125" y="20695"/>
                  </a:cubicBezTo>
                  <a:cubicBezTo>
                    <a:pt x="1102" y="20737"/>
                    <a:pt x="1057" y="20777"/>
                    <a:pt x="1009" y="20838"/>
                  </a:cubicBezTo>
                  <a:cubicBezTo>
                    <a:pt x="986" y="20900"/>
                    <a:pt x="986" y="20985"/>
                    <a:pt x="1031" y="21046"/>
                  </a:cubicBezTo>
                  <a:cubicBezTo>
                    <a:pt x="1102" y="21148"/>
                    <a:pt x="1222" y="21190"/>
                    <a:pt x="1364" y="21190"/>
                  </a:cubicBezTo>
                  <a:cubicBezTo>
                    <a:pt x="1457" y="21190"/>
                    <a:pt x="1528" y="21167"/>
                    <a:pt x="1625" y="21148"/>
                  </a:cubicBezTo>
                  <a:cubicBezTo>
                    <a:pt x="1763" y="21086"/>
                    <a:pt x="1931" y="21004"/>
                    <a:pt x="2096" y="20923"/>
                  </a:cubicBezTo>
                  <a:cubicBezTo>
                    <a:pt x="2309" y="20819"/>
                    <a:pt x="2592" y="20675"/>
                    <a:pt x="2686" y="20675"/>
                  </a:cubicBezTo>
                  <a:cubicBezTo>
                    <a:pt x="2708" y="20695"/>
                    <a:pt x="2734" y="20777"/>
                    <a:pt x="2757" y="20838"/>
                  </a:cubicBezTo>
                  <a:cubicBezTo>
                    <a:pt x="2783" y="20942"/>
                    <a:pt x="2828" y="21066"/>
                    <a:pt x="2947" y="21086"/>
                  </a:cubicBezTo>
                  <a:cubicBezTo>
                    <a:pt x="3018" y="21105"/>
                    <a:pt x="3160" y="21105"/>
                    <a:pt x="3231" y="21105"/>
                  </a:cubicBezTo>
                  <a:cubicBezTo>
                    <a:pt x="3373" y="21105"/>
                    <a:pt x="4150" y="21086"/>
                    <a:pt x="4434" y="20838"/>
                  </a:cubicBezTo>
                  <a:cubicBezTo>
                    <a:pt x="4624" y="20675"/>
                    <a:pt x="5121" y="20467"/>
                    <a:pt x="5405" y="20467"/>
                  </a:cubicBezTo>
                  <a:cubicBezTo>
                    <a:pt x="5498" y="20467"/>
                    <a:pt x="5569" y="20490"/>
                    <a:pt x="5595" y="20529"/>
                  </a:cubicBezTo>
                  <a:cubicBezTo>
                    <a:pt x="5760" y="20881"/>
                    <a:pt x="6089" y="20923"/>
                    <a:pt x="6327" y="20923"/>
                  </a:cubicBezTo>
                  <a:cubicBezTo>
                    <a:pt x="6492" y="20923"/>
                    <a:pt x="6656" y="20900"/>
                    <a:pt x="6892" y="20858"/>
                  </a:cubicBezTo>
                  <a:cubicBezTo>
                    <a:pt x="7011" y="20838"/>
                    <a:pt x="7011" y="20838"/>
                    <a:pt x="7011" y="20838"/>
                  </a:cubicBezTo>
                  <a:cubicBezTo>
                    <a:pt x="6988" y="20757"/>
                    <a:pt x="6988" y="20757"/>
                    <a:pt x="6988" y="20757"/>
                  </a:cubicBezTo>
                  <a:cubicBezTo>
                    <a:pt x="6963" y="20737"/>
                    <a:pt x="6940" y="20529"/>
                    <a:pt x="7176" y="20448"/>
                  </a:cubicBezTo>
                  <a:cubicBezTo>
                    <a:pt x="7224" y="20428"/>
                    <a:pt x="7295" y="20406"/>
                    <a:pt x="7343" y="20406"/>
                  </a:cubicBezTo>
                  <a:cubicBezTo>
                    <a:pt x="7508" y="20406"/>
                    <a:pt x="7627" y="20510"/>
                    <a:pt x="7672" y="20529"/>
                  </a:cubicBezTo>
                  <a:cubicBezTo>
                    <a:pt x="7672" y="20614"/>
                    <a:pt x="7672" y="20614"/>
                    <a:pt x="7672" y="20614"/>
                  </a:cubicBezTo>
                  <a:cubicBezTo>
                    <a:pt x="7766" y="20614"/>
                    <a:pt x="7766" y="20614"/>
                    <a:pt x="7766" y="20614"/>
                  </a:cubicBezTo>
                  <a:cubicBezTo>
                    <a:pt x="7863" y="20614"/>
                    <a:pt x="8075" y="20552"/>
                    <a:pt x="8121" y="20324"/>
                  </a:cubicBezTo>
                  <a:cubicBezTo>
                    <a:pt x="8121" y="20262"/>
                    <a:pt x="8146" y="20220"/>
                    <a:pt x="8192" y="20181"/>
                  </a:cubicBezTo>
                  <a:cubicBezTo>
                    <a:pt x="8217" y="20119"/>
                    <a:pt x="8262" y="20057"/>
                    <a:pt x="8240" y="19976"/>
                  </a:cubicBezTo>
                  <a:cubicBezTo>
                    <a:pt x="8217" y="19891"/>
                    <a:pt x="8146" y="19849"/>
                    <a:pt x="7982" y="19768"/>
                  </a:cubicBezTo>
                  <a:cubicBezTo>
                    <a:pt x="7885" y="19728"/>
                    <a:pt x="7792" y="19706"/>
                    <a:pt x="7721" y="19706"/>
                  </a:cubicBezTo>
                  <a:cubicBezTo>
                    <a:pt x="7556" y="19706"/>
                    <a:pt x="7485" y="19787"/>
                    <a:pt x="7437" y="19849"/>
                  </a:cubicBezTo>
                  <a:cubicBezTo>
                    <a:pt x="7414" y="19891"/>
                    <a:pt x="7388" y="19914"/>
                    <a:pt x="7343" y="19933"/>
                  </a:cubicBezTo>
                  <a:cubicBezTo>
                    <a:pt x="7272" y="19976"/>
                    <a:pt x="7153" y="20015"/>
                    <a:pt x="7059" y="20015"/>
                  </a:cubicBezTo>
                  <a:cubicBezTo>
                    <a:pt x="6988" y="20015"/>
                    <a:pt x="6869" y="19995"/>
                    <a:pt x="6776" y="19891"/>
                  </a:cubicBezTo>
                  <a:cubicBezTo>
                    <a:pt x="6705" y="19830"/>
                    <a:pt x="6679" y="19728"/>
                    <a:pt x="6727" y="19624"/>
                  </a:cubicBezTo>
                  <a:cubicBezTo>
                    <a:pt x="6753" y="19543"/>
                    <a:pt x="6798" y="19481"/>
                    <a:pt x="6847" y="19459"/>
                  </a:cubicBezTo>
                  <a:cubicBezTo>
                    <a:pt x="7034" y="19397"/>
                    <a:pt x="7082" y="19211"/>
                    <a:pt x="7108" y="19088"/>
                  </a:cubicBezTo>
                  <a:cubicBezTo>
                    <a:pt x="7108" y="19068"/>
                    <a:pt x="7108" y="19048"/>
                    <a:pt x="7130" y="19026"/>
                  </a:cubicBezTo>
                  <a:cubicBezTo>
                    <a:pt x="7153" y="19006"/>
                    <a:pt x="7272" y="18986"/>
                    <a:pt x="7343" y="18964"/>
                  </a:cubicBezTo>
                  <a:cubicBezTo>
                    <a:pt x="7485" y="18944"/>
                    <a:pt x="7627" y="18905"/>
                    <a:pt x="7743" y="18840"/>
                  </a:cubicBezTo>
                  <a:cubicBezTo>
                    <a:pt x="7814" y="18801"/>
                    <a:pt x="7863" y="18801"/>
                    <a:pt x="7885" y="18801"/>
                  </a:cubicBezTo>
                  <a:cubicBezTo>
                    <a:pt x="7956" y="18801"/>
                    <a:pt x="7982" y="18882"/>
                    <a:pt x="8004" y="18944"/>
                  </a:cubicBezTo>
                  <a:cubicBezTo>
                    <a:pt x="8004" y="19088"/>
                    <a:pt x="8098" y="19130"/>
                    <a:pt x="8192" y="19130"/>
                  </a:cubicBezTo>
                  <a:cubicBezTo>
                    <a:pt x="8311" y="19130"/>
                    <a:pt x="8430" y="19048"/>
                    <a:pt x="8453" y="18882"/>
                  </a:cubicBezTo>
                  <a:cubicBezTo>
                    <a:pt x="8737" y="18986"/>
                    <a:pt x="8927" y="19088"/>
                    <a:pt x="8927" y="19130"/>
                  </a:cubicBezTo>
                  <a:cubicBezTo>
                    <a:pt x="8879" y="19211"/>
                    <a:pt x="8785" y="19253"/>
                    <a:pt x="8714" y="19273"/>
                  </a:cubicBezTo>
                  <a:cubicBezTo>
                    <a:pt x="8595" y="19315"/>
                    <a:pt x="8475" y="19377"/>
                    <a:pt x="8430" y="19501"/>
                  </a:cubicBezTo>
                  <a:cubicBezTo>
                    <a:pt x="8404" y="19605"/>
                    <a:pt x="8430" y="19667"/>
                    <a:pt x="8453" y="19706"/>
                  </a:cubicBezTo>
                  <a:cubicBezTo>
                    <a:pt x="8546" y="19810"/>
                    <a:pt x="8785" y="19830"/>
                    <a:pt x="8856" y="19830"/>
                  </a:cubicBezTo>
                  <a:cubicBezTo>
                    <a:pt x="8901" y="19830"/>
                    <a:pt x="8949" y="19830"/>
                    <a:pt x="8998" y="19810"/>
                  </a:cubicBezTo>
                  <a:cubicBezTo>
                    <a:pt x="9043" y="19810"/>
                    <a:pt x="9114" y="19849"/>
                    <a:pt x="9162" y="19872"/>
                  </a:cubicBezTo>
                  <a:cubicBezTo>
                    <a:pt x="9233" y="19914"/>
                    <a:pt x="9304" y="19933"/>
                    <a:pt x="9375" y="19933"/>
                  </a:cubicBezTo>
                  <a:cubicBezTo>
                    <a:pt x="9446" y="19933"/>
                    <a:pt x="9495" y="19914"/>
                    <a:pt x="9540" y="19849"/>
                  </a:cubicBezTo>
                  <a:cubicBezTo>
                    <a:pt x="9566" y="19768"/>
                    <a:pt x="9517" y="19624"/>
                    <a:pt x="9420" y="19520"/>
                  </a:cubicBezTo>
                  <a:cubicBezTo>
                    <a:pt x="9446" y="19543"/>
                    <a:pt x="9495" y="19563"/>
                    <a:pt x="9540" y="19582"/>
                  </a:cubicBezTo>
                  <a:cubicBezTo>
                    <a:pt x="9801" y="19728"/>
                    <a:pt x="9801" y="19830"/>
                    <a:pt x="9775" y="19933"/>
                  </a:cubicBezTo>
                  <a:cubicBezTo>
                    <a:pt x="9775" y="20015"/>
                    <a:pt x="9775" y="20077"/>
                    <a:pt x="9824" y="20119"/>
                  </a:cubicBezTo>
                  <a:cubicBezTo>
                    <a:pt x="9895" y="20181"/>
                    <a:pt x="9965" y="20220"/>
                    <a:pt x="10085" y="20220"/>
                  </a:cubicBezTo>
                  <a:cubicBezTo>
                    <a:pt x="10178" y="20220"/>
                    <a:pt x="10298" y="20181"/>
                    <a:pt x="10414" y="20119"/>
                  </a:cubicBezTo>
                  <a:cubicBezTo>
                    <a:pt x="10652" y="19995"/>
                    <a:pt x="10888" y="19914"/>
                    <a:pt x="11101" y="19914"/>
                  </a:cubicBezTo>
                  <a:cubicBezTo>
                    <a:pt x="11172" y="19914"/>
                    <a:pt x="11217" y="19933"/>
                    <a:pt x="11288" y="19933"/>
                  </a:cubicBezTo>
                  <a:cubicBezTo>
                    <a:pt x="11620" y="19995"/>
                    <a:pt x="12091" y="20158"/>
                    <a:pt x="12281" y="20243"/>
                  </a:cubicBezTo>
                  <a:cubicBezTo>
                    <a:pt x="12352" y="20282"/>
                    <a:pt x="12494" y="20324"/>
                    <a:pt x="12636" y="20366"/>
                  </a:cubicBezTo>
                  <a:cubicBezTo>
                    <a:pt x="12920" y="20448"/>
                    <a:pt x="13465" y="20591"/>
                    <a:pt x="13510" y="20715"/>
                  </a:cubicBezTo>
                  <a:cubicBezTo>
                    <a:pt x="13794" y="21294"/>
                    <a:pt x="14029" y="21580"/>
                    <a:pt x="14242" y="21600"/>
                  </a:cubicBezTo>
                  <a:cubicBezTo>
                    <a:pt x="14291" y="21600"/>
                    <a:pt x="14339" y="21600"/>
                    <a:pt x="14362" y="21600"/>
                  </a:cubicBezTo>
                  <a:cubicBezTo>
                    <a:pt x="14597" y="21600"/>
                    <a:pt x="14787" y="21499"/>
                    <a:pt x="14974" y="21395"/>
                  </a:cubicBezTo>
                  <a:cubicBezTo>
                    <a:pt x="15000" y="21375"/>
                    <a:pt x="15023" y="21375"/>
                    <a:pt x="15071" y="21375"/>
                  </a:cubicBezTo>
                  <a:cubicBezTo>
                    <a:pt x="15165" y="21375"/>
                    <a:pt x="15284" y="21476"/>
                    <a:pt x="15329" y="21499"/>
                  </a:cubicBezTo>
                  <a:cubicBezTo>
                    <a:pt x="15378" y="21561"/>
                    <a:pt x="15378" y="21561"/>
                    <a:pt x="15378" y="21561"/>
                  </a:cubicBezTo>
                  <a:cubicBezTo>
                    <a:pt x="15449" y="21519"/>
                    <a:pt x="15449" y="21519"/>
                    <a:pt x="15449" y="21519"/>
                  </a:cubicBezTo>
                  <a:cubicBezTo>
                    <a:pt x="15707" y="21375"/>
                    <a:pt x="15707" y="21375"/>
                    <a:pt x="15707" y="21375"/>
                  </a:cubicBezTo>
                  <a:cubicBezTo>
                    <a:pt x="15781" y="21395"/>
                    <a:pt x="15923" y="21437"/>
                    <a:pt x="16039" y="21437"/>
                  </a:cubicBezTo>
                  <a:cubicBezTo>
                    <a:pt x="16132" y="21437"/>
                    <a:pt x="16206" y="21415"/>
                    <a:pt x="16252" y="21375"/>
                  </a:cubicBezTo>
                  <a:cubicBezTo>
                    <a:pt x="16323" y="21271"/>
                    <a:pt x="16323" y="21148"/>
                    <a:pt x="16300" y="21086"/>
                  </a:cubicBezTo>
                  <a:cubicBezTo>
                    <a:pt x="16300" y="21004"/>
                    <a:pt x="16300" y="21004"/>
                    <a:pt x="16300" y="21004"/>
                  </a:cubicBezTo>
                  <a:cubicBezTo>
                    <a:pt x="16229" y="21004"/>
                    <a:pt x="16229" y="21004"/>
                    <a:pt x="16229" y="21004"/>
                  </a:cubicBezTo>
                  <a:cubicBezTo>
                    <a:pt x="15945" y="20985"/>
                    <a:pt x="15732" y="20923"/>
                    <a:pt x="15639" y="20858"/>
                  </a:cubicBezTo>
                  <a:cubicBezTo>
                    <a:pt x="15590" y="20838"/>
                    <a:pt x="15542" y="20819"/>
                    <a:pt x="15497" y="20799"/>
                  </a:cubicBezTo>
                  <a:cubicBezTo>
                    <a:pt x="15449" y="20777"/>
                    <a:pt x="15400" y="20737"/>
                    <a:pt x="15378" y="20737"/>
                  </a:cubicBezTo>
                  <a:cubicBezTo>
                    <a:pt x="15378" y="20715"/>
                    <a:pt x="15400" y="20715"/>
                    <a:pt x="15400" y="20715"/>
                  </a:cubicBezTo>
                  <a:cubicBezTo>
                    <a:pt x="15497" y="20633"/>
                    <a:pt x="15781" y="20591"/>
                    <a:pt x="15968" y="20552"/>
                  </a:cubicBezTo>
                  <a:cubicBezTo>
                    <a:pt x="16016" y="20552"/>
                    <a:pt x="16039" y="20552"/>
                    <a:pt x="16087" y="20552"/>
                  </a:cubicBezTo>
                  <a:cubicBezTo>
                    <a:pt x="16323" y="20510"/>
                    <a:pt x="16606" y="20366"/>
                    <a:pt x="16748" y="20200"/>
                  </a:cubicBezTo>
                  <a:cubicBezTo>
                    <a:pt x="16771" y="20158"/>
                    <a:pt x="16771" y="20158"/>
                    <a:pt x="16771" y="20158"/>
                  </a:cubicBezTo>
                  <a:cubicBezTo>
                    <a:pt x="16868" y="20077"/>
                    <a:pt x="16961" y="19976"/>
                    <a:pt x="17081" y="19976"/>
                  </a:cubicBezTo>
                  <a:cubicBezTo>
                    <a:pt x="17126" y="19976"/>
                    <a:pt x="17197" y="19995"/>
                    <a:pt x="17245" y="20035"/>
                  </a:cubicBezTo>
                  <a:cubicBezTo>
                    <a:pt x="17364" y="20077"/>
                    <a:pt x="17480" y="20119"/>
                    <a:pt x="17600" y="20119"/>
                  </a:cubicBezTo>
                  <a:cubicBezTo>
                    <a:pt x="17835" y="20119"/>
                    <a:pt x="18026" y="19995"/>
                    <a:pt x="18167" y="19891"/>
                  </a:cubicBezTo>
                  <a:cubicBezTo>
                    <a:pt x="18213" y="19849"/>
                    <a:pt x="18284" y="19830"/>
                    <a:pt x="18332" y="19830"/>
                  </a:cubicBezTo>
                  <a:cubicBezTo>
                    <a:pt x="18425" y="19830"/>
                    <a:pt x="18545" y="19891"/>
                    <a:pt x="18567" y="19953"/>
                  </a:cubicBezTo>
                  <a:cubicBezTo>
                    <a:pt x="18593" y="19995"/>
                    <a:pt x="18638" y="20035"/>
                    <a:pt x="18709" y="20035"/>
                  </a:cubicBezTo>
                  <a:cubicBezTo>
                    <a:pt x="18829" y="20035"/>
                    <a:pt x="18922" y="19914"/>
                    <a:pt x="18971" y="19872"/>
                  </a:cubicBezTo>
                  <a:cubicBezTo>
                    <a:pt x="19019" y="19787"/>
                    <a:pt x="19183" y="19543"/>
                    <a:pt x="19042" y="19253"/>
                  </a:cubicBezTo>
                  <a:cubicBezTo>
                    <a:pt x="18971" y="19110"/>
                    <a:pt x="18900" y="19006"/>
                    <a:pt x="18851" y="18925"/>
                  </a:cubicBezTo>
                  <a:cubicBezTo>
                    <a:pt x="18709" y="18717"/>
                    <a:pt x="18735" y="18717"/>
                    <a:pt x="18780" y="18677"/>
                  </a:cubicBezTo>
                  <a:cubicBezTo>
                    <a:pt x="18829" y="18658"/>
                    <a:pt x="18874" y="18635"/>
                    <a:pt x="18922" y="18615"/>
                  </a:cubicBezTo>
                  <a:cubicBezTo>
                    <a:pt x="19019" y="18596"/>
                    <a:pt x="19112" y="18554"/>
                    <a:pt x="19135" y="18469"/>
                  </a:cubicBezTo>
                  <a:cubicBezTo>
                    <a:pt x="19135" y="18368"/>
                    <a:pt x="19064" y="18306"/>
                    <a:pt x="18948" y="18202"/>
                  </a:cubicBezTo>
                  <a:cubicBezTo>
                    <a:pt x="18709" y="18017"/>
                    <a:pt x="18735" y="17997"/>
                    <a:pt x="18803" y="17792"/>
                  </a:cubicBezTo>
                  <a:cubicBezTo>
                    <a:pt x="18829" y="17750"/>
                    <a:pt x="18851" y="17708"/>
                    <a:pt x="18851" y="17646"/>
                  </a:cubicBezTo>
                  <a:cubicBezTo>
                    <a:pt x="18922" y="17460"/>
                    <a:pt x="18829" y="17317"/>
                    <a:pt x="18758" y="17216"/>
                  </a:cubicBezTo>
                  <a:cubicBezTo>
                    <a:pt x="18687" y="17112"/>
                    <a:pt x="18687" y="17112"/>
                    <a:pt x="18709" y="17092"/>
                  </a:cubicBezTo>
                  <a:cubicBezTo>
                    <a:pt x="18971" y="16907"/>
                    <a:pt x="19183" y="16390"/>
                    <a:pt x="19183" y="16103"/>
                  </a:cubicBezTo>
                  <a:cubicBezTo>
                    <a:pt x="19183" y="15937"/>
                    <a:pt x="19064" y="15732"/>
                    <a:pt x="18922" y="15485"/>
                  </a:cubicBezTo>
                  <a:cubicBezTo>
                    <a:pt x="18780" y="15237"/>
                    <a:pt x="18616" y="14951"/>
                    <a:pt x="18616" y="14723"/>
                  </a:cubicBezTo>
                  <a:cubicBezTo>
                    <a:pt x="18567" y="14310"/>
                    <a:pt x="18616" y="14167"/>
                    <a:pt x="18616" y="14167"/>
                  </a:cubicBezTo>
                  <a:cubicBezTo>
                    <a:pt x="18616" y="14147"/>
                    <a:pt x="18616" y="14147"/>
                    <a:pt x="18616" y="14147"/>
                  </a:cubicBezTo>
                  <a:cubicBezTo>
                    <a:pt x="18593" y="14105"/>
                    <a:pt x="18593" y="14105"/>
                    <a:pt x="18593" y="14105"/>
                  </a:cubicBezTo>
                  <a:cubicBezTo>
                    <a:pt x="18545" y="14043"/>
                    <a:pt x="18142" y="13487"/>
                    <a:pt x="17906" y="13343"/>
                  </a:cubicBezTo>
                  <a:lnTo>
                    <a:pt x="17884" y="13343"/>
                  </a:lnTo>
                  <a:lnTo>
                    <a:pt x="17906" y="13324"/>
                  </a:lnTo>
                  <a:cubicBezTo>
                    <a:pt x="17955" y="13262"/>
                    <a:pt x="18071" y="13178"/>
                    <a:pt x="18167" y="13015"/>
                  </a:cubicBezTo>
                  <a:cubicBezTo>
                    <a:pt x="18355" y="12644"/>
                    <a:pt x="18616" y="12416"/>
                    <a:pt x="18687" y="12416"/>
                  </a:cubicBezTo>
                  <a:cubicBezTo>
                    <a:pt x="18709" y="12438"/>
                    <a:pt x="18735" y="12458"/>
                    <a:pt x="18780" y="12478"/>
                  </a:cubicBezTo>
                  <a:cubicBezTo>
                    <a:pt x="18851" y="12520"/>
                    <a:pt x="18922" y="12582"/>
                    <a:pt x="19042" y="12582"/>
                  </a:cubicBezTo>
                  <a:cubicBezTo>
                    <a:pt x="19112" y="12582"/>
                    <a:pt x="19183" y="12562"/>
                    <a:pt x="19277" y="12500"/>
                  </a:cubicBezTo>
                  <a:cubicBezTo>
                    <a:pt x="19490" y="12334"/>
                    <a:pt x="19654" y="12292"/>
                    <a:pt x="19774" y="12253"/>
                  </a:cubicBezTo>
                  <a:cubicBezTo>
                    <a:pt x="19845" y="12253"/>
                    <a:pt x="19867" y="12211"/>
                    <a:pt x="19893" y="12169"/>
                  </a:cubicBezTo>
                  <a:cubicBezTo>
                    <a:pt x="19916" y="12107"/>
                    <a:pt x="19867" y="12067"/>
                    <a:pt x="19822" y="12045"/>
                  </a:cubicBezTo>
                  <a:cubicBezTo>
                    <a:pt x="19796" y="12025"/>
                    <a:pt x="19774" y="11983"/>
                    <a:pt x="19774" y="11983"/>
                  </a:cubicBezTo>
                  <a:cubicBezTo>
                    <a:pt x="19774" y="11963"/>
                    <a:pt x="19774" y="11963"/>
                    <a:pt x="19796" y="11963"/>
                  </a:cubicBezTo>
                  <a:cubicBezTo>
                    <a:pt x="19845" y="11963"/>
                    <a:pt x="19893" y="11983"/>
                    <a:pt x="19938" y="12025"/>
                  </a:cubicBezTo>
                  <a:cubicBezTo>
                    <a:pt x="19964" y="12045"/>
                    <a:pt x="20009" y="12045"/>
                    <a:pt x="20032" y="12045"/>
                  </a:cubicBezTo>
                  <a:cubicBezTo>
                    <a:pt x="20103" y="12045"/>
                    <a:pt x="20177" y="12006"/>
                    <a:pt x="20222" y="11902"/>
                  </a:cubicBezTo>
                  <a:cubicBezTo>
                    <a:pt x="20316" y="11739"/>
                    <a:pt x="20364" y="11407"/>
                    <a:pt x="20199" y="11222"/>
                  </a:cubicBezTo>
                  <a:cubicBezTo>
                    <a:pt x="20128" y="11160"/>
                    <a:pt x="20103" y="11140"/>
                    <a:pt x="20103" y="11120"/>
                  </a:cubicBezTo>
                  <a:lnTo>
                    <a:pt x="20128" y="11120"/>
                  </a:lnTo>
                  <a:cubicBezTo>
                    <a:pt x="20151" y="11120"/>
                    <a:pt x="20177" y="11120"/>
                    <a:pt x="20222" y="11120"/>
                  </a:cubicBezTo>
                  <a:cubicBezTo>
                    <a:pt x="20270" y="10955"/>
                    <a:pt x="20270" y="10955"/>
                    <a:pt x="20270" y="10955"/>
                  </a:cubicBezTo>
                  <a:cubicBezTo>
                    <a:pt x="20103" y="10873"/>
                    <a:pt x="19774" y="10688"/>
                    <a:pt x="19822" y="10541"/>
                  </a:cubicBezTo>
                  <a:cubicBezTo>
                    <a:pt x="19867" y="10359"/>
                    <a:pt x="19893" y="10359"/>
                    <a:pt x="19938" y="10359"/>
                  </a:cubicBezTo>
                  <a:cubicBezTo>
                    <a:pt x="19987" y="10359"/>
                    <a:pt x="20032" y="10359"/>
                    <a:pt x="20128" y="10378"/>
                  </a:cubicBezTo>
                  <a:cubicBezTo>
                    <a:pt x="20270" y="10421"/>
                    <a:pt x="20364" y="10480"/>
                    <a:pt x="20457" y="10564"/>
                  </a:cubicBezTo>
                  <a:cubicBezTo>
                    <a:pt x="20528" y="10603"/>
                    <a:pt x="20574" y="10665"/>
                    <a:pt x="20645" y="10665"/>
                  </a:cubicBezTo>
                  <a:cubicBezTo>
                    <a:pt x="20693" y="10665"/>
                    <a:pt x="20715" y="10645"/>
                    <a:pt x="20764" y="10603"/>
                  </a:cubicBezTo>
                  <a:cubicBezTo>
                    <a:pt x="20809" y="10584"/>
                    <a:pt x="20857" y="10564"/>
                    <a:pt x="20977" y="10564"/>
                  </a:cubicBezTo>
                  <a:cubicBezTo>
                    <a:pt x="20999" y="10564"/>
                    <a:pt x="21022" y="10564"/>
                    <a:pt x="21070" y="10584"/>
                  </a:cubicBezTo>
                  <a:cubicBezTo>
                    <a:pt x="21093" y="10584"/>
                    <a:pt x="21119" y="10584"/>
                    <a:pt x="21141" y="10584"/>
                  </a:cubicBezTo>
                  <a:cubicBezTo>
                    <a:pt x="21235" y="10584"/>
                    <a:pt x="21354" y="10502"/>
                    <a:pt x="21425" y="10421"/>
                  </a:cubicBezTo>
                  <a:cubicBezTo>
                    <a:pt x="21496" y="10317"/>
                    <a:pt x="21496" y="10193"/>
                    <a:pt x="21402" y="10069"/>
                  </a:cubicBezTo>
                  <a:cubicBezTo>
                    <a:pt x="21306" y="9926"/>
                    <a:pt x="21190" y="9904"/>
                    <a:pt x="21119" y="9884"/>
                  </a:cubicBezTo>
                  <a:cubicBezTo>
                    <a:pt x="21070" y="9884"/>
                    <a:pt x="21048" y="9864"/>
                    <a:pt x="20999" y="9822"/>
                  </a:cubicBezTo>
                  <a:cubicBezTo>
                    <a:pt x="20906" y="9637"/>
                    <a:pt x="20928" y="9451"/>
                    <a:pt x="21048" y="9285"/>
                  </a:cubicBezTo>
                  <a:cubicBezTo>
                    <a:pt x="21164" y="9142"/>
                    <a:pt x="21164" y="8956"/>
                    <a:pt x="21070" y="8793"/>
                  </a:cubicBezTo>
                  <a:cubicBezTo>
                    <a:pt x="21119" y="8771"/>
                    <a:pt x="21164" y="8751"/>
                    <a:pt x="21190" y="8670"/>
                  </a:cubicBezTo>
                  <a:cubicBezTo>
                    <a:pt x="21235" y="8504"/>
                    <a:pt x="21190" y="7866"/>
                    <a:pt x="20764" y="7495"/>
                  </a:cubicBezTo>
                  <a:cubicBezTo>
                    <a:pt x="20364" y="7144"/>
                    <a:pt x="20128" y="7043"/>
                    <a:pt x="19845" y="6961"/>
                  </a:cubicBezTo>
                  <a:cubicBezTo>
                    <a:pt x="19751" y="6939"/>
                    <a:pt x="19751" y="6919"/>
                    <a:pt x="19751" y="6835"/>
                  </a:cubicBezTo>
                  <a:cubicBezTo>
                    <a:pt x="19751" y="6795"/>
                    <a:pt x="19751" y="6753"/>
                    <a:pt x="19725" y="6714"/>
                  </a:cubicBezTo>
                  <a:cubicBezTo>
                    <a:pt x="19703" y="6587"/>
                    <a:pt x="19583" y="6568"/>
                    <a:pt x="19512" y="6526"/>
                  </a:cubicBezTo>
                  <a:cubicBezTo>
                    <a:pt x="19490" y="6526"/>
                    <a:pt x="19441" y="6506"/>
                    <a:pt x="19441" y="6486"/>
                  </a:cubicBezTo>
                  <a:cubicBezTo>
                    <a:pt x="19419" y="6467"/>
                    <a:pt x="19467" y="6405"/>
                    <a:pt x="19583" y="6320"/>
                  </a:cubicBezTo>
                  <a:cubicBezTo>
                    <a:pt x="19703" y="6259"/>
                    <a:pt x="19751" y="6177"/>
                    <a:pt x="19725" y="6096"/>
                  </a:cubicBezTo>
                  <a:cubicBezTo>
                    <a:pt x="19725" y="5992"/>
                    <a:pt x="19632" y="5910"/>
                    <a:pt x="19467" y="5848"/>
                  </a:cubicBezTo>
                  <a:cubicBezTo>
                    <a:pt x="19206" y="5764"/>
                    <a:pt x="18829" y="5455"/>
                    <a:pt x="18829" y="5230"/>
                  </a:cubicBezTo>
                  <a:cubicBezTo>
                    <a:pt x="18829" y="5126"/>
                    <a:pt x="18851" y="5025"/>
                    <a:pt x="18900" y="4941"/>
                  </a:cubicBezTo>
                  <a:cubicBezTo>
                    <a:pt x="18948" y="4797"/>
                    <a:pt x="18993" y="4654"/>
                    <a:pt x="18874" y="4530"/>
                  </a:cubicBezTo>
                  <a:cubicBezTo>
                    <a:pt x="18758" y="4426"/>
                    <a:pt x="18616" y="4117"/>
                    <a:pt x="18709" y="3974"/>
                  </a:cubicBezTo>
                  <a:cubicBezTo>
                    <a:pt x="18758" y="3870"/>
                    <a:pt x="18851" y="3850"/>
                    <a:pt x="18922" y="3850"/>
                  </a:cubicBezTo>
                  <a:cubicBezTo>
                    <a:pt x="19064" y="3870"/>
                    <a:pt x="19064" y="3870"/>
                    <a:pt x="19064" y="3870"/>
                  </a:cubicBezTo>
                  <a:cubicBezTo>
                    <a:pt x="19042" y="3769"/>
                    <a:pt x="19042" y="3769"/>
                    <a:pt x="19042" y="3769"/>
                  </a:cubicBezTo>
                  <a:cubicBezTo>
                    <a:pt x="19042" y="3665"/>
                    <a:pt x="18993" y="3356"/>
                    <a:pt x="18803" y="3274"/>
                  </a:cubicBezTo>
                  <a:cubicBezTo>
                    <a:pt x="18780" y="3274"/>
                    <a:pt x="18780" y="3274"/>
                    <a:pt x="18780" y="3274"/>
                  </a:cubicBezTo>
                  <a:cubicBezTo>
                    <a:pt x="18664" y="3212"/>
                    <a:pt x="18616" y="3193"/>
                    <a:pt x="18638" y="3046"/>
                  </a:cubicBezTo>
                  <a:cubicBezTo>
                    <a:pt x="18664" y="2903"/>
                    <a:pt x="18638" y="2819"/>
                    <a:pt x="18593" y="2737"/>
                  </a:cubicBezTo>
                  <a:cubicBezTo>
                    <a:pt x="18567" y="2675"/>
                    <a:pt x="18545" y="2614"/>
                    <a:pt x="18545" y="2512"/>
                  </a:cubicBezTo>
                  <a:cubicBezTo>
                    <a:pt x="18496" y="2304"/>
                    <a:pt x="18355" y="2285"/>
                    <a:pt x="18309" y="2285"/>
                  </a:cubicBezTo>
                  <a:cubicBezTo>
                    <a:pt x="18190" y="2285"/>
                    <a:pt x="18071" y="2366"/>
                    <a:pt x="17977" y="2512"/>
                  </a:cubicBezTo>
                  <a:cubicBezTo>
                    <a:pt x="17955" y="2574"/>
                    <a:pt x="17929" y="2636"/>
                    <a:pt x="17929" y="2675"/>
                  </a:cubicBezTo>
                  <a:cubicBezTo>
                    <a:pt x="17906" y="2737"/>
                    <a:pt x="17884" y="2760"/>
                    <a:pt x="17693" y="2799"/>
                  </a:cubicBezTo>
                  <a:cubicBezTo>
                    <a:pt x="17645" y="2799"/>
                    <a:pt x="17622" y="2799"/>
                    <a:pt x="17574" y="2799"/>
                  </a:cubicBezTo>
                  <a:cubicBezTo>
                    <a:pt x="17506" y="2799"/>
                    <a:pt x="17364" y="2799"/>
                    <a:pt x="17364" y="2490"/>
                  </a:cubicBezTo>
                  <a:cubicBezTo>
                    <a:pt x="17364" y="2366"/>
                    <a:pt x="17290" y="1874"/>
                    <a:pt x="17055" y="1874"/>
                  </a:cubicBezTo>
                  <a:cubicBezTo>
                    <a:pt x="17032" y="1874"/>
                    <a:pt x="16961" y="1874"/>
                    <a:pt x="16913" y="1936"/>
                  </a:cubicBezTo>
                  <a:cubicBezTo>
                    <a:pt x="16890" y="1995"/>
                    <a:pt x="16819" y="2057"/>
                    <a:pt x="16771" y="2119"/>
                  </a:cubicBezTo>
                  <a:cubicBezTo>
                    <a:pt x="16771" y="2080"/>
                    <a:pt x="16797" y="2057"/>
                    <a:pt x="16819" y="2018"/>
                  </a:cubicBezTo>
                  <a:cubicBezTo>
                    <a:pt x="16868" y="1852"/>
                    <a:pt x="16913" y="1748"/>
                    <a:pt x="16939" y="1689"/>
                  </a:cubicBezTo>
                  <a:cubicBezTo>
                    <a:pt x="17010" y="1543"/>
                    <a:pt x="17032" y="1504"/>
                    <a:pt x="16984" y="1461"/>
                  </a:cubicBezTo>
                  <a:cubicBezTo>
                    <a:pt x="16961" y="1400"/>
                    <a:pt x="16913" y="1400"/>
                    <a:pt x="16868" y="1380"/>
                  </a:cubicBezTo>
                  <a:cubicBezTo>
                    <a:pt x="16868" y="1380"/>
                    <a:pt x="16842" y="1380"/>
                    <a:pt x="16819" y="1357"/>
                  </a:cubicBezTo>
                  <a:cubicBezTo>
                    <a:pt x="16700" y="1318"/>
                    <a:pt x="16677" y="1256"/>
                    <a:pt x="16700" y="1172"/>
                  </a:cubicBezTo>
                  <a:cubicBezTo>
                    <a:pt x="16726" y="1071"/>
                    <a:pt x="16677" y="843"/>
                    <a:pt x="16584" y="719"/>
                  </a:cubicBezTo>
                  <a:cubicBezTo>
                    <a:pt x="16513" y="638"/>
                    <a:pt x="16416" y="618"/>
                    <a:pt x="16371" y="618"/>
                  </a:cubicBezTo>
                  <a:cubicBezTo>
                    <a:pt x="16345" y="618"/>
                    <a:pt x="16300" y="618"/>
                    <a:pt x="16277" y="638"/>
                  </a:cubicBezTo>
                  <a:cubicBezTo>
                    <a:pt x="16181" y="658"/>
                    <a:pt x="16110" y="739"/>
                    <a:pt x="16039" y="823"/>
                  </a:cubicBezTo>
                  <a:cubicBezTo>
                    <a:pt x="15994" y="866"/>
                    <a:pt x="15945" y="925"/>
                    <a:pt x="15923" y="925"/>
                  </a:cubicBezTo>
                  <a:cubicBezTo>
                    <a:pt x="15897" y="925"/>
                    <a:pt x="15874" y="905"/>
                    <a:pt x="15826" y="866"/>
                  </a:cubicBezTo>
                  <a:cubicBezTo>
                    <a:pt x="15707" y="762"/>
                    <a:pt x="15639" y="700"/>
                    <a:pt x="15568" y="700"/>
                  </a:cubicBezTo>
                  <a:cubicBezTo>
                    <a:pt x="15497" y="700"/>
                    <a:pt x="15449" y="762"/>
                    <a:pt x="15400" y="823"/>
                  </a:cubicBezTo>
                  <a:cubicBezTo>
                    <a:pt x="15378" y="866"/>
                    <a:pt x="15355" y="885"/>
                    <a:pt x="15329" y="925"/>
                  </a:cubicBezTo>
                  <a:cubicBezTo>
                    <a:pt x="15329" y="885"/>
                    <a:pt x="15329" y="823"/>
                    <a:pt x="15355" y="719"/>
                  </a:cubicBezTo>
                  <a:cubicBezTo>
                    <a:pt x="15400" y="309"/>
                    <a:pt x="15426" y="81"/>
                    <a:pt x="15258" y="20"/>
                  </a:cubicBezTo>
                  <a:cubicBezTo>
                    <a:pt x="15213" y="20"/>
                    <a:pt x="15187" y="0"/>
                    <a:pt x="15142" y="0"/>
                  </a:cubicBezTo>
                  <a:lnTo>
                    <a:pt x="15142" y="101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7" name="Google Shape;4047;p152"/>
            <p:cNvSpPr/>
            <p:nvPr/>
          </p:nvSpPr>
          <p:spPr>
            <a:xfrm>
              <a:off x="2159626" y="4916427"/>
              <a:ext cx="3545070" cy="3578404"/>
            </a:xfrm>
            <a:custGeom>
              <a:avLst/>
              <a:gdLst/>
              <a:ahLst/>
              <a:cxnLst/>
              <a:rect l="0" t="0" r="0" b="0"/>
              <a:pathLst>
                <a:path w="21512" h="21600" extrusionOk="0">
                  <a:moveTo>
                    <a:pt x="5541" y="21600"/>
                  </a:moveTo>
                  <a:cubicBezTo>
                    <a:pt x="5483" y="21600"/>
                    <a:pt x="5439" y="21586"/>
                    <a:pt x="5425" y="21543"/>
                  </a:cubicBezTo>
                  <a:cubicBezTo>
                    <a:pt x="5408" y="21485"/>
                    <a:pt x="5439" y="21426"/>
                    <a:pt x="5497" y="21382"/>
                  </a:cubicBezTo>
                  <a:cubicBezTo>
                    <a:pt x="5557" y="21339"/>
                    <a:pt x="5571" y="21268"/>
                    <a:pt x="5586" y="21137"/>
                  </a:cubicBezTo>
                  <a:cubicBezTo>
                    <a:pt x="5602" y="21094"/>
                    <a:pt x="5602" y="21050"/>
                    <a:pt x="5616" y="21006"/>
                  </a:cubicBezTo>
                  <a:cubicBezTo>
                    <a:pt x="5630" y="20919"/>
                    <a:pt x="5602" y="20876"/>
                    <a:pt x="5586" y="20846"/>
                  </a:cubicBezTo>
                  <a:cubicBezTo>
                    <a:pt x="5571" y="20832"/>
                    <a:pt x="5541" y="20817"/>
                    <a:pt x="5527" y="20817"/>
                  </a:cubicBezTo>
                  <a:cubicBezTo>
                    <a:pt x="5497" y="20817"/>
                    <a:pt x="5483" y="20832"/>
                    <a:pt x="5469" y="20860"/>
                  </a:cubicBezTo>
                  <a:cubicBezTo>
                    <a:pt x="5439" y="20947"/>
                    <a:pt x="5336" y="21006"/>
                    <a:pt x="5203" y="21006"/>
                  </a:cubicBezTo>
                  <a:cubicBezTo>
                    <a:pt x="5145" y="21006"/>
                    <a:pt x="5084" y="20991"/>
                    <a:pt x="5040" y="20963"/>
                  </a:cubicBezTo>
                  <a:cubicBezTo>
                    <a:pt x="4982" y="20933"/>
                    <a:pt x="4952" y="20876"/>
                    <a:pt x="4938" y="20817"/>
                  </a:cubicBezTo>
                  <a:cubicBezTo>
                    <a:pt x="4923" y="20745"/>
                    <a:pt x="4968" y="20672"/>
                    <a:pt x="5026" y="20599"/>
                  </a:cubicBezTo>
                  <a:cubicBezTo>
                    <a:pt x="5084" y="20557"/>
                    <a:pt x="5054" y="20455"/>
                    <a:pt x="5040" y="20427"/>
                  </a:cubicBezTo>
                  <a:cubicBezTo>
                    <a:pt x="4996" y="20340"/>
                    <a:pt x="4938" y="20267"/>
                    <a:pt x="4923" y="20267"/>
                  </a:cubicBezTo>
                  <a:cubicBezTo>
                    <a:pt x="4907" y="20280"/>
                    <a:pt x="4893" y="20280"/>
                    <a:pt x="4877" y="20280"/>
                  </a:cubicBezTo>
                  <a:cubicBezTo>
                    <a:pt x="4791" y="20280"/>
                    <a:pt x="4658" y="20237"/>
                    <a:pt x="4569" y="20150"/>
                  </a:cubicBezTo>
                  <a:cubicBezTo>
                    <a:pt x="4509" y="20092"/>
                    <a:pt x="4481" y="20005"/>
                    <a:pt x="4451" y="19948"/>
                  </a:cubicBezTo>
                  <a:cubicBezTo>
                    <a:pt x="4436" y="19918"/>
                    <a:pt x="4422" y="19875"/>
                    <a:pt x="4406" y="19861"/>
                  </a:cubicBezTo>
                  <a:cubicBezTo>
                    <a:pt x="4406" y="19861"/>
                    <a:pt x="4406" y="19845"/>
                    <a:pt x="4332" y="19845"/>
                  </a:cubicBezTo>
                  <a:cubicBezTo>
                    <a:pt x="4259" y="19845"/>
                    <a:pt x="4157" y="19861"/>
                    <a:pt x="4068" y="19875"/>
                  </a:cubicBezTo>
                  <a:cubicBezTo>
                    <a:pt x="4038" y="19889"/>
                    <a:pt x="4008" y="19889"/>
                    <a:pt x="3994" y="19889"/>
                  </a:cubicBezTo>
                  <a:cubicBezTo>
                    <a:pt x="3964" y="19889"/>
                    <a:pt x="3950" y="19889"/>
                    <a:pt x="3935" y="19889"/>
                  </a:cubicBezTo>
                  <a:cubicBezTo>
                    <a:pt x="3891" y="19889"/>
                    <a:pt x="3847" y="19875"/>
                    <a:pt x="3817" y="19831"/>
                  </a:cubicBezTo>
                  <a:cubicBezTo>
                    <a:pt x="3772" y="19788"/>
                    <a:pt x="3772" y="19717"/>
                    <a:pt x="3787" y="19630"/>
                  </a:cubicBezTo>
                  <a:cubicBezTo>
                    <a:pt x="3803" y="19600"/>
                    <a:pt x="3803" y="19570"/>
                    <a:pt x="3787" y="19542"/>
                  </a:cubicBezTo>
                  <a:cubicBezTo>
                    <a:pt x="3758" y="19527"/>
                    <a:pt x="3714" y="19499"/>
                    <a:pt x="3670" y="19499"/>
                  </a:cubicBezTo>
                  <a:cubicBezTo>
                    <a:pt x="3640" y="19499"/>
                    <a:pt x="3609" y="19513"/>
                    <a:pt x="3595" y="19527"/>
                  </a:cubicBezTo>
                  <a:cubicBezTo>
                    <a:pt x="3521" y="19570"/>
                    <a:pt x="3479" y="19744"/>
                    <a:pt x="3463" y="19817"/>
                  </a:cubicBezTo>
                  <a:lnTo>
                    <a:pt x="3479" y="19861"/>
                  </a:lnTo>
                  <a:cubicBezTo>
                    <a:pt x="3434" y="19861"/>
                    <a:pt x="3434" y="19861"/>
                    <a:pt x="3434" y="19861"/>
                  </a:cubicBezTo>
                  <a:cubicBezTo>
                    <a:pt x="3330" y="19845"/>
                    <a:pt x="3122" y="19817"/>
                    <a:pt x="3036" y="19760"/>
                  </a:cubicBezTo>
                  <a:cubicBezTo>
                    <a:pt x="3006" y="19730"/>
                    <a:pt x="2976" y="19717"/>
                    <a:pt x="2947" y="19701"/>
                  </a:cubicBezTo>
                  <a:cubicBezTo>
                    <a:pt x="2873" y="19671"/>
                    <a:pt x="2829" y="19643"/>
                    <a:pt x="2829" y="19586"/>
                  </a:cubicBezTo>
                  <a:cubicBezTo>
                    <a:pt x="2815" y="19556"/>
                    <a:pt x="2843" y="19527"/>
                    <a:pt x="2859" y="19499"/>
                  </a:cubicBezTo>
                  <a:cubicBezTo>
                    <a:pt x="2947" y="19426"/>
                    <a:pt x="3122" y="19396"/>
                    <a:pt x="3271" y="19368"/>
                  </a:cubicBezTo>
                  <a:cubicBezTo>
                    <a:pt x="3330" y="19368"/>
                    <a:pt x="3330" y="19368"/>
                    <a:pt x="3330" y="19368"/>
                  </a:cubicBezTo>
                  <a:cubicBezTo>
                    <a:pt x="3463" y="19339"/>
                    <a:pt x="3626" y="19252"/>
                    <a:pt x="3714" y="19151"/>
                  </a:cubicBezTo>
                  <a:cubicBezTo>
                    <a:pt x="3728" y="19135"/>
                    <a:pt x="3728" y="19135"/>
                    <a:pt x="3728" y="19135"/>
                  </a:cubicBezTo>
                  <a:cubicBezTo>
                    <a:pt x="3787" y="19050"/>
                    <a:pt x="3861" y="18961"/>
                    <a:pt x="3980" y="18961"/>
                  </a:cubicBezTo>
                  <a:cubicBezTo>
                    <a:pt x="4024" y="18961"/>
                    <a:pt x="4082" y="18977"/>
                    <a:pt x="4127" y="19006"/>
                  </a:cubicBezTo>
                  <a:cubicBezTo>
                    <a:pt x="4185" y="19034"/>
                    <a:pt x="4245" y="19050"/>
                    <a:pt x="4304" y="19050"/>
                  </a:cubicBezTo>
                  <a:cubicBezTo>
                    <a:pt x="4422" y="19050"/>
                    <a:pt x="4525" y="18977"/>
                    <a:pt x="4597" y="18917"/>
                  </a:cubicBezTo>
                  <a:cubicBezTo>
                    <a:pt x="4642" y="18876"/>
                    <a:pt x="4702" y="18860"/>
                    <a:pt x="4760" y="18860"/>
                  </a:cubicBezTo>
                  <a:cubicBezTo>
                    <a:pt x="4863" y="18860"/>
                    <a:pt x="4952" y="18933"/>
                    <a:pt x="4996" y="18991"/>
                  </a:cubicBezTo>
                  <a:cubicBezTo>
                    <a:pt x="5012" y="18991"/>
                    <a:pt x="5040" y="18977"/>
                    <a:pt x="5070" y="18917"/>
                  </a:cubicBezTo>
                  <a:cubicBezTo>
                    <a:pt x="5129" y="18846"/>
                    <a:pt x="5173" y="18702"/>
                    <a:pt x="5115" y="18571"/>
                  </a:cubicBezTo>
                  <a:cubicBezTo>
                    <a:pt x="5084" y="18484"/>
                    <a:pt x="5040" y="18411"/>
                    <a:pt x="4996" y="18353"/>
                  </a:cubicBezTo>
                  <a:cubicBezTo>
                    <a:pt x="4938" y="18237"/>
                    <a:pt x="4877" y="18136"/>
                    <a:pt x="4996" y="18063"/>
                  </a:cubicBezTo>
                  <a:cubicBezTo>
                    <a:pt x="5026" y="18049"/>
                    <a:pt x="5070" y="18019"/>
                    <a:pt x="5099" y="18005"/>
                  </a:cubicBezTo>
                  <a:cubicBezTo>
                    <a:pt x="5129" y="18005"/>
                    <a:pt x="5159" y="17976"/>
                    <a:pt x="5173" y="17976"/>
                  </a:cubicBezTo>
                  <a:cubicBezTo>
                    <a:pt x="5173" y="17962"/>
                    <a:pt x="5159" y="17948"/>
                    <a:pt x="5084" y="17861"/>
                  </a:cubicBezTo>
                  <a:cubicBezTo>
                    <a:pt x="4893" y="17714"/>
                    <a:pt x="4907" y="17643"/>
                    <a:pt x="4968" y="17483"/>
                  </a:cubicBezTo>
                  <a:cubicBezTo>
                    <a:pt x="4982" y="17453"/>
                    <a:pt x="4996" y="17426"/>
                    <a:pt x="4996" y="17382"/>
                  </a:cubicBezTo>
                  <a:cubicBezTo>
                    <a:pt x="5026" y="17295"/>
                    <a:pt x="4982" y="17222"/>
                    <a:pt x="4938" y="17151"/>
                  </a:cubicBezTo>
                  <a:cubicBezTo>
                    <a:pt x="4907" y="17091"/>
                    <a:pt x="4849" y="17020"/>
                    <a:pt x="4938" y="16947"/>
                  </a:cubicBezTo>
                  <a:cubicBezTo>
                    <a:pt x="5070" y="16846"/>
                    <a:pt x="5203" y="16512"/>
                    <a:pt x="5203" y="16324"/>
                  </a:cubicBezTo>
                  <a:cubicBezTo>
                    <a:pt x="5203" y="16237"/>
                    <a:pt x="5129" y="16092"/>
                    <a:pt x="5054" y="15932"/>
                  </a:cubicBezTo>
                  <a:cubicBezTo>
                    <a:pt x="4952" y="15744"/>
                    <a:pt x="4849" y="15526"/>
                    <a:pt x="4835" y="15352"/>
                  </a:cubicBezTo>
                  <a:cubicBezTo>
                    <a:pt x="4819" y="15105"/>
                    <a:pt x="4835" y="14990"/>
                    <a:pt x="4835" y="14961"/>
                  </a:cubicBezTo>
                  <a:cubicBezTo>
                    <a:pt x="4791" y="14887"/>
                    <a:pt x="4569" y="14541"/>
                    <a:pt x="4451" y="14468"/>
                  </a:cubicBezTo>
                  <a:cubicBezTo>
                    <a:pt x="4406" y="14438"/>
                    <a:pt x="4376" y="14411"/>
                    <a:pt x="4376" y="14381"/>
                  </a:cubicBezTo>
                  <a:cubicBezTo>
                    <a:pt x="4376" y="14351"/>
                    <a:pt x="4392" y="14337"/>
                    <a:pt x="4422" y="14308"/>
                  </a:cubicBezTo>
                  <a:cubicBezTo>
                    <a:pt x="4465" y="14264"/>
                    <a:pt x="4525" y="14207"/>
                    <a:pt x="4569" y="14106"/>
                  </a:cubicBezTo>
                  <a:cubicBezTo>
                    <a:pt x="4672" y="13888"/>
                    <a:pt x="4863" y="13641"/>
                    <a:pt x="4982" y="13641"/>
                  </a:cubicBezTo>
                  <a:cubicBezTo>
                    <a:pt x="4996" y="13641"/>
                    <a:pt x="5012" y="13641"/>
                    <a:pt x="5026" y="13641"/>
                  </a:cubicBezTo>
                  <a:cubicBezTo>
                    <a:pt x="5054" y="13657"/>
                    <a:pt x="5070" y="13684"/>
                    <a:pt x="5099" y="13700"/>
                  </a:cubicBezTo>
                  <a:cubicBezTo>
                    <a:pt x="5129" y="13728"/>
                    <a:pt x="5173" y="13758"/>
                    <a:pt x="5203" y="13758"/>
                  </a:cubicBezTo>
                  <a:cubicBezTo>
                    <a:pt x="5231" y="13758"/>
                    <a:pt x="5262" y="13744"/>
                    <a:pt x="5292" y="13714"/>
                  </a:cubicBezTo>
                  <a:cubicBezTo>
                    <a:pt x="5394" y="13627"/>
                    <a:pt x="5513" y="13570"/>
                    <a:pt x="5630" y="13540"/>
                  </a:cubicBezTo>
                  <a:cubicBezTo>
                    <a:pt x="5630" y="13526"/>
                    <a:pt x="5630" y="13526"/>
                    <a:pt x="5630" y="13526"/>
                  </a:cubicBezTo>
                  <a:cubicBezTo>
                    <a:pt x="5602" y="13497"/>
                    <a:pt x="5557" y="13453"/>
                    <a:pt x="5571" y="13396"/>
                  </a:cubicBezTo>
                  <a:cubicBezTo>
                    <a:pt x="5586" y="13352"/>
                    <a:pt x="5630" y="13309"/>
                    <a:pt x="5674" y="13309"/>
                  </a:cubicBezTo>
                  <a:cubicBezTo>
                    <a:pt x="5734" y="13309"/>
                    <a:pt x="5779" y="13336"/>
                    <a:pt x="5821" y="13380"/>
                  </a:cubicBezTo>
                  <a:cubicBezTo>
                    <a:pt x="5837" y="13380"/>
                    <a:pt x="5865" y="13336"/>
                    <a:pt x="5881" y="13265"/>
                  </a:cubicBezTo>
                  <a:cubicBezTo>
                    <a:pt x="5911" y="13162"/>
                    <a:pt x="5911" y="13034"/>
                    <a:pt x="5851" y="12960"/>
                  </a:cubicBezTo>
                  <a:cubicBezTo>
                    <a:pt x="5779" y="12873"/>
                    <a:pt x="5763" y="12816"/>
                    <a:pt x="5779" y="12772"/>
                  </a:cubicBezTo>
                  <a:cubicBezTo>
                    <a:pt x="5779" y="12757"/>
                    <a:pt x="5793" y="12729"/>
                    <a:pt x="5837" y="12729"/>
                  </a:cubicBezTo>
                  <a:cubicBezTo>
                    <a:pt x="5718" y="12656"/>
                    <a:pt x="5557" y="12525"/>
                    <a:pt x="5602" y="12381"/>
                  </a:cubicBezTo>
                  <a:cubicBezTo>
                    <a:pt x="5630" y="12264"/>
                    <a:pt x="5646" y="12191"/>
                    <a:pt x="5763" y="12191"/>
                  </a:cubicBezTo>
                  <a:cubicBezTo>
                    <a:pt x="5793" y="12191"/>
                    <a:pt x="5837" y="12191"/>
                    <a:pt x="5911" y="12207"/>
                  </a:cubicBezTo>
                  <a:cubicBezTo>
                    <a:pt x="6014" y="12234"/>
                    <a:pt x="6087" y="12308"/>
                    <a:pt x="6145" y="12351"/>
                  </a:cubicBezTo>
                  <a:cubicBezTo>
                    <a:pt x="6173" y="12381"/>
                    <a:pt x="6189" y="12395"/>
                    <a:pt x="6203" y="12395"/>
                  </a:cubicBezTo>
                  <a:cubicBezTo>
                    <a:pt x="6262" y="12351"/>
                    <a:pt x="6350" y="12337"/>
                    <a:pt x="6411" y="12337"/>
                  </a:cubicBezTo>
                  <a:cubicBezTo>
                    <a:pt x="6425" y="12337"/>
                    <a:pt x="6455" y="12337"/>
                    <a:pt x="6469" y="12337"/>
                  </a:cubicBezTo>
                  <a:cubicBezTo>
                    <a:pt x="6483" y="12337"/>
                    <a:pt x="6499" y="12337"/>
                    <a:pt x="6513" y="12337"/>
                  </a:cubicBezTo>
                  <a:cubicBezTo>
                    <a:pt x="6527" y="12337"/>
                    <a:pt x="6586" y="12323"/>
                    <a:pt x="6602" y="12280"/>
                  </a:cubicBezTo>
                  <a:cubicBezTo>
                    <a:pt x="6632" y="12234"/>
                    <a:pt x="6646" y="12191"/>
                    <a:pt x="6602" y="12120"/>
                  </a:cubicBezTo>
                  <a:cubicBezTo>
                    <a:pt x="6557" y="12046"/>
                    <a:pt x="6527" y="12046"/>
                    <a:pt x="6483" y="12033"/>
                  </a:cubicBezTo>
                  <a:cubicBezTo>
                    <a:pt x="6439" y="12033"/>
                    <a:pt x="6380" y="12017"/>
                    <a:pt x="6350" y="11932"/>
                  </a:cubicBezTo>
                  <a:cubicBezTo>
                    <a:pt x="6278" y="11785"/>
                    <a:pt x="6278" y="11611"/>
                    <a:pt x="6366" y="11481"/>
                  </a:cubicBezTo>
                  <a:cubicBezTo>
                    <a:pt x="6439" y="11395"/>
                    <a:pt x="6439" y="11293"/>
                    <a:pt x="6366" y="11206"/>
                  </a:cubicBezTo>
                  <a:cubicBezTo>
                    <a:pt x="6366" y="11192"/>
                    <a:pt x="6350" y="11162"/>
                    <a:pt x="6366" y="11148"/>
                  </a:cubicBezTo>
                  <a:cubicBezTo>
                    <a:pt x="6366" y="11119"/>
                    <a:pt x="6394" y="11119"/>
                    <a:pt x="6411" y="11105"/>
                  </a:cubicBezTo>
                  <a:cubicBezTo>
                    <a:pt x="6439" y="11105"/>
                    <a:pt x="6455" y="11091"/>
                    <a:pt x="6455" y="11061"/>
                  </a:cubicBezTo>
                  <a:cubicBezTo>
                    <a:pt x="6483" y="10974"/>
                    <a:pt x="6455" y="10569"/>
                    <a:pt x="6217" y="10335"/>
                  </a:cubicBezTo>
                  <a:cubicBezTo>
                    <a:pt x="5970" y="10090"/>
                    <a:pt x="5837" y="10017"/>
                    <a:pt x="5690" y="9973"/>
                  </a:cubicBezTo>
                  <a:cubicBezTo>
                    <a:pt x="5541" y="9945"/>
                    <a:pt x="5557" y="9858"/>
                    <a:pt x="5557" y="9799"/>
                  </a:cubicBezTo>
                  <a:cubicBezTo>
                    <a:pt x="5557" y="9771"/>
                    <a:pt x="5557" y="9755"/>
                    <a:pt x="5541" y="9728"/>
                  </a:cubicBezTo>
                  <a:cubicBezTo>
                    <a:pt x="5541" y="9698"/>
                    <a:pt x="5513" y="9684"/>
                    <a:pt x="5469" y="9670"/>
                  </a:cubicBezTo>
                  <a:cubicBezTo>
                    <a:pt x="5439" y="9655"/>
                    <a:pt x="5394" y="9641"/>
                    <a:pt x="5364" y="9611"/>
                  </a:cubicBezTo>
                  <a:cubicBezTo>
                    <a:pt x="5306" y="9510"/>
                    <a:pt x="5425" y="9409"/>
                    <a:pt x="5497" y="9366"/>
                  </a:cubicBezTo>
                  <a:cubicBezTo>
                    <a:pt x="5513" y="9350"/>
                    <a:pt x="5541" y="9322"/>
                    <a:pt x="5541" y="9292"/>
                  </a:cubicBezTo>
                  <a:cubicBezTo>
                    <a:pt x="5541" y="9249"/>
                    <a:pt x="5497" y="9219"/>
                    <a:pt x="5425" y="9192"/>
                  </a:cubicBezTo>
                  <a:cubicBezTo>
                    <a:pt x="5262" y="9118"/>
                    <a:pt x="4982" y="8887"/>
                    <a:pt x="4982" y="8669"/>
                  </a:cubicBezTo>
                  <a:cubicBezTo>
                    <a:pt x="4982" y="8582"/>
                    <a:pt x="4996" y="8509"/>
                    <a:pt x="5026" y="8438"/>
                  </a:cubicBezTo>
                  <a:cubicBezTo>
                    <a:pt x="5054" y="8335"/>
                    <a:pt x="5070" y="8278"/>
                    <a:pt x="5026" y="8248"/>
                  </a:cubicBezTo>
                  <a:cubicBezTo>
                    <a:pt x="4938" y="8147"/>
                    <a:pt x="4835" y="7886"/>
                    <a:pt x="4907" y="7741"/>
                  </a:cubicBezTo>
                  <a:cubicBezTo>
                    <a:pt x="4968" y="7625"/>
                    <a:pt x="5054" y="7611"/>
                    <a:pt x="5115" y="7611"/>
                  </a:cubicBezTo>
                  <a:cubicBezTo>
                    <a:pt x="5099" y="7524"/>
                    <a:pt x="5070" y="7393"/>
                    <a:pt x="5012" y="7379"/>
                  </a:cubicBezTo>
                  <a:cubicBezTo>
                    <a:pt x="4996" y="7364"/>
                    <a:pt x="4996" y="7364"/>
                    <a:pt x="4996" y="7364"/>
                  </a:cubicBezTo>
                  <a:cubicBezTo>
                    <a:pt x="4923" y="7320"/>
                    <a:pt x="4835" y="7292"/>
                    <a:pt x="4863" y="7118"/>
                  </a:cubicBezTo>
                  <a:cubicBezTo>
                    <a:pt x="4877" y="7031"/>
                    <a:pt x="4863" y="7002"/>
                    <a:pt x="4835" y="6944"/>
                  </a:cubicBezTo>
                  <a:cubicBezTo>
                    <a:pt x="4819" y="6901"/>
                    <a:pt x="4805" y="6843"/>
                    <a:pt x="4791" y="6770"/>
                  </a:cubicBezTo>
                  <a:cubicBezTo>
                    <a:pt x="4791" y="6740"/>
                    <a:pt x="4775" y="6683"/>
                    <a:pt x="4746" y="6683"/>
                  </a:cubicBezTo>
                  <a:cubicBezTo>
                    <a:pt x="4716" y="6683"/>
                    <a:pt x="4658" y="6727"/>
                    <a:pt x="4628" y="6800"/>
                  </a:cubicBezTo>
                  <a:cubicBezTo>
                    <a:pt x="4614" y="6843"/>
                    <a:pt x="4597" y="6857"/>
                    <a:pt x="4597" y="6887"/>
                  </a:cubicBezTo>
                  <a:cubicBezTo>
                    <a:pt x="4569" y="6972"/>
                    <a:pt x="4553" y="7002"/>
                    <a:pt x="4376" y="7045"/>
                  </a:cubicBezTo>
                  <a:cubicBezTo>
                    <a:pt x="4348" y="7045"/>
                    <a:pt x="4318" y="7045"/>
                    <a:pt x="4288" y="7045"/>
                  </a:cubicBezTo>
                  <a:cubicBezTo>
                    <a:pt x="4141" y="7045"/>
                    <a:pt x="4068" y="6944"/>
                    <a:pt x="4068" y="6740"/>
                  </a:cubicBezTo>
                  <a:cubicBezTo>
                    <a:pt x="4068" y="6610"/>
                    <a:pt x="3994" y="6408"/>
                    <a:pt x="3964" y="6392"/>
                  </a:cubicBezTo>
                  <a:cubicBezTo>
                    <a:pt x="3964" y="6408"/>
                    <a:pt x="3817" y="6626"/>
                    <a:pt x="3728" y="6626"/>
                  </a:cubicBezTo>
                  <a:cubicBezTo>
                    <a:pt x="3714" y="6626"/>
                    <a:pt x="3698" y="6610"/>
                    <a:pt x="3698" y="6596"/>
                  </a:cubicBezTo>
                  <a:cubicBezTo>
                    <a:pt x="3684" y="6582"/>
                    <a:pt x="3670" y="6539"/>
                    <a:pt x="3728" y="6378"/>
                  </a:cubicBezTo>
                  <a:cubicBezTo>
                    <a:pt x="3758" y="6262"/>
                    <a:pt x="3787" y="6190"/>
                    <a:pt x="3817" y="6133"/>
                  </a:cubicBezTo>
                  <a:cubicBezTo>
                    <a:pt x="3831" y="6089"/>
                    <a:pt x="3847" y="6060"/>
                    <a:pt x="3847" y="6046"/>
                  </a:cubicBezTo>
                  <a:cubicBezTo>
                    <a:pt x="3847" y="6046"/>
                    <a:pt x="3847" y="6046"/>
                    <a:pt x="3831" y="6046"/>
                  </a:cubicBezTo>
                  <a:cubicBezTo>
                    <a:pt x="3831" y="6046"/>
                    <a:pt x="3831" y="6046"/>
                    <a:pt x="3817" y="6046"/>
                  </a:cubicBezTo>
                  <a:cubicBezTo>
                    <a:pt x="3817" y="6046"/>
                    <a:pt x="3803" y="6030"/>
                    <a:pt x="3787" y="6030"/>
                  </a:cubicBezTo>
                  <a:cubicBezTo>
                    <a:pt x="3670" y="5987"/>
                    <a:pt x="3626" y="5915"/>
                    <a:pt x="3654" y="5799"/>
                  </a:cubicBezTo>
                  <a:cubicBezTo>
                    <a:pt x="3670" y="5741"/>
                    <a:pt x="3640" y="5611"/>
                    <a:pt x="3595" y="5551"/>
                  </a:cubicBezTo>
                  <a:cubicBezTo>
                    <a:pt x="3565" y="5524"/>
                    <a:pt x="3551" y="5508"/>
                    <a:pt x="3537" y="5508"/>
                  </a:cubicBezTo>
                  <a:cubicBezTo>
                    <a:pt x="3521" y="5508"/>
                    <a:pt x="3521" y="5508"/>
                    <a:pt x="3507" y="5524"/>
                  </a:cubicBezTo>
                  <a:cubicBezTo>
                    <a:pt x="3463" y="5524"/>
                    <a:pt x="3434" y="5567"/>
                    <a:pt x="3404" y="5611"/>
                  </a:cubicBezTo>
                  <a:cubicBezTo>
                    <a:pt x="3360" y="5668"/>
                    <a:pt x="3316" y="5725"/>
                    <a:pt x="3257" y="5725"/>
                  </a:cubicBezTo>
                  <a:cubicBezTo>
                    <a:pt x="3213" y="5725"/>
                    <a:pt x="3183" y="5712"/>
                    <a:pt x="3139" y="5668"/>
                  </a:cubicBezTo>
                  <a:cubicBezTo>
                    <a:pt x="3094" y="5625"/>
                    <a:pt x="3050" y="5581"/>
                    <a:pt x="3036" y="5581"/>
                  </a:cubicBezTo>
                  <a:cubicBezTo>
                    <a:pt x="3036" y="5581"/>
                    <a:pt x="3020" y="5597"/>
                    <a:pt x="3020" y="5625"/>
                  </a:cubicBezTo>
                  <a:cubicBezTo>
                    <a:pt x="3006" y="5638"/>
                    <a:pt x="2976" y="5668"/>
                    <a:pt x="2961" y="5712"/>
                  </a:cubicBezTo>
                  <a:cubicBezTo>
                    <a:pt x="2917" y="5755"/>
                    <a:pt x="2887" y="5785"/>
                    <a:pt x="2859" y="5785"/>
                  </a:cubicBezTo>
                  <a:cubicBezTo>
                    <a:pt x="2843" y="5785"/>
                    <a:pt x="2829" y="5769"/>
                    <a:pt x="2829" y="5755"/>
                  </a:cubicBezTo>
                  <a:cubicBezTo>
                    <a:pt x="2815" y="5755"/>
                    <a:pt x="2784" y="5712"/>
                    <a:pt x="2815" y="5480"/>
                  </a:cubicBezTo>
                  <a:cubicBezTo>
                    <a:pt x="2859" y="5146"/>
                    <a:pt x="2829" y="5088"/>
                    <a:pt x="2815" y="5088"/>
                  </a:cubicBezTo>
                  <a:cubicBezTo>
                    <a:pt x="2798" y="5088"/>
                    <a:pt x="2784" y="5088"/>
                    <a:pt x="2770" y="5088"/>
                  </a:cubicBezTo>
                  <a:cubicBezTo>
                    <a:pt x="2754" y="5088"/>
                    <a:pt x="2726" y="5102"/>
                    <a:pt x="2666" y="5132"/>
                  </a:cubicBezTo>
                  <a:cubicBezTo>
                    <a:pt x="2621" y="5162"/>
                    <a:pt x="2621" y="5162"/>
                    <a:pt x="2621" y="5162"/>
                  </a:cubicBezTo>
                  <a:cubicBezTo>
                    <a:pt x="2593" y="5175"/>
                    <a:pt x="2563" y="5189"/>
                    <a:pt x="2535" y="5219"/>
                  </a:cubicBezTo>
                  <a:cubicBezTo>
                    <a:pt x="2491" y="5249"/>
                    <a:pt x="2446" y="5276"/>
                    <a:pt x="2400" y="5276"/>
                  </a:cubicBezTo>
                  <a:cubicBezTo>
                    <a:pt x="2386" y="5276"/>
                    <a:pt x="2358" y="5276"/>
                    <a:pt x="2342" y="5263"/>
                  </a:cubicBezTo>
                  <a:cubicBezTo>
                    <a:pt x="2314" y="5233"/>
                    <a:pt x="2283" y="5205"/>
                    <a:pt x="2269" y="5175"/>
                  </a:cubicBezTo>
                  <a:cubicBezTo>
                    <a:pt x="2253" y="5146"/>
                    <a:pt x="2239" y="5118"/>
                    <a:pt x="2209" y="5118"/>
                  </a:cubicBezTo>
                  <a:cubicBezTo>
                    <a:pt x="2209" y="5118"/>
                    <a:pt x="2209" y="5102"/>
                    <a:pt x="2195" y="5102"/>
                  </a:cubicBezTo>
                  <a:cubicBezTo>
                    <a:pt x="2195" y="5102"/>
                    <a:pt x="2181" y="5118"/>
                    <a:pt x="2165" y="5132"/>
                  </a:cubicBezTo>
                  <a:cubicBezTo>
                    <a:pt x="2151" y="5146"/>
                    <a:pt x="2120" y="5175"/>
                    <a:pt x="2076" y="5205"/>
                  </a:cubicBezTo>
                  <a:cubicBezTo>
                    <a:pt x="2062" y="5205"/>
                    <a:pt x="2048" y="5219"/>
                    <a:pt x="2032" y="5219"/>
                  </a:cubicBezTo>
                  <a:cubicBezTo>
                    <a:pt x="1988" y="5219"/>
                    <a:pt x="1973" y="5189"/>
                    <a:pt x="1945" y="5175"/>
                  </a:cubicBezTo>
                  <a:cubicBezTo>
                    <a:pt x="1929" y="5146"/>
                    <a:pt x="1915" y="5132"/>
                    <a:pt x="1885" y="5132"/>
                  </a:cubicBezTo>
                  <a:lnTo>
                    <a:pt x="1871" y="5132"/>
                  </a:lnTo>
                  <a:cubicBezTo>
                    <a:pt x="1752" y="5162"/>
                    <a:pt x="1649" y="5175"/>
                    <a:pt x="1561" y="5249"/>
                  </a:cubicBezTo>
                  <a:cubicBezTo>
                    <a:pt x="1486" y="5290"/>
                    <a:pt x="1442" y="5393"/>
                    <a:pt x="1442" y="5423"/>
                  </a:cubicBezTo>
                  <a:cubicBezTo>
                    <a:pt x="1442" y="5437"/>
                    <a:pt x="1472" y="5450"/>
                    <a:pt x="1531" y="5450"/>
                  </a:cubicBezTo>
                  <a:cubicBezTo>
                    <a:pt x="1547" y="5464"/>
                    <a:pt x="1561" y="5464"/>
                    <a:pt x="1575" y="5464"/>
                  </a:cubicBezTo>
                  <a:cubicBezTo>
                    <a:pt x="1591" y="5464"/>
                    <a:pt x="1619" y="5464"/>
                    <a:pt x="1633" y="5464"/>
                  </a:cubicBezTo>
                  <a:cubicBezTo>
                    <a:pt x="1649" y="5450"/>
                    <a:pt x="1678" y="5450"/>
                    <a:pt x="1694" y="5450"/>
                  </a:cubicBezTo>
                  <a:cubicBezTo>
                    <a:pt x="1738" y="5450"/>
                    <a:pt x="1782" y="5464"/>
                    <a:pt x="1841" y="5508"/>
                  </a:cubicBezTo>
                  <a:cubicBezTo>
                    <a:pt x="1929" y="5597"/>
                    <a:pt x="1945" y="5725"/>
                    <a:pt x="1885" y="5842"/>
                  </a:cubicBezTo>
                  <a:cubicBezTo>
                    <a:pt x="1871" y="5856"/>
                    <a:pt x="1871" y="5886"/>
                    <a:pt x="1885" y="5900"/>
                  </a:cubicBezTo>
                  <a:cubicBezTo>
                    <a:pt x="1885" y="5973"/>
                    <a:pt x="1855" y="6016"/>
                    <a:pt x="1708" y="6030"/>
                  </a:cubicBezTo>
                  <a:cubicBezTo>
                    <a:pt x="1664" y="6030"/>
                    <a:pt x="1633" y="6046"/>
                    <a:pt x="1605" y="6046"/>
                  </a:cubicBezTo>
                  <a:cubicBezTo>
                    <a:pt x="1398" y="6060"/>
                    <a:pt x="1281" y="6074"/>
                    <a:pt x="1281" y="6234"/>
                  </a:cubicBezTo>
                  <a:cubicBezTo>
                    <a:pt x="1281" y="6422"/>
                    <a:pt x="1177" y="6452"/>
                    <a:pt x="1074" y="6495"/>
                  </a:cubicBezTo>
                  <a:cubicBezTo>
                    <a:pt x="1044" y="6495"/>
                    <a:pt x="1016" y="6509"/>
                    <a:pt x="985" y="6525"/>
                  </a:cubicBezTo>
                  <a:cubicBezTo>
                    <a:pt x="957" y="6539"/>
                    <a:pt x="911" y="6552"/>
                    <a:pt x="883" y="6552"/>
                  </a:cubicBezTo>
                  <a:cubicBezTo>
                    <a:pt x="838" y="6552"/>
                    <a:pt x="794" y="6539"/>
                    <a:pt x="750" y="6539"/>
                  </a:cubicBezTo>
                  <a:cubicBezTo>
                    <a:pt x="706" y="6525"/>
                    <a:pt x="676" y="6525"/>
                    <a:pt x="647" y="6525"/>
                  </a:cubicBezTo>
                  <a:cubicBezTo>
                    <a:pt x="603" y="6525"/>
                    <a:pt x="587" y="6525"/>
                    <a:pt x="559" y="6539"/>
                  </a:cubicBezTo>
                  <a:cubicBezTo>
                    <a:pt x="515" y="6566"/>
                    <a:pt x="515" y="6566"/>
                    <a:pt x="515" y="6566"/>
                  </a:cubicBezTo>
                  <a:cubicBezTo>
                    <a:pt x="515" y="6525"/>
                    <a:pt x="515" y="6525"/>
                    <a:pt x="515" y="6525"/>
                  </a:cubicBezTo>
                  <a:cubicBezTo>
                    <a:pt x="515" y="6465"/>
                    <a:pt x="498" y="6436"/>
                    <a:pt x="484" y="6422"/>
                  </a:cubicBezTo>
                  <a:cubicBezTo>
                    <a:pt x="484" y="6422"/>
                    <a:pt x="484" y="6408"/>
                    <a:pt x="454" y="6408"/>
                  </a:cubicBezTo>
                  <a:lnTo>
                    <a:pt x="426" y="6408"/>
                  </a:lnTo>
                  <a:cubicBezTo>
                    <a:pt x="410" y="6408"/>
                    <a:pt x="382" y="6408"/>
                    <a:pt x="366" y="6392"/>
                  </a:cubicBezTo>
                  <a:cubicBezTo>
                    <a:pt x="352" y="6378"/>
                    <a:pt x="337" y="6335"/>
                    <a:pt x="352" y="6291"/>
                  </a:cubicBezTo>
                  <a:cubicBezTo>
                    <a:pt x="366" y="6190"/>
                    <a:pt x="396" y="6177"/>
                    <a:pt x="426" y="6161"/>
                  </a:cubicBezTo>
                  <a:cubicBezTo>
                    <a:pt x="454" y="6161"/>
                    <a:pt x="470" y="6161"/>
                    <a:pt x="484" y="6103"/>
                  </a:cubicBezTo>
                  <a:cubicBezTo>
                    <a:pt x="515" y="6030"/>
                    <a:pt x="498" y="5987"/>
                    <a:pt x="498" y="5929"/>
                  </a:cubicBezTo>
                  <a:cubicBezTo>
                    <a:pt x="484" y="5886"/>
                    <a:pt x="484" y="5856"/>
                    <a:pt x="484" y="5799"/>
                  </a:cubicBezTo>
                  <a:cubicBezTo>
                    <a:pt x="484" y="5725"/>
                    <a:pt x="498" y="5698"/>
                    <a:pt x="543" y="5668"/>
                  </a:cubicBezTo>
                  <a:cubicBezTo>
                    <a:pt x="559" y="5654"/>
                    <a:pt x="573" y="5638"/>
                    <a:pt x="603" y="5567"/>
                  </a:cubicBezTo>
                  <a:cubicBezTo>
                    <a:pt x="631" y="5464"/>
                    <a:pt x="617" y="5423"/>
                    <a:pt x="603" y="5336"/>
                  </a:cubicBezTo>
                  <a:cubicBezTo>
                    <a:pt x="587" y="5306"/>
                    <a:pt x="587" y="5276"/>
                    <a:pt x="573" y="5219"/>
                  </a:cubicBezTo>
                  <a:cubicBezTo>
                    <a:pt x="559" y="5088"/>
                    <a:pt x="498" y="5015"/>
                    <a:pt x="440" y="4914"/>
                  </a:cubicBezTo>
                  <a:cubicBezTo>
                    <a:pt x="396" y="4827"/>
                    <a:pt x="396" y="4827"/>
                    <a:pt x="396" y="4827"/>
                  </a:cubicBezTo>
                  <a:cubicBezTo>
                    <a:pt x="321" y="4711"/>
                    <a:pt x="205" y="4536"/>
                    <a:pt x="160" y="4348"/>
                  </a:cubicBezTo>
                  <a:cubicBezTo>
                    <a:pt x="116" y="4147"/>
                    <a:pt x="116" y="3886"/>
                    <a:pt x="160" y="3798"/>
                  </a:cubicBezTo>
                  <a:cubicBezTo>
                    <a:pt x="189" y="3741"/>
                    <a:pt x="277" y="3551"/>
                    <a:pt x="174" y="3494"/>
                  </a:cubicBezTo>
                  <a:cubicBezTo>
                    <a:pt x="86" y="3436"/>
                    <a:pt x="-61" y="3363"/>
                    <a:pt x="28" y="3159"/>
                  </a:cubicBezTo>
                  <a:cubicBezTo>
                    <a:pt x="42" y="3146"/>
                    <a:pt x="42" y="3146"/>
                    <a:pt x="42" y="3146"/>
                  </a:cubicBezTo>
                  <a:cubicBezTo>
                    <a:pt x="100" y="3001"/>
                    <a:pt x="130" y="2928"/>
                    <a:pt x="321" y="2855"/>
                  </a:cubicBezTo>
                  <a:cubicBezTo>
                    <a:pt x="366" y="2841"/>
                    <a:pt x="410" y="2841"/>
                    <a:pt x="440" y="2841"/>
                  </a:cubicBezTo>
                  <a:cubicBezTo>
                    <a:pt x="498" y="2841"/>
                    <a:pt x="559" y="2855"/>
                    <a:pt x="587" y="2871"/>
                  </a:cubicBezTo>
                  <a:cubicBezTo>
                    <a:pt x="617" y="2871"/>
                    <a:pt x="647" y="2884"/>
                    <a:pt x="676" y="2884"/>
                  </a:cubicBezTo>
                  <a:cubicBezTo>
                    <a:pt x="676" y="2884"/>
                    <a:pt x="676" y="2884"/>
                    <a:pt x="690" y="2884"/>
                  </a:cubicBezTo>
                  <a:cubicBezTo>
                    <a:pt x="690" y="2871"/>
                    <a:pt x="706" y="2871"/>
                    <a:pt x="706" y="2871"/>
                  </a:cubicBezTo>
                  <a:cubicBezTo>
                    <a:pt x="736" y="2871"/>
                    <a:pt x="750" y="2884"/>
                    <a:pt x="764" y="2898"/>
                  </a:cubicBezTo>
                  <a:cubicBezTo>
                    <a:pt x="824" y="2827"/>
                    <a:pt x="911" y="2740"/>
                    <a:pt x="985" y="2726"/>
                  </a:cubicBezTo>
                  <a:cubicBezTo>
                    <a:pt x="1060" y="2710"/>
                    <a:pt x="1162" y="2697"/>
                    <a:pt x="1265" y="2697"/>
                  </a:cubicBezTo>
                  <a:cubicBezTo>
                    <a:pt x="1354" y="2697"/>
                    <a:pt x="1428" y="2710"/>
                    <a:pt x="1458" y="2726"/>
                  </a:cubicBezTo>
                  <a:cubicBezTo>
                    <a:pt x="1531" y="2754"/>
                    <a:pt x="1649" y="2827"/>
                    <a:pt x="1724" y="2944"/>
                  </a:cubicBezTo>
                  <a:cubicBezTo>
                    <a:pt x="1782" y="3001"/>
                    <a:pt x="1885" y="3072"/>
                    <a:pt x="1988" y="3072"/>
                  </a:cubicBezTo>
                  <a:cubicBezTo>
                    <a:pt x="2018" y="3072"/>
                    <a:pt x="2032" y="3072"/>
                    <a:pt x="2062" y="3059"/>
                  </a:cubicBezTo>
                  <a:cubicBezTo>
                    <a:pt x="2181" y="3015"/>
                    <a:pt x="2239" y="2958"/>
                    <a:pt x="2239" y="2871"/>
                  </a:cubicBezTo>
                  <a:cubicBezTo>
                    <a:pt x="2239" y="2797"/>
                    <a:pt x="2283" y="2754"/>
                    <a:pt x="2314" y="2710"/>
                  </a:cubicBezTo>
                  <a:cubicBezTo>
                    <a:pt x="2328" y="2683"/>
                    <a:pt x="2358" y="2653"/>
                    <a:pt x="2358" y="2623"/>
                  </a:cubicBezTo>
                  <a:cubicBezTo>
                    <a:pt x="2358" y="2596"/>
                    <a:pt x="2342" y="2580"/>
                    <a:pt x="2314" y="2566"/>
                  </a:cubicBezTo>
                  <a:cubicBezTo>
                    <a:pt x="2269" y="2536"/>
                    <a:pt x="2225" y="2509"/>
                    <a:pt x="2225" y="2435"/>
                  </a:cubicBezTo>
                  <a:cubicBezTo>
                    <a:pt x="2225" y="2334"/>
                    <a:pt x="2195" y="2101"/>
                    <a:pt x="2195" y="2101"/>
                  </a:cubicBezTo>
                  <a:cubicBezTo>
                    <a:pt x="2195" y="2073"/>
                    <a:pt x="2195" y="2073"/>
                    <a:pt x="2195" y="2073"/>
                  </a:cubicBezTo>
                  <a:cubicBezTo>
                    <a:pt x="2225" y="2073"/>
                    <a:pt x="2225" y="2073"/>
                    <a:pt x="2225" y="2073"/>
                  </a:cubicBezTo>
                  <a:cubicBezTo>
                    <a:pt x="2253" y="2073"/>
                    <a:pt x="2474" y="2073"/>
                    <a:pt x="2549" y="2145"/>
                  </a:cubicBezTo>
                  <a:cubicBezTo>
                    <a:pt x="2549" y="2145"/>
                    <a:pt x="2563" y="2160"/>
                    <a:pt x="2607" y="2160"/>
                  </a:cubicBezTo>
                  <a:cubicBezTo>
                    <a:pt x="2666" y="2160"/>
                    <a:pt x="2770" y="2145"/>
                    <a:pt x="2829" y="2117"/>
                  </a:cubicBezTo>
                  <a:cubicBezTo>
                    <a:pt x="2798" y="2101"/>
                    <a:pt x="2770" y="2087"/>
                    <a:pt x="2754" y="2044"/>
                  </a:cubicBezTo>
                  <a:cubicBezTo>
                    <a:pt x="2754" y="2030"/>
                    <a:pt x="2754" y="1986"/>
                    <a:pt x="2798" y="1943"/>
                  </a:cubicBezTo>
                  <a:cubicBezTo>
                    <a:pt x="2859" y="1885"/>
                    <a:pt x="2917" y="1870"/>
                    <a:pt x="2961" y="1856"/>
                  </a:cubicBezTo>
                  <a:cubicBezTo>
                    <a:pt x="3020" y="1856"/>
                    <a:pt x="3050" y="1842"/>
                    <a:pt x="3094" y="1798"/>
                  </a:cubicBezTo>
                  <a:cubicBezTo>
                    <a:pt x="3108" y="1769"/>
                    <a:pt x="3122" y="1755"/>
                    <a:pt x="3139" y="1739"/>
                  </a:cubicBezTo>
                  <a:cubicBezTo>
                    <a:pt x="3197" y="1668"/>
                    <a:pt x="3241" y="1608"/>
                    <a:pt x="3241" y="1494"/>
                  </a:cubicBezTo>
                  <a:cubicBezTo>
                    <a:pt x="3241" y="1450"/>
                    <a:pt x="3227" y="1407"/>
                    <a:pt x="3213" y="1347"/>
                  </a:cubicBezTo>
                  <a:cubicBezTo>
                    <a:pt x="3169" y="1262"/>
                    <a:pt x="3122" y="1159"/>
                    <a:pt x="3227" y="1029"/>
                  </a:cubicBezTo>
                  <a:cubicBezTo>
                    <a:pt x="3302" y="928"/>
                    <a:pt x="3344" y="884"/>
                    <a:pt x="3404" y="884"/>
                  </a:cubicBezTo>
                  <a:cubicBezTo>
                    <a:pt x="3434" y="884"/>
                    <a:pt x="3463" y="914"/>
                    <a:pt x="3507" y="928"/>
                  </a:cubicBezTo>
                  <a:cubicBezTo>
                    <a:pt x="3537" y="958"/>
                    <a:pt x="3537" y="958"/>
                    <a:pt x="3537" y="958"/>
                  </a:cubicBezTo>
                  <a:cubicBezTo>
                    <a:pt x="3581" y="971"/>
                    <a:pt x="3640" y="985"/>
                    <a:pt x="3698" y="985"/>
                  </a:cubicBezTo>
                  <a:cubicBezTo>
                    <a:pt x="3803" y="985"/>
                    <a:pt x="3964" y="958"/>
                    <a:pt x="4052" y="870"/>
                  </a:cubicBezTo>
                  <a:cubicBezTo>
                    <a:pt x="4110" y="811"/>
                    <a:pt x="4171" y="768"/>
                    <a:pt x="4229" y="724"/>
                  </a:cubicBezTo>
                  <a:cubicBezTo>
                    <a:pt x="4304" y="667"/>
                    <a:pt x="4376" y="623"/>
                    <a:pt x="4406" y="566"/>
                  </a:cubicBezTo>
                  <a:cubicBezTo>
                    <a:pt x="4436" y="522"/>
                    <a:pt x="4436" y="479"/>
                    <a:pt x="4436" y="435"/>
                  </a:cubicBezTo>
                  <a:cubicBezTo>
                    <a:pt x="4451" y="378"/>
                    <a:pt x="4451" y="305"/>
                    <a:pt x="4509" y="245"/>
                  </a:cubicBezTo>
                  <a:cubicBezTo>
                    <a:pt x="4539" y="204"/>
                    <a:pt x="4569" y="174"/>
                    <a:pt x="4614" y="144"/>
                  </a:cubicBezTo>
                  <a:cubicBezTo>
                    <a:pt x="4614" y="131"/>
                    <a:pt x="4614" y="131"/>
                    <a:pt x="4614" y="131"/>
                  </a:cubicBezTo>
                  <a:cubicBezTo>
                    <a:pt x="4658" y="101"/>
                    <a:pt x="4658" y="101"/>
                    <a:pt x="4658" y="101"/>
                  </a:cubicBezTo>
                  <a:cubicBezTo>
                    <a:pt x="4716" y="57"/>
                    <a:pt x="4775" y="30"/>
                    <a:pt x="4819" y="14"/>
                  </a:cubicBezTo>
                  <a:cubicBezTo>
                    <a:pt x="4835" y="0"/>
                    <a:pt x="4835" y="0"/>
                    <a:pt x="4849" y="0"/>
                  </a:cubicBezTo>
                  <a:cubicBezTo>
                    <a:pt x="4877" y="0"/>
                    <a:pt x="4893" y="14"/>
                    <a:pt x="4893" y="30"/>
                  </a:cubicBezTo>
                  <a:cubicBezTo>
                    <a:pt x="4907" y="44"/>
                    <a:pt x="4923" y="57"/>
                    <a:pt x="4982" y="57"/>
                  </a:cubicBezTo>
                  <a:cubicBezTo>
                    <a:pt x="5026" y="57"/>
                    <a:pt x="5054" y="30"/>
                    <a:pt x="5084" y="14"/>
                  </a:cubicBezTo>
                  <a:cubicBezTo>
                    <a:pt x="5115" y="0"/>
                    <a:pt x="5145" y="0"/>
                    <a:pt x="5173" y="0"/>
                  </a:cubicBezTo>
                  <a:cubicBezTo>
                    <a:pt x="5203" y="0"/>
                    <a:pt x="5247" y="14"/>
                    <a:pt x="5276" y="57"/>
                  </a:cubicBezTo>
                  <a:cubicBezTo>
                    <a:pt x="5320" y="101"/>
                    <a:pt x="5350" y="144"/>
                    <a:pt x="5364" y="188"/>
                  </a:cubicBezTo>
                  <a:cubicBezTo>
                    <a:pt x="5439" y="291"/>
                    <a:pt x="5497" y="378"/>
                    <a:pt x="5602" y="392"/>
                  </a:cubicBezTo>
                  <a:cubicBezTo>
                    <a:pt x="5718" y="406"/>
                    <a:pt x="5734" y="449"/>
                    <a:pt x="5763" y="506"/>
                  </a:cubicBezTo>
                  <a:cubicBezTo>
                    <a:pt x="5779" y="536"/>
                    <a:pt x="5793" y="580"/>
                    <a:pt x="5837" y="623"/>
                  </a:cubicBezTo>
                  <a:cubicBezTo>
                    <a:pt x="5940" y="740"/>
                    <a:pt x="5970" y="797"/>
                    <a:pt x="6014" y="884"/>
                  </a:cubicBezTo>
                  <a:cubicBezTo>
                    <a:pt x="6058" y="958"/>
                    <a:pt x="6058" y="958"/>
                    <a:pt x="6058" y="958"/>
                  </a:cubicBezTo>
                  <a:cubicBezTo>
                    <a:pt x="6103" y="1029"/>
                    <a:pt x="6131" y="1072"/>
                    <a:pt x="6173" y="1072"/>
                  </a:cubicBezTo>
                  <a:cubicBezTo>
                    <a:pt x="6189" y="1072"/>
                    <a:pt x="6203" y="1058"/>
                    <a:pt x="6203" y="1058"/>
                  </a:cubicBezTo>
                  <a:cubicBezTo>
                    <a:pt x="6217" y="1058"/>
                    <a:pt x="6233" y="1058"/>
                    <a:pt x="6233" y="1058"/>
                  </a:cubicBezTo>
                  <a:cubicBezTo>
                    <a:pt x="6306" y="1058"/>
                    <a:pt x="6336" y="1116"/>
                    <a:pt x="6366" y="1159"/>
                  </a:cubicBezTo>
                  <a:cubicBezTo>
                    <a:pt x="6394" y="1189"/>
                    <a:pt x="6411" y="1217"/>
                    <a:pt x="6439" y="1246"/>
                  </a:cubicBezTo>
                  <a:cubicBezTo>
                    <a:pt x="6469" y="1276"/>
                    <a:pt x="6543" y="1290"/>
                    <a:pt x="6632" y="1290"/>
                  </a:cubicBezTo>
                  <a:cubicBezTo>
                    <a:pt x="6676" y="1290"/>
                    <a:pt x="6720" y="1290"/>
                    <a:pt x="6720" y="1290"/>
                  </a:cubicBezTo>
                  <a:cubicBezTo>
                    <a:pt x="6779" y="1290"/>
                    <a:pt x="6881" y="1347"/>
                    <a:pt x="6881" y="1478"/>
                  </a:cubicBezTo>
                  <a:cubicBezTo>
                    <a:pt x="6881" y="1521"/>
                    <a:pt x="6898" y="1565"/>
                    <a:pt x="6926" y="1608"/>
                  </a:cubicBezTo>
                  <a:cubicBezTo>
                    <a:pt x="6940" y="1652"/>
                    <a:pt x="6970" y="1711"/>
                    <a:pt x="6956" y="1798"/>
                  </a:cubicBezTo>
                  <a:cubicBezTo>
                    <a:pt x="6926" y="1943"/>
                    <a:pt x="6912" y="2059"/>
                    <a:pt x="7028" y="2101"/>
                  </a:cubicBezTo>
                  <a:cubicBezTo>
                    <a:pt x="7161" y="2131"/>
                    <a:pt x="7294" y="2160"/>
                    <a:pt x="7294" y="2160"/>
                  </a:cubicBezTo>
                  <a:cubicBezTo>
                    <a:pt x="7294" y="2160"/>
                    <a:pt x="7338" y="2174"/>
                    <a:pt x="7368" y="2174"/>
                  </a:cubicBezTo>
                  <a:cubicBezTo>
                    <a:pt x="7399" y="2174"/>
                    <a:pt x="7413" y="2174"/>
                    <a:pt x="7427" y="2160"/>
                  </a:cubicBezTo>
                  <a:cubicBezTo>
                    <a:pt x="7443" y="2131"/>
                    <a:pt x="7457" y="2087"/>
                    <a:pt x="7443" y="2044"/>
                  </a:cubicBezTo>
                  <a:cubicBezTo>
                    <a:pt x="7427" y="1972"/>
                    <a:pt x="7427" y="1972"/>
                    <a:pt x="7427" y="1972"/>
                  </a:cubicBezTo>
                  <a:cubicBezTo>
                    <a:pt x="7487" y="2016"/>
                    <a:pt x="7487" y="2016"/>
                    <a:pt x="7487" y="2016"/>
                  </a:cubicBezTo>
                  <a:cubicBezTo>
                    <a:pt x="7487" y="2016"/>
                    <a:pt x="7574" y="2059"/>
                    <a:pt x="7634" y="2059"/>
                  </a:cubicBezTo>
                  <a:cubicBezTo>
                    <a:pt x="7664" y="2059"/>
                    <a:pt x="7678" y="2059"/>
                    <a:pt x="7692" y="2044"/>
                  </a:cubicBezTo>
                  <a:cubicBezTo>
                    <a:pt x="7723" y="2000"/>
                    <a:pt x="7751" y="1986"/>
                    <a:pt x="7781" y="1986"/>
                  </a:cubicBezTo>
                  <a:cubicBezTo>
                    <a:pt x="7795" y="1986"/>
                    <a:pt x="7811" y="1986"/>
                    <a:pt x="7825" y="1986"/>
                  </a:cubicBezTo>
                  <a:cubicBezTo>
                    <a:pt x="7839" y="2000"/>
                    <a:pt x="7855" y="2000"/>
                    <a:pt x="7884" y="2000"/>
                  </a:cubicBezTo>
                  <a:cubicBezTo>
                    <a:pt x="7914" y="2000"/>
                    <a:pt x="7944" y="1972"/>
                    <a:pt x="7958" y="1927"/>
                  </a:cubicBezTo>
                  <a:cubicBezTo>
                    <a:pt x="7972" y="1885"/>
                    <a:pt x="7944" y="1842"/>
                    <a:pt x="7884" y="1812"/>
                  </a:cubicBezTo>
                  <a:cubicBezTo>
                    <a:pt x="7839" y="1783"/>
                    <a:pt x="7781" y="1769"/>
                    <a:pt x="7723" y="1739"/>
                  </a:cubicBezTo>
                  <a:cubicBezTo>
                    <a:pt x="7604" y="1695"/>
                    <a:pt x="7501" y="1652"/>
                    <a:pt x="7457" y="1551"/>
                  </a:cubicBezTo>
                  <a:cubicBezTo>
                    <a:pt x="7457" y="1508"/>
                    <a:pt x="7457" y="1508"/>
                    <a:pt x="7457" y="1508"/>
                  </a:cubicBezTo>
                  <a:cubicBezTo>
                    <a:pt x="7413" y="1407"/>
                    <a:pt x="7382" y="1320"/>
                    <a:pt x="7545" y="1203"/>
                  </a:cubicBezTo>
                  <a:cubicBezTo>
                    <a:pt x="7590" y="1173"/>
                    <a:pt x="7590" y="1173"/>
                    <a:pt x="7590" y="1173"/>
                  </a:cubicBezTo>
                  <a:cubicBezTo>
                    <a:pt x="7706" y="1088"/>
                    <a:pt x="7737" y="1058"/>
                    <a:pt x="7869" y="1015"/>
                  </a:cubicBezTo>
                  <a:cubicBezTo>
                    <a:pt x="7914" y="1001"/>
                    <a:pt x="7958" y="1001"/>
                    <a:pt x="8002" y="1001"/>
                  </a:cubicBezTo>
                  <a:cubicBezTo>
                    <a:pt x="8032" y="1001"/>
                    <a:pt x="8061" y="1001"/>
                    <a:pt x="8091" y="1015"/>
                  </a:cubicBezTo>
                  <a:cubicBezTo>
                    <a:pt x="8121" y="1015"/>
                    <a:pt x="8149" y="1015"/>
                    <a:pt x="8179" y="1015"/>
                  </a:cubicBezTo>
                  <a:cubicBezTo>
                    <a:pt x="8224" y="1015"/>
                    <a:pt x="8445" y="1029"/>
                    <a:pt x="8503" y="1145"/>
                  </a:cubicBezTo>
                  <a:cubicBezTo>
                    <a:pt x="8534" y="1203"/>
                    <a:pt x="8578" y="1233"/>
                    <a:pt x="8578" y="1233"/>
                  </a:cubicBezTo>
                  <a:cubicBezTo>
                    <a:pt x="8578" y="1189"/>
                    <a:pt x="8608" y="1173"/>
                    <a:pt x="8636" y="1173"/>
                  </a:cubicBezTo>
                  <a:cubicBezTo>
                    <a:pt x="8666" y="1173"/>
                    <a:pt x="8725" y="1189"/>
                    <a:pt x="8813" y="1246"/>
                  </a:cubicBezTo>
                  <a:lnTo>
                    <a:pt x="8827" y="1246"/>
                  </a:lnTo>
                  <a:cubicBezTo>
                    <a:pt x="8902" y="1246"/>
                    <a:pt x="8990" y="1203"/>
                    <a:pt x="9020" y="1173"/>
                  </a:cubicBezTo>
                  <a:cubicBezTo>
                    <a:pt x="9035" y="1173"/>
                    <a:pt x="9063" y="1173"/>
                    <a:pt x="9093" y="1173"/>
                  </a:cubicBezTo>
                  <a:cubicBezTo>
                    <a:pt x="9137" y="1173"/>
                    <a:pt x="9198" y="1173"/>
                    <a:pt x="9240" y="1233"/>
                  </a:cubicBezTo>
                  <a:cubicBezTo>
                    <a:pt x="9328" y="1306"/>
                    <a:pt x="9284" y="1478"/>
                    <a:pt x="9284" y="1508"/>
                  </a:cubicBezTo>
                  <a:cubicBezTo>
                    <a:pt x="9270" y="1508"/>
                    <a:pt x="9240" y="1595"/>
                    <a:pt x="9300" y="1652"/>
                  </a:cubicBezTo>
                  <a:cubicBezTo>
                    <a:pt x="9344" y="1711"/>
                    <a:pt x="9403" y="1739"/>
                    <a:pt x="9433" y="1739"/>
                  </a:cubicBezTo>
                  <a:cubicBezTo>
                    <a:pt x="9447" y="1739"/>
                    <a:pt x="9461" y="1739"/>
                    <a:pt x="9477" y="1725"/>
                  </a:cubicBezTo>
                  <a:cubicBezTo>
                    <a:pt x="9505" y="1695"/>
                    <a:pt x="9522" y="1682"/>
                    <a:pt x="9550" y="1682"/>
                  </a:cubicBezTo>
                  <a:cubicBezTo>
                    <a:pt x="9580" y="1682"/>
                    <a:pt x="9594" y="1695"/>
                    <a:pt x="9610" y="1711"/>
                  </a:cubicBezTo>
                  <a:cubicBezTo>
                    <a:pt x="9624" y="1725"/>
                    <a:pt x="9638" y="1739"/>
                    <a:pt x="9654" y="1739"/>
                  </a:cubicBezTo>
                  <a:cubicBezTo>
                    <a:pt x="9668" y="1739"/>
                    <a:pt x="9683" y="1739"/>
                    <a:pt x="9683" y="1739"/>
                  </a:cubicBezTo>
                  <a:cubicBezTo>
                    <a:pt x="9699" y="1739"/>
                    <a:pt x="9713" y="1739"/>
                    <a:pt x="9713" y="1739"/>
                  </a:cubicBezTo>
                  <a:cubicBezTo>
                    <a:pt x="9743" y="1739"/>
                    <a:pt x="9757" y="1739"/>
                    <a:pt x="9771" y="1725"/>
                  </a:cubicBezTo>
                  <a:cubicBezTo>
                    <a:pt x="9787" y="1711"/>
                    <a:pt x="9801" y="1652"/>
                    <a:pt x="9787" y="1537"/>
                  </a:cubicBezTo>
                  <a:cubicBezTo>
                    <a:pt x="9787" y="1434"/>
                    <a:pt x="9787" y="1347"/>
                    <a:pt x="9787" y="1262"/>
                  </a:cubicBezTo>
                  <a:cubicBezTo>
                    <a:pt x="9801" y="1132"/>
                    <a:pt x="9801" y="1015"/>
                    <a:pt x="9743" y="928"/>
                  </a:cubicBezTo>
                  <a:cubicBezTo>
                    <a:pt x="9654" y="768"/>
                    <a:pt x="9624" y="493"/>
                    <a:pt x="9624" y="493"/>
                  </a:cubicBezTo>
                  <a:cubicBezTo>
                    <a:pt x="9624" y="479"/>
                    <a:pt x="9624" y="479"/>
                    <a:pt x="9624" y="479"/>
                  </a:cubicBezTo>
                  <a:cubicBezTo>
                    <a:pt x="9638" y="463"/>
                    <a:pt x="9638" y="463"/>
                    <a:pt x="9638" y="463"/>
                  </a:cubicBezTo>
                  <a:cubicBezTo>
                    <a:pt x="9638" y="463"/>
                    <a:pt x="9727" y="392"/>
                    <a:pt x="9846" y="319"/>
                  </a:cubicBezTo>
                  <a:cubicBezTo>
                    <a:pt x="9948" y="261"/>
                    <a:pt x="10023" y="218"/>
                    <a:pt x="10037" y="160"/>
                  </a:cubicBezTo>
                  <a:cubicBezTo>
                    <a:pt x="10067" y="87"/>
                    <a:pt x="10155" y="87"/>
                    <a:pt x="10184" y="87"/>
                  </a:cubicBezTo>
                  <a:cubicBezTo>
                    <a:pt x="10214" y="87"/>
                    <a:pt x="10228" y="101"/>
                    <a:pt x="10258" y="101"/>
                  </a:cubicBezTo>
                  <a:cubicBezTo>
                    <a:pt x="10272" y="101"/>
                    <a:pt x="10302" y="101"/>
                    <a:pt x="10316" y="101"/>
                  </a:cubicBezTo>
                  <a:cubicBezTo>
                    <a:pt x="10361" y="101"/>
                    <a:pt x="10391" y="117"/>
                    <a:pt x="10421" y="144"/>
                  </a:cubicBezTo>
                  <a:cubicBezTo>
                    <a:pt x="10465" y="218"/>
                    <a:pt x="10465" y="348"/>
                    <a:pt x="10435" y="406"/>
                  </a:cubicBezTo>
                  <a:cubicBezTo>
                    <a:pt x="10435" y="435"/>
                    <a:pt x="10435" y="506"/>
                    <a:pt x="10479" y="566"/>
                  </a:cubicBezTo>
                  <a:cubicBezTo>
                    <a:pt x="10494" y="594"/>
                    <a:pt x="10510" y="623"/>
                    <a:pt x="10554" y="637"/>
                  </a:cubicBezTo>
                  <a:cubicBezTo>
                    <a:pt x="10687" y="667"/>
                    <a:pt x="10715" y="754"/>
                    <a:pt x="10745" y="841"/>
                  </a:cubicBezTo>
                  <a:cubicBezTo>
                    <a:pt x="10759" y="914"/>
                    <a:pt x="10819" y="1015"/>
                    <a:pt x="10878" y="1015"/>
                  </a:cubicBezTo>
                  <a:cubicBezTo>
                    <a:pt x="10892" y="1015"/>
                    <a:pt x="10908" y="1015"/>
                    <a:pt x="10922" y="1001"/>
                  </a:cubicBezTo>
                  <a:cubicBezTo>
                    <a:pt x="10950" y="971"/>
                    <a:pt x="10980" y="928"/>
                    <a:pt x="11011" y="898"/>
                  </a:cubicBezTo>
                  <a:cubicBezTo>
                    <a:pt x="11055" y="855"/>
                    <a:pt x="11085" y="811"/>
                    <a:pt x="11127" y="811"/>
                  </a:cubicBezTo>
                  <a:cubicBezTo>
                    <a:pt x="11143" y="811"/>
                    <a:pt x="11158" y="811"/>
                    <a:pt x="11172" y="811"/>
                  </a:cubicBezTo>
                  <a:cubicBezTo>
                    <a:pt x="11216" y="841"/>
                    <a:pt x="11232" y="855"/>
                    <a:pt x="11260" y="884"/>
                  </a:cubicBezTo>
                  <a:cubicBezTo>
                    <a:pt x="11290" y="914"/>
                    <a:pt x="11304" y="928"/>
                    <a:pt x="11335" y="928"/>
                  </a:cubicBezTo>
                  <a:cubicBezTo>
                    <a:pt x="11365" y="928"/>
                    <a:pt x="11379" y="914"/>
                    <a:pt x="11409" y="914"/>
                  </a:cubicBezTo>
                  <a:cubicBezTo>
                    <a:pt x="11556" y="841"/>
                    <a:pt x="11777" y="754"/>
                    <a:pt x="11924" y="754"/>
                  </a:cubicBezTo>
                  <a:cubicBezTo>
                    <a:pt x="11983" y="754"/>
                    <a:pt x="12013" y="754"/>
                    <a:pt x="12013" y="797"/>
                  </a:cubicBezTo>
                  <a:cubicBezTo>
                    <a:pt x="12027" y="811"/>
                    <a:pt x="12027" y="811"/>
                    <a:pt x="12101" y="811"/>
                  </a:cubicBezTo>
                  <a:cubicBezTo>
                    <a:pt x="12278" y="811"/>
                    <a:pt x="12292" y="811"/>
                    <a:pt x="12411" y="754"/>
                  </a:cubicBezTo>
                  <a:cubicBezTo>
                    <a:pt x="12455" y="724"/>
                    <a:pt x="12514" y="710"/>
                    <a:pt x="12558" y="696"/>
                  </a:cubicBezTo>
                  <a:cubicBezTo>
                    <a:pt x="12558" y="696"/>
                    <a:pt x="12574" y="696"/>
                    <a:pt x="12588" y="696"/>
                  </a:cubicBezTo>
                  <a:cubicBezTo>
                    <a:pt x="12647" y="696"/>
                    <a:pt x="12691" y="724"/>
                    <a:pt x="12721" y="754"/>
                  </a:cubicBezTo>
                  <a:cubicBezTo>
                    <a:pt x="12735" y="797"/>
                    <a:pt x="12749" y="841"/>
                    <a:pt x="12749" y="914"/>
                  </a:cubicBezTo>
                  <a:cubicBezTo>
                    <a:pt x="12765" y="1001"/>
                    <a:pt x="12779" y="1116"/>
                    <a:pt x="12838" y="1132"/>
                  </a:cubicBezTo>
                  <a:cubicBezTo>
                    <a:pt x="12957" y="1173"/>
                    <a:pt x="13059" y="1217"/>
                    <a:pt x="13148" y="1217"/>
                  </a:cubicBezTo>
                  <a:cubicBezTo>
                    <a:pt x="13164" y="1217"/>
                    <a:pt x="13222" y="1217"/>
                    <a:pt x="13458" y="1347"/>
                  </a:cubicBezTo>
                  <a:cubicBezTo>
                    <a:pt x="13472" y="1347"/>
                    <a:pt x="13472" y="1347"/>
                    <a:pt x="13472" y="1347"/>
                  </a:cubicBezTo>
                  <a:cubicBezTo>
                    <a:pt x="13472" y="1363"/>
                    <a:pt x="13472" y="1363"/>
                    <a:pt x="13472" y="1363"/>
                  </a:cubicBezTo>
                  <a:cubicBezTo>
                    <a:pt x="13502" y="1407"/>
                    <a:pt x="13562" y="1508"/>
                    <a:pt x="13532" y="1595"/>
                  </a:cubicBezTo>
                  <a:cubicBezTo>
                    <a:pt x="13516" y="1638"/>
                    <a:pt x="13488" y="1668"/>
                    <a:pt x="13458" y="1682"/>
                  </a:cubicBezTo>
                  <a:cubicBezTo>
                    <a:pt x="13413" y="1711"/>
                    <a:pt x="13385" y="1739"/>
                    <a:pt x="13385" y="1783"/>
                  </a:cubicBezTo>
                  <a:cubicBezTo>
                    <a:pt x="13385" y="1842"/>
                    <a:pt x="13427" y="1870"/>
                    <a:pt x="13472" y="1899"/>
                  </a:cubicBezTo>
                  <a:cubicBezTo>
                    <a:pt x="13546" y="1913"/>
                    <a:pt x="13576" y="1943"/>
                    <a:pt x="13605" y="1957"/>
                  </a:cubicBezTo>
                  <a:cubicBezTo>
                    <a:pt x="13649" y="1986"/>
                    <a:pt x="13679" y="2016"/>
                    <a:pt x="13768" y="2030"/>
                  </a:cubicBezTo>
                  <a:cubicBezTo>
                    <a:pt x="13842" y="2030"/>
                    <a:pt x="13886" y="2073"/>
                    <a:pt x="13900" y="2131"/>
                  </a:cubicBezTo>
                  <a:cubicBezTo>
                    <a:pt x="13931" y="2218"/>
                    <a:pt x="13914" y="2319"/>
                    <a:pt x="13856" y="2362"/>
                  </a:cubicBezTo>
                  <a:cubicBezTo>
                    <a:pt x="13826" y="2406"/>
                    <a:pt x="13798" y="2479"/>
                    <a:pt x="13812" y="2552"/>
                  </a:cubicBezTo>
                  <a:cubicBezTo>
                    <a:pt x="13812" y="2596"/>
                    <a:pt x="13826" y="2639"/>
                    <a:pt x="13856" y="2667"/>
                  </a:cubicBezTo>
                  <a:cubicBezTo>
                    <a:pt x="13870" y="2683"/>
                    <a:pt x="13900" y="2697"/>
                    <a:pt x="13931" y="2710"/>
                  </a:cubicBezTo>
                  <a:cubicBezTo>
                    <a:pt x="14003" y="2740"/>
                    <a:pt x="14077" y="2784"/>
                    <a:pt x="14136" y="2898"/>
                  </a:cubicBezTo>
                  <a:cubicBezTo>
                    <a:pt x="14180" y="2987"/>
                    <a:pt x="14238" y="3015"/>
                    <a:pt x="14343" y="3059"/>
                  </a:cubicBezTo>
                  <a:cubicBezTo>
                    <a:pt x="14401" y="3088"/>
                    <a:pt x="14460" y="3116"/>
                    <a:pt x="14534" y="3175"/>
                  </a:cubicBezTo>
                  <a:cubicBezTo>
                    <a:pt x="14578" y="3203"/>
                    <a:pt x="14609" y="3233"/>
                    <a:pt x="14637" y="3247"/>
                  </a:cubicBezTo>
                  <a:cubicBezTo>
                    <a:pt x="14725" y="3320"/>
                    <a:pt x="14770" y="3349"/>
                    <a:pt x="14888" y="3377"/>
                  </a:cubicBezTo>
                  <a:cubicBezTo>
                    <a:pt x="15007" y="3393"/>
                    <a:pt x="15124" y="3450"/>
                    <a:pt x="15138" y="3524"/>
                  </a:cubicBezTo>
                  <a:cubicBezTo>
                    <a:pt x="15154" y="3567"/>
                    <a:pt x="15138" y="3609"/>
                    <a:pt x="15110" y="3654"/>
                  </a:cubicBezTo>
                  <a:cubicBezTo>
                    <a:pt x="15080" y="3668"/>
                    <a:pt x="15080" y="3698"/>
                    <a:pt x="15080" y="3711"/>
                  </a:cubicBezTo>
                  <a:cubicBezTo>
                    <a:pt x="15080" y="3725"/>
                    <a:pt x="15124" y="3769"/>
                    <a:pt x="15257" y="3826"/>
                  </a:cubicBezTo>
                  <a:cubicBezTo>
                    <a:pt x="15331" y="3856"/>
                    <a:pt x="15389" y="3886"/>
                    <a:pt x="15389" y="3943"/>
                  </a:cubicBezTo>
                  <a:cubicBezTo>
                    <a:pt x="15420" y="4030"/>
                    <a:pt x="15359" y="4117"/>
                    <a:pt x="15301" y="4190"/>
                  </a:cubicBezTo>
                  <a:cubicBezTo>
                    <a:pt x="15182" y="4305"/>
                    <a:pt x="15168" y="4364"/>
                    <a:pt x="15110" y="4536"/>
                  </a:cubicBezTo>
                  <a:cubicBezTo>
                    <a:pt x="15096" y="4552"/>
                    <a:pt x="15096" y="4552"/>
                    <a:pt x="15096" y="4552"/>
                  </a:cubicBezTo>
                  <a:cubicBezTo>
                    <a:pt x="15080" y="4610"/>
                    <a:pt x="15065" y="4653"/>
                    <a:pt x="15080" y="4669"/>
                  </a:cubicBezTo>
                  <a:cubicBezTo>
                    <a:pt x="15110" y="4697"/>
                    <a:pt x="15138" y="4697"/>
                    <a:pt x="15138" y="4697"/>
                  </a:cubicBezTo>
                  <a:cubicBezTo>
                    <a:pt x="15243" y="4697"/>
                    <a:pt x="15243" y="4697"/>
                    <a:pt x="15243" y="4697"/>
                  </a:cubicBezTo>
                  <a:cubicBezTo>
                    <a:pt x="15154" y="4754"/>
                    <a:pt x="15154" y="4754"/>
                    <a:pt x="15154" y="4754"/>
                  </a:cubicBezTo>
                  <a:cubicBezTo>
                    <a:pt x="15154" y="4754"/>
                    <a:pt x="14991" y="4843"/>
                    <a:pt x="14902" y="4944"/>
                  </a:cubicBezTo>
                  <a:cubicBezTo>
                    <a:pt x="14830" y="5045"/>
                    <a:pt x="14858" y="5088"/>
                    <a:pt x="14933" y="5175"/>
                  </a:cubicBezTo>
                  <a:cubicBezTo>
                    <a:pt x="14991" y="5249"/>
                    <a:pt x="15168" y="5320"/>
                    <a:pt x="15273" y="5350"/>
                  </a:cubicBezTo>
                  <a:cubicBezTo>
                    <a:pt x="15404" y="5379"/>
                    <a:pt x="15359" y="5581"/>
                    <a:pt x="15345" y="5668"/>
                  </a:cubicBezTo>
                  <a:cubicBezTo>
                    <a:pt x="15331" y="5712"/>
                    <a:pt x="15359" y="5725"/>
                    <a:pt x="15434" y="5755"/>
                  </a:cubicBezTo>
                  <a:cubicBezTo>
                    <a:pt x="15464" y="5785"/>
                    <a:pt x="15508" y="5799"/>
                    <a:pt x="15522" y="5828"/>
                  </a:cubicBezTo>
                  <a:cubicBezTo>
                    <a:pt x="15567" y="5900"/>
                    <a:pt x="15699" y="6262"/>
                    <a:pt x="15727" y="6364"/>
                  </a:cubicBezTo>
                  <a:cubicBezTo>
                    <a:pt x="15774" y="6378"/>
                    <a:pt x="15921" y="6436"/>
                    <a:pt x="15935" y="6552"/>
                  </a:cubicBezTo>
                  <a:cubicBezTo>
                    <a:pt x="15949" y="6596"/>
                    <a:pt x="15949" y="6653"/>
                    <a:pt x="15949" y="6713"/>
                  </a:cubicBezTo>
                  <a:cubicBezTo>
                    <a:pt x="15949" y="6827"/>
                    <a:pt x="15949" y="6972"/>
                    <a:pt x="15995" y="7031"/>
                  </a:cubicBezTo>
                  <a:cubicBezTo>
                    <a:pt x="16009" y="7045"/>
                    <a:pt x="16023" y="7045"/>
                    <a:pt x="16053" y="7045"/>
                  </a:cubicBezTo>
                  <a:cubicBezTo>
                    <a:pt x="16245" y="7045"/>
                    <a:pt x="16480" y="7278"/>
                    <a:pt x="16555" y="7466"/>
                  </a:cubicBezTo>
                  <a:cubicBezTo>
                    <a:pt x="16585" y="7567"/>
                    <a:pt x="16643" y="7581"/>
                    <a:pt x="16701" y="7581"/>
                  </a:cubicBezTo>
                  <a:cubicBezTo>
                    <a:pt x="16762" y="7581"/>
                    <a:pt x="16848" y="7553"/>
                    <a:pt x="16953" y="7538"/>
                  </a:cubicBezTo>
                  <a:cubicBezTo>
                    <a:pt x="16997" y="7524"/>
                    <a:pt x="16997" y="7524"/>
                    <a:pt x="16997" y="7524"/>
                  </a:cubicBezTo>
                  <a:cubicBezTo>
                    <a:pt x="17025" y="7510"/>
                    <a:pt x="17070" y="7510"/>
                    <a:pt x="17100" y="7510"/>
                  </a:cubicBezTo>
                  <a:cubicBezTo>
                    <a:pt x="17321" y="7510"/>
                    <a:pt x="17512" y="7698"/>
                    <a:pt x="17615" y="7799"/>
                  </a:cubicBezTo>
                  <a:cubicBezTo>
                    <a:pt x="17645" y="7828"/>
                    <a:pt x="17645" y="7828"/>
                    <a:pt x="17645" y="7828"/>
                  </a:cubicBezTo>
                  <a:cubicBezTo>
                    <a:pt x="17734" y="7916"/>
                    <a:pt x="17822" y="8016"/>
                    <a:pt x="17911" y="8133"/>
                  </a:cubicBezTo>
                  <a:cubicBezTo>
                    <a:pt x="17941" y="8177"/>
                    <a:pt x="17955" y="8220"/>
                    <a:pt x="17985" y="8248"/>
                  </a:cubicBezTo>
                  <a:cubicBezTo>
                    <a:pt x="17999" y="8307"/>
                    <a:pt x="18030" y="8365"/>
                    <a:pt x="18088" y="8394"/>
                  </a:cubicBezTo>
                  <a:cubicBezTo>
                    <a:pt x="18191" y="8452"/>
                    <a:pt x="18382" y="8596"/>
                    <a:pt x="18398" y="8727"/>
                  </a:cubicBezTo>
                  <a:cubicBezTo>
                    <a:pt x="18426" y="8814"/>
                    <a:pt x="18517" y="8901"/>
                    <a:pt x="18545" y="8930"/>
                  </a:cubicBezTo>
                  <a:cubicBezTo>
                    <a:pt x="18603" y="8930"/>
                    <a:pt x="18885" y="8930"/>
                    <a:pt x="18987" y="8960"/>
                  </a:cubicBezTo>
                  <a:cubicBezTo>
                    <a:pt x="19120" y="8988"/>
                    <a:pt x="19430" y="9336"/>
                    <a:pt x="19474" y="9453"/>
                  </a:cubicBezTo>
                  <a:cubicBezTo>
                    <a:pt x="19503" y="9510"/>
                    <a:pt x="19474" y="9597"/>
                    <a:pt x="19460" y="9684"/>
                  </a:cubicBezTo>
                  <a:cubicBezTo>
                    <a:pt x="19444" y="9714"/>
                    <a:pt x="19430" y="9771"/>
                    <a:pt x="19430" y="9785"/>
                  </a:cubicBezTo>
                  <a:cubicBezTo>
                    <a:pt x="19444" y="9799"/>
                    <a:pt x="19444" y="9799"/>
                    <a:pt x="19444" y="9799"/>
                  </a:cubicBezTo>
                  <a:cubicBezTo>
                    <a:pt x="19533" y="9815"/>
                    <a:pt x="19680" y="9872"/>
                    <a:pt x="19829" y="9989"/>
                  </a:cubicBezTo>
                  <a:cubicBezTo>
                    <a:pt x="19857" y="10017"/>
                    <a:pt x="19873" y="10017"/>
                    <a:pt x="19873" y="10017"/>
                  </a:cubicBezTo>
                  <a:cubicBezTo>
                    <a:pt x="19887" y="10017"/>
                    <a:pt x="19901" y="9989"/>
                    <a:pt x="19915" y="9959"/>
                  </a:cubicBezTo>
                  <a:cubicBezTo>
                    <a:pt x="19931" y="9916"/>
                    <a:pt x="19961" y="9842"/>
                    <a:pt x="20034" y="9842"/>
                  </a:cubicBezTo>
                  <a:cubicBezTo>
                    <a:pt x="20050" y="9842"/>
                    <a:pt x="20050" y="9842"/>
                    <a:pt x="20064" y="9858"/>
                  </a:cubicBezTo>
                  <a:cubicBezTo>
                    <a:pt x="20227" y="9902"/>
                    <a:pt x="20402" y="9945"/>
                    <a:pt x="20477" y="10119"/>
                  </a:cubicBezTo>
                  <a:cubicBezTo>
                    <a:pt x="20551" y="10278"/>
                    <a:pt x="20609" y="10351"/>
                    <a:pt x="20728" y="10365"/>
                  </a:cubicBezTo>
                  <a:cubicBezTo>
                    <a:pt x="20742" y="10365"/>
                    <a:pt x="20756" y="10365"/>
                    <a:pt x="20772" y="10365"/>
                  </a:cubicBezTo>
                  <a:cubicBezTo>
                    <a:pt x="20817" y="10365"/>
                    <a:pt x="20845" y="10365"/>
                    <a:pt x="20889" y="10351"/>
                  </a:cubicBezTo>
                  <a:cubicBezTo>
                    <a:pt x="20919" y="10351"/>
                    <a:pt x="20933" y="10335"/>
                    <a:pt x="20963" y="10335"/>
                  </a:cubicBezTo>
                  <a:cubicBezTo>
                    <a:pt x="21008" y="10335"/>
                    <a:pt x="21022" y="10365"/>
                    <a:pt x="21022" y="10394"/>
                  </a:cubicBezTo>
                  <a:cubicBezTo>
                    <a:pt x="21052" y="10452"/>
                    <a:pt x="21155" y="10626"/>
                    <a:pt x="21229" y="10713"/>
                  </a:cubicBezTo>
                  <a:cubicBezTo>
                    <a:pt x="21273" y="10786"/>
                    <a:pt x="21302" y="10844"/>
                    <a:pt x="21346" y="10917"/>
                  </a:cubicBezTo>
                  <a:cubicBezTo>
                    <a:pt x="21362" y="10944"/>
                    <a:pt x="21376" y="10974"/>
                    <a:pt x="21390" y="11018"/>
                  </a:cubicBezTo>
                  <a:cubicBezTo>
                    <a:pt x="21450" y="11119"/>
                    <a:pt x="21434" y="11192"/>
                    <a:pt x="21406" y="11293"/>
                  </a:cubicBezTo>
                  <a:cubicBezTo>
                    <a:pt x="21406" y="11336"/>
                    <a:pt x="21390" y="11380"/>
                    <a:pt x="21390" y="11437"/>
                  </a:cubicBezTo>
                  <a:cubicBezTo>
                    <a:pt x="21376" y="11570"/>
                    <a:pt x="21390" y="11597"/>
                    <a:pt x="21434" y="11641"/>
                  </a:cubicBezTo>
                  <a:cubicBezTo>
                    <a:pt x="21450" y="11655"/>
                    <a:pt x="21465" y="11670"/>
                    <a:pt x="21479" y="11714"/>
                  </a:cubicBezTo>
                  <a:cubicBezTo>
                    <a:pt x="21539" y="11801"/>
                    <a:pt x="21509" y="11902"/>
                    <a:pt x="21465" y="12033"/>
                  </a:cubicBezTo>
                  <a:cubicBezTo>
                    <a:pt x="21450" y="12090"/>
                    <a:pt x="21434" y="12149"/>
                    <a:pt x="21420" y="12220"/>
                  </a:cubicBezTo>
                  <a:cubicBezTo>
                    <a:pt x="21376" y="12365"/>
                    <a:pt x="21346" y="12408"/>
                    <a:pt x="21287" y="12438"/>
                  </a:cubicBezTo>
                  <a:cubicBezTo>
                    <a:pt x="21257" y="12452"/>
                    <a:pt x="21229" y="12482"/>
                    <a:pt x="21199" y="12525"/>
                  </a:cubicBezTo>
                  <a:cubicBezTo>
                    <a:pt x="21171" y="12583"/>
                    <a:pt x="21155" y="12626"/>
                    <a:pt x="21141" y="12670"/>
                  </a:cubicBezTo>
                  <a:cubicBezTo>
                    <a:pt x="21110" y="12729"/>
                    <a:pt x="21096" y="12786"/>
                    <a:pt x="21036" y="12816"/>
                  </a:cubicBezTo>
                  <a:cubicBezTo>
                    <a:pt x="21022" y="12830"/>
                    <a:pt x="21008" y="12844"/>
                    <a:pt x="20978" y="12844"/>
                  </a:cubicBezTo>
                  <a:cubicBezTo>
                    <a:pt x="20919" y="12844"/>
                    <a:pt x="20845" y="12772"/>
                    <a:pt x="20786" y="12699"/>
                  </a:cubicBezTo>
                  <a:cubicBezTo>
                    <a:pt x="20756" y="12670"/>
                    <a:pt x="20728" y="12642"/>
                    <a:pt x="20698" y="12626"/>
                  </a:cubicBezTo>
                  <a:cubicBezTo>
                    <a:pt x="20654" y="12583"/>
                    <a:pt x="20579" y="12569"/>
                    <a:pt x="20507" y="12555"/>
                  </a:cubicBezTo>
                  <a:cubicBezTo>
                    <a:pt x="20432" y="12539"/>
                    <a:pt x="20358" y="12525"/>
                    <a:pt x="20285" y="12495"/>
                  </a:cubicBezTo>
                  <a:cubicBezTo>
                    <a:pt x="20183" y="12452"/>
                    <a:pt x="20153" y="12408"/>
                    <a:pt x="20122" y="12381"/>
                  </a:cubicBezTo>
                  <a:lnTo>
                    <a:pt x="20108" y="12365"/>
                  </a:lnTo>
                  <a:cubicBezTo>
                    <a:pt x="20108" y="12365"/>
                    <a:pt x="20092" y="12381"/>
                    <a:pt x="20078" y="12395"/>
                  </a:cubicBezTo>
                  <a:cubicBezTo>
                    <a:pt x="20050" y="12424"/>
                    <a:pt x="20034" y="12452"/>
                    <a:pt x="20034" y="12468"/>
                  </a:cubicBezTo>
                  <a:cubicBezTo>
                    <a:pt x="20020" y="12495"/>
                    <a:pt x="20006" y="12525"/>
                    <a:pt x="19915" y="12583"/>
                  </a:cubicBezTo>
                  <a:cubicBezTo>
                    <a:pt x="19857" y="12612"/>
                    <a:pt x="19829" y="12626"/>
                    <a:pt x="19812" y="12626"/>
                  </a:cubicBezTo>
                  <a:cubicBezTo>
                    <a:pt x="19798" y="12642"/>
                    <a:pt x="19798" y="12642"/>
                    <a:pt x="19798" y="12642"/>
                  </a:cubicBezTo>
                  <a:cubicBezTo>
                    <a:pt x="19798" y="12642"/>
                    <a:pt x="19798" y="12656"/>
                    <a:pt x="19798" y="12685"/>
                  </a:cubicBezTo>
                  <a:cubicBezTo>
                    <a:pt x="19798" y="12786"/>
                    <a:pt x="19887" y="13034"/>
                    <a:pt x="19887" y="13034"/>
                  </a:cubicBezTo>
                  <a:cubicBezTo>
                    <a:pt x="19887" y="13047"/>
                    <a:pt x="19887" y="13047"/>
                    <a:pt x="19887" y="13047"/>
                  </a:cubicBezTo>
                  <a:cubicBezTo>
                    <a:pt x="19887" y="13061"/>
                    <a:pt x="19887" y="13061"/>
                    <a:pt x="19887" y="13061"/>
                  </a:cubicBezTo>
                  <a:cubicBezTo>
                    <a:pt x="19887" y="13061"/>
                    <a:pt x="19843" y="13192"/>
                    <a:pt x="19798" y="13352"/>
                  </a:cubicBezTo>
                  <a:cubicBezTo>
                    <a:pt x="19768" y="13423"/>
                    <a:pt x="19768" y="13483"/>
                    <a:pt x="19768" y="13554"/>
                  </a:cubicBezTo>
                  <a:cubicBezTo>
                    <a:pt x="19768" y="13627"/>
                    <a:pt x="19768" y="13714"/>
                    <a:pt x="19754" y="13815"/>
                  </a:cubicBezTo>
                  <a:cubicBezTo>
                    <a:pt x="19696" y="14047"/>
                    <a:pt x="19062" y="14395"/>
                    <a:pt x="18885" y="14438"/>
                  </a:cubicBezTo>
                  <a:cubicBezTo>
                    <a:pt x="18824" y="14454"/>
                    <a:pt x="18752" y="14468"/>
                    <a:pt x="18692" y="14482"/>
                  </a:cubicBezTo>
                  <a:cubicBezTo>
                    <a:pt x="18545" y="14511"/>
                    <a:pt x="18368" y="14555"/>
                    <a:pt x="18251" y="14598"/>
                  </a:cubicBezTo>
                  <a:cubicBezTo>
                    <a:pt x="18074" y="14672"/>
                    <a:pt x="17822" y="14933"/>
                    <a:pt x="17778" y="14990"/>
                  </a:cubicBezTo>
                  <a:cubicBezTo>
                    <a:pt x="17750" y="15034"/>
                    <a:pt x="17704" y="15034"/>
                    <a:pt x="17675" y="15034"/>
                  </a:cubicBezTo>
                  <a:cubicBezTo>
                    <a:pt x="17645" y="15034"/>
                    <a:pt x="17631" y="15034"/>
                    <a:pt x="17615" y="15034"/>
                  </a:cubicBezTo>
                  <a:cubicBezTo>
                    <a:pt x="17601" y="15034"/>
                    <a:pt x="17571" y="15034"/>
                    <a:pt x="17557" y="15034"/>
                  </a:cubicBezTo>
                  <a:cubicBezTo>
                    <a:pt x="17512" y="15034"/>
                    <a:pt x="17484" y="15034"/>
                    <a:pt x="17454" y="15048"/>
                  </a:cubicBezTo>
                  <a:cubicBezTo>
                    <a:pt x="17380" y="15061"/>
                    <a:pt x="17380" y="15105"/>
                    <a:pt x="17365" y="15164"/>
                  </a:cubicBezTo>
                  <a:cubicBezTo>
                    <a:pt x="17351" y="15222"/>
                    <a:pt x="17335" y="15295"/>
                    <a:pt x="17277" y="15366"/>
                  </a:cubicBezTo>
                  <a:cubicBezTo>
                    <a:pt x="17219" y="15469"/>
                    <a:pt x="17144" y="15513"/>
                    <a:pt x="17070" y="15554"/>
                  </a:cubicBezTo>
                  <a:cubicBezTo>
                    <a:pt x="17011" y="15584"/>
                    <a:pt x="16953" y="15613"/>
                    <a:pt x="16923" y="15687"/>
                  </a:cubicBezTo>
                  <a:cubicBezTo>
                    <a:pt x="16879" y="15758"/>
                    <a:pt x="16864" y="15815"/>
                    <a:pt x="16879" y="15888"/>
                  </a:cubicBezTo>
                  <a:cubicBezTo>
                    <a:pt x="16909" y="15946"/>
                    <a:pt x="16953" y="16005"/>
                    <a:pt x="17042" y="16049"/>
                  </a:cubicBezTo>
                  <a:cubicBezTo>
                    <a:pt x="17086" y="16063"/>
                    <a:pt x="17130" y="16092"/>
                    <a:pt x="17174" y="16106"/>
                  </a:cubicBezTo>
                  <a:cubicBezTo>
                    <a:pt x="17291" y="16150"/>
                    <a:pt x="17380" y="16179"/>
                    <a:pt x="17396" y="16308"/>
                  </a:cubicBezTo>
                  <a:cubicBezTo>
                    <a:pt x="17424" y="16454"/>
                    <a:pt x="17528" y="16585"/>
                    <a:pt x="17645" y="16628"/>
                  </a:cubicBezTo>
                  <a:cubicBezTo>
                    <a:pt x="17750" y="16656"/>
                    <a:pt x="17808" y="16773"/>
                    <a:pt x="17867" y="16903"/>
                  </a:cubicBezTo>
                  <a:cubicBezTo>
                    <a:pt x="17911" y="16977"/>
                    <a:pt x="17955" y="17064"/>
                    <a:pt x="18013" y="17151"/>
                  </a:cubicBezTo>
                  <a:cubicBezTo>
                    <a:pt x="18132" y="17352"/>
                    <a:pt x="18013" y="17513"/>
                    <a:pt x="17925" y="17657"/>
                  </a:cubicBezTo>
                  <a:cubicBezTo>
                    <a:pt x="17881" y="17714"/>
                    <a:pt x="17852" y="17758"/>
                    <a:pt x="17836" y="17817"/>
                  </a:cubicBezTo>
                  <a:cubicBezTo>
                    <a:pt x="17808" y="17875"/>
                    <a:pt x="17778" y="17918"/>
                    <a:pt x="17750" y="17962"/>
                  </a:cubicBezTo>
                  <a:cubicBezTo>
                    <a:pt x="17704" y="18019"/>
                    <a:pt x="17675" y="18049"/>
                    <a:pt x="17720" y="18150"/>
                  </a:cubicBezTo>
                  <a:cubicBezTo>
                    <a:pt x="17720" y="18179"/>
                    <a:pt x="17720" y="18179"/>
                    <a:pt x="17720" y="18179"/>
                  </a:cubicBezTo>
                  <a:cubicBezTo>
                    <a:pt x="17764" y="18251"/>
                    <a:pt x="17778" y="18280"/>
                    <a:pt x="17792" y="18280"/>
                  </a:cubicBezTo>
                  <a:cubicBezTo>
                    <a:pt x="17836" y="18280"/>
                    <a:pt x="17925" y="18237"/>
                    <a:pt x="18013" y="18179"/>
                  </a:cubicBezTo>
                  <a:cubicBezTo>
                    <a:pt x="18058" y="18150"/>
                    <a:pt x="18118" y="18136"/>
                    <a:pt x="18162" y="18136"/>
                  </a:cubicBezTo>
                  <a:cubicBezTo>
                    <a:pt x="18323" y="18136"/>
                    <a:pt x="18412" y="18310"/>
                    <a:pt x="18486" y="18468"/>
                  </a:cubicBezTo>
                  <a:cubicBezTo>
                    <a:pt x="18517" y="18512"/>
                    <a:pt x="18531" y="18555"/>
                    <a:pt x="18559" y="18585"/>
                  </a:cubicBezTo>
                  <a:cubicBezTo>
                    <a:pt x="18678" y="18773"/>
                    <a:pt x="18575" y="18876"/>
                    <a:pt x="18456" y="19006"/>
                  </a:cubicBezTo>
                  <a:cubicBezTo>
                    <a:pt x="18412" y="19050"/>
                    <a:pt x="18412" y="19050"/>
                    <a:pt x="18412" y="19050"/>
                  </a:cubicBezTo>
                  <a:cubicBezTo>
                    <a:pt x="18323" y="19151"/>
                    <a:pt x="18354" y="19238"/>
                    <a:pt x="18368" y="19309"/>
                  </a:cubicBezTo>
                  <a:cubicBezTo>
                    <a:pt x="18368" y="19353"/>
                    <a:pt x="18382" y="19382"/>
                    <a:pt x="18382" y="19412"/>
                  </a:cubicBezTo>
                  <a:cubicBezTo>
                    <a:pt x="18382" y="19455"/>
                    <a:pt x="18398" y="19483"/>
                    <a:pt x="18412" y="19513"/>
                  </a:cubicBezTo>
                  <a:cubicBezTo>
                    <a:pt x="18456" y="19570"/>
                    <a:pt x="18486" y="19630"/>
                    <a:pt x="18412" y="19701"/>
                  </a:cubicBezTo>
                  <a:cubicBezTo>
                    <a:pt x="18382" y="19730"/>
                    <a:pt x="18368" y="19760"/>
                    <a:pt x="18354" y="19788"/>
                  </a:cubicBezTo>
                  <a:cubicBezTo>
                    <a:pt x="18323" y="19831"/>
                    <a:pt x="18295" y="19875"/>
                    <a:pt x="18221" y="19875"/>
                  </a:cubicBezTo>
                  <a:cubicBezTo>
                    <a:pt x="18207" y="19875"/>
                    <a:pt x="18207" y="19875"/>
                    <a:pt x="18191" y="19875"/>
                  </a:cubicBezTo>
                  <a:cubicBezTo>
                    <a:pt x="18074" y="19845"/>
                    <a:pt x="18074" y="19845"/>
                    <a:pt x="17881" y="19804"/>
                  </a:cubicBezTo>
                  <a:cubicBezTo>
                    <a:pt x="17778" y="19774"/>
                    <a:pt x="17704" y="19701"/>
                    <a:pt x="17615" y="19614"/>
                  </a:cubicBezTo>
                  <a:cubicBezTo>
                    <a:pt x="17557" y="19542"/>
                    <a:pt x="17484" y="19469"/>
                    <a:pt x="17410" y="19440"/>
                  </a:cubicBezTo>
                  <a:cubicBezTo>
                    <a:pt x="17263" y="19396"/>
                    <a:pt x="17158" y="19281"/>
                    <a:pt x="17130" y="19178"/>
                  </a:cubicBezTo>
                  <a:cubicBezTo>
                    <a:pt x="17114" y="19135"/>
                    <a:pt x="17130" y="19091"/>
                    <a:pt x="17158" y="19064"/>
                  </a:cubicBezTo>
                  <a:cubicBezTo>
                    <a:pt x="17174" y="19050"/>
                    <a:pt x="17188" y="19034"/>
                    <a:pt x="17202" y="19020"/>
                  </a:cubicBezTo>
                  <a:cubicBezTo>
                    <a:pt x="17233" y="18991"/>
                    <a:pt x="17263" y="18961"/>
                    <a:pt x="17263" y="18947"/>
                  </a:cubicBezTo>
                  <a:cubicBezTo>
                    <a:pt x="17263" y="18947"/>
                    <a:pt x="17263" y="18933"/>
                    <a:pt x="17202" y="18903"/>
                  </a:cubicBezTo>
                  <a:cubicBezTo>
                    <a:pt x="17086" y="18860"/>
                    <a:pt x="17056" y="18789"/>
                    <a:pt x="17025" y="18716"/>
                  </a:cubicBezTo>
                  <a:cubicBezTo>
                    <a:pt x="17011" y="18672"/>
                    <a:pt x="16997" y="18642"/>
                    <a:pt x="16953" y="18599"/>
                  </a:cubicBezTo>
                  <a:cubicBezTo>
                    <a:pt x="16923" y="18571"/>
                    <a:pt x="16879" y="18555"/>
                    <a:pt x="16804" y="18555"/>
                  </a:cubicBezTo>
                  <a:cubicBezTo>
                    <a:pt x="16746" y="18555"/>
                    <a:pt x="16687" y="18555"/>
                    <a:pt x="16629" y="18571"/>
                  </a:cubicBezTo>
                  <a:cubicBezTo>
                    <a:pt x="16569" y="18571"/>
                    <a:pt x="16569" y="18571"/>
                    <a:pt x="16569" y="18571"/>
                  </a:cubicBezTo>
                  <a:cubicBezTo>
                    <a:pt x="16422" y="18585"/>
                    <a:pt x="16363" y="18658"/>
                    <a:pt x="16275" y="18759"/>
                  </a:cubicBezTo>
                  <a:cubicBezTo>
                    <a:pt x="16259" y="18789"/>
                    <a:pt x="16231" y="18816"/>
                    <a:pt x="16200" y="18846"/>
                  </a:cubicBezTo>
                  <a:cubicBezTo>
                    <a:pt x="16142" y="18933"/>
                    <a:pt x="16082" y="18961"/>
                    <a:pt x="16023" y="18961"/>
                  </a:cubicBezTo>
                  <a:cubicBezTo>
                    <a:pt x="15979" y="18961"/>
                    <a:pt x="15935" y="18947"/>
                    <a:pt x="15890" y="18933"/>
                  </a:cubicBezTo>
                  <a:cubicBezTo>
                    <a:pt x="15876" y="18917"/>
                    <a:pt x="15846" y="18917"/>
                    <a:pt x="15832" y="18903"/>
                  </a:cubicBezTo>
                  <a:cubicBezTo>
                    <a:pt x="15713" y="18860"/>
                    <a:pt x="15641" y="18729"/>
                    <a:pt x="15597" y="18628"/>
                  </a:cubicBezTo>
                  <a:cubicBezTo>
                    <a:pt x="15567" y="18585"/>
                    <a:pt x="15552" y="18555"/>
                    <a:pt x="15536" y="18528"/>
                  </a:cubicBezTo>
                  <a:cubicBezTo>
                    <a:pt x="15522" y="18498"/>
                    <a:pt x="15448" y="18468"/>
                    <a:pt x="15345" y="18468"/>
                  </a:cubicBezTo>
                  <a:cubicBezTo>
                    <a:pt x="15243" y="18468"/>
                    <a:pt x="15110" y="18498"/>
                    <a:pt x="14991" y="18541"/>
                  </a:cubicBezTo>
                  <a:cubicBezTo>
                    <a:pt x="14858" y="18599"/>
                    <a:pt x="14786" y="18615"/>
                    <a:pt x="14741" y="18615"/>
                  </a:cubicBezTo>
                  <a:cubicBezTo>
                    <a:pt x="14711" y="18615"/>
                    <a:pt x="14697" y="18599"/>
                    <a:pt x="14681" y="18585"/>
                  </a:cubicBezTo>
                  <a:cubicBezTo>
                    <a:pt x="14667" y="18555"/>
                    <a:pt x="14681" y="18528"/>
                    <a:pt x="14697" y="18498"/>
                  </a:cubicBezTo>
                  <a:cubicBezTo>
                    <a:pt x="14741" y="18411"/>
                    <a:pt x="14756" y="18251"/>
                    <a:pt x="14741" y="18237"/>
                  </a:cubicBezTo>
                  <a:cubicBezTo>
                    <a:pt x="14681" y="18237"/>
                    <a:pt x="14637" y="18296"/>
                    <a:pt x="14578" y="18367"/>
                  </a:cubicBezTo>
                  <a:cubicBezTo>
                    <a:pt x="14548" y="18411"/>
                    <a:pt x="14504" y="18468"/>
                    <a:pt x="14446" y="18512"/>
                  </a:cubicBezTo>
                  <a:cubicBezTo>
                    <a:pt x="14343" y="18615"/>
                    <a:pt x="14387" y="18702"/>
                    <a:pt x="14490" y="18860"/>
                  </a:cubicBezTo>
                  <a:cubicBezTo>
                    <a:pt x="14520" y="18903"/>
                    <a:pt x="14520" y="18903"/>
                    <a:pt x="14520" y="18903"/>
                  </a:cubicBezTo>
                  <a:cubicBezTo>
                    <a:pt x="14593" y="19006"/>
                    <a:pt x="14609" y="19064"/>
                    <a:pt x="14593" y="19091"/>
                  </a:cubicBezTo>
                  <a:cubicBezTo>
                    <a:pt x="14578" y="19135"/>
                    <a:pt x="14534" y="19135"/>
                    <a:pt x="14460" y="19151"/>
                  </a:cubicBezTo>
                  <a:cubicBezTo>
                    <a:pt x="14387" y="19165"/>
                    <a:pt x="14343" y="19165"/>
                    <a:pt x="14285" y="19165"/>
                  </a:cubicBezTo>
                  <a:cubicBezTo>
                    <a:pt x="14238" y="19165"/>
                    <a:pt x="14194" y="19165"/>
                    <a:pt x="14122" y="19151"/>
                  </a:cubicBezTo>
                  <a:cubicBezTo>
                    <a:pt x="14063" y="19135"/>
                    <a:pt x="13975" y="19135"/>
                    <a:pt x="13900" y="19121"/>
                  </a:cubicBezTo>
                  <a:cubicBezTo>
                    <a:pt x="13812" y="19107"/>
                    <a:pt x="13737" y="19091"/>
                    <a:pt x="13665" y="19091"/>
                  </a:cubicBezTo>
                  <a:cubicBezTo>
                    <a:pt x="13665" y="19078"/>
                    <a:pt x="13649" y="19078"/>
                    <a:pt x="13635" y="19078"/>
                  </a:cubicBezTo>
                  <a:cubicBezTo>
                    <a:pt x="13472" y="19078"/>
                    <a:pt x="13075" y="19208"/>
                    <a:pt x="12942" y="19325"/>
                  </a:cubicBezTo>
                  <a:cubicBezTo>
                    <a:pt x="12882" y="19382"/>
                    <a:pt x="12796" y="19396"/>
                    <a:pt x="12677" y="19396"/>
                  </a:cubicBezTo>
                  <a:cubicBezTo>
                    <a:pt x="12602" y="19396"/>
                    <a:pt x="12528" y="19396"/>
                    <a:pt x="12470" y="19382"/>
                  </a:cubicBezTo>
                  <a:cubicBezTo>
                    <a:pt x="12397" y="19382"/>
                    <a:pt x="12353" y="19368"/>
                    <a:pt x="12292" y="19368"/>
                  </a:cubicBezTo>
                  <a:cubicBezTo>
                    <a:pt x="12278" y="19368"/>
                    <a:pt x="12264" y="19382"/>
                    <a:pt x="12234" y="19382"/>
                  </a:cubicBezTo>
                  <a:cubicBezTo>
                    <a:pt x="12190" y="19382"/>
                    <a:pt x="12190" y="19382"/>
                    <a:pt x="12190" y="19382"/>
                  </a:cubicBezTo>
                  <a:cubicBezTo>
                    <a:pt x="12043" y="19396"/>
                    <a:pt x="11924" y="19412"/>
                    <a:pt x="11808" y="19570"/>
                  </a:cubicBezTo>
                  <a:cubicBezTo>
                    <a:pt x="11747" y="19657"/>
                    <a:pt x="11761" y="19687"/>
                    <a:pt x="11777" y="19730"/>
                  </a:cubicBezTo>
                  <a:cubicBezTo>
                    <a:pt x="11777" y="19760"/>
                    <a:pt x="11808" y="19804"/>
                    <a:pt x="11733" y="19861"/>
                  </a:cubicBezTo>
                  <a:cubicBezTo>
                    <a:pt x="11659" y="19918"/>
                    <a:pt x="11556" y="19932"/>
                    <a:pt x="11482" y="19932"/>
                  </a:cubicBezTo>
                  <a:cubicBezTo>
                    <a:pt x="11423" y="19932"/>
                    <a:pt x="11379" y="19918"/>
                    <a:pt x="11321" y="19918"/>
                  </a:cubicBezTo>
                  <a:cubicBezTo>
                    <a:pt x="11276" y="19918"/>
                    <a:pt x="11232" y="19918"/>
                    <a:pt x="11188" y="19918"/>
                  </a:cubicBezTo>
                  <a:cubicBezTo>
                    <a:pt x="11025" y="19918"/>
                    <a:pt x="11011" y="19962"/>
                    <a:pt x="10995" y="20150"/>
                  </a:cubicBezTo>
                  <a:cubicBezTo>
                    <a:pt x="10980" y="20223"/>
                    <a:pt x="10995" y="20237"/>
                    <a:pt x="10995" y="20237"/>
                  </a:cubicBezTo>
                  <a:cubicBezTo>
                    <a:pt x="10995" y="20237"/>
                    <a:pt x="11011" y="20223"/>
                    <a:pt x="11025" y="20209"/>
                  </a:cubicBezTo>
                  <a:cubicBezTo>
                    <a:pt x="11085" y="20136"/>
                    <a:pt x="11085" y="20136"/>
                    <a:pt x="11085" y="20136"/>
                  </a:cubicBezTo>
                  <a:cubicBezTo>
                    <a:pt x="11085" y="20397"/>
                    <a:pt x="11085" y="20397"/>
                    <a:pt x="11085" y="20397"/>
                  </a:cubicBezTo>
                  <a:cubicBezTo>
                    <a:pt x="11039" y="20381"/>
                    <a:pt x="11039" y="20381"/>
                    <a:pt x="11039" y="20381"/>
                  </a:cubicBezTo>
                  <a:cubicBezTo>
                    <a:pt x="11039" y="20381"/>
                    <a:pt x="10950" y="20367"/>
                    <a:pt x="10789" y="20340"/>
                  </a:cubicBezTo>
                  <a:cubicBezTo>
                    <a:pt x="10789" y="20340"/>
                    <a:pt x="10773" y="20340"/>
                    <a:pt x="10759" y="20340"/>
                  </a:cubicBezTo>
                  <a:cubicBezTo>
                    <a:pt x="10656" y="20340"/>
                    <a:pt x="10598" y="20427"/>
                    <a:pt x="10510" y="20542"/>
                  </a:cubicBezTo>
                  <a:cubicBezTo>
                    <a:pt x="10479" y="20571"/>
                    <a:pt x="10479" y="20571"/>
                    <a:pt x="10479" y="20571"/>
                  </a:cubicBezTo>
                  <a:cubicBezTo>
                    <a:pt x="10421" y="20658"/>
                    <a:pt x="10391" y="20702"/>
                    <a:pt x="10333" y="20702"/>
                  </a:cubicBezTo>
                  <a:cubicBezTo>
                    <a:pt x="10302" y="20702"/>
                    <a:pt x="10272" y="20688"/>
                    <a:pt x="10228" y="20672"/>
                  </a:cubicBezTo>
                  <a:cubicBezTo>
                    <a:pt x="10200" y="20658"/>
                    <a:pt x="10200" y="20658"/>
                    <a:pt x="10200" y="20658"/>
                  </a:cubicBezTo>
                  <a:cubicBezTo>
                    <a:pt x="10141" y="20629"/>
                    <a:pt x="10125" y="20599"/>
                    <a:pt x="10125" y="20571"/>
                  </a:cubicBezTo>
                  <a:cubicBezTo>
                    <a:pt x="10125" y="20528"/>
                    <a:pt x="10141" y="20484"/>
                    <a:pt x="10170" y="20455"/>
                  </a:cubicBezTo>
                  <a:cubicBezTo>
                    <a:pt x="10111" y="20470"/>
                    <a:pt x="10051" y="20498"/>
                    <a:pt x="9978" y="20514"/>
                  </a:cubicBezTo>
                  <a:cubicBezTo>
                    <a:pt x="9787" y="20585"/>
                    <a:pt x="9550" y="20658"/>
                    <a:pt x="9359" y="20672"/>
                  </a:cubicBezTo>
                  <a:cubicBezTo>
                    <a:pt x="9344" y="20672"/>
                    <a:pt x="9328" y="20688"/>
                    <a:pt x="9300" y="20688"/>
                  </a:cubicBezTo>
                  <a:cubicBezTo>
                    <a:pt x="9063" y="20688"/>
                    <a:pt x="9035" y="20542"/>
                    <a:pt x="9020" y="20455"/>
                  </a:cubicBezTo>
                  <a:cubicBezTo>
                    <a:pt x="9020" y="20427"/>
                    <a:pt x="9020" y="20427"/>
                    <a:pt x="9020" y="20427"/>
                  </a:cubicBezTo>
                  <a:cubicBezTo>
                    <a:pt x="8990" y="20354"/>
                    <a:pt x="8902" y="20166"/>
                    <a:pt x="8799" y="20166"/>
                  </a:cubicBezTo>
                  <a:cubicBezTo>
                    <a:pt x="8680" y="20166"/>
                    <a:pt x="8680" y="20166"/>
                    <a:pt x="8680" y="20166"/>
                  </a:cubicBezTo>
                  <a:cubicBezTo>
                    <a:pt x="8578" y="20166"/>
                    <a:pt x="8503" y="20150"/>
                    <a:pt x="8489" y="20106"/>
                  </a:cubicBezTo>
                  <a:cubicBezTo>
                    <a:pt x="8473" y="20063"/>
                    <a:pt x="8534" y="20019"/>
                    <a:pt x="8562" y="19992"/>
                  </a:cubicBezTo>
                  <a:cubicBezTo>
                    <a:pt x="8622" y="19962"/>
                    <a:pt x="8636" y="19918"/>
                    <a:pt x="8622" y="19889"/>
                  </a:cubicBezTo>
                  <a:cubicBezTo>
                    <a:pt x="8608" y="19845"/>
                    <a:pt x="8562" y="19817"/>
                    <a:pt x="8503" y="19817"/>
                  </a:cubicBezTo>
                  <a:cubicBezTo>
                    <a:pt x="8473" y="19817"/>
                    <a:pt x="8445" y="19831"/>
                    <a:pt x="8415" y="19845"/>
                  </a:cubicBezTo>
                  <a:cubicBezTo>
                    <a:pt x="8326" y="19889"/>
                    <a:pt x="8254" y="19918"/>
                    <a:pt x="8179" y="19918"/>
                  </a:cubicBezTo>
                  <a:cubicBezTo>
                    <a:pt x="8121" y="19918"/>
                    <a:pt x="8077" y="19905"/>
                    <a:pt x="8016" y="19861"/>
                  </a:cubicBezTo>
                  <a:cubicBezTo>
                    <a:pt x="7972" y="19831"/>
                    <a:pt x="7884" y="19788"/>
                    <a:pt x="7781" y="19760"/>
                  </a:cubicBezTo>
                  <a:cubicBezTo>
                    <a:pt x="7706" y="19730"/>
                    <a:pt x="7620" y="19701"/>
                    <a:pt x="7574" y="19671"/>
                  </a:cubicBezTo>
                  <a:cubicBezTo>
                    <a:pt x="7515" y="19630"/>
                    <a:pt x="7457" y="19614"/>
                    <a:pt x="7413" y="19614"/>
                  </a:cubicBezTo>
                  <a:cubicBezTo>
                    <a:pt x="7354" y="19614"/>
                    <a:pt x="7310" y="19643"/>
                    <a:pt x="7294" y="19687"/>
                  </a:cubicBezTo>
                  <a:cubicBezTo>
                    <a:pt x="7250" y="19817"/>
                    <a:pt x="7044" y="19831"/>
                    <a:pt x="6956" y="19831"/>
                  </a:cubicBezTo>
                  <a:cubicBezTo>
                    <a:pt x="6912" y="19831"/>
                    <a:pt x="6867" y="19831"/>
                    <a:pt x="6823" y="19831"/>
                  </a:cubicBezTo>
                  <a:cubicBezTo>
                    <a:pt x="6763" y="19817"/>
                    <a:pt x="6720" y="19760"/>
                    <a:pt x="6690" y="19687"/>
                  </a:cubicBezTo>
                  <a:cubicBezTo>
                    <a:pt x="6690" y="19744"/>
                    <a:pt x="6676" y="19788"/>
                    <a:pt x="6660" y="19875"/>
                  </a:cubicBezTo>
                  <a:cubicBezTo>
                    <a:pt x="6616" y="20019"/>
                    <a:pt x="6660" y="20049"/>
                    <a:pt x="6735" y="20079"/>
                  </a:cubicBezTo>
                  <a:cubicBezTo>
                    <a:pt x="6763" y="20092"/>
                    <a:pt x="6793" y="20136"/>
                    <a:pt x="6807" y="20180"/>
                  </a:cubicBezTo>
                  <a:cubicBezTo>
                    <a:pt x="6837" y="20296"/>
                    <a:pt x="6823" y="20470"/>
                    <a:pt x="6763" y="20557"/>
                  </a:cubicBezTo>
                  <a:cubicBezTo>
                    <a:pt x="6749" y="20585"/>
                    <a:pt x="6720" y="20629"/>
                    <a:pt x="6704" y="20672"/>
                  </a:cubicBezTo>
                  <a:cubicBezTo>
                    <a:pt x="6676" y="20759"/>
                    <a:pt x="6646" y="20832"/>
                    <a:pt x="6557" y="20860"/>
                  </a:cubicBezTo>
                  <a:cubicBezTo>
                    <a:pt x="6483" y="20876"/>
                    <a:pt x="6306" y="21020"/>
                    <a:pt x="6217" y="21238"/>
                  </a:cubicBezTo>
                  <a:cubicBezTo>
                    <a:pt x="6131" y="21456"/>
                    <a:pt x="5837" y="21543"/>
                    <a:pt x="5660" y="21586"/>
                  </a:cubicBezTo>
                  <a:cubicBezTo>
                    <a:pt x="5616" y="21600"/>
                    <a:pt x="5616" y="21600"/>
                    <a:pt x="5616" y="21600"/>
                  </a:cubicBezTo>
                  <a:cubicBezTo>
                    <a:pt x="5586" y="21600"/>
                    <a:pt x="5557" y="21600"/>
                    <a:pt x="5541" y="2160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8" name="Google Shape;4048;p152"/>
            <p:cNvSpPr/>
            <p:nvPr/>
          </p:nvSpPr>
          <p:spPr>
            <a:xfrm>
              <a:off x="2155201" y="4910132"/>
              <a:ext cx="3552833" cy="3590993"/>
            </a:xfrm>
            <a:custGeom>
              <a:avLst/>
              <a:gdLst/>
              <a:ahLst/>
              <a:cxnLst/>
              <a:rect l="0" t="0" r="0" b="0"/>
              <a:pathLst>
                <a:path w="21512" h="21600" extrusionOk="0">
                  <a:moveTo>
                    <a:pt x="5187" y="73"/>
                  </a:moveTo>
                  <a:cubicBezTo>
                    <a:pt x="5203" y="73"/>
                    <a:pt x="5231" y="87"/>
                    <a:pt x="5275" y="130"/>
                  </a:cubicBezTo>
                  <a:cubicBezTo>
                    <a:pt x="5394" y="260"/>
                    <a:pt x="5452" y="434"/>
                    <a:pt x="5614" y="461"/>
                  </a:cubicBezTo>
                  <a:cubicBezTo>
                    <a:pt x="5775" y="477"/>
                    <a:pt x="5703" y="548"/>
                    <a:pt x="5819" y="678"/>
                  </a:cubicBezTo>
                  <a:cubicBezTo>
                    <a:pt x="5938" y="824"/>
                    <a:pt x="5952" y="868"/>
                    <a:pt x="6026" y="982"/>
                  </a:cubicBezTo>
                  <a:cubicBezTo>
                    <a:pt x="6084" y="1069"/>
                    <a:pt x="6114" y="1142"/>
                    <a:pt x="6184" y="1142"/>
                  </a:cubicBezTo>
                  <a:cubicBezTo>
                    <a:pt x="6200" y="1142"/>
                    <a:pt x="6215" y="1142"/>
                    <a:pt x="6229" y="1128"/>
                  </a:cubicBezTo>
                  <a:lnTo>
                    <a:pt x="6245" y="1128"/>
                  </a:lnTo>
                  <a:cubicBezTo>
                    <a:pt x="6347" y="1128"/>
                    <a:pt x="6347" y="1242"/>
                    <a:pt x="6435" y="1315"/>
                  </a:cubicBezTo>
                  <a:cubicBezTo>
                    <a:pt x="6479" y="1345"/>
                    <a:pt x="6582" y="1359"/>
                    <a:pt x="6656" y="1359"/>
                  </a:cubicBezTo>
                  <a:cubicBezTo>
                    <a:pt x="6700" y="1359"/>
                    <a:pt x="6730" y="1359"/>
                    <a:pt x="6730" y="1359"/>
                  </a:cubicBezTo>
                  <a:cubicBezTo>
                    <a:pt x="6730" y="1359"/>
                    <a:pt x="6861" y="1372"/>
                    <a:pt x="6861" y="1516"/>
                  </a:cubicBezTo>
                  <a:cubicBezTo>
                    <a:pt x="6861" y="1646"/>
                    <a:pt x="6949" y="1690"/>
                    <a:pt x="6935" y="1820"/>
                  </a:cubicBezTo>
                  <a:cubicBezTo>
                    <a:pt x="6907" y="1964"/>
                    <a:pt x="6891" y="2110"/>
                    <a:pt x="7023" y="2153"/>
                  </a:cubicBezTo>
                  <a:cubicBezTo>
                    <a:pt x="7156" y="2210"/>
                    <a:pt x="7288" y="2224"/>
                    <a:pt x="7288" y="2224"/>
                  </a:cubicBezTo>
                  <a:cubicBezTo>
                    <a:pt x="7288" y="2224"/>
                    <a:pt x="7332" y="2240"/>
                    <a:pt x="7376" y="2240"/>
                  </a:cubicBezTo>
                  <a:cubicBezTo>
                    <a:pt x="7435" y="2240"/>
                    <a:pt x="7509" y="2210"/>
                    <a:pt x="7479" y="2066"/>
                  </a:cubicBezTo>
                  <a:cubicBezTo>
                    <a:pt x="7479" y="2066"/>
                    <a:pt x="7567" y="2124"/>
                    <a:pt x="7641" y="2124"/>
                  </a:cubicBezTo>
                  <a:cubicBezTo>
                    <a:pt x="7686" y="2124"/>
                    <a:pt x="7714" y="2124"/>
                    <a:pt x="7730" y="2096"/>
                  </a:cubicBezTo>
                  <a:cubicBezTo>
                    <a:pt x="7758" y="2053"/>
                    <a:pt x="7774" y="2053"/>
                    <a:pt x="7788" y="2053"/>
                  </a:cubicBezTo>
                  <a:cubicBezTo>
                    <a:pt x="7818" y="2053"/>
                    <a:pt x="7832" y="2066"/>
                    <a:pt x="7890" y="2066"/>
                  </a:cubicBezTo>
                  <a:cubicBezTo>
                    <a:pt x="7979" y="2066"/>
                    <a:pt x="8067" y="1907"/>
                    <a:pt x="7906" y="1820"/>
                  </a:cubicBezTo>
                  <a:cubicBezTo>
                    <a:pt x="7744" y="1733"/>
                    <a:pt x="7537" y="1719"/>
                    <a:pt x="7495" y="1575"/>
                  </a:cubicBezTo>
                  <a:cubicBezTo>
                    <a:pt x="7451" y="1445"/>
                    <a:pt x="7407" y="1372"/>
                    <a:pt x="7567" y="1272"/>
                  </a:cubicBezTo>
                  <a:cubicBezTo>
                    <a:pt x="7730" y="1155"/>
                    <a:pt x="7744" y="1128"/>
                    <a:pt x="7890" y="1084"/>
                  </a:cubicBezTo>
                  <a:cubicBezTo>
                    <a:pt x="7934" y="1069"/>
                    <a:pt x="7965" y="1069"/>
                    <a:pt x="8009" y="1069"/>
                  </a:cubicBezTo>
                  <a:cubicBezTo>
                    <a:pt x="8067" y="1069"/>
                    <a:pt x="8127" y="1084"/>
                    <a:pt x="8185" y="1084"/>
                  </a:cubicBezTo>
                  <a:cubicBezTo>
                    <a:pt x="8274" y="1084"/>
                    <a:pt x="8436" y="1112"/>
                    <a:pt x="8478" y="1199"/>
                  </a:cubicBezTo>
                  <a:cubicBezTo>
                    <a:pt x="8508" y="1256"/>
                    <a:pt x="8553" y="1301"/>
                    <a:pt x="8583" y="1301"/>
                  </a:cubicBezTo>
                  <a:cubicBezTo>
                    <a:pt x="8613" y="1301"/>
                    <a:pt x="8613" y="1286"/>
                    <a:pt x="8613" y="1272"/>
                  </a:cubicBezTo>
                  <a:cubicBezTo>
                    <a:pt x="8613" y="1242"/>
                    <a:pt x="8627" y="1242"/>
                    <a:pt x="8641" y="1242"/>
                  </a:cubicBezTo>
                  <a:cubicBezTo>
                    <a:pt x="8685" y="1242"/>
                    <a:pt x="8743" y="1286"/>
                    <a:pt x="8803" y="1315"/>
                  </a:cubicBezTo>
                  <a:cubicBezTo>
                    <a:pt x="8803" y="1315"/>
                    <a:pt x="8817" y="1315"/>
                    <a:pt x="8831" y="1315"/>
                  </a:cubicBezTo>
                  <a:cubicBezTo>
                    <a:pt x="8920" y="1315"/>
                    <a:pt x="9052" y="1242"/>
                    <a:pt x="9052" y="1242"/>
                  </a:cubicBezTo>
                  <a:cubicBezTo>
                    <a:pt x="9052" y="1242"/>
                    <a:pt x="9066" y="1242"/>
                    <a:pt x="9096" y="1242"/>
                  </a:cubicBezTo>
                  <a:cubicBezTo>
                    <a:pt x="9126" y="1242"/>
                    <a:pt x="9185" y="1242"/>
                    <a:pt x="9229" y="1286"/>
                  </a:cubicBezTo>
                  <a:cubicBezTo>
                    <a:pt x="9303" y="1359"/>
                    <a:pt x="9259" y="1532"/>
                    <a:pt x="9259" y="1532"/>
                  </a:cubicBezTo>
                  <a:cubicBezTo>
                    <a:pt x="9259" y="1532"/>
                    <a:pt x="9201" y="1646"/>
                    <a:pt x="9273" y="1719"/>
                  </a:cubicBezTo>
                  <a:cubicBezTo>
                    <a:pt x="9317" y="1763"/>
                    <a:pt x="9377" y="1806"/>
                    <a:pt x="9436" y="1806"/>
                  </a:cubicBezTo>
                  <a:cubicBezTo>
                    <a:pt x="9464" y="1806"/>
                    <a:pt x="9480" y="1806"/>
                    <a:pt x="9508" y="1777"/>
                  </a:cubicBezTo>
                  <a:cubicBezTo>
                    <a:pt x="9524" y="1763"/>
                    <a:pt x="9538" y="1749"/>
                    <a:pt x="9552" y="1749"/>
                  </a:cubicBezTo>
                  <a:cubicBezTo>
                    <a:pt x="9582" y="1749"/>
                    <a:pt x="9612" y="1806"/>
                    <a:pt x="9656" y="1806"/>
                  </a:cubicBezTo>
                  <a:cubicBezTo>
                    <a:pt x="9684" y="1806"/>
                    <a:pt x="9700" y="1806"/>
                    <a:pt x="9714" y="1806"/>
                  </a:cubicBezTo>
                  <a:cubicBezTo>
                    <a:pt x="9773" y="1806"/>
                    <a:pt x="9833" y="1777"/>
                    <a:pt x="9817" y="1575"/>
                  </a:cubicBezTo>
                  <a:cubicBezTo>
                    <a:pt x="9803" y="1315"/>
                    <a:pt x="9861" y="1112"/>
                    <a:pt x="9773" y="954"/>
                  </a:cubicBezTo>
                  <a:cubicBezTo>
                    <a:pt x="9684" y="795"/>
                    <a:pt x="9656" y="534"/>
                    <a:pt x="9656" y="534"/>
                  </a:cubicBezTo>
                  <a:cubicBezTo>
                    <a:pt x="9656" y="534"/>
                    <a:pt x="9759" y="461"/>
                    <a:pt x="9861" y="390"/>
                  </a:cubicBezTo>
                  <a:cubicBezTo>
                    <a:pt x="9979" y="333"/>
                    <a:pt x="10052" y="288"/>
                    <a:pt x="10068" y="217"/>
                  </a:cubicBezTo>
                  <a:cubicBezTo>
                    <a:pt x="10082" y="174"/>
                    <a:pt x="10126" y="174"/>
                    <a:pt x="10184" y="174"/>
                  </a:cubicBezTo>
                  <a:cubicBezTo>
                    <a:pt x="10228" y="174"/>
                    <a:pt x="10272" y="174"/>
                    <a:pt x="10317" y="174"/>
                  </a:cubicBezTo>
                  <a:cubicBezTo>
                    <a:pt x="10435" y="174"/>
                    <a:pt x="10435" y="377"/>
                    <a:pt x="10405" y="434"/>
                  </a:cubicBezTo>
                  <a:cubicBezTo>
                    <a:pt x="10391" y="505"/>
                    <a:pt x="10435" y="678"/>
                    <a:pt x="10553" y="708"/>
                  </a:cubicBezTo>
                  <a:cubicBezTo>
                    <a:pt x="10656" y="722"/>
                    <a:pt x="10686" y="795"/>
                    <a:pt x="10714" y="881"/>
                  </a:cubicBezTo>
                  <a:cubicBezTo>
                    <a:pt x="10730" y="954"/>
                    <a:pt x="10788" y="1084"/>
                    <a:pt x="10876" y="1084"/>
                  </a:cubicBezTo>
                  <a:cubicBezTo>
                    <a:pt x="10891" y="1084"/>
                    <a:pt x="10921" y="1084"/>
                    <a:pt x="10935" y="1069"/>
                  </a:cubicBezTo>
                  <a:cubicBezTo>
                    <a:pt x="11037" y="982"/>
                    <a:pt x="11067" y="881"/>
                    <a:pt x="11125" y="881"/>
                  </a:cubicBezTo>
                  <a:cubicBezTo>
                    <a:pt x="11141" y="881"/>
                    <a:pt x="11155" y="881"/>
                    <a:pt x="11155" y="881"/>
                  </a:cubicBezTo>
                  <a:cubicBezTo>
                    <a:pt x="11230" y="925"/>
                    <a:pt x="11258" y="998"/>
                    <a:pt x="11332" y="998"/>
                  </a:cubicBezTo>
                  <a:cubicBezTo>
                    <a:pt x="11362" y="998"/>
                    <a:pt x="11376" y="998"/>
                    <a:pt x="11406" y="982"/>
                  </a:cubicBezTo>
                  <a:cubicBezTo>
                    <a:pt x="11553" y="911"/>
                    <a:pt x="11774" y="824"/>
                    <a:pt x="11920" y="824"/>
                  </a:cubicBezTo>
                  <a:cubicBezTo>
                    <a:pt x="12053" y="824"/>
                    <a:pt x="11920" y="881"/>
                    <a:pt x="12097" y="881"/>
                  </a:cubicBezTo>
                  <a:cubicBezTo>
                    <a:pt x="12273" y="881"/>
                    <a:pt x="12303" y="881"/>
                    <a:pt x="12420" y="824"/>
                  </a:cubicBezTo>
                  <a:cubicBezTo>
                    <a:pt x="12464" y="795"/>
                    <a:pt x="12508" y="781"/>
                    <a:pt x="12552" y="765"/>
                  </a:cubicBezTo>
                  <a:cubicBezTo>
                    <a:pt x="12568" y="765"/>
                    <a:pt x="12568" y="781"/>
                    <a:pt x="12568" y="781"/>
                  </a:cubicBezTo>
                  <a:cubicBezTo>
                    <a:pt x="12568" y="781"/>
                    <a:pt x="12568" y="765"/>
                    <a:pt x="12552" y="765"/>
                  </a:cubicBezTo>
                  <a:cubicBezTo>
                    <a:pt x="12568" y="765"/>
                    <a:pt x="12568" y="765"/>
                    <a:pt x="12582" y="765"/>
                  </a:cubicBezTo>
                  <a:cubicBezTo>
                    <a:pt x="12626" y="765"/>
                    <a:pt x="12671" y="781"/>
                    <a:pt x="12685" y="824"/>
                  </a:cubicBezTo>
                  <a:cubicBezTo>
                    <a:pt x="12729" y="881"/>
                    <a:pt x="12715" y="1155"/>
                    <a:pt x="12817" y="1199"/>
                  </a:cubicBezTo>
                  <a:cubicBezTo>
                    <a:pt x="12936" y="1242"/>
                    <a:pt x="13052" y="1286"/>
                    <a:pt x="13140" y="1286"/>
                  </a:cubicBezTo>
                  <a:cubicBezTo>
                    <a:pt x="13200" y="1286"/>
                    <a:pt x="13347" y="1359"/>
                    <a:pt x="13449" y="1416"/>
                  </a:cubicBezTo>
                  <a:cubicBezTo>
                    <a:pt x="13463" y="1445"/>
                    <a:pt x="13554" y="1633"/>
                    <a:pt x="13435" y="1690"/>
                  </a:cubicBezTo>
                  <a:cubicBezTo>
                    <a:pt x="13303" y="1763"/>
                    <a:pt x="13317" y="1907"/>
                    <a:pt x="13463" y="1964"/>
                  </a:cubicBezTo>
                  <a:cubicBezTo>
                    <a:pt x="13596" y="2009"/>
                    <a:pt x="13596" y="2066"/>
                    <a:pt x="13758" y="2096"/>
                  </a:cubicBezTo>
                  <a:cubicBezTo>
                    <a:pt x="13921" y="2110"/>
                    <a:pt x="13891" y="2311"/>
                    <a:pt x="13817" y="2384"/>
                  </a:cubicBezTo>
                  <a:cubicBezTo>
                    <a:pt x="13758" y="2457"/>
                    <a:pt x="13728" y="2658"/>
                    <a:pt x="13817" y="2717"/>
                  </a:cubicBezTo>
                  <a:cubicBezTo>
                    <a:pt x="13921" y="2788"/>
                    <a:pt x="14023" y="2788"/>
                    <a:pt x="14098" y="2948"/>
                  </a:cubicBezTo>
                  <a:cubicBezTo>
                    <a:pt x="14170" y="3092"/>
                    <a:pt x="14332" y="3092"/>
                    <a:pt x="14509" y="3236"/>
                  </a:cubicBezTo>
                  <a:cubicBezTo>
                    <a:pt x="14686" y="3366"/>
                    <a:pt x="14714" y="3409"/>
                    <a:pt x="14876" y="3439"/>
                  </a:cubicBezTo>
                  <a:cubicBezTo>
                    <a:pt x="15023" y="3452"/>
                    <a:pt x="15169" y="3569"/>
                    <a:pt x="15083" y="3656"/>
                  </a:cubicBezTo>
                  <a:cubicBezTo>
                    <a:pt x="14979" y="3742"/>
                    <a:pt x="15053" y="3813"/>
                    <a:pt x="15229" y="3886"/>
                  </a:cubicBezTo>
                  <a:cubicBezTo>
                    <a:pt x="15420" y="3945"/>
                    <a:pt x="15376" y="4060"/>
                    <a:pt x="15259" y="4190"/>
                  </a:cubicBezTo>
                  <a:cubicBezTo>
                    <a:pt x="15141" y="4334"/>
                    <a:pt x="15125" y="4393"/>
                    <a:pt x="15053" y="4580"/>
                  </a:cubicBezTo>
                  <a:cubicBezTo>
                    <a:pt x="14979" y="4754"/>
                    <a:pt x="15125" y="4754"/>
                    <a:pt x="15125" y="4754"/>
                  </a:cubicBezTo>
                  <a:cubicBezTo>
                    <a:pt x="15125" y="4754"/>
                    <a:pt x="14964" y="4841"/>
                    <a:pt x="14876" y="4955"/>
                  </a:cubicBezTo>
                  <a:cubicBezTo>
                    <a:pt x="14774" y="5071"/>
                    <a:pt x="14832" y="5128"/>
                    <a:pt x="14890" y="5215"/>
                  </a:cubicBezTo>
                  <a:cubicBezTo>
                    <a:pt x="14964" y="5316"/>
                    <a:pt x="15169" y="5375"/>
                    <a:pt x="15259" y="5404"/>
                  </a:cubicBezTo>
                  <a:cubicBezTo>
                    <a:pt x="15346" y="5418"/>
                    <a:pt x="15332" y="5576"/>
                    <a:pt x="15302" y="5692"/>
                  </a:cubicBezTo>
                  <a:cubicBezTo>
                    <a:pt x="15274" y="5809"/>
                    <a:pt x="15434" y="5809"/>
                    <a:pt x="15478" y="5866"/>
                  </a:cubicBezTo>
                  <a:cubicBezTo>
                    <a:pt x="15522" y="5939"/>
                    <a:pt x="15685" y="6400"/>
                    <a:pt x="15685" y="6400"/>
                  </a:cubicBezTo>
                  <a:cubicBezTo>
                    <a:pt x="15685" y="6400"/>
                    <a:pt x="15876" y="6444"/>
                    <a:pt x="15890" y="6587"/>
                  </a:cubicBezTo>
                  <a:cubicBezTo>
                    <a:pt x="15920" y="6718"/>
                    <a:pt x="15848" y="7094"/>
                    <a:pt x="16038" y="7094"/>
                  </a:cubicBezTo>
                  <a:cubicBezTo>
                    <a:pt x="16215" y="7094"/>
                    <a:pt x="16436" y="7325"/>
                    <a:pt x="16508" y="7498"/>
                  </a:cubicBezTo>
                  <a:cubicBezTo>
                    <a:pt x="16538" y="7599"/>
                    <a:pt x="16596" y="7629"/>
                    <a:pt x="16684" y="7629"/>
                  </a:cubicBezTo>
                  <a:cubicBezTo>
                    <a:pt x="16759" y="7629"/>
                    <a:pt x="16861" y="7599"/>
                    <a:pt x="16993" y="7571"/>
                  </a:cubicBezTo>
                  <a:cubicBezTo>
                    <a:pt x="17024" y="7556"/>
                    <a:pt x="17052" y="7556"/>
                    <a:pt x="17082" y="7556"/>
                  </a:cubicBezTo>
                  <a:cubicBezTo>
                    <a:pt x="17317" y="7556"/>
                    <a:pt x="17493" y="7759"/>
                    <a:pt x="17595" y="7859"/>
                  </a:cubicBezTo>
                  <a:cubicBezTo>
                    <a:pt x="17714" y="7976"/>
                    <a:pt x="17802" y="8076"/>
                    <a:pt x="17876" y="8177"/>
                  </a:cubicBezTo>
                  <a:cubicBezTo>
                    <a:pt x="17935" y="8263"/>
                    <a:pt x="17935" y="8380"/>
                    <a:pt x="18053" y="8437"/>
                  </a:cubicBezTo>
                  <a:cubicBezTo>
                    <a:pt x="18169" y="8510"/>
                    <a:pt x="18332" y="8640"/>
                    <a:pt x="18346" y="8756"/>
                  </a:cubicBezTo>
                  <a:cubicBezTo>
                    <a:pt x="18376" y="8871"/>
                    <a:pt x="18509" y="8973"/>
                    <a:pt x="18509" y="8973"/>
                  </a:cubicBezTo>
                  <a:cubicBezTo>
                    <a:pt x="18509" y="8973"/>
                    <a:pt x="18846" y="8973"/>
                    <a:pt x="18964" y="9001"/>
                  </a:cubicBezTo>
                  <a:cubicBezTo>
                    <a:pt x="19083" y="9015"/>
                    <a:pt x="19376" y="9362"/>
                    <a:pt x="19420" y="9464"/>
                  </a:cubicBezTo>
                  <a:cubicBezTo>
                    <a:pt x="19464" y="9579"/>
                    <a:pt x="19331" y="9809"/>
                    <a:pt x="19390" y="9825"/>
                  </a:cubicBezTo>
                  <a:cubicBezTo>
                    <a:pt x="19464" y="9853"/>
                    <a:pt x="19626" y="9898"/>
                    <a:pt x="19787" y="10026"/>
                  </a:cubicBezTo>
                  <a:cubicBezTo>
                    <a:pt x="19817" y="10056"/>
                    <a:pt x="19831" y="10056"/>
                    <a:pt x="19847" y="10056"/>
                  </a:cubicBezTo>
                  <a:cubicBezTo>
                    <a:pt x="19919" y="10056"/>
                    <a:pt x="19905" y="9882"/>
                    <a:pt x="20008" y="9882"/>
                  </a:cubicBezTo>
                  <a:cubicBezTo>
                    <a:pt x="20008" y="9882"/>
                    <a:pt x="20024" y="9898"/>
                    <a:pt x="20038" y="9898"/>
                  </a:cubicBezTo>
                  <a:cubicBezTo>
                    <a:pt x="20200" y="9939"/>
                    <a:pt x="20347" y="9983"/>
                    <a:pt x="20419" y="10142"/>
                  </a:cubicBezTo>
                  <a:cubicBezTo>
                    <a:pt x="20493" y="10302"/>
                    <a:pt x="20552" y="10389"/>
                    <a:pt x="20700" y="10403"/>
                  </a:cubicBezTo>
                  <a:cubicBezTo>
                    <a:pt x="20714" y="10403"/>
                    <a:pt x="20728" y="10417"/>
                    <a:pt x="20744" y="10417"/>
                  </a:cubicBezTo>
                  <a:cubicBezTo>
                    <a:pt x="20817" y="10417"/>
                    <a:pt x="20891" y="10389"/>
                    <a:pt x="20935" y="10389"/>
                  </a:cubicBezTo>
                  <a:cubicBezTo>
                    <a:pt x="20949" y="10389"/>
                    <a:pt x="20965" y="10389"/>
                    <a:pt x="20965" y="10403"/>
                  </a:cubicBezTo>
                  <a:cubicBezTo>
                    <a:pt x="20993" y="10476"/>
                    <a:pt x="21112" y="10649"/>
                    <a:pt x="21170" y="10750"/>
                  </a:cubicBezTo>
                  <a:cubicBezTo>
                    <a:pt x="21244" y="10836"/>
                    <a:pt x="21258" y="10894"/>
                    <a:pt x="21332" y="11038"/>
                  </a:cubicBezTo>
                  <a:cubicBezTo>
                    <a:pt x="21405" y="11168"/>
                    <a:pt x="21360" y="11241"/>
                    <a:pt x="21332" y="11428"/>
                  </a:cubicBezTo>
                  <a:cubicBezTo>
                    <a:pt x="21302" y="11631"/>
                    <a:pt x="21360" y="11615"/>
                    <a:pt x="21421" y="11732"/>
                  </a:cubicBezTo>
                  <a:cubicBezTo>
                    <a:pt x="21493" y="11832"/>
                    <a:pt x="21405" y="11992"/>
                    <a:pt x="21360" y="12223"/>
                  </a:cubicBezTo>
                  <a:cubicBezTo>
                    <a:pt x="21302" y="12439"/>
                    <a:pt x="21244" y="12367"/>
                    <a:pt x="21156" y="12512"/>
                  </a:cubicBezTo>
                  <a:cubicBezTo>
                    <a:pt x="21051" y="12643"/>
                    <a:pt x="21081" y="12729"/>
                    <a:pt x="20993" y="12800"/>
                  </a:cubicBezTo>
                  <a:cubicBezTo>
                    <a:pt x="20979" y="12800"/>
                    <a:pt x="20965" y="12816"/>
                    <a:pt x="20949" y="12816"/>
                  </a:cubicBezTo>
                  <a:cubicBezTo>
                    <a:pt x="20861" y="12816"/>
                    <a:pt x="20772" y="12656"/>
                    <a:pt x="20700" y="12599"/>
                  </a:cubicBezTo>
                  <a:cubicBezTo>
                    <a:pt x="20596" y="12526"/>
                    <a:pt x="20449" y="12526"/>
                    <a:pt x="20259" y="12469"/>
                  </a:cubicBezTo>
                  <a:cubicBezTo>
                    <a:pt x="20126" y="12410"/>
                    <a:pt x="20110" y="12339"/>
                    <a:pt x="20082" y="12339"/>
                  </a:cubicBezTo>
                  <a:cubicBezTo>
                    <a:pt x="20066" y="12339"/>
                    <a:pt x="20052" y="12353"/>
                    <a:pt x="20038" y="12367"/>
                  </a:cubicBezTo>
                  <a:cubicBezTo>
                    <a:pt x="19950" y="12469"/>
                    <a:pt x="20008" y="12469"/>
                    <a:pt x="19875" y="12556"/>
                  </a:cubicBezTo>
                  <a:cubicBezTo>
                    <a:pt x="19743" y="12643"/>
                    <a:pt x="19743" y="12570"/>
                    <a:pt x="19743" y="12686"/>
                  </a:cubicBezTo>
                  <a:cubicBezTo>
                    <a:pt x="19743" y="12800"/>
                    <a:pt x="19831" y="13047"/>
                    <a:pt x="19831" y="13047"/>
                  </a:cubicBezTo>
                  <a:cubicBezTo>
                    <a:pt x="19831" y="13047"/>
                    <a:pt x="19787" y="13177"/>
                    <a:pt x="19743" y="13335"/>
                  </a:cubicBezTo>
                  <a:cubicBezTo>
                    <a:pt x="19699" y="13494"/>
                    <a:pt x="19743" y="13611"/>
                    <a:pt x="19699" y="13798"/>
                  </a:cubicBezTo>
                  <a:cubicBezTo>
                    <a:pt x="19655" y="14001"/>
                    <a:pt x="19038" y="14362"/>
                    <a:pt x="18846" y="14405"/>
                  </a:cubicBezTo>
                  <a:cubicBezTo>
                    <a:pt x="18669" y="14449"/>
                    <a:pt x="18390" y="14492"/>
                    <a:pt x="18214" y="14563"/>
                  </a:cubicBezTo>
                  <a:cubicBezTo>
                    <a:pt x="18037" y="14636"/>
                    <a:pt x="17788" y="14896"/>
                    <a:pt x="17744" y="14967"/>
                  </a:cubicBezTo>
                  <a:cubicBezTo>
                    <a:pt x="17714" y="14997"/>
                    <a:pt x="17684" y="14997"/>
                    <a:pt x="17656" y="14997"/>
                  </a:cubicBezTo>
                  <a:cubicBezTo>
                    <a:pt x="17612" y="14997"/>
                    <a:pt x="17581" y="14997"/>
                    <a:pt x="17537" y="14997"/>
                  </a:cubicBezTo>
                  <a:cubicBezTo>
                    <a:pt x="17493" y="14997"/>
                    <a:pt x="17465" y="14997"/>
                    <a:pt x="17419" y="15011"/>
                  </a:cubicBezTo>
                  <a:cubicBezTo>
                    <a:pt x="17288" y="15054"/>
                    <a:pt x="17347" y="15170"/>
                    <a:pt x="17244" y="15344"/>
                  </a:cubicBezTo>
                  <a:cubicBezTo>
                    <a:pt x="17126" y="15531"/>
                    <a:pt x="16965" y="15503"/>
                    <a:pt x="16875" y="15661"/>
                  </a:cubicBezTo>
                  <a:cubicBezTo>
                    <a:pt x="16787" y="15821"/>
                    <a:pt x="16831" y="15979"/>
                    <a:pt x="17007" y="16065"/>
                  </a:cubicBezTo>
                  <a:cubicBezTo>
                    <a:pt x="17184" y="16152"/>
                    <a:pt x="17333" y="16152"/>
                    <a:pt x="17347" y="16312"/>
                  </a:cubicBezTo>
                  <a:cubicBezTo>
                    <a:pt x="17377" y="16470"/>
                    <a:pt x="17493" y="16602"/>
                    <a:pt x="17626" y="16643"/>
                  </a:cubicBezTo>
                  <a:cubicBezTo>
                    <a:pt x="17758" y="16687"/>
                    <a:pt x="17802" y="16919"/>
                    <a:pt x="17965" y="17164"/>
                  </a:cubicBezTo>
                  <a:cubicBezTo>
                    <a:pt x="18125" y="17410"/>
                    <a:pt x="17846" y="17597"/>
                    <a:pt x="17788" y="17785"/>
                  </a:cubicBezTo>
                  <a:cubicBezTo>
                    <a:pt x="17714" y="17958"/>
                    <a:pt x="17595" y="17958"/>
                    <a:pt x="17670" y="18146"/>
                  </a:cubicBezTo>
                  <a:cubicBezTo>
                    <a:pt x="17714" y="18248"/>
                    <a:pt x="17730" y="18305"/>
                    <a:pt x="17772" y="18305"/>
                  </a:cubicBezTo>
                  <a:cubicBezTo>
                    <a:pt x="17816" y="18305"/>
                    <a:pt x="17891" y="18262"/>
                    <a:pt x="18009" y="18189"/>
                  </a:cubicBezTo>
                  <a:cubicBezTo>
                    <a:pt x="18053" y="18161"/>
                    <a:pt x="18097" y="18146"/>
                    <a:pt x="18141" y="18146"/>
                  </a:cubicBezTo>
                  <a:cubicBezTo>
                    <a:pt x="18318" y="18146"/>
                    <a:pt x="18420" y="18435"/>
                    <a:pt x="18509" y="18595"/>
                  </a:cubicBezTo>
                  <a:cubicBezTo>
                    <a:pt x="18625" y="18769"/>
                    <a:pt x="18509" y="18855"/>
                    <a:pt x="18376" y="19013"/>
                  </a:cubicBezTo>
                  <a:cubicBezTo>
                    <a:pt x="18244" y="19173"/>
                    <a:pt x="18332" y="19273"/>
                    <a:pt x="18332" y="19390"/>
                  </a:cubicBezTo>
                  <a:cubicBezTo>
                    <a:pt x="18332" y="19504"/>
                    <a:pt x="18464" y="19577"/>
                    <a:pt x="18376" y="19664"/>
                  </a:cubicBezTo>
                  <a:cubicBezTo>
                    <a:pt x="18288" y="19737"/>
                    <a:pt x="18288" y="19822"/>
                    <a:pt x="18200" y="19822"/>
                  </a:cubicBezTo>
                  <a:cubicBezTo>
                    <a:pt x="18186" y="19822"/>
                    <a:pt x="18186" y="19822"/>
                    <a:pt x="18169" y="19822"/>
                  </a:cubicBezTo>
                  <a:cubicBezTo>
                    <a:pt x="18053" y="19794"/>
                    <a:pt x="18053" y="19794"/>
                    <a:pt x="17876" y="19751"/>
                  </a:cubicBezTo>
                  <a:cubicBezTo>
                    <a:pt x="17684" y="19707"/>
                    <a:pt x="17581" y="19461"/>
                    <a:pt x="17391" y="19390"/>
                  </a:cubicBezTo>
                  <a:cubicBezTo>
                    <a:pt x="17214" y="19331"/>
                    <a:pt x="17082" y="19143"/>
                    <a:pt x="17170" y="19057"/>
                  </a:cubicBezTo>
                  <a:cubicBezTo>
                    <a:pt x="17258" y="18970"/>
                    <a:pt x="17347" y="18926"/>
                    <a:pt x="17184" y="18855"/>
                  </a:cubicBezTo>
                  <a:cubicBezTo>
                    <a:pt x="17038" y="18782"/>
                    <a:pt x="17052" y="18652"/>
                    <a:pt x="16965" y="18566"/>
                  </a:cubicBezTo>
                  <a:cubicBezTo>
                    <a:pt x="16919" y="18522"/>
                    <a:pt x="16861" y="18493"/>
                    <a:pt x="16787" y="18493"/>
                  </a:cubicBezTo>
                  <a:cubicBezTo>
                    <a:pt x="16714" y="18493"/>
                    <a:pt x="16640" y="18508"/>
                    <a:pt x="16552" y="18522"/>
                  </a:cubicBezTo>
                  <a:cubicBezTo>
                    <a:pt x="16347" y="18536"/>
                    <a:pt x="16303" y="18652"/>
                    <a:pt x="16171" y="18812"/>
                  </a:cubicBezTo>
                  <a:cubicBezTo>
                    <a:pt x="16096" y="18883"/>
                    <a:pt x="16052" y="18913"/>
                    <a:pt x="16008" y="18913"/>
                  </a:cubicBezTo>
                  <a:cubicBezTo>
                    <a:pt x="15950" y="18913"/>
                    <a:pt x="15890" y="18883"/>
                    <a:pt x="15831" y="18855"/>
                  </a:cubicBezTo>
                  <a:cubicBezTo>
                    <a:pt x="15685" y="18812"/>
                    <a:pt x="15627" y="18609"/>
                    <a:pt x="15552" y="18493"/>
                  </a:cubicBezTo>
                  <a:cubicBezTo>
                    <a:pt x="15522" y="18449"/>
                    <a:pt x="15434" y="18422"/>
                    <a:pt x="15332" y="18422"/>
                  </a:cubicBezTo>
                  <a:cubicBezTo>
                    <a:pt x="15213" y="18422"/>
                    <a:pt x="15083" y="18449"/>
                    <a:pt x="14964" y="18493"/>
                  </a:cubicBezTo>
                  <a:cubicBezTo>
                    <a:pt x="14846" y="18536"/>
                    <a:pt x="14774" y="18566"/>
                    <a:pt x="14730" y="18566"/>
                  </a:cubicBezTo>
                  <a:cubicBezTo>
                    <a:pt x="14700" y="18566"/>
                    <a:pt x="14686" y="18536"/>
                    <a:pt x="14714" y="18493"/>
                  </a:cubicBezTo>
                  <a:cubicBezTo>
                    <a:pt x="14758" y="18406"/>
                    <a:pt x="14802" y="18189"/>
                    <a:pt x="14730" y="18189"/>
                  </a:cubicBezTo>
                  <a:cubicBezTo>
                    <a:pt x="14714" y="18189"/>
                    <a:pt x="14714" y="18189"/>
                    <a:pt x="14714" y="18189"/>
                  </a:cubicBezTo>
                  <a:cubicBezTo>
                    <a:pt x="14625" y="18205"/>
                    <a:pt x="14553" y="18349"/>
                    <a:pt x="14421" y="18479"/>
                  </a:cubicBezTo>
                  <a:cubicBezTo>
                    <a:pt x="14274" y="18609"/>
                    <a:pt x="14376" y="18725"/>
                    <a:pt x="14479" y="18897"/>
                  </a:cubicBezTo>
                  <a:cubicBezTo>
                    <a:pt x="14597" y="19086"/>
                    <a:pt x="14581" y="19086"/>
                    <a:pt x="14435" y="19100"/>
                  </a:cubicBezTo>
                  <a:cubicBezTo>
                    <a:pt x="14376" y="19114"/>
                    <a:pt x="14332" y="19114"/>
                    <a:pt x="14274" y="19114"/>
                  </a:cubicBezTo>
                  <a:cubicBezTo>
                    <a:pt x="14228" y="19114"/>
                    <a:pt x="14184" y="19114"/>
                    <a:pt x="14126" y="19100"/>
                  </a:cubicBezTo>
                  <a:cubicBezTo>
                    <a:pt x="13979" y="19086"/>
                    <a:pt x="13803" y="19057"/>
                    <a:pt x="13670" y="19029"/>
                  </a:cubicBezTo>
                  <a:cubicBezTo>
                    <a:pt x="13656" y="19029"/>
                    <a:pt x="13640" y="19029"/>
                    <a:pt x="13626" y="19029"/>
                  </a:cubicBezTo>
                  <a:cubicBezTo>
                    <a:pt x="13463" y="19029"/>
                    <a:pt x="13068" y="19157"/>
                    <a:pt x="12919" y="19273"/>
                  </a:cubicBezTo>
                  <a:cubicBezTo>
                    <a:pt x="12847" y="19331"/>
                    <a:pt x="12759" y="19346"/>
                    <a:pt x="12671" y="19346"/>
                  </a:cubicBezTo>
                  <a:cubicBezTo>
                    <a:pt x="12538" y="19346"/>
                    <a:pt x="12392" y="19317"/>
                    <a:pt x="12287" y="19317"/>
                  </a:cubicBezTo>
                  <a:cubicBezTo>
                    <a:pt x="12273" y="19317"/>
                    <a:pt x="12243" y="19317"/>
                    <a:pt x="12229" y="19331"/>
                  </a:cubicBezTo>
                  <a:cubicBezTo>
                    <a:pt x="12053" y="19346"/>
                    <a:pt x="11920" y="19346"/>
                    <a:pt x="11774" y="19534"/>
                  </a:cubicBezTo>
                  <a:cubicBezTo>
                    <a:pt x="11641" y="19707"/>
                    <a:pt x="11818" y="19721"/>
                    <a:pt x="11713" y="19822"/>
                  </a:cubicBezTo>
                  <a:cubicBezTo>
                    <a:pt x="11655" y="19865"/>
                    <a:pt x="11567" y="19865"/>
                    <a:pt x="11479" y="19865"/>
                  </a:cubicBezTo>
                  <a:cubicBezTo>
                    <a:pt x="11376" y="19865"/>
                    <a:pt x="11274" y="19865"/>
                    <a:pt x="11186" y="19865"/>
                  </a:cubicBezTo>
                  <a:cubicBezTo>
                    <a:pt x="11009" y="19865"/>
                    <a:pt x="10979" y="19924"/>
                    <a:pt x="10965" y="20125"/>
                  </a:cubicBezTo>
                  <a:cubicBezTo>
                    <a:pt x="10949" y="20212"/>
                    <a:pt x="10965" y="20241"/>
                    <a:pt x="10979" y="20241"/>
                  </a:cubicBezTo>
                  <a:cubicBezTo>
                    <a:pt x="11009" y="20241"/>
                    <a:pt x="11053" y="20198"/>
                    <a:pt x="11053" y="20198"/>
                  </a:cubicBezTo>
                  <a:cubicBezTo>
                    <a:pt x="11053" y="20328"/>
                    <a:pt x="11053" y="20328"/>
                    <a:pt x="11053" y="20328"/>
                  </a:cubicBezTo>
                  <a:cubicBezTo>
                    <a:pt x="11053" y="20328"/>
                    <a:pt x="10965" y="20314"/>
                    <a:pt x="10802" y="20285"/>
                  </a:cubicBezTo>
                  <a:cubicBezTo>
                    <a:pt x="10788" y="20285"/>
                    <a:pt x="10772" y="20285"/>
                    <a:pt x="10758" y="20285"/>
                  </a:cubicBezTo>
                  <a:cubicBezTo>
                    <a:pt x="10626" y="20285"/>
                    <a:pt x="10567" y="20385"/>
                    <a:pt x="10465" y="20531"/>
                  </a:cubicBezTo>
                  <a:cubicBezTo>
                    <a:pt x="10391" y="20616"/>
                    <a:pt x="10361" y="20646"/>
                    <a:pt x="10333" y="20646"/>
                  </a:cubicBezTo>
                  <a:cubicBezTo>
                    <a:pt x="10303" y="20646"/>
                    <a:pt x="10272" y="20632"/>
                    <a:pt x="10214" y="20602"/>
                  </a:cubicBezTo>
                  <a:cubicBezTo>
                    <a:pt x="10068" y="20531"/>
                    <a:pt x="10258" y="20372"/>
                    <a:pt x="10258" y="20372"/>
                  </a:cubicBezTo>
                  <a:cubicBezTo>
                    <a:pt x="10098" y="20401"/>
                    <a:pt x="9656" y="20602"/>
                    <a:pt x="9361" y="20616"/>
                  </a:cubicBezTo>
                  <a:cubicBezTo>
                    <a:pt x="9347" y="20616"/>
                    <a:pt x="9331" y="20616"/>
                    <a:pt x="9303" y="20616"/>
                  </a:cubicBezTo>
                  <a:cubicBezTo>
                    <a:pt x="9066" y="20616"/>
                    <a:pt x="9066" y="20488"/>
                    <a:pt x="9052" y="20401"/>
                  </a:cubicBezTo>
                  <a:cubicBezTo>
                    <a:pt x="9024" y="20314"/>
                    <a:pt x="8936" y="20111"/>
                    <a:pt x="8803" y="20111"/>
                  </a:cubicBezTo>
                  <a:cubicBezTo>
                    <a:pt x="8759" y="20111"/>
                    <a:pt x="8715" y="20111"/>
                    <a:pt x="8685" y="20111"/>
                  </a:cubicBezTo>
                  <a:cubicBezTo>
                    <a:pt x="8567" y="20111"/>
                    <a:pt x="8450" y="20098"/>
                    <a:pt x="8597" y="19995"/>
                  </a:cubicBezTo>
                  <a:cubicBezTo>
                    <a:pt x="8729" y="19894"/>
                    <a:pt x="8641" y="19764"/>
                    <a:pt x="8508" y="19764"/>
                  </a:cubicBezTo>
                  <a:cubicBezTo>
                    <a:pt x="8478" y="19764"/>
                    <a:pt x="8436" y="19780"/>
                    <a:pt x="8406" y="19794"/>
                  </a:cubicBezTo>
                  <a:cubicBezTo>
                    <a:pt x="8318" y="19837"/>
                    <a:pt x="8260" y="19865"/>
                    <a:pt x="8185" y="19865"/>
                  </a:cubicBezTo>
                  <a:cubicBezTo>
                    <a:pt x="8141" y="19865"/>
                    <a:pt x="8083" y="19851"/>
                    <a:pt x="8053" y="19822"/>
                  </a:cubicBezTo>
                  <a:cubicBezTo>
                    <a:pt x="7950" y="19751"/>
                    <a:pt x="7700" y="19678"/>
                    <a:pt x="7597" y="19620"/>
                  </a:cubicBezTo>
                  <a:cubicBezTo>
                    <a:pt x="7537" y="19591"/>
                    <a:pt x="7479" y="19563"/>
                    <a:pt x="7421" y="19563"/>
                  </a:cubicBezTo>
                  <a:cubicBezTo>
                    <a:pt x="7346" y="19563"/>
                    <a:pt x="7302" y="19591"/>
                    <a:pt x="7274" y="19664"/>
                  </a:cubicBezTo>
                  <a:cubicBezTo>
                    <a:pt x="7244" y="19751"/>
                    <a:pt x="7098" y="19780"/>
                    <a:pt x="6965" y="19780"/>
                  </a:cubicBezTo>
                  <a:cubicBezTo>
                    <a:pt x="6921" y="19780"/>
                    <a:pt x="6877" y="19780"/>
                    <a:pt x="6847" y="19780"/>
                  </a:cubicBezTo>
                  <a:cubicBezTo>
                    <a:pt x="6744" y="19751"/>
                    <a:pt x="6670" y="19534"/>
                    <a:pt x="6656" y="19534"/>
                  </a:cubicBezTo>
                  <a:lnTo>
                    <a:pt x="6656" y="19547"/>
                  </a:lnTo>
                  <a:cubicBezTo>
                    <a:pt x="6656" y="19620"/>
                    <a:pt x="6686" y="19678"/>
                    <a:pt x="6642" y="19837"/>
                  </a:cubicBezTo>
                  <a:cubicBezTo>
                    <a:pt x="6596" y="19995"/>
                    <a:pt x="6642" y="20038"/>
                    <a:pt x="6730" y="20082"/>
                  </a:cubicBezTo>
                  <a:cubicBezTo>
                    <a:pt x="6817" y="20125"/>
                    <a:pt x="6817" y="20401"/>
                    <a:pt x="6744" y="20516"/>
                  </a:cubicBezTo>
                  <a:cubicBezTo>
                    <a:pt x="6686" y="20616"/>
                    <a:pt x="6656" y="20776"/>
                    <a:pt x="6568" y="20805"/>
                  </a:cubicBezTo>
                  <a:cubicBezTo>
                    <a:pt x="6479" y="20819"/>
                    <a:pt x="6289" y="20979"/>
                    <a:pt x="6200" y="21210"/>
                  </a:cubicBezTo>
                  <a:cubicBezTo>
                    <a:pt x="6114" y="21426"/>
                    <a:pt x="5775" y="21497"/>
                    <a:pt x="5614" y="21541"/>
                  </a:cubicBezTo>
                  <a:cubicBezTo>
                    <a:pt x="5598" y="21541"/>
                    <a:pt x="5570" y="21541"/>
                    <a:pt x="5554" y="21541"/>
                  </a:cubicBezTo>
                  <a:cubicBezTo>
                    <a:pt x="5452" y="21541"/>
                    <a:pt x="5438" y="21440"/>
                    <a:pt x="5526" y="21383"/>
                  </a:cubicBezTo>
                  <a:cubicBezTo>
                    <a:pt x="5614" y="21310"/>
                    <a:pt x="5614" y="21180"/>
                    <a:pt x="5659" y="20979"/>
                  </a:cubicBezTo>
                  <a:cubicBezTo>
                    <a:pt x="5687" y="20849"/>
                    <a:pt x="5614" y="20762"/>
                    <a:pt x="5540" y="20762"/>
                  </a:cubicBezTo>
                  <a:cubicBezTo>
                    <a:pt x="5496" y="20762"/>
                    <a:pt x="5466" y="20776"/>
                    <a:pt x="5452" y="20819"/>
                  </a:cubicBezTo>
                  <a:cubicBezTo>
                    <a:pt x="5422" y="20906"/>
                    <a:pt x="5319" y="20949"/>
                    <a:pt x="5217" y="20949"/>
                  </a:cubicBezTo>
                  <a:cubicBezTo>
                    <a:pt x="5159" y="20949"/>
                    <a:pt x="5113" y="20936"/>
                    <a:pt x="5069" y="20906"/>
                  </a:cubicBezTo>
                  <a:cubicBezTo>
                    <a:pt x="4952" y="20849"/>
                    <a:pt x="4952" y="20719"/>
                    <a:pt x="5069" y="20602"/>
                  </a:cubicBezTo>
                  <a:cubicBezTo>
                    <a:pt x="5173" y="20488"/>
                    <a:pt x="5010" y="20212"/>
                    <a:pt x="4938" y="20212"/>
                  </a:cubicBezTo>
                  <a:cubicBezTo>
                    <a:pt x="4922" y="20228"/>
                    <a:pt x="4908" y="20228"/>
                    <a:pt x="4892" y="20228"/>
                  </a:cubicBezTo>
                  <a:cubicBezTo>
                    <a:pt x="4806" y="20228"/>
                    <a:pt x="4687" y="20184"/>
                    <a:pt x="4613" y="20111"/>
                  </a:cubicBezTo>
                  <a:cubicBezTo>
                    <a:pt x="4525" y="20025"/>
                    <a:pt x="4497" y="19881"/>
                    <a:pt x="4452" y="19822"/>
                  </a:cubicBezTo>
                  <a:cubicBezTo>
                    <a:pt x="4438" y="19794"/>
                    <a:pt x="4408" y="19794"/>
                    <a:pt x="4348" y="19794"/>
                  </a:cubicBezTo>
                  <a:cubicBezTo>
                    <a:pt x="4246" y="19794"/>
                    <a:pt x="4099" y="19822"/>
                    <a:pt x="3997" y="19837"/>
                  </a:cubicBezTo>
                  <a:cubicBezTo>
                    <a:pt x="3981" y="19837"/>
                    <a:pt x="3967" y="19837"/>
                    <a:pt x="3953" y="19837"/>
                  </a:cubicBezTo>
                  <a:cubicBezTo>
                    <a:pt x="3848" y="19837"/>
                    <a:pt x="3804" y="19751"/>
                    <a:pt x="3834" y="19620"/>
                  </a:cubicBezTo>
                  <a:cubicBezTo>
                    <a:pt x="3864" y="19504"/>
                    <a:pt x="3776" y="19447"/>
                    <a:pt x="3688" y="19447"/>
                  </a:cubicBezTo>
                  <a:cubicBezTo>
                    <a:pt x="3658" y="19447"/>
                    <a:pt x="3614" y="19461"/>
                    <a:pt x="3583" y="19476"/>
                  </a:cubicBezTo>
                  <a:cubicBezTo>
                    <a:pt x="3497" y="19547"/>
                    <a:pt x="3453" y="19794"/>
                    <a:pt x="3453" y="19794"/>
                  </a:cubicBezTo>
                  <a:cubicBezTo>
                    <a:pt x="3453" y="19794"/>
                    <a:pt x="3453" y="19794"/>
                    <a:pt x="3453" y="19808"/>
                  </a:cubicBezTo>
                  <a:cubicBezTo>
                    <a:pt x="3349" y="19794"/>
                    <a:pt x="3158" y="19764"/>
                    <a:pt x="3070" y="19707"/>
                  </a:cubicBezTo>
                  <a:cubicBezTo>
                    <a:pt x="2923" y="19620"/>
                    <a:pt x="2819" y="19591"/>
                    <a:pt x="2907" y="19504"/>
                  </a:cubicBezTo>
                  <a:cubicBezTo>
                    <a:pt x="2995" y="19417"/>
                    <a:pt x="3232" y="19390"/>
                    <a:pt x="3363" y="19374"/>
                  </a:cubicBezTo>
                  <a:cubicBezTo>
                    <a:pt x="3497" y="19346"/>
                    <a:pt x="3658" y="19260"/>
                    <a:pt x="3746" y="19143"/>
                  </a:cubicBezTo>
                  <a:cubicBezTo>
                    <a:pt x="3820" y="19070"/>
                    <a:pt x="3879" y="18970"/>
                    <a:pt x="3997" y="18970"/>
                  </a:cubicBezTo>
                  <a:cubicBezTo>
                    <a:pt x="4041" y="18970"/>
                    <a:pt x="4085" y="18986"/>
                    <a:pt x="4127" y="19013"/>
                  </a:cubicBezTo>
                  <a:cubicBezTo>
                    <a:pt x="4202" y="19043"/>
                    <a:pt x="4262" y="19057"/>
                    <a:pt x="4320" y="19057"/>
                  </a:cubicBezTo>
                  <a:cubicBezTo>
                    <a:pt x="4438" y="19057"/>
                    <a:pt x="4541" y="18999"/>
                    <a:pt x="4629" y="18926"/>
                  </a:cubicBezTo>
                  <a:cubicBezTo>
                    <a:pt x="4687" y="18883"/>
                    <a:pt x="4731" y="18869"/>
                    <a:pt x="4776" y="18869"/>
                  </a:cubicBezTo>
                  <a:cubicBezTo>
                    <a:pt x="4864" y="18869"/>
                    <a:pt x="4952" y="18926"/>
                    <a:pt x="4982" y="18986"/>
                  </a:cubicBezTo>
                  <a:cubicBezTo>
                    <a:pt x="4982" y="18999"/>
                    <a:pt x="4996" y="19013"/>
                    <a:pt x="5010" y="19013"/>
                  </a:cubicBezTo>
                  <a:cubicBezTo>
                    <a:pt x="5085" y="19013"/>
                    <a:pt x="5261" y="18782"/>
                    <a:pt x="5159" y="18536"/>
                  </a:cubicBezTo>
                  <a:cubicBezTo>
                    <a:pt x="5040" y="18278"/>
                    <a:pt x="4878" y="18161"/>
                    <a:pt x="5026" y="18075"/>
                  </a:cubicBezTo>
                  <a:cubicBezTo>
                    <a:pt x="5159" y="17988"/>
                    <a:pt x="5319" y="18002"/>
                    <a:pt x="5113" y="17828"/>
                  </a:cubicBezTo>
                  <a:cubicBezTo>
                    <a:pt x="4908" y="17655"/>
                    <a:pt x="4982" y="17597"/>
                    <a:pt x="5040" y="17381"/>
                  </a:cubicBezTo>
                  <a:cubicBezTo>
                    <a:pt x="5113" y="17164"/>
                    <a:pt x="4834" y="17063"/>
                    <a:pt x="4982" y="16963"/>
                  </a:cubicBezTo>
                  <a:cubicBezTo>
                    <a:pt x="5113" y="16846"/>
                    <a:pt x="5245" y="16513"/>
                    <a:pt x="5245" y="16312"/>
                  </a:cubicBezTo>
                  <a:cubicBezTo>
                    <a:pt x="5245" y="16109"/>
                    <a:pt x="4908" y="15661"/>
                    <a:pt x="4878" y="15344"/>
                  </a:cubicBezTo>
                  <a:cubicBezTo>
                    <a:pt x="4864" y="15040"/>
                    <a:pt x="4878" y="14940"/>
                    <a:pt x="4878" y="14940"/>
                  </a:cubicBezTo>
                  <a:cubicBezTo>
                    <a:pt x="4878" y="14940"/>
                    <a:pt x="4613" y="14520"/>
                    <a:pt x="4481" y="14433"/>
                  </a:cubicBezTo>
                  <a:cubicBezTo>
                    <a:pt x="4334" y="14346"/>
                    <a:pt x="4497" y="14362"/>
                    <a:pt x="4613" y="14115"/>
                  </a:cubicBezTo>
                  <a:cubicBezTo>
                    <a:pt x="4717" y="13885"/>
                    <a:pt x="4892" y="13668"/>
                    <a:pt x="4996" y="13668"/>
                  </a:cubicBezTo>
                  <a:cubicBezTo>
                    <a:pt x="5010" y="13668"/>
                    <a:pt x="5010" y="13668"/>
                    <a:pt x="5026" y="13668"/>
                  </a:cubicBezTo>
                  <a:cubicBezTo>
                    <a:pt x="5085" y="13697"/>
                    <a:pt x="5143" y="13784"/>
                    <a:pt x="5217" y="13784"/>
                  </a:cubicBezTo>
                  <a:cubicBezTo>
                    <a:pt x="5245" y="13784"/>
                    <a:pt x="5275" y="13768"/>
                    <a:pt x="5319" y="13741"/>
                  </a:cubicBezTo>
                  <a:cubicBezTo>
                    <a:pt x="5452" y="13624"/>
                    <a:pt x="5570" y="13581"/>
                    <a:pt x="5659" y="13552"/>
                  </a:cubicBezTo>
                  <a:cubicBezTo>
                    <a:pt x="5747" y="13538"/>
                    <a:pt x="5584" y="13494"/>
                    <a:pt x="5614" y="13408"/>
                  </a:cubicBezTo>
                  <a:cubicBezTo>
                    <a:pt x="5628" y="13364"/>
                    <a:pt x="5659" y="13350"/>
                    <a:pt x="5687" y="13350"/>
                  </a:cubicBezTo>
                  <a:cubicBezTo>
                    <a:pt x="5731" y="13350"/>
                    <a:pt x="5775" y="13364"/>
                    <a:pt x="5819" y="13408"/>
                  </a:cubicBezTo>
                  <a:lnTo>
                    <a:pt x="5833" y="13408"/>
                  </a:lnTo>
                  <a:cubicBezTo>
                    <a:pt x="5907" y="13408"/>
                    <a:pt x="6010" y="13076"/>
                    <a:pt x="5893" y="12930"/>
                  </a:cubicBezTo>
                  <a:cubicBezTo>
                    <a:pt x="5775" y="12800"/>
                    <a:pt x="5805" y="12743"/>
                    <a:pt x="5893" y="12743"/>
                  </a:cubicBezTo>
                  <a:cubicBezTo>
                    <a:pt x="5907" y="12743"/>
                    <a:pt x="5938" y="12757"/>
                    <a:pt x="5952" y="12757"/>
                  </a:cubicBezTo>
                  <a:cubicBezTo>
                    <a:pt x="5952" y="12757"/>
                    <a:pt x="5584" y="12570"/>
                    <a:pt x="5643" y="12396"/>
                  </a:cubicBezTo>
                  <a:cubicBezTo>
                    <a:pt x="5673" y="12266"/>
                    <a:pt x="5687" y="12223"/>
                    <a:pt x="5775" y="12223"/>
                  </a:cubicBezTo>
                  <a:cubicBezTo>
                    <a:pt x="5805" y="12223"/>
                    <a:pt x="5849" y="12223"/>
                    <a:pt x="5907" y="12236"/>
                  </a:cubicBezTo>
                  <a:cubicBezTo>
                    <a:pt x="6084" y="12282"/>
                    <a:pt x="6156" y="12426"/>
                    <a:pt x="6215" y="12426"/>
                  </a:cubicBezTo>
                  <a:cubicBezTo>
                    <a:pt x="6229" y="12426"/>
                    <a:pt x="6245" y="12426"/>
                    <a:pt x="6245" y="12426"/>
                  </a:cubicBezTo>
                  <a:cubicBezTo>
                    <a:pt x="6289" y="12382"/>
                    <a:pt x="6361" y="12367"/>
                    <a:pt x="6421" y="12367"/>
                  </a:cubicBezTo>
                  <a:cubicBezTo>
                    <a:pt x="6449" y="12367"/>
                    <a:pt x="6493" y="12367"/>
                    <a:pt x="6524" y="12367"/>
                  </a:cubicBezTo>
                  <a:cubicBezTo>
                    <a:pt x="6596" y="12367"/>
                    <a:pt x="6730" y="12266"/>
                    <a:pt x="6642" y="12108"/>
                  </a:cubicBezTo>
                  <a:cubicBezTo>
                    <a:pt x="6538" y="11949"/>
                    <a:pt x="6449" y="12065"/>
                    <a:pt x="6391" y="11935"/>
                  </a:cubicBezTo>
                  <a:cubicBezTo>
                    <a:pt x="6317" y="11789"/>
                    <a:pt x="6317" y="11631"/>
                    <a:pt x="6405" y="11501"/>
                  </a:cubicBezTo>
                  <a:cubicBezTo>
                    <a:pt x="6493" y="11371"/>
                    <a:pt x="6449" y="11254"/>
                    <a:pt x="6405" y="11183"/>
                  </a:cubicBezTo>
                  <a:cubicBezTo>
                    <a:pt x="6361" y="11124"/>
                    <a:pt x="6479" y="11168"/>
                    <a:pt x="6493" y="11081"/>
                  </a:cubicBezTo>
                  <a:cubicBezTo>
                    <a:pt x="6524" y="10994"/>
                    <a:pt x="6493" y="10560"/>
                    <a:pt x="6245" y="10316"/>
                  </a:cubicBezTo>
                  <a:cubicBezTo>
                    <a:pt x="5996" y="10069"/>
                    <a:pt x="5863" y="9999"/>
                    <a:pt x="5703" y="9955"/>
                  </a:cubicBezTo>
                  <a:cubicBezTo>
                    <a:pt x="5540" y="9912"/>
                    <a:pt x="5614" y="9825"/>
                    <a:pt x="5584" y="9738"/>
                  </a:cubicBezTo>
                  <a:cubicBezTo>
                    <a:pt x="5570" y="9651"/>
                    <a:pt x="5452" y="9665"/>
                    <a:pt x="5408" y="9608"/>
                  </a:cubicBezTo>
                  <a:cubicBezTo>
                    <a:pt x="5364" y="9535"/>
                    <a:pt x="5438" y="9464"/>
                    <a:pt x="5526" y="9405"/>
                  </a:cubicBezTo>
                  <a:cubicBezTo>
                    <a:pt x="5614" y="9334"/>
                    <a:pt x="5614" y="9247"/>
                    <a:pt x="5452" y="9174"/>
                  </a:cubicBezTo>
                  <a:cubicBezTo>
                    <a:pt x="5289" y="9117"/>
                    <a:pt x="5026" y="8884"/>
                    <a:pt x="5026" y="8683"/>
                  </a:cubicBezTo>
                  <a:cubicBezTo>
                    <a:pt x="5026" y="8480"/>
                    <a:pt x="5159" y="8323"/>
                    <a:pt x="5069" y="8236"/>
                  </a:cubicBezTo>
                  <a:cubicBezTo>
                    <a:pt x="4982" y="8149"/>
                    <a:pt x="4878" y="7903"/>
                    <a:pt x="4952" y="7772"/>
                  </a:cubicBezTo>
                  <a:cubicBezTo>
                    <a:pt x="5010" y="7672"/>
                    <a:pt x="5099" y="7658"/>
                    <a:pt x="5143" y="7658"/>
                  </a:cubicBezTo>
                  <a:lnTo>
                    <a:pt x="5159" y="7658"/>
                  </a:lnTo>
                  <a:cubicBezTo>
                    <a:pt x="5159" y="7658"/>
                    <a:pt x="5143" y="7412"/>
                    <a:pt x="5040" y="7368"/>
                  </a:cubicBezTo>
                  <a:cubicBezTo>
                    <a:pt x="4952" y="7325"/>
                    <a:pt x="4878" y="7297"/>
                    <a:pt x="4908" y="7138"/>
                  </a:cubicBezTo>
                  <a:cubicBezTo>
                    <a:pt x="4938" y="6992"/>
                    <a:pt x="4864" y="6964"/>
                    <a:pt x="4834" y="6791"/>
                  </a:cubicBezTo>
                  <a:cubicBezTo>
                    <a:pt x="4834" y="6704"/>
                    <a:pt x="4806" y="6674"/>
                    <a:pt x="4762" y="6674"/>
                  </a:cubicBezTo>
                  <a:cubicBezTo>
                    <a:pt x="4717" y="6674"/>
                    <a:pt x="4657" y="6733"/>
                    <a:pt x="4613" y="6804"/>
                  </a:cubicBezTo>
                  <a:cubicBezTo>
                    <a:pt x="4541" y="6950"/>
                    <a:pt x="4613" y="6992"/>
                    <a:pt x="4378" y="7037"/>
                  </a:cubicBezTo>
                  <a:cubicBezTo>
                    <a:pt x="4364" y="7037"/>
                    <a:pt x="4334" y="7037"/>
                    <a:pt x="4304" y="7037"/>
                  </a:cubicBezTo>
                  <a:cubicBezTo>
                    <a:pt x="4143" y="7037"/>
                    <a:pt x="4113" y="6907"/>
                    <a:pt x="4113" y="6761"/>
                  </a:cubicBezTo>
                  <a:cubicBezTo>
                    <a:pt x="4113" y="6631"/>
                    <a:pt x="4041" y="6386"/>
                    <a:pt x="3981" y="6386"/>
                  </a:cubicBezTo>
                  <a:cubicBezTo>
                    <a:pt x="3967" y="6386"/>
                    <a:pt x="3967" y="6386"/>
                    <a:pt x="3953" y="6400"/>
                  </a:cubicBezTo>
                  <a:cubicBezTo>
                    <a:pt x="3909" y="6473"/>
                    <a:pt x="3804" y="6617"/>
                    <a:pt x="3746" y="6617"/>
                  </a:cubicBezTo>
                  <a:cubicBezTo>
                    <a:pt x="3716" y="6617"/>
                    <a:pt x="3716" y="6560"/>
                    <a:pt x="3776" y="6400"/>
                  </a:cubicBezTo>
                  <a:cubicBezTo>
                    <a:pt x="3909" y="6010"/>
                    <a:pt x="3937" y="6069"/>
                    <a:pt x="3820" y="6026"/>
                  </a:cubicBezTo>
                  <a:cubicBezTo>
                    <a:pt x="3702" y="5982"/>
                    <a:pt x="3688" y="5909"/>
                    <a:pt x="3702" y="5822"/>
                  </a:cubicBezTo>
                  <a:cubicBezTo>
                    <a:pt x="3716" y="5736"/>
                    <a:pt x="3672" y="5505"/>
                    <a:pt x="3555" y="5505"/>
                  </a:cubicBezTo>
                  <a:cubicBezTo>
                    <a:pt x="3539" y="5505"/>
                    <a:pt x="3525" y="5505"/>
                    <a:pt x="3525" y="5519"/>
                  </a:cubicBezTo>
                  <a:cubicBezTo>
                    <a:pt x="3407" y="5548"/>
                    <a:pt x="3363" y="5722"/>
                    <a:pt x="3276" y="5722"/>
                  </a:cubicBezTo>
                  <a:cubicBezTo>
                    <a:pt x="3246" y="5722"/>
                    <a:pt x="3216" y="5706"/>
                    <a:pt x="3172" y="5663"/>
                  </a:cubicBezTo>
                  <a:cubicBezTo>
                    <a:pt x="3114" y="5606"/>
                    <a:pt x="3084" y="5576"/>
                    <a:pt x="3056" y="5576"/>
                  </a:cubicBezTo>
                  <a:cubicBezTo>
                    <a:pt x="3026" y="5576"/>
                    <a:pt x="3012" y="5621"/>
                    <a:pt x="2951" y="5706"/>
                  </a:cubicBezTo>
                  <a:cubicBezTo>
                    <a:pt x="2923" y="5749"/>
                    <a:pt x="2893" y="5779"/>
                    <a:pt x="2879" y="5779"/>
                  </a:cubicBezTo>
                  <a:cubicBezTo>
                    <a:pt x="2835" y="5779"/>
                    <a:pt x="2849" y="5649"/>
                    <a:pt x="2863" y="5519"/>
                  </a:cubicBezTo>
                  <a:cubicBezTo>
                    <a:pt x="2879" y="5331"/>
                    <a:pt x="2907" y="5115"/>
                    <a:pt x="2835" y="5085"/>
                  </a:cubicBezTo>
                  <a:cubicBezTo>
                    <a:pt x="2819" y="5085"/>
                    <a:pt x="2805" y="5085"/>
                    <a:pt x="2791" y="5085"/>
                  </a:cubicBezTo>
                  <a:cubicBezTo>
                    <a:pt x="2747" y="5085"/>
                    <a:pt x="2717" y="5101"/>
                    <a:pt x="2628" y="5158"/>
                  </a:cubicBezTo>
                  <a:cubicBezTo>
                    <a:pt x="2540" y="5215"/>
                    <a:pt x="2482" y="5274"/>
                    <a:pt x="2422" y="5274"/>
                  </a:cubicBezTo>
                  <a:cubicBezTo>
                    <a:pt x="2407" y="5274"/>
                    <a:pt x="2393" y="5274"/>
                    <a:pt x="2379" y="5274"/>
                  </a:cubicBezTo>
                  <a:cubicBezTo>
                    <a:pt x="2319" y="5215"/>
                    <a:pt x="2319" y="5128"/>
                    <a:pt x="2247" y="5115"/>
                  </a:cubicBezTo>
                  <a:cubicBezTo>
                    <a:pt x="2231" y="5101"/>
                    <a:pt x="2231" y="5101"/>
                    <a:pt x="2217" y="5101"/>
                  </a:cubicBezTo>
                  <a:cubicBezTo>
                    <a:pt x="2173" y="5101"/>
                    <a:pt x="2173" y="5158"/>
                    <a:pt x="2084" y="5201"/>
                  </a:cubicBezTo>
                  <a:cubicBezTo>
                    <a:pt x="2070" y="5201"/>
                    <a:pt x="2070" y="5215"/>
                    <a:pt x="2054" y="5215"/>
                  </a:cubicBezTo>
                  <a:cubicBezTo>
                    <a:pt x="1996" y="5215"/>
                    <a:pt x="1982" y="5128"/>
                    <a:pt x="1908" y="5128"/>
                  </a:cubicBezTo>
                  <a:cubicBezTo>
                    <a:pt x="1894" y="5128"/>
                    <a:pt x="1894" y="5128"/>
                    <a:pt x="1878" y="5128"/>
                  </a:cubicBezTo>
                  <a:cubicBezTo>
                    <a:pt x="1775" y="5158"/>
                    <a:pt x="1657" y="5172"/>
                    <a:pt x="1571" y="5245"/>
                  </a:cubicBezTo>
                  <a:cubicBezTo>
                    <a:pt x="1466" y="5316"/>
                    <a:pt x="1422" y="5448"/>
                    <a:pt x="1422" y="5448"/>
                  </a:cubicBezTo>
                  <a:cubicBezTo>
                    <a:pt x="1422" y="5448"/>
                    <a:pt x="1422" y="5489"/>
                    <a:pt x="1540" y="5519"/>
                  </a:cubicBezTo>
                  <a:cubicBezTo>
                    <a:pt x="1555" y="5519"/>
                    <a:pt x="1585" y="5519"/>
                    <a:pt x="1599" y="5519"/>
                  </a:cubicBezTo>
                  <a:cubicBezTo>
                    <a:pt x="1643" y="5519"/>
                    <a:pt x="1673" y="5505"/>
                    <a:pt x="1717" y="5505"/>
                  </a:cubicBezTo>
                  <a:cubicBezTo>
                    <a:pt x="1761" y="5505"/>
                    <a:pt x="1805" y="5519"/>
                    <a:pt x="1833" y="5562"/>
                  </a:cubicBezTo>
                  <a:cubicBezTo>
                    <a:pt x="1922" y="5649"/>
                    <a:pt x="1922" y="5765"/>
                    <a:pt x="1878" y="5852"/>
                  </a:cubicBezTo>
                  <a:cubicBezTo>
                    <a:pt x="1833" y="5939"/>
                    <a:pt x="1952" y="6010"/>
                    <a:pt x="1717" y="6026"/>
                  </a:cubicBezTo>
                  <a:cubicBezTo>
                    <a:pt x="1496" y="6053"/>
                    <a:pt x="1276" y="6026"/>
                    <a:pt x="1276" y="6256"/>
                  </a:cubicBezTo>
                  <a:cubicBezTo>
                    <a:pt x="1276" y="6473"/>
                    <a:pt x="1129" y="6444"/>
                    <a:pt x="997" y="6516"/>
                  </a:cubicBezTo>
                  <a:cubicBezTo>
                    <a:pt x="967" y="6530"/>
                    <a:pt x="936" y="6530"/>
                    <a:pt x="908" y="6530"/>
                  </a:cubicBezTo>
                  <a:cubicBezTo>
                    <a:pt x="820" y="6530"/>
                    <a:pt x="746" y="6516"/>
                    <a:pt x="674" y="6516"/>
                  </a:cubicBezTo>
                  <a:cubicBezTo>
                    <a:pt x="629" y="6516"/>
                    <a:pt x="599" y="6516"/>
                    <a:pt x="569" y="6530"/>
                  </a:cubicBezTo>
                  <a:cubicBezTo>
                    <a:pt x="569" y="6501"/>
                    <a:pt x="555" y="6457"/>
                    <a:pt x="541" y="6430"/>
                  </a:cubicBezTo>
                  <a:cubicBezTo>
                    <a:pt x="525" y="6414"/>
                    <a:pt x="511" y="6400"/>
                    <a:pt x="481" y="6400"/>
                  </a:cubicBezTo>
                  <a:cubicBezTo>
                    <a:pt x="467" y="6400"/>
                    <a:pt x="467" y="6400"/>
                    <a:pt x="453" y="6400"/>
                  </a:cubicBezTo>
                  <a:cubicBezTo>
                    <a:pt x="423" y="6400"/>
                    <a:pt x="393" y="6400"/>
                    <a:pt x="409" y="6313"/>
                  </a:cubicBezTo>
                  <a:cubicBezTo>
                    <a:pt x="423" y="6156"/>
                    <a:pt x="497" y="6270"/>
                    <a:pt x="541" y="6140"/>
                  </a:cubicBezTo>
                  <a:cubicBezTo>
                    <a:pt x="585" y="6010"/>
                    <a:pt x="541" y="5953"/>
                    <a:pt x="541" y="5822"/>
                  </a:cubicBezTo>
                  <a:cubicBezTo>
                    <a:pt x="541" y="5692"/>
                    <a:pt x="613" y="5765"/>
                    <a:pt x="657" y="5606"/>
                  </a:cubicBezTo>
                  <a:cubicBezTo>
                    <a:pt x="702" y="5448"/>
                    <a:pt x="657" y="5404"/>
                    <a:pt x="629" y="5245"/>
                  </a:cubicBezTo>
                  <a:cubicBezTo>
                    <a:pt x="613" y="5085"/>
                    <a:pt x="541" y="4998"/>
                    <a:pt x="467" y="4884"/>
                  </a:cubicBezTo>
                  <a:cubicBezTo>
                    <a:pt x="409" y="4768"/>
                    <a:pt x="262" y="4580"/>
                    <a:pt x="216" y="4377"/>
                  </a:cubicBezTo>
                  <a:cubicBezTo>
                    <a:pt x="172" y="4176"/>
                    <a:pt x="172" y="3930"/>
                    <a:pt x="216" y="3843"/>
                  </a:cubicBezTo>
                  <a:cubicBezTo>
                    <a:pt x="262" y="3742"/>
                    <a:pt x="334" y="3569"/>
                    <a:pt x="216" y="3496"/>
                  </a:cubicBezTo>
                  <a:cubicBezTo>
                    <a:pt x="114" y="3439"/>
                    <a:pt x="11" y="3366"/>
                    <a:pt x="86" y="3208"/>
                  </a:cubicBezTo>
                  <a:cubicBezTo>
                    <a:pt x="158" y="3048"/>
                    <a:pt x="172" y="2991"/>
                    <a:pt x="364" y="2918"/>
                  </a:cubicBezTo>
                  <a:cubicBezTo>
                    <a:pt x="409" y="2904"/>
                    <a:pt x="437" y="2904"/>
                    <a:pt x="467" y="2904"/>
                  </a:cubicBezTo>
                  <a:cubicBezTo>
                    <a:pt x="569" y="2904"/>
                    <a:pt x="629" y="2948"/>
                    <a:pt x="702" y="2948"/>
                  </a:cubicBezTo>
                  <a:lnTo>
                    <a:pt x="716" y="2948"/>
                  </a:lnTo>
                  <a:cubicBezTo>
                    <a:pt x="732" y="2948"/>
                    <a:pt x="732" y="2932"/>
                    <a:pt x="732" y="2932"/>
                  </a:cubicBezTo>
                  <a:cubicBezTo>
                    <a:pt x="806" y="2932"/>
                    <a:pt x="716" y="3078"/>
                    <a:pt x="716" y="3078"/>
                  </a:cubicBezTo>
                  <a:cubicBezTo>
                    <a:pt x="716" y="3078"/>
                    <a:pt x="908" y="2804"/>
                    <a:pt x="1025" y="2788"/>
                  </a:cubicBezTo>
                  <a:cubicBezTo>
                    <a:pt x="1085" y="2774"/>
                    <a:pt x="1201" y="2760"/>
                    <a:pt x="1290" y="2760"/>
                  </a:cubicBezTo>
                  <a:cubicBezTo>
                    <a:pt x="1364" y="2760"/>
                    <a:pt x="1438" y="2760"/>
                    <a:pt x="1466" y="2788"/>
                  </a:cubicBezTo>
                  <a:cubicBezTo>
                    <a:pt x="1571" y="2831"/>
                    <a:pt x="1657" y="2904"/>
                    <a:pt x="1717" y="2991"/>
                  </a:cubicBezTo>
                  <a:cubicBezTo>
                    <a:pt x="1775" y="3062"/>
                    <a:pt x="1894" y="3135"/>
                    <a:pt x="2010" y="3135"/>
                  </a:cubicBezTo>
                  <a:cubicBezTo>
                    <a:pt x="2040" y="3135"/>
                    <a:pt x="2070" y="3135"/>
                    <a:pt x="2084" y="3121"/>
                  </a:cubicBezTo>
                  <a:cubicBezTo>
                    <a:pt x="2231" y="3078"/>
                    <a:pt x="2291" y="3005"/>
                    <a:pt x="2291" y="2904"/>
                  </a:cubicBezTo>
                  <a:cubicBezTo>
                    <a:pt x="2291" y="2788"/>
                    <a:pt x="2407" y="2745"/>
                    <a:pt x="2407" y="2658"/>
                  </a:cubicBezTo>
                  <a:cubicBezTo>
                    <a:pt x="2407" y="2557"/>
                    <a:pt x="2275" y="2587"/>
                    <a:pt x="2275" y="2471"/>
                  </a:cubicBezTo>
                  <a:cubicBezTo>
                    <a:pt x="2275" y="2354"/>
                    <a:pt x="2247" y="2137"/>
                    <a:pt x="2247" y="2137"/>
                  </a:cubicBezTo>
                  <a:cubicBezTo>
                    <a:pt x="2247" y="2137"/>
                    <a:pt x="2482" y="2137"/>
                    <a:pt x="2540" y="2210"/>
                  </a:cubicBezTo>
                  <a:cubicBezTo>
                    <a:pt x="2556" y="2224"/>
                    <a:pt x="2584" y="2224"/>
                    <a:pt x="2628" y="2224"/>
                  </a:cubicBezTo>
                  <a:cubicBezTo>
                    <a:pt x="2747" y="2224"/>
                    <a:pt x="2951" y="2153"/>
                    <a:pt x="2951" y="2153"/>
                  </a:cubicBezTo>
                  <a:cubicBezTo>
                    <a:pt x="2951" y="2153"/>
                    <a:pt x="2733" y="2110"/>
                    <a:pt x="2835" y="2009"/>
                  </a:cubicBezTo>
                  <a:cubicBezTo>
                    <a:pt x="2951" y="1893"/>
                    <a:pt x="3040" y="1964"/>
                    <a:pt x="3128" y="1849"/>
                  </a:cubicBezTo>
                  <a:cubicBezTo>
                    <a:pt x="3232" y="1733"/>
                    <a:pt x="3290" y="1690"/>
                    <a:pt x="3290" y="1532"/>
                  </a:cubicBezTo>
                  <a:cubicBezTo>
                    <a:pt x="3290" y="1372"/>
                    <a:pt x="3128" y="1272"/>
                    <a:pt x="3276" y="1084"/>
                  </a:cubicBezTo>
                  <a:cubicBezTo>
                    <a:pt x="3349" y="998"/>
                    <a:pt x="3379" y="954"/>
                    <a:pt x="3423" y="954"/>
                  </a:cubicBezTo>
                  <a:cubicBezTo>
                    <a:pt x="3453" y="954"/>
                    <a:pt x="3497" y="982"/>
                    <a:pt x="3539" y="1025"/>
                  </a:cubicBezTo>
                  <a:cubicBezTo>
                    <a:pt x="3583" y="1041"/>
                    <a:pt x="3644" y="1055"/>
                    <a:pt x="3716" y="1055"/>
                  </a:cubicBezTo>
                  <a:cubicBezTo>
                    <a:pt x="3848" y="1055"/>
                    <a:pt x="3997" y="1011"/>
                    <a:pt x="4085" y="925"/>
                  </a:cubicBezTo>
                  <a:cubicBezTo>
                    <a:pt x="4232" y="795"/>
                    <a:pt x="4378" y="722"/>
                    <a:pt x="4452" y="621"/>
                  </a:cubicBezTo>
                  <a:cubicBezTo>
                    <a:pt x="4525" y="505"/>
                    <a:pt x="4452" y="420"/>
                    <a:pt x="4541" y="304"/>
                  </a:cubicBezTo>
                  <a:cubicBezTo>
                    <a:pt x="4585" y="260"/>
                    <a:pt x="4629" y="217"/>
                    <a:pt x="4673" y="187"/>
                  </a:cubicBezTo>
                  <a:cubicBezTo>
                    <a:pt x="4701" y="231"/>
                    <a:pt x="4701" y="231"/>
                    <a:pt x="4701" y="231"/>
                  </a:cubicBezTo>
                  <a:cubicBezTo>
                    <a:pt x="4673" y="187"/>
                    <a:pt x="4673" y="187"/>
                    <a:pt x="4673" y="187"/>
                  </a:cubicBezTo>
                  <a:cubicBezTo>
                    <a:pt x="4731" y="130"/>
                    <a:pt x="4806" y="101"/>
                    <a:pt x="4834" y="87"/>
                  </a:cubicBezTo>
                  <a:cubicBezTo>
                    <a:pt x="4850" y="73"/>
                    <a:pt x="4864" y="73"/>
                    <a:pt x="4864" y="73"/>
                  </a:cubicBezTo>
                  <a:cubicBezTo>
                    <a:pt x="4892" y="73"/>
                    <a:pt x="4878" y="130"/>
                    <a:pt x="4996" y="130"/>
                  </a:cubicBezTo>
                  <a:cubicBezTo>
                    <a:pt x="5085" y="130"/>
                    <a:pt x="5129" y="73"/>
                    <a:pt x="5187" y="73"/>
                  </a:cubicBezTo>
                  <a:lnTo>
                    <a:pt x="5187" y="0"/>
                  </a:lnTo>
                  <a:cubicBezTo>
                    <a:pt x="5143" y="0"/>
                    <a:pt x="5113" y="30"/>
                    <a:pt x="5085" y="43"/>
                  </a:cubicBezTo>
                  <a:cubicBezTo>
                    <a:pt x="5055" y="57"/>
                    <a:pt x="5040" y="73"/>
                    <a:pt x="4996" y="73"/>
                  </a:cubicBezTo>
                  <a:cubicBezTo>
                    <a:pt x="4952" y="73"/>
                    <a:pt x="4938" y="57"/>
                    <a:pt x="4938" y="43"/>
                  </a:cubicBezTo>
                  <a:cubicBezTo>
                    <a:pt x="4922" y="43"/>
                    <a:pt x="4908" y="14"/>
                    <a:pt x="4864" y="14"/>
                  </a:cubicBezTo>
                  <a:cubicBezTo>
                    <a:pt x="4850" y="14"/>
                    <a:pt x="4834" y="14"/>
                    <a:pt x="4820" y="30"/>
                  </a:cubicBezTo>
                  <a:cubicBezTo>
                    <a:pt x="4776" y="43"/>
                    <a:pt x="4731" y="57"/>
                    <a:pt x="4673" y="101"/>
                  </a:cubicBezTo>
                  <a:cubicBezTo>
                    <a:pt x="4629" y="144"/>
                    <a:pt x="4629" y="144"/>
                    <a:pt x="4629" y="144"/>
                  </a:cubicBezTo>
                  <a:cubicBezTo>
                    <a:pt x="4585" y="174"/>
                    <a:pt x="4585" y="174"/>
                    <a:pt x="4585" y="174"/>
                  </a:cubicBezTo>
                  <a:cubicBezTo>
                    <a:pt x="4555" y="203"/>
                    <a:pt x="4525" y="231"/>
                    <a:pt x="4497" y="274"/>
                  </a:cubicBezTo>
                  <a:cubicBezTo>
                    <a:pt x="4438" y="347"/>
                    <a:pt x="4438" y="420"/>
                    <a:pt x="4422" y="461"/>
                  </a:cubicBezTo>
                  <a:cubicBezTo>
                    <a:pt x="4422" y="521"/>
                    <a:pt x="4422" y="548"/>
                    <a:pt x="4408" y="593"/>
                  </a:cubicBezTo>
                  <a:cubicBezTo>
                    <a:pt x="4364" y="635"/>
                    <a:pt x="4304" y="678"/>
                    <a:pt x="4232" y="737"/>
                  </a:cubicBezTo>
                  <a:cubicBezTo>
                    <a:pt x="4174" y="781"/>
                    <a:pt x="4113" y="824"/>
                    <a:pt x="4041" y="881"/>
                  </a:cubicBezTo>
                  <a:cubicBezTo>
                    <a:pt x="3981" y="954"/>
                    <a:pt x="3848" y="998"/>
                    <a:pt x="3716" y="998"/>
                  </a:cubicBezTo>
                  <a:cubicBezTo>
                    <a:pt x="3658" y="998"/>
                    <a:pt x="3600" y="982"/>
                    <a:pt x="3569" y="968"/>
                  </a:cubicBezTo>
                  <a:cubicBezTo>
                    <a:pt x="3569" y="968"/>
                    <a:pt x="3555" y="954"/>
                    <a:pt x="3539" y="954"/>
                  </a:cubicBezTo>
                  <a:cubicBezTo>
                    <a:pt x="3497" y="925"/>
                    <a:pt x="3467" y="895"/>
                    <a:pt x="3423" y="895"/>
                  </a:cubicBezTo>
                  <a:cubicBezTo>
                    <a:pt x="3349" y="895"/>
                    <a:pt x="3290" y="954"/>
                    <a:pt x="3216" y="1055"/>
                  </a:cubicBezTo>
                  <a:cubicBezTo>
                    <a:pt x="3114" y="1199"/>
                    <a:pt x="3158" y="1315"/>
                    <a:pt x="3202" y="1402"/>
                  </a:cubicBezTo>
                  <a:cubicBezTo>
                    <a:pt x="3216" y="1445"/>
                    <a:pt x="3232" y="1489"/>
                    <a:pt x="3232" y="1532"/>
                  </a:cubicBezTo>
                  <a:cubicBezTo>
                    <a:pt x="3232" y="1646"/>
                    <a:pt x="3202" y="1676"/>
                    <a:pt x="3128" y="1749"/>
                  </a:cubicBezTo>
                  <a:cubicBezTo>
                    <a:pt x="3114" y="1777"/>
                    <a:pt x="3100" y="1792"/>
                    <a:pt x="3084" y="1806"/>
                  </a:cubicBezTo>
                  <a:cubicBezTo>
                    <a:pt x="3056" y="1849"/>
                    <a:pt x="3026" y="1863"/>
                    <a:pt x="2981" y="1863"/>
                  </a:cubicBezTo>
                  <a:cubicBezTo>
                    <a:pt x="2923" y="1879"/>
                    <a:pt x="2863" y="1893"/>
                    <a:pt x="2791" y="1964"/>
                  </a:cubicBezTo>
                  <a:cubicBezTo>
                    <a:pt x="2747" y="2009"/>
                    <a:pt x="2747" y="2066"/>
                    <a:pt x="2747" y="2096"/>
                  </a:cubicBezTo>
                  <a:cubicBezTo>
                    <a:pt x="2761" y="2110"/>
                    <a:pt x="2761" y="2124"/>
                    <a:pt x="2775" y="2137"/>
                  </a:cubicBezTo>
                  <a:cubicBezTo>
                    <a:pt x="2733" y="2153"/>
                    <a:pt x="2672" y="2167"/>
                    <a:pt x="2628" y="2167"/>
                  </a:cubicBezTo>
                  <a:cubicBezTo>
                    <a:pt x="2598" y="2167"/>
                    <a:pt x="2584" y="2167"/>
                    <a:pt x="2584" y="2167"/>
                  </a:cubicBezTo>
                  <a:cubicBezTo>
                    <a:pt x="2512" y="2080"/>
                    <a:pt x="2291" y="2080"/>
                    <a:pt x="2247" y="2080"/>
                  </a:cubicBezTo>
                  <a:cubicBezTo>
                    <a:pt x="2173" y="2080"/>
                    <a:pt x="2173" y="2080"/>
                    <a:pt x="2173" y="2080"/>
                  </a:cubicBezTo>
                  <a:cubicBezTo>
                    <a:pt x="2187" y="2137"/>
                    <a:pt x="2187" y="2137"/>
                    <a:pt x="2187" y="2137"/>
                  </a:cubicBezTo>
                  <a:cubicBezTo>
                    <a:pt x="2187" y="2153"/>
                    <a:pt x="2203" y="2370"/>
                    <a:pt x="2203" y="2471"/>
                  </a:cubicBezTo>
                  <a:cubicBezTo>
                    <a:pt x="2203" y="2571"/>
                    <a:pt x="2275" y="2601"/>
                    <a:pt x="2319" y="2630"/>
                  </a:cubicBezTo>
                  <a:cubicBezTo>
                    <a:pt x="2349" y="2644"/>
                    <a:pt x="2349" y="2644"/>
                    <a:pt x="2349" y="2658"/>
                  </a:cubicBezTo>
                  <a:cubicBezTo>
                    <a:pt x="2349" y="2674"/>
                    <a:pt x="2335" y="2687"/>
                    <a:pt x="2305" y="2717"/>
                  </a:cubicBezTo>
                  <a:cubicBezTo>
                    <a:pt x="2275" y="2760"/>
                    <a:pt x="2231" y="2818"/>
                    <a:pt x="2231" y="2904"/>
                  </a:cubicBezTo>
                  <a:cubicBezTo>
                    <a:pt x="2231" y="2961"/>
                    <a:pt x="2217" y="3021"/>
                    <a:pt x="2070" y="3062"/>
                  </a:cubicBezTo>
                  <a:cubicBezTo>
                    <a:pt x="2054" y="3062"/>
                    <a:pt x="2026" y="3078"/>
                    <a:pt x="2010" y="3078"/>
                  </a:cubicBezTo>
                  <a:cubicBezTo>
                    <a:pt x="1922" y="3078"/>
                    <a:pt x="1819" y="3005"/>
                    <a:pt x="1775" y="2948"/>
                  </a:cubicBezTo>
                  <a:cubicBezTo>
                    <a:pt x="1687" y="2831"/>
                    <a:pt x="1585" y="2774"/>
                    <a:pt x="1496" y="2731"/>
                  </a:cubicBezTo>
                  <a:cubicBezTo>
                    <a:pt x="1452" y="2717"/>
                    <a:pt x="1394" y="2701"/>
                    <a:pt x="1290" y="2701"/>
                  </a:cubicBezTo>
                  <a:cubicBezTo>
                    <a:pt x="1187" y="2701"/>
                    <a:pt x="1069" y="2717"/>
                    <a:pt x="1011" y="2731"/>
                  </a:cubicBezTo>
                  <a:cubicBezTo>
                    <a:pt x="936" y="2745"/>
                    <a:pt x="850" y="2818"/>
                    <a:pt x="790" y="2889"/>
                  </a:cubicBezTo>
                  <a:cubicBezTo>
                    <a:pt x="776" y="2889"/>
                    <a:pt x="762" y="2875"/>
                    <a:pt x="732" y="2875"/>
                  </a:cubicBezTo>
                  <a:cubicBezTo>
                    <a:pt x="732" y="2875"/>
                    <a:pt x="716" y="2875"/>
                    <a:pt x="702" y="2889"/>
                  </a:cubicBezTo>
                  <a:cubicBezTo>
                    <a:pt x="674" y="2889"/>
                    <a:pt x="657" y="2875"/>
                    <a:pt x="629" y="2875"/>
                  </a:cubicBezTo>
                  <a:cubicBezTo>
                    <a:pt x="585" y="2861"/>
                    <a:pt x="541" y="2831"/>
                    <a:pt x="467" y="2831"/>
                  </a:cubicBezTo>
                  <a:cubicBezTo>
                    <a:pt x="423" y="2831"/>
                    <a:pt x="379" y="2847"/>
                    <a:pt x="334" y="2861"/>
                  </a:cubicBezTo>
                  <a:cubicBezTo>
                    <a:pt x="144" y="2932"/>
                    <a:pt x="100" y="3021"/>
                    <a:pt x="41" y="3165"/>
                  </a:cubicBezTo>
                  <a:cubicBezTo>
                    <a:pt x="25" y="3192"/>
                    <a:pt x="25" y="3192"/>
                    <a:pt x="25" y="3192"/>
                  </a:cubicBezTo>
                  <a:cubicBezTo>
                    <a:pt x="-63" y="3395"/>
                    <a:pt x="100" y="3496"/>
                    <a:pt x="188" y="3555"/>
                  </a:cubicBezTo>
                  <a:cubicBezTo>
                    <a:pt x="276" y="3598"/>
                    <a:pt x="172" y="3786"/>
                    <a:pt x="172" y="3813"/>
                  </a:cubicBezTo>
                  <a:cubicBezTo>
                    <a:pt x="114" y="3930"/>
                    <a:pt x="114" y="4190"/>
                    <a:pt x="158" y="4393"/>
                  </a:cubicBezTo>
                  <a:cubicBezTo>
                    <a:pt x="202" y="4564"/>
                    <a:pt x="320" y="4754"/>
                    <a:pt x="393" y="4870"/>
                  </a:cubicBezTo>
                  <a:cubicBezTo>
                    <a:pt x="423" y="4912"/>
                    <a:pt x="423" y="4912"/>
                    <a:pt x="423" y="4912"/>
                  </a:cubicBezTo>
                  <a:cubicBezTo>
                    <a:pt x="453" y="4955"/>
                    <a:pt x="453" y="4955"/>
                    <a:pt x="453" y="4955"/>
                  </a:cubicBezTo>
                  <a:cubicBezTo>
                    <a:pt x="511" y="5057"/>
                    <a:pt x="555" y="5128"/>
                    <a:pt x="569" y="5259"/>
                  </a:cubicBezTo>
                  <a:cubicBezTo>
                    <a:pt x="585" y="5302"/>
                    <a:pt x="585" y="5345"/>
                    <a:pt x="599" y="5375"/>
                  </a:cubicBezTo>
                  <a:cubicBezTo>
                    <a:pt x="613" y="5448"/>
                    <a:pt x="629" y="5489"/>
                    <a:pt x="599" y="5592"/>
                  </a:cubicBezTo>
                  <a:cubicBezTo>
                    <a:pt x="585" y="5649"/>
                    <a:pt x="555" y="5663"/>
                    <a:pt x="541" y="5679"/>
                  </a:cubicBezTo>
                  <a:cubicBezTo>
                    <a:pt x="511" y="5706"/>
                    <a:pt x="481" y="5736"/>
                    <a:pt x="481" y="5822"/>
                  </a:cubicBezTo>
                  <a:cubicBezTo>
                    <a:pt x="481" y="5880"/>
                    <a:pt x="481" y="5923"/>
                    <a:pt x="497" y="5953"/>
                  </a:cubicBezTo>
                  <a:cubicBezTo>
                    <a:pt x="497" y="6010"/>
                    <a:pt x="511" y="6053"/>
                    <a:pt x="481" y="6126"/>
                  </a:cubicBezTo>
                  <a:cubicBezTo>
                    <a:pt x="467" y="6156"/>
                    <a:pt x="467" y="6156"/>
                    <a:pt x="453" y="6156"/>
                  </a:cubicBezTo>
                  <a:cubicBezTo>
                    <a:pt x="393" y="6183"/>
                    <a:pt x="364" y="6213"/>
                    <a:pt x="348" y="6313"/>
                  </a:cubicBezTo>
                  <a:cubicBezTo>
                    <a:pt x="334" y="6343"/>
                    <a:pt x="334" y="6400"/>
                    <a:pt x="364" y="6430"/>
                  </a:cubicBezTo>
                  <a:cubicBezTo>
                    <a:pt x="393" y="6473"/>
                    <a:pt x="437" y="6473"/>
                    <a:pt x="453" y="6473"/>
                  </a:cubicBezTo>
                  <a:lnTo>
                    <a:pt x="467" y="6473"/>
                  </a:lnTo>
                  <a:cubicBezTo>
                    <a:pt x="481" y="6457"/>
                    <a:pt x="481" y="6457"/>
                    <a:pt x="481" y="6457"/>
                  </a:cubicBezTo>
                  <a:cubicBezTo>
                    <a:pt x="497" y="6457"/>
                    <a:pt x="497" y="6473"/>
                    <a:pt x="497" y="6473"/>
                  </a:cubicBezTo>
                  <a:cubicBezTo>
                    <a:pt x="497" y="6473"/>
                    <a:pt x="511" y="6487"/>
                    <a:pt x="511" y="6546"/>
                  </a:cubicBezTo>
                  <a:cubicBezTo>
                    <a:pt x="511" y="6647"/>
                    <a:pt x="511" y="6647"/>
                    <a:pt x="511" y="6647"/>
                  </a:cubicBezTo>
                  <a:cubicBezTo>
                    <a:pt x="599" y="6587"/>
                    <a:pt x="599" y="6587"/>
                    <a:pt x="599" y="6587"/>
                  </a:cubicBezTo>
                  <a:cubicBezTo>
                    <a:pt x="613" y="6574"/>
                    <a:pt x="643" y="6574"/>
                    <a:pt x="674" y="6574"/>
                  </a:cubicBezTo>
                  <a:cubicBezTo>
                    <a:pt x="702" y="6574"/>
                    <a:pt x="732" y="6574"/>
                    <a:pt x="776" y="6587"/>
                  </a:cubicBezTo>
                  <a:cubicBezTo>
                    <a:pt x="820" y="6587"/>
                    <a:pt x="864" y="6603"/>
                    <a:pt x="908" y="6603"/>
                  </a:cubicBezTo>
                  <a:cubicBezTo>
                    <a:pt x="952" y="6603"/>
                    <a:pt x="983" y="6587"/>
                    <a:pt x="1025" y="6574"/>
                  </a:cubicBezTo>
                  <a:cubicBezTo>
                    <a:pt x="1055" y="6560"/>
                    <a:pt x="1085" y="6546"/>
                    <a:pt x="1113" y="6546"/>
                  </a:cubicBezTo>
                  <a:cubicBezTo>
                    <a:pt x="1217" y="6501"/>
                    <a:pt x="1334" y="6457"/>
                    <a:pt x="1334" y="6256"/>
                  </a:cubicBezTo>
                  <a:cubicBezTo>
                    <a:pt x="1334" y="6126"/>
                    <a:pt x="1408" y="6112"/>
                    <a:pt x="1629" y="6097"/>
                  </a:cubicBezTo>
                  <a:cubicBezTo>
                    <a:pt x="1657" y="6097"/>
                    <a:pt x="1701" y="6083"/>
                    <a:pt x="1731" y="6083"/>
                  </a:cubicBezTo>
                  <a:cubicBezTo>
                    <a:pt x="1894" y="6069"/>
                    <a:pt x="1938" y="6026"/>
                    <a:pt x="1938" y="5923"/>
                  </a:cubicBezTo>
                  <a:cubicBezTo>
                    <a:pt x="1938" y="5895"/>
                    <a:pt x="1938" y="5895"/>
                    <a:pt x="1938" y="5880"/>
                  </a:cubicBezTo>
                  <a:cubicBezTo>
                    <a:pt x="1996" y="5749"/>
                    <a:pt x="1982" y="5606"/>
                    <a:pt x="1878" y="5519"/>
                  </a:cubicBezTo>
                  <a:cubicBezTo>
                    <a:pt x="1819" y="5462"/>
                    <a:pt x="1761" y="5448"/>
                    <a:pt x="1717" y="5448"/>
                  </a:cubicBezTo>
                  <a:cubicBezTo>
                    <a:pt x="1701" y="5448"/>
                    <a:pt x="1673" y="5448"/>
                    <a:pt x="1657" y="5448"/>
                  </a:cubicBezTo>
                  <a:cubicBezTo>
                    <a:pt x="1629" y="5462"/>
                    <a:pt x="1615" y="5462"/>
                    <a:pt x="1599" y="5462"/>
                  </a:cubicBezTo>
                  <a:cubicBezTo>
                    <a:pt x="1585" y="5462"/>
                    <a:pt x="1571" y="5462"/>
                    <a:pt x="1555" y="5448"/>
                  </a:cubicBezTo>
                  <a:cubicBezTo>
                    <a:pt x="1526" y="5448"/>
                    <a:pt x="1510" y="5448"/>
                    <a:pt x="1496" y="5432"/>
                  </a:cubicBezTo>
                  <a:cubicBezTo>
                    <a:pt x="1510" y="5404"/>
                    <a:pt x="1555" y="5331"/>
                    <a:pt x="1599" y="5288"/>
                  </a:cubicBezTo>
                  <a:cubicBezTo>
                    <a:pt x="1687" y="5231"/>
                    <a:pt x="1791" y="5215"/>
                    <a:pt x="1894" y="5188"/>
                  </a:cubicBezTo>
                  <a:lnTo>
                    <a:pt x="1908" y="5188"/>
                  </a:lnTo>
                  <a:cubicBezTo>
                    <a:pt x="1922" y="5188"/>
                    <a:pt x="1938" y="5201"/>
                    <a:pt x="1952" y="5215"/>
                  </a:cubicBezTo>
                  <a:cubicBezTo>
                    <a:pt x="1968" y="5245"/>
                    <a:pt x="2010" y="5274"/>
                    <a:pt x="2054" y="5274"/>
                  </a:cubicBezTo>
                  <a:cubicBezTo>
                    <a:pt x="2070" y="5274"/>
                    <a:pt x="2098" y="5259"/>
                    <a:pt x="2114" y="5259"/>
                  </a:cubicBezTo>
                  <a:cubicBezTo>
                    <a:pt x="2159" y="5231"/>
                    <a:pt x="2187" y="5201"/>
                    <a:pt x="2217" y="5188"/>
                  </a:cubicBezTo>
                  <a:cubicBezTo>
                    <a:pt x="2217" y="5172"/>
                    <a:pt x="2231" y="5172"/>
                    <a:pt x="2231" y="5158"/>
                  </a:cubicBezTo>
                  <a:cubicBezTo>
                    <a:pt x="2247" y="5172"/>
                    <a:pt x="2247" y="5188"/>
                    <a:pt x="2261" y="5215"/>
                  </a:cubicBezTo>
                  <a:cubicBezTo>
                    <a:pt x="2275" y="5245"/>
                    <a:pt x="2305" y="5288"/>
                    <a:pt x="2349" y="5316"/>
                  </a:cubicBezTo>
                  <a:cubicBezTo>
                    <a:pt x="2379" y="5331"/>
                    <a:pt x="2393" y="5331"/>
                    <a:pt x="2422" y="5331"/>
                  </a:cubicBezTo>
                  <a:cubicBezTo>
                    <a:pt x="2482" y="5331"/>
                    <a:pt x="2526" y="5302"/>
                    <a:pt x="2584" y="5259"/>
                  </a:cubicBezTo>
                  <a:cubicBezTo>
                    <a:pt x="2614" y="5245"/>
                    <a:pt x="2628" y="5231"/>
                    <a:pt x="2658" y="5201"/>
                  </a:cubicBezTo>
                  <a:cubicBezTo>
                    <a:pt x="2702" y="5188"/>
                    <a:pt x="2702" y="5188"/>
                    <a:pt x="2702" y="5188"/>
                  </a:cubicBezTo>
                  <a:cubicBezTo>
                    <a:pt x="2761" y="5158"/>
                    <a:pt x="2775" y="5144"/>
                    <a:pt x="2791" y="5144"/>
                  </a:cubicBezTo>
                  <a:cubicBezTo>
                    <a:pt x="2805" y="5144"/>
                    <a:pt x="2805" y="5144"/>
                    <a:pt x="2805" y="5144"/>
                  </a:cubicBezTo>
                  <a:cubicBezTo>
                    <a:pt x="2819" y="5172"/>
                    <a:pt x="2835" y="5245"/>
                    <a:pt x="2805" y="5505"/>
                  </a:cubicBezTo>
                  <a:cubicBezTo>
                    <a:pt x="2775" y="5722"/>
                    <a:pt x="2791" y="5779"/>
                    <a:pt x="2819" y="5809"/>
                  </a:cubicBezTo>
                  <a:cubicBezTo>
                    <a:pt x="2835" y="5822"/>
                    <a:pt x="2863" y="5836"/>
                    <a:pt x="2879" y="5836"/>
                  </a:cubicBezTo>
                  <a:cubicBezTo>
                    <a:pt x="2937" y="5836"/>
                    <a:pt x="2967" y="5793"/>
                    <a:pt x="2995" y="5749"/>
                  </a:cubicBezTo>
                  <a:cubicBezTo>
                    <a:pt x="3026" y="5706"/>
                    <a:pt x="3040" y="5679"/>
                    <a:pt x="3056" y="5663"/>
                  </a:cubicBezTo>
                  <a:cubicBezTo>
                    <a:pt x="3070" y="5649"/>
                    <a:pt x="3070" y="5649"/>
                    <a:pt x="3070" y="5649"/>
                  </a:cubicBezTo>
                  <a:cubicBezTo>
                    <a:pt x="3084" y="5663"/>
                    <a:pt x="3114" y="5692"/>
                    <a:pt x="3142" y="5706"/>
                  </a:cubicBezTo>
                  <a:cubicBezTo>
                    <a:pt x="3188" y="5749"/>
                    <a:pt x="3232" y="5779"/>
                    <a:pt x="3276" y="5779"/>
                  </a:cubicBezTo>
                  <a:cubicBezTo>
                    <a:pt x="3349" y="5779"/>
                    <a:pt x="3393" y="5722"/>
                    <a:pt x="3437" y="5663"/>
                  </a:cubicBezTo>
                  <a:cubicBezTo>
                    <a:pt x="3481" y="5621"/>
                    <a:pt x="3511" y="5576"/>
                    <a:pt x="3539" y="5562"/>
                  </a:cubicBezTo>
                  <a:cubicBezTo>
                    <a:pt x="3539" y="5562"/>
                    <a:pt x="3539" y="5562"/>
                    <a:pt x="3555" y="5562"/>
                  </a:cubicBezTo>
                  <a:cubicBezTo>
                    <a:pt x="3569" y="5562"/>
                    <a:pt x="3583" y="5576"/>
                    <a:pt x="3583" y="5592"/>
                  </a:cubicBezTo>
                  <a:cubicBezTo>
                    <a:pt x="3628" y="5649"/>
                    <a:pt x="3658" y="5765"/>
                    <a:pt x="3644" y="5809"/>
                  </a:cubicBezTo>
                  <a:cubicBezTo>
                    <a:pt x="3614" y="5939"/>
                    <a:pt x="3658" y="6026"/>
                    <a:pt x="3790" y="6083"/>
                  </a:cubicBezTo>
                  <a:cubicBezTo>
                    <a:pt x="3804" y="6083"/>
                    <a:pt x="3820" y="6083"/>
                    <a:pt x="3820" y="6097"/>
                  </a:cubicBezTo>
                  <a:cubicBezTo>
                    <a:pt x="3820" y="6112"/>
                    <a:pt x="3804" y="6126"/>
                    <a:pt x="3804" y="6156"/>
                  </a:cubicBezTo>
                  <a:cubicBezTo>
                    <a:pt x="3776" y="6199"/>
                    <a:pt x="3746" y="6270"/>
                    <a:pt x="3716" y="6386"/>
                  </a:cubicBezTo>
                  <a:cubicBezTo>
                    <a:pt x="3658" y="6546"/>
                    <a:pt x="3658" y="6603"/>
                    <a:pt x="3688" y="6647"/>
                  </a:cubicBezTo>
                  <a:cubicBezTo>
                    <a:pt x="3702" y="6660"/>
                    <a:pt x="3732" y="6674"/>
                    <a:pt x="3746" y="6674"/>
                  </a:cubicBezTo>
                  <a:cubicBezTo>
                    <a:pt x="3834" y="6674"/>
                    <a:pt x="3937" y="6530"/>
                    <a:pt x="3981" y="6473"/>
                  </a:cubicBezTo>
                  <a:cubicBezTo>
                    <a:pt x="4011" y="6530"/>
                    <a:pt x="4055" y="6660"/>
                    <a:pt x="4055" y="6761"/>
                  </a:cubicBezTo>
                  <a:cubicBezTo>
                    <a:pt x="4055" y="7037"/>
                    <a:pt x="4188" y="7094"/>
                    <a:pt x="4304" y="7094"/>
                  </a:cubicBezTo>
                  <a:cubicBezTo>
                    <a:pt x="4334" y="7094"/>
                    <a:pt x="4364" y="7094"/>
                    <a:pt x="4392" y="7094"/>
                  </a:cubicBezTo>
                  <a:cubicBezTo>
                    <a:pt x="4585" y="7051"/>
                    <a:pt x="4613" y="7007"/>
                    <a:pt x="4643" y="6921"/>
                  </a:cubicBezTo>
                  <a:cubicBezTo>
                    <a:pt x="4643" y="6891"/>
                    <a:pt x="4657" y="6863"/>
                    <a:pt x="4673" y="6834"/>
                  </a:cubicBezTo>
                  <a:cubicBezTo>
                    <a:pt x="4701" y="6761"/>
                    <a:pt x="4745" y="6733"/>
                    <a:pt x="4762" y="6733"/>
                  </a:cubicBezTo>
                  <a:cubicBezTo>
                    <a:pt x="4762" y="6733"/>
                    <a:pt x="4776" y="6761"/>
                    <a:pt x="4776" y="6791"/>
                  </a:cubicBezTo>
                  <a:cubicBezTo>
                    <a:pt x="4790" y="6877"/>
                    <a:pt x="4806" y="6934"/>
                    <a:pt x="4820" y="6978"/>
                  </a:cubicBezTo>
                  <a:cubicBezTo>
                    <a:pt x="4850" y="7021"/>
                    <a:pt x="4864" y="7065"/>
                    <a:pt x="4850" y="7138"/>
                  </a:cubicBezTo>
                  <a:cubicBezTo>
                    <a:pt x="4820" y="7325"/>
                    <a:pt x="4922" y="7368"/>
                    <a:pt x="4996" y="7412"/>
                  </a:cubicBezTo>
                  <a:cubicBezTo>
                    <a:pt x="5010" y="7425"/>
                    <a:pt x="5010" y="7425"/>
                    <a:pt x="5010" y="7425"/>
                  </a:cubicBezTo>
                  <a:cubicBezTo>
                    <a:pt x="5040" y="7441"/>
                    <a:pt x="5069" y="7512"/>
                    <a:pt x="5085" y="7599"/>
                  </a:cubicBezTo>
                  <a:cubicBezTo>
                    <a:pt x="5026" y="7615"/>
                    <a:pt x="4952" y="7642"/>
                    <a:pt x="4892" y="7745"/>
                  </a:cubicBezTo>
                  <a:cubicBezTo>
                    <a:pt x="4820" y="7903"/>
                    <a:pt x="4922" y="8177"/>
                    <a:pt x="5026" y="8279"/>
                  </a:cubicBezTo>
                  <a:cubicBezTo>
                    <a:pt x="5055" y="8307"/>
                    <a:pt x="5040" y="8350"/>
                    <a:pt x="5010" y="8437"/>
                  </a:cubicBezTo>
                  <a:cubicBezTo>
                    <a:pt x="4982" y="8510"/>
                    <a:pt x="4966" y="8597"/>
                    <a:pt x="4966" y="8683"/>
                  </a:cubicBezTo>
                  <a:cubicBezTo>
                    <a:pt x="4966" y="8930"/>
                    <a:pt x="5275" y="9161"/>
                    <a:pt x="5438" y="9232"/>
                  </a:cubicBezTo>
                  <a:cubicBezTo>
                    <a:pt x="5496" y="9261"/>
                    <a:pt x="5526" y="9291"/>
                    <a:pt x="5526" y="9304"/>
                  </a:cubicBezTo>
                  <a:cubicBezTo>
                    <a:pt x="5526" y="9318"/>
                    <a:pt x="5510" y="9334"/>
                    <a:pt x="5482" y="9348"/>
                  </a:cubicBezTo>
                  <a:cubicBezTo>
                    <a:pt x="5422" y="9405"/>
                    <a:pt x="5275" y="9508"/>
                    <a:pt x="5364" y="9636"/>
                  </a:cubicBezTo>
                  <a:cubicBezTo>
                    <a:pt x="5394" y="9681"/>
                    <a:pt x="5438" y="9695"/>
                    <a:pt x="5482" y="9709"/>
                  </a:cubicBezTo>
                  <a:cubicBezTo>
                    <a:pt x="5510" y="9724"/>
                    <a:pt x="5526" y="9738"/>
                    <a:pt x="5526" y="9752"/>
                  </a:cubicBezTo>
                  <a:cubicBezTo>
                    <a:pt x="5540" y="9766"/>
                    <a:pt x="5540" y="9795"/>
                    <a:pt x="5540" y="9809"/>
                  </a:cubicBezTo>
                  <a:cubicBezTo>
                    <a:pt x="5526" y="9868"/>
                    <a:pt x="5526" y="9969"/>
                    <a:pt x="5687" y="10012"/>
                  </a:cubicBezTo>
                  <a:cubicBezTo>
                    <a:pt x="5849" y="10056"/>
                    <a:pt x="5966" y="10129"/>
                    <a:pt x="6200" y="10359"/>
                  </a:cubicBezTo>
                  <a:cubicBezTo>
                    <a:pt x="6435" y="10590"/>
                    <a:pt x="6465" y="10980"/>
                    <a:pt x="6435" y="11067"/>
                  </a:cubicBezTo>
                  <a:cubicBezTo>
                    <a:pt x="6435" y="11067"/>
                    <a:pt x="6435" y="11081"/>
                    <a:pt x="6405" y="11081"/>
                  </a:cubicBezTo>
                  <a:cubicBezTo>
                    <a:pt x="6391" y="11097"/>
                    <a:pt x="6347" y="11111"/>
                    <a:pt x="6347" y="11140"/>
                  </a:cubicBezTo>
                  <a:cubicBezTo>
                    <a:pt x="6333" y="11183"/>
                    <a:pt x="6347" y="11211"/>
                    <a:pt x="6361" y="11227"/>
                  </a:cubicBezTo>
                  <a:cubicBezTo>
                    <a:pt x="6421" y="11314"/>
                    <a:pt x="6421" y="11385"/>
                    <a:pt x="6361" y="11471"/>
                  </a:cubicBezTo>
                  <a:cubicBezTo>
                    <a:pt x="6259" y="11615"/>
                    <a:pt x="6245" y="11789"/>
                    <a:pt x="6333" y="11949"/>
                  </a:cubicBezTo>
                  <a:cubicBezTo>
                    <a:pt x="6377" y="12049"/>
                    <a:pt x="6435" y="12065"/>
                    <a:pt x="6479" y="12065"/>
                  </a:cubicBezTo>
                  <a:cubicBezTo>
                    <a:pt x="6524" y="12079"/>
                    <a:pt x="6554" y="12079"/>
                    <a:pt x="6582" y="12136"/>
                  </a:cubicBezTo>
                  <a:cubicBezTo>
                    <a:pt x="6612" y="12179"/>
                    <a:pt x="6612" y="12223"/>
                    <a:pt x="6596" y="12266"/>
                  </a:cubicBezTo>
                  <a:cubicBezTo>
                    <a:pt x="6568" y="12296"/>
                    <a:pt x="6538" y="12309"/>
                    <a:pt x="6524" y="12309"/>
                  </a:cubicBezTo>
                  <a:cubicBezTo>
                    <a:pt x="6510" y="12309"/>
                    <a:pt x="6493" y="12309"/>
                    <a:pt x="6479" y="12309"/>
                  </a:cubicBezTo>
                  <a:cubicBezTo>
                    <a:pt x="6465" y="12309"/>
                    <a:pt x="6435" y="12309"/>
                    <a:pt x="6421" y="12309"/>
                  </a:cubicBezTo>
                  <a:cubicBezTo>
                    <a:pt x="6361" y="12309"/>
                    <a:pt x="6273" y="12325"/>
                    <a:pt x="6215" y="12367"/>
                  </a:cubicBezTo>
                  <a:cubicBezTo>
                    <a:pt x="6200" y="12367"/>
                    <a:pt x="6184" y="12339"/>
                    <a:pt x="6170" y="12339"/>
                  </a:cubicBezTo>
                  <a:cubicBezTo>
                    <a:pt x="6128" y="12282"/>
                    <a:pt x="6040" y="12209"/>
                    <a:pt x="5924" y="12179"/>
                  </a:cubicBezTo>
                  <a:cubicBezTo>
                    <a:pt x="5849" y="12165"/>
                    <a:pt x="5805" y="12165"/>
                    <a:pt x="5775" y="12165"/>
                  </a:cubicBezTo>
                  <a:cubicBezTo>
                    <a:pt x="5628" y="12165"/>
                    <a:pt x="5598" y="12266"/>
                    <a:pt x="5584" y="12382"/>
                  </a:cubicBezTo>
                  <a:cubicBezTo>
                    <a:pt x="5540" y="12526"/>
                    <a:pt x="5673" y="12643"/>
                    <a:pt x="5791" y="12729"/>
                  </a:cubicBezTo>
                  <a:cubicBezTo>
                    <a:pt x="5775" y="12729"/>
                    <a:pt x="5761" y="12743"/>
                    <a:pt x="5761" y="12757"/>
                  </a:cubicBezTo>
                  <a:cubicBezTo>
                    <a:pt x="5731" y="12830"/>
                    <a:pt x="5791" y="12917"/>
                    <a:pt x="5833" y="12974"/>
                  </a:cubicBezTo>
                  <a:cubicBezTo>
                    <a:pt x="5877" y="13017"/>
                    <a:pt x="5893" y="13090"/>
                    <a:pt x="5877" y="13177"/>
                  </a:cubicBezTo>
                  <a:cubicBezTo>
                    <a:pt x="5877" y="13250"/>
                    <a:pt x="5849" y="13307"/>
                    <a:pt x="5833" y="13335"/>
                  </a:cubicBezTo>
                  <a:cubicBezTo>
                    <a:pt x="5791" y="13307"/>
                    <a:pt x="5731" y="13277"/>
                    <a:pt x="5687" y="13277"/>
                  </a:cubicBezTo>
                  <a:cubicBezTo>
                    <a:pt x="5628" y="13277"/>
                    <a:pt x="5570" y="13321"/>
                    <a:pt x="5554" y="13394"/>
                  </a:cubicBezTo>
                  <a:cubicBezTo>
                    <a:pt x="5540" y="13437"/>
                    <a:pt x="5570" y="13481"/>
                    <a:pt x="5584" y="13524"/>
                  </a:cubicBezTo>
                  <a:cubicBezTo>
                    <a:pt x="5482" y="13552"/>
                    <a:pt x="5378" y="13611"/>
                    <a:pt x="5275" y="13697"/>
                  </a:cubicBezTo>
                  <a:cubicBezTo>
                    <a:pt x="5261" y="13711"/>
                    <a:pt x="5231" y="13725"/>
                    <a:pt x="5217" y="13725"/>
                  </a:cubicBezTo>
                  <a:cubicBezTo>
                    <a:pt x="5187" y="13725"/>
                    <a:pt x="5159" y="13697"/>
                    <a:pt x="5129" y="13668"/>
                  </a:cubicBezTo>
                  <a:cubicBezTo>
                    <a:pt x="5099" y="13654"/>
                    <a:pt x="5085" y="13638"/>
                    <a:pt x="5055" y="13611"/>
                  </a:cubicBezTo>
                  <a:cubicBezTo>
                    <a:pt x="5040" y="13611"/>
                    <a:pt x="5010" y="13611"/>
                    <a:pt x="4996" y="13611"/>
                  </a:cubicBezTo>
                  <a:cubicBezTo>
                    <a:pt x="4834" y="13611"/>
                    <a:pt x="4643" y="13899"/>
                    <a:pt x="4555" y="14086"/>
                  </a:cubicBezTo>
                  <a:cubicBezTo>
                    <a:pt x="4511" y="14188"/>
                    <a:pt x="4467" y="14246"/>
                    <a:pt x="4422" y="14275"/>
                  </a:cubicBezTo>
                  <a:cubicBezTo>
                    <a:pt x="4392" y="14303"/>
                    <a:pt x="4364" y="14332"/>
                    <a:pt x="4364" y="14376"/>
                  </a:cubicBezTo>
                  <a:cubicBezTo>
                    <a:pt x="4364" y="14433"/>
                    <a:pt x="4408" y="14462"/>
                    <a:pt x="4438" y="14476"/>
                  </a:cubicBezTo>
                  <a:cubicBezTo>
                    <a:pt x="4541" y="14549"/>
                    <a:pt x="4731" y="14823"/>
                    <a:pt x="4820" y="14953"/>
                  </a:cubicBezTo>
                  <a:cubicBezTo>
                    <a:pt x="4820" y="15011"/>
                    <a:pt x="4806" y="15113"/>
                    <a:pt x="4820" y="15344"/>
                  </a:cubicBezTo>
                  <a:cubicBezTo>
                    <a:pt x="4834" y="15531"/>
                    <a:pt x="4952" y="15748"/>
                    <a:pt x="5040" y="15935"/>
                  </a:cubicBezTo>
                  <a:cubicBezTo>
                    <a:pt x="5113" y="16081"/>
                    <a:pt x="5187" y="16225"/>
                    <a:pt x="5187" y="16312"/>
                  </a:cubicBezTo>
                  <a:cubicBezTo>
                    <a:pt x="5187" y="16499"/>
                    <a:pt x="5055" y="16817"/>
                    <a:pt x="4938" y="16903"/>
                  </a:cubicBezTo>
                  <a:cubicBezTo>
                    <a:pt x="4834" y="17006"/>
                    <a:pt x="4892" y="17093"/>
                    <a:pt x="4938" y="17164"/>
                  </a:cubicBezTo>
                  <a:cubicBezTo>
                    <a:pt x="4966" y="17221"/>
                    <a:pt x="5010" y="17280"/>
                    <a:pt x="4982" y="17367"/>
                  </a:cubicBezTo>
                  <a:cubicBezTo>
                    <a:pt x="4982" y="17394"/>
                    <a:pt x="4966" y="17424"/>
                    <a:pt x="4952" y="17454"/>
                  </a:cubicBezTo>
                  <a:cubicBezTo>
                    <a:pt x="4892" y="17611"/>
                    <a:pt x="4878" y="17698"/>
                    <a:pt x="5069" y="17872"/>
                  </a:cubicBezTo>
                  <a:cubicBezTo>
                    <a:pt x="5113" y="17915"/>
                    <a:pt x="5143" y="17931"/>
                    <a:pt x="5143" y="17944"/>
                  </a:cubicBezTo>
                  <a:cubicBezTo>
                    <a:pt x="5129" y="17958"/>
                    <a:pt x="5113" y="17958"/>
                    <a:pt x="5099" y="17972"/>
                  </a:cubicBezTo>
                  <a:cubicBezTo>
                    <a:pt x="5069" y="17988"/>
                    <a:pt x="5026" y="18002"/>
                    <a:pt x="4982" y="18017"/>
                  </a:cubicBezTo>
                  <a:cubicBezTo>
                    <a:pt x="4850" y="18118"/>
                    <a:pt x="4922" y="18232"/>
                    <a:pt x="4996" y="18349"/>
                  </a:cubicBezTo>
                  <a:cubicBezTo>
                    <a:pt x="5026" y="18422"/>
                    <a:pt x="5069" y="18479"/>
                    <a:pt x="5099" y="18566"/>
                  </a:cubicBezTo>
                  <a:cubicBezTo>
                    <a:pt x="5159" y="18682"/>
                    <a:pt x="5113" y="18796"/>
                    <a:pt x="5085" y="18840"/>
                  </a:cubicBezTo>
                  <a:cubicBezTo>
                    <a:pt x="5069" y="18897"/>
                    <a:pt x="5040" y="18926"/>
                    <a:pt x="5010" y="18940"/>
                  </a:cubicBezTo>
                  <a:cubicBezTo>
                    <a:pt x="4966" y="18869"/>
                    <a:pt x="4878" y="18812"/>
                    <a:pt x="4776" y="18812"/>
                  </a:cubicBezTo>
                  <a:cubicBezTo>
                    <a:pt x="4717" y="18812"/>
                    <a:pt x="4643" y="18840"/>
                    <a:pt x="4599" y="18883"/>
                  </a:cubicBezTo>
                  <a:cubicBezTo>
                    <a:pt x="4525" y="18940"/>
                    <a:pt x="4422" y="18999"/>
                    <a:pt x="4320" y="18999"/>
                  </a:cubicBezTo>
                  <a:cubicBezTo>
                    <a:pt x="4276" y="18999"/>
                    <a:pt x="4218" y="18986"/>
                    <a:pt x="4157" y="18956"/>
                  </a:cubicBezTo>
                  <a:cubicBezTo>
                    <a:pt x="4099" y="18926"/>
                    <a:pt x="4055" y="18913"/>
                    <a:pt x="3997" y="18913"/>
                  </a:cubicBezTo>
                  <a:cubicBezTo>
                    <a:pt x="3864" y="18913"/>
                    <a:pt x="3776" y="19013"/>
                    <a:pt x="3716" y="19086"/>
                  </a:cubicBezTo>
                  <a:cubicBezTo>
                    <a:pt x="3702" y="19114"/>
                    <a:pt x="3702" y="19114"/>
                    <a:pt x="3702" y="19114"/>
                  </a:cubicBezTo>
                  <a:cubicBezTo>
                    <a:pt x="3614" y="19200"/>
                    <a:pt x="3481" y="19287"/>
                    <a:pt x="3349" y="19317"/>
                  </a:cubicBezTo>
                  <a:cubicBezTo>
                    <a:pt x="3335" y="19317"/>
                    <a:pt x="3305" y="19317"/>
                    <a:pt x="3290" y="19317"/>
                  </a:cubicBezTo>
                  <a:cubicBezTo>
                    <a:pt x="3142" y="19346"/>
                    <a:pt x="2951" y="19374"/>
                    <a:pt x="2863" y="19461"/>
                  </a:cubicBezTo>
                  <a:cubicBezTo>
                    <a:pt x="2849" y="19476"/>
                    <a:pt x="2805" y="19520"/>
                    <a:pt x="2819" y="19577"/>
                  </a:cubicBezTo>
                  <a:cubicBezTo>
                    <a:pt x="2819" y="19634"/>
                    <a:pt x="2879" y="19664"/>
                    <a:pt x="2951" y="19707"/>
                  </a:cubicBezTo>
                  <a:cubicBezTo>
                    <a:pt x="2967" y="19721"/>
                    <a:pt x="2995" y="19737"/>
                    <a:pt x="3026" y="19751"/>
                  </a:cubicBezTo>
                  <a:cubicBezTo>
                    <a:pt x="3128" y="19822"/>
                    <a:pt x="3321" y="19851"/>
                    <a:pt x="3453" y="19865"/>
                  </a:cubicBezTo>
                  <a:cubicBezTo>
                    <a:pt x="3525" y="19881"/>
                    <a:pt x="3525" y="19881"/>
                    <a:pt x="3525" y="19881"/>
                  </a:cubicBezTo>
                  <a:cubicBezTo>
                    <a:pt x="3511" y="19808"/>
                    <a:pt x="3511" y="19808"/>
                    <a:pt x="3511" y="19808"/>
                  </a:cubicBezTo>
                  <a:cubicBezTo>
                    <a:pt x="3511" y="19794"/>
                    <a:pt x="3511" y="19794"/>
                    <a:pt x="3511" y="19794"/>
                  </a:cubicBezTo>
                  <a:cubicBezTo>
                    <a:pt x="3539" y="19707"/>
                    <a:pt x="3583" y="19563"/>
                    <a:pt x="3628" y="19534"/>
                  </a:cubicBezTo>
                  <a:cubicBezTo>
                    <a:pt x="3644" y="19520"/>
                    <a:pt x="3672" y="19504"/>
                    <a:pt x="3688" y="19504"/>
                  </a:cubicBezTo>
                  <a:cubicBezTo>
                    <a:pt x="3732" y="19504"/>
                    <a:pt x="3760" y="19520"/>
                    <a:pt x="3776" y="19547"/>
                  </a:cubicBezTo>
                  <a:cubicBezTo>
                    <a:pt x="3776" y="19547"/>
                    <a:pt x="3790" y="19563"/>
                    <a:pt x="3776" y="19607"/>
                  </a:cubicBezTo>
                  <a:cubicBezTo>
                    <a:pt x="3746" y="19721"/>
                    <a:pt x="3776" y="19794"/>
                    <a:pt x="3804" y="19837"/>
                  </a:cubicBezTo>
                  <a:cubicBezTo>
                    <a:pt x="3834" y="19881"/>
                    <a:pt x="3893" y="19908"/>
                    <a:pt x="3953" y="19908"/>
                  </a:cubicBezTo>
                  <a:cubicBezTo>
                    <a:pt x="3981" y="19908"/>
                    <a:pt x="3997" y="19894"/>
                    <a:pt x="4011" y="19894"/>
                  </a:cubicBezTo>
                  <a:cubicBezTo>
                    <a:pt x="4025" y="19894"/>
                    <a:pt x="4055" y="19894"/>
                    <a:pt x="4085" y="19881"/>
                  </a:cubicBezTo>
                  <a:cubicBezTo>
                    <a:pt x="4174" y="19865"/>
                    <a:pt x="4276" y="19851"/>
                    <a:pt x="4348" y="19851"/>
                  </a:cubicBezTo>
                  <a:cubicBezTo>
                    <a:pt x="4392" y="19851"/>
                    <a:pt x="4392" y="19851"/>
                    <a:pt x="4408" y="19851"/>
                  </a:cubicBezTo>
                  <a:cubicBezTo>
                    <a:pt x="4422" y="19881"/>
                    <a:pt x="4422" y="19908"/>
                    <a:pt x="4438" y="19938"/>
                  </a:cubicBezTo>
                  <a:cubicBezTo>
                    <a:pt x="4467" y="19995"/>
                    <a:pt x="4497" y="20082"/>
                    <a:pt x="4569" y="20155"/>
                  </a:cubicBezTo>
                  <a:cubicBezTo>
                    <a:pt x="4657" y="20241"/>
                    <a:pt x="4806" y="20285"/>
                    <a:pt x="4892" y="20285"/>
                  </a:cubicBezTo>
                  <a:cubicBezTo>
                    <a:pt x="4908" y="20285"/>
                    <a:pt x="4922" y="20285"/>
                    <a:pt x="4938" y="20285"/>
                  </a:cubicBezTo>
                  <a:cubicBezTo>
                    <a:pt x="4966" y="20299"/>
                    <a:pt x="5026" y="20372"/>
                    <a:pt x="5040" y="20458"/>
                  </a:cubicBezTo>
                  <a:cubicBezTo>
                    <a:pt x="5040" y="20488"/>
                    <a:pt x="5055" y="20531"/>
                    <a:pt x="5026" y="20559"/>
                  </a:cubicBezTo>
                  <a:cubicBezTo>
                    <a:pt x="4952" y="20632"/>
                    <a:pt x="4908" y="20719"/>
                    <a:pt x="4922" y="20805"/>
                  </a:cubicBezTo>
                  <a:cubicBezTo>
                    <a:pt x="4938" y="20863"/>
                    <a:pt x="4966" y="20920"/>
                    <a:pt x="5040" y="20963"/>
                  </a:cubicBezTo>
                  <a:cubicBezTo>
                    <a:pt x="5085" y="20993"/>
                    <a:pt x="5159" y="21007"/>
                    <a:pt x="5217" y="21007"/>
                  </a:cubicBezTo>
                  <a:cubicBezTo>
                    <a:pt x="5364" y="21007"/>
                    <a:pt x="5482" y="20949"/>
                    <a:pt x="5510" y="20849"/>
                  </a:cubicBezTo>
                  <a:cubicBezTo>
                    <a:pt x="5526" y="20819"/>
                    <a:pt x="5526" y="20819"/>
                    <a:pt x="5540" y="20819"/>
                  </a:cubicBezTo>
                  <a:cubicBezTo>
                    <a:pt x="5540" y="20819"/>
                    <a:pt x="5570" y="20819"/>
                    <a:pt x="5584" y="20849"/>
                  </a:cubicBezTo>
                  <a:cubicBezTo>
                    <a:pt x="5598" y="20863"/>
                    <a:pt x="5614" y="20906"/>
                    <a:pt x="5598" y="20963"/>
                  </a:cubicBezTo>
                  <a:cubicBezTo>
                    <a:pt x="5584" y="21022"/>
                    <a:pt x="5584" y="21066"/>
                    <a:pt x="5570" y="21109"/>
                  </a:cubicBezTo>
                  <a:cubicBezTo>
                    <a:pt x="5554" y="21223"/>
                    <a:pt x="5540" y="21296"/>
                    <a:pt x="5482" y="21340"/>
                  </a:cubicBezTo>
                  <a:cubicBezTo>
                    <a:pt x="5422" y="21383"/>
                    <a:pt x="5394" y="21456"/>
                    <a:pt x="5422" y="21513"/>
                  </a:cubicBezTo>
                  <a:cubicBezTo>
                    <a:pt x="5438" y="21570"/>
                    <a:pt x="5482" y="21600"/>
                    <a:pt x="5554" y="21600"/>
                  </a:cubicBezTo>
                  <a:cubicBezTo>
                    <a:pt x="5584" y="21600"/>
                    <a:pt x="5598" y="21600"/>
                    <a:pt x="5628" y="21600"/>
                  </a:cubicBezTo>
                  <a:cubicBezTo>
                    <a:pt x="5643" y="21584"/>
                    <a:pt x="5659" y="21584"/>
                    <a:pt x="5687" y="21584"/>
                  </a:cubicBezTo>
                  <a:cubicBezTo>
                    <a:pt x="5863" y="21527"/>
                    <a:pt x="6170" y="21456"/>
                    <a:pt x="6259" y="21223"/>
                  </a:cubicBezTo>
                  <a:cubicBezTo>
                    <a:pt x="6347" y="21022"/>
                    <a:pt x="6510" y="20878"/>
                    <a:pt x="6582" y="20863"/>
                  </a:cubicBezTo>
                  <a:cubicBezTo>
                    <a:pt x="6670" y="20833"/>
                    <a:pt x="6714" y="20746"/>
                    <a:pt x="6744" y="20661"/>
                  </a:cubicBezTo>
                  <a:cubicBezTo>
                    <a:pt x="6758" y="20616"/>
                    <a:pt x="6788" y="20573"/>
                    <a:pt x="6803" y="20545"/>
                  </a:cubicBezTo>
                  <a:cubicBezTo>
                    <a:pt x="6861" y="20445"/>
                    <a:pt x="6877" y="20271"/>
                    <a:pt x="6847" y="20155"/>
                  </a:cubicBezTo>
                  <a:cubicBezTo>
                    <a:pt x="6817" y="20098"/>
                    <a:pt x="6788" y="20054"/>
                    <a:pt x="6758" y="20025"/>
                  </a:cubicBezTo>
                  <a:cubicBezTo>
                    <a:pt x="6686" y="19995"/>
                    <a:pt x="6656" y="19981"/>
                    <a:pt x="6700" y="19851"/>
                  </a:cubicBezTo>
                  <a:cubicBezTo>
                    <a:pt x="6700" y="19822"/>
                    <a:pt x="6714" y="19780"/>
                    <a:pt x="6714" y="19751"/>
                  </a:cubicBezTo>
                  <a:cubicBezTo>
                    <a:pt x="6744" y="19794"/>
                    <a:pt x="6788" y="19822"/>
                    <a:pt x="6833" y="19837"/>
                  </a:cubicBezTo>
                  <a:cubicBezTo>
                    <a:pt x="6861" y="19837"/>
                    <a:pt x="6921" y="19837"/>
                    <a:pt x="6965" y="19837"/>
                  </a:cubicBezTo>
                  <a:cubicBezTo>
                    <a:pt x="7081" y="19837"/>
                    <a:pt x="7288" y="19822"/>
                    <a:pt x="7332" y="19678"/>
                  </a:cubicBezTo>
                  <a:cubicBezTo>
                    <a:pt x="7332" y="19648"/>
                    <a:pt x="7362" y="19620"/>
                    <a:pt x="7421" y="19620"/>
                  </a:cubicBezTo>
                  <a:cubicBezTo>
                    <a:pt x="7465" y="19620"/>
                    <a:pt x="7509" y="19634"/>
                    <a:pt x="7553" y="19664"/>
                  </a:cubicBezTo>
                  <a:cubicBezTo>
                    <a:pt x="7611" y="19707"/>
                    <a:pt x="7700" y="19737"/>
                    <a:pt x="7788" y="19764"/>
                  </a:cubicBezTo>
                  <a:cubicBezTo>
                    <a:pt x="7876" y="19794"/>
                    <a:pt x="7965" y="19837"/>
                    <a:pt x="8009" y="19865"/>
                  </a:cubicBezTo>
                  <a:cubicBezTo>
                    <a:pt x="8067" y="19908"/>
                    <a:pt x="8127" y="19924"/>
                    <a:pt x="8185" y="19924"/>
                  </a:cubicBezTo>
                  <a:cubicBezTo>
                    <a:pt x="8260" y="19924"/>
                    <a:pt x="8348" y="19894"/>
                    <a:pt x="8436" y="19851"/>
                  </a:cubicBezTo>
                  <a:cubicBezTo>
                    <a:pt x="8464" y="19837"/>
                    <a:pt x="8478" y="19822"/>
                    <a:pt x="8508" y="19822"/>
                  </a:cubicBezTo>
                  <a:cubicBezTo>
                    <a:pt x="8553" y="19822"/>
                    <a:pt x="8597" y="19851"/>
                    <a:pt x="8597" y="19881"/>
                  </a:cubicBezTo>
                  <a:cubicBezTo>
                    <a:pt x="8613" y="19908"/>
                    <a:pt x="8567" y="19938"/>
                    <a:pt x="8553" y="19954"/>
                  </a:cubicBezTo>
                  <a:cubicBezTo>
                    <a:pt x="8522" y="19967"/>
                    <a:pt x="8450" y="20025"/>
                    <a:pt x="8464" y="20098"/>
                  </a:cubicBezTo>
                  <a:cubicBezTo>
                    <a:pt x="8494" y="20169"/>
                    <a:pt x="8583" y="20169"/>
                    <a:pt x="8685" y="20169"/>
                  </a:cubicBezTo>
                  <a:cubicBezTo>
                    <a:pt x="8699" y="20169"/>
                    <a:pt x="8729" y="20169"/>
                    <a:pt x="8743" y="20169"/>
                  </a:cubicBezTo>
                  <a:cubicBezTo>
                    <a:pt x="8759" y="20169"/>
                    <a:pt x="8773" y="20169"/>
                    <a:pt x="8803" y="20169"/>
                  </a:cubicBezTo>
                  <a:cubicBezTo>
                    <a:pt x="8892" y="20169"/>
                    <a:pt x="8964" y="20328"/>
                    <a:pt x="8994" y="20415"/>
                  </a:cubicBezTo>
                  <a:cubicBezTo>
                    <a:pt x="8994" y="20415"/>
                    <a:pt x="8994" y="20429"/>
                    <a:pt x="8994" y="20445"/>
                  </a:cubicBezTo>
                  <a:cubicBezTo>
                    <a:pt x="9008" y="20531"/>
                    <a:pt x="9038" y="20689"/>
                    <a:pt x="9303" y="20689"/>
                  </a:cubicBezTo>
                  <a:cubicBezTo>
                    <a:pt x="9331" y="20689"/>
                    <a:pt x="9347" y="20689"/>
                    <a:pt x="9377" y="20675"/>
                  </a:cubicBezTo>
                  <a:cubicBezTo>
                    <a:pt x="9552" y="20661"/>
                    <a:pt x="9803" y="20589"/>
                    <a:pt x="9993" y="20516"/>
                  </a:cubicBezTo>
                  <a:cubicBezTo>
                    <a:pt x="10024" y="20502"/>
                    <a:pt x="10068" y="20488"/>
                    <a:pt x="10112" y="20472"/>
                  </a:cubicBezTo>
                  <a:cubicBezTo>
                    <a:pt x="10098" y="20502"/>
                    <a:pt x="10098" y="20531"/>
                    <a:pt x="10098" y="20545"/>
                  </a:cubicBezTo>
                  <a:cubicBezTo>
                    <a:pt x="10098" y="20573"/>
                    <a:pt x="10112" y="20616"/>
                    <a:pt x="10184" y="20646"/>
                  </a:cubicBezTo>
                  <a:cubicBezTo>
                    <a:pt x="10214" y="20675"/>
                    <a:pt x="10214" y="20675"/>
                    <a:pt x="10214" y="20675"/>
                  </a:cubicBezTo>
                  <a:cubicBezTo>
                    <a:pt x="10258" y="20689"/>
                    <a:pt x="10288" y="20705"/>
                    <a:pt x="10333" y="20705"/>
                  </a:cubicBezTo>
                  <a:cubicBezTo>
                    <a:pt x="10405" y="20705"/>
                    <a:pt x="10435" y="20661"/>
                    <a:pt x="10509" y="20573"/>
                  </a:cubicBezTo>
                  <a:cubicBezTo>
                    <a:pt x="10523" y="20545"/>
                    <a:pt x="10523" y="20545"/>
                    <a:pt x="10523" y="20545"/>
                  </a:cubicBezTo>
                  <a:cubicBezTo>
                    <a:pt x="10626" y="20401"/>
                    <a:pt x="10670" y="20342"/>
                    <a:pt x="10758" y="20342"/>
                  </a:cubicBezTo>
                  <a:cubicBezTo>
                    <a:pt x="10772" y="20342"/>
                    <a:pt x="10772" y="20342"/>
                    <a:pt x="10788" y="20342"/>
                  </a:cubicBezTo>
                  <a:cubicBezTo>
                    <a:pt x="10949" y="20372"/>
                    <a:pt x="11037" y="20385"/>
                    <a:pt x="11037" y="20385"/>
                  </a:cubicBezTo>
                  <a:cubicBezTo>
                    <a:pt x="11111" y="20401"/>
                    <a:pt x="11111" y="20401"/>
                    <a:pt x="11111" y="20401"/>
                  </a:cubicBezTo>
                  <a:cubicBezTo>
                    <a:pt x="11111" y="20328"/>
                    <a:pt x="11111" y="20328"/>
                    <a:pt x="11111" y="20328"/>
                  </a:cubicBezTo>
                  <a:cubicBezTo>
                    <a:pt x="11111" y="20198"/>
                    <a:pt x="11111" y="20198"/>
                    <a:pt x="11111" y="20198"/>
                  </a:cubicBezTo>
                  <a:cubicBezTo>
                    <a:pt x="11111" y="20025"/>
                    <a:pt x="11111" y="20025"/>
                    <a:pt x="11111" y="20025"/>
                  </a:cubicBezTo>
                  <a:cubicBezTo>
                    <a:pt x="11023" y="20141"/>
                    <a:pt x="11023" y="20141"/>
                    <a:pt x="11023" y="20141"/>
                  </a:cubicBezTo>
                  <a:cubicBezTo>
                    <a:pt x="11037" y="19938"/>
                    <a:pt x="11053" y="19924"/>
                    <a:pt x="11186" y="19924"/>
                  </a:cubicBezTo>
                  <a:cubicBezTo>
                    <a:pt x="11230" y="19924"/>
                    <a:pt x="11274" y="19924"/>
                    <a:pt x="11318" y="19924"/>
                  </a:cubicBezTo>
                  <a:cubicBezTo>
                    <a:pt x="11376" y="19924"/>
                    <a:pt x="11420" y="19938"/>
                    <a:pt x="11479" y="19938"/>
                  </a:cubicBezTo>
                  <a:cubicBezTo>
                    <a:pt x="11553" y="19938"/>
                    <a:pt x="11671" y="19924"/>
                    <a:pt x="11743" y="19865"/>
                  </a:cubicBezTo>
                  <a:cubicBezTo>
                    <a:pt x="11832" y="19794"/>
                    <a:pt x="11804" y="19737"/>
                    <a:pt x="11788" y="19693"/>
                  </a:cubicBezTo>
                  <a:cubicBezTo>
                    <a:pt x="11788" y="19664"/>
                    <a:pt x="11774" y="19634"/>
                    <a:pt x="11832" y="19563"/>
                  </a:cubicBezTo>
                  <a:cubicBezTo>
                    <a:pt x="11934" y="19417"/>
                    <a:pt x="12038" y="19404"/>
                    <a:pt x="12185" y="19390"/>
                  </a:cubicBezTo>
                  <a:cubicBezTo>
                    <a:pt x="12243" y="19390"/>
                    <a:pt x="12243" y="19390"/>
                    <a:pt x="12243" y="19390"/>
                  </a:cubicBezTo>
                  <a:cubicBezTo>
                    <a:pt x="12259" y="19390"/>
                    <a:pt x="12273" y="19390"/>
                    <a:pt x="12287" y="19390"/>
                  </a:cubicBezTo>
                  <a:cubicBezTo>
                    <a:pt x="12331" y="19390"/>
                    <a:pt x="12392" y="19390"/>
                    <a:pt x="12450" y="19390"/>
                  </a:cubicBezTo>
                  <a:cubicBezTo>
                    <a:pt x="12522" y="19404"/>
                    <a:pt x="12596" y="19404"/>
                    <a:pt x="12671" y="19404"/>
                  </a:cubicBezTo>
                  <a:cubicBezTo>
                    <a:pt x="12803" y="19404"/>
                    <a:pt x="12891" y="19374"/>
                    <a:pt x="12950" y="19331"/>
                  </a:cubicBezTo>
                  <a:cubicBezTo>
                    <a:pt x="13082" y="19216"/>
                    <a:pt x="13463" y="19086"/>
                    <a:pt x="13626" y="19086"/>
                  </a:cubicBezTo>
                  <a:cubicBezTo>
                    <a:pt x="13640" y="19086"/>
                    <a:pt x="13640" y="19086"/>
                    <a:pt x="13656" y="19100"/>
                  </a:cubicBezTo>
                  <a:cubicBezTo>
                    <a:pt x="13728" y="19100"/>
                    <a:pt x="13803" y="19114"/>
                    <a:pt x="13877" y="19129"/>
                  </a:cubicBezTo>
                  <a:cubicBezTo>
                    <a:pt x="13965" y="19143"/>
                    <a:pt x="14037" y="19143"/>
                    <a:pt x="14112" y="19157"/>
                  </a:cubicBezTo>
                  <a:cubicBezTo>
                    <a:pt x="14170" y="19173"/>
                    <a:pt x="14228" y="19173"/>
                    <a:pt x="14274" y="19173"/>
                  </a:cubicBezTo>
                  <a:cubicBezTo>
                    <a:pt x="14332" y="19173"/>
                    <a:pt x="14376" y="19173"/>
                    <a:pt x="14449" y="19157"/>
                  </a:cubicBezTo>
                  <a:cubicBezTo>
                    <a:pt x="14537" y="19143"/>
                    <a:pt x="14581" y="19143"/>
                    <a:pt x="14611" y="19086"/>
                  </a:cubicBezTo>
                  <a:cubicBezTo>
                    <a:pt x="14641" y="19029"/>
                    <a:pt x="14611" y="18970"/>
                    <a:pt x="14537" y="18869"/>
                  </a:cubicBezTo>
                  <a:cubicBezTo>
                    <a:pt x="14509" y="18826"/>
                    <a:pt x="14509" y="18826"/>
                    <a:pt x="14509" y="18826"/>
                  </a:cubicBezTo>
                  <a:cubicBezTo>
                    <a:pt x="14405" y="18666"/>
                    <a:pt x="14376" y="18609"/>
                    <a:pt x="14465" y="18522"/>
                  </a:cubicBezTo>
                  <a:cubicBezTo>
                    <a:pt x="14509" y="18465"/>
                    <a:pt x="14553" y="18422"/>
                    <a:pt x="14597" y="18362"/>
                  </a:cubicBezTo>
                  <a:cubicBezTo>
                    <a:pt x="14641" y="18319"/>
                    <a:pt x="14669" y="18278"/>
                    <a:pt x="14700" y="18248"/>
                  </a:cubicBezTo>
                  <a:cubicBezTo>
                    <a:pt x="14700" y="18305"/>
                    <a:pt x="14686" y="18406"/>
                    <a:pt x="14655" y="18465"/>
                  </a:cubicBezTo>
                  <a:cubicBezTo>
                    <a:pt x="14641" y="18493"/>
                    <a:pt x="14625" y="18536"/>
                    <a:pt x="14655" y="18579"/>
                  </a:cubicBezTo>
                  <a:cubicBezTo>
                    <a:pt x="14655" y="18609"/>
                    <a:pt x="14686" y="18623"/>
                    <a:pt x="14730" y="18623"/>
                  </a:cubicBezTo>
                  <a:cubicBezTo>
                    <a:pt x="14788" y="18623"/>
                    <a:pt x="14862" y="18609"/>
                    <a:pt x="14979" y="18552"/>
                  </a:cubicBezTo>
                  <a:cubicBezTo>
                    <a:pt x="15097" y="18508"/>
                    <a:pt x="15229" y="18479"/>
                    <a:pt x="15332" y="18479"/>
                  </a:cubicBezTo>
                  <a:cubicBezTo>
                    <a:pt x="15434" y="18479"/>
                    <a:pt x="15494" y="18508"/>
                    <a:pt x="15508" y="18522"/>
                  </a:cubicBezTo>
                  <a:cubicBezTo>
                    <a:pt x="15522" y="18552"/>
                    <a:pt x="15538" y="18579"/>
                    <a:pt x="15552" y="18609"/>
                  </a:cubicBezTo>
                  <a:cubicBezTo>
                    <a:pt x="15611" y="18725"/>
                    <a:pt x="15685" y="18869"/>
                    <a:pt x="15803" y="18913"/>
                  </a:cubicBezTo>
                  <a:cubicBezTo>
                    <a:pt x="15831" y="18926"/>
                    <a:pt x="15848" y="18926"/>
                    <a:pt x="15862" y="18940"/>
                  </a:cubicBezTo>
                  <a:cubicBezTo>
                    <a:pt x="15906" y="18956"/>
                    <a:pt x="15950" y="18970"/>
                    <a:pt x="16008" y="18970"/>
                  </a:cubicBezTo>
                  <a:cubicBezTo>
                    <a:pt x="16082" y="18970"/>
                    <a:pt x="16141" y="18926"/>
                    <a:pt x="16215" y="18855"/>
                  </a:cubicBezTo>
                  <a:cubicBezTo>
                    <a:pt x="16243" y="18826"/>
                    <a:pt x="16259" y="18796"/>
                    <a:pt x="16287" y="18769"/>
                  </a:cubicBezTo>
                  <a:cubicBezTo>
                    <a:pt x="16375" y="18652"/>
                    <a:pt x="16419" y="18595"/>
                    <a:pt x="16568" y="18579"/>
                  </a:cubicBezTo>
                  <a:cubicBezTo>
                    <a:pt x="16612" y="18579"/>
                    <a:pt x="16612" y="18579"/>
                    <a:pt x="16612" y="18579"/>
                  </a:cubicBezTo>
                  <a:cubicBezTo>
                    <a:pt x="16684" y="18566"/>
                    <a:pt x="16729" y="18566"/>
                    <a:pt x="16787" y="18566"/>
                  </a:cubicBezTo>
                  <a:cubicBezTo>
                    <a:pt x="16847" y="18566"/>
                    <a:pt x="16891" y="18579"/>
                    <a:pt x="16919" y="18609"/>
                  </a:cubicBezTo>
                  <a:cubicBezTo>
                    <a:pt x="16949" y="18639"/>
                    <a:pt x="16965" y="18666"/>
                    <a:pt x="16979" y="18709"/>
                  </a:cubicBezTo>
                  <a:cubicBezTo>
                    <a:pt x="17007" y="18782"/>
                    <a:pt x="17052" y="18855"/>
                    <a:pt x="17170" y="18913"/>
                  </a:cubicBezTo>
                  <a:cubicBezTo>
                    <a:pt x="17184" y="18926"/>
                    <a:pt x="17200" y="18926"/>
                    <a:pt x="17214" y="18926"/>
                  </a:cubicBezTo>
                  <a:cubicBezTo>
                    <a:pt x="17200" y="18940"/>
                    <a:pt x="17184" y="18956"/>
                    <a:pt x="17170" y="18970"/>
                  </a:cubicBezTo>
                  <a:cubicBezTo>
                    <a:pt x="17156" y="18986"/>
                    <a:pt x="17140" y="18999"/>
                    <a:pt x="17126" y="19013"/>
                  </a:cubicBezTo>
                  <a:cubicBezTo>
                    <a:pt x="17082" y="19057"/>
                    <a:pt x="17068" y="19114"/>
                    <a:pt x="17082" y="19173"/>
                  </a:cubicBezTo>
                  <a:cubicBezTo>
                    <a:pt x="17112" y="19273"/>
                    <a:pt x="17228" y="19390"/>
                    <a:pt x="17377" y="19447"/>
                  </a:cubicBezTo>
                  <a:cubicBezTo>
                    <a:pt x="17449" y="19476"/>
                    <a:pt x="17509" y="19547"/>
                    <a:pt x="17581" y="19607"/>
                  </a:cubicBezTo>
                  <a:cubicBezTo>
                    <a:pt x="17656" y="19693"/>
                    <a:pt x="17744" y="19780"/>
                    <a:pt x="17860" y="19808"/>
                  </a:cubicBezTo>
                  <a:cubicBezTo>
                    <a:pt x="18037" y="19851"/>
                    <a:pt x="18037" y="19851"/>
                    <a:pt x="18155" y="19881"/>
                  </a:cubicBezTo>
                  <a:cubicBezTo>
                    <a:pt x="18169" y="19881"/>
                    <a:pt x="18186" y="19881"/>
                    <a:pt x="18200" y="19881"/>
                  </a:cubicBezTo>
                  <a:cubicBezTo>
                    <a:pt x="18288" y="19881"/>
                    <a:pt x="18332" y="19822"/>
                    <a:pt x="18360" y="19780"/>
                  </a:cubicBezTo>
                  <a:cubicBezTo>
                    <a:pt x="18376" y="19751"/>
                    <a:pt x="18390" y="19721"/>
                    <a:pt x="18420" y="19707"/>
                  </a:cubicBezTo>
                  <a:cubicBezTo>
                    <a:pt x="18509" y="19620"/>
                    <a:pt x="18450" y="19534"/>
                    <a:pt x="18420" y="19476"/>
                  </a:cubicBezTo>
                  <a:cubicBezTo>
                    <a:pt x="18404" y="19447"/>
                    <a:pt x="18390" y="19417"/>
                    <a:pt x="18390" y="19390"/>
                  </a:cubicBezTo>
                  <a:cubicBezTo>
                    <a:pt x="18390" y="19360"/>
                    <a:pt x="18376" y="19317"/>
                    <a:pt x="18376" y="19287"/>
                  </a:cubicBezTo>
                  <a:cubicBezTo>
                    <a:pt x="18360" y="19200"/>
                    <a:pt x="18346" y="19143"/>
                    <a:pt x="18420" y="19057"/>
                  </a:cubicBezTo>
                  <a:cubicBezTo>
                    <a:pt x="18434" y="19029"/>
                    <a:pt x="18450" y="19013"/>
                    <a:pt x="18464" y="18999"/>
                  </a:cubicBezTo>
                  <a:cubicBezTo>
                    <a:pt x="18581" y="18869"/>
                    <a:pt x="18685" y="18753"/>
                    <a:pt x="18567" y="18552"/>
                  </a:cubicBezTo>
                  <a:cubicBezTo>
                    <a:pt x="18537" y="18522"/>
                    <a:pt x="18523" y="18479"/>
                    <a:pt x="18495" y="18435"/>
                  </a:cubicBezTo>
                  <a:cubicBezTo>
                    <a:pt x="18420" y="18278"/>
                    <a:pt x="18318" y="18075"/>
                    <a:pt x="18141" y="18075"/>
                  </a:cubicBezTo>
                  <a:cubicBezTo>
                    <a:pt x="18081" y="18075"/>
                    <a:pt x="18037" y="18104"/>
                    <a:pt x="17979" y="18132"/>
                  </a:cubicBezTo>
                  <a:cubicBezTo>
                    <a:pt x="17935" y="18161"/>
                    <a:pt x="17816" y="18232"/>
                    <a:pt x="17772" y="18232"/>
                  </a:cubicBezTo>
                  <a:cubicBezTo>
                    <a:pt x="17772" y="18232"/>
                    <a:pt x="17744" y="18189"/>
                    <a:pt x="17730" y="18146"/>
                  </a:cubicBezTo>
                  <a:cubicBezTo>
                    <a:pt x="17730" y="18118"/>
                    <a:pt x="17730" y="18118"/>
                    <a:pt x="17730" y="18118"/>
                  </a:cubicBezTo>
                  <a:cubicBezTo>
                    <a:pt x="17700" y="18031"/>
                    <a:pt x="17714" y="18017"/>
                    <a:pt x="17744" y="17958"/>
                  </a:cubicBezTo>
                  <a:cubicBezTo>
                    <a:pt x="17772" y="17915"/>
                    <a:pt x="17816" y="17872"/>
                    <a:pt x="17846" y="17801"/>
                  </a:cubicBezTo>
                  <a:cubicBezTo>
                    <a:pt x="17860" y="17757"/>
                    <a:pt x="17891" y="17714"/>
                    <a:pt x="17935" y="17655"/>
                  </a:cubicBezTo>
                  <a:cubicBezTo>
                    <a:pt x="18023" y="17511"/>
                    <a:pt x="18155" y="17337"/>
                    <a:pt x="18023" y="17120"/>
                  </a:cubicBezTo>
                  <a:cubicBezTo>
                    <a:pt x="17965" y="17034"/>
                    <a:pt x="17921" y="16947"/>
                    <a:pt x="17876" y="16876"/>
                  </a:cubicBezTo>
                  <a:cubicBezTo>
                    <a:pt x="17816" y="16730"/>
                    <a:pt x="17758" y="16629"/>
                    <a:pt x="17640" y="16586"/>
                  </a:cubicBezTo>
                  <a:cubicBezTo>
                    <a:pt x="17523" y="16543"/>
                    <a:pt x="17435" y="16428"/>
                    <a:pt x="17405" y="16296"/>
                  </a:cubicBezTo>
                  <a:cubicBezTo>
                    <a:pt x="17391" y="16152"/>
                    <a:pt x="17272" y="16109"/>
                    <a:pt x="17170" y="16065"/>
                  </a:cubicBezTo>
                  <a:cubicBezTo>
                    <a:pt x="17126" y="16052"/>
                    <a:pt x="17082" y="16038"/>
                    <a:pt x="17038" y="16008"/>
                  </a:cubicBezTo>
                  <a:cubicBezTo>
                    <a:pt x="16965" y="15965"/>
                    <a:pt x="16919" y="15921"/>
                    <a:pt x="16891" y="15864"/>
                  </a:cubicBezTo>
                  <a:cubicBezTo>
                    <a:pt x="16875" y="15805"/>
                    <a:pt x="16891" y="15748"/>
                    <a:pt x="16919" y="15691"/>
                  </a:cubicBezTo>
                  <a:cubicBezTo>
                    <a:pt x="16965" y="15634"/>
                    <a:pt x="17007" y="15604"/>
                    <a:pt x="17068" y="15561"/>
                  </a:cubicBezTo>
                  <a:cubicBezTo>
                    <a:pt x="17140" y="15531"/>
                    <a:pt x="17228" y="15488"/>
                    <a:pt x="17288" y="15373"/>
                  </a:cubicBezTo>
                  <a:cubicBezTo>
                    <a:pt x="17347" y="15287"/>
                    <a:pt x="17361" y="15214"/>
                    <a:pt x="17377" y="15170"/>
                  </a:cubicBezTo>
                  <a:cubicBezTo>
                    <a:pt x="17391" y="15097"/>
                    <a:pt x="17391" y="15084"/>
                    <a:pt x="17435" y="15070"/>
                  </a:cubicBezTo>
                  <a:cubicBezTo>
                    <a:pt x="17465" y="15054"/>
                    <a:pt x="17493" y="15054"/>
                    <a:pt x="17537" y="15054"/>
                  </a:cubicBezTo>
                  <a:cubicBezTo>
                    <a:pt x="17551" y="15054"/>
                    <a:pt x="17581" y="15054"/>
                    <a:pt x="17595" y="15054"/>
                  </a:cubicBezTo>
                  <a:cubicBezTo>
                    <a:pt x="17612" y="15054"/>
                    <a:pt x="17626" y="15054"/>
                    <a:pt x="17656" y="15054"/>
                  </a:cubicBezTo>
                  <a:cubicBezTo>
                    <a:pt x="17670" y="15054"/>
                    <a:pt x="17744" y="15054"/>
                    <a:pt x="17788" y="14997"/>
                  </a:cubicBezTo>
                  <a:cubicBezTo>
                    <a:pt x="17832" y="14926"/>
                    <a:pt x="18081" y="14679"/>
                    <a:pt x="18244" y="14620"/>
                  </a:cubicBezTo>
                  <a:cubicBezTo>
                    <a:pt x="18360" y="14579"/>
                    <a:pt x="18523" y="14535"/>
                    <a:pt x="18669" y="14506"/>
                  </a:cubicBezTo>
                  <a:cubicBezTo>
                    <a:pt x="18743" y="14492"/>
                    <a:pt x="18802" y="14476"/>
                    <a:pt x="18862" y="14462"/>
                  </a:cubicBezTo>
                  <a:cubicBezTo>
                    <a:pt x="19052" y="14419"/>
                    <a:pt x="19699" y="14058"/>
                    <a:pt x="19759" y="13812"/>
                  </a:cubicBezTo>
                  <a:cubicBezTo>
                    <a:pt x="19773" y="13711"/>
                    <a:pt x="19773" y="13624"/>
                    <a:pt x="19773" y="13552"/>
                  </a:cubicBezTo>
                  <a:cubicBezTo>
                    <a:pt x="19773" y="13481"/>
                    <a:pt x="19773" y="13421"/>
                    <a:pt x="19803" y="13350"/>
                  </a:cubicBezTo>
                  <a:cubicBezTo>
                    <a:pt x="19847" y="13204"/>
                    <a:pt x="19889" y="13061"/>
                    <a:pt x="19889" y="13061"/>
                  </a:cubicBezTo>
                  <a:cubicBezTo>
                    <a:pt x="19889" y="13047"/>
                    <a:pt x="19889" y="13047"/>
                    <a:pt x="19889" y="13047"/>
                  </a:cubicBezTo>
                  <a:cubicBezTo>
                    <a:pt x="19889" y="13017"/>
                    <a:pt x="19889" y="13017"/>
                    <a:pt x="19889" y="13017"/>
                  </a:cubicBezTo>
                  <a:cubicBezTo>
                    <a:pt x="19861" y="12960"/>
                    <a:pt x="19803" y="12773"/>
                    <a:pt x="19803" y="12686"/>
                  </a:cubicBezTo>
                  <a:cubicBezTo>
                    <a:pt x="19803" y="12670"/>
                    <a:pt x="19803" y="12670"/>
                    <a:pt x="19803" y="12656"/>
                  </a:cubicBezTo>
                  <a:cubicBezTo>
                    <a:pt x="19817" y="12656"/>
                    <a:pt x="19861" y="12643"/>
                    <a:pt x="19905" y="12599"/>
                  </a:cubicBezTo>
                  <a:cubicBezTo>
                    <a:pt x="19994" y="12540"/>
                    <a:pt x="20008" y="12512"/>
                    <a:pt x="20038" y="12483"/>
                  </a:cubicBezTo>
                  <a:cubicBezTo>
                    <a:pt x="20038" y="12453"/>
                    <a:pt x="20052" y="12439"/>
                    <a:pt x="20082" y="12410"/>
                  </a:cubicBezTo>
                  <a:cubicBezTo>
                    <a:pt x="20110" y="12439"/>
                    <a:pt x="20156" y="12483"/>
                    <a:pt x="20243" y="12526"/>
                  </a:cubicBezTo>
                  <a:cubicBezTo>
                    <a:pt x="20317" y="12556"/>
                    <a:pt x="20405" y="12570"/>
                    <a:pt x="20463" y="12583"/>
                  </a:cubicBezTo>
                  <a:cubicBezTo>
                    <a:pt x="20552" y="12599"/>
                    <a:pt x="20612" y="12613"/>
                    <a:pt x="20656" y="12643"/>
                  </a:cubicBezTo>
                  <a:cubicBezTo>
                    <a:pt x="20684" y="12656"/>
                    <a:pt x="20714" y="12700"/>
                    <a:pt x="20744" y="12729"/>
                  </a:cubicBezTo>
                  <a:cubicBezTo>
                    <a:pt x="20802" y="12800"/>
                    <a:pt x="20875" y="12873"/>
                    <a:pt x="20949" y="12873"/>
                  </a:cubicBezTo>
                  <a:cubicBezTo>
                    <a:pt x="20979" y="12873"/>
                    <a:pt x="21007" y="12859"/>
                    <a:pt x="21023" y="12844"/>
                  </a:cubicBezTo>
                  <a:cubicBezTo>
                    <a:pt x="21095" y="12800"/>
                    <a:pt x="21112" y="12743"/>
                    <a:pt x="21126" y="12686"/>
                  </a:cubicBezTo>
                  <a:cubicBezTo>
                    <a:pt x="21156" y="12643"/>
                    <a:pt x="21170" y="12599"/>
                    <a:pt x="21200" y="12540"/>
                  </a:cubicBezTo>
                  <a:cubicBezTo>
                    <a:pt x="21228" y="12497"/>
                    <a:pt x="21258" y="12483"/>
                    <a:pt x="21272" y="12469"/>
                  </a:cubicBezTo>
                  <a:cubicBezTo>
                    <a:pt x="21332" y="12426"/>
                    <a:pt x="21390" y="12382"/>
                    <a:pt x="21421" y="12223"/>
                  </a:cubicBezTo>
                  <a:cubicBezTo>
                    <a:pt x="21435" y="12165"/>
                    <a:pt x="21449" y="12108"/>
                    <a:pt x="21465" y="12049"/>
                  </a:cubicBezTo>
                  <a:cubicBezTo>
                    <a:pt x="21509" y="11905"/>
                    <a:pt x="21537" y="11789"/>
                    <a:pt x="21479" y="11688"/>
                  </a:cubicBezTo>
                  <a:cubicBezTo>
                    <a:pt x="21449" y="11659"/>
                    <a:pt x="21435" y="11645"/>
                    <a:pt x="21421" y="11631"/>
                  </a:cubicBezTo>
                  <a:cubicBezTo>
                    <a:pt x="21390" y="11588"/>
                    <a:pt x="21376" y="11574"/>
                    <a:pt x="21390" y="11442"/>
                  </a:cubicBezTo>
                  <a:cubicBezTo>
                    <a:pt x="21405" y="11385"/>
                    <a:pt x="21405" y="11341"/>
                    <a:pt x="21405" y="11314"/>
                  </a:cubicBezTo>
                  <a:cubicBezTo>
                    <a:pt x="21435" y="11197"/>
                    <a:pt x="21449" y="11124"/>
                    <a:pt x="21390" y="11010"/>
                  </a:cubicBezTo>
                  <a:cubicBezTo>
                    <a:pt x="21360" y="10967"/>
                    <a:pt x="21346" y="10937"/>
                    <a:pt x="21332" y="10907"/>
                  </a:cubicBezTo>
                  <a:cubicBezTo>
                    <a:pt x="21302" y="10836"/>
                    <a:pt x="21272" y="10777"/>
                    <a:pt x="21214" y="10706"/>
                  </a:cubicBezTo>
                  <a:cubicBezTo>
                    <a:pt x="21156" y="10620"/>
                    <a:pt x="21037" y="10446"/>
                    <a:pt x="21023" y="10389"/>
                  </a:cubicBezTo>
                  <a:cubicBezTo>
                    <a:pt x="21007" y="10344"/>
                    <a:pt x="20979" y="10316"/>
                    <a:pt x="20935" y="10316"/>
                  </a:cubicBezTo>
                  <a:cubicBezTo>
                    <a:pt x="20905" y="10316"/>
                    <a:pt x="20875" y="10330"/>
                    <a:pt x="20847" y="10330"/>
                  </a:cubicBezTo>
                  <a:cubicBezTo>
                    <a:pt x="20817" y="10344"/>
                    <a:pt x="20772" y="10344"/>
                    <a:pt x="20744" y="10344"/>
                  </a:cubicBezTo>
                  <a:cubicBezTo>
                    <a:pt x="20728" y="10344"/>
                    <a:pt x="20714" y="10344"/>
                    <a:pt x="20700" y="10344"/>
                  </a:cubicBezTo>
                  <a:cubicBezTo>
                    <a:pt x="20596" y="10330"/>
                    <a:pt x="20552" y="10273"/>
                    <a:pt x="20479" y="10113"/>
                  </a:cubicBezTo>
                  <a:cubicBezTo>
                    <a:pt x="20391" y="9926"/>
                    <a:pt x="20214" y="9882"/>
                    <a:pt x="20052" y="9839"/>
                  </a:cubicBezTo>
                  <a:cubicBezTo>
                    <a:pt x="20038" y="9825"/>
                    <a:pt x="20024" y="9825"/>
                    <a:pt x="20008" y="9825"/>
                  </a:cubicBezTo>
                  <a:cubicBezTo>
                    <a:pt x="19905" y="9825"/>
                    <a:pt x="19875" y="9912"/>
                    <a:pt x="19861" y="9969"/>
                  </a:cubicBezTo>
                  <a:cubicBezTo>
                    <a:pt x="19847" y="9969"/>
                    <a:pt x="19847" y="9983"/>
                    <a:pt x="19847" y="9999"/>
                  </a:cubicBezTo>
                  <a:cubicBezTo>
                    <a:pt x="19831" y="9999"/>
                    <a:pt x="19831" y="9983"/>
                    <a:pt x="19817" y="9983"/>
                  </a:cubicBezTo>
                  <a:cubicBezTo>
                    <a:pt x="19671" y="9853"/>
                    <a:pt x="19522" y="9795"/>
                    <a:pt x="19436" y="9782"/>
                  </a:cubicBezTo>
                  <a:cubicBezTo>
                    <a:pt x="19450" y="9752"/>
                    <a:pt x="19450" y="9724"/>
                    <a:pt x="19464" y="9695"/>
                  </a:cubicBezTo>
                  <a:cubicBezTo>
                    <a:pt x="19478" y="9608"/>
                    <a:pt x="19508" y="9521"/>
                    <a:pt x="19478" y="9448"/>
                  </a:cubicBezTo>
                  <a:cubicBezTo>
                    <a:pt x="19436" y="9318"/>
                    <a:pt x="19125" y="8973"/>
                    <a:pt x="18978" y="8944"/>
                  </a:cubicBezTo>
                  <a:cubicBezTo>
                    <a:pt x="18876" y="8914"/>
                    <a:pt x="18611" y="8914"/>
                    <a:pt x="18537" y="8914"/>
                  </a:cubicBezTo>
                  <a:cubicBezTo>
                    <a:pt x="18495" y="8884"/>
                    <a:pt x="18420" y="8800"/>
                    <a:pt x="18404" y="8741"/>
                  </a:cubicBezTo>
                  <a:cubicBezTo>
                    <a:pt x="18376" y="8597"/>
                    <a:pt x="18200" y="8453"/>
                    <a:pt x="18081" y="8394"/>
                  </a:cubicBezTo>
                  <a:cubicBezTo>
                    <a:pt x="18037" y="8350"/>
                    <a:pt x="18009" y="8307"/>
                    <a:pt x="17979" y="8250"/>
                  </a:cubicBezTo>
                  <a:cubicBezTo>
                    <a:pt x="17965" y="8222"/>
                    <a:pt x="17949" y="8177"/>
                    <a:pt x="17921" y="8133"/>
                  </a:cubicBezTo>
                  <a:cubicBezTo>
                    <a:pt x="17832" y="8019"/>
                    <a:pt x="17744" y="7903"/>
                    <a:pt x="17640" y="7816"/>
                  </a:cubicBezTo>
                  <a:cubicBezTo>
                    <a:pt x="17626" y="7802"/>
                    <a:pt x="17626" y="7802"/>
                    <a:pt x="17626" y="7802"/>
                  </a:cubicBezTo>
                  <a:cubicBezTo>
                    <a:pt x="17509" y="7686"/>
                    <a:pt x="17317" y="7498"/>
                    <a:pt x="17082" y="7498"/>
                  </a:cubicBezTo>
                  <a:cubicBezTo>
                    <a:pt x="17038" y="7498"/>
                    <a:pt x="17007" y="7498"/>
                    <a:pt x="16965" y="7512"/>
                  </a:cubicBezTo>
                  <a:cubicBezTo>
                    <a:pt x="16935" y="7528"/>
                    <a:pt x="16935" y="7528"/>
                    <a:pt x="16935" y="7528"/>
                  </a:cubicBezTo>
                  <a:cubicBezTo>
                    <a:pt x="16831" y="7542"/>
                    <a:pt x="16745" y="7571"/>
                    <a:pt x="16684" y="7571"/>
                  </a:cubicBezTo>
                  <a:cubicBezTo>
                    <a:pt x="16626" y="7571"/>
                    <a:pt x="16596" y="7556"/>
                    <a:pt x="16568" y="7485"/>
                  </a:cubicBezTo>
                  <a:cubicBezTo>
                    <a:pt x="16494" y="7281"/>
                    <a:pt x="16243" y="7037"/>
                    <a:pt x="16038" y="7037"/>
                  </a:cubicBezTo>
                  <a:cubicBezTo>
                    <a:pt x="16008" y="7037"/>
                    <a:pt x="16008" y="7037"/>
                    <a:pt x="16008" y="7037"/>
                  </a:cubicBezTo>
                  <a:cubicBezTo>
                    <a:pt x="15964" y="6978"/>
                    <a:pt x="15964" y="6834"/>
                    <a:pt x="15964" y="6733"/>
                  </a:cubicBezTo>
                  <a:cubicBezTo>
                    <a:pt x="15964" y="6674"/>
                    <a:pt x="15964" y="6617"/>
                    <a:pt x="15950" y="6574"/>
                  </a:cubicBezTo>
                  <a:cubicBezTo>
                    <a:pt x="15934" y="6444"/>
                    <a:pt x="15803" y="6386"/>
                    <a:pt x="15743" y="6357"/>
                  </a:cubicBezTo>
                  <a:cubicBezTo>
                    <a:pt x="15699" y="6240"/>
                    <a:pt x="15583" y="5895"/>
                    <a:pt x="15538" y="5836"/>
                  </a:cubicBezTo>
                  <a:cubicBezTo>
                    <a:pt x="15508" y="5793"/>
                    <a:pt x="15464" y="5779"/>
                    <a:pt x="15420" y="5765"/>
                  </a:cubicBezTo>
                  <a:cubicBezTo>
                    <a:pt x="15362" y="5722"/>
                    <a:pt x="15362" y="5722"/>
                    <a:pt x="15362" y="5706"/>
                  </a:cubicBezTo>
                  <a:cubicBezTo>
                    <a:pt x="15376" y="5621"/>
                    <a:pt x="15434" y="5375"/>
                    <a:pt x="15274" y="5345"/>
                  </a:cubicBezTo>
                  <a:cubicBezTo>
                    <a:pt x="15141" y="5316"/>
                    <a:pt x="14995" y="5245"/>
                    <a:pt x="14934" y="5188"/>
                  </a:cubicBezTo>
                  <a:cubicBezTo>
                    <a:pt x="14876" y="5101"/>
                    <a:pt x="14862" y="5071"/>
                    <a:pt x="14920" y="4984"/>
                  </a:cubicBezTo>
                  <a:cubicBezTo>
                    <a:pt x="14995" y="4884"/>
                    <a:pt x="15155" y="4811"/>
                    <a:pt x="15155" y="4811"/>
                  </a:cubicBezTo>
                  <a:cubicBezTo>
                    <a:pt x="15346" y="4697"/>
                    <a:pt x="15346" y="4697"/>
                    <a:pt x="15346" y="4697"/>
                  </a:cubicBezTo>
                  <a:cubicBezTo>
                    <a:pt x="15125" y="4697"/>
                    <a:pt x="15125" y="4697"/>
                    <a:pt x="15125" y="4697"/>
                  </a:cubicBezTo>
                  <a:cubicBezTo>
                    <a:pt x="15125" y="4697"/>
                    <a:pt x="15111" y="4697"/>
                    <a:pt x="15097" y="4681"/>
                  </a:cubicBezTo>
                  <a:cubicBezTo>
                    <a:pt x="15097" y="4667"/>
                    <a:pt x="15097" y="4637"/>
                    <a:pt x="15111" y="4594"/>
                  </a:cubicBezTo>
                  <a:cubicBezTo>
                    <a:pt x="15111" y="4580"/>
                    <a:pt x="15111" y="4580"/>
                    <a:pt x="15111" y="4580"/>
                  </a:cubicBezTo>
                  <a:cubicBezTo>
                    <a:pt x="15185" y="4407"/>
                    <a:pt x="15199" y="4350"/>
                    <a:pt x="15302" y="4233"/>
                  </a:cubicBezTo>
                  <a:cubicBezTo>
                    <a:pt x="15376" y="4146"/>
                    <a:pt x="15434" y="4060"/>
                    <a:pt x="15406" y="3959"/>
                  </a:cubicBezTo>
                  <a:cubicBezTo>
                    <a:pt x="15390" y="3900"/>
                    <a:pt x="15346" y="3857"/>
                    <a:pt x="15259" y="3829"/>
                  </a:cubicBezTo>
                  <a:cubicBezTo>
                    <a:pt x="15111" y="3772"/>
                    <a:pt x="15097" y="3742"/>
                    <a:pt x="15097" y="3728"/>
                  </a:cubicBezTo>
                  <a:cubicBezTo>
                    <a:pt x="15097" y="3728"/>
                    <a:pt x="15097" y="3713"/>
                    <a:pt x="15111" y="3699"/>
                  </a:cubicBezTo>
                  <a:cubicBezTo>
                    <a:pt x="15155" y="3656"/>
                    <a:pt x="15169" y="3598"/>
                    <a:pt x="15155" y="3555"/>
                  </a:cubicBezTo>
                  <a:cubicBezTo>
                    <a:pt x="15125" y="3468"/>
                    <a:pt x="15009" y="3395"/>
                    <a:pt x="14876" y="3381"/>
                  </a:cubicBezTo>
                  <a:cubicBezTo>
                    <a:pt x="14774" y="3352"/>
                    <a:pt x="14744" y="3338"/>
                    <a:pt x="14641" y="3265"/>
                  </a:cubicBezTo>
                  <a:cubicBezTo>
                    <a:pt x="14611" y="3236"/>
                    <a:pt x="14581" y="3208"/>
                    <a:pt x="14537" y="3178"/>
                  </a:cubicBezTo>
                  <a:cubicBezTo>
                    <a:pt x="14465" y="3135"/>
                    <a:pt x="14405" y="3092"/>
                    <a:pt x="14332" y="3062"/>
                  </a:cubicBezTo>
                  <a:cubicBezTo>
                    <a:pt x="14244" y="3021"/>
                    <a:pt x="14184" y="2991"/>
                    <a:pt x="14156" y="2918"/>
                  </a:cubicBezTo>
                  <a:cubicBezTo>
                    <a:pt x="14098" y="2788"/>
                    <a:pt x="14009" y="2745"/>
                    <a:pt x="13935" y="2717"/>
                  </a:cubicBezTo>
                  <a:cubicBezTo>
                    <a:pt x="13905" y="2701"/>
                    <a:pt x="13877" y="2687"/>
                    <a:pt x="13861" y="2674"/>
                  </a:cubicBezTo>
                  <a:cubicBezTo>
                    <a:pt x="13847" y="2658"/>
                    <a:pt x="13833" y="2630"/>
                    <a:pt x="13833" y="2587"/>
                  </a:cubicBezTo>
                  <a:cubicBezTo>
                    <a:pt x="13817" y="2514"/>
                    <a:pt x="13847" y="2441"/>
                    <a:pt x="13861" y="2427"/>
                  </a:cubicBezTo>
                  <a:cubicBezTo>
                    <a:pt x="13935" y="2370"/>
                    <a:pt x="13949" y="2254"/>
                    <a:pt x="13921" y="2167"/>
                  </a:cubicBezTo>
                  <a:cubicBezTo>
                    <a:pt x="13905" y="2096"/>
                    <a:pt x="13847" y="2053"/>
                    <a:pt x="13758" y="2037"/>
                  </a:cubicBezTo>
                  <a:cubicBezTo>
                    <a:pt x="13684" y="2023"/>
                    <a:pt x="13656" y="2009"/>
                    <a:pt x="13626" y="1980"/>
                  </a:cubicBezTo>
                  <a:cubicBezTo>
                    <a:pt x="13582" y="1950"/>
                    <a:pt x="13554" y="1922"/>
                    <a:pt x="13479" y="1907"/>
                  </a:cubicBezTo>
                  <a:cubicBezTo>
                    <a:pt x="13435" y="1893"/>
                    <a:pt x="13405" y="1863"/>
                    <a:pt x="13405" y="1820"/>
                  </a:cubicBezTo>
                  <a:cubicBezTo>
                    <a:pt x="13405" y="1792"/>
                    <a:pt x="13419" y="1763"/>
                    <a:pt x="13463" y="1749"/>
                  </a:cubicBezTo>
                  <a:cubicBezTo>
                    <a:pt x="13507" y="1719"/>
                    <a:pt x="13538" y="1690"/>
                    <a:pt x="13554" y="1646"/>
                  </a:cubicBezTo>
                  <a:cubicBezTo>
                    <a:pt x="13582" y="1546"/>
                    <a:pt x="13524" y="1429"/>
                    <a:pt x="13493" y="1386"/>
                  </a:cubicBezTo>
                  <a:cubicBezTo>
                    <a:pt x="13493" y="1359"/>
                    <a:pt x="13493" y="1359"/>
                    <a:pt x="13493" y="1359"/>
                  </a:cubicBezTo>
                  <a:cubicBezTo>
                    <a:pt x="13463" y="1359"/>
                    <a:pt x="13463" y="1359"/>
                    <a:pt x="13463" y="1359"/>
                  </a:cubicBezTo>
                  <a:cubicBezTo>
                    <a:pt x="13229" y="1228"/>
                    <a:pt x="13170" y="1228"/>
                    <a:pt x="13140" y="1228"/>
                  </a:cubicBezTo>
                  <a:cubicBezTo>
                    <a:pt x="13068" y="1228"/>
                    <a:pt x="12950" y="1185"/>
                    <a:pt x="12847" y="1142"/>
                  </a:cubicBezTo>
                  <a:cubicBezTo>
                    <a:pt x="12803" y="1128"/>
                    <a:pt x="12789" y="1011"/>
                    <a:pt x="12773" y="939"/>
                  </a:cubicBezTo>
                  <a:cubicBezTo>
                    <a:pt x="12773" y="881"/>
                    <a:pt x="12759" y="824"/>
                    <a:pt x="12743" y="781"/>
                  </a:cubicBezTo>
                  <a:cubicBezTo>
                    <a:pt x="12699" y="737"/>
                    <a:pt x="12641" y="708"/>
                    <a:pt x="12582" y="708"/>
                  </a:cubicBezTo>
                  <a:cubicBezTo>
                    <a:pt x="12568" y="708"/>
                    <a:pt x="12568" y="708"/>
                    <a:pt x="12568" y="708"/>
                  </a:cubicBezTo>
                  <a:cubicBezTo>
                    <a:pt x="12552" y="708"/>
                    <a:pt x="12552" y="708"/>
                    <a:pt x="12552" y="708"/>
                  </a:cubicBezTo>
                  <a:cubicBezTo>
                    <a:pt x="12494" y="708"/>
                    <a:pt x="12436" y="737"/>
                    <a:pt x="12376" y="765"/>
                  </a:cubicBezTo>
                  <a:cubicBezTo>
                    <a:pt x="12287" y="824"/>
                    <a:pt x="12273" y="824"/>
                    <a:pt x="12097" y="824"/>
                  </a:cubicBezTo>
                  <a:cubicBezTo>
                    <a:pt x="12067" y="824"/>
                    <a:pt x="12053" y="824"/>
                    <a:pt x="12038" y="824"/>
                  </a:cubicBezTo>
                  <a:cubicBezTo>
                    <a:pt x="12022" y="765"/>
                    <a:pt x="11964" y="751"/>
                    <a:pt x="11920" y="751"/>
                  </a:cubicBezTo>
                  <a:cubicBezTo>
                    <a:pt x="11774" y="751"/>
                    <a:pt x="11537" y="852"/>
                    <a:pt x="11390" y="925"/>
                  </a:cubicBezTo>
                  <a:cubicBezTo>
                    <a:pt x="11362" y="925"/>
                    <a:pt x="11346" y="939"/>
                    <a:pt x="11332" y="939"/>
                  </a:cubicBezTo>
                  <a:cubicBezTo>
                    <a:pt x="11318" y="939"/>
                    <a:pt x="11302" y="925"/>
                    <a:pt x="11274" y="895"/>
                  </a:cubicBezTo>
                  <a:cubicBezTo>
                    <a:pt x="11258" y="881"/>
                    <a:pt x="11230" y="852"/>
                    <a:pt x="11186" y="838"/>
                  </a:cubicBezTo>
                  <a:cubicBezTo>
                    <a:pt x="11169" y="824"/>
                    <a:pt x="11155" y="824"/>
                    <a:pt x="11125" y="824"/>
                  </a:cubicBezTo>
                  <a:cubicBezTo>
                    <a:pt x="11067" y="824"/>
                    <a:pt x="11023" y="868"/>
                    <a:pt x="10979" y="925"/>
                  </a:cubicBezTo>
                  <a:cubicBezTo>
                    <a:pt x="10965" y="954"/>
                    <a:pt x="10935" y="982"/>
                    <a:pt x="10891" y="1011"/>
                  </a:cubicBezTo>
                  <a:cubicBezTo>
                    <a:pt x="10891" y="1025"/>
                    <a:pt x="10876" y="1025"/>
                    <a:pt x="10876" y="1025"/>
                  </a:cubicBezTo>
                  <a:cubicBezTo>
                    <a:pt x="10846" y="1025"/>
                    <a:pt x="10788" y="954"/>
                    <a:pt x="10772" y="868"/>
                  </a:cubicBezTo>
                  <a:cubicBezTo>
                    <a:pt x="10744" y="795"/>
                    <a:pt x="10714" y="678"/>
                    <a:pt x="10567" y="651"/>
                  </a:cubicBezTo>
                  <a:cubicBezTo>
                    <a:pt x="10537" y="635"/>
                    <a:pt x="10509" y="621"/>
                    <a:pt x="10493" y="593"/>
                  </a:cubicBezTo>
                  <a:cubicBezTo>
                    <a:pt x="10465" y="534"/>
                    <a:pt x="10465" y="477"/>
                    <a:pt x="10465" y="461"/>
                  </a:cubicBezTo>
                  <a:cubicBezTo>
                    <a:pt x="10493" y="404"/>
                    <a:pt x="10493" y="260"/>
                    <a:pt x="10435" y="174"/>
                  </a:cubicBezTo>
                  <a:cubicBezTo>
                    <a:pt x="10405" y="130"/>
                    <a:pt x="10361" y="116"/>
                    <a:pt x="10317" y="116"/>
                  </a:cubicBezTo>
                  <a:cubicBezTo>
                    <a:pt x="10303" y="116"/>
                    <a:pt x="10272" y="116"/>
                    <a:pt x="10258" y="116"/>
                  </a:cubicBezTo>
                  <a:cubicBezTo>
                    <a:pt x="10228" y="101"/>
                    <a:pt x="10214" y="101"/>
                    <a:pt x="10184" y="101"/>
                  </a:cubicBezTo>
                  <a:cubicBezTo>
                    <a:pt x="10142" y="101"/>
                    <a:pt x="10038" y="101"/>
                    <a:pt x="10008" y="203"/>
                  </a:cubicBezTo>
                  <a:cubicBezTo>
                    <a:pt x="9993" y="246"/>
                    <a:pt x="9935" y="288"/>
                    <a:pt x="9833" y="347"/>
                  </a:cubicBezTo>
                  <a:cubicBezTo>
                    <a:pt x="9714" y="404"/>
                    <a:pt x="9626" y="477"/>
                    <a:pt x="9626" y="477"/>
                  </a:cubicBezTo>
                  <a:cubicBezTo>
                    <a:pt x="9596" y="505"/>
                    <a:pt x="9596" y="505"/>
                    <a:pt x="9596" y="505"/>
                  </a:cubicBezTo>
                  <a:cubicBezTo>
                    <a:pt x="9596" y="534"/>
                    <a:pt x="9596" y="534"/>
                    <a:pt x="9596" y="534"/>
                  </a:cubicBezTo>
                  <a:cubicBezTo>
                    <a:pt x="9596" y="548"/>
                    <a:pt x="9626" y="808"/>
                    <a:pt x="9714" y="982"/>
                  </a:cubicBezTo>
                  <a:cubicBezTo>
                    <a:pt x="9773" y="1069"/>
                    <a:pt x="9759" y="1171"/>
                    <a:pt x="9759" y="1301"/>
                  </a:cubicBezTo>
                  <a:cubicBezTo>
                    <a:pt x="9759" y="1386"/>
                    <a:pt x="9745" y="1473"/>
                    <a:pt x="9759" y="1589"/>
                  </a:cubicBezTo>
                  <a:cubicBezTo>
                    <a:pt x="9773" y="1706"/>
                    <a:pt x="9745" y="1733"/>
                    <a:pt x="9745" y="1733"/>
                  </a:cubicBezTo>
                  <a:cubicBezTo>
                    <a:pt x="9745" y="1733"/>
                    <a:pt x="9745" y="1749"/>
                    <a:pt x="9714" y="1749"/>
                  </a:cubicBezTo>
                  <a:cubicBezTo>
                    <a:pt x="9714" y="1749"/>
                    <a:pt x="9700" y="1749"/>
                    <a:pt x="9684" y="1749"/>
                  </a:cubicBezTo>
                  <a:cubicBezTo>
                    <a:pt x="9684" y="1749"/>
                    <a:pt x="9670" y="1749"/>
                    <a:pt x="9656" y="1749"/>
                  </a:cubicBezTo>
                  <a:cubicBezTo>
                    <a:pt x="9656" y="1749"/>
                    <a:pt x="9640" y="1733"/>
                    <a:pt x="9626" y="1733"/>
                  </a:cubicBezTo>
                  <a:cubicBezTo>
                    <a:pt x="9612" y="1719"/>
                    <a:pt x="9582" y="1690"/>
                    <a:pt x="9552" y="1690"/>
                  </a:cubicBezTo>
                  <a:cubicBezTo>
                    <a:pt x="9524" y="1690"/>
                    <a:pt x="9494" y="1706"/>
                    <a:pt x="9464" y="1733"/>
                  </a:cubicBezTo>
                  <a:cubicBezTo>
                    <a:pt x="9450" y="1749"/>
                    <a:pt x="9450" y="1749"/>
                    <a:pt x="9436" y="1749"/>
                  </a:cubicBezTo>
                  <a:cubicBezTo>
                    <a:pt x="9419" y="1749"/>
                    <a:pt x="9391" y="1733"/>
                    <a:pt x="9317" y="1676"/>
                  </a:cubicBezTo>
                  <a:cubicBezTo>
                    <a:pt x="9273" y="1633"/>
                    <a:pt x="9303" y="1560"/>
                    <a:pt x="9303" y="1560"/>
                  </a:cubicBezTo>
                  <a:cubicBezTo>
                    <a:pt x="9303" y="1546"/>
                    <a:pt x="9303" y="1546"/>
                    <a:pt x="9303" y="1546"/>
                  </a:cubicBezTo>
                  <a:cubicBezTo>
                    <a:pt x="9317" y="1546"/>
                    <a:pt x="9317" y="1546"/>
                    <a:pt x="9317" y="1546"/>
                  </a:cubicBezTo>
                  <a:cubicBezTo>
                    <a:pt x="9317" y="1516"/>
                    <a:pt x="9361" y="1329"/>
                    <a:pt x="9273" y="1242"/>
                  </a:cubicBezTo>
                  <a:cubicBezTo>
                    <a:pt x="9215" y="1185"/>
                    <a:pt x="9141" y="1185"/>
                    <a:pt x="9096" y="1185"/>
                  </a:cubicBezTo>
                  <a:cubicBezTo>
                    <a:pt x="9066" y="1185"/>
                    <a:pt x="9038" y="1185"/>
                    <a:pt x="9038" y="1185"/>
                  </a:cubicBezTo>
                  <a:cubicBezTo>
                    <a:pt x="9024" y="1185"/>
                    <a:pt x="9024" y="1185"/>
                    <a:pt x="9024" y="1185"/>
                  </a:cubicBezTo>
                  <a:cubicBezTo>
                    <a:pt x="9008" y="1199"/>
                    <a:pt x="9008" y="1199"/>
                    <a:pt x="9008" y="1199"/>
                  </a:cubicBezTo>
                  <a:cubicBezTo>
                    <a:pt x="8964" y="1213"/>
                    <a:pt x="8892" y="1256"/>
                    <a:pt x="8831" y="1256"/>
                  </a:cubicBezTo>
                  <a:cubicBezTo>
                    <a:pt x="8743" y="1199"/>
                    <a:pt x="8685" y="1171"/>
                    <a:pt x="8641" y="1171"/>
                  </a:cubicBezTo>
                  <a:cubicBezTo>
                    <a:pt x="8613" y="1171"/>
                    <a:pt x="8597" y="1185"/>
                    <a:pt x="8583" y="1199"/>
                  </a:cubicBezTo>
                  <a:cubicBezTo>
                    <a:pt x="8567" y="1199"/>
                    <a:pt x="8567" y="1213"/>
                    <a:pt x="8567" y="1213"/>
                  </a:cubicBezTo>
                  <a:cubicBezTo>
                    <a:pt x="8553" y="1213"/>
                    <a:pt x="8538" y="1199"/>
                    <a:pt x="8538" y="1171"/>
                  </a:cubicBezTo>
                  <a:cubicBezTo>
                    <a:pt x="8464" y="1041"/>
                    <a:pt x="8243" y="1025"/>
                    <a:pt x="8185" y="1025"/>
                  </a:cubicBezTo>
                  <a:cubicBezTo>
                    <a:pt x="8155" y="1025"/>
                    <a:pt x="8141" y="1025"/>
                    <a:pt x="8111" y="1011"/>
                  </a:cubicBezTo>
                  <a:cubicBezTo>
                    <a:pt x="8083" y="1011"/>
                    <a:pt x="8039" y="1011"/>
                    <a:pt x="8009" y="1011"/>
                  </a:cubicBezTo>
                  <a:cubicBezTo>
                    <a:pt x="7965" y="1011"/>
                    <a:pt x="7920" y="1011"/>
                    <a:pt x="7862" y="1025"/>
                  </a:cubicBezTo>
                  <a:cubicBezTo>
                    <a:pt x="7730" y="1069"/>
                    <a:pt x="7700" y="1098"/>
                    <a:pt x="7581" y="1185"/>
                  </a:cubicBezTo>
                  <a:cubicBezTo>
                    <a:pt x="7537" y="1213"/>
                    <a:pt x="7537" y="1213"/>
                    <a:pt x="7537" y="1213"/>
                  </a:cubicBezTo>
                  <a:cubicBezTo>
                    <a:pt x="7346" y="1345"/>
                    <a:pt x="7391" y="1445"/>
                    <a:pt x="7435" y="1560"/>
                  </a:cubicBezTo>
                  <a:cubicBezTo>
                    <a:pt x="7435" y="1603"/>
                    <a:pt x="7435" y="1603"/>
                    <a:pt x="7435" y="1603"/>
                  </a:cubicBezTo>
                  <a:cubicBezTo>
                    <a:pt x="7479" y="1719"/>
                    <a:pt x="7597" y="1763"/>
                    <a:pt x="7730" y="1806"/>
                  </a:cubicBezTo>
                  <a:cubicBezTo>
                    <a:pt x="7774" y="1836"/>
                    <a:pt x="7832" y="1849"/>
                    <a:pt x="7876" y="1879"/>
                  </a:cubicBezTo>
                  <a:cubicBezTo>
                    <a:pt x="7906" y="1893"/>
                    <a:pt x="7950" y="1922"/>
                    <a:pt x="7934" y="1964"/>
                  </a:cubicBezTo>
                  <a:cubicBezTo>
                    <a:pt x="7920" y="1993"/>
                    <a:pt x="7906" y="2009"/>
                    <a:pt x="7890" y="2009"/>
                  </a:cubicBezTo>
                  <a:cubicBezTo>
                    <a:pt x="7862" y="2009"/>
                    <a:pt x="7846" y="2009"/>
                    <a:pt x="7846" y="1993"/>
                  </a:cubicBezTo>
                  <a:cubicBezTo>
                    <a:pt x="7832" y="1993"/>
                    <a:pt x="7802" y="1980"/>
                    <a:pt x="7788" y="1980"/>
                  </a:cubicBezTo>
                  <a:cubicBezTo>
                    <a:pt x="7744" y="1980"/>
                    <a:pt x="7700" y="2023"/>
                    <a:pt x="7686" y="2053"/>
                  </a:cubicBezTo>
                  <a:cubicBezTo>
                    <a:pt x="7671" y="2066"/>
                    <a:pt x="7671" y="2066"/>
                    <a:pt x="7641" y="2066"/>
                  </a:cubicBezTo>
                  <a:cubicBezTo>
                    <a:pt x="7597" y="2066"/>
                    <a:pt x="7523" y="2037"/>
                    <a:pt x="7509" y="2023"/>
                  </a:cubicBezTo>
                  <a:cubicBezTo>
                    <a:pt x="7391" y="1950"/>
                    <a:pt x="7391" y="1950"/>
                    <a:pt x="7391" y="1950"/>
                  </a:cubicBezTo>
                  <a:cubicBezTo>
                    <a:pt x="7421" y="2080"/>
                    <a:pt x="7421" y="2080"/>
                    <a:pt x="7421" y="2080"/>
                  </a:cubicBezTo>
                  <a:cubicBezTo>
                    <a:pt x="7435" y="2153"/>
                    <a:pt x="7421" y="2167"/>
                    <a:pt x="7407" y="2167"/>
                  </a:cubicBezTo>
                  <a:cubicBezTo>
                    <a:pt x="7407" y="2181"/>
                    <a:pt x="7391" y="2181"/>
                    <a:pt x="7376" y="2181"/>
                  </a:cubicBezTo>
                  <a:cubicBezTo>
                    <a:pt x="7346" y="2181"/>
                    <a:pt x="7318" y="2167"/>
                    <a:pt x="7318" y="2167"/>
                  </a:cubicBezTo>
                  <a:cubicBezTo>
                    <a:pt x="7302" y="2167"/>
                    <a:pt x="7302" y="2167"/>
                    <a:pt x="7302" y="2167"/>
                  </a:cubicBezTo>
                  <a:cubicBezTo>
                    <a:pt x="7302" y="2167"/>
                    <a:pt x="7170" y="2137"/>
                    <a:pt x="7037" y="2110"/>
                  </a:cubicBezTo>
                  <a:cubicBezTo>
                    <a:pt x="6965" y="2080"/>
                    <a:pt x="6965" y="1993"/>
                    <a:pt x="6993" y="1836"/>
                  </a:cubicBezTo>
                  <a:cubicBezTo>
                    <a:pt x="7009" y="1749"/>
                    <a:pt x="6979" y="1690"/>
                    <a:pt x="6949" y="1633"/>
                  </a:cubicBezTo>
                  <a:cubicBezTo>
                    <a:pt x="6935" y="1589"/>
                    <a:pt x="6921" y="1560"/>
                    <a:pt x="6921" y="1516"/>
                  </a:cubicBezTo>
                  <a:cubicBezTo>
                    <a:pt x="6921" y="1359"/>
                    <a:pt x="6803" y="1301"/>
                    <a:pt x="6730" y="1301"/>
                  </a:cubicBezTo>
                  <a:cubicBezTo>
                    <a:pt x="6714" y="1301"/>
                    <a:pt x="6714" y="1301"/>
                    <a:pt x="6714" y="1301"/>
                  </a:cubicBezTo>
                  <a:cubicBezTo>
                    <a:pt x="6714" y="1301"/>
                    <a:pt x="6686" y="1301"/>
                    <a:pt x="6656" y="1301"/>
                  </a:cubicBezTo>
                  <a:cubicBezTo>
                    <a:pt x="6568" y="1301"/>
                    <a:pt x="6493" y="1286"/>
                    <a:pt x="6465" y="1256"/>
                  </a:cubicBezTo>
                  <a:cubicBezTo>
                    <a:pt x="6435" y="1242"/>
                    <a:pt x="6421" y="1213"/>
                    <a:pt x="6405" y="1185"/>
                  </a:cubicBezTo>
                  <a:cubicBezTo>
                    <a:pt x="6377" y="1142"/>
                    <a:pt x="6333" y="1069"/>
                    <a:pt x="6245" y="1069"/>
                  </a:cubicBezTo>
                  <a:cubicBezTo>
                    <a:pt x="6245" y="1069"/>
                    <a:pt x="6229" y="1069"/>
                    <a:pt x="6215" y="1069"/>
                  </a:cubicBezTo>
                  <a:cubicBezTo>
                    <a:pt x="6200" y="1069"/>
                    <a:pt x="6200" y="1069"/>
                    <a:pt x="6184" y="1069"/>
                  </a:cubicBezTo>
                  <a:cubicBezTo>
                    <a:pt x="6156" y="1069"/>
                    <a:pt x="6142" y="1069"/>
                    <a:pt x="6098" y="982"/>
                  </a:cubicBezTo>
                  <a:cubicBezTo>
                    <a:pt x="6084" y="968"/>
                    <a:pt x="6084" y="954"/>
                    <a:pt x="6070" y="939"/>
                  </a:cubicBezTo>
                  <a:cubicBezTo>
                    <a:pt x="6054" y="911"/>
                    <a:pt x="6054" y="911"/>
                    <a:pt x="6054" y="911"/>
                  </a:cubicBezTo>
                  <a:cubicBezTo>
                    <a:pt x="5996" y="824"/>
                    <a:pt x="5966" y="765"/>
                    <a:pt x="5863" y="651"/>
                  </a:cubicBezTo>
                  <a:cubicBezTo>
                    <a:pt x="5833" y="607"/>
                    <a:pt x="5819" y="564"/>
                    <a:pt x="5805" y="534"/>
                  </a:cubicBezTo>
                  <a:cubicBezTo>
                    <a:pt x="5775" y="461"/>
                    <a:pt x="5747" y="420"/>
                    <a:pt x="5628" y="404"/>
                  </a:cubicBezTo>
                  <a:cubicBezTo>
                    <a:pt x="5540" y="390"/>
                    <a:pt x="5482" y="304"/>
                    <a:pt x="5408" y="217"/>
                  </a:cubicBezTo>
                  <a:cubicBezTo>
                    <a:pt x="5378" y="174"/>
                    <a:pt x="5350" y="130"/>
                    <a:pt x="5319" y="87"/>
                  </a:cubicBezTo>
                  <a:cubicBezTo>
                    <a:pt x="5289" y="43"/>
                    <a:pt x="5245" y="0"/>
                    <a:pt x="5187" y="0"/>
                  </a:cubicBezTo>
                  <a:lnTo>
                    <a:pt x="5187" y="73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9" name="Google Shape;4049;p152"/>
            <p:cNvSpPr/>
            <p:nvPr/>
          </p:nvSpPr>
          <p:spPr>
            <a:xfrm>
              <a:off x="118112" y="4489938"/>
              <a:ext cx="1704703" cy="2176183"/>
            </a:xfrm>
            <a:custGeom>
              <a:avLst/>
              <a:gdLst/>
              <a:ahLst/>
              <a:cxnLst/>
              <a:rect l="0" t="0" r="0" b="0"/>
              <a:pathLst>
                <a:path w="21489" h="21600" extrusionOk="0">
                  <a:moveTo>
                    <a:pt x="18636" y="21577"/>
                  </a:moveTo>
                  <a:cubicBezTo>
                    <a:pt x="18544" y="21506"/>
                    <a:pt x="18268" y="21317"/>
                    <a:pt x="18055" y="21317"/>
                  </a:cubicBezTo>
                  <a:cubicBezTo>
                    <a:pt x="17779" y="21317"/>
                    <a:pt x="17595" y="21197"/>
                    <a:pt x="17440" y="21102"/>
                  </a:cubicBezTo>
                  <a:cubicBezTo>
                    <a:pt x="17411" y="21102"/>
                    <a:pt x="17382" y="21076"/>
                    <a:pt x="17348" y="21053"/>
                  </a:cubicBezTo>
                  <a:cubicBezTo>
                    <a:pt x="17256" y="21005"/>
                    <a:pt x="17135" y="20959"/>
                    <a:pt x="16985" y="20910"/>
                  </a:cubicBezTo>
                  <a:cubicBezTo>
                    <a:pt x="16830" y="20839"/>
                    <a:pt x="16617" y="20767"/>
                    <a:pt x="16491" y="20695"/>
                  </a:cubicBezTo>
                  <a:cubicBezTo>
                    <a:pt x="16370" y="20601"/>
                    <a:pt x="16278" y="20575"/>
                    <a:pt x="16215" y="20575"/>
                  </a:cubicBezTo>
                  <a:cubicBezTo>
                    <a:pt x="16157" y="20575"/>
                    <a:pt x="16094" y="20601"/>
                    <a:pt x="16002" y="20647"/>
                  </a:cubicBezTo>
                  <a:cubicBezTo>
                    <a:pt x="15910" y="20718"/>
                    <a:pt x="15789" y="20744"/>
                    <a:pt x="15697" y="20744"/>
                  </a:cubicBezTo>
                  <a:cubicBezTo>
                    <a:pt x="15605" y="20744"/>
                    <a:pt x="15513" y="20718"/>
                    <a:pt x="15387" y="20673"/>
                  </a:cubicBezTo>
                  <a:cubicBezTo>
                    <a:pt x="15329" y="20647"/>
                    <a:pt x="15329" y="20647"/>
                    <a:pt x="15329" y="20647"/>
                  </a:cubicBezTo>
                  <a:cubicBezTo>
                    <a:pt x="15208" y="20624"/>
                    <a:pt x="15145" y="20552"/>
                    <a:pt x="15082" y="20481"/>
                  </a:cubicBezTo>
                  <a:cubicBezTo>
                    <a:pt x="15053" y="20458"/>
                    <a:pt x="15024" y="20432"/>
                    <a:pt x="14990" y="20432"/>
                  </a:cubicBezTo>
                  <a:lnTo>
                    <a:pt x="14961" y="20432"/>
                  </a:lnTo>
                  <a:cubicBezTo>
                    <a:pt x="14898" y="20458"/>
                    <a:pt x="14869" y="20481"/>
                    <a:pt x="14806" y="20507"/>
                  </a:cubicBezTo>
                  <a:cubicBezTo>
                    <a:pt x="14714" y="20552"/>
                    <a:pt x="14622" y="20601"/>
                    <a:pt x="14472" y="20601"/>
                  </a:cubicBezTo>
                  <a:cubicBezTo>
                    <a:pt x="14438" y="20601"/>
                    <a:pt x="14380" y="20601"/>
                    <a:pt x="14317" y="20575"/>
                  </a:cubicBezTo>
                  <a:cubicBezTo>
                    <a:pt x="14288" y="20575"/>
                    <a:pt x="14254" y="20552"/>
                    <a:pt x="14225" y="20552"/>
                  </a:cubicBezTo>
                  <a:cubicBezTo>
                    <a:pt x="14196" y="20529"/>
                    <a:pt x="14162" y="20529"/>
                    <a:pt x="14133" y="20529"/>
                  </a:cubicBezTo>
                  <a:cubicBezTo>
                    <a:pt x="14104" y="20529"/>
                    <a:pt x="14041" y="20552"/>
                    <a:pt x="13983" y="20601"/>
                  </a:cubicBezTo>
                  <a:cubicBezTo>
                    <a:pt x="13920" y="20647"/>
                    <a:pt x="13857" y="20647"/>
                    <a:pt x="13794" y="20647"/>
                  </a:cubicBezTo>
                  <a:cubicBezTo>
                    <a:pt x="13552" y="20647"/>
                    <a:pt x="13334" y="20337"/>
                    <a:pt x="13305" y="20266"/>
                  </a:cubicBezTo>
                  <a:cubicBezTo>
                    <a:pt x="13276" y="20220"/>
                    <a:pt x="13247" y="20194"/>
                    <a:pt x="13184" y="20194"/>
                  </a:cubicBezTo>
                  <a:cubicBezTo>
                    <a:pt x="13155" y="20194"/>
                    <a:pt x="13121" y="20194"/>
                    <a:pt x="13092" y="20243"/>
                  </a:cubicBezTo>
                  <a:cubicBezTo>
                    <a:pt x="13029" y="20266"/>
                    <a:pt x="13000" y="20289"/>
                    <a:pt x="12971" y="20289"/>
                  </a:cubicBezTo>
                  <a:cubicBezTo>
                    <a:pt x="12879" y="20289"/>
                    <a:pt x="12787" y="20220"/>
                    <a:pt x="12661" y="20149"/>
                  </a:cubicBezTo>
                  <a:cubicBezTo>
                    <a:pt x="12603" y="20100"/>
                    <a:pt x="12511" y="20028"/>
                    <a:pt x="12419" y="19980"/>
                  </a:cubicBezTo>
                  <a:cubicBezTo>
                    <a:pt x="12201" y="19862"/>
                    <a:pt x="12201" y="19719"/>
                    <a:pt x="12201" y="19550"/>
                  </a:cubicBezTo>
                  <a:cubicBezTo>
                    <a:pt x="12201" y="19504"/>
                    <a:pt x="12201" y="19433"/>
                    <a:pt x="12201" y="19361"/>
                  </a:cubicBezTo>
                  <a:cubicBezTo>
                    <a:pt x="12172" y="19264"/>
                    <a:pt x="12051" y="19241"/>
                    <a:pt x="11867" y="19218"/>
                  </a:cubicBezTo>
                  <a:cubicBezTo>
                    <a:pt x="11775" y="19218"/>
                    <a:pt x="11683" y="19218"/>
                    <a:pt x="11620" y="19169"/>
                  </a:cubicBezTo>
                  <a:cubicBezTo>
                    <a:pt x="11620" y="19169"/>
                    <a:pt x="11591" y="19169"/>
                    <a:pt x="11528" y="19169"/>
                  </a:cubicBezTo>
                  <a:cubicBezTo>
                    <a:pt x="11344" y="19169"/>
                    <a:pt x="11102" y="19241"/>
                    <a:pt x="11039" y="19241"/>
                  </a:cubicBezTo>
                  <a:cubicBezTo>
                    <a:pt x="11010" y="19264"/>
                    <a:pt x="10826" y="19407"/>
                    <a:pt x="10826" y="19407"/>
                  </a:cubicBezTo>
                  <a:cubicBezTo>
                    <a:pt x="10826" y="19312"/>
                    <a:pt x="10826" y="19312"/>
                    <a:pt x="10826" y="19312"/>
                  </a:cubicBezTo>
                  <a:cubicBezTo>
                    <a:pt x="10792" y="19218"/>
                    <a:pt x="10792" y="19120"/>
                    <a:pt x="10763" y="19075"/>
                  </a:cubicBezTo>
                  <a:cubicBezTo>
                    <a:pt x="10763" y="19003"/>
                    <a:pt x="10700" y="18981"/>
                    <a:pt x="10608" y="18932"/>
                  </a:cubicBezTo>
                  <a:cubicBezTo>
                    <a:pt x="10516" y="18883"/>
                    <a:pt x="10428" y="18834"/>
                    <a:pt x="10366" y="18763"/>
                  </a:cubicBezTo>
                  <a:cubicBezTo>
                    <a:pt x="10182" y="18597"/>
                    <a:pt x="10274" y="18502"/>
                    <a:pt x="10395" y="18359"/>
                  </a:cubicBezTo>
                  <a:cubicBezTo>
                    <a:pt x="10428" y="18336"/>
                    <a:pt x="10428" y="18310"/>
                    <a:pt x="10458" y="18287"/>
                  </a:cubicBezTo>
                  <a:cubicBezTo>
                    <a:pt x="10642" y="18095"/>
                    <a:pt x="10671" y="18050"/>
                    <a:pt x="10855" y="17952"/>
                  </a:cubicBezTo>
                  <a:cubicBezTo>
                    <a:pt x="10976" y="17881"/>
                    <a:pt x="11010" y="17881"/>
                    <a:pt x="11068" y="17858"/>
                  </a:cubicBezTo>
                  <a:cubicBezTo>
                    <a:pt x="11102" y="17858"/>
                    <a:pt x="11131" y="17858"/>
                    <a:pt x="11194" y="17809"/>
                  </a:cubicBezTo>
                  <a:cubicBezTo>
                    <a:pt x="11286" y="17715"/>
                    <a:pt x="11344" y="17523"/>
                    <a:pt x="11378" y="17357"/>
                  </a:cubicBezTo>
                  <a:cubicBezTo>
                    <a:pt x="11378" y="17308"/>
                    <a:pt x="11378" y="17308"/>
                    <a:pt x="11378" y="17308"/>
                  </a:cubicBezTo>
                  <a:cubicBezTo>
                    <a:pt x="11378" y="17236"/>
                    <a:pt x="11378" y="17191"/>
                    <a:pt x="11315" y="17142"/>
                  </a:cubicBezTo>
                  <a:cubicBezTo>
                    <a:pt x="11286" y="17096"/>
                    <a:pt x="11223" y="17096"/>
                    <a:pt x="11131" y="17096"/>
                  </a:cubicBezTo>
                  <a:lnTo>
                    <a:pt x="11102" y="17096"/>
                  </a:lnTo>
                  <a:cubicBezTo>
                    <a:pt x="11068" y="17096"/>
                    <a:pt x="11039" y="17096"/>
                    <a:pt x="11039" y="17096"/>
                  </a:cubicBezTo>
                  <a:cubicBezTo>
                    <a:pt x="10763" y="17096"/>
                    <a:pt x="10516" y="16904"/>
                    <a:pt x="10487" y="16810"/>
                  </a:cubicBezTo>
                  <a:cubicBezTo>
                    <a:pt x="10458" y="16713"/>
                    <a:pt x="10395" y="16595"/>
                    <a:pt x="10182" y="16426"/>
                  </a:cubicBezTo>
                  <a:cubicBezTo>
                    <a:pt x="10090" y="16355"/>
                    <a:pt x="10061" y="16309"/>
                    <a:pt x="10061" y="16237"/>
                  </a:cubicBezTo>
                  <a:cubicBezTo>
                    <a:pt x="10090" y="16143"/>
                    <a:pt x="10211" y="16094"/>
                    <a:pt x="10428" y="16023"/>
                  </a:cubicBezTo>
                  <a:cubicBezTo>
                    <a:pt x="10458" y="16023"/>
                    <a:pt x="10487" y="15997"/>
                    <a:pt x="10487" y="15997"/>
                  </a:cubicBezTo>
                  <a:cubicBezTo>
                    <a:pt x="10487" y="15951"/>
                    <a:pt x="10458" y="15879"/>
                    <a:pt x="10428" y="15808"/>
                  </a:cubicBezTo>
                  <a:cubicBezTo>
                    <a:pt x="10366" y="15710"/>
                    <a:pt x="10303" y="15616"/>
                    <a:pt x="10337" y="15522"/>
                  </a:cubicBezTo>
                  <a:cubicBezTo>
                    <a:pt x="10395" y="15450"/>
                    <a:pt x="10395" y="15450"/>
                    <a:pt x="10395" y="15450"/>
                  </a:cubicBezTo>
                  <a:cubicBezTo>
                    <a:pt x="10428" y="15330"/>
                    <a:pt x="10487" y="15235"/>
                    <a:pt x="10458" y="15141"/>
                  </a:cubicBezTo>
                  <a:cubicBezTo>
                    <a:pt x="10428" y="15043"/>
                    <a:pt x="10274" y="14949"/>
                    <a:pt x="10148" y="14949"/>
                  </a:cubicBezTo>
                  <a:lnTo>
                    <a:pt x="10119" y="14949"/>
                  </a:lnTo>
                  <a:cubicBezTo>
                    <a:pt x="10090" y="14975"/>
                    <a:pt x="10027" y="14975"/>
                    <a:pt x="9998" y="14975"/>
                  </a:cubicBezTo>
                  <a:cubicBezTo>
                    <a:pt x="9814" y="14975"/>
                    <a:pt x="9567" y="14877"/>
                    <a:pt x="9475" y="14734"/>
                  </a:cubicBezTo>
                  <a:cubicBezTo>
                    <a:pt x="9417" y="14689"/>
                    <a:pt x="9325" y="14591"/>
                    <a:pt x="9291" y="14591"/>
                  </a:cubicBezTo>
                  <a:cubicBezTo>
                    <a:pt x="9291" y="14591"/>
                    <a:pt x="9262" y="14591"/>
                    <a:pt x="9199" y="14662"/>
                  </a:cubicBezTo>
                  <a:cubicBezTo>
                    <a:pt x="9170" y="14711"/>
                    <a:pt x="9107" y="14734"/>
                    <a:pt x="9078" y="14734"/>
                  </a:cubicBezTo>
                  <a:cubicBezTo>
                    <a:pt x="8957" y="14734"/>
                    <a:pt x="8865" y="14662"/>
                    <a:pt x="8773" y="14568"/>
                  </a:cubicBezTo>
                  <a:cubicBezTo>
                    <a:pt x="8710" y="14519"/>
                    <a:pt x="8647" y="14471"/>
                    <a:pt x="8589" y="14448"/>
                  </a:cubicBezTo>
                  <a:cubicBezTo>
                    <a:pt x="8526" y="14425"/>
                    <a:pt x="8434" y="14353"/>
                    <a:pt x="8376" y="14305"/>
                  </a:cubicBezTo>
                  <a:cubicBezTo>
                    <a:pt x="8284" y="14233"/>
                    <a:pt x="8187" y="14139"/>
                    <a:pt x="8100" y="14139"/>
                  </a:cubicBezTo>
                  <a:cubicBezTo>
                    <a:pt x="8066" y="14116"/>
                    <a:pt x="8008" y="14116"/>
                    <a:pt x="7974" y="14116"/>
                  </a:cubicBezTo>
                  <a:cubicBezTo>
                    <a:pt x="7790" y="14116"/>
                    <a:pt x="7485" y="14161"/>
                    <a:pt x="7180" y="14282"/>
                  </a:cubicBezTo>
                  <a:cubicBezTo>
                    <a:pt x="6812" y="14425"/>
                    <a:pt x="6594" y="14519"/>
                    <a:pt x="6352" y="14617"/>
                  </a:cubicBezTo>
                  <a:cubicBezTo>
                    <a:pt x="6197" y="14689"/>
                    <a:pt x="6197" y="14689"/>
                    <a:pt x="6197" y="14689"/>
                  </a:cubicBezTo>
                  <a:cubicBezTo>
                    <a:pt x="6013" y="14783"/>
                    <a:pt x="5829" y="14854"/>
                    <a:pt x="5679" y="14877"/>
                  </a:cubicBezTo>
                  <a:cubicBezTo>
                    <a:pt x="5524" y="14900"/>
                    <a:pt x="5403" y="14949"/>
                    <a:pt x="5189" y="15069"/>
                  </a:cubicBezTo>
                  <a:cubicBezTo>
                    <a:pt x="5127" y="15092"/>
                    <a:pt x="5064" y="15092"/>
                    <a:pt x="5001" y="15092"/>
                  </a:cubicBezTo>
                  <a:cubicBezTo>
                    <a:pt x="4943" y="15092"/>
                    <a:pt x="4880" y="15092"/>
                    <a:pt x="4822" y="15069"/>
                  </a:cubicBezTo>
                  <a:cubicBezTo>
                    <a:pt x="4788" y="15069"/>
                    <a:pt x="4759" y="15069"/>
                    <a:pt x="4696" y="15069"/>
                  </a:cubicBezTo>
                  <a:cubicBezTo>
                    <a:pt x="4667" y="15069"/>
                    <a:pt x="4633" y="15069"/>
                    <a:pt x="4604" y="15115"/>
                  </a:cubicBezTo>
                  <a:cubicBezTo>
                    <a:pt x="4391" y="15284"/>
                    <a:pt x="4207" y="15330"/>
                    <a:pt x="4086" y="15330"/>
                  </a:cubicBezTo>
                  <a:cubicBezTo>
                    <a:pt x="4023" y="15330"/>
                    <a:pt x="3960" y="15284"/>
                    <a:pt x="3902" y="15235"/>
                  </a:cubicBezTo>
                  <a:cubicBezTo>
                    <a:pt x="3839" y="15212"/>
                    <a:pt x="3776" y="15141"/>
                    <a:pt x="3655" y="15141"/>
                  </a:cubicBezTo>
                  <a:cubicBezTo>
                    <a:pt x="3655" y="15141"/>
                    <a:pt x="3655" y="15141"/>
                    <a:pt x="3626" y="15164"/>
                  </a:cubicBezTo>
                  <a:cubicBezTo>
                    <a:pt x="3592" y="15164"/>
                    <a:pt x="3563" y="15164"/>
                    <a:pt x="3500" y="15164"/>
                  </a:cubicBezTo>
                  <a:cubicBezTo>
                    <a:pt x="3228" y="15164"/>
                    <a:pt x="2827" y="15092"/>
                    <a:pt x="2522" y="14975"/>
                  </a:cubicBezTo>
                  <a:cubicBezTo>
                    <a:pt x="2493" y="14975"/>
                    <a:pt x="2430" y="14975"/>
                    <a:pt x="2401" y="14975"/>
                  </a:cubicBezTo>
                  <a:cubicBezTo>
                    <a:pt x="2309" y="14975"/>
                    <a:pt x="2183" y="14998"/>
                    <a:pt x="2062" y="15069"/>
                  </a:cubicBezTo>
                  <a:cubicBezTo>
                    <a:pt x="1907" y="15141"/>
                    <a:pt x="1907" y="15141"/>
                    <a:pt x="1907" y="15141"/>
                  </a:cubicBezTo>
                  <a:cubicBezTo>
                    <a:pt x="1970" y="15020"/>
                    <a:pt x="1970" y="15020"/>
                    <a:pt x="1970" y="15020"/>
                  </a:cubicBezTo>
                  <a:cubicBezTo>
                    <a:pt x="1970" y="14949"/>
                    <a:pt x="1999" y="14900"/>
                    <a:pt x="2033" y="14828"/>
                  </a:cubicBezTo>
                  <a:cubicBezTo>
                    <a:pt x="2062" y="14783"/>
                    <a:pt x="2091" y="14711"/>
                    <a:pt x="2125" y="14662"/>
                  </a:cubicBezTo>
                  <a:cubicBezTo>
                    <a:pt x="2154" y="14448"/>
                    <a:pt x="2338" y="14305"/>
                    <a:pt x="2551" y="14116"/>
                  </a:cubicBezTo>
                  <a:cubicBezTo>
                    <a:pt x="2735" y="13995"/>
                    <a:pt x="2735" y="13901"/>
                    <a:pt x="2735" y="13758"/>
                  </a:cubicBezTo>
                  <a:cubicBezTo>
                    <a:pt x="2769" y="13709"/>
                    <a:pt x="2769" y="13660"/>
                    <a:pt x="2769" y="13589"/>
                  </a:cubicBezTo>
                  <a:cubicBezTo>
                    <a:pt x="2827" y="13351"/>
                    <a:pt x="2953" y="13302"/>
                    <a:pt x="3166" y="13231"/>
                  </a:cubicBezTo>
                  <a:cubicBezTo>
                    <a:pt x="3195" y="13208"/>
                    <a:pt x="3258" y="13185"/>
                    <a:pt x="3316" y="13162"/>
                  </a:cubicBezTo>
                  <a:cubicBezTo>
                    <a:pt x="3471" y="13091"/>
                    <a:pt x="3471" y="12970"/>
                    <a:pt x="3471" y="12778"/>
                  </a:cubicBezTo>
                  <a:cubicBezTo>
                    <a:pt x="3471" y="12661"/>
                    <a:pt x="3471" y="12541"/>
                    <a:pt x="3534" y="12447"/>
                  </a:cubicBezTo>
                  <a:cubicBezTo>
                    <a:pt x="3563" y="12349"/>
                    <a:pt x="3592" y="12303"/>
                    <a:pt x="3534" y="12255"/>
                  </a:cubicBezTo>
                  <a:cubicBezTo>
                    <a:pt x="3471" y="12183"/>
                    <a:pt x="3350" y="12134"/>
                    <a:pt x="3166" y="12134"/>
                  </a:cubicBezTo>
                  <a:cubicBezTo>
                    <a:pt x="2827" y="12134"/>
                    <a:pt x="2493" y="12040"/>
                    <a:pt x="2493" y="11802"/>
                  </a:cubicBezTo>
                  <a:cubicBezTo>
                    <a:pt x="2493" y="11636"/>
                    <a:pt x="2459" y="11636"/>
                    <a:pt x="2401" y="11636"/>
                  </a:cubicBezTo>
                  <a:cubicBezTo>
                    <a:pt x="2338" y="11636"/>
                    <a:pt x="2275" y="11659"/>
                    <a:pt x="2183" y="11659"/>
                  </a:cubicBezTo>
                  <a:cubicBezTo>
                    <a:pt x="2154" y="11659"/>
                    <a:pt x="2125" y="11659"/>
                    <a:pt x="2091" y="11659"/>
                  </a:cubicBezTo>
                  <a:cubicBezTo>
                    <a:pt x="1907" y="11659"/>
                    <a:pt x="1786" y="11565"/>
                    <a:pt x="1665" y="11493"/>
                  </a:cubicBezTo>
                  <a:cubicBezTo>
                    <a:pt x="1602" y="11444"/>
                    <a:pt x="1539" y="11395"/>
                    <a:pt x="1481" y="11350"/>
                  </a:cubicBezTo>
                  <a:cubicBezTo>
                    <a:pt x="1176" y="11230"/>
                    <a:pt x="1021" y="10992"/>
                    <a:pt x="958" y="10683"/>
                  </a:cubicBezTo>
                  <a:cubicBezTo>
                    <a:pt x="929" y="10442"/>
                    <a:pt x="837" y="10397"/>
                    <a:pt x="682" y="10299"/>
                  </a:cubicBezTo>
                  <a:cubicBezTo>
                    <a:pt x="653" y="10276"/>
                    <a:pt x="590" y="10227"/>
                    <a:pt x="561" y="10205"/>
                  </a:cubicBezTo>
                  <a:cubicBezTo>
                    <a:pt x="440" y="10110"/>
                    <a:pt x="377" y="9941"/>
                    <a:pt x="285" y="9775"/>
                  </a:cubicBezTo>
                  <a:cubicBezTo>
                    <a:pt x="222" y="9655"/>
                    <a:pt x="164" y="9537"/>
                    <a:pt x="72" y="9417"/>
                  </a:cubicBezTo>
                  <a:cubicBezTo>
                    <a:pt x="-83" y="9202"/>
                    <a:pt x="38" y="8988"/>
                    <a:pt x="193" y="8750"/>
                  </a:cubicBezTo>
                  <a:cubicBezTo>
                    <a:pt x="222" y="8656"/>
                    <a:pt x="285" y="8584"/>
                    <a:pt x="314" y="8486"/>
                  </a:cubicBezTo>
                  <a:cubicBezTo>
                    <a:pt x="377" y="8369"/>
                    <a:pt x="377" y="8298"/>
                    <a:pt x="377" y="8249"/>
                  </a:cubicBezTo>
                  <a:cubicBezTo>
                    <a:pt x="406" y="8155"/>
                    <a:pt x="406" y="8128"/>
                    <a:pt x="561" y="8034"/>
                  </a:cubicBezTo>
                  <a:cubicBezTo>
                    <a:pt x="653" y="7963"/>
                    <a:pt x="716" y="7963"/>
                    <a:pt x="774" y="7940"/>
                  </a:cubicBezTo>
                  <a:cubicBezTo>
                    <a:pt x="774" y="7940"/>
                    <a:pt x="808" y="7940"/>
                    <a:pt x="808" y="7917"/>
                  </a:cubicBezTo>
                  <a:cubicBezTo>
                    <a:pt x="808" y="7917"/>
                    <a:pt x="745" y="7868"/>
                    <a:pt x="745" y="7819"/>
                  </a:cubicBezTo>
                  <a:cubicBezTo>
                    <a:pt x="590" y="7582"/>
                    <a:pt x="745" y="7344"/>
                    <a:pt x="958" y="7224"/>
                  </a:cubicBezTo>
                  <a:cubicBezTo>
                    <a:pt x="1021" y="7175"/>
                    <a:pt x="1113" y="7152"/>
                    <a:pt x="1234" y="7129"/>
                  </a:cubicBezTo>
                  <a:cubicBezTo>
                    <a:pt x="1418" y="7081"/>
                    <a:pt x="1602" y="7009"/>
                    <a:pt x="1694" y="6866"/>
                  </a:cubicBezTo>
                  <a:cubicBezTo>
                    <a:pt x="1786" y="6674"/>
                    <a:pt x="1941" y="6557"/>
                    <a:pt x="2125" y="6557"/>
                  </a:cubicBezTo>
                  <a:cubicBezTo>
                    <a:pt x="2183" y="6557"/>
                    <a:pt x="2275" y="6580"/>
                    <a:pt x="2338" y="6628"/>
                  </a:cubicBezTo>
                  <a:cubicBezTo>
                    <a:pt x="2401" y="6651"/>
                    <a:pt x="2430" y="6651"/>
                    <a:pt x="2459" y="6651"/>
                  </a:cubicBezTo>
                  <a:cubicBezTo>
                    <a:pt x="2580" y="6651"/>
                    <a:pt x="2677" y="6557"/>
                    <a:pt x="2827" y="6436"/>
                  </a:cubicBezTo>
                  <a:cubicBezTo>
                    <a:pt x="2861" y="6391"/>
                    <a:pt x="2861" y="6365"/>
                    <a:pt x="2861" y="6342"/>
                  </a:cubicBezTo>
                  <a:cubicBezTo>
                    <a:pt x="2861" y="6319"/>
                    <a:pt x="2798" y="6270"/>
                    <a:pt x="2735" y="6244"/>
                  </a:cubicBezTo>
                  <a:cubicBezTo>
                    <a:pt x="2706" y="6222"/>
                    <a:pt x="2643" y="6199"/>
                    <a:pt x="2614" y="6173"/>
                  </a:cubicBezTo>
                  <a:cubicBezTo>
                    <a:pt x="2580" y="6150"/>
                    <a:pt x="2580" y="6150"/>
                    <a:pt x="2580" y="6150"/>
                  </a:cubicBezTo>
                  <a:cubicBezTo>
                    <a:pt x="2614" y="6078"/>
                    <a:pt x="2614" y="6078"/>
                    <a:pt x="2614" y="6078"/>
                  </a:cubicBezTo>
                  <a:cubicBezTo>
                    <a:pt x="2643" y="5961"/>
                    <a:pt x="2677" y="5841"/>
                    <a:pt x="2827" y="5818"/>
                  </a:cubicBezTo>
                  <a:cubicBezTo>
                    <a:pt x="2861" y="5818"/>
                    <a:pt x="2890" y="5818"/>
                    <a:pt x="2919" y="5818"/>
                  </a:cubicBezTo>
                  <a:cubicBezTo>
                    <a:pt x="3074" y="5818"/>
                    <a:pt x="3166" y="5890"/>
                    <a:pt x="3258" y="6007"/>
                  </a:cubicBezTo>
                  <a:cubicBezTo>
                    <a:pt x="3258" y="6033"/>
                    <a:pt x="3287" y="6078"/>
                    <a:pt x="3316" y="6127"/>
                  </a:cubicBezTo>
                  <a:cubicBezTo>
                    <a:pt x="3379" y="6222"/>
                    <a:pt x="3442" y="6342"/>
                    <a:pt x="3500" y="6342"/>
                  </a:cubicBezTo>
                  <a:cubicBezTo>
                    <a:pt x="3563" y="6342"/>
                    <a:pt x="3592" y="6319"/>
                    <a:pt x="3655" y="6270"/>
                  </a:cubicBezTo>
                  <a:cubicBezTo>
                    <a:pt x="3931" y="6033"/>
                    <a:pt x="4052" y="5961"/>
                    <a:pt x="4299" y="5890"/>
                  </a:cubicBezTo>
                  <a:cubicBezTo>
                    <a:pt x="4362" y="5890"/>
                    <a:pt x="4391" y="5890"/>
                    <a:pt x="4420" y="5890"/>
                  </a:cubicBezTo>
                  <a:cubicBezTo>
                    <a:pt x="4667" y="5890"/>
                    <a:pt x="4851" y="6056"/>
                    <a:pt x="4914" y="6127"/>
                  </a:cubicBezTo>
                  <a:cubicBezTo>
                    <a:pt x="4972" y="6199"/>
                    <a:pt x="5035" y="6222"/>
                    <a:pt x="5093" y="6222"/>
                  </a:cubicBezTo>
                  <a:cubicBezTo>
                    <a:pt x="5127" y="6222"/>
                    <a:pt x="5156" y="6222"/>
                    <a:pt x="5156" y="6173"/>
                  </a:cubicBezTo>
                  <a:cubicBezTo>
                    <a:pt x="5189" y="6104"/>
                    <a:pt x="5219" y="6104"/>
                    <a:pt x="5248" y="6104"/>
                  </a:cubicBezTo>
                  <a:cubicBezTo>
                    <a:pt x="5311" y="6104"/>
                    <a:pt x="5369" y="6150"/>
                    <a:pt x="5432" y="6199"/>
                  </a:cubicBezTo>
                  <a:cubicBezTo>
                    <a:pt x="5461" y="6222"/>
                    <a:pt x="5495" y="6244"/>
                    <a:pt x="5524" y="6270"/>
                  </a:cubicBezTo>
                  <a:cubicBezTo>
                    <a:pt x="5553" y="6293"/>
                    <a:pt x="5587" y="6319"/>
                    <a:pt x="5645" y="6319"/>
                  </a:cubicBezTo>
                  <a:cubicBezTo>
                    <a:pt x="5771" y="6319"/>
                    <a:pt x="5863" y="6270"/>
                    <a:pt x="5955" y="6244"/>
                  </a:cubicBezTo>
                  <a:cubicBezTo>
                    <a:pt x="6105" y="6173"/>
                    <a:pt x="6139" y="6078"/>
                    <a:pt x="6105" y="5961"/>
                  </a:cubicBezTo>
                  <a:cubicBezTo>
                    <a:pt x="6105" y="5890"/>
                    <a:pt x="6139" y="5792"/>
                    <a:pt x="6197" y="5747"/>
                  </a:cubicBezTo>
                  <a:cubicBezTo>
                    <a:pt x="6260" y="5649"/>
                    <a:pt x="6289" y="5626"/>
                    <a:pt x="6231" y="5603"/>
                  </a:cubicBezTo>
                  <a:cubicBezTo>
                    <a:pt x="6197" y="5555"/>
                    <a:pt x="6168" y="5555"/>
                    <a:pt x="6105" y="5532"/>
                  </a:cubicBezTo>
                  <a:cubicBezTo>
                    <a:pt x="6013" y="5483"/>
                    <a:pt x="5921" y="5434"/>
                    <a:pt x="5921" y="5291"/>
                  </a:cubicBezTo>
                  <a:cubicBezTo>
                    <a:pt x="5921" y="5245"/>
                    <a:pt x="5921" y="5219"/>
                    <a:pt x="5921" y="5197"/>
                  </a:cubicBezTo>
                  <a:cubicBezTo>
                    <a:pt x="5921" y="5076"/>
                    <a:pt x="5921" y="4982"/>
                    <a:pt x="6105" y="4865"/>
                  </a:cubicBezTo>
                  <a:cubicBezTo>
                    <a:pt x="6139" y="4816"/>
                    <a:pt x="6197" y="4793"/>
                    <a:pt x="6260" y="4793"/>
                  </a:cubicBezTo>
                  <a:cubicBezTo>
                    <a:pt x="6381" y="4793"/>
                    <a:pt x="6473" y="4887"/>
                    <a:pt x="6565" y="4959"/>
                  </a:cubicBezTo>
                  <a:cubicBezTo>
                    <a:pt x="6565" y="4959"/>
                    <a:pt x="6594" y="4982"/>
                    <a:pt x="6628" y="5005"/>
                  </a:cubicBezTo>
                  <a:cubicBezTo>
                    <a:pt x="6686" y="5053"/>
                    <a:pt x="6812" y="5151"/>
                    <a:pt x="6933" y="5151"/>
                  </a:cubicBezTo>
                  <a:cubicBezTo>
                    <a:pt x="6996" y="5151"/>
                    <a:pt x="7025" y="5151"/>
                    <a:pt x="7054" y="5102"/>
                  </a:cubicBezTo>
                  <a:cubicBezTo>
                    <a:pt x="7238" y="4933"/>
                    <a:pt x="7301" y="4793"/>
                    <a:pt x="7272" y="4722"/>
                  </a:cubicBezTo>
                  <a:cubicBezTo>
                    <a:pt x="7209" y="4647"/>
                    <a:pt x="7180" y="4530"/>
                    <a:pt x="7238" y="4435"/>
                  </a:cubicBezTo>
                  <a:cubicBezTo>
                    <a:pt x="7272" y="4364"/>
                    <a:pt x="7364" y="4338"/>
                    <a:pt x="7456" y="4315"/>
                  </a:cubicBezTo>
                  <a:cubicBezTo>
                    <a:pt x="7577" y="4315"/>
                    <a:pt x="7577" y="4292"/>
                    <a:pt x="7577" y="4194"/>
                  </a:cubicBezTo>
                  <a:cubicBezTo>
                    <a:pt x="7606" y="4172"/>
                    <a:pt x="7606" y="4172"/>
                    <a:pt x="7606" y="4149"/>
                  </a:cubicBezTo>
                  <a:cubicBezTo>
                    <a:pt x="7640" y="4028"/>
                    <a:pt x="7853" y="4006"/>
                    <a:pt x="8037" y="4006"/>
                  </a:cubicBezTo>
                  <a:cubicBezTo>
                    <a:pt x="8100" y="4006"/>
                    <a:pt x="8158" y="4006"/>
                    <a:pt x="8187" y="3980"/>
                  </a:cubicBezTo>
                  <a:cubicBezTo>
                    <a:pt x="8221" y="3980"/>
                    <a:pt x="8250" y="3957"/>
                    <a:pt x="8313" y="3885"/>
                  </a:cubicBezTo>
                  <a:cubicBezTo>
                    <a:pt x="8342" y="3836"/>
                    <a:pt x="8376" y="3791"/>
                    <a:pt x="8434" y="3719"/>
                  </a:cubicBezTo>
                  <a:cubicBezTo>
                    <a:pt x="8497" y="3671"/>
                    <a:pt x="8555" y="3648"/>
                    <a:pt x="8647" y="3648"/>
                  </a:cubicBezTo>
                  <a:cubicBezTo>
                    <a:pt x="8710" y="3648"/>
                    <a:pt x="8802" y="3671"/>
                    <a:pt x="8865" y="3693"/>
                  </a:cubicBezTo>
                  <a:cubicBezTo>
                    <a:pt x="8923" y="3693"/>
                    <a:pt x="8986" y="3719"/>
                    <a:pt x="9015" y="3719"/>
                  </a:cubicBezTo>
                  <a:cubicBezTo>
                    <a:pt x="9170" y="3719"/>
                    <a:pt x="9291" y="3671"/>
                    <a:pt x="9475" y="3553"/>
                  </a:cubicBezTo>
                  <a:cubicBezTo>
                    <a:pt x="9538" y="3527"/>
                    <a:pt x="9567" y="3505"/>
                    <a:pt x="9630" y="3456"/>
                  </a:cubicBezTo>
                  <a:cubicBezTo>
                    <a:pt x="9785" y="3361"/>
                    <a:pt x="9935" y="3241"/>
                    <a:pt x="10090" y="3241"/>
                  </a:cubicBezTo>
                  <a:cubicBezTo>
                    <a:pt x="10182" y="3241"/>
                    <a:pt x="10274" y="3290"/>
                    <a:pt x="10366" y="3313"/>
                  </a:cubicBezTo>
                  <a:cubicBezTo>
                    <a:pt x="10458" y="3361"/>
                    <a:pt x="10550" y="3407"/>
                    <a:pt x="10642" y="3407"/>
                  </a:cubicBezTo>
                  <a:cubicBezTo>
                    <a:pt x="10671" y="3407"/>
                    <a:pt x="10671" y="3384"/>
                    <a:pt x="10700" y="3384"/>
                  </a:cubicBezTo>
                  <a:cubicBezTo>
                    <a:pt x="10763" y="3361"/>
                    <a:pt x="10826" y="3339"/>
                    <a:pt x="10918" y="3290"/>
                  </a:cubicBezTo>
                  <a:cubicBezTo>
                    <a:pt x="11039" y="3241"/>
                    <a:pt x="11223" y="3195"/>
                    <a:pt x="11286" y="3124"/>
                  </a:cubicBezTo>
                  <a:cubicBezTo>
                    <a:pt x="11344" y="3052"/>
                    <a:pt x="11378" y="3026"/>
                    <a:pt x="11407" y="2955"/>
                  </a:cubicBezTo>
                  <a:cubicBezTo>
                    <a:pt x="11436" y="2909"/>
                    <a:pt x="11470" y="2860"/>
                    <a:pt x="11528" y="2789"/>
                  </a:cubicBezTo>
                  <a:cubicBezTo>
                    <a:pt x="11683" y="2597"/>
                    <a:pt x="11959" y="2480"/>
                    <a:pt x="12143" y="2431"/>
                  </a:cubicBezTo>
                  <a:cubicBezTo>
                    <a:pt x="12172" y="2431"/>
                    <a:pt x="12201" y="2431"/>
                    <a:pt x="12264" y="2431"/>
                  </a:cubicBezTo>
                  <a:cubicBezTo>
                    <a:pt x="12389" y="2408"/>
                    <a:pt x="12569" y="2385"/>
                    <a:pt x="12753" y="2288"/>
                  </a:cubicBezTo>
                  <a:cubicBezTo>
                    <a:pt x="12787" y="2265"/>
                    <a:pt x="12845" y="2239"/>
                    <a:pt x="12879" y="2216"/>
                  </a:cubicBezTo>
                  <a:cubicBezTo>
                    <a:pt x="13000" y="2144"/>
                    <a:pt x="13092" y="2073"/>
                    <a:pt x="13184" y="2073"/>
                  </a:cubicBezTo>
                  <a:cubicBezTo>
                    <a:pt x="13213" y="2073"/>
                    <a:pt x="13305" y="2099"/>
                    <a:pt x="13305" y="2167"/>
                  </a:cubicBezTo>
                  <a:cubicBezTo>
                    <a:pt x="13305" y="2193"/>
                    <a:pt x="13334" y="2193"/>
                    <a:pt x="13334" y="2193"/>
                  </a:cubicBezTo>
                  <a:cubicBezTo>
                    <a:pt x="13334" y="2193"/>
                    <a:pt x="13431" y="2144"/>
                    <a:pt x="13431" y="2073"/>
                  </a:cubicBezTo>
                  <a:cubicBezTo>
                    <a:pt x="13460" y="1930"/>
                    <a:pt x="13581" y="1930"/>
                    <a:pt x="13702" y="1907"/>
                  </a:cubicBezTo>
                  <a:cubicBezTo>
                    <a:pt x="13765" y="1907"/>
                    <a:pt x="13857" y="1907"/>
                    <a:pt x="13949" y="1881"/>
                  </a:cubicBezTo>
                  <a:cubicBezTo>
                    <a:pt x="14041" y="1881"/>
                    <a:pt x="14070" y="1858"/>
                    <a:pt x="14104" y="1858"/>
                  </a:cubicBezTo>
                  <a:cubicBezTo>
                    <a:pt x="14133" y="1835"/>
                    <a:pt x="14133" y="1812"/>
                    <a:pt x="14162" y="1764"/>
                  </a:cubicBezTo>
                  <a:cubicBezTo>
                    <a:pt x="14162" y="1715"/>
                    <a:pt x="14162" y="1669"/>
                    <a:pt x="14196" y="1643"/>
                  </a:cubicBezTo>
                  <a:cubicBezTo>
                    <a:pt x="14225" y="1526"/>
                    <a:pt x="14254" y="1429"/>
                    <a:pt x="14380" y="1334"/>
                  </a:cubicBezTo>
                  <a:cubicBezTo>
                    <a:pt x="14472" y="1240"/>
                    <a:pt x="14564" y="1168"/>
                    <a:pt x="14656" y="1119"/>
                  </a:cubicBezTo>
                  <a:cubicBezTo>
                    <a:pt x="14714" y="1097"/>
                    <a:pt x="14777" y="1071"/>
                    <a:pt x="14806" y="1048"/>
                  </a:cubicBezTo>
                  <a:cubicBezTo>
                    <a:pt x="14869" y="999"/>
                    <a:pt x="14898" y="882"/>
                    <a:pt x="14898" y="787"/>
                  </a:cubicBezTo>
                  <a:cubicBezTo>
                    <a:pt x="14898" y="739"/>
                    <a:pt x="14932" y="690"/>
                    <a:pt x="14932" y="641"/>
                  </a:cubicBezTo>
                  <a:cubicBezTo>
                    <a:pt x="14932" y="618"/>
                    <a:pt x="14932" y="573"/>
                    <a:pt x="14932" y="547"/>
                  </a:cubicBezTo>
                  <a:cubicBezTo>
                    <a:pt x="14932" y="403"/>
                    <a:pt x="14932" y="260"/>
                    <a:pt x="15145" y="143"/>
                  </a:cubicBezTo>
                  <a:cubicBezTo>
                    <a:pt x="15329" y="46"/>
                    <a:pt x="15450" y="0"/>
                    <a:pt x="15542" y="0"/>
                  </a:cubicBezTo>
                  <a:cubicBezTo>
                    <a:pt x="15634" y="0"/>
                    <a:pt x="15697" y="23"/>
                    <a:pt x="15755" y="72"/>
                  </a:cubicBezTo>
                  <a:cubicBezTo>
                    <a:pt x="15881" y="215"/>
                    <a:pt x="15881" y="403"/>
                    <a:pt x="15755" y="547"/>
                  </a:cubicBezTo>
                  <a:cubicBezTo>
                    <a:pt x="15726" y="573"/>
                    <a:pt x="15726" y="595"/>
                    <a:pt x="15755" y="595"/>
                  </a:cubicBezTo>
                  <a:cubicBezTo>
                    <a:pt x="15755" y="667"/>
                    <a:pt x="15910" y="713"/>
                    <a:pt x="16002" y="739"/>
                  </a:cubicBezTo>
                  <a:cubicBezTo>
                    <a:pt x="16002" y="761"/>
                    <a:pt x="16002" y="761"/>
                    <a:pt x="16002" y="761"/>
                  </a:cubicBezTo>
                  <a:cubicBezTo>
                    <a:pt x="16157" y="810"/>
                    <a:pt x="16278" y="905"/>
                    <a:pt x="16370" y="1025"/>
                  </a:cubicBezTo>
                  <a:cubicBezTo>
                    <a:pt x="16399" y="1071"/>
                    <a:pt x="16491" y="1097"/>
                    <a:pt x="16554" y="1097"/>
                  </a:cubicBezTo>
                  <a:cubicBezTo>
                    <a:pt x="16583" y="1097"/>
                    <a:pt x="16617" y="1097"/>
                    <a:pt x="16617" y="1097"/>
                  </a:cubicBezTo>
                  <a:cubicBezTo>
                    <a:pt x="16675" y="1097"/>
                    <a:pt x="16922" y="1119"/>
                    <a:pt x="16985" y="1263"/>
                  </a:cubicBezTo>
                  <a:cubicBezTo>
                    <a:pt x="17014" y="1357"/>
                    <a:pt x="16951" y="1500"/>
                    <a:pt x="16888" y="1598"/>
                  </a:cubicBezTo>
                  <a:cubicBezTo>
                    <a:pt x="16888" y="1620"/>
                    <a:pt x="16859" y="1620"/>
                    <a:pt x="16859" y="1643"/>
                  </a:cubicBezTo>
                  <a:cubicBezTo>
                    <a:pt x="16830" y="1715"/>
                    <a:pt x="16830" y="1930"/>
                    <a:pt x="16922" y="1978"/>
                  </a:cubicBezTo>
                  <a:cubicBezTo>
                    <a:pt x="16951" y="2027"/>
                    <a:pt x="17014" y="2050"/>
                    <a:pt x="17077" y="2073"/>
                  </a:cubicBezTo>
                  <a:cubicBezTo>
                    <a:pt x="17135" y="2122"/>
                    <a:pt x="17256" y="2193"/>
                    <a:pt x="17319" y="2265"/>
                  </a:cubicBezTo>
                  <a:cubicBezTo>
                    <a:pt x="17348" y="2288"/>
                    <a:pt x="17382" y="2336"/>
                    <a:pt x="17440" y="2359"/>
                  </a:cubicBezTo>
                  <a:cubicBezTo>
                    <a:pt x="17537" y="2408"/>
                    <a:pt x="17658" y="2480"/>
                    <a:pt x="17624" y="2597"/>
                  </a:cubicBezTo>
                  <a:cubicBezTo>
                    <a:pt x="17595" y="2623"/>
                    <a:pt x="17595" y="2668"/>
                    <a:pt x="17624" y="2668"/>
                  </a:cubicBezTo>
                  <a:cubicBezTo>
                    <a:pt x="17624" y="2694"/>
                    <a:pt x="17687" y="2694"/>
                    <a:pt x="17716" y="2694"/>
                  </a:cubicBezTo>
                  <a:cubicBezTo>
                    <a:pt x="17750" y="2694"/>
                    <a:pt x="17779" y="2694"/>
                    <a:pt x="17808" y="2694"/>
                  </a:cubicBezTo>
                  <a:cubicBezTo>
                    <a:pt x="17842" y="2694"/>
                    <a:pt x="17871" y="2668"/>
                    <a:pt x="17900" y="2668"/>
                  </a:cubicBezTo>
                  <a:cubicBezTo>
                    <a:pt x="17963" y="2668"/>
                    <a:pt x="18026" y="2645"/>
                    <a:pt x="18055" y="2645"/>
                  </a:cubicBezTo>
                  <a:cubicBezTo>
                    <a:pt x="18118" y="2645"/>
                    <a:pt x="18210" y="2668"/>
                    <a:pt x="18210" y="2766"/>
                  </a:cubicBezTo>
                  <a:lnTo>
                    <a:pt x="18210" y="2789"/>
                  </a:lnTo>
                  <a:cubicBezTo>
                    <a:pt x="18210" y="2955"/>
                    <a:pt x="18210" y="2955"/>
                    <a:pt x="18210" y="2955"/>
                  </a:cubicBezTo>
                  <a:cubicBezTo>
                    <a:pt x="18210" y="3075"/>
                    <a:pt x="18239" y="3195"/>
                    <a:pt x="18331" y="3313"/>
                  </a:cubicBezTo>
                  <a:cubicBezTo>
                    <a:pt x="18452" y="3505"/>
                    <a:pt x="18636" y="3862"/>
                    <a:pt x="18452" y="4100"/>
                  </a:cubicBezTo>
                  <a:cubicBezTo>
                    <a:pt x="18423" y="4123"/>
                    <a:pt x="18394" y="4172"/>
                    <a:pt x="18360" y="4220"/>
                  </a:cubicBezTo>
                  <a:cubicBezTo>
                    <a:pt x="18239" y="4409"/>
                    <a:pt x="18147" y="4578"/>
                    <a:pt x="17963" y="4578"/>
                  </a:cubicBezTo>
                  <a:cubicBezTo>
                    <a:pt x="17934" y="4578"/>
                    <a:pt x="17934" y="4578"/>
                    <a:pt x="17934" y="4578"/>
                  </a:cubicBezTo>
                  <a:cubicBezTo>
                    <a:pt x="17808" y="4578"/>
                    <a:pt x="17750" y="4507"/>
                    <a:pt x="17687" y="4458"/>
                  </a:cubicBezTo>
                  <a:cubicBezTo>
                    <a:pt x="17658" y="4409"/>
                    <a:pt x="17595" y="4364"/>
                    <a:pt x="17537" y="4364"/>
                  </a:cubicBezTo>
                  <a:lnTo>
                    <a:pt x="17503" y="4364"/>
                  </a:lnTo>
                  <a:cubicBezTo>
                    <a:pt x="17382" y="4364"/>
                    <a:pt x="17290" y="4435"/>
                    <a:pt x="17227" y="4530"/>
                  </a:cubicBezTo>
                  <a:cubicBezTo>
                    <a:pt x="17198" y="4578"/>
                    <a:pt x="17135" y="4601"/>
                    <a:pt x="17106" y="4624"/>
                  </a:cubicBezTo>
                  <a:cubicBezTo>
                    <a:pt x="17014" y="4722"/>
                    <a:pt x="16922" y="4793"/>
                    <a:pt x="16951" y="4887"/>
                  </a:cubicBezTo>
                  <a:cubicBezTo>
                    <a:pt x="16951" y="4933"/>
                    <a:pt x="16985" y="5005"/>
                    <a:pt x="17014" y="5053"/>
                  </a:cubicBezTo>
                  <a:cubicBezTo>
                    <a:pt x="17043" y="5151"/>
                    <a:pt x="17106" y="5268"/>
                    <a:pt x="17077" y="5363"/>
                  </a:cubicBezTo>
                  <a:cubicBezTo>
                    <a:pt x="17077" y="5411"/>
                    <a:pt x="17077" y="5434"/>
                    <a:pt x="17077" y="5460"/>
                  </a:cubicBezTo>
                  <a:cubicBezTo>
                    <a:pt x="17043" y="5577"/>
                    <a:pt x="17043" y="5649"/>
                    <a:pt x="16888" y="5769"/>
                  </a:cubicBezTo>
                  <a:cubicBezTo>
                    <a:pt x="16830" y="5792"/>
                    <a:pt x="16830" y="5792"/>
                    <a:pt x="16830" y="5792"/>
                  </a:cubicBezTo>
                  <a:cubicBezTo>
                    <a:pt x="16801" y="5818"/>
                    <a:pt x="16738" y="5864"/>
                    <a:pt x="16738" y="5890"/>
                  </a:cubicBezTo>
                  <a:cubicBezTo>
                    <a:pt x="16767" y="5890"/>
                    <a:pt x="16801" y="5890"/>
                    <a:pt x="16888" y="5890"/>
                  </a:cubicBezTo>
                  <a:cubicBezTo>
                    <a:pt x="17198" y="5935"/>
                    <a:pt x="17348" y="6056"/>
                    <a:pt x="17474" y="6150"/>
                  </a:cubicBezTo>
                  <a:cubicBezTo>
                    <a:pt x="17537" y="6199"/>
                    <a:pt x="17537" y="6199"/>
                    <a:pt x="17537" y="6199"/>
                  </a:cubicBezTo>
                  <a:cubicBezTo>
                    <a:pt x="17624" y="6270"/>
                    <a:pt x="17658" y="6342"/>
                    <a:pt x="17687" y="6414"/>
                  </a:cubicBezTo>
                  <a:cubicBezTo>
                    <a:pt x="17687" y="6459"/>
                    <a:pt x="17687" y="6485"/>
                    <a:pt x="17716" y="6531"/>
                  </a:cubicBezTo>
                  <a:cubicBezTo>
                    <a:pt x="17750" y="6602"/>
                    <a:pt x="17779" y="6628"/>
                    <a:pt x="17842" y="6674"/>
                  </a:cubicBezTo>
                  <a:cubicBezTo>
                    <a:pt x="17871" y="6700"/>
                    <a:pt x="17900" y="6723"/>
                    <a:pt x="17963" y="6772"/>
                  </a:cubicBezTo>
                  <a:cubicBezTo>
                    <a:pt x="18084" y="6915"/>
                    <a:pt x="18147" y="7103"/>
                    <a:pt x="18118" y="7247"/>
                  </a:cubicBezTo>
                  <a:cubicBezTo>
                    <a:pt x="18084" y="7318"/>
                    <a:pt x="18055" y="7533"/>
                    <a:pt x="17871" y="7533"/>
                  </a:cubicBezTo>
                  <a:cubicBezTo>
                    <a:pt x="17808" y="7533"/>
                    <a:pt x="17750" y="7510"/>
                    <a:pt x="17687" y="7487"/>
                  </a:cubicBezTo>
                  <a:cubicBezTo>
                    <a:pt x="17624" y="7439"/>
                    <a:pt x="17537" y="7439"/>
                    <a:pt x="17503" y="7439"/>
                  </a:cubicBezTo>
                  <a:cubicBezTo>
                    <a:pt x="17411" y="7439"/>
                    <a:pt x="17319" y="7461"/>
                    <a:pt x="17290" y="7487"/>
                  </a:cubicBezTo>
                  <a:cubicBezTo>
                    <a:pt x="17290" y="7510"/>
                    <a:pt x="17290" y="7510"/>
                    <a:pt x="17290" y="7510"/>
                  </a:cubicBezTo>
                  <a:cubicBezTo>
                    <a:pt x="17290" y="7533"/>
                    <a:pt x="17319" y="7533"/>
                    <a:pt x="17382" y="7559"/>
                  </a:cubicBezTo>
                  <a:cubicBezTo>
                    <a:pt x="17440" y="7559"/>
                    <a:pt x="17566" y="7582"/>
                    <a:pt x="17566" y="7676"/>
                  </a:cubicBezTo>
                  <a:cubicBezTo>
                    <a:pt x="17595" y="7771"/>
                    <a:pt x="17566" y="7891"/>
                    <a:pt x="17503" y="7940"/>
                  </a:cubicBezTo>
                  <a:cubicBezTo>
                    <a:pt x="17440" y="7985"/>
                    <a:pt x="17382" y="8011"/>
                    <a:pt x="17319" y="8011"/>
                  </a:cubicBezTo>
                  <a:cubicBezTo>
                    <a:pt x="17256" y="8011"/>
                    <a:pt x="17227" y="8011"/>
                    <a:pt x="17169" y="7985"/>
                  </a:cubicBezTo>
                  <a:cubicBezTo>
                    <a:pt x="17106" y="7963"/>
                    <a:pt x="17043" y="7917"/>
                    <a:pt x="16985" y="7891"/>
                  </a:cubicBezTo>
                  <a:cubicBezTo>
                    <a:pt x="16922" y="7842"/>
                    <a:pt x="16859" y="7819"/>
                    <a:pt x="16830" y="7819"/>
                  </a:cubicBezTo>
                  <a:cubicBezTo>
                    <a:pt x="16801" y="7819"/>
                    <a:pt x="16801" y="7819"/>
                    <a:pt x="16738" y="7868"/>
                  </a:cubicBezTo>
                  <a:cubicBezTo>
                    <a:pt x="16675" y="7940"/>
                    <a:pt x="16554" y="7985"/>
                    <a:pt x="16462" y="8057"/>
                  </a:cubicBezTo>
                  <a:cubicBezTo>
                    <a:pt x="16399" y="8083"/>
                    <a:pt x="16341" y="8128"/>
                    <a:pt x="16278" y="8177"/>
                  </a:cubicBezTo>
                  <a:cubicBezTo>
                    <a:pt x="16249" y="8200"/>
                    <a:pt x="16186" y="8226"/>
                    <a:pt x="16123" y="8272"/>
                  </a:cubicBezTo>
                  <a:cubicBezTo>
                    <a:pt x="16031" y="8320"/>
                    <a:pt x="15910" y="8392"/>
                    <a:pt x="15910" y="8441"/>
                  </a:cubicBezTo>
                  <a:cubicBezTo>
                    <a:pt x="15910" y="8441"/>
                    <a:pt x="15910" y="8441"/>
                    <a:pt x="15939" y="8464"/>
                  </a:cubicBezTo>
                  <a:cubicBezTo>
                    <a:pt x="16031" y="8558"/>
                    <a:pt x="16157" y="8584"/>
                    <a:pt x="16249" y="8607"/>
                  </a:cubicBezTo>
                  <a:cubicBezTo>
                    <a:pt x="16278" y="8607"/>
                    <a:pt x="16278" y="8607"/>
                    <a:pt x="16278" y="8607"/>
                  </a:cubicBezTo>
                  <a:cubicBezTo>
                    <a:pt x="16433" y="8656"/>
                    <a:pt x="16525" y="8799"/>
                    <a:pt x="16462" y="8939"/>
                  </a:cubicBezTo>
                  <a:cubicBezTo>
                    <a:pt x="16462" y="9036"/>
                    <a:pt x="16433" y="9131"/>
                    <a:pt x="16307" y="9131"/>
                  </a:cubicBezTo>
                  <a:cubicBezTo>
                    <a:pt x="16278" y="9131"/>
                    <a:pt x="16215" y="9108"/>
                    <a:pt x="16157" y="9085"/>
                  </a:cubicBezTo>
                  <a:cubicBezTo>
                    <a:pt x="16094" y="9085"/>
                    <a:pt x="16031" y="9059"/>
                    <a:pt x="15973" y="9036"/>
                  </a:cubicBezTo>
                  <a:cubicBezTo>
                    <a:pt x="15881" y="9010"/>
                    <a:pt x="15789" y="8988"/>
                    <a:pt x="15755" y="8988"/>
                  </a:cubicBezTo>
                  <a:cubicBezTo>
                    <a:pt x="15726" y="8988"/>
                    <a:pt x="15726" y="8988"/>
                    <a:pt x="15726" y="8988"/>
                  </a:cubicBezTo>
                  <a:cubicBezTo>
                    <a:pt x="15663" y="9036"/>
                    <a:pt x="15634" y="9131"/>
                    <a:pt x="15634" y="9202"/>
                  </a:cubicBezTo>
                  <a:cubicBezTo>
                    <a:pt x="15605" y="9251"/>
                    <a:pt x="15605" y="9274"/>
                    <a:pt x="15576" y="9297"/>
                  </a:cubicBezTo>
                  <a:cubicBezTo>
                    <a:pt x="15542" y="9368"/>
                    <a:pt x="15484" y="9394"/>
                    <a:pt x="15450" y="9394"/>
                  </a:cubicBezTo>
                  <a:cubicBezTo>
                    <a:pt x="15387" y="9394"/>
                    <a:pt x="15358" y="9394"/>
                    <a:pt x="15295" y="9440"/>
                  </a:cubicBezTo>
                  <a:cubicBezTo>
                    <a:pt x="15174" y="9511"/>
                    <a:pt x="15082" y="9632"/>
                    <a:pt x="15116" y="9726"/>
                  </a:cubicBezTo>
                  <a:cubicBezTo>
                    <a:pt x="15116" y="9726"/>
                    <a:pt x="15116" y="9752"/>
                    <a:pt x="15174" y="9775"/>
                  </a:cubicBezTo>
                  <a:cubicBezTo>
                    <a:pt x="15208" y="9798"/>
                    <a:pt x="15266" y="9798"/>
                    <a:pt x="15295" y="9824"/>
                  </a:cubicBezTo>
                  <a:cubicBezTo>
                    <a:pt x="15450" y="9869"/>
                    <a:pt x="15605" y="9918"/>
                    <a:pt x="15663" y="10110"/>
                  </a:cubicBezTo>
                  <a:cubicBezTo>
                    <a:pt x="15726" y="10325"/>
                    <a:pt x="15789" y="10514"/>
                    <a:pt x="15939" y="10536"/>
                  </a:cubicBezTo>
                  <a:cubicBezTo>
                    <a:pt x="15973" y="10562"/>
                    <a:pt x="16031" y="10562"/>
                    <a:pt x="16157" y="10562"/>
                  </a:cubicBezTo>
                  <a:cubicBezTo>
                    <a:pt x="16307" y="10562"/>
                    <a:pt x="16491" y="10562"/>
                    <a:pt x="16525" y="10536"/>
                  </a:cubicBezTo>
                  <a:cubicBezTo>
                    <a:pt x="16646" y="10465"/>
                    <a:pt x="16767" y="10442"/>
                    <a:pt x="16859" y="10419"/>
                  </a:cubicBezTo>
                  <a:cubicBezTo>
                    <a:pt x="16951" y="10397"/>
                    <a:pt x="17014" y="10370"/>
                    <a:pt x="17077" y="10325"/>
                  </a:cubicBezTo>
                  <a:cubicBezTo>
                    <a:pt x="17227" y="10227"/>
                    <a:pt x="17382" y="10205"/>
                    <a:pt x="17595" y="10133"/>
                  </a:cubicBezTo>
                  <a:cubicBezTo>
                    <a:pt x="17871" y="10061"/>
                    <a:pt x="17871" y="10061"/>
                    <a:pt x="17871" y="10061"/>
                  </a:cubicBezTo>
                  <a:cubicBezTo>
                    <a:pt x="18118" y="9990"/>
                    <a:pt x="18394" y="9895"/>
                    <a:pt x="18544" y="9895"/>
                  </a:cubicBezTo>
                  <a:cubicBezTo>
                    <a:pt x="18578" y="9869"/>
                    <a:pt x="18578" y="9869"/>
                    <a:pt x="18578" y="9869"/>
                  </a:cubicBezTo>
                  <a:cubicBezTo>
                    <a:pt x="18636" y="9869"/>
                    <a:pt x="18762" y="9847"/>
                    <a:pt x="18883" y="9847"/>
                  </a:cubicBezTo>
                  <a:cubicBezTo>
                    <a:pt x="19038" y="9847"/>
                    <a:pt x="19159" y="9869"/>
                    <a:pt x="19217" y="9941"/>
                  </a:cubicBezTo>
                  <a:cubicBezTo>
                    <a:pt x="19280" y="9990"/>
                    <a:pt x="19309" y="10013"/>
                    <a:pt x="19372" y="10061"/>
                  </a:cubicBezTo>
                  <a:cubicBezTo>
                    <a:pt x="19493" y="10133"/>
                    <a:pt x="19585" y="10227"/>
                    <a:pt x="19711" y="10348"/>
                  </a:cubicBezTo>
                  <a:cubicBezTo>
                    <a:pt x="19740" y="10397"/>
                    <a:pt x="19803" y="10442"/>
                    <a:pt x="19861" y="10491"/>
                  </a:cubicBezTo>
                  <a:cubicBezTo>
                    <a:pt x="19987" y="10585"/>
                    <a:pt x="20137" y="10706"/>
                    <a:pt x="20108" y="10872"/>
                  </a:cubicBezTo>
                  <a:cubicBezTo>
                    <a:pt x="20079" y="10992"/>
                    <a:pt x="20016" y="11373"/>
                    <a:pt x="20108" y="11539"/>
                  </a:cubicBezTo>
                  <a:cubicBezTo>
                    <a:pt x="20137" y="11610"/>
                    <a:pt x="20171" y="11636"/>
                    <a:pt x="20200" y="11636"/>
                  </a:cubicBezTo>
                  <a:cubicBezTo>
                    <a:pt x="20229" y="11659"/>
                    <a:pt x="20292" y="11659"/>
                    <a:pt x="20355" y="11731"/>
                  </a:cubicBezTo>
                  <a:cubicBezTo>
                    <a:pt x="20413" y="11802"/>
                    <a:pt x="20413" y="11923"/>
                    <a:pt x="20413" y="12040"/>
                  </a:cubicBezTo>
                  <a:cubicBezTo>
                    <a:pt x="20413" y="12111"/>
                    <a:pt x="20413" y="12160"/>
                    <a:pt x="20413" y="12209"/>
                  </a:cubicBezTo>
                  <a:cubicBezTo>
                    <a:pt x="20442" y="12255"/>
                    <a:pt x="20442" y="12277"/>
                    <a:pt x="20442" y="12303"/>
                  </a:cubicBezTo>
                  <a:cubicBezTo>
                    <a:pt x="20476" y="12420"/>
                    <a:pt x="20476" y="12590"/>
                    <a:pt x="20597" y="12590"/>
                  </a:cubicBezTo>
                  <a:cubicBezTo>
                    <a:pt x="20689" y="12612"/>
                    <a:pt x="20752" y="12635"/>
                    <a:pt x="20810" y="12684"/>
                  </a:cubicBezTo>
                  <a:cubicBezTo>
                    <a:pt x="20873" y="12707"/>
                    <a:pt x="20936" y="12756"/>
                    <a:pt x="21057" y="12756"/>
                  </a:cubicBezTo>
                  <a:cubicBezTo>
                    <a:pt x="21120" y="12756"/>
                    <a:pt x="21120" y="12756"/>
                    <a:pt x="21120" y="12756"/>
                  </a:cubicBezTo>
                  <a:cubicBezTo>
                    <a:pt x="21178" y="12778"/>
                    <a:pt x="21241" y="12778"/>
                    <a:pt x="21270" y="12827"/>
                  </a:cubicBezTo>
                  <a:cubicBezTo>
                    <a:pt x="21304" y="12876"/>
                    <a:pt x="21241" y="12922"/>
                    <a:pt x="21091" y="13065"/>
                  </a:cubicBezTo>
                  <a:cubicBezTo>
                    <a:pt x="20994" y="13136"/>
                    <a:pt x="20965" y="13208"/>
                    <a:pt x="20902" y="13280"/>
                  </a:cubicBezTo>
                  <a:cubicBezTo>
                    <a:pt x="20873" y="13374"/>
                    <a:pt x="20810" y="13449"/>
                    <a:pt x="20597" y="13494"/>
                  </a:cubicBezTo>
                  <a:cubicBezTo>
                    <a:pt x="20263" y="13543"/>
                    <a:pt x="20200" y="13589"/>
                    <a:pt x="20171" y="13732"/>
                  </a:cubicBezTo>
                  <a:cubicBezTo>
                    <a:pt x="20137" y="13901"/>
                    <a:pt x="20200" y="13995"/>
                    <a:pt x="20321" y="14090"/>
                  </a:cubicBezTo>
                  <a:cubicBezTo>
                    <a:pt x="20534" y="14210"/>
                    <a:pt x="20631" y="14425"/>
                    <a:pt x="20660" y="14568"/>
                  </a:cubicBezTo>
                  <a:cubicBezTo>
                    <a:pt x="20689" y="14640"/>
                    <a:pt x="20752" y="14711"/>
                    <a:pt x="20752" y="14757"/>
                  </a:cubicBezTo>
                  <a:cubicBezTo>
                    <a:pt x="20810" y="14806"/>
                    <a:pt x="20810" y="14806"/>
                    <a:pt x="20810" y="14806"/>
                  </a:cubicBezTo>
                  <a:cubicBezTo>
                    <a:pt x="20752" y="14828"/>
                    <a:pt x="20752" y="14828"/>
                    <a:pt x="20752" y="14828"/>
                  </a:cubicBezTo>
                  <a:cubicBezTo>
                    <a:pt x="20723" y="14998"/>
                    <a:pt x="20660" y="15450"/>
                    <a:pt x="20810" y="15593"/>
                  </a:cubicBezTo>
                  <a:cubicBezTo>
                    <a:pt x="20844" y="15665"/>
                    <a:pt x="20902" y="15710"/>
                    <a:pt x="20965" y="15759"/>
                  </a:cubicBezTo>
                  <a:cubicBezTo>
                    <a:pt x="21091" y="15879"/>
                    <a:pt x="21212" y="15974"/>
                    <a:pt x="21028" y="16143"/>
                  </a:cubicBezTo>
                  <a:cubicBezTo>
                    <a:pt x="20994" y="16189"/>
                    <a:pt x="20965" y="16237"/>
                    <a:pt x="20994" y="16260"/>
                  </a:cubicBezTo>
                  <a:cubicBezTo>
                    <a:pt x="21028" y="16332"/>
                    <a:pt x="21149" y="16355"/>
                    <a:pt x="21241" y="16355"/>
                  </a:cubicBezTo>
                  <a:cubicBezTo>
                    <a:pt x="21270" y="16355"/>
                    <a:pt x="21304" y="16355"/>
                    <a:pt x="21304" y="16355"/>
                  </a:cubicBezTo>
                  <a:cubicBezTo>
                    <a:pt x="21333" y="16355"/>
                    <a:pt x="21333" y="16355"/>
                    <a:pt x="21333" y="16355"/>
                  </a:cubicBezTo>
                  <a:cubicBezTo>
                    <a:pt x="21396" y="16355"/>
                    <a:pt x="21425" y="16355"/>
                    <a:pt x="21454" y="16381"/>
                  </a:cubicBezTo>
                  <a:cubicBezTo>
                    <a:pt x="21517" y="16452"/>
                    <a:pt x="21488" y="16618"/>
                    <a:pt x="21425" y="16833"/>
                  </a:cubicBezTo>
                  <a:cubicBezTo>
                    <a:pt x="21396" y="16927"/>
                    <a:pt x="21396" y="17025"/>
                    <a:pt x="21396" y="17070"/>
                  </a:cubicBezTo>
                  <a:cubicBezTo>
                    <a:pt x="21396" y="17191"/>
                    <a:pt x="21304" y="17262"/>
                    <a:pt x="21212" y="17308"/>
                  </a:cubicBezTo>
                  <a:cubicBezTo>
                    <a:pt x="21149" y="17383"/>
                    <a:pt x="21091" y="17428"/>
                    <a:pt x="21057" y="17523"/>
                  </a:cubicBezTo>
                  <a:cubicBezTo>
                    <a:pt x="21028" y="17620"/>
                    <a:pt x="21028" y="17620"/>
                    <a:pt x="21057" y="17643"/>
                  </a:cubicBezTo>
                  <a:cubicBezTo>
                    <a:pt x="21120" y="17692"/>
                    <a:pt x="21178" y="17741"/>
                    <a:pt x="21178" y="17907"/>
                  </a:cubicBezTo>
                  <a:cubicBezTo>
                    <a:pt x="21178" y="18167"/>
                    <a:pt x="21120" y="18216"/>
                    <a:pt x="20936" y="18287"/>
                  </a:cubicBezTo>
                  <a:cubicBezTo>
                    <a:pt x="20902" y="18310"/>
                    <a:pt x="20844" y="18336"/>
                    <a:pt x="20781" y="18359"/>
                  </a:cubicBezTo>
                  <a:cubicBezTo>
                    <a:pt x="20505" y="18502"/>
                    <a:pt x="20413" y="18668"/>
                    <a:pt x="20476" y="18860"/>
                  </a:cubicBezTo>
                  <a:cubicBezTo>
                    <a:pt x="20568" y="19049"/>
                    <a:pt x="20413" y="19169"/>
                    <a:pt x="20292" y="19264"/>
                  </a:cubicBezTo>
                  <a:cubicBezTo>
                    <a:pt x="20263" y="19290"/>
                    <a:pt x="20200" y="19312"/>
                    <a:pt x="20200" y="19335"/>
                  </a:cubicBezTo>
                  <a:cubicBezTo>
                    <a:pt x="20137" y="19384"/>
                    <a:pt x="20137" y="19478"/>
                    <a:pt x="20171" y="19599"/>
                  </a:cubicBezTo>
                  <a:cubicBezTo>
                    <a:pt x="20171" y="19693"/>
                    <a:pt x="20171" y="19791"/>
                    <a:pt x="20137" y="19908"/>
                  </a:cubicBezTo>
                  <a:cubicBezTo>
                    <a:pt x="20137" y="20051"/>
                    <a:pt x="20016" y="20194"/>
                    <a:pt x="19895" y="20360"/>
                  </a:cubicBezTo>
                  <a:cubicBezTo>
                    <a:pt x="19740" y="20529"/>
                    <a:pt x="19585" y="20718"/>
                    <a:pt x="19435" y="21005"/>
                  </a:cubicBezTo>
                  <a:cubicBezTo>
                    <a:pt x="19188" y="21434"/>
                    <a:pt x="18941" y="21506"/>
                    <a:pt x="18883" y="21506"/>
                  </a:cubicBezTo>
                  <a:cubicBezTo>
                    <a:pt x="18670" y="21600"/>
                    <a:pt x="18670" y="21600"/>
                    <a:pt x="18670" y="21600"/>
                  </a:cubicBezTo>
                  <a:lnTo>
                    <a:pt x="18636" y="21577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0" name="Google Shape;4050;p152"/>
            <p:cNvSpPr/>
            <p:nvPr/>
          </p:nvSpPr>
          <p:spPr>
            <a:xfrm>
              <a:off x="111903" y="4485216"/>
              <a:ext cx="1715074" cy="2184052"/>
            </a:xfrm>
            <a:custGeom>
              <a:avLst/>
              <a:gdLst/>
              <a:ahLst/>
              <a:cxnLst/>
              <a:rect l="0" t="0" r="0" b="0"/>
              <a:pathLst>
                <a:path w="21482" h="21600" extrusionOk="0">
                  <a:moveTo>
                    <a:pt x="15513" y="94"/>
                  </a:moveTo>
                  <a:cubicBezTo>
                    <a:pt x="15576" y="94"/>
                    <a:pt x="15634" y="120"/>
                    <a:pt x="15667" y="165"/>
                  </a:cubicBezTo>
                  <a:cubicBezTo>
                    <a:pt x="15788" y="262"/>
                    <a:pt x="15788" y="428"/>
                    <a:pt x="15667" y="570"/>
                  </a:cubicBezTo>
                  <a:cubicBezTo>
                    <a:pt x="15576" y="713"/>
                    <a:pt x="15817" y="784"/>
                    <a:pt x="15971" y="855"/>
                  </a:cubicBezTo>
                  <a:cubicBezTo>
                    <a:pt x="16091" y="904"/>
                    <a:pt x="16216" y="972"/>
                    <a:pt x="16274" y="1092"/>
                  </a:cubicBezTo>
                  <a:cubicBezTo>
                    <a:pt x="16336" y="1163"/>
                    <a:pt x="16457" y="1186"/>
                    <a:pt x="16519" y="1186"/>
                  </a:cubicBezTo>
                  <a:cubicBezTo>
                    <a:pt x="16582" y="1186"/>
                    <a:pt x="16582" y="1186"/>
                    <a:pt x="16582" y="1186"/>
                  </a:cubicBezTo>
                  <a:cubicBezTo>
                    <a:pt x="16582" y="1186"/>
                    <a:pt x="16852" y="1212"/>
                    <a:pt x="16885" y="1305"/>
                  </a:cubicBezTo>
                  <a:cubicBezTo>
                    <a:pt x="16914" y="1425"/>
                    <a:pt x="16794" y="1591"/>
                    <a:pt x="16765" y="1662"/>
                  </a:cubicBezTo>
                  <a:cubicBezTo>
                    <a:pt x="16731" y="1756"/>
                    <a:pt x="16731" y="1970"/>
                    <a:pt x="16852" y="2067"/>
                  </a:cubicBezTo>
                  <a:cubicBezTo>
                    <a:pt x="16947" y="2138"/>
                    <a:pt x="17130" y="2232"/>
                    <a:pt x="17218" y="2326"/>
                  </a:cubicBezTo>
                  <a:cubicBezTo>
                    <a:pt x="17342" y="2446"/>
                    <a:pt x="17554" y="2491"/>
                    <a:pt x="17525" y="2634"/>
                  </a:cubicBezTo>
                  <a:cubicBezTo>
                    <a:pt x="17496" y="2753"/>
                    <a:pt x="17554" y="2776"/>
                    <a:pt x="17675" y="2776"/>
                  </a:cubicBezTo>
                  <a:cubicBezTo>
                    <a:pt x="17708" y="2776"/>
                    <a:pt x="17766" y="2776"/>
                    <a:pt x="17800" y="2776"/>
                  </a:cubicBezTo>
                  <a:cubicBezTo>
                    <a:pt x="17891" y="2753"/>
                    <a:pt x="17949" y="2731"/>
                    <a:pt x="18012" y="2731"/>
                  </a:cubicBezTo>
                  <a:cubicBezTo>
                    <a:pt x="18074" y="2731"/>
                    <a:pt x="18103" y="2753"/>
                    <a:pt x="18103" y="2825"/>
                  </a:cubicBezTo>
                  <a:cubicBezTo>
                    <a:pt x="18103" y="2873"/>
                    <a:pt x="18103" y="2919"/>
                    <a:pt x="18103" y="2967"/>
                  </a:cubicBezTo>
                  <a:cubicBezTo>
                    <a:pt x="17983" y="3110"/>
                    <a:pt x="17891" y="3252"/>
                    <a:pt x="17891" y="3252"/>
                  </a:cubicBezTo>
                  <a:cubicBezTo>
                    <a:pt x="17891" y="3252"/>
                    <a:pt x="17983" y="3110"/>
                    <a:pt x="18103" y="2967"/>
                  </a:cubicBezTo>
                  <a:cubicBezTo>
                    <a:pt x="18103" y="3087"/>
                    <a:pt x="18103" y="3252"/>
                    <a:pt x="18224" y="3372"/>
                  </a:cubicBezTo>
                  <a:cubicBezTo>
                    <a:pt x="18348" y="3586"/>
                    <a:pt x="18498" y="3894"/>
                    <a:pt x="18348" y="4107"/>
                  </a:cubicBezTo>
                  <a:cubicBezTo>
                    <a:pt x="18224" y="4273"/>
                    <a:pt x="18103" y="4558"/>
                    <a:pt x="17920" y="4558"/>
                  </a:cubicBezTo>
                  <a:cubicBezTo>
                    <a:pt x="17920" y="4558"/>
                    <a:pt x="17920" y="4558"/>
                    <a:pt x="17891" y="4558"/>
                  </a:cubicBezTo>
                  <a:cubicBezTo>
                    <a:pt x="17737" y="4535"/>
                    <a:pt x="17675" y="4367"/>
                    <a:pt x="17525" y="4344"/>
                  </a:cubicBezTo>
                  <a:cubicBezTo>
                    <a:pt x="17496" y="4344"/>
                    <a:pt x="17463" y="4344"/>
                    <a:pt x="17463" y="4344"/>
                  </a:cubicBezTo>
                  <a:cubicBezTo>
                    <a:pt x="17309" y="4344"/>
                    <a:pt x="17218" y="4438"/>
                    <a:pt x="17130" y="4535"/>
                  </a:cubicBezTo>
                  <a:cubicBezTo>
                    <a:pt x="17006" y="4652"/>
                    <a:pt x="16794" y="4749"/>
                    <a:pt x="16852" y="4914"/>
                  </a:cubicBezTo>
                  <a:cubicBezTo>
                    <a:pt x="16885" y="5079"/>
                    <a:pt x="17006" y="5222"/>
                    <a:pt x="16977" y="5387"/>
                  </a:cubicBezTo>
                  <a:cubicBezTo>
                    <a:pt x="16947" y="5555"/>
                    <a:pt x="16977" y="5601"/>
                    <a:pt x="16794" y="5743"/>
                  </a:cubicBezTo>
                  <a:cubicBezTo>
                    <a:pt x="16640" y="5886"/>
                    <a:pt x="16519" y="5934"/>
                    <a:pt x="16852" y="5957"/>
                  </a:cubicBezTo>
                  <a:cubicBezTo>
                    <a:pt x="17159" y="6006"/>
                    <a:pt x="17309" y="6126"/>
                    <a:pt x="17434" y="6242"/>
                  </a:cubicBezTo>
                  <a:cubicBezTo>
                    <a:pt x="17583" y="6362"/>
                    <a:pt x="17554" y="6433"/>
                    <a:pt x="17617" y="6576"/>
                  </a:cubicBezTo>
                  <a:cubicBezTo>
                    <a:pt x="17675" y="6718"/>
                    <a:pt x="17766" y="6718"/>
                    <a:pt x="17858" y="6812"/>
                  </a:cubicBezTo>
                  <a:cubicBezTo>
                    <a:pt x="17983" y="6932"/>
                    <a:pt x="18041" y="7097"/>
                    <a:pt x="18012" y="7263"/>
                  </a:cubicBezTo>
                  <a:cubicBezTo>
                    <a:pt x="17983" y="7382"/>
                    <a:pt x="17920" y="7502"/>
                    <a:pt x="17829" y="7502"/>
                  </a:cubicBezTo>
                  <a:cubicBezTo>
                    <a:pt x="17800" y="7502"/>
                    <a:pt x="17737" y="7476"/>
                    <a:pt x="17675" y="7454"/>
                  </a:cubicBezTo>
                  <a:cubicBezTo>
                    <a:pt x="17617" y="7428"/>
                    <a:pt x="17525" y="7405"/>
                    <a:pt x="17463" y="7405"/>
                  </a:cubicBezTo>
                  <a:cubicBezTo>
                    <a:pt x="17309" y="7405"/>
                    <a:pt x="17159" y="7454"/>
                    <a:pt x="17189" y="7548"/>
                  </a:cubicBezTo>
                  <a:cubicBezTo>
                    <a:pt x="17218" y="7645"/>
                    <a:pt x="17434" y="7574"/>
                    <a:pt x="17463" y="7713"/>
                  </a:cubicBezTo>
                  <a:cubicBezTo>
                    <a:pt x="17496" y="7810"/>
                    <a:pt x="17434" y="7975"/>
                    <a:pt x="17280" y="7975"/>
                  </a:cubicBezTo>
                  <a:cubicBezTo>
                    <a:pt x="17251" y="7975"/>
                    <a:pt x="17218" y="7975"/>
                    <a:pt x="17159" y="7953"/>
                  </a:cubicBezTo>
                  <a:cubicBezTo>
                    <a:pt x="16977" y="7881"/>
                    <a:pt x="16885" y="7784"/>
                    <a:pt x="16794" y="7784"/>
                  </a:cubicBezTo>
                  <a:cubicBezTo>
                    <a:pt x="16731" y="7784"/>
                    <a:pt x="16702" y="7810"/>
                    <a:pt x="16673" y="7833"/>
                  </a:cubicBezTo>
                  <a:cubicBezTo>
                    <a:pt x="16519" y="7975"/>
                    <a:pt x="16336" y="8024"/>
                    <a:pt x="16216" y="8140"/>
                  </a:cubicBezTo>
                  <a:cubicBezTo>
                    <a:pt x="16062" y="8260"/>
                    <a:pt x="15696" y="8403"/>
                    <a:pt x="15850" y="8497"/>
                  </a:cubicBezTo>
                  <a:cubicBezTo>
                    <a:pt x="16000" y="8617"/>
                    <a:pt x="16124" y="8639"/>
                    <a:pt x="16245" y="8665"/>
                  </a:cubicBezTo>
                  <a:cubicBezTo>
                    <a:pt x="16336" y="8688"/>
                    <a:pt x="16428" y="8808"/>
                    <a:pt x="16365" y="8947"/>
                  </a:cubicBezTo>
                  <a:cubicBezTo>
                    <a:pt x="16365" y="9044"/>
                    <a:pt x="16336" y="9093"/>
                    <a:pt x="16274" y="9093"/>
                  </a:cubicBezTo>
                  <a:cubicBezTo>
                    <a:pt x="16245" y="9093"/>
                    <a:pt x="16216" y="9067"/>
                    <a:pt x="16124" y="9044"/>
                  </a:cubicBezTo>
                  <a:cubicBezTo>
                    <a:pt x="15971" y="9018"/>
                    <a:pt x="15817" y="8947"/>
                    <a:pt x="15725" y="8947"/>
                  </a:cubicBezTo>
                  <a:cubicBezTo>
                    <a:pt x="15696" y="8947"/>
                    <a:pt x="15667" y="8947"/>
                    <a:pt x="15634" y="8973"/>
                  </a:cubicBezTo>
                  <a:cubicBezTo>
                    <a:pt x="15576" y="9044"/>
                    <a:pt x="15546" y="9209"/>
                    <a:pt x="15484" y="9303"/>
                  </a:cubicBezTo>
                  <a:cubicBezTo>
                    <a:pt x="15455" y="9375"/>
                    <a:pt x="15359" y="9303"/>
                    <a:pt x="15210" y="9401"/>
                  </a:cubicBezTo>
                  <a:cubicBezTo>
                    <a:pt x="15089" y="9517"/>
                    <a:pt x="14906" y="9731"/>
                    <a:pt x="15118" y="9828"/>
                  </a:cubicBezTo>
                  <a:cubicBezTo>
                    <a:pt x="15330" y="9899"/>
                    <a:pt x="15484" y="9899"/>
                    <a:pt x="15576" y="10136"/>
                  </a:cubicBezTo>
                  <a:cubicBezTo>
                    <a:pt x="15634" y="10350"/>
                    <a:pt x="15696" y="10538"/>
                    <a:pt x="15879" y="10586"/>
                  </a:cubicBezTo>
                  <a:cubicBezTo>
                    <a:pt x="15941" y="10609"/>
                    <a:pt x="16033" y="10609"/>
                    <a:pt x="16124" y="10609"/>
                  </a:cubicBezTo>
                  <a:cubicBezTo>
                    <a:pt x="16307" y="10609"/>
                    <a:pt x="16519" y="10586"/>
                    <a:pt x="16519" y="10586"/>
                  </a:cubicBezTo>
                  <a:cubicBezTo>
                    <a:pt x="16731" y="10466"/>
                    <a:pt x="16914" y="10492"/>
                    <a:pt x="17097" y="10372"/>
                  </a:cubicBezTo>
                  <a:cubicBezTo>
                    <a:pt x="17251" y="10256"/>
                    <a:pt x="17401" y="10230"/>
                    <a:pt x="17675" y="10159"/>
                  </a:cubicBezTo>
                  <a:cubicBezTo>
                    <a:pt x="17983" y="10065"/>
                    <a:pt x="18315" y="9971"/>
                    <a:pt x="18498" y="9945"/>
                  </a:cubicBezTo>
                  <a:cubicBezTo>
                    <a:pt x="18589" y="9922"/>
                    <a:pt x="18714" y="9899"/>
                    <a:pt x="18835" y="9899"/>
                  </a:cubicBezTo>
                  <a:cubicBezTo>
                    <a:pt x="18926" y="9899"/>
                    <a:pt x="19047" y="9922"/>
                    <a:pt x="19138" y="9993"/>
                  </a:cubicBezTo>
                  <a:cubicBezTo>
                    <a:pt x="19321" y="10136"/>
                    <a:pt x="19442" y="10207"/>
                    <a:pt x="19595" y="10372"/>
                  </a:cubicBezTo>
                  <a:cubicBezTo>
                    <a:pt x="19749" y="10538"/>
                    <a:pt x="20024" y="10657"/>
                    <a:pt x="19990" y="10871"/>
                  </a:cubicBezTo>
                  <a:cubicBezTo>
                    <a:pt x="19961" y="11085"/>
                    <a:pt x="19899" y="11393"/>
                    <a:pt x="19990" y="11561"/>
                  </a:cubicBezTo>
                  <a:cubicBezTo>
                    <a:pt x="20053" y="11726"/>
                    <a:pt x="20115" y="11633"/>
                    <a:pt x="20236" y="11749"/>
                  </a:cubicBezTo>
                  <a:cubicBezTo>
                    <a:pt x="20327" y="11869"/>
                    <a:pt x="20265" y="12083"/>
                    <a:pt x="20298" y="12225"/>
                  </a:cubicBezTo>
                  <a:cubicBezTo>
                    <a:pt x="20327" y="12368"/>
                    <a:pt x="20327" y="12604"/>
                    <a:pt x="20510" y="12627"/>
                  </a:cubicBezTo>
                  <a:cubicBezTo>
                    <a:pt x="20693" y="12653"/>
                    <a:pt x="20751" y="12770"/>
                    <a:pt x="20967" y="12795"/>
                  </a:cubicBezTo>
                  <a:cubicBezTo>
                    <a:pt x="21179" y="12818"/>
                    <a:pt x="21208" y="12795"/>
                    <a:pt x="20967" y="13009"/>
                  </a:cubicBezTo>
                  <a:cubicBezTo>
                    <a:pt x="20722" y="13246"/>
                    <a:pt x="20843" y="13388"/>
                    <a:pt x="20510" y="13437"/>
                  </a:cubicBezTo>
                  <a:cubicBezTo>
                    <a:pt x="20207" y="13482"/>
                    <a:pt x="20082" y="13553"/>
                    <a:pt x="20053" y="13719"/>
                  </a:cubicBezTo>
                  <a:cubicBezTo>
                    <a:pt x="20024" y="13861"/>
                    <a:pt x="20053" y="14004"/>
                    <a:pt x="20236" y="14124"/>
                  </a:cubicBezTo>
                  <a:cubicBezTo>
                    <a:pt x="20419" y="14243"/>
                    <a:pt x="20510" y="14431"/>
                    <a:pt x="20539" y="14551"/>
                  </a:cubicBezTo>
                  <a:cubicBezTo>
                    <a:pt x="20572" y="14622"/>
                    <a:pt x="20601" y="14694"/>
                    <a:pt x="20664" y="14765"/>
                  </a:cubicBezTo>
                  <a:cubicBezTo>
                    <a:pt x="20631" y="14765"/>
                    <a:pt x="20631" y="14765"/>
                    <a:pt x="20631" y="14765"/>
                  </a:cubicBezTo>
                  <a:cubicBezTo>
                    <a:pt x="20631" y="14765"/>
                    <a:pt x="20510" y="15380"/>
                    <a:pt x="20693" y="15620"/>
                  </a:cubicBezTo>
                  <a:cubicBezTo>
                    <a:pt x="20876" y="15834"/>
                    <a:pt x="21117" y="15905"/>
                    <a:pt x="20934" y="16093"/>
                  </a:cubicBezTo>
                  <a:cubicBezTo>
                    <a:pt x="20751" y="16258"/>
                    <a:pt x="20967" y="16378"/>
                    <a:pt x="21179" y="16378"/>
                  </a:cubicBezTo>
                  <a:cubicBezTo>
                    <a:pt x="21208" y="16378"/>
                    <a:pt x="21242" y="16378"/>
                    <a:pt x="21271" y="16378"/>
                  </a:cubicBezTo>
                  <a:cubicBezTo>
                    <a:pt x="21483" y="16378"/>
                    <a:pt x="21271" y="16854"/>
                    <a:pt x="21271" y="17042"/>
                  </a:cubicBezTo>
                  <a:cubicBezTo>
                    <a:pt x="21271" y="17233"/>
                    <a:pt x="21030" y="17256"/>
                    <a:pt x="20934" y="17470"/>
                  </a:cubicBezTo>
                  <a:cubicBezTo>
                    <a:pt x="20843" y="17710"/>
                    <a:pt x="21059" y="17590"/>
                    <a:pt x="21059" y="17875"/>
                  </a:cubicBezTo>
                  <a:cubicBezTo>
                    <a:pt x="21059" y="18182"/>
                    <a:pt x="20967" y="18134"/>
                    <a:pt x="20693" y="18276"/>
                  </a:cubicBezTo>
                  <a:cubicBezTo>
                    <a:pt x="20419" y="18442"/>
                    <a:pt x="20265" y="18610"/>
                    <a:pt x="20356" y="18847"/>
                  </a:cubicBezTo>
                  <a:cubicBezTo>
                    <a:pt x="20448" y="19060"/>
                    <a:pt x="20173" y="19180"/>
                    <a:pt x="20082" y="19274"/>
                  </a:cubicBezTo>
                  <a:cubicBezTo>
                    <a:pt x="19990" y="19394"/>
                    <a:pt x="20082" y="19608"/>
                    <a:pt x="20024" y="19867"/>
                  </a:cubicBezTo>
                  <a:cubicBezTo>
                    <a:pt x="19990" y="20129"/>
                    <a:pt x="19625" y="20366"/>
                    <a:pt x="19321" y="20936"/>
                  </a:cubicBezTo>
                  <a:cubicBezTo>
                    <a:pt x="19080" y="21386"/>
                    <a:pt x="18835" y="21412"/>
                    <a:pt x="18801" y="21412"/>
                  </a:cubicBezTo>
                  <a:cubicBezTo>
                    <a:pt x="18623" y="21480"/>
                    <a:pt x="18623" y="21480"/>
                    <a:pt x="18623" y="21480"/>
                  </a:cubicBezTo>
                  <a:cubicBezTo>
                    <a:pt x="18498" y="21412"/>
                    <a:pt x="18224" y="21221"/>
                    <a:pt x="18012" y="21221"/>
                  </a:cubicBezTo>
                  <a:cubicBezTo>
                    <a:pt x="17737" y="21221"/>
                    <a:pt x="17525" y="21078"/>
                    <a:pt x="17342" y="20959"/>
                  </a:cubicBezTo>
                  <a:cubicBezTo>
                    <a:pt x="17159" y="20865"/>
                    <a:pt x="16731" y="20745"/>
                    <a:pt x="16490" y="20602"/>
                  </a:cubicBezTo>
                  <a:cubicBezTo>
                    <a:pt x="16365" y="20508"/>
                    <a:pt x="16274" y="20463"/>
                    <a:pt x="16183" y="20463"/>
                  </a:cubicBezTo>
                  <a:cubicBezTo>
                    <a:pt x="16124" y="20463"/>
                    <a:pt x="16033" y="20508"/>
                    <a:pt x="15941" y="20557"/>
                  </a:cubicBezTo>
                  <a:cubicBezTo>
                    <a:pt x="15817" y="20628"/>
                    <a:pt x="15758" y="20651"/>
                    <a:pt x="15667" y="20651"/>
                  </a:cubicBezTo>
                  <a:cubicBezTo>
                    <a:pt x="15576" y="20651"/>
                    <a:pt x="15455" y="20602"/>
                    <a:pt x="15330" y="20557"/>
                  </a:cubicBezTo>
                  <a:cubicBezTo>
                    <a:pt x="15118" y="20508"/>
                    <a:pt x="15089" y="20317"/>
                    <a:pt x="14964" y="20317"/>
                  </a:cubicBezTo>
                  <a:cubicBezTo>
                    <a:pt x="14935" y="20317"/>
                    <a:pt x="14935" y="20343"/>
                    <a:pt x="14906" y="20343"/>
                  </a:cubicBezTo>
                  <a:cubicBezTo>
                    <a:pt x="14752" y="20414"/>
                    <a:pt x="14632" y="20508"/>
                    <a:pt x="14449" y="20508"/>
                  </a:cubicBezTo>
                  <a:cubicBezTo>
                    <a:pt x="14416" y="20508"/>
                    <a:pt x="14387" y="20508"/>
                    <a:pt x="14324" y="20486"/>
                  </a:cubicBezTo>
                  <a:cubicBezTo>
                    <a:pt x="14204" y="20463"/>
                    <a:pt x="14175" y="20437"/>
                    <a:pt x="14112" y="20437"/>
                  </a:cubicBezTo>
                  <a:cubicBezTo>
                    <a:pt x="14083" y="20437"/>
                    <a:pt x="14021" y="20463"/>
                    <a:pt x="13900" y="20531"/>
                  </a:cubicBezTo>
                  <a:cubicBezTo>
                    <a:pt x="13867" y="20557"/>
                    <a:pt x="13838" y="20557"/>
                    <a:pt x="13776" y="20557"/>
                  </a:cubicBezTo>
                  <a:cubicBezTo>
                    <a:pt x="13597" y="20557"/>
                    <a:pt x="13381" y="20295"/>
                    <a:pt x="13352" y="20201"/>
                  </a:cubicBezTo>
                  <a:cubicBezTo>
                    <a:pt x="13318" y="20129"/>
                    <a:pt x="13231" y="20107"/>
                    <a:pt x="13169" y="20107"/>
                  </a:cubicBezTo>
                  <a:cubicBezTo>
                    <a:pt x="13106" y="20107"/>
                    <a:pt x="13048" y="20107"/>
                    <a:pt x="13015" y="20152"/>
                  </a:cubicBezTo>
                  <a:cubicBezTo>
                    <a:pt x="12986" y="20178"/>
                    <a:pt x="12986" y="20201"/>
                    <a:pt x="12957" y="20201"/>
                  </a:cubicBezTo>
                  <a:cubicBezTo>
                    <a:pt x="12832" y="20201"/>
                    <a:pt x="12682" y="20032"/>
                    <a:pt x="12437" y="19916"/>
                  </a:cubicBezTo>
                  <a:cubicBezTo>
                    <a:pt x="12163" y="19750"/>
                    <a:pt x="12316" y="19537"/>
                    <a:pt x="12254" y="19323"/>
                  </a:cubicBezTo>
                  <a:cubicBezTo>
                    <a:pt x="12225" y="19109"/>
                    <a:pt x="11797" y="19180"/>
                    <a:pt x="11647" y="19109"/>
                  </a:cubicBezTo>
                  <a:cubicBezTo>
                    <a:pt x="11614" y="19083"/>
                    <a:pt x="11585" y="19083"/>
                    <a:pt x="11522" y="19083"/>
                  </a:cubicBezTo>
                  <a:cubicBezTo>
                    <a:pt x="11310" y="19083"/>
                    <a:pt x="10974" y="19180"/>
                    <a:pt x="10974" y="19180"/>
                  </a:cubicBezTo>
                  <a:cubicBezTo>
                    <a:pt x="10974" y="19180"/>
                    <a:pt x="10945" y="19203"/>
                    <a:pt x="10882" y="19274"/>
                  </a:cubicBezTo>
                  <a:cubicBezTo>
                    <a:pt x="10853" y="19154"/>
                    <a:pt x="10853" y="19083"/>
                    <a:pt x="10824" y="19012"/>
                  </a:cubicBezTo>
                  <a:cubicBezTo>
                    <a:pt x="10791" y="18895"/>
                    <a:pt x="10579" y="18847"/>
                    <a:pt x="10396" y="18681"/>
                  </a:cubicBezTo>
                  <a:cubicBezTo>
                    <a:pt x="10242" y="18539"/>
                    <a:pt x="10338" y="18468"/>
                    <a:pt x="10516" y="18276"/>
                  </a:cubicBezTo>
                  <a:cubicBezTo>
                    <a:pt x="10699" y="18089"/>
                    <a:pt x="10733" y="18063"/>
                    <a:pt x="10916" y="17946"/>
                  </a:cubicBezTo>
                  <a:cubicBezTo>
                    <a:pt x="11065" y="17849"/>
                    <a:pt x="11065" y="17920"/>
                    <a:pt x="11219" y="17803"/>
                  </a:cubicBezTo>
                  <a:cubicBezTo>
                    <a:pt x="11373" y="17710"/>
                    <a:pt x="11402" y="17447"/>
                    <a:pt x="11431" y="17279"/>
                  </a:cubicBezTo>
                  <a:cubicBezTo>
                    <a:pt x="11464" y="17139"/>
                    <a:pt x="11340" y="17020"/>
                    <a:pt x="11128" y="17020"/>
                  </a:cubicBezTo>
                  <a:cubicBezTo>
                    <a:pt x="11128" y="17020"/>
                    <a:pt x="11098" y="17020"/>
                    <a:pt x="11065" y="17020"/>
                  </a:cubicBezTo>
                  <a:lnTo>
                    <a:pt x="11036" y="17020"/>
                  </a:lnTo>
                  <a:cubicBezTo>
                    <a:pt x="10791" y="17020"/>
                    <a:pt x="10579" y="16854"/>
                    <a:pt x="10550" y="16757"/>
                  </a:cubicBezTo>
                  <a:cubicBezTo>
                    <a:pt x="10516" y="16686"/>
                    <a:pt x="10458" y="16543"/>
                    <a:pt x="10242" y="16378"/>
                  </a:cubicBezTo>
                  <a:cubicBezTo>
                    <a:pt x="10030" y="16213"/>
                    <a:pt x="10151" y="16142"/>
                    <a:pt x="10458" y="16045"/>
                  </a:cubicBezTo>
                  <a:cubicBezTo>
                    <a:pt x="10733" y="15973"/>
                    <a:pt x="10338" y="15688"/>
                    <a:pt x="10396" y="15523"/>
                  </a:cubicBezTo>
                  <a:cubicBezTo>
                    <a:pt x="10487" y="15358"/>
                    <a:pt x="10550" y="15238"/>
                    <a:pt x="10516" y="15121"/>
                  </a:cubicBezTo>
                  <a:cubicBezTo>
                    <a:pt x="10487" y="15001"/>
                    <a:pt x="10304" y="14882"/>
                    <a:pt x="10151" y="14882"/>
                  </a:cubicBezTo>
                  <a:cubicBezTo>
                    <a:pt x="10122" y="14882"/>
                    <a:pt x="10122" y="14882"/>
                    <a:pt x="10092" y="14882"/>
                  </a:cubicBezTo>
                  <a:cubicBezTo>
                    <a:pt x="10063" y="14907"/>
                    <a:pt x="10030" y="14907"/>
                    <a:pt x="10001" y="14907"/>
                  </a:cubicBezTo>
                  <a:cubicBezTo>
                    <a:pt x="9847" y="14907"/>
                    <a:pt x="9635" y="14836"/>
                    <a:pt x="9515" y="14694"/>
                  </a:cubicBezTo>
                  <a:cubicBezTo>
                    <a:pt x="9452" y="14600"/>
                    <a:pt x="9390" y="14525"/>
                    <a:pt x="9298" y="14525"/>
                  </a:cubicBezTo>
                  <a:cubicBezTo>
                    <a:pt x="9269" y="14525"/>
                    <a:pt x="9240" y="14551"/>
                    <a:pt x="9178" y="14622"/>
                  </a:cubicBezTo>
                  <a:cubicBezTo>
                    <a:pt x="9149" y="14645"/>
                    <a:pt x="9116" y="14671"/>
                    <a:pt x="9086" y="14671"/>
                  </a:cubicBezTo>
                  <a:cubicBezTo>
                    <a:pt x="8933" y="14671"/>
                    <a:pt x="8783" y="14454"/>
                    <a:pt x="8629" y="14386"/>
                  </a:cubicBezTo>
                  <a:cubicBezTo>
                    <a:pt x="8480" y="14315"/>
                    <a:pt x="8326" y="14101"/>
                    <a:pt x="8114" y="14075"/>
                  </a:cubicBezTo>
                  <a:cubicBezTo>
                    <a:pt x="8080" y="14052"/>
                    <a:pt x="8022" y="14052"/>
                    <a:pt x="7989" y="14052"/>
                  </a:cubicBezTo>
                  <a:cubicBezTo>
                    <a:pt x="7777" y="14052"/>
                    <a:pt x="7440" y="14124"/>
                    <a:pt x="7166" y="14243"/>
                  </a:cubicBezTo>
                  <a:cubicBezTo>
                    <a:pt x="6804" y="14360"/>
                    <a:pt x="6588" y="14454"/>
                    <a:pt x="6347" y="14551"/>
                  </a:cubicBezTo>
                  <a:cubicBezTo>
                    <a:pt x="6102" y="14671"/>
                    <a:pt x="5890" y="14788"/>
                    <a:pt x="5707" y="14810"/>
                  </a:cubicBezTo>
                  <a:cubicBezTo>
                    <a:pt x="5524" y="14836"/>
                    <a:pt x="5399" y="14882"/>
                    <a:pt x="5187" y="15001"/>
                  </a:cubicBezTo>
                  <a:cubicBezTo>
                    <a:pt x="5125" y="15024"/>
                    <a:pt x="5096" y="15024"/>
                    <a:pt x="5033" y="15024"/>
                  </a:cubicBezTo>
                  <a:cubicBezTo>
                    <a:pt x="4946" y="15024"/>
                    <a:pt x="4821" y="15001"/>
                    <a:pt x="4730" y="15001"/>
                  </a:cubicBezTo>
                  <a:cubicBezTo>
                    <a:pt x="4668" y="15001"/>
                    <a:pt x="4638" y="15001"/>
                    <a:pt x="4580" y="15050"/>
                  </a:cubicBezTo>
                  <a:cubicBezTo>
                    <a:pt x="4397" y="15215"/>
                    <a:pt x="4214" y="15238"/>
                    <a:pt x="4123" y="15238"/>
                  </a:cubicBezTo>
                  <a:cubicBezTo>
                    <a:pt x="4031" y="15238"/>
                    <a:pt x="3907" y="15073"/>
                    <a:pt x="3695" y="15073"/>
                  </a:cubicBezTo>
                  <a:cubicBezTo>
                    <a:pt x="3695" y="15073"/>
                    <a:pt x="3666" y="15073"/>
                    <a:pt x="3666" y="15095"/>
                  </a:cubicBezTo>
                  <a:cubicBezTo>
                    <a:pt x="3632" y="15095"/>
                    <a:pt x="3574" y="15095"/>
                    <a:pt x="3541" y="15095"/>
                  </a:cubicBezTo>
                  <a:cubicBezTo>
                    <a:pt x="3271" y="15095"/>
                    <a:pt x="2872" y="15024"/>
                    <a:pt x="2597" y="14930"/>
                  </a:cubicBezTo>
                  <a:cubicBezTo>
                    <a:pt x="2539" y="14907"/>
                    <a:pt x="2506" y="14907"/>
                    <a:pt x="2448" y="14907"/>
                  </a:cubicBezTo>
                  <a:cubicBezTo>
                    <a:pt x="2323" y="14907"/>
                    <a:pt x="2173" y="14956"/>
                    <a:pt x="2082" y="15001"/>
                  </a:cubicBezTo>
                  <a:cubicBezTo>
                    <a:pt x="2111" y="14882"/>
                    <a:pt x="2202" y="14765"/>
                    <a:pt x="2231" y="14645"/>
                  </a:cubicBezTo>
                  <a:cubicBezTo>
                    <a:pt x="2265" y="14480"/>
                    <a:pt x="2414" y="14315"/>
                    <a:pt x="2626" y="14146"/>
                  </a:cubicBezTo>
                  <a:cubicBezTo>
                    <a:pt x="2872" y="13958"/>
                    <a:pt x="2843" y="13839"/>
                    <a:pt x="2872" y="13576"/>
                  </a:cubicBezTo>
                  <a:cubicBezTo>
                    <a:pt x="2934" y="13340"/>
                    <a:pt x="3055" y="13340"/>
                    <a:pt x="3391" y="13174"/>
                  </a:cubicBezTo>
                  <a:cubicBezTo>
                    <a:pt x="3728" y="13032"/>
                    <a:pt x="3483" y="12698"/>
                    <a:pt x="3632" y="12439"/>
                  </a:cubicBezTo>
                  <a:cubicBezTo>
                    <a:pt x="3786" y="12203"/>
                    <a:pt x="3483" y="12083"/>
                    <a:pt x="3208" y="12083"/>
                  </a:cubicBezTo>
                  <a:cubicBezTo>
                    <a:pt x="2934" y="12083"/>
                    <a:pt x="2597" y="12012"/>
                    <a:pt x="2597" y="11798"/>
                  </a:cubicBezTo>
                  <a:cubicBezTo>
                    <a:pt x="2597" y="11633"/>
                    <a:pt x="2568" y="11584"/>
                    <a:pt x="2448" y="11584"/>
                  </a:cubicBezTo>
                  <a:cubicBezTo>
                    <a:pt x="2385" y="11584"/>
                    <a:pt x="2323" y="11584"/>
                    <a:pt x="2231" y="11607"/>
                  </a:cubicBezTo>
                  <a:cubicBezTo>
                    <a:pt x="2202" y="11607"/>
                    <a:pt x="2173" y="11607"/>
                    <a:pt x="2140" y="11607"/>
                  </a:cubicBezTo>
                  <a:cubicBezTo>
                    <a:pt x="1866" y="11607"/>
                    <a:pt x="1778" y="11419"/>
                    <a:pt x="1562" y="11322"/>
                  </a:cubicBezTo>
                  <a:cubicBezTo>
                    <a:pt x="1321" y="11205"/>
                    <a:pt x="1138" y="11014"/>
                    <a:pt x="1076" y="10683"/>
                  </a:cubicBezTo>
                  <a:cubicBezTo>
                    <a:pt x="1047" y="10350"/>
                    <a:pt x="864" y="10327"/>
                    <a:pt x="681" y="10181"/>
                  </a:cubicBezTo>
                  <a:cubicBezTo>
                    <a:pt x="465" y="10016"/>
                    <a:pt x="373" y="9660"/>
                    <a:pt x="195" y="9401"/>
                  </a:cubicBezTo>
                  <a:cubicBezTo>
                    <a:pt x="7" y="9138"/>
                    <a:pt x="282" y="8853"/>
                    <a:pt x="436" y="8523"/>
                  </a:cubicBezTo>
                  <a:cubicBezTo>
                    <a:pt x="556" y="8189"/>
                    <a:pt x="436" y="8238"/>
                    <a:pt x="681" y="8069"/>
                  </a:cubicBezTo>
                  <a:cubicBezTo>
                    <a:pt x="893" y="7930"/>
                    <a:pt x="984" y="8047"/>
                    <a:pt x="864" y="7833"/>
                  </a:cubicBezTo>
                  <a:cubicBezTo>
                    <a:pt x="710" y="7596"/>
                    <a:pt x="864" y="7382"/>
                    <a:pt x="1047" y="7263"/>
                  </a:cubicBezTo>
                  <a:cubicBezTo>
                    <a:pt x="1230" y="7169"/>
                    <a:pt x="1654" y="7169"/>
                    <a:pt x="1807" y="6906"/>
                  </a:cubicBezTo>
                  <a:cubicBezTo>
                    <a:pt x="1899" y="6718"/>
                    <a:pt x="2019" y="6647"/>
                    <a:pt x="2173" y="6647"/>
                  </a:cubicBezTo>
                  <a:cubicBezTo>
                    <a:pt x="2231" y="6647"/>
                    <a:pt x="2294" y="6647"/>
                    <a:pt x="2356" y="6693"/>
                  </a:cubicBezTo>
                  <a:cubicBezTo>
                    <a:pt x="2414" y="6718"/>
                    <a:pt x="2477" y="6718"/>
                    <a:pt x="2506" y="6718"/>
                  </a:cubicBezTo>
                  <a:cubicBezTo>
                    <a:pt x="2660" y="6718"/>
                    <a:pt x="2780" y="6599"/>
                    <a:pt x="2934" y="6456"/>
                  </a:cubicBezTo>
                  <a:cubicBezTo>
                    <a:pt x="3084" y="6313"/>
                    <a:pt x="2872" y="6265"/>
                    <a:pt x="2689" y="6148"/>
                  </a:cubicBezTo>
                  <a:cubicBezTo>
                    <a:pt x="2751" y="6028"/>
                    <a:pt x="2751" y="5912"/>
                    <a:pt x="2872" y="5886"/>
                  </a:cubicBezTo>
                  <a:cubicBezTo>
                    <a:pt x="2905" y="5886"/>
                    <a:pt x="2934" y="5886"/>
                    <a:pt x="2963" y="5886"/>
                  </a:cubicBezTo>
                  <a:cubicBezTo>
                    <a:pt x="3084" y="5886"/>
                    <a:pt x="3146" y="5934"/>
                    <a:pt x="3237" y="6054"/>
                  </a:cubicBezTo>
                  <a:cubicBezTo>
                    <a:pt x="3329" y="6148"/>
                    <a:pt x="3391" y="6411"/>
                    <a:pt x="3541" y="6411"/>
                  </a:cubicBezTo>
                  <a:cubicBezTo>
                    <a:pt x="3603" y="6411"/>
                    <a:pt x="3666" y="6385"/>
                    <a:pt x="3728" y="6339"/>
                  </a:cubicBezTo>
                  <a:cubicBezTo>
                    <a:pt x="3998" y="6077"/>
                    <a:pt x="4123" y="6028"/>
                    <a:pt x="4364" y="5957"/>
                  </a:cubicBezTo>
                  <a:cubicBezTo>
                    <a:pt x="4397" y="5957"/>
                    <a:pt x="4426" y="5957"/>
                    <a:pt x="4455" y="5957"/>
                  </a:cubicBezTo>
                  <a:cubicBezTo>
                    <a:pt x="4668" y="5957"/>
                    <a:pt x="4792" y="6100"/>
                    <a:pt x="4884" y="6194"/>
                  </a:cubicBezTo>
                  <a:cubicBezTo>
                    <a:pt x="4946" y="6242"/>
                    <a:pt x="5067" y="6291"/>
                    <a:pt x="5125" y="6291"/>
                  </a:cubicBezTo>
                  <a:cubicBezTo>
                    <a:pt x="5187" y="6291"/>
                    <a:pt x="5220" y="6265"/>
                    <a:pt x="5249" y="6220"/>
                  </a:cubicBezTo>
                  <a:cubicBezTo>
                    <a:pt x="5249" y="6171"/>
                    <a:pt x="5279" y="6171"/>
                    <a:pt x="5279" y="6171"/>
                  </a:cubicBezTo>
                  <a:cubicBezTo>
                    <a:pt x="5341" y="6171"/>
                    <a:pt x="5432" y="6265"/>
                    <a:pt x="5491" y="6339"/>
                  </a:cubicBezTo>
                  <a:cubicBezTo>
                    <a:pt x="5553" y="6362"/>
                    <a:pt x="5615" y="6385"/>
                    <a:pt x="5674" y="6385"/>
                  </a:cubicBezTo>
                  <a:cubicBezTo>
                    <a:pt x="5798" y="6385"/>
                    <a:pt x="5919" y="6339"/>
                    <a:pt x="6010" y="6291"/>
                  </a:cubicBezTo>
                  <a:cubicBezTo>
                    <a:pt x="6193" y="6220"/>
                    <a:pt x="6222" y="6100"/>
                    <a:pt x="6193" y="5957"/>
                  </a:cubicBezTo>
                  <a:cubicBezTo>
                    <a:pt x="6164" y="5841"/>
                    <a:pt x="6438" y="5698"/>
                    <a:pt x="6314" y="5578"/>
                  </a:cubicBezTo>
                  <a:cubicBezTo>
                    <a:pt x="6164" y="5484"/>
                    <a:pt x="6010" y="5507"/>
                    <a:pt x="6010" y="5316"/>
                  </a:cubicBezTo>
                  <a:cubicBezTo>
                    <a:pt x="6010" y="5102"/>
                    <a:pt x="5981" y="5057"/>
                    <a:pt x="6164" y="4914"/>
                  </a:cubicBezTo>
                  <a:cubicBezTo>
                    <a:pt x="6222" y="4891"/>
                    <a:pt x="6255" y="4866"/>
                    <a:pt x="6285" y="4866"/>
                  </a:cubicBezTo>
                  <a:cubicBezTo>
                    <a:pt x="6405" y="4866"/>
                    <a:pt x="6497" y="5008"/>
                    <a:pt x="6588" y="5057"/>
                  </a:cubicBezTo>
                  <a:cubicBezTo>
                    <a:pt x="6680" y="5128"/>
                    <a:pt x="6804" y="5245"/>
                    <a:pt x="6954" y="5245"/>
                  </a:cubicBezTo>
                  <a:cubicBezTo>
                    <a:pt x="7016" y="5245"/>
                    <a:pt x="7074" y="5222"/>
                    <a:pt x="7108" y="5176"/>
                  </a:cubicBezTo>
                  <a:cubicBezTo>
                    <a:pt x="7291" y="5008"/>
                    <a:pt x="7411" y="4843"/>
                    <a:pt x="7320" y="4723"/>
                  </a:cubicBezTo>
                  <a:cubicBezTo>
                    <a:pt x="7257" y="4629"/>
                    <a:pt x="7257" y="4415"/>
                    <a:pt x="7474" y="4393"/>
                  </a:cubicBezTo>
                  <a:cubicBezTo>
                    <a:pt x="7686" y="4367"/>
                    <a:pt x="7656" y="4295"/>
                    <a:pt x="7686" y="4179"/>
                  </a:cubicBezTo>
                  <a:cubicBezTo>
                    <a:pt x="7715" y="4059"/>
                    <a:pt x="8114" y="4107"/>
                    <a:pt x="8201" y="4059"/>
                  </a:cubicBezTo>
                  <a:cubicBezTo>
                    <a:pt x="8326" y="4036"/>
                    <a:pt x="8355" y="3939"/>
                    <a:pt x="8509" y="3797"/>
                  </a:cubicBezTo>
                  <a:cubicBezTo>
                    <a:pt x="8538" y="3751"/>
                    <a:pt x="8600" y="3725"/>
                    <a:pt x="8658" y="3725"/>
                  </a:cubicBezTo>
                  <a:cubicBezTo>
                    <a:pt x="8783" y="3725"/>
                    <a:pt x="8904" y="3797"/>
                    <a:pt x="9024" y="3797"/>
                  </a:cubicBezTo>
                  <a:cubicBezTo>
                    <a:pt x="9207" y="3797"/>
                    <a:pt x="9361" y="3725"/>
                    <a:pt x="9515" y="3631"/>
                  </a:cubicBezTo>
                  <a:cubicBezTo>
                    <a:pt x="9698" y="3511"/>
                    <a:pt x="9910" y="3324"/>
                    <a:pt x="10092" y="3324"/>
                  </a:cubicBezTo>
                  <a:cubicBezTo>
                    <a:pt x="10242" y="3324"/>
                    <a:pt x="10458" y="3489"/>
                    <a:pt x="10641" y="3489"/>
                  </a:cubicBezTo>
                  <a:cubicBezTo>
                    <a:pt x="10670" y="3489"/>
                    <a:pt x="10699" y="3466"/>
                    <a:pt x="10733" y="3466"/>
                  </a:cubicBezTo>
                  <a:cubicBezTo>
                    <a:pt x="10916" y="3372"/>
                    <a:pt x="11219" y="3301"/>
                    <a:pt x="11340" y="3181"/>
                  </a:cubicBezTo>
                  <a:cubicBezTo>
                    <a:pt x="11431" y="3087"/>
                    <a:pt x="11431" y="3039"/>
                    <a:pt x="11585" y="2847"/>
                  </a:cubicBezTo>
                  <a:cubicBezTo>
                    <a:pt x="11705" y="2660"/>
                    <a:pt x="12013" y="2562"/>
                    <a:pt x="12134" y="2517"/>
                  </a:cubicBezTo>
                  <a:cubicBezTo>
                    <a:pt x="12283" y="2491"/>
                    <a:pt x="12528" y="2491"/>
                    <a:pt x="12774" y="2349"/>
                  </a:cubicBezTo>
                  <a:cubicBezTo>
                    <a:pt x="12957" y="2255"/>
                    <a:pt x="13077" y="2161"/>
                    <a:pt x="13169" y="2161"/>
                  </a:cubicBezTo>
                  <a:cubicBezTo>
                    <a:pt x="13198" y="2161"/>
                    <a:pt x="13231" y="2183"/>
                    <a:pt x="13231" y="2232"/>
                  </a:cubicBezTo>
                  <a:cubicBezTo>
                    <a:pt x="13260" y="2277"/>
                    <a:pt x="13260" y="2277"/>
                    <a:pt x="13289" y="2277"/>
                  </a:cubicBezTo>
                  <a:cubicBezTo>
                    <a:pt x="13381" y="2277"/>
                    <a:pt x="13472" y="2206"/>
                    <a:pt x="13472" y="2112"/>
                  </a:cubicBezTo>
                  <a:cubicBezTo>
                    <a:pt x="13505" y="1970"/>
                    <a:pt x="13655" y="2041"/>
                    <a:pt x="13929" y="1970"/>
                  </a:cubicBezTo>
                  <a:cubicBezTo>
                    <a:pt x="14233" y="1921"/>
                    <a:pt x="14112" y="1995"/>
                    <a:pt x="14204" y="1804"/>
                  </a:cubicBezTo>
                  <a:cubicBezTo>
                    <a:pt x="14266" y="1613"/>
                    <a:pt x="14266" y="1542"/>
                    <a:pt x="14387" y="1399"/>
                  </a:cubicBezTo>
                  <a:cubicBezTo>
                    <a:pt x="14540" y="1257"/>
                    <a:pt x="14723" y="1212"/>
                    <a:pt x="14815" y="1114"/>
                  </a:cubicBezTo>
                  <a:cubicBezTo>
                    <a:pt x="14935" y="1043"/>
                    <a:pt x="14935" y="855"/>
                    <a:pt x="14964" y="713"/>
                  </a:cubicBezTo>
                  <a:cubicBezTo>
                    <a:pt x="14998" y="570"/>
                    <a:pt x="14906" y="379"/>
                    <a:pt x="15147" y="236"/>
                  </a:cubicBezTo>
                  <a:cubicBezTo>
                    <a:pt x="15301" y="143"/>
                    <a:pt x="15422" y="94"/>
                    <a:pt x="15513" y="94"/>
                  </a:cubicBezTo>
                  <a:lnTo>
                    <a:pt x="15513" y="0"/>
                  </a:lnTo>
                  <a:cubicBezTo>
                    <a:pt x="15422" y="0"/>
                    <a:pt x="15268" y="49"/>
                    <a:pt x="15056" y="165"/>
                  </a:cubicBezTo>
                  <a:cubicBezTo>
                    <a:pt x="14844" y="285"/>
                    <a:pt x="14844" y="450"/>
                    <a:pt x="14844" y="593"/>
                  </a:cubicBezTo>
                  <a:cubicBezTo>
                    <a:pt x="14844" y="619"/>
                    <a:pt x="14844" y="664"/>
                    <a:pt x="14844" y="687"/>
                  </a:cubicBezTo>
                  <a:cubicBezTo>
                    <a:pt x="14844" y="735"/>
                    <a:pt x="14815" y="758"/>
                    <a:pt x="14815" y="807"/>
                  </a:cubicBezTo>
                  <a:cubicBezTo>
                    <a:pt x="14815" y="904"/>
                    <a:pt x="14782" y="1020"/>
                    <a:pt x="14723" y="1043"/>
                  </a:cubicBezTo>
                  <a:cubicBezTo>
                    <a:pt x="14690" y="1069"/>
                    <a:pt x="14661" y="1092"/>
                    <a:pt x="14599" y="1140"/>
                  </a:cubicBezTo>
                  <a:cubicBezTo>
                    <a:pt x="14507" y="1186"/>
                    <a:pt x="14387" y="1234"/>
                    <a:pt x="14295" y="1328"/>
                  </a:cubicBezTo>
                  <a:cubicBezTo>
                    <a:pt x="14175" y="1448"/>
                    <a:pt x="14141" y="1542"/>
                    <a:pt x="14112" y="1684"/>
                  </a:cubicBezTo>
                  <a:cubicBezTo>
                    <a:pt x="14083" y="1710"/>
                    <a:pt x="14083" y="1733"/>
                    <a:pt x="14083" y="1782"/>
                  </a:cubicBezTo>
                  <a:cubicBezTo>
                    <a:pt x="14050" y="1804"/>
                    <a:pt x="14050" y="1827"/>
                    <a:pt x="14050" y="1853"/>
                  </a:cubicBezTo>
                  <a:cubicBezTo>
                    <a:pt x="14021" y="1853"/>
                    <a:pt x="13963" y="1876"/>
                    <a:pt x="13900" y="1876"/>
                  </a:cubicBezTo>
                  <a:cubicBezTo>
                    <a:pt x="13838" y="1898"/>
                    <a:pt x="13746" y="1898"/>
                    <a:pt x="13684" y="1898"/>
                  </a:cubicBezTo>
                  <a:cubicBezTo>
                    <a:pt x="13564" y="1921"/>
                    <a:pt x="13414" y="1921"/>
                    <a:pt x="13352" y="2089"/>
                  </a:cubicBezTo>
                  <a:cubicBezTo>
                    <a:pt x="13352" y="2112"/>
                    <a:pt x="13352" y="2138"/>
                    <a:pt x="13318" y="2138"/>
                  </a:cubicBezTo>
                  <a:cubicBezTo>
                    <a:pt x="13289" y="2067"/>
                    <a:pt x="13198" y="2067"/>
                    <a:pt x="13169" y="2067"/>
                  </a:cubicBezTo>
                  <a:cubicBezTo>
                    <a:pt x="13077" y="2067"/>
                    <a:pt x="12957" y="2138"/>
                    <a:pt x="12832" y="2206"/>
                  </a:cubicBezTo>
                  <a:cubicBezTo>
                    <a:pt x="12774" y="2232"/>
                    <a:pt x="12740" y="2255"/>
                    <a:pt x="12711" y="2277"/>
                  </a:cubicBezTo>
                  <a:cubicBezTo>
                    <a:pt x="12528" y="2374"/>
                    <a:pt x="12379" y="2397"/>
                    <a:pt x="12225" y="2423"/>
                  </a:cubicBezTo>
                  <a:cubicBezTo>
                    <a:pt x="12192" y="2423"/>
                    <a:pt x="12134" y="2423"/>
                    <a:pt x="12100" y="2423"/>
                  </a:cubicBezTo>
                  <a:cubicBezTo>
                    <a:pt x="11951" y="2468"/>
                    <a:pt x="11614" y="2588"/>
                    <a:pt x="11464" y="2802"/>
                  </a:cubicBezTo>
                  <a:cubicBezTo>
                    <a:pt x="11402" y="2873"/>
                    <a:pt x="11373" y="2919"/>
                    <a:pt x="11340" y="2967"/>
                  </a:cubicBezTo>
                  <a:cubicBezTo>
                    <a:pt x="11310" y="3039"/>
                    <a:pt x="11281" y="3061"/>
                    <a:pt x="11219" y="3132"/>
                  </a:cubicBezTo>
                  <a:cubicBezTo>
                    <a:pt x="11157" y="3181"/>
                    <a:pt x="11007" y="3252"/>
                    <a:pt x="10882" y="3301"/>
                  </a:cubicBezTo>
                  <a:cubicBezTo>
                    <a:pt x="10791" y="3324"/>
                    <a:pt x="10733" y="3346"/>
                    <a:pt x="10670" y="3372"/>
                  </a:cubicBezTo>
                  <a:lnTo>
                    <a:pt x="10641" y="3372"/>
                  </a:lnTo>
                  <a:cubicBezTo>
                    <a:pt x="10579" y="3372"/>
                    <a:pt x="10487" y="3346"/>
                    <a:pt x="10396" y="3324"/>
                  </a:cubicBezTo>
                  <a:cubicBezTo>
                    <a:pt x="10304" y="3275"/>
                    <a:pt x="10184" y="3230"/>
                    <a:pt x="10092" y="3230"/>
                  </a:cubicBezTo>
                  <a:cubicBezTo>
                    <a:pt x="9910" y="3230"/>
                    <a:pt x="9756" y="3346"/>
                    <a:pt x="9573" y="3466"/>
                  </a:cubicBezTo>
                  <a:cubicBezTo>
                    <a:pt x="9544" y="3489"/>
                    <a:pt x="9481" y="3511"/>
                    <a:pt x="9452" y="3560"/>
                  </a:cubicBezTo>
                  <a:cubicBezTo>
                    <a:pt x="9269" y="3657"/>
                    <a:pt x="9178" y="3703"/>
                    <a:pt x="9024" y="3703"/>
                  </a:cubicBezTo>
                  <a:cubicBezTo>
                    <a:pt x="8995" y="3703"/>
                    <a:pt x="8933" y="3680"/>
                    <a:pt x="8874" y="3680"/>
                  </a:cubicBezTo>
                  <a:cubicBezTo>
                    <a:pt x="8812" y="3657"/>
                    <a:pt x="8750" y="3631"/>
                    <a:pt x="8658" y="3631"/>
                  </a:cubicBezTo>
                  <a:cubicBezTo>
                    <a:pt x="8567" y="3631"/>
                    <a:pt x="8480" y="3657"/>
                    <a:pt x="8388" y="3725"/>
                  </a:cubicBezTo>
                  <a:cubicBezTo>
                    <a:pt x="8355" y="3797"/>
                    <a:pt x="8297" y="3845"/>
                    <a:pt x="8263" y="3894"/>
                  </a:cubicBezTo>
                  <a:cubicBezTo>
                    <a:pt x="8234" y="3916"/>
                    <a:pt x="8201" y="3965"/>
                    <a:pt x="8172" y="3965"/>
                  </a:cubicBezTo>
                  <a:cubicBezTo>
                    <a:pt x="8172" y="3988"/>
                    <a:pt x="8080" y="3988"/>
                    <a:pt x="8051" y="3988"/>
                  </a:cubicBezTo>
                  <a:cubicBezTo>
                    <a:pt x="7839" y="3988"/>
                    <a:pt x="7623" y="4010"/>
                    <a:pt x="7565" y="4153"/>
                  </a:cubicBezTo>
                  <a:cubicBezTo>
                    <a:pt x="7565" y="4179"/>
                    <a:pt x="7565" y="4201"/>
                    <a:pt x="7532" y="4224"/>
                  </a:cubicBezTo>
                  <a:cubicBezTo>
                    <a:pt x="7532" y="4295"/>
                    <a:pt x="7532" y="4295"/>
                    <a:pt x="7440" y="4295"/>
                  </a:cubicBezTo>
                  <a:cubicBezTo>
                    <a:pt x="7349" y="4321"/>
                    <a:pt x="7257" y="4367"/>
                    <a:pt x="7199" y="4438"/>
                  </a:cubicBezTo>
                  <a:cubicBezTo>
                    <a:pt x="7137" y="4558"/>
                    <a:pt x="7166" y="4674"/>
                    <a:pt x="7228" y="4772"/>
                  </a:cubicBezTo>
                  <a:cubicBezTo>
                    <a:pt x="7257" y="4820"/>
                    <a:pt x="7199" y="4937"/>
                    <a:pt x="7016" y="5102"/>
                  </a:cubicBezTo>
                  <a:cubicBezTo>
                    <a:pt x="6983" y="5128"/>
                    <a:pt x="6983" y="5128"/>
                    <a:pt x="6954" y="5128"/>
                  </a:cubicBezTo>
                  <a:cubicBezTo>
                    <a:pt x="6862" y="5128"/>
                    <a:pt x="6742" y="5031"/>
                    <a:pt x="6680" y="4985"/>
                  </a:cubicBezTo>
                  <a:cubicBezTo>
                    <a:pt x="6650" y="4985"/>
                    <a:pt x="6650" y="4959"/>
                    <a:pt x="6617" y="4937"/>
                  </a:cubicBezTo>
                  <a:cubicBezTo>
                    <a:pt x="6559" y="4866"/>
                    <a:pt x="6438" y="4772"/>
                    <a:pt x="6285" y="4772"/>
                  </a:cubicBezTo>
                  <a:cubicBezTo>
                    <a:pt x="6222" y="4772"/>
                    <a:pt x="6131" y="4794"/>
                    <a:pt x="6073" y="4843"/>
                  </a:cubicBezTo>
                  <a:cubicBezTo>
                    <a:pt x="5890" y="4985"/>
                    <a:pt x="5890" y="5079"/>
                    <a:pt x="5890" y="5222"/>
                  </a:cubicBezTo>
                  <a:cubicBezTo>
                    <a:pt x="5890" y="5245"/>
                    <a:pt x="5890" y="5270"/>
                    <a:pt x="5890" y="5316"/>
                  </a:cubicBezTo>
                  <a:cubicBezTo>
                    <a:pt x="5890" y="5484"/>
                    <a:pt x="6010" y="5555"/>
                    <a:pt x="6102" y="5601"/>
                  </a:cubicBezTo>
                  <a:cubicBezTo>
                    <a:pt x="6164" y="5601"/>
                    <a:pt x="6193" y="5627"/>
                    <a:pt x="6222" y="5649"/>
                  </a:cubicBezTo>
                  <a:cubicBezTo>
                    <a:pt x="6222" y="5672"/>
                    <a:pt x="6193" y="5721"/>
                    <a:pt x="6164" y="5743"/>
                  </a:cubicBezTo>
                  <a:cubicBezTo>
                    <a:pt x="6131" y="5815"/>
                    <a:pt x="6039" y="5886"/>
                    <a:pt x="6073" y="5983"/>
                  </a:cubicBezTo>
                  <a:cubicBezTo>
                    <a:pt x="6102" y="6100"/>
                    <a:pt x="6073" y="6171"/>
                    <a:pt x="5948" y="6220"/>
                  </a:cubicBezTo>
                  <a:cubicBezTo>
                    <a:pt x="5890" y="6242"/>
                    <a:pt x="5765" y="6265"/>
                    <a:pt x="5674" y="6265"/>
                  </a:cubicBezTo>
                  <a:cubicBezTo>
                    <a:pt x="5644" y="6265"/>
                    <a:pt x="5615" y="6265"/>
                    <a:pt x="5582" y="6265"/>
                  </a:cubicBezTo>
                  <a:cubicBezTo>
                    <a:pt x="5553" y="6242"/>
                    <a:pt x="5524" y="6220"/>
                    <a:pt x="5524" y="6194"/>
                  </a:cubicBezTo>
                  <a:cubicBezTo>
                    <a:pt x="5432" y="6126"/>
                    <a:pt x="5370" y="6077"/>
                    <a:pt x="5279" y="6077"/>
                  </a:cubicBezTo>
                  <a:cubicBezTo>
                    <a:pt x="5249" y="6077"/>
                    <a:pt x="5158" y="6077"/>
                    <a:pt x="5125" y="6194"/>
                  </a:cubicBezTo>
                  <a:cubicBezTo>
                    <a:pt x="5096" y="6194"/>
                    <a:pt x="5033" y="6171"/>
                    <a:pt x="5004" y="6126"/>
                  </a:cubicBezTo>
                  <a:cubicBezTo>
                    <a:pt x="4913" y="6054"/>
                    <a:pt x="4730" y="5863"/>
                    <a:pt x="4455" y="5863"/>
                  </a:cubicBezTo>
                  <a:cubicBezTo>
                    <a:pt x="4426" y="5863"/>
                    <a:pt x="4364" y="5863"/>
                    <a:pt x="4335" y="5863"/>
                  </a:cubicBezTo>
                  <a:cubicBezTo>
                    <a:pt x="4061" y="5934"/>
                    <a:pt x="3940" y="6006"/>
                    <a:pt x="3632" y="6265"/>
                  </a:cubicBezTo>
                  <a:cubicBezTo>
                    <a:pt x="3574" y="6313"/>
                    <a:pt x="3541" y="6313"/>
                    <a:pt x="3541" y="6313"/>
                  </a:cubicBezTo>
                  <a:cubicBezTo>
                    <a:pt x="3512" y="6291"/>
                    <a:pt x="3449" y="6171"/>
                    <a:pt x="3420" y="6126"/>
                  </a:cubicBezTo>
                  <a:cubicBezTo>
                    <a:pt x="3391" y="6077"/>
                    <a:pt x="3358" y="6028"/>
                    <a:pt x="3329" y="6006"/>
                  </a:cubicBezTo>
                  <a:cubicBezTo>
                    <a:pt x="3237" y="5886"/>
                    <a:pt x="3146" y="5792"/>
                    <a:pt x="2963" y="5792"/>
                  </a:cubicBezTo>
                  <a:cubicBezTo>
                    <a:pt x="2934" y="5792"/>
                    <a:pt x="2905" y="5792"/>
                    <a:pt x="2843" y="5792"/>
                  </a:cubicBezTo>
                  <a:cubicBezTo>
                    <a:pt x="2660" y="5815"/>
                    <a:pt x="2626" y="5983"/>
                    <a:pt x="2597" y="6100"/>
                  </a:cubicBezTo>
                  <a:cubicBezTo>
                    <a:pt x="2568" y="6126"/>
                    <a:pt x="2568" y="6126"/>
                    <a:pt x="2568" y="6126"/>
                  </a:cubicBezTo>
                  <a:cubicBezTo>
                    <a:pt x="2568" y="6194"/>
                    <a:pt x="2568" y="6194"/>
                    <a:pt x="2568" y="6194"/>
                  </a:cubicBezTo>
                  <a:cubicBezTo>
                    <a:pt x="2626" y="6220"/>
                    <a:pt x="2626" y="6220"/>
                    <a:pt x="2626" y="6220"/>
                  </a:cubicBezTo>
                  <a:cubicBezTo>
                    <a:pt x="2660" y="6265"/>
                    <a:pt x="2689" y="6265"/>
                    <a:pt x="2751" y="6291"/>
                  </a:cubicBezTo>
                  <a:cubicBezTo>
                    <a:pt x="2780" y="6313"/>
                    <a:pt x="2843" y="6362"/>
                    <a:pt x="2843" y="6385"/>
                  </a:cubicBezTo>
                  <a:cubicBezTo>
                    <a:pt x="2843" y="6385"/>
                    <a:pt x="2843" y="6385"/>
                    <a:pt x="2843" y="6411"/>
                  </a:cubicBezTo>
                  <a:cubicBezTo>
                    <a:pt x="2813" y="6411"/>
                    <a:pt x="2813" y="6411"/>
                    <a:pt x="2813" y="6411"/>
                  </a:cubicBezTo>
                  <a:cubicBezTo>
                    <a:pt x="2689" y="6527"/>
                    <a:pt x="2597" y="6621"/>
                    <a:pt x="2506" y="6621"/>
                  </a:cubicBezTo>
                  <a:cubicBezTo>
                    <a:pt x="2477" y="6621"/>
                    <a:pt x="2448" y="6621"/>
                    <a:pt x="2414" y="6599"/>
                  </a:cubicBezTo>
                  <a:cubicBezTo>
                    <a:pt x="2323" y="6550"/>
                    <a:pt x="2231" y="6527"/>
                    <a:pt x="2173" y="6527"/>
                  </a:cubicBezTo>
                  <a:cubicBezTo>
                    <a:pt x="1957" y="6527"/>
                    <a:pt x="1807" y="6647"/>
                    <a:pt x="1687" y="6861"/>
                  </a:cubicBezTo>
                  <a:cubicBezTo>
                    <a:pt x="1625" y="7003"/>
                    <a:pt x="1442" y="7049"/>
                    <a:pt x="1259" y="7097"/>
                  </a:cubicBezTo>
                  <a:cubicBezTo>
                    <a:pt x="1138" y="7120"/>
                    <a:pt x="1047" y="7146"/>
                    <a:pt x="955" y="7191"/>
                  </a:cubicBezTo>
                  <a:cubicBezTo>
                    <a:pt x="739" y="7334"/>
                    <a:pt x="556" y="7596"/>
                    <a:pt x="739" y="7855"/>
                  </a:cubicBezTo>
                  <a:cubicBezTo>
                    <a:pt x="739" y="7881"/>
                    <a:pt x="772" y="7904"/>
                    <a:pt x="772" y="7904"/>
                  </a:cubicBezTo>
                  <a:cubicBezTo>
                    <a:pt x="710" y="7930"/>
                    <a:pt x="648" y="7953"/>
                    <a:pt x="589" y="7998"/>
                  </a:cubicBezTo>
                  <a:cubicBezTo>
                    <a:pt x="436" y="8095"/>
                    <a:pt x="407" y="8140"/>
                    <a:pt x="373" y="8260"/>
                  </a:cubicBezTo>
                  <a:cubicBezTo>
                    <a:pt x="373" y="8309"/>
                    <a:pt x="373" y="8380"/>
                    <a:pt x="315" y="8497"/>
                  </a:cubicBezTo>
                  <a:cubicBezTo>
                    <a:pt x="282" y="8568"/>
                    <a:pt x="224" y="8665"/>
                    <a:pt x="195" y="8737"/>
                  </a:cubicBezTo>
                  <a:cubicBezTo>
                    <a:pt x="41" y="8973"/>
                    <a:pt x="-84" y="9209"/>
                    <a:pt x="70" y="9446"/>
                  </a:cubicBezTo>
                  <a:cubicBezTo>
                    <a:pt x="161" y="9543"/>
                    <a:pt x="224" y="9686"/>
                    <a:pt x="282" y="9802"/>
                  </a:cubicBezTo>
                  <a:cubicBezTo>
                    <a:pt x="373" y="9971"/>
                    <a:pt x="436" y="10136"/>
                    <a:pt x="589" y="10256"/>
                  </a:cubicBezTo>
                  <a:cubicBezTo>
                    <a:pt x="619" y="10278"/>
                    <a:pt x="681" y="10301"/>
                    <a:pt x="710" y="10327"/>
                  </a:cubicBezTo>
                  <a:cubicBezTo>
                    <a:pt x="831" y="10421"/>
                    <a:pt x="922" y="10492"/>
                    <a:pt x="955" y="10706"/>
                  </a:cubicBezTo>
                  <a:cubicBezTo>
                    <a:pt x="1013" y="11014"/>
                    <a:pt x="1196" y="11250"/>
                    <a:pt x="1500" y="11393"/>
                  </a:cubicBezTo>
                  <a:cubicBezTo>
                    <a:pt x="1562" y="11419"/>
                    <a:pt x="1625" y="11464"/>
                    <a:pt x="1687" y="11513"/>
                  </a:cubicBezTo>
                  <a:cubicBezTo>
                    <a:pt x="1778" y="11607"/>
                    <a:pt x="1928" y="11701"/>
                    <a:pt x="2140" y="11701"/>
                  </a:cubicBezTo>
                  <a:cubicBezTo>
                    <a:pt x="2173" y="11701"/>
                    <a:pt x="2202" y="11701"/>
                    <a:pt x="2231" y="11701"/>
                  </a:cubicBezTo>
                  <a:cubicBezTo>
                    <a:pt x="2323" y="11701"/>
                    <a:pt x="2385" y="11678"/>
                    <a:pt x="2448" y="11678"/>
                  </a:cubicBezTo>
                  <a:cubicBezTo>
                    <a:pt x="2448" y="11678"/>
                    <a:pt x="2448" y="11678"/>
                    <a:pt x="2477" y="11678"/>
                  </a:cubicBezTo>
                  <a:cubicBezTo>
                    <a:pt x="2477" y="11701"/>
                    <a:pt x="2477" y="11726"/>
                    <a:pt x="2477" y="11798"/>
                  </a:cubicBezTo>
                  <a:cubicBezTo>
                    <a:pt x="2477" y="12034"/>
                    <a:pt x="2751" y="12177"/>
                    <a:pt x="3208" y="12177"/>
                  </a:cubicBezTo>
                  <a:cubicBezTo>
                    <a:pt x="3358" y="12177"/>
                    <a:pt x="3483" y="12225"/>
                    <a:pt x="3512" y="12271"/>
                  </a:cubicBezTo>
                  <a:cubicBezTo>
                    <a:pt x="3541" y="12297"/>
                    <a:pt x="3541" y="12342"/>
                    <a:pt x="3512" y="12413"/>
                  </a:cubicBezTo>
                  <a:cubicBezTo>
                    <a:pt x="3449" y="12533"/>
                    <a:pt x="3449" y="12676"/>
                    <a:pt x="3449" y="12770"/>
                  </a:cubicBezTo>
                  <a:cubicBezTo>
                    <a:pt x="3449" y="12961"/>
                    <a:pt x="3449" y="13032"/>
                    <a:pt x="3329" y="13103"/>
                  </a:cubicBezTo>
                  <a:cubicBezTo>
                    <a:pt x="3271" y="13126"/>
                    <a:pt x="3208" y="13152"/>
                    <a:pt x="3179" y="13174"/>
                  </a:cubicBezTo>
                  <a:cubicBezTo>
                    <a:pt x="2934" y="13268"/>
                    <a:pt x="2813" y="13317"/>
                    <a:pt x="2751" y="13576"/>
                  </a:cubicBezTo>
                  <a:cubicBezTo>
                    <a:pt x="2751" y="13625"/>
                    <a:pt x="2751" y="13673"/>
                    <a:pt x="2722" y="13719"/>
                  </a:cubicBezTo>
                  <a:cubicBezTo>
                    <a:pt x="2722" y="13887"/>
                    <a:pt x="2722" y="13958"/>
                    <a:pt x="2568" y="14075"/>
                  </a:cubicBezTo>
                  <a:cubicBezTo>
                    <a:pt x="2323" y="14243"/>
                    <a:pt x="2140" y="14409"/>
                    <a:pt x="2111" y="14645"/>
                  </a:cubicBezTo>
                  <a:cubicBezTo>
                    <a:pt x="2082" y="14694"/>
                    <a:pt x="2049" y="14739"/>
                    <a:pt x="2019" y="14810"/>
                  </a:cubicBezTo>
                  <a:cubicBezTo>
                    <a:pt x="1990" y="14859"/>
                    <a:pt x="1957" y="14907"/>
                    <a:pt x="1957" y="14979"/>
                  </a:cubicBezTo>
                  <a:cubicBezTo>
                    <a:pt x="1866" y="15215"/>
                    <a:pt x="1866" y="15215"/>
                    <a:pt x="1866" y="15215"/>
                  </a:cubicBezTo>
                  <a:cubicBezTo>
                    <a:pt x="2140" y="15073"/>
                    <a:pt x="2140" y="15073"/>
                    <a:pt x="2140" y="15073"/>
                  </a:cubicBezTo>
                  <a:cubicBezTo>
                    <a:pt x="2265" y="15024"/>
                    <a:pt x="2356" y="15001"/>
                    <a:pt x="2448" y="15001"/>
                  </a:cubicBezTo>
                  <a:cubicBezTo>
                    <a:pt x="2477" y="15001"/>
                    <a:pt x="2506" y="15001"/>
                    <a:pt x="2539" y="15001"/>
                  </a:cubicBezTo>
                  <a:cubicBezTo>
                    <a:pt x="2843" y="15121"/>
                    <a:pt x="3271" y="15193"/>
                    <a:pt x="3541" y="15193"/>
                  </a:cubicBezTo>
                  <a:cubicBezTo>
                    <a:pt x="3603" y="15193"/>
                    <a:pt x="3632" y="15193"/>
                    <a:pt x="3666" y="15193"/>
                  </a:cubicBezTo>
                  <a:cubicBezTo>
                    <a:pt x="3695" y="15193"/>
                    <a:pt x="3695" y="15193"/>
                    <a:pt x="3695" y="15193"/>
                  </a:cubicBezTo>
                  <a:cubicBezTo>
                    <a:pt x="3786" y="15193"/>
                    <a:pt x="3849" y="15215"/>
                    <a:pt x="3907" y="15264"/>
                  </a:cubicBezTo>
                  <a:cubicBezTo>
                    <a:pt x="3969" y="15309"/>
                    <a:pt x="4031" y="15358"/>
                    <a:pt x="4123" y="15358"/>
                  </a:cubicBezTo>
                  <a:cubicBezTo>
                    <a:pt x="4273" y="15358"/>
                    <a:pt x="4455" y="15309"/>
                    <a:pt x="4668" y="15121"/>
                  </a:cubicBezTo>
                  <a:cubicBezTo>
                    <a:pt x="4701" y="15095"/>
                    <a:pt x="4730" y="15095"/>
                    <a:pt x="4730" y="15095"/>
                  </a:cubicBezTo>
                  <a:cubicBezTo>
                    <a:pt x="4763" y="15095"/>
                    <a:pt x="4821" y="15095"/>
                    <a:pt x="4855" y="15095"/>
                  </a:cubicBezTo>
                  <a:cubicBezTo>
                    <a:pt x="4913" y="15121"/>
                    <a:pt x="4975" y="15144"/>
                    <a:pt x="5033" y="15144"/>
                  </a:cubicBezTo>
                  <a:cubicBezTo>
                    <a:pt x="5125" y="15144"/>
                    <a:pt x="5187" y="15121"/>
                    <a:pt x="5249" y="15073"/>
                  </a:cubicBezTo>
                  <a:cubicBezTo>
                    <a:pt x="5461" y="14979"/>
                    <a:pt x="5582" y="14930"/>
                    <a:pt x="5736" y="14907"/>
                  </a:cubicBezTo>
                  <a:cubicBezTo>
                    <a:pt x="5890" y="14882"/>
                    <a:pt x="6073" y="14810"/>
                    <a:pt x="6255" y="14716"/>
                  </a:cubicBezTo>
                  <a:cubicBezTo>
                    <a:pt x="6314" y="14694"/>
                    <a:pt x="6347" y="14671"/>
                    <a:pt x="6405" y="14645"/>
                  </a:cubicBezTo>
                  <a:cubicBezTo>
                    <a:pt x="6650" y="14551"/>
                    <a:pt x="6833" y="14454"/>
                    <a:pt x="7199" y="14315"/>
                  </a:cubicBezTo>
                  <a:cubicBezTo>
                    <a:pt x="7474" y="14218"/>
                    <a:pt x="7777" y="14146"/>
                    <a:pt x="7989" y="14146"/>
                  </a:cubicBezTo>
                  <a:cubicBezTo>
                    <a:pt x="8022" y="14146"/>
                    <a:pt x="8051" y="14172"/>
                    <a:pt x="8080" y="14172"/>
                  </a:cubicBezTo>
                  <a:cubicBezTo>
                    <a:pt x="8172" y="14172"/>
                    <a:pt x="8263" y="14243"/>
                    <a:pt x="8355" y="14315"/>
                  </a:cubicBezTo>
                  <a:cubicBezTo>
                    <a:pt x="8417" y="14386"/>
                    <a:pt x="8480" y="14431"/>
                    <a:pt x="8567" y="14480"/>
                  </a:cubicBezTo>
                  <a:cubicBezTo>
                    <a:pt x="8629" y="14503"/>
                    <a:pt x="8658" y="14551"/>
                    <a:pt x="8721" y="14600"/>
                  </a:cubicBezTo>
                  <a:cubicBezTo>
                    <a:pt x="8845" y="14671"/>
                    <a:pt x="8933" y="14765"/>
                    <a:pt x="9086" y="14765"/>
                  </a:cubicBezTo>
                  <a:cubicBezTo>
                    <a:pt x="9116" y="14765"/>
                    <a:pt x="9207" y="14739"/>
                    <a:pt x="9269" y="14671"/>
                  </a:cubicBezTo>
                  <a:cubicBezTo>
                    <a:pt x="9298" y="14645"/>
                    <a:pt x="9298" y="14645"/>
                    <a:pt x="9298" y="14645"/>
                  </a:cubicBezTo>
                  <a:cubicBezTo>
                    <a:pt x="9332" y="14671"/>
                    <a:pt x="9390" y="14716"/>
                    <a:pt x="9423" y="14765"/>
                  </a:cubicBezTo>
                  <a:cubicBezTo>
                    <a:pt x="9544" y="14907"/>
                    <a:pt x="9789" y="15001"/>
                    <a:pt x="10001" y="15001"/>
                  </a:cubicBezTo>
                  <a:cubicBezTo>
                    <a:pt x="10030" y="15001"/>
                    <a:pt x="10092" y="15001"/>
                    <a:pt x="10151" y="14979"/>
                  </a:cubicBezTo>
                  <a:cubicBezTo>
                    <a:pt x="10242" y="14979"/>
                    <a:pt x="10367" y="15050"/>
                    <a:pt x="10396" y="15121"/>
                  </a:cubicBezTo>
                  <a:cubicBezTo>
                    <a:pt x="10429" y="15215"/>
                    <a:pt x="10367" y="15287"/>
                    <a:pt x="10338" y="15406"/>
                  </a:cubicBezTo>
                  <a:cubicBezTo>
                    <a:pt x="10304" y="15429"/>
                    <a:pt x="10304" y="15478"/>
                    <a:pt x="10275" y="15500"/>
                  </a:cubicBezTo>
                  <a:cubicBezTo>
                    <a:pt x="10242" y="15594"/>
                    <a:pt x="10304" y="15714"/>
                    <a:pt x="10367" y="15808"/>
                  </a:cubicBezTo>
                  <a:cubicBezTo>
                    <a:pt x="10396" y="15857"/>
                    <a:pt x="10429" y="15928"/>
                    <a:pt x="10429" y="15951"/>
                  </a:cubicBezTo>
                  <a:cubicBezTo>
                    <a:pt x="10429" y="15951"/>
                    <a:pt x="10429" y="15951"/>
                    <a:pt x="10396" y="15951"/>
                  </a:cubicBezTo>
                  <a:cubicBezTo>
                    <a:pt x="10213" y="15999"/>
                    <a:pt x="10030" y="16070"/>
                    <a:pt x="10001" y="16190"/>
                  </a:cubicBezTo>
                  <a:cubicBezTo>
                    <a:pt x="9972" y="16307"/>
                    <a:pt x="10092" y="16427"/>
                    <a:pt x="10151" y="16449"/>
                  </a:cubicBezTo>
                  <a:cubicBezTo>
                    <a:pt x="10338" y="16592"/>
                    <a:pt x="10396" y="16712"/>
                    <a:pt x="10429" y="16806"/>
                  </a:cubicBezTo>
                  <a:cubicBezTo>
                    <a:pt x="10487" y="16900"/>
                    <a:pt x="10733" y="17113"/>
                    <a:pt x="11036" y="17113"/>
                  </a:cubicBezTo>
                  <a:cubicBezTo>
                    <a:pt x="11065" y="17113"/>
                    <a:pt x="11065" y="17113"/>
                    <a:pt x="11098" y="17113"/>
                  </a:cubicBezTo>
                  <a:cubicBezTo>
                    <a:pt x="11128" y="17113"/>
                    <a:pt x="11128" y="17113"/>
                    <a:pt x="11128" y="17113"/>
                  </a:cubicBezTo>
                  <a:cubicBezTo>
                    <a:pt x="11190" y="17113"/>
                    <a:pt x="11248" y="17113"/>
                    <a:pt x="11281" y="17139"/>
                  </a:cubicBezTo>
                  <a:cubicBezTo>
                    <a:pt x="11310" y="17185"/>
                    <a:pt x="11310" y="17233"/>
                    <a:pt x="11310" y="17279"/>
                  </a:cubicBezTo>
                  <a:cubicBezTo>
                    <a:pt x="11310" y="17327"/>
                    <a:pt x="11310" y="17327"/>
                    <a:pt x="11310" y="17327"/>
                  </a:cubicBezTo>
                  <a:cubicBezTo>
                    <a:pt x="11281" y="17470"/>
                    <a:pt x="11219" y="17661"/>
                    <a:pt x="11128" y="17732"/>
                  </a:cubicBezTo>
                  <a:cubicBezTo>
                    <a:pt x="11098" y="17778"/>
                    <a:pt x="11065" y="17778"/>
                    <a:pt x="11036" y="17778"/>
                  </a:cubicBezTo>
                  <a:cubicBezTo>
                    <a:pt x="10974" y="17803"/>
                    <a:pt x="10916" y="17803"/>
                    <a:pt x="10824" y="17875"/>
                  </a:cubicBezTo>
                  <a:cubicBezTo>
                    <a:pt x="10641" y="17991"/>
                    <a:pt x="10608" y="18017"/>
                    <a:pt x="10396" y="18231"/>
                  </a:cubicBezTo>
                  <a:cubicBezTo>
                    <a:pt x="10396" y="18254"/>
                    <a:pt x="10367" y="18276"/>
                    <a:pt x="10338" y="18302"/>
                  </a:cubicBezTo>
                  <a:cubicBezTo>
                    <a:pt x="10213" y="18442"/>
                    <a:pt x="10092" y="18561"/>
                    <a:pt x="10304" y="18753"/>
                  </a:cubicBezTo>
                  <a:cubicBezTo>
                    <a:pt x="10396" y="18847"/>
                    <a:pt x="10487" y="18895"/>
                    <a:pt x="10579" y="18918"/>
                  </a:cubicBezTo>
                  <a:cubicBezTo>
                    <a:pt x="10641" y="18966"/>
                    <a:pt x="10699" y="19012"/>
                    <a:pt x="10699" y="19038"/>
                  </a:cubicBezTo>
                  <a:cubicBezTo>
                    <a:pt x="10733" y="19083"/>
                    <a:pt x="10733" y="19154"/>
                    <a:pt x="10762" y="19274"/>
                  </a:cubicBezTo>
                  <a:cubicBezTo>
                    <a:pt x="10791" y="19488"/>
                    <a:pt x="10791" y="19488"/>
                    <a:pt x="10791" y="19488"/>
                  </a:cubicBezTo>
                  <a:cubicBezTo>
                    <a:pt x="10974" y="19323"/>
                    <a:pt x="10974" y="19323"/>
                    <a:pt x="10974" y="19323"/>
                  </a:cubicBezTo>
                  <a:cubicBezTo>
                    <a:pt x="11007" y="19297"/>
                    <a:pt x="11036" y="19274"/>
                    <a:pt x="11065" y="19251"/>
                  </a:cubicBezTo>
                  <a:cubicBezTo>
                    <a:pt x="11157" y="19226"/>
                    <a:pt x="11402" y="19180"/>
                    <a:pt x="11522" y="19180"/>
                  </a:cubicBezTo>
                  <a:cubicBezTo>
                    <a:pt x="11556" y="19180"/>
                    <a:pt x="11585" y="19180"/>
                    <a:pt x="11585" y="19180"/>
                  </a:cubicBezTo>
                  <a:cubicBezTo>
                    <a:pt x="11647" y="19226"/>
                    <a:pt x="11734" y="19226"/>
                    <a:pt x="11859" y="19226"/>
                  </a:cubicBezTo>
                  <a:cubicBezTo>
                    <a:pt x="12042" y="19251"/>
                    <a:pt x="12134" y="19274"/>
                    <a:pt x="12134" y="19323"/>
                  </a:cubicBezTo>
                  <a:cubicBezTo>
                    <a:pt x="12134" y="19394"/>
                    <a:pt x="12134" y="19439"/>
                    <a:pt x="12134" y="19511"/>
                  </a:cubicBezTo>
                  <a:cubicBezTo>
                    <a:pt x="12134" y="19679"/>
                    <a:pt x="12134" y="19844"/>
                    <a:pt x="12379" y="19987"/>
                  </a:cubicBezTo>
                  <a:cubicBezTo>
                    <a:pt x="12466" y="20032"/>
                    <a:pt x="12558" y="20081"/>
                    <a:pt x="12620" y="20129"/>
                  </a:cubicBezTo>
                  <a:cubicBezTo>
                    <a:pt x="12740" y="20223"/>
                    <a:pt x="12832" y="20295"/>
                    <a:pt x="12957" y="20295"/>
                  </a:cubicBezTo>
                  <a:cubicBezTo>
                    <a:pt x="13015" y="20295"/>
                    <a:pt x="13077" y="20272"/>
                    <a:pt x="13106" y="20223"/>
                  </a:cubicBezTo>
                  <a:cubicBezTo>
                    <a:pt x="13140" y="20201"/>
                    <a:pt x="13140" y="20201"/>
                    <a:pt x="13169" y="20201"/>
                  </a:cubicBezTo>
                  <a:cubicBezTo>
                    <a:pt x="13169" y="20201"/>
                    <a:pt x="13198" y="20201"/>
                    <a:pt x="13231" y="20223"/>
                  </a:cubicBezTo>
                  <a:cubicBezTo>
                    <a:pt x="13260" y="20295"/>
                    <a:pt x="13472" y="20651"/>
                    <a:pt x="13776" y="20651"/>
                  </a:cubicBezTo>
                  <a:cubicBezTo>
                    <a:pt x="13867" y="20651"/>
                    <a:pt x="13929" y="20651"/>
                    <a:pt x="13992" y="20602"/>
                  </a:cubicBezTo>
                  <a:cubicBezTo>
                    <a:pt x="14021" y="20580"/>
                    <a:pt x="14112" y="20531"/>
                    <a:pt x="14112" y="20531"/>
                  </a:cubicBezTo>
                  <a:cubicBezTo>
                    <a:pt x="14112" y="20531"/>
                    <a:pt x="14141" y="20531"/>
                    <a:pt x="14175" y="20557"/>
                  </a:cubicBezTo>
                  <a:cubicBezTo>
                    <a:pt x="14204" y="20557"/>
                    <a:pt x="14233" y="20580"/>
                    <a:pt x="14295" y="20580"/>
                  </a:cubicBezTo>
                  <a:cubicBezTo>
                    <a:pt x="14358" y="20602"/>
                    <a:pt x="14387" y="20602"/>
                    <a:pt x="14449" y="20602"/>
                  </a:cubicBezTo>
                  <a:cubicBezTo>
                    <a:pt x="14599" y="20602"/>
                    <a:pt x="14723" y="20557"/>
                    <a:pt x="14815" y="20486"/>
                  </a:cubicBezTo>
                  <a:cubicBezTo>
                    <a:pt x="14873" y="20463"/>
                    <a:pt x="14906" y="20437"/>
                    <a:pt x="14964" y="20437"/>
                  </a:cubicBezTo>
                  <a:cubicBezTo>
                    <a:pt x="14964" y="20437"/>
                    <a:pt x="14998" y="20463"/>
                    <a:pt x="14998" y="20486"/>
                  </a:cubicBezTo>
                  <a:cubicBezTo>
                    <a:pt x="15056" y="20531"/>
                    <a:pt x="15147" y="20602"/>
                    <a:pt x="15268" y="20651"/>
                  </a:cubicBezTo>
                  <a:cubicBezTo>
                    <a:pt x="15301" y="20674"/>
                    <a:pt x="15330" y="20674"/>
                    <a:pt x="15359" y="20674"/>
                  </a:cubicBezTo>
                  <a:cubicBezTo>
                    <a:pt x="15455" y="20722"/>
                    <a:pt x="15546" y="20745"/>
                    <a:pt x="15667" y="20745"/>
                  </a:cubicBezTo>
                  <a:cubicBezTo>
                    <a:pt x="15788" y="20745"/>
                    <a:pt x="15908" y="20722"/>
                    <a:pt x="16000" y="20651"/>
                  </a:cubicBezTo>
                  <a:cubicBezTo>
                    <a:pt x="16091" y="20602"/>
                    <a:pt x="16153" y="20580"/>
                    <a:pt x="16183" y="20580"/>
                  </a:cubicBezTo>
                  <a:cubicBezTo>
                    <a:pt x="16245" y="20580"/>
                    <a:pt x="16307" y="20602"/>
                    <a:pt x="16428" y="20674"/>
                  </a:cubicBezTo>
                  <a:cubicBezTo>
                    <a:pt x="16548" y="20771"/>
                    <a:pt x="16765" y="20842"/>
                    <a:pt x="16947" y="20913"/>
                  </a:cubicBezTo>
                  <a:cubicBezTo>
                    <a:pt x="17068" y="20959"/>
                    <a:pt x="17189" y="21007"/>
                    <a:pt x="17280" y="21056"/>
                  </a:cubicBezTo>
                  <a:cubicBezTo>
                    <a:pt x="17309" y="21056"/>
                    <a:pt x="17309" y="21078"/>
                    <a:pt x="17342" y="21101"/>
                  </a:cubicBezTo>
                  <a:cubicBezTo>
                    <a:pt x="17525" y="21195"/>
                    <a:pt x="17737" y="21315"/>
                    <a:pt x="18012" y="21315"/>
                  </a:cubicBezTo>
                  <a:cubicBezTo>
                    <a:pt x="18165" y="21315"/>
                    <a:pt x="18377" y="21435"/>
                    <a:pt x="18531" y="21551"/>
                  </a:cubicBezTo>
                  <a:cubicBezTo>
                    <a:pt x="18589" y="21600"/>
                    <a:pt x="18589" y="21600"/>
                    <a:pt x="18589" y="21600"/>
                  </a:cubicBezTo>
                  <a:cubicBezTo>
                    <a:pt x="18681" y="21577"/>
                    <a:pt x="18681" y="21577"/>
                    <a:pt x="18681" y="21577"/>
                  </a:cubicBezTo>
                  <a:cubicBezTo>
                    <a:pt x="18835" y="21506"/>
                    <a:pt x="18835" y="21506"/>
                    <a:pt x="18835" y="21506"/>
                  </a:cubicBezTo>
                  <a:cubicBezTo>
                    <a:pt x="18955" y="21480"/>
                    <a:pt x="19230" y="21386"/>
                    <a:pt x="19442" y="20959"/>
                  </a:cubicBezTo>
                  <a:cubicBezTo>
                    <a:pt x="19595" y="20699"/>
                    <a:pt x="19749" y="20508"/>
                    <a:pt x="19870" y="20343"/>
                  </a:cubicBezTo>
                  <a:cubicBezTo>
                    <a:pt x="20024" y="20178"/>
                    <a:pt x="20144" y="20032"/>
                    <a:pt x="20144" y="19893"/>
                  </a:cubicBezTo>
                  <a:cubicBezTo>
                    <a:pt x="20173" y="19750"/>
                    <a:pt x="20173" y="19653"/>
                    <a:pt x="20173" y="19559"/>
                  </a:cubicBezTo>
                  <a:cubicBezTo>
                    <a:pt x="20173" y="19465"/>
                    <a:pt x="20144" y="19368"/>
                    <a:pt x="20173" y="19345"/>
                  </a:cubicBezTo>
                  <a:cubicBezTo>
                    <a:pt x="20207" y="19323"/>
                    <a:pt x="20236" y="19297"/>
                    <a:pt x="20265" y="19251"/>
                  </a:cubicBezTo>
                  <a:cubicBezTo>
                    <a:pt x="20385" y="19180"/>
                    <a:pt x="20572" y="19038"/>
                    <a:pt x="20477" y="18798"/>
                  </a:cubicBezTo>
                  <a:cubicBezTo>
                    <a:pt x="20448" y="18753"/>
                    <a:pt x="20385" y="18561"/>
                    <a:pt x="20751" y="18374"/>
                  </a:cubicBezTo>
                  <a:cubicBezTo>
                    <a:pt x="20813" y="18348"/>
                    <a:pt x="20876" y="18325"/>
                    <a:pt x="20905" y="18302"/>
                  </a:cubicBezTo>
                  <a:cubicBezTo>
                    <a:pt x="21117" y="18205"/>
                    <a:pt x="21208" y="18160"/>
                    <a:pt x="21208" y="17875"/>
                  </a:cubicBezTo>
                  <a:cubicBezTo>
                    <a:pt x="21208" y="17710"/>
                    <a:pt x="21117" y="17635"/>
                    <a:pt x="21059" y="17590"/>
                  </a:cubicBezTo>
                  <a:lnTo>
                    <a:pt x="21030" y="17564"/>
                  </a:lnTo>
                  <a:cubicBezTo>
                    <a:pt x="21030" y="17564"/>
                    <a:pt x="21030" y="17541"/>
                    <a:pt x="21059" y="17518"/>
                  </a:cubicBezTo>
                  <a:cubicBezTo>
                    <a:pt x="21088" y="17424"/>
                    <a:pt x="21150" y="17376"/>
                    <a:pt x="21208" y="17327"/>
                  </a:cubicBezTo>
                  <a:cubicBezTo>
                    <a:pt x="21300" y="17256"/>
                    <a:pt x="21391" y="17185"/>
                    <a:pt x="21391" y="17042"/>
                  </a:cubicBezTo>
                  <a:cubicBezTo>
                    <a:pt x="21391" y="16997"/>
                    <a:pt x="21391" y="16900"/>
                    <a:pt x="21425" y="16806"/>
                  </a:cubicBezTo>
                  <a:cubicBezTo>
                    <a:pt x="21483" y="16569"/>
                    <a:pt x="21516" y="16427"/>
                    <a:pt x="21425" y="16330"/>
                  </a:cubicBezTo>
                  <a:cubicBezTo>
                    <a:pt x="21391" y="16307"/>
                    <a:pt x="21333" y="16284"/>
                    <a:pt x="21271" y="16284"/>
                  </a:cubicBezTo>
                  <a:lnTo>
                    <a:pt x="21242" y="16284"/>
                  </a:lnTo>
                  <a:cubicBezTo>
                    <a:pt x="21208" y="16284"/>
                    <a:pt x="21208" y="16284"/>
                    <a:pt x="21179" y="16284"/>
                  </a:cubicBezTo>
                  <a:cubicBezTo>
                    <a:pt x="21088" y="16284"/>
                    <a:pt x="21030" y="16258"/>
                    <a:pt x="20996" y="16213"/>
                  </a:cubicBezTo>
                  <a:cubicBezTo>
                    <a:pt x="20996" y="16213"/>
                    <a:pt x="20996" y="16190"/>
                    <a:pt x="21030" y="16142"/>
                  </a:cubicBezTo>
                  <a:cubicBezTo>
                    <a:pt x="21242" y="15951"/>
                    <a:pt x="21059" y="15808"/>
                    <a:pt x="20934" y="15688"/>
                  </a:cubicBezTo>
                  <a:cubicBezTo>
                    <a:pt x="20905" y="15666"/>
                    <a:pt x="20843" y="15620"/>
                    <a:pt x="20784" y="15549"/>
                  </a:cubicBezTo>
                  <a:cubicBezTo>
                    <a:pt x="20693" y="15429"/>
                    <a:pt x="20722" y="15073"/>
                    <a:pt x="20751" y="14836"/>
                  </a:cubicBezTo>
                  <a:cubicBezTo>
                    <a:pt x="20843" y="14836"/>
                    <a:pt x="20843" y="14836"/>
                    <a:pt x="20843" y="14836"/>
                  </a:cubicBezTo>
                  <a:cubicBezTo>
                    <a:pt x="20751" y="14716"/>
                    <a:pt x="20751" y="14716"/>
                    <a:pt x="20751" y="14716"/>
                  </a:cubicBezTo>
                  <a:cubicBezTo>
                    <a:pt x="20722" y="14645"/>
                    <a:pt x="20693" y="14600"/>
                    <a:pt x="20664" y="14551"/>
                  </a:cubicBezTo>
                  <a:cubicBezTo>
                    <a:pt x="20631" y="14386"/>
                    <a:pt x="20510" y="14172"/>
                    <a:pt x="20327" y="14052"/>
                  </a:cubicBezTo>
                  <a:cubicBezTo>
                    <a:pt x="20173" y="13958"/>
                    <a:pt x="20144" y="13861"/>
                    <a:pt x="20173" y="13719"/>
                  </a:cubicBezTo>
                  <a:cubicBezTo>
                    <a:pt x="20207" y="13625"/>
                    <a:pt x="20236" y="13576"/>
                    <a:pt x="20539" y="13531"/>
                  </a:cubicBezTo>
                  <a:cubicBezTo>
                    <a:pt x="20784" y="13482"/>
                    <a:pt x="20843" y="13388"/>
                    <a:pt x="20905" y="13291"/>
                  </a:cubicBezTo>
                  <a:cubicBezTo>
                    <a:pt x="20934" y="13220"/>
                    <a:pt x="20996" y="13152"/>
                    <a:pt x="21059" y="13081"/>
                  </a:cubicBezTo>
                  <a:cubicBezTo>
                    <a:pt x="21242" y="12935"/>
                    <a:pt x="21300" y="12889"/>
                    <a:pt x="21271" y="12795"/>
                  </a:cubicBezTo>
                  <a:cubicBezTo>
                    <a:pt x="21242" y="12724"/>
                    <a:pt x="21150" y="12724"/>
                    <a:pt x="21059" y="12698"/>
                  </a:cubicBezTo>
                  <a:cubicBezTo>
                    <a:pt x="21030" y="12698"/>
                    <a:pt x="21030" y="12698"/>
                    <a:pt x="20996" y="12698"/>
                  </a:cubicBezTo>
                  <a:cubicBezTo>
                    <a:pt x="20905" y="12698"/>
                    <a:pt x="20843" y="12653"/>
                    <a:pt x="20784" y="12627"/>
                  </a:cubicBezTo>
                  <a:cubicBezTo>
                    <a:pt x="20722" y="12604"/>
                    <a:pt x="20664" y="12556"/>
                    <a:pt x="20539" y="12533"/>
                  </a:cubicBezTo>
                  <a:cubicBezTo>
                    <a:pt x="20477" y="12533"/>
                    <a:pt x="20448" y="12368"/>
                    <a:pt x="20448" y="12297"/>
                  </a:cubicBezTo>
                  <a:cubicBezTo>
                    <a:pt x="20448" y="12271"/>
                    <a:pt x="20448" y="12225"/>
                    <a:pt x="20419" y="12203"/>
                  </a:cubicBezTo>
                  <a:cubicBezTo>
                    <a:pt x="20419" y="12154"/>
                    <a:pt x="20419" y="12105"/>
                    <a:pt x="20419" y="12034"/>
                  </a:cubicBezTo>
                  <a:cubicBezTo>
                    <a:pt x="20419" y="11918"/>
                    <a:pt x="20419" y="11798"/>
                    <a:pt x="20327" y="11701"/>
                  </a:cubicBezTo>
                  <a:cubicBezTo>
                    <a:pt x="20265" y="11633"/>
                    <a:pt x="20207" y="11607"/>
                    <a:pt x="20173" y="11584"/>
                  </a:cubicBezTo>
                  <a:cubicBezTo>
                    <a:pt x="20144" y="11584"/>
                    <a:pt x="20115" y="11584"/>
                    <a:pt x="20115" y="11535"/>
                  </a:cubicBezTo>
                  <a:cubicBezTo>
                    <a:pt x="20024" y="11370"/>
                    <a:pt x="20082" y="10991"/>
                    <a:pt x="20115" y="10871"/>
                  </a:cubicBezTo>
                  <a:cubicBezTo>
                    <a:pt x="20144" y="10683"/>
                    <a:pt x="19990" y="10564"/>
                    <a:pt x="19841" y="10444"/>
                  </a:cubicBezTo>
                  <a:cubicBezTo>
                    <a:pt x="19778" y="10398"/>
                    <a:pt x="19749" y="10372"/>
                    <a:pt x="19687" y="10327"/>
                  </a:cubicBezTo>
                  <a:cubicBezTo>
                    <a:pt x="19595" y="10181"/>
                    <a:pt x="19475" y="10113"/>
                    <a:pt x="19350" y="10016"/>
                  </a:cubicBezTo>
                  <a:cubicBezTo>
                    <a:pt x="19321" y="9993"/>
                    <a:pt x="19259" y="9945"/>
                    <a:pt x="19230" y="9922"/>
                  </a:cubicBezTo>
                  <a:cubicBezTo>
                    <a:pt x="19138" y="9851"/>
                    <a:pt x="18989" y="9802"/>
                    <a:pt x="18835" y="9802"/>
                  </a:cubicBezTo>
                  <a:cubicBezTo>
                    <a:pt x="18714" y="9802"/>
                    <a:pt x="18589" y="9828"/>
                    <a:pt x="18498" y="9828"/>
                  </a:cubicBezTo>
                  <a:cubicBezTo>
                    <a:pt x="18469" y="9828"/>
                    <a:pt x="18469" y="9828"/>
                    <a:pt x="18469" y="9828"/>
                  </a:cubicBezTo>
                  <a:cubicBezTo>
                    <a:pt x="18315" y="9851"/>
                    <a:pt x="18074" y="9945"/>
                    <a:pt x="17800" y="10016"/>
                  </a:cubicBezTo>
                  <a:cubicBezTo>
                    <a:pt x="17646" y="10065"/>
                    <a:pt x="17646" y="10065"/>
                    <a:pt x="17646" y="10065"/>
                  </a:cubicBezTo>
                  <a:cubicBezTo>
                    <a:pt x="17525" y="10087"/>
                    <a:pt x="17525" y="10087"/>
                    <a:pt x="17525" y="10087"/>
                  </a:cubicBezTo>
                  <a:cubicBezTo>
                    <a:pt x="17309" y="10159"/>
                    <a:pt x="17159" y="10207"/>
                    <a:pt x="17006" y="10301"/>
                  </a:cubicBezTo>
                  <a:cubicBezTo>
                    <a:pt x="16947" y="10350"/>
                    <a:pt x="16885" y="10350"/>
                    <a:pt x="16794" y="10372"/>
                  </a:cubicBezTo>
                  <a:cubicBezTo>
                    <a:pt x="16702" y="10398"/>
                    <a:pt x="16582" y="10421"/>
                    <a:pt x="16457" y="10492"/>
                  </a:cubicBezTo>
                  <a:cubicBezTo>
                    <a:pt x="16399" y="10515"/>
                    <a:pt x="16274" y="10515"/>
                    <a:pt x="16124" y="10515"/>
                  </a:cubicBezTo>
                  <a:cubicBezTo>
                    <a:pt x="16000" y="10515"/>
                    <a:pt x="15941" y="10515"/>
                    <a:pt x="15941" y="10515"/>
                  </a:cubicBezTo>
                  <a:cubicBezTo>
                    <a:pt x="15817" y="10466"/>
                    <a:pt x="15758" y="10301"/>
                    <a:pt x="15696" y="10113"/>
                  </a:cubicBezTo>
                  <a:cubicBezTo>
                    <a:pt x="15605" y="9874"/>
                    <a:pt x="15455" y="9828"/>
                    <a:pt x="15301" y="9780"/>
                  </a:cubicBezTo>
                  <a:cubicBezTo>
                    <a:pt x="15239" y="9757"/>
                    <a:pt x="15210" y="9757"/>
                    <a:pt x="15181" y="9731"/>
                  </a:cubicBezTo>
                  <a:cubicBezTo>
                    <a:pt x="15147" y="9731"/>
                    <a:pt x="15147" y="9708"/>
                    <a:pt x="15147" y="9708"/>
                  </a:cubicBezTo>
                  <a:cubicBezTo>
                    <a:pt x="15118" y="9660"/>
                    <a:pt x="15210" y="9566"/>
                    <a:pt x="15301" y="9472"/>
                  </a:cubicBezTo>
                  <a:cubicBezTo>
                    <a:pt x="15330" y="9446"/>
                    <a:pt x="15359" y="9446"/>
                    <a:pt x="15422" y="9446"/>
                  </a:cubicBezTo>
                  <a:cubicBezTo>
                    <a:pt x="15455" y="9446"/>
                    <a:pt x="15576" y="9423"/>
                    <a:pt x="15605" y="9329"/>
                  </a:cubicBezTo>
                  <a:cubicBezTo>
                    <a:pt x="15634" y="9303"/>
                    <a:pt x="15634" y="9281"/>
                    <a:pt x="15667" y="9232"/>
                  </a:cubicBezTo>
                  <a:cubicBezTo>
                    <a:pt x="15667" y="9164"/>
                    <a:pt x="15696" y="9093"/>
                    <a:pt x="15725" y="9044"/>
                  </a:cubicBezTo>
                  <a:cubicBezTo>
                    <a:pt x="15788" y="9044"/>
                    <a:pt x="15850" y="9067"/>
                    <a:pt x="15908" y="9093"/>
                  </a:cubicBezTo>
                  <a:cubicBezTo>
                    <a:pt x="15971" y="9116"/>
                    <a:pt x="16033" y="9138"/>
                    <a:pt x="16091" y="9138"/>
                  </a:cubicBezTo>
                  <a:cubicBezTo>
                    <a:pt x="16183" y="9164"/>
                    <a:pt x="16245" y="9187"/>
                    <a:pt x="16274" y="9187"/>
                  </a:cubicBezTo>
                  <a:cubicBezTo>
                    <a:pt x="16457" y="9187"/>
                    <a:pt x="16490" y="9067"/>
                    <a:pt x="16490" y="8973"/>
                  </a:cubicBezTo>
                  <a:cubicBezTo>
                    <a:pt x="16519" y="8973"/>
                    <a:pt x="16519" y="8973"/>
                    <a:pt x="16519" y="8973"/>
                  </a:cubicBezTo>
                  <a:cubicBezTo>
                    <a:pt x="16548" y="8782"/>
                    <a:pt x="16457" y="8617"/>
                    <a:pt x="16274" y="8568"/>
                  </a:cubicBezTo>
                  <a:cubicBezTo>
                    <a:pt x="16245" y="8568"/>
                    <a:pt x="16245" y="8568"/>
                    <a:pt x="16245" y="8568"/>
                  </a:cubicBezTo>
                  <a:cubicBezTo>
                    <a:pt x="16153" y="8545"/>
                    <a:pt x="16062" y="8523"/>
                    <a:pt x="15941" y="8451"/>
                  </a:cubicBezTo>
                  <a:cubicBezTo>
                    <a:pt x="15971" y="8403"/>
                    <a:pt x="16091" y="8354"/>
                    <a:pt x="16124" y="8309"/>
                  </a:cubicBezTo>
                  <a:cubicBezTo>
                    <a:pt x="16183" y="8283"/>
                    <a:pt x="16245" y="8238"/>
                    <a:pt x="16307" y="8212"/>
                  </a:cubicBezTo>
                  <a:cubicBezTo>
                    <a:pt x="16336" y="8166"/>
                    <a:pt x="16399" y="8140"/>
                    <a:pt x="16457" y="8095"/>
                  </a:cubicBezTo>
                  <a:cubicBezTo>
                    <a:pt x="16548" y="8047"/>
                    <a:pt x="16673" y="7998"/>
                    <a:pt x="16765" y="7904"/>
                  </a:cubicBezTo>
                  <a:cubicBezTo>
                    <a:pt x="16794" y="7881"/>
                    <a:pt x="16794" y="7881"/>
                    <a:pt x="16794" y="7881"/>
                  </a:cubicBezTo>
                  <a:cubicBezTo>
                    <a:pt x="16794" y="7881"/>
                    <a:pt x="16852" y="7930"/>
                    <a:pt x="16914" y="7953"/>
                  </a:cubicBezTo>
                  <a:cubicBezTo>
                    <a:pt x="16977" y="7975"/>
                    <a:pt x="17039" y="7998"/>
                    <a:pt x="17097" y="8047"/>
                  </a:cubicBezTo>
                  <a:cubicBezTo>
                    <a:pt x="17159" y="8069"/>
                    <a:pt x="17218" y="8069"/>
                    <a:pt x="17280" y="8069"/>
                  </a:cubicBezTo>
                  <a:cubicBezTo>
                    <a:pt x="17371" y="8069"/>
                    <a:pt x="17463" y="8047"/>
                    <a:pt x="17525" y="7998"/>
                  </a:cubicBezTo>
                  <a:cubicBezTo>
                    <a:pt x="17617" y="7904"/>
                    <a:pt x="17617" y="7761"/>
                    <a:pt x="17583" y="7690"/>
                  </a:cubicBezTo>
                  <a:cubicBezTo>
                    <a:pt x="17554" y="7548"/>
                    <a:pt x="17434" y="7525"/>
                    <a:pt x="17371" y="7525"/>
                  </a:cubicBezTo>
                  <a:cubicBezTo>
                    <a:pt x="17371" y="7502"/>
                    <a:pt x="17401" y="7502"/>
                    <a:pt x="17463" y="7502"/>
                  </a:cubicBezTo>
                  <a:cubicBezTo>
                    <a:pt x="17496" y="7502"/>
                    <a:pt x="17554" y="7502"/>
                    <a:pt x="17617" y="7548"/>
                  </a:cubicBezTo>
                  <a:cubicBezTo>
                    <a:pt x="17675" y="7574"/>
                    <a:pt x="17766" y="7596"/>
                    <a:pt x="17829" y="7596"/>
                  </a:cubicBezTo>
                  <a:cubicBezTo>
                    <a:pt x="18074" y="7596"/>
                    <a:pt x="18103" y="7360"/>
                    <a:pt x="18132" y="7289"/>
                  </a:cubicBezTo>
                  <a:cubicBezTo>
                    <a:pt x="18165" y="7097"/>
                    <a:pt x="18103" y="6906"/>
                    <a:pt x="17949" y="6764"/>
                  </a:cubicBezTo>
                  <a:cubicBezTo>
                    <a:pt x="17920" y="6718"/>
                    <a:pt x="17891" y="6693"/>
                    <a:pt x="17829" y="6670"/>
                  </a:cubicBezTo>
                  <a:cubicBezTo>
                    <a:pt x="17800" y="6621"/>
                    <a:pt x="17766" y="6599"/>
                    <a:pt x="17737" y="6527"/>
                  </a:cubicBezTo>
                  <a:cubicBezTo>
                    <a:pt x="17708" y="6505"/>
                    <a:pt x="17708" y="6456"/>
                    <a:pt x="17708" y="6433"/>
                  </a:cubicBezTo>
                  <a:cubicBezTo>
                    <a:pt x="17675" y="6362"/>
                    <a:pt x="17646" y="6265"/>
                    <a:pt x="17525" y="6171"/>
                  </a:cubicBezTo>
                  <a:cubicBezTo>
                    <a:pt x="17496" y="6148"/>
                    <a:pt x="17496" y="6148"/>
                    <a:pt x="17496" y="6148"/>
                  </a:cubicBezTo>
                  <a:cubicBezTo>
                    <a:pt x="17342" y="6028"/>
                    <a:pt x="17189" y="5912"/>
                    <a:pt x="16852" y="5863"/>
                  </a:cubicBezTo>
                  <a:lnTo>
                    <a:pt x="16823" y="5863"/>
                  </a:lnTo>
                  <a:lnTo>
                    <a:pt x="16852" y="5863"/>
                  </a:lnTo>
                  <a:cubicBezTo>
                    <a:pt x="16885" y="5815"/>
                    <a:pt x="16885" y="5815"/>
                    <a:pt x="16885" y="5815"/>
                  </a:cubicBezTo>
                  <a:cubicBezTo>
                    <a:pt x="17068" y="5698"/>
                    <a:pt x="17068" y="5601"/>
                    <a:pt x="17097" y="5484"/>
                  </a:cubicBezTo>
                  <a:cubicBezTo>
                    <a:pt x="17097" y="5458"/>
                    <a:pt x="17097" y="5436"/>
                    <a:pt x="17097" y="5413"/>
                  </a:cubicBezTo>
                  <a:cubicBezTo>
                    <a:pt x="17130" y="5270"/>
                    <a:pt x="17068" y="5176"/>
                    <a:pt x="17039" y="5079"/>
                  </a:cubicBezTo>
                  <a:cubicBezTo>
                    <a:pt x="17006" y="5008"/>
                    <a:pt x="16977" y="4959"/>
                    <a:pt x="16977" y="4914"/>
                  </a:cubicBezTo>
                  <a:cubicBezTo>
                    <a:pt x="16947" y="4843"/>
                    <a:pt x="17006" y="4772"/>
                    <a:pt x="17130" y="4700"/>
                  </a:cubicBezTo>
                  <a:cubicBezTo>
                    <a:pt x="17159" y="4652"/>
                    <a:pt x="17189" y="4629"/>
                    <a:pt x="17218" y="4606"/>
                  </a:cubicBezTo>
                  <a:cubicBezTo>
                    <a:pt x="17309" y="4487"/>
                    <a:pt x="17371" y="4438"/>
                    <a:pt x="17463" y="4438"/>
                  </a:cubicBezTo>
                  <a:cubicBezTo>
                    <a:pt x="17463" y="4438"/>
                    <a:pt x="17463" y="4438"/>
                    <a:pt x="17496" y="4438"/>
                  </a:cubicBezTo>
                  <a:cubicBezTo>
                    <a:pt x="17525" y="4438"/>
                    <a:pt x="17554" y="4464"/>
                    <a:pt x="17617" y="4509"/>
                  </a:cubicBezTo>
                  <a:cubicBezTo>
                    <a:pt x="17675" y="4580"/>
                    <a:pt x="17737" y="4629"/>
                    <a:pt x="17891" y="4652"/>
                  </a:cubicBezTo>
                  <a:lnTo>
                    <a:pt x="17920" y="4652"/>
                  </a:lnTo>
                  <a:cubicBezTo>
                    <a:pt x="18132" y="4652"/>
                    <a:pt x="18257" y="4487"/>
                    <a:pt x="18377" y="4273"/>
                  </a:cubicBezTo>
                  <a:cubicBezTo>
                    <a:pt x="18407" y="4224"/>
                    <a:pt x="18436" y="4179"/>
                    <a:pt x="18469" y="4153"/>
                  </a:cubicBezTo>
                  <a:cubicBezTo>
                    <a:pt x="18652" y="3894"/>
                    <a:pt x="18469" y="3511"/>
                    <a:pt x="18315" y="3324"/>
                  </a:cubicBezTo>
                  <a:cubicBezTo>
                    <a:pt x="18257" y="3230"/>
                    <a:pt x="18224" y="3110"/>
                    <a:pt x="18224" y="2990"/>
                  </a:cubicBezTo>
                  <a:cubicBezTo>
                    <a:pt x="18224" y="2967"/>
                    <a:pt x="18224" y="2967"/>
                    <a:pt x="18224" y="2967"/>
                  </a:cubicBezTo>
                  <a:cubicBezTo>
                    <a:pt x="18224" y="2945"/>
                    <a:pt x="18224" y="2945"/>
                    <a:pt x="18224" y="2945"/>
                  </a:cubicBezTo>
                  <a:cubicBezTo>
                    <a:pt x="18224" y="2919"/>
                    <a:pt x="18224" y="2919"/>
                    <a:pt x="18224" y="2896"/>
                  </a:cubicBezTo>
                  <a:cubicBezTo>
                    <a:pt x="18224" y="2873"/>
                    <a:pt x="18224" y="2847"/>
                    <a:pt x="18224" y="2825"/>
                  </a:cubicBezTo>
                  <a:cubicBezTo>
                    <a:pt x="18224" y="2825"/>
                    <a:pt x="18224" y="2825"/>
                    <a:pt x="18224" y="2802"/>
                  </a:cubicBezTo>
                  <a:cubicBezTo>
                    <a:pt x="18257" y="2611"/>
                    <a:pt x="18257" y="2611"/>
                    <a:pt x="18257" y="2611"/>
                  </a:cubicBezTo>
                  <a:cubicBezTo>
                    <a:pt x="18195" y="2682"/>
                    <a:pt x="18195" y="2682"/>
                    <a:pt x="18195" y="2682"/>
                  </a:cubicBezTo>
                  <a:cubicBezTo>
                    <a:pt x="18132" y="2660"/>
                    <a:pt x="18074" y="2634"/>
                    <a:pt x="18012" y="2634"/>
                  </a:cubicBezTo>
                  <a:cubicBezTo>
                    <a:pt x="17983" y="2634"/>
                    <a:pt x="17920" y="2660"/>
                    <a:pt x="17858" y="2660"/>
                  </a:cubicBezTo>
                  <a:cubicBezTo>
                    <a:pt x="17829" y="2660"/>
                    <a:pt x="17800" y="2682"/>
                    <a:pt x="17766" y="2682"/>
                  </a:cubicBezTo>
                  <a:cubicBezTo>
                    <a:pt x="17737" y="2682"/>
                    <a:pt x="17708" y="2682"/>
                    <a:pt x="17675" y="2682"/>
                  </a:cubicBezTo>
                  <a:cubicBezTo>
                    <a:pt x="17646" y="2682"/>
                    <a:pt x="17646" y="2682"/>
                    <a:pt x="17646" y="2682"/>
                  </a:cubicBezTo>
                  <a:lnTo>
                    <a:pt x="17646" y="2660"/>
                  </a:lnTo>
                  <a:cubicBezTo>
                    <a:pt x="17675" y="2517"/>
                    <a:pt x="17525" y="2423"/>
                    <a:pt x="17434" y="2349"/>
                  </a:cubicBezTo>
                  <a:cubicBezTo>
                    <a:pt x="17401" y="2326"/>
                    <a:pt x="17371" y="2303"/>
                    <a:pt x="17342" y="2277"/>
                  </a:cubicBezTo>
                  <a:cubicBezTo>
                    <a:pt x="17251" y="2206"/>
                    <a:pt x="17159" y="2138"/>
                    <a:pt x="17068" y="2089"/>
                  </a:cubicBezTo>
                  <a:cubicBezTo>
                    <a:pt x="17006" y="2041"/>
                    <a:pt x="16977" y="2018"/>
                    <a:pt x="16914" y="1995"/>
                  </a:cubicBezTo>
                  <a:cubicBezTo>
                    <a:pt x="16885" y="1947"/>
                    <a:pt x="16852" y="1782"/>
                    <a:pt x="16885" y="1710"/>
                  </a:cubicBezTo>
                  <a:cubicBezTo>
                    <a:pt x="16885" y="1684"/>
                    <a:pt x="16914" y="1662"/>
                    <a:pt x="16914" y="1662"/>
                  </a:cubicBezTo>
                  <a:cubicBezTo>
                    <a:pt x="16977" y="1542"/>
                    <a:pt x="17039" y="1399"/>
                    <a:pt x="17006" y="1283"/>
                  </a:cubicBezTo>
                  <a:cubicBezTo>
                    <a:pt x="16947" y="1114"/>
                    <a:pt x="16640" y="1092"/>
                    <a:pt x="16611" y="1069"/>
                  </a:cubicBezTo>
                  <a:cubicBezTo>
                    <a:pt x="16582" y="1069"/>
                    <a:pt x="16582" y="1069"/>
                    <a:pt x="16582" y="1069"/>
                  </a:cubicBezTo>
                  <a:cubicBezTo>
                    <a:pt x="16582" y="1069"/>
                    <a:pt x="16548" y="1092"/>
                    <a:pt x="16519" y="1092"/>
                  </a:cubicBezTo>
                  <a:cubicBezTo>
                    <a:pt x="16457" y="1092"/>
                    <a:pt x="16399" y="1069"/>
                    <a:pt x="16399" y="1043"/>
                  </a:cubicBezTo>
                  <a:cubicBezTo>
                    <a:pt x="16307" y="926"/>
                    <a:pt x="16183" y="833"/>
                    <a:pt x="16000" y="758"/>
                  </a:cubicBezTo>
                  <a:cubicBezTo>
                    <a:pt x="15971" y="735"/>
                    <a:pt x="15971" y="735"/>
                    <a:pt x="15971" y="735"/>
                  </a:cubicBezTo>
                  <a:cubicBezTo>
                    <a:pt x="15941" y="735"/>
                    <a:pt x="15788" y="664"/>
                    <a:pt x="15788" y="641"/>
                  </a:cubicBezTo>
                  <a:cubicBezTo>
                    <a:pt x="15788" y="641"/>
                    <a:pt x="15788" y="641"/>
                    <a:pt x="15788" y="619"/>
                  </a:cubicBezTo>
                  <a:cubicBezTo>
                    <a:pt x="15908" y="450"/>
                    <a:pt x="15908" y="236"/>
                    <a:pt x="15788" y="94"/>
                  </a:cubicBezTo>
                  <a:cubicBezTo>
                    <a:pt x="15725" y="23"/>
                    <a:pt x="15634" y="0"/>
                    <a:pt x="15513" y="0"/>
                  </a:cubicBezTo>
                  <a:lnTo>
                    <a:pt x="15513" y="9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2" name="Google Shape;4052;p152"/>
            <p:cNvSpPr/>
            <p:nvPr/>
          </p:nvSpPr>
          <p:spPr>
            <a:xfrm>
              <a:off x="1300272" y="3723516"/>
              <a:ext cx="1733400" cy="2462608"/>
            </a:xfrm>
            <a:custGeom>
              <a:avLst/>
              <a:gdLst/>
              <a:ahLst/>
              <a:cxnLst/>
              <a:rect l="0" t="0" r="0" b="0"/>
              <a:pathLst>
                <a:path w="21574" h="21600" extrusionOk="0">
                  <a:moveTo>
                    <a:pt x="14837" y="86"/>
                  </a:moveTo>
                  <a:cubicBezTo>
                    <a:pt x="14837" y="86"/>
                    <a:pt x="14866" y="86"/>
                    <a:pt x="14866" y="106"/>
                  </a:cubicBezTo>
                  <a:cubicBezTo>
                    <a:pt x="15047" y="127"/>
                    <a:pt x="15019" y="337"/>
                    <a:pt x="15200" y="337"/>
                  </a:cubicBezTo>
                  <a:cubicBezTo>
                    <a:pt x="15262" y="337"/>
                    <a:pt x="15353" y="337"/>
                    <a:pt x="15410" y="337"/>
                  </a:cubicBezTo>
                  <a:cubicBezTo>
                    <a:pt x="15501" y="337"/>
                    <a:pt x="15592" y="337"/>
                    <a:pt x="15744" y="296"/>
                  </a:cubicBezTo>
                  <a:cubicBezTo>
                    <a:pt x="15835" y="253"/>
                    <a:pt x="15954" y="233"/>
                    <a:pt x="16045" y="233"/>
                  </a:cubicBezTo>
                  <a:cubicBezTo>
                    <a:pt x="16165" y="233"/>
                    <a:pt x="16227" y="253"/>
                    <a:pt x="16260" y="316"/>
                  </a:cubicBezTo>
                  <a:cubicBezTo>
                    <a:pt x="16288" y="443"/>
                    <a:pt x="16561" y="590"/>
                    <a:pt x="16680" y="633"/>
                  </a:cubicBezTo>
                  <a:cubicBezTo>
                    <a:pt x="16771" y="676"/>
                    <a:pt x="16742" y="843"/>
                    <a:pt x="16589" y="843"/>
                  </a:cubicBezTo>
                  <a:cubicBezTo>
                    <a:pt x="16561" y="843"/>
                    <a:pt x="16528" y="843"/>
                    <a:pt x="16499" y="823"/>
                  </a:cubicBezTo>
                  <a:cubicBezTo>
                    <a:pt x="16408" y="802"/>
                    <a:pt x="16317" y="779"/>
                    <a:pt x="16260" y="779"/>
                  </a:cubicBezTo>
                  <a:cubicBezTo>
                    <a:pt x="16165" y="779"/>
                    <a:pt x="16107" y="823"/>
                    <a:pt x="16198" y="886"/>
                  </a:cubicBezTo>
                  <a:cubicBezTo>
                    <a:pt x="16288" y="969"/>
                    <a:pt x="16379" y="1053"/>
                    <a:pt x="16227" y="1053"/>
                  </a:cubicBezTo>
                  <a:lnTo>
                    <a:pt x="16198" y="1053"/>
                  </a:lnTo>
                  <a:cubicBezTo>
                    <a:pt x="16165" y="1053"/>
                    <a:pt x="16165" y="1053"/>
                    <a:pt x="16136" y="1053"/>
                  </a:cubicBezTo>
                  <a:cubicBezTo>
                    <a:pt x="16016" y="1053"/>
                    <a:pt x="16227" y="1182"/>
                    <a:pt x="16074" y="1266"/>
                  </a:cubicBezTo>
                  <a:cubicBezTo>
                    <a:pt x="15897" y="1369"/>
                    <a:pt x="15926" y="1498"/>
                    <a:pt x="16045" y="1559"/>
                  </a:cubicBezTo>
                  <a:cubicBezTo>
                    <a:pt x="16136" y="1645"/>
                    <a:pt x="16288" y="1875"/>
                    <a:pt x="16260" y="1982"/>
                  </a:cubicBezTo>
                  <a:cubicBezTo>
                    <a:pt x="16227" y="2088"/>
                    <a:pt x="16437" y="2128"/>
                    <a:pt x="16317" y="2278"/>
                  </a:cubicBezTo>
                  <a:cubicBezTo>
                    <a:pt x="16227" y="2425"/>
                    <a:pt x="16260" y="2445"/>
                    <a:pt x="16016" y="2465"/>
                  </a:cubicBezTo>
                  <a:cubicBezTo>
                    <a:pt x="15773" y="2488"/>
                    <a:pt x="15744" y="2571"/>
                    <a:pt x="15682" y="2698"/>
                  </a:cubicBezTo>
                  <a:cubicBezTo>
                    <a:pt x="15653" y="2804"/>
                    <a:pt x="15592" y="2931"/>
                    <a:pt x="15835" y="3034"/>
                  </a:cubicBezTo>
                  <a:cubicBezTo>
                    <a:pt x="16074" y="3121"/>
                    <a:pt x="16680" y="3247"/>
                    <a:pt x="16771" y="3351"/>
                  </a:cubicBezTo>
                  <a:cubicBezTo>
                    <a:pt x="16861" y="3414"/>
                    <a:pt x="16952" y="3497"/>
                    <a:pt x="17072" y="3497"/>
                  </a:cubicBezTo>
                  <a:cubicBezTo>
                    <a:pt x="17134" y="3497"/>
                    <a:pt x="17195" y="3477"/>
                    <a:pt x="17224" y="3457"/>
                  </a:cubicBezTo>
                  <a:cubicBezTo>
                    <a:pt x="17406" y="3331"/>
                    <a:pt x="17554" y="3247"/>
                    <a:pt x="17315" y="3181"/>
                  </a:cubicBezTo>
                  <a:cubicBezTo>
                    <a:pt x="17072" y="3098"/>
                    <a:pt x="16952" y="2951"/>
                    <a:pt x="16952" y="2888"/>
                  </a:cubicBezTo>
                  <a:cubicBezTo>
                    <a:pt x="16952" y="2804"/>
                    <a:pt x="16981" y="2868"/>
                    <a:pt x="17195" y="2761"/>
                  </a:cubicBezTo>
                  <a:cubicBezTo>
                    <a:pt x="17406" y="2655"/>
                    <a:pt x="17616" y="2614"/>
                    <a:pt x="17678" y="2488"/>
                  </a:cubicBezTo>
                  <a:cubicBezTo>
                    <a:pt x="17740" y="2402"/>
                    <a:pt x="17859" y="2338"/>
                    <a:pt x="17950" y="2338"/>
                  </a:cubicBezTo>
                  <a:cubicBezTo>
                    <a:pt x="18008" y="2338"/>
                    <a:pt x="18041" y="2361"/>
                    <a:pt x="18041" y="2402"/>
                  </a:cubicBezTo>
                  <a:cubicBezTo>
                    <a:pt x="18070" y="2488"/>
                    <a:pt x="18160" y="2594"/>
                    <a:pt x="18160" y="2594"/>
                  </a:cubicBezTo>
                  <a:cubicBezTo>
                    <a:pt x="18160" y="2594"/>
                    <a:pt x="18070" y="2338"/>
                    <a:pt x="18251" y="2298"/>
                  </a:cubicBezTo>
                  <a:cubicBezTo>
                    <a:pt x="18313" y="2278"/>
                    <a:pt x="18370" y="2278"/>
                    <a:pt x="18403" y="2278"/>
                  </a:cubicBezTo>
                  <a:cubicBezTo>
                    <a:pt x="18494" y="2278"/>
                    <a:pt x="18552" y="2298"/>
                    <a:pt x="18643" y="2338"/>
                  </a:cubicBezTo>
                  <a:cubicBezTo>
                    <a:pt x="18766" y="2402"/>
                    <a:pt x="18824" y="2508"/>
                    <a:pt x="18857" y="2614"/>
                  </a:cubicBezTo>
                  <a:cubicBezTo>
                    <a:pt x="18766" y="2635"/>
                    <a:pt x="18733" y="2635"/>
                    <a:pt x="18733" y="2635"/>
                  </a:cubicBezTo>
                  <a:cubicBezTo>
                    <a:pt x="18733" y="2635"/>
                    <a:pt x="18766" y="2635"/>
                    <a:pt x="18857" y="2614"/>
                  </a:cubicBezTo>
                  <a:lnTo>
                    <a:pt x="18857" y="2635"/>
                  </a:lnTo>
                  <a:cubicBezTo>
                    <a:pt x="18857" y="2741"/>
                    <a:pt x="18766" y="3014"/>
                    <a:pt x="18915" y="3077"/>
                  </a:cubicBezTo>
                  <a:cubicBezTo>
                    <a:pt x="19067" y="3161"/>
                    <a:pt x="18977" y="3247"/>
                    <a:pt x="19096" y="3374"/>
                  </a:cubicBezTo>
                  <a:cubicBezTo>
                    <a:pt x="19187" y="3497"/>
                    <a:pt x="19311" y="3564"/>
                    <a:pt x="19550" y="3564"/>
                  </a:cubicBezTo>
                  <a:cubicBezTo>
                    <a:pt x="19793" y="3564"/>
                    <a:pt x="19793" y="3667"/>
                    <a:pt x="19851" y="3814"/>
                  </a:cubicBezTo>
                  <a:cubicBezTo>
                    <a:pt x="19941" y="3963"/>
                    <a:pt x="20275" y="4130"/>
                    <a:pt x="20519" y="4153"/>
                  </a:cubicBezTo>
                  <a:cubicBezTo>
                    <a:pt x="20791" y="4173"/>
                    <a:pt x="21273" y="4383"/>
                    <a:pt x="21364" y="4426"/>
                  </a:cubicBezTo>
                  <a:cubicBezTo>
                    <a:pt x="21483" y="4470"/>
                    <a:pt x="21483" y="4593"/>
                    <a:pt x="21302" y="4677"/>
                  </a:cubicBezTo>
                  <a:cubicBezTo>
                    <a:pt x="21120" y="4740"/>
                    <a:pt x="21273" y="4866"/>
                    <a:pt x="21244" y="5013"/>
                  </a:cubicBezTo>
                  <a:cubicBezTo>
                    <a:pt x="21211" y="5076"/>
                    <a:pt x="21182" y="5097"/>
                    <a:pt x="21149" y="5097"/>
                  </a:cubicBezTo>
                  <a:cubicBezTo>
                    <a:pt x="21120" y="5097"/>
                    <a:pt x="21092" y="5056"/>
                    <a:pt x="21030" y="4950"/>
                  </a:cubicBezTo>
                  <a:cubicBezTo>
                    <a:pt x="20972" y="4843"/>
                    <a:pt x="20881" y="4803"/>
                    <a:pt x="20820" y="4803"/>
                  </a:cubicBezTo>
                  <a:cubicBezTo>
                    <a:pt x="20758" y="4803"/>
                    <a:pt x="20696" y="4823"/>
                    <a:pt x="20638" y="4866"/>
                  </a:cubicBezTo>
                  <a:cubicBezTo>
                    <a:pt x="20457" y="4950"/>
                    <a:pt x="20486" y="5036"/>
                    <a:pt x="20696" y="5097"/>
                  </a:cubicBezTo>
                  <a:cubicBezTo>
                    <a:pt x="20910" y="5183"/>
                    <a:pt x="21120" y="5223"/>
                    <a:pt x="21120" y="5223"/>
                  </a:cubicBezTo>
                  <a:cubicBezTo>
                    <a:pt x="21120" y="5223"/>
                    <a:pt x="21092" y="5286"/>
                    <a:pt x="20939" y="5373"/>
                  </a:cubicBezTo>
                  <a:cubicBezTo>
                    <a:pt x="20820" y="5476"/>
                    <a:pt x="20729" y="5499"/>
                    <a:pt x="20881" y="5603"/>
                  </a:cubicBezTo>
                  <a:cubicBezTo>
                    <a:pt x="21030" y="5689"/>
                    <a:pt x="21120" y="5689"/>
                    <a:pt x="21211" y="5772"/>
                  </a:cubicBezTo>
                  <a:cubicBezTo>
                    <a:pt x="21273" y="5836"/>
                    <a:pt x="21393" y="5899"/>
                    <a:pt x="21273" y="6069"/>
                  </a:cubicBezTo>
                  <a:cubicBezTo>
                    <a:pt x="21149" y="6215"/>
                    <a:pt x="21149" y="6319"/>
                    <a:pt x="21001" y="6319"/>
                  </a:cubicBezTo>
                  <a:cubicBezTo>
                    <a:pt x="20972" y="6319"/>
                    <a:pt x="20939" y="6319"/>
                    <a:pt x="20910" y="6299"/>
                  </a:cubicBezTo>
                  <a:cubicBezTo>
                    <a:pt x="20696" y="6256"/>
                    <a:pt x="20638" y="6109"/>
                    <a:pt x="20547" y="6109"/>
                  </a:cubicBezTo>
                  <a:cubicBezTo>
                    <a:pt x="20547" y="6109"/>
                    <a:pt x="20519" y="6132"/>
                    <a:pt x="20486" y="6132"/>
                  </a:cubicBezTo>
                  <a:cubicBezTo>
                    <a:pt x="20395" y="6172"/>
                    <a:pt x="20304" y="6236"/>
                    <a:pt x="20213" y="6236"/>
                  </a:cubicBezTo>
                  <a:cubicBezTo>
                    <a:pt x="20156" y="6236"/>
                    <a:pt x="20123" y="6215"/>
                    <a:pt x="20065" y="6172"/>
                  </a:cubicBezTo>
                  <a:cubicBezTo>
                    <a:pt x="20032" y="6132"/>
                    <a:pt x="19941" y="6109"/>
                    <a:pt x="19851" y="6109"/>
                  </a:cubicBezTo>
                  <a:cubicBezTo>
                    <a:pt x="19764" y="6109"/>
                    <a:pt x="19702" y="6152"/>
                    <a:pt x="19731" y="6236"/>
                  </a:cubicBezTo>
                  <a:cubicBezTo>
                    <a:pt x="19764" y="6405"/>
                    <a:pt x="19822" y="6595"/>
                    <a:pt x="19974" y="6678"/>
                  </a:cubicBezTo>
                  <a:cubicBezTo>
                    <a:pt x="20123" y="6742"/>
                    <a:pt x="20275" y="6848"/>
                    <a:pt x="19912" y="6848"/>
                  </a:cubicBezTo>
                  <a:cubicBezTo>
                    <a:pt x="19521" y="6848"/>
                    <a:pt x="19401" y="6825"/>
                    <a:pt x="19311" y="6785"/>
                  </a:cubicBezTo>
                  <a:cubicBezTo>
                    <a:pt x="19278" y="6785"/>
                    <a:pt x="19278" y="6785"/>
                    <a:pt x="19249" y="6785"/>
                  </a:cubicBezTo>
                  <a:cubicBezTo>
                    <a:pt x="19158" y="6785"/>
                    <a:pt x="19038" y="6848"/>
                    <a:pt x="19158" y="6911"/>
                  </a:cubicBezTo>
                  <a:cubicBezTo>
                    <a:pt x="19311" y="6995"/>
                    <a:pt x="19401" y="6975"/>
                    <a:pt x="19550" y="7015"/>
                  </a:cubicBezTo>
                  <a:cubicBezTo>
                    <a:pt x="19702" y="7058"/>
                    <a:pt x="19793" y="7121"/>
                    <a:pt x="19941" y="7205"/>
                  </a:cubicBezTo>
                  <a:cubicBezTo>
                    <a:pt x="20065" y="7311"/>
                    <a:pt x="20304" y="7438"/>
                    <a:pt x="19974" y="7458"/>
                  </a:cubicBezTo>
                  <a:cubicBezTo>
                    <a:pt x="19611" y="7481"/>
                    <a:pt x="19702" y="7584"/>
                    <a:pt x="19764" y="7648"/>
                  </a:cubicBezTo>
                  <a:cubicBezTo>
                    <a:pt x="19822" y="7731"/>
                    <a:pt x="19941" y="7881"/>
                    <a:pt x="19702" y="7881"/>
                  </a:cubicBezTo>
                  <a:cubicBezTo>
                    <a:pt x="19430" y="7881"/>
                    <a:pt x="19187" y="7944"/>
                    <a:pt x="19125" y="8091"/>
                  </a:cubicBezTo>
                  <a:cubicBezTo>
                    <a:pt x="19067" y="8237"/>
                    <a:pt x="19278" y="8364"/>
                    <a:pt x="19096" y="8450"/>
                  </a:cubicBezTo>
                  <a:cubicBezTo>
                    <a:pt x="18915" y="8554"/>
                    <a:pt x="18766" y="8534"/>
                    <a:pt x="18948" y="8637"/>
                  </a:cubicBezTo>
                  <a:cubicBezTo>
                    <a:pt x="19125" y="8723"/>
                    <a:pt x="19096" y="8850"/>
                    <a:pt x="18977" y="8954"/>
                  </a:cubicBezTo>
                  <a:cubicBezTo>
                    <a:pt x="18886" y="9040"/>
                    <a:pt x="18824" y="9313"/>
                    <a:pt x="18643" y="9313"/>
                  </a:cubicBezTo>
                  <a:cubicBezTo>
                    <a:pt x="18461" y="9313"/>
                    <a:pt x="18523" y="9440"/>
                    <a:pt x="18552" y="9566"/>
                  </a:cubicBezTo>
                  <a:cubicBezTo>
                    <a:pt x="18614" y="9673"/>
                    <a:pt x="18676" y="9776"/>
                    <a:pt x="18886" y="9776"/>
                  </a:cubicBezTo>
                  <a:cubicBezTo>
                    <a:pt x="19096" y="9776"/>
                    <a:pt x="19401" y="9776"/>
                    <a:pt x="19311" y="9629"/>
                  </a:cubicBezTo>
                  <a:cubicBezTo>
                    <a:pt x="19187" y="9483"/>
                    <a:pt x="19249" y="9440"/>
                    <a:pt x="19430" y="9356"/>
                  </a:cubicBezTo>
                  <a:cubicBezTo>
                    <a:pt x="19611" y="9293"/>
                    <a:pt x="19702" y="9250"/>
                    <a:pt x="19822" y="9250"/>
                  </a:cubicBezTo>
                  <a:cubicBezTo>
                    <a:pt x="19851" y="9250"/>
                    <a:pt x="19884" y="9250"/>
                    <a:pt x="19912" y="9270"/>
                  </a:cubicBezTo>
                  <a:cubicBezTo>
                    <a:pt x="20065" y="9293"/>
                    <a:pt x="20032" y="9419"/>
                    <a:pt x="20185" y="9523"/>
                  </a:cubicBezTo>
                  <a:cubicBezTo>
                    <a:pt x="20304" y="9650"/>
                    <a:pt x="20246" y="9796"/>
                    <a:pt x="20213" y="9883"/>
                  </a:cubicBezTo>
                  <a:cubicBezTo>
                    <a:pt x="20185" y="9883"/>
                    <a:pt x="20185" y="9839"/>
                    <a:pt x="20156" y="9839"/>
                  </a:cubicBezTo>
                  <a:cubicBezTo>
                    <a:pt x="20123" y="9839"/>
                    <a:pt x="20094" y="9862"/>
                    <a:pt x="20065" y="9903"/>
                  </a:cubicBezTo>
                  <a:cubicBezTo>
                    <a:pt x="19974" y="10049"/>
                    <a:pt x="20032" y="10092"/>
                    <a:pt x="20065" y="10262"/>
                  </a:cubicBezTo>
                  <a:cubicBezTo>
                    <a:pt x="20123" y="10429"/>
                    <a:pt x="20185" y="10642"/>
                    <a:pt x="20185" y="10642"/>
                  </a:cubicBezTo>
                  <a:cubicBezTo>
                    <a:pt x="20246" y="10682"/>
                    <a:pt x="20246" y="10682"/>
                    <a:pt x="20246" y="10682"/>
                  </a:cubicBezTo>
                  <a:cubicBezTo>
                    <a:pt x="20156" y="10725"/>
                    <a:pt x="20065" y="10788"/>
                    <a:pt x="19974" y="10852"/>
                  </a:cubicBezTo>
                  <a:cubicBezTo>
                    <a:pt x="19793" y="11021"/>
                    <a:pt x="19941" y="11145"/>
                    <a:pt x="19793" y="11315"/>
                  </a:cubicBezTo>
                  <a:cubicBezTo>
                    <a:pt x="19640" y="11462"/>
                    <a:pt x="19339" y="11568"/>
                    <a:pt x="19038" y="11758"/>
                  </a:cubicBezTo>
                  <a:cubicBezTo>
                    <a:pt x="18857" y="11884"/>
                    <a:pt x="18552" y="11948"/>
                    <a:pt x="18280" y="11948"/>
                  </a:cubicBezTo>
                  <a:cubicBezTo>
                    <a:pt x="18131" y="11948"/>
                    <a:pt x="18008" y="11927"/>
                    <a:pt x="17917" y="11904"/>
                  </a:cubicBezTo>
                  <a:cubicBezTo>
                    <a:pt x="17830" y="11841"/>
                    <a:pt x="17740" y="11801"/>
                    <a:pt x="17678" y="11801"/>
                  </a:cubicBezTo>
                  <a:cubicBezTo>
                    <a:pt x="17587" y="11801"/>
                    <a:pt x="17525" y="11864"/>
                    <a:pt x="17377" y="11991"/>
                  </a:cubicBezTo>
                  <a:cubicBezTo>
                    <a:pt x="17072" y="12264"/>
                    <a:pt x="17406" y="12411"/>
                    <a:pt x="17406" y="12644"/>
                  </a:cubicBezTo>
                  <a:cubicBezTo>
                    <a:pt x="17406" y="12874"/>
                    <a:pt x="17286" y="12937"/>
                    <a:pt x="17072" y="13107"/>
                  </a:cubicBezTo>
                  <a:cubicBezTo>
                    <a:pt x="16890" y="13274"/>
                    <a:pt x="16709" y="13170"/>
                    <a:pt x="16470" y="13340"/>
                  </a:cubicBezTo>
                  <a:cubicBezTo>
                    <a:pt x="16260" y="13486"/>
                    <a:pt x="16709" y="13550"/>
                    <a:pt x="16709" y="13550"/>
                  </a:cubicBezTo>
                  <a:cubicBezTo>
                    <a:pt x="16709" y="13550"/>
                    <a:pt x="16288" y="13653"/>
                    <a:pt x="16045" y="13653"/>
                  </a:cubicBezTo>
                  <a:cubicBezTo>
                    <a:pt x="15954" y="13653"/>
                    <a:pt x="15897" y="13653"/>
                    <a:pt x="15864" y="13633"/>
                  </a:cubicBezTo>
                  <a:cubicBezTo>
                    <a:pt x="15744" y="13527"/>
                    <a:pt x="15262" y="13527"/>
                    <a:pt x="15262" y="13527"/>
                  </a:cubicBezTo>
                  <a:cubicBezTo>
                    <a:pt x="15262" y="13527"/>
                    <a:pt x="15320" y="13843"/>
                    <a:pt x="15320" y="14013"/>
                  </a:cubicBezTo>
                  <a:cubicBezTo>
                    <a:pt x="15320" y="14182"/>
                    <a:pt x="15592" y="14139"/>
                    <a:pt x="15592" y="14286"/>
                  </a:cubicBezTo>
                  <a:cubicBezTo>
                    <a:pt x="15592" y="14412"/>
                    <a:pt x="15353" y="14476"/>
                    <a:pt x="15353" y="14645"/>
                  </a:cubicBezTo>
                  <a:cubicBezTo>
                    <a:pt x="15353" y="14792"/>
                    <a:pt x="15229" y="14899"/>
                    <a:pt x="14928" y="14962"/>
                  </a:cubicBezTo>
                  <a:cubicBezTo>
                    <a:pt x="14899" y="14982"/>
                    <a:pt x="14837" y="14982"/>
                    <a:pt x="14775" y="14982"/>
                  </a:cubicBezTo>
                  <a:cubicBezTo>
                    <a:pt x="14536" y="14982"/>
                    <a:pt x="14293" y="14876"/>
                    <a:pt x="14173" y="14772"/>
                  </a:cubicBezTo>
                  <a:cubicBezTo>
                    <a:pt x="14050" y="14645"/>
                    <a:pt x="13872" y="14539"/>
                    <a:pt x="13658" y="14476"/>
                  </a:cubicBezTo>
                  <a:cubicBezTo>
                    <a:pt x="13600" y="14435"/>
                    <a:pt x="13448" y="14435"/>
                    <a:pt x="13295" y="14435"/>
                  </a:cubicBezTo>
                  <a:cubicBezTo>
                    <a:pt x="13114" y="14435"/>
                    <a:pt x="12875" y="14456"/>
                    <a:pt x="12751" y="14476"/>
                  </a:cubicBezTo>
                  <a:cubicBezTo>
                    <a:pt x="12512" y="14499"/>
                    <a:pt x="12116" y="14899"/>
                    <a:pt x="12116" y="14899"/>
                  </a:cubicBezTo>
                  <a:cubicBezTo>
                    <a:pt x="12116" y="14899"/>
                    <a:pt x="12302" y="14686"/>
                    <a:pt x="12149" y="14686"/>
                  </a:cubicBezTo>
                  <a:cubicBezTo>
                    <a:pt x="12149" y="14686"/>
                    <a:pt x="12149" y="14709"/>
                    <a:pt x="12116" y="14709"/>
                  </a:cubicBezTo>
                  <a:lnTo>
                    <a:pt x="12087" y="14709"/>
                  </a:lnTo>
                  <a:cubicBezTo>
                    <a:pt x="11939" y="14709"/>
                    <a:pt x="11815" y="14645"/>
                    <a:pt x="11605" y="14645"/>
                  </a:cubicBezTo>
                  <a:cubicBezTo>
                    <a:pt x="11543" y="14645"/>
                    <a:pt x="11485" y="14645"/>
                    <a:pt x="11395" y="14666"/>
                  </a:cubicBezTo>
                  <a:cubicBezTo>
                    <a:pt x="10999" y="14772"/>
                    <a:pt x="10970" y="14855"/>
                    <a:pt x="10821" y="15088"/>
                  </a:cubicBezTo>
                  <a:cubicBezTo>
                    <a:pt x="10669" y="15318"/>
                    <a:pt x="10879" y="15425"/>
                    <a:pt x="11089" y="15508"/>
                  </a:cubicBezTo>
                  <a:cubicBezTo>
                    <a:pt x="11333" y="15615"/>
                    <a:pt x="11184" y="15868"/>
                    <a:pt x="11089" y="16014"/>
                  </a:cubicBezTo>
                  <a:cubicBezTo>
                    <a:pt x="10999" y="16141"/>
                    <a:pt x="10999" y="16501"/>
                    <a:pt x="11089" y="16794"/>
                  </a:cubicBezTo>
                  <a:cubicBezTo>
                    <a:pt x="11184" y="17090"/>
                    <a:pt x="11485" y="17363"/>
                    <a:pt x="11605" y="17533"/>
                  </a:cubicBezTo>
                  <a:cubicBezTo>
                    <a:pt x="11757" y="17700"/>
                    <a:pt x="11906" y="17826"/>
                    <a:pt x="11939" y="18059"/>
                  </a:cubicBezTo>
                  <a:cubicBezTo>
                    <a:pt x="11996" y="18292"/>
                    <a:pt x="12087" y="18356"/>
                    <a:pt x="11996" y="18586"/>
                  </a:cubicBezTo>
                  <a:cubicBezTo>
                    <a:pt x="11906" y="18819"/>
                    <a:pt x="11757" y="18712"/>
                    <a:pt x="11757" y="18902"/>
                  </a:cubicBezTo>
                  <a:cubicBezTo>
                    <a:pt x="11757" y="19092"/>
                    <a:pt x="11848" y="19175"/>
                    <a:pt x="11757" y="19365"/>
                  </a:cubicBezTo>
                  <a:cubicBezTo>
                    <a:pt x="11667" y="19555"/>
                    <a:pt x="11514" y="19388"/>
                    <a:pt x="11485" y="19618"/>
                  </a:cubicBezTo>
                  <a:cubicBezTo>
                    <a:pt x="11452" y="19745"/>
                    <a:pt x="11514" y="19745"/>
                    <a:pt x="11576" y="19745"/>
                  </a:cubicBezTo>
                  <a:cubicBezTo>
                    <a:pt x="11605" y="19745"/>
                    <a:pt x="11605" y="19745"/>
                    <a:pt x="11634" y="19745"/>
                  </a:cubicBezTo>
                  <a:cubicBezTo>
                    <a:pt x="11695" y="19745"/>
                    <a:pt x="11724" y="19765"/>
                    <a:pt x="11757" y="19788"/>
                  </a:cubicBezTo>
                  <a:cubicBezTo>
                    <a:pt x="11786" y="19828"/>
                    <a:pt x="11815" y="19892"/>
                    <a:pt x="11815" y="19935"/>
                  </a:cubicBezTo>
                  <a:cubicBezTo>
                    <a:pt x="11815" y="19958"/>
                    <a:pt x="11815" y="19958"/>
                    <a:pt x="11815" y="19958"/>
                  </a:cubicBezTo>
                  <a:cubicBezTo>
                    <a:pt x="11576" y="20081"/>
                    <a:pt x="11576" y="20081"/>
                    <a:pt x="11576" y="20081"/>
                  </a:cubicBezTo>
                  <a:cubicBezTo>
                    <a:pt x="11939" y="20461"/>
                    <a:pt x="11939" y="20461"/>
                    <a:pt x="11939" y="20461"/>
                  </a:cubicBezTo>
                  <a:cubicBezTo>
                    <a:pt x="11939" y="20461"/>
                    <a:pt x="11695" y="20357"/>
                    <a:pt x="11514" y="20357"/>
                  </a:cubicBezTo>
                  <a:cubicBezTo>
                    <a:pt x="11423" y="20357"/>
                    <a:pt x="11362" y="20357"/>
                    <a:pt x="11333" y="20398"/>
                  </a:cubicBezTo>
                  <a:cubicBezTo>
                    <a:pt x="11242" y="20524"/>
                    <a:pt x="11213" y="20694"/>
                    <a:pt x="11061" y="20694"/>
                  </a:cubicBezTo>
                  <a:cubicBezTo>
                    <a:pt x="10999" y="20694"/>
                    <a:pt x="10941" y="20674"/>
                    <a:pt x="10879" y="20631"/>
                  </a:cubicBezTo>
                  <a:cubicBezTo>
                    <a:pt x="10760" y="20588"/>
                    <a:pt x="10669" y="20547"/>
                    <a:pt x="10607" y="20547"/>
                  </a:cubicBezTo>
                  <a:cubicBezTo>
                    <a:pt x="10487" y="20547"/>
                    <a:pt x="10426" y="20651"/>
                    <a:pt x="10368" y="20800"/>
                  </a:cubicBezTo>
                  <a:cubicBezTo>
                    <a:pt x="10277" y="21031"/>
                    <a:pt x="10368" y="21094"/>
                    <a:pt x="10154" y="21157"/>
                  </a:cubicBezTo>
                  <a:cubicBezTo>
                    <a:pt x="10034" y="21200"/>
                    <a:pt x="9671" y="21517"/>
                    <a:pt x="9490" y="21517"/>
                  </a:cubicBezTo>
                  <a:cubicBezTo>
                    <a:pt x="9399" y="21517"/>
                    <a:pt x="9370" y="21453"/>
                    <a:pt x="9370" y="21327"/>
                  </a:cubicBezTo>
                  <a:cubicBezTo>
                    <a:pt x="9428" y="20821"/>
                    <a:pt x="9370" y="20904"/>
                    <a:pt x="9642" y="20861"/>
                  </a:cubicBezTo>
                  <a:cubicBezTo>
                    <a:pt x="9943" y="20821"/>
                    <a:pt x="10154" y="20547"/>
                    <a:pt x="9791" y="20547"/>
                  </a:cubicBezTo>
                  <a:cubicBezTo>
                    <a:pt x="9428" y="20547"/>
                    <a:pt x="9337" y="20504"/>
                    <a:pt x="9279" y="20334"/>
                  </a:cubicBezTo>
                  <a:cubicBezTo>
                    <a:pt x="9279" y="20334"/>
                    <a:pt x="8974" y="20441"/>
                    <a:pt x="8706" y="20441"/>
                  </a:cubicBezTo>
                  <a:cubicBezTo>
                    <a:pt x="8463" y="20441"/>
                    <a:pt x="8220" y="20378"/>
                    <a:pt x="8162" y="20104"/>
                  </a:cubicBezTo>
                  <a:cubicBezTo>
                    <a:pt x="8038" y="19575"/>
                    <a:pt x="8071" y="19428"/>
                    <a:pt x="7766" y="19428"/>
                  </a:cubicBezTo>
                  <a:cubicBezTo>
                    <a:pt x="7766" y="19428"/>
                    <a:pt x="7737" y="19428"/>
                    <a:pt x="7680" y="19428"/>
                  </a:cubicBezTo>
                  <a:cubicBezTo>
                    <a:pt x="7317" y="19452"/>
                    <a:pt x="7226" y="19682"/>
                    <a:pt x="7317" y="19958"/>
                  </a:cubicBezTo>
                  <a:cubicBezTo>
                    <a:pt x="7404" y="20168"/>
                    <a:pt x="7284" y="20398"/>
                    <a:pt x="7041" y="20398"/>
                  </a:cubicBezTo>
                  <a:cubicBezTo>
                    <a:pt x="7012" y="20398"/>
                    <a:pt x="6950" y="20398"/>
                    <a:pt x="6892" y="20378"/>
                  </a:cubicBezTo>
                  <a:cubicBezTo>
                    <a:pt x="6591" y="20251"/>
                    <a:pt x="6228" y="19725"/>
                    <a:pt x="5985" y="19725"/>
                  </a:cubicBezTo>
                  <a:cubicBezTo>
                    <a:pt x="5985" y="19725"/>
                    <a:pt x="5985" y="19725"/>
                    <a:pt x="5956" y="19725"/>
                  </a:cubicBezTo>
                  <a:cubicBezTo>
                    <a:pt x="5804" y="19765"/>
                    <a:pt x="5746" y="19788"/>
                    <a:pt x="5746" y="19788"/>
                  </a:cubicBezTo>
                  <a:cubicBezTo>
                    <a:pt x="5684" y="19725"/>
                    <a:pt x="5655" y="19661"/>
                    <a:pt x="5622" y="19598"/>
                  </a:cubicBezTo>
                  <a:cubicBezTo>
                    <a:pt x="5594" y="19492"/>
                    <a:pt x="5503" y="19325"/>
                    <a:pt x="5321" y="19219"/>
                  </a:cubicBezTo>
                  <a:cubicBezTo>
                    <a:pt x="5140" y="19112"/>
                    <a:pt x="5111" y="18986"/>
                    <a:pt x="5140" y="18859"/>
                  </a:cubicBezTo>
                  <a:cubicBezTo>
                    <a:pt x="5169" y="18712"/>
                    <a:pt x="5293" y="18649"/>
                    <a:pt x="5594" y="18609"/>
                  </a:cubicBezTo>
                  <a:cubicBezTo>
                    <a:pt x="5923" y="18566"/>
                    <a:pt x="5804" y="18439"/>
                    <a:pt x="6047" y="18229"/>
                  </a:cubicBezTo>
                  <a:cubicBezTo>
                    <a:pt x="6286" y="18039"/>
                    <a:pt x="6257" y="18059"/>
                    <a:pt x="6047" y="18039"/>
                  </a:cubicBezTo>
                  <a:cubicBezTo>
                    <a:pt x="5833" y="18016"/>
                    <a:pt x="5775" y="17913"/>
                    <a:pt x="5594" y="17890"/>
                  </a:cubicBezTo>
                  <a:cubicBezTo>
                    <a:pt x="5412" y="17870"/>
                    <a:pt x="5412" y="17660"/>
                    <a:pt x="5383" y="17533"/>
                  </a:cubicBezTo>
                  <a:cubicBezTo>
                    <a:pt x="5350" y="17407"/>
                    <a:pt x="5412" y="17217"/>
                    <a:pt x="5321" y="17110"/>
                  </a:cubicBezTo>
                  <a:cubicBezTo>
                    <a:pt x="5202" y="17007"/>
                    <a:pt x="5140" y="17090"/>
                    <a:pt x="5078" y="16943"/>
                  </a:cubicBezTo>
                  <a:cubicBezTo>
                    <a:pt x="4987" y="16794"/>
                    <a:pt x="5049" y="16521"/>
                    <a:pt x="5078" y="16331"/>
                  </a:cubicBezTo>
                  <a:cubicBezTo>
                    <a:pt x="5111" y="16141"/>
                    <a:pt x="4839" y="16035"/>
                    <a:pt x="4687" y="15888"/>
                  </a:cubicBezTo>
                  <a:cubicBezTo>
                    <a:pt x="4534" y="15741"/>
                    <a:pt x="4414" y="15678"/>
                    <a:pt x="4233" y="15551"/>
                  </a:cubicBezTo>
                  <a:cubicBezTo>
                    <a:pt x="4142" y="15488"/>
                    <a:pt x="4023" y="15468"/>
                    <a:pt x="3932" y="15468"/>
                  </a:cubicBezTo>
                  <a:cubicBezTo>
                    <a:pt x="3812" y="15468"/>
                    <a:pt x="3689" y="15488"/>
                    <a:pt x="3598" y="15508"/>
                  </a:cubicBezTo>
                  <a:cubicBezTo>
                    <a:pt x="3417" y="15531"/>
                    <a:pt x="3087" y="15615"/>
                    <a:pt x="2782" y="15698"/>
                  </a:cubicBezTo>
                  <a:cubicBezTo>
                    <a:pt x="2510" y="15761"/>
                    <a:pt x="2361" y="15784"/>
                    <a:pt x="2209" y="15888"/>
                  </a:cubicBezTo>
                  <a:cubicBezTo>
                    <a:pt x="2027" y="15994"/>
                    <a:pt x="1846" y="15971"/>
                    <a:pt x="1636" y="16078"/>
                  </a:cubicBezTo>
                  <a:cubicBezTo>
                    <a:pt x="1636" y="16078"/>
                    <a:pt x="1425" y="16098"/>
                    <a:pt x="1244" y="16098"/>
                  </a:cubicBezTo>
                  <a:cubicBezTo>
                    <a:pt x="1153" y="16098"/>
                    <a:pt x="1062" y="16098"/>
                    <a:pt x="1001" y="16078"/>
                  </a:cubicBezTo>
                  <a:cubicBezTo>
                    <a:pt x="819" y="16035"/>
                    <a:pt x="757" y="15868"/>
                    <a:pt x="700" y="15678"/>
                  </a:cubicBezTo>
                  <a:cubicBezTo>
                    <a:pt x="609" y="15468"/>
                    <a:pt x="456" y="15468"/>
                    <a:pt x="246" y="15405"/>
                  </a:cubicBezTo>
                  <a:cubicBezTo>
                    <a:pt x="36" y="15318"/>
                    <a:pt x="217" y="15129"/>
                    <a:pt x="337" y="15025"/>
                  </a:cubicBezTo>
                  <a:cubicBezTo>
                    <a:pt x="485" y="14939"/>
                    <a:pt x="580" y="15002"/>
                    <a:pt x="609" y="14939"/>
                  </a:cubicBezTo>
                  <a:cubicBezTo>
                    <a:pt x="671" y="14855"/>
                    <a:pt x="700" y="14709"/>
                    <a:pt x="757" y="14645"/>
                  </a:cubicBezTo>
                  <a:cubicBezTo>
                    <a:pt x="790" y="14622"/>
                    <a:pt x="819" y="14622"/>
                    <a:pt x="848" y="14622"/>
                  </a:cubicBezTo>
                  <a:cubicBezTo>
                    <a:pt x="939" y="14622"/>
                    <a:pt x="1091" y="14686"/>
                    <a:pt x="1244" y="14709"/>
                  </a:cubicBezTo>
                  <a:cubicBezTo>
                    <a:pt x="1335" y="14729"/>
                    <a:pt x="1363" y="14752"/>
                    <a:pt x="1392" y="14752"/>
                  </a:cubicBezTo>
                  <a:cubicBezTo>
                    <a:pt x="1454" y="14752"/>
                    <a:pt x="1483" y="14709"/>
                    <a:pt x="1483" y="14622"/>
                  </a:cubicBezTo>
                  <a:cubicBezTo>
                    <a:pt x="1545" y="14499"/>
                    <a:pt x="1454" y="14392"/>
                    <a:pt x="1363" y="14372"/>
                  </a:cubicBezTo>
                  <a:cubicBezTo>
                    <a:pt x="1244" y="14349"/>
                    <a:pt x="1120" y="14329"/>
                    <a:pt x="972" y="14223"/>
                  </a:cubicBezTo>
                  <a:cubicBezTo>
                    <a:pt x="819" y="14139"/>
                    <a:pt x="1182" y="14013"/>
                    <a:pt x="1335" y="13906"/>
                  </a:cubicBezTo>
                  <a:cubicBezTo>
                    <a:pt x="1454" y="13803"/>
                    <a:pt x="1636" y="13760"/>
                    <a:pt x="1788" y="13633"/>
                  </a:cubicBezTo>
                  <a:cubicBezTo>
                    <a:pt x="1817" y="13613"/>
                    <a:pt x="1846" y="13590"/>
                    <a:pt x="1908" y="13590"/>
                  </a:cubicBezTo>
                  <a:cubicBezTo>
                    <a:pt x="1998" y="13590"/>
                    <a:pt x="2089" y="13676"/>
                    <a:pt x="2270" y="13739"/>
                  </a:cubicBezTo>
                  <a:cubicBezTo>
                    <a:pt x="2328" y="13760"/>
                    <a:pt x="2361" y="13760"/>
                    <a:pt x="2390" y="13760"/>
                  </a:cubicBezTo>
                  <a:cubicBezTo>
                    <a:pt x="2543" y="13760"/>
                    <a:pt x="2604" y="13613"/>
                    <a:pt x="2571" y="13527"/>
                  </a:cubicBezTo>
                  <a:cubicBezTo>
                    <a:pt x="2543" y="13403"/>
                    <a:pt x="2328" y="13466"/>
                    <a:pt x="2299" y="13380"/>
                  </a:cubicBezTo>
                  <a:cubicBezTo>
                    <a:pt x="2270" y="13297"/>
                    <a:pt x="2419" y="13253"/>
                    <a:pt x="2571" y="13253"/>
                  </a:cubicBezTo>
                  <a:cubicBezTo>
                    <a:pt x="2633" y="13253"/>
                    <a:pt x="2724" y="13274"/>
                    <a:pt x="2782" y="13297"/>
                  </a:cubicBezTo>
                  <a:cubicBezTo>
                    <a:pt x="2844" y="13317"/>
                    <a:pt x="2905" y="13340"/>
                    <a:pt x="2934" y="13340"/>
                  </a:cubicBezTo>
                  <a:cubicBezTo>
                    <a:pt x="3025" y="13340"/>
                    <a:pt x="3087" y="13233"/>
                    <a:pt x="3116" y="13127"/>
                  </a:cubicBezTo>
                  <a:cubicBezTo>
                    <a:pt x="3145" y="12980"/>
                    <a:pt x="3087" y="12833"/>
                    <a:pt x="2963" y="12727"/>
                  </a:cubicBezTo>
                  <a:cubicBezTo>
                    <a:pt x="2872" y="12644"/>
                    <a:pt x="2782" y="12644"/>
                    <a:pt x="2724" y="12517"/>
                  </a:cubicBezTo>
                  <a:cubicBezTo>
                    <a:pt x="2662" y="12391"/>
                    <a:pt x="2691" y="12327"/>
                    <a:pt x="2543" y="12221"/>
                  </a:cubicBezTo>
                  <a:cubicBezTo>
                    <a:pt x="2419" y="12117"/>
                    <a:pt x="2270" y="12011"/>
                    <a:pt x="1965" y="11968"/>
                  </a:cubicBezTo>
                  <a:cubicBezTo>
                    <a:pt x="1636" y="11948"/>
                    <a:pt x="1755" y="11904"/>
                    <a:pt x="1908" y="11778"/>
                  </a:cubicBezTo>
                  <a:cubicBezTo>
                    <a:pt x="2089" y="11651"/>
                    <a:pt x="2060" y="11611"/>
                    <a:pt x="2089" y="11462"/>
                  </a:cubicBezTo>
                  <a:cubicBezTo>
                    <a:pt x="2118" y="11315"/>
                    <a:pt x="1998" y="11188"/>
                    <a:pt x="1965" y="11042"/>
                  </a:cubicBezTo>
                  <a:cubicBezTo>
                    <a:pt x="1908" y="10895"/>
                    <a:pt x="2118" y="10809"/>
                    <a:pt x="2242" y="10705"/>
                  </a:cubicBezTo>
                  <a:cubicBezTo>
                    <a:pt x="2328" y="10619"/>
                    <a:pt x="2419" y="10535"/>
                    <a:pt x="2571" y="10535"/>
                  </a:cubicBezTo>
                  <a:cubicBezTo>
                    <a:pt x="2571" y="10535"/>
                    <a:pt x="2604" y="10535"/>
                    <a:pt x="2633" y="10535"/>
                  </a:cubicBezTo>
                  <a:cubicBezTo>
                    <a:pt x="2782" y="10556"/>
                    <a:pt x="2844" y="10705"/>
                    <a:pt x="2996" y="10725"/>
                  </a:cubicBezTo>
                  <a:cubicBezTo>
                    <a:pt x="3025" y="10725"/>
                    <a:pt x="3025" y="10725"/>
                    <a:pt x="3025" y="10725"/>
                  </a:cubicBezTo>
                  <a:cubicBezTo>
                    <a:pt x="3206" y="10725"/>
                    <a:pt x="3326" y="10472"/>
                    <a:pt x="3450" y="10325"/>
                  </a:cubicBezTo>
                  <a:cubicBezTo>
                    <a:pt x="3598" y="10136"/>
                    <a:pt x="3450" y="9862"/>
                    <a:pt x="3326" y="9673"/>
                  </a:cubicBezTo>
                  <a:cubicBezTo>
                    <a:pt x="3206" y="9566"/>
                    <a:pt x="3206" y="9419"/>
                    <a:pt x="3206" y="9313"/>
                  </a:cubicBezTo>
                  <a:cubicBezTo>
                    <a:pt x="3268" y="9250"/>
                    <a:pt x="3359" y="9166"/>
                    <a:pt x="3417" y="9103"/>
                  </a:cubicBezTo>
                  <a:cubicBezTo>
                    <a:pt x="3631" y="8890"/>
                    <a:pt x="3536" y="8830"/>
                    <a:pt x="3507" y="8597"/>
                  </a:cubicBezTo>
                  <a:cubicBezTo>
                    <a:pt x="3450" y="8384"/>
                    <a:pt x="3359" y="8490"/>
                    <a:pt x="3326" y="8301"/>
                  </a:cubicBezTo>
                  <a:cubicBezTo>
                    <a:pt x="3297" y="8134"/>
                    <a:pt x="3536" y="8197"/>
                    <a:pt x="3631" y="8048"/>
                  </a:cubicBezTo>
                  <a:cubicBezTo>
                    <a:pt x="3751" y="7901"/>
                    <a:pt x="3841" y="7881"/>
                    <a:pt x="4113" y="7774"/>
                  </a:cubicBezTo>
                  <a:cubicBezTo>
                    <a:pt x="4414" y="7668"/>
                    <a:pt x="4386" y="7605"/>
                    <a:pt x="4476" y="7438"/>
                  </a:cubicBezTo>
                  <a:cubicBezTo>
                    <a:pt x="4534" y="7351"/>
                    <a:pt x="4567" y="7331"/>
                    <a:pt x="4596" y="7331"/>
                  </a:cubicBezTo>
                  <a:cubicBezTo>
                    <a:pt x="4658" y="7331"/>
                    <a:pt x="4687" y="7374"/>
                    <a:pt x="4748" y="7458"/>
                  </a:cubicBezTo>
                  <a:cubicBezTo>
                    <a:pt x="4839" y="7541"/>
                    <a:pt x="4897" y="7605"/>
                    <a:pt x="5078" y="7605"/>
                  </a:cubicBezTo>
                  <a:cubicBezTo>
                    <a:pt x="5140" y="7605"/>
                    <a:pt x="5202" y="7605"/>
                    <a:pt x="5321" y="7584"/>
                  </a:cubicBezTo>
                  <a:cubicBezTo>
                    <a:pt x="5713" y="7501"/>
                    <a:pt x="5594" y="7481"/>
                    <a:pt x="5746" y="7311"/>
                  </a:cubicBezTo>
                  <a:cubicBezTo>
                    <a:pt x="5866" y="7142"/>
                    <a:pt x="5866" y="7165"/>
                    <a:pt x="6076" y="7058"/>
                  </a:cubicBezTo>
                  <a:cubicBezTo>
                    <a:pt x="6286" y="6975"/>
                    <a:pt x="6167" y="6995"/>
                    <a:pt x="6167" y="6785"/>
                  </a:cubicBezTo>
                  <a:cubicBezTo>
                    <a:pt x="6167" y="6595"/>
                    <a:pt x="6286" y="6615"/>
                    <a:pt x="6439" y="6445"/>
                  </a:cubicBezTo>
                  <a:cubicBezTo>
                    <a:pt x="6591" y="6279"/>
                    <a:pt x="6649" y="6299"/>
                    <a:pt x="6830" y="6172"/>
                  </a:cubicBezTo>
                  <a:cubicBezTo>
                    <a:pt x="7012" y="6069"/>
                    <a:pt x="6950" y="6109"/>
                    <a:pt x="6863" y="6046"/>
                  </a:cubicBezTo>
                  <a:cubicBezTo>
                    <a:pt x="6740" y="5962"/>
                    <a:pt x="6682" y="5856"/>
                    <a:pt x="6620" y="5646"/>
                  </a:cubicBezTo>
                  <a:cubicBezTo>
                    <a:pt x="6558" y="5413"/>
                    <a:pt x="6682" y="5499"/>
                    <a:pt x="6921" y="5350"/>
                  </a:cubicBezTo>
                  <a:cubicBezTo>
                    <a:pt x="7012" y="5309"/>
                    <a:pt x="7103" y="5286"/>
                    <a:pt x="7193" y="5286"/>
                  </a:cubicBezTo>
                  <a:cubicBezTo>
                    <a:pt x="7404" y="5286"/>
                    <a:pt x="7618" y="5350"/>
                    <a:pt x="7766" y="5350"/>
                  </a:cubicBezTo>
                  <a:cubicBezTo>
                    <a:pt x="7981" y="5350"/>
                    <a:pt x="7890" y="5476"/>
                    <a:pt x="7890" y="5476"/>
                  </a:cubicBezTo>
                  <a:cubicBezTo>
                    <a:pt x="7890" y="5476"/>
                    <a:pt x="7890" y="5456"/>
                    <a:pt x="7919" y="5456"/>
                  </a:cubicBezTo>
                  <a:cubicBezTo>
                    <a:pt x="7981" y="5373"/>
                    <a:pt x="8100" y="5286"/>
                    <a:pt x="8253" y="5246"/>
                  </a:cubicBezTo>
                  <a:cubicBezTo>
                    <a:pt x="8434" y="5223"/>
                    <a:pt x="8463" y="5246"/>
                    <a:pt x="8311" y="5140"/>
                  </a:cubicBezTo>
                  <a:cubicBezTo>
                    <a:pt x="8129" y="5013"/>
                    <a:pt x="8253" y="4950"/>
                    <a:pt x="8401" y="4843"/>
                  </a:cubicBezTo>
                  <a:cubicBezTo>
                    <a:pt x="8554" y="4720"/>
                    <a:pt x="8645" y="4720"/>
                    <a:pt x="8764" y="4573"/>
                  </a:cubicBezTo>
                  <a:cubicBezTo>
                    <a:pt x="8855" y="4426"/>
                    <a:pt x="8855" y="4406"/>
                    <a:pt x="8797" y="4300"/>
                  </a:cubicBezTo>
                  <a:cubicBezTo>
                    <a:pt x="8706" y="4216"/>
                    <a:pt x="8673" y="4130"/>
                    <a:pt x="8616" y="3943"/>
                  </a:cubicBezTo>
                  <a:cubicBezTo>
                    <a:pt x="8554" y="3774"/>
                    <a:pt x="8583" y="3687"/>
                    <a:pt x="8434" y="3687"/>
                  </a:cubicBezTo>
                  <a:cubicBezTo>
                    <a:pt x="8434" y="3687"/>
                    <a:pt x="8401" y="3687"/>
                    <a:pt x="8372" y="3687"/>
                  </a:cubicBezTo>
                  <a:cubicBezTo>
                    <a:pt x="8129" y="3710"/>
                    <a:pt x="7981" y="3774"/>
                    <a:pt x="7799" y="3857"/>
                  </a:cubicBezTo>
                  <a:cubicBezTo>
                    <a:pt x="7680" y="3920"/>
                    <a:pt x="7585" y="3963"/>
                    <a:pt x="7494" y="3963"/>
                  </a:cubicBezTo>
                  <a:cubicBezTo>
                    <a:pt x="7436" y="3963"/>
                    <a:pt x="7404" y="3963"/>
                    <a:pt x="7346" y="3943"/>
                  </a:cubicBezTo>
                  <a:cubicBezTo>
                    <a:pt x="7226" y="3857"/>
                    <a:pt x="7284" y="3814"/>
                    <a:pt x="7136" y="3687"/>
                  </a:cubicBezTo>
                  <a:cubicBezTo>
                    <a:pt x="7012" y="3564"/>
                    <a:pt x="7164" y="3497"/>
                    <a:pt x="7346" y="3267"/>
                  </a:cubicBezTo>
                  <a:cubicBezTo>
                    <a:pt x="7527" y="3057"/>
                    <a:pt x="7556" y="3077"/>
                    <a:pt x="7828" y="2931"/>
                  </a:cubicBezTo>
                  <a:cubicBezTo>
                    <a:pt x="8129" y="2781"/>
                    <a:pt x="8010" y="2718"/>
                    <a:pt x="8220" y="2718"/>
                  </a:cubicBezTo>
                  <a:cubicBezTo>
                    <a:pt x="8311" y="2718"/>
                    <a:pt x="8401" y="2718"/>
                    <a:pt x="8492" y="2718"/>
                  </a:cubicBezTo>
                  <a:cubicBezTo>
                    <a:pt x="8616" y="2718"/>
                    <a:pt x="8735" y="2698"/>
                    <a:pt x="8826" y="2635"/>
                  </a:cubicBezTo>
                  <a:cubicBezTo>
                    <a:pt x="8917" y="2571"/>
                    <a:pt x="9007" y="2551"/>
                    <a:pt x="9098" y="2551"/>
                  </a:cubicBezTo>
                  <a:cubicBezTo>
                    <a:pt x="9189" y="2551"/>
                    <a:pt x="9279" y="2571"/>
                    <a:pt x="9399" y="2614"/>
                  </a:cubicBezTo>
                  <a:cubicBezTo>
                    <a:pt x="9428" y="2635"/>
                    <a:pt x="9519" y="2655"/>
                    <a:pt x="9580" y="2655"/>
                  </a:cubicBezTo>
                  <a:cubicBezTo>
                    <a:pt x="9791" y="2655"/>
                    <a:pt x="10063" y="2571"/>
                    <a:pt x="10306" y="2551"/>
                  </a:cubicBezTo>
                  <a:cubicBezTo>
                    <a:pt x="10607" y="2488"/>
                    <a:pt x="10545" y="2338"/>
                    <a:pt x="10459" y="2255"/>
                  </a:cubicBezTo>
                  <a:cubicBezTo>
                    <a:pt x="10397" y="2148"/>
                    <a:pt x="10186" y="2108"/>
                    <a:pt x="10005" y="1962"/>
                  </a:cubicBezTo>
                  <a:cubicBezTo>
                    <a:pt x="9853" y="1812"/>
                    <a:pt x="9762" y="1749"/>
                    <a:pt x="10005" y="1645"/>
                  </a:cubicBezTo>
                  <a:cubicBezTo>
                    <a:pt x="10277" y="1519"/>
                    <a:pt x="10640" y="1432"/>
                    <a:pt x="10879" y="1369"/>
                  </a:cubicBezTo>
                  <a:cubicBezTo>
                    <a:pt x="10941" y="1349"/>
                    <a:pt x="10970" y="1349"/>
                    <a:pt x="10999" y="1349"/>
                  </a:cubicBezTo>
                  <a:cubicBezTo>
                    <a:pt x="11184" y="1349"/>
                    <a:pt x="11304" y="1498"/>
                    <a:pt x="11485" y="1539"/>
                  </a:cubicBezTo>
                  <a:cubicBezTo>
                    <a:pt x="11695" y="1582"/>
                    <a:pt x="11815" y="1622"/>
                    <a:pt x="11695" y="1749"/>
                  </a:cubicBezTo>
                  <a:cubicBezTo>
                    <a:pt x="11605" y="1898"/>
                    <a:pt x="11724" y="2088"/>
                    <a:pt x="12058" y="2108"/>
                  </a:cubicBezTo>
                  <a:lnTo>
                    <a:pt x="12087" y="2108"/>
                  </a:lnTo>
                  <a:cubicBezTo>
                    <a:pt x="12392" y="2108"/>
                    <a:pt x="12479" y="1918"/>
                    <a:pt x="12631" y="1835"/>
                  </a:cubicBezTo>
                  <a:cubicBezTo>
                    <a:pt x="12813" y="1729"/>
                    <a:pt x="13295" y="1392"/>
                    <a:pt x="13477" y="1266"/>
                  </a:cubicBezTo>
                  <a:cubicBezTo>
                    <a:pt x="13658" y="1139"/>
                    <a:pt x="13839" y="906"/>
                    <a:pt x="13930" y="759"/>
                  </a:cubicBezTo>
                  <a:cubicBezTo>
                    <a:pt x="14050" y="613"/>
                    <a:pt x="13782" y="653"/>
                    <a:pt x="13782" y="526"/>
                  </a:cubicBezTo>
                  <a:cubicBezTo>
                    <a:pt x="13782" y="423"/>
                    <a:pt x="13992" y="360"/>
                    <a:pt x="14235" y="360"/>
                  </a:cubicBezTo>
                  <a:cubicBezTo>
                    <a:pt x="14474" y="360"/>
                    <a:pt x="14594" y="190"/>
                    <a:pt x="14594" y="190"/>
                  </a:cubicBezTo>
                  <a:cubicBezTo>
                    <a:pt x="14594" y="190"/>
                    <a:pt x="14565" y="190"/>
                    <a:pt x="14503" y="210"/>
                  </a:cubicBezTo>
                  <a:cubicBezTo>
                    <a:pt x="14594" y="150"/>
                    <a:pt x="14746" y="86"/>
                    <a:pt x="14837" y="86"/>
                  </a:cubicBezTo>
                  <a:lnTo>
                    <a:pt x="14837" y="0"/>
                  </a:lnTo>
                  <a:cubicBezTo>
                    <a:pt x="14718" y="0"/>
                    <a:pt x="14594" y="43"/>
                    <a:pt x="14445" y="127"/>
                  </a:cubicBezTo>
                  <a:cubicBezTo>
                    <a:pt x="14173" y="273"/>
                    <a:pt x="14173" y="273"/>
                    <a:pt x="14173" y="273"/>
                  </a:cubicBezTo>
                  <a:cubicBezTo>
                    <a:pt x="13839" y="296"/>
                    <a:pt x="13629" y="380"/>
                    <a:pt x="13629" y="526"/>
                  </a:cubicBezTo>
                  <a:cubicBezTo>
                    <a:pt x="13629" y="653"/>
                    <a:pt x="13749" y="696"/>
                    <a:pt x="13811" y="716"/>
                  </a:cubicBezTo>
                  <a:lnTo>
                    <a:pt x="13839" y="716"/>
                  </a:lnTo>
                  <a:cubicBezTo>
                    <a:pt x="13749" y="843"/>
                    <a:pt x="13567" y="1096"/>
                    <a:pt x="13386" y="1202"/>
                  </a:cubicBezTo>
                  <a:cubicBezTo>
                    <a:pt x="12965" y="1519"/>
                    <a:pt x="12693" y="1708"/>
                    <a:pt x="12570" y="1772"/>
                  </a:cubicBezTo>
                  <a:cubicBezTo>
                    <a:pt x="12512" y="1792"/>
                    <a:pt x="12450" y="1835"/>
                    <a:pt x="12421" y="1875"/>
                  </a:cubicBezTo>
                  <a:cubicBezTo>
                    <a:pt x="12302" y="1962"/>
                    <a:pt x="12240" y="2025"/>
                    <a:pt x="12087" y="2025"/>
                  </a:cubicBezTo>
                  <a:cubicBezTo>
                    <a:pt x="12087" y="2025"/>
                    <a:pt x="12087" y="2025"/>
                    <a:pt x="12058" y="2025"/>
                  </a:cubicBezTo>
                  <a:cubicBezTo>
                    <a:pt x="11939" y="2002"/>
                    <a:pt x="11848" y="1962"/>
                    <a:pt x="11815" y="1918"/>
                  </a:cubicBezTo>
                  <a:cubicBezTo>
                    <a:pt x="11786" y="1875"/>
                    <a:pt x="11786" y="1835"/>
                    <a:pt x="11815" y="1792"/>
                  </a:cubicBezTo>
                  <a:cubicBezTo>
                    <a:pt x="11848" y="1749"/>
                    <a:pt x="11877" y="1665"/>
                    <a:pt x="11848" y="1602"/>
                  </a:cubicBezTo>
                  <a:cubicBezTo>
                    <a:pt x="11786" y="1519"/>
                    <a:pt x="11667" y="1498"/>
                    <a:pt x="11514" y="1455"/>
                  </a:cubicBezTo>
                  <a:cubicBezTo>
                    <a:pt x="11485" y="1455"/>
                    <a:pt x="11423" y="1412"/>
                    <a:pt x="11362" y="1369"/>
                  </a:cubicBezTo>
                  <a:cubicBezTo>
                    <a:pt x="11271" y="1329"/>
                    <a:pt x="11151" y="1266"/>
                    <a:pt x="10999" y="1266"/>
                  </a:cubicBezTo>
                  <a:cubicBezTo>
                    <a:pt x="10941" y="1266"/>
                    <a:pt x="10879" y="1266"/>
                    <a:pt x="10850" y="1286"/>
                  </a:cubicBezTo>
                  <a:cubicBezTo>
                    <a:pt x="10760" y="1306"/>
                    <a:pt x="10698" y="1329"/>
                    <a:pt x="10607" y="1349"/>
                  </a:cubicBezTo>
                  <a:cubicBezTo>
                    <a:pt x="10368" y="1412"/>
                    <a:pt x="10125" y="1475"/>
                    <a:pt x="9943" y="1559"/>
                  </a:cubicBezTo>
                  <a:cubicBezTo>
                    <a:pt x="9853" y="1622"/>
                    <a:pt x="9762" y="1665"/>
                    <a:pt x="9733" y="1749"/>
                  </a:cubicBezTo>
                  <a:cubicBezTo>
                    <a:pt x="9733" y="1835"/>
                    <a:pt x="9791" y="1918"/>
                    <a:pt x="9914" y="2002"/>
                  </a:cubicBezTo>
                  <a:cubicBezTo>
                    <a:pt x="10005" y="2088"/>
                    <a:pt x="10125" y="2148"/>
                    <a:pt x="10215" y="2192"/>
                  </a:cubicBezTo>
                  <a:cubicBezTo>
                    <a:pt x="10277" y="2235"/>
                    <a:pt x="10335" y="2255"/>
                    <a:pt x="10368" y="2298"/>
                  </a:cubicBezTo>
                  <a:cubicBezTo>
                    <a:pt x="10426" y="2361"/>
                    <a:pt x="10397" y="2402"/>
                    <a:pt x="10397" y="2402"/>
                  </a:cubicBezTo>
                  <a:cubicBezTo>
                    <a:pt x="10397" y="2425"/>
                    <a:pt x="10335" y="2445"/>
                    <a:pt x="10277" y="2465"/>
                  </a:cubicBezTo>
                  <a:cubicBezTo>
                    <a:pt x="10186" y="2465"/>
                    <a:pt x="10096" y="2488"/>
                    <a:pt x="10034" y="2508"/>
                  </a:cubicBezTo>
                  <a:cubicBezTo>
                    <a:pt x="9881" y="2531"/>
                    <a:pt x="9700" y="2571"/>
                    <a:pt x="9580" y="2571"/>
                  </a:cubicBezTo>
                  <a:cubicBezTo>
                    <a:pt x="9519" y="2571"/>
                    <a:pt x="9490" y="2551"/>
                    <a:pt x="9461" y="2551"/>
                  </a:cubicBezTo>
                  <a:cubicBezTo>
                    <a:pt x="9337" y="2488"/>
                    <a:pt x="9218" y="2465"/>
                    <a:pt x="9098" y="2465"/>
                  </a:cubicBezTo>
                  <a:cubicBezTo>
                    <a:pt x="8974" y="2465"/>
                    <a:pt x="8855" y="2508"/>
                    <a:pt x="8735" y="2571"/>
                  </a:cubicBezTo>
                  <a:cubicBezTo>
                    <a:pt x="8673" y="2614"/>
                    <a:pt x="8616" y="2635"/>
                    <a:pt x="8492" y="2635"/>
                  </a:cubicBezTo>
                  <a:cubicBezTo>
                    <a:pt x="8463" y="2635"/>
                    <a:pt x="8434" y="2635"/>
                    <a:pt x="8372" y="2635"/>
                  </a:cubicBezTo>
                  <a:cubicBezTo>
                    <a:pt x="8344" y="2635"/>
                    <a:pt x="8282" y="2635"/>
                    <a:pt x="8220" y="2635"/>
                  </a:cubicBezTo>
                  <a:cubicBezTo>
                    <a:pt x="8071" y="2635"/>
                    <a:pt x="8010" y="2678"/>
                    <a:pt x="7948" y="2741"/>
                  </a:cubicBezTo>
                  <a:cubicBezTo>
                    <a:pt x="7919" y="2761"/>
                    <a:pt x="7890" y="2804"/>
                    <a:pt x="7766" y="2868"/>
                  </a:cubicBezTo>
                  <a:cubicBezTo>
                    <a:pt x="7709" y="2888"/>
                    <a:pt x="7647" y="2931"/>
                    <a:pt x="7618" y="2931"/>
                  </a:cubicBezTo>
                  <a:cubicBezTo>
                    <a:pt x="7436" y="3014"/>
                    <a:pt x="7375" y="3057"/>
                    <a:pt x="7255" y="3224"/>
                  </a:cubicBezTo>
                  <a:cubicBezTo>
                    <a:pt x="7193" y="3287"/>
                    <a:pt x="7164" y="3331"/>
                    <a:pt x="7103" y="3374"/>
                  </a:cubicBezTo>
                  <a:cubicBezTo>
                    <a:pt x="7012" y="3497"/>
                    <a:pt x="6892" y="3604"/>
                    <a:pt x="7041" y="3751"/>
                  </a:cubicBezTo>
                  <a:cubicBezTo>
                    <a:pt x="7103" y="3794"/>
                    <a:pt x="7103" y="3814"/>
                    <a:pt x="7136" y="3857"/>
                  </a:cubicBezTo>
                  <a:cubicBezTo>
                    <a:pt x="7136" y="3900"/>
                    <a:pt x="7164" y="3943"/>
                    <a:pt x="7284" y="4004"/>
                  </a:cubicBezTo>
                  <a:cubicBezTo>
                    <a:pt x="7346" y="4047"/>
                    <a:pt x="7404" y="4067"/>
                    <a:pt x="7494" y="4067"/>
                  </a:cubicBezTo>
                  <a:cubicBezTo>
                    <a:pt x="7647" y="4067"/>
                    <a:pt x="7766" y="4004"/>
                    <a:pt x="7890" y="3920"/>
                  </a:cubicBezTo>
                  <a:cubicBezTo>
                    <a:pt x="8071" y="3837"/>
                    <a:pt x="8191" y="3794"/>
                    <a:pt x="8372" y="3774"/>
                  </a:cubicBezTo>
                  <a:cubicBezTo>
                    <a:pt x="8401" y="3774"/>
                    <a:pt x="8434" y="3774"/>
                    <a:pt x="8434" y="3774"/>
                  </a:cubicBezTo>
                  <a:cubicBezTo>
                    <a:pt x="8463" y="3794"/>
                    <a:pt x="8463" y="3814"/>
                    <a:pt x="8463" y="3814"/>
                  </a:cubicBezTo>
                  <a:cubicBezTo>
                    <a:pt x="8463" y="3857"/>
                    <a:pt x="8463" y="3900"/>
                    <a:pt x="8492" y="3963"/>
                  </a:cubicBezTo>
                  <a:cubicBezTo>
                    <a:pt x="8554" y="4153"/>
                    <a:pt x="8583" y="4237"/>
                    <a:pt x="8673" y="4343"/>
                  </a:cubicBezTo>
                  <a:cubicBezTo>
                    <a:pt x="8735" y="4406"/>
                    <a:pt x="8735" y="4406"/>
                    <a:pt x="8645" y="4530"/>
                  </a:cubicBezTo>
                  <a:cubicBezTo>
                    <a:pt x="8583" y="4593"/>
                    <a:pt x="8554" y="4634"/>
                    <a:pt x="8492" y="4657"/>
                  </a:cubicBezTo>
                  <a:cubicBezTo>
                    <a:pt x="8434" y="4697"/>
                    <a:pt x="8372" y="4720"/>
                    <a:pt x="8311" y="4783"/>
                  </a:cubicBezTo>
                  <a:cubicBezTo>
                    <a:pt x="8282" y="4803"/>
                    <a:pt x="8253" y="4823"/>
                    <a:pt x="8220" y="4843"/>
                  </a:cubicBezTo>
                  <a:cubicBezTo>
                    <a:pt x="8129" y="4907"/>
                    <a:pt x="7981" y="5036"/>
                    <a:pt x="8191" y="5183"/>
                  </a:cubicBezTo>
                  <a:cubicBezTo>
                    <a:pt x="8071" y="5203"/>
                    <a:pt x="8010" y="5246"/>
                    <a:pt x="7919" y="5286"/>
                  </a:cubicBezTo>
                  <a:cubicBezTo>
                    <a:pt x="7890" y="5266"/>
                    <a:pt x="7828" y="5266"/>
                    <a:pt x="7766" y="5266"/>
                  </a:cubicBezTo>
                  <a:cubicBezTo>
                    <a:pt x="7709" y="5266"/>
                    <a:pt x="7618" y="5246"/>
                    <a:pt x="7556" y="5246"/>
                  </a:cubicBezTo>
                  <a:cubicBezTo>
                    <a:pt x="7436" y="5223"/>
                    <a:pt x="7317" y="5203"/>
                    <a:pt x="7193" y="5203"/>
                  </a:cubicBezTo>
                  <a:cubicBezTo>
                    <a:pt x="7074" y="5203"/>
                    <a:pt x="6950" y="5223"/>
                    <a:pt x="6863" y="5286"/>
                  </a:cubicBezTo>
                  <a:cubicBezTo>
                    <a:pt x="6773" y="5330"/>
                    <a:pt x="6711" y="5350"/>
                    <a:pt x="6682" y="5373"/>
                  </a:cubicBezTo>
                  <a:cubicBezTo>
                    <a:pt x="6501" y="5413"/>
                    <a:pt x="6439" y="5476"/>
                    <a:pt x="6501" y="5666"/>
                  </a:cubicBezTo>
                  <a:cubicBezTo>
                    <a:pt x="6558" y="5879"/>
                    <a:pt x="6649" y="6005"/>
                    <a:pt x="6773" y="6089"/>
                  </a:cubicBezTo>
                  <a:cubicBezTo>
                    <a:pt x="6773" y="6109"/>
                    <a:pt x="6740" y="6109"/>
                    <a:pt x="6740" y="6109"/>
                  </a:cubicBezTo>
                  <a:cubicBezTo>
                    <a:pt x="6682" y="6152"/>
                    <a:pt x="6649" y="6172"/>
                    <a:pt x="6591" y="6192"/>
                  </a:cubicBezTo>
                  <a:cubicBezTo>
                    <a:pt x="6501" y="6236"/>
                    <a:pt x="6439" y="6279"/>
                    <a:pt x="6319" y="6405"/>
                  </a:cubicBezTo>
                  <a:cubicBezTo>
                    <a:pt x="6286" y="6468"/>
                    <a:pt x="6228" y="6489"/>
                    <a:pt x="6195" y="6532"/>
                  </a:cubicBezTo>
                  <a:cubicBezTo>
                    <a:pt x="6109" y="6572"/>
                    <a:pt x="6047" y="6635"/>
                    <a:pt x="6047" y="6785"/>
                  </a:cubicBezTo>
                  <a:cubicBezTo>
                    <a:pt x="6047" y="6888"/>
                    <a:pt x="6047" y="6932"/>
                    <a:pt x="6076" y="6975"/>
                  </a:cubicBezTo>
                  <a:cubicBezTo>
                    <a:pt x="6076" y="6975"/>
                    <a:pt x="6047" y="6975"/>
                    <a:pt x="6014" y="6995"/>
                  </a:cubicBezTo>
                  <a:cubicBezTo>
                    <a:pt x="5985" y="7015"/>
                    <a:pt x="5956" y="7015"/>
                    <a:pt x="5923" y="7038"/>
                  </a:cubicBezTo>
                  <a:cubicBezTo>
                    <a:pt x="5775" y="7101"/>
                    <a:pt x="5746" y="7121"/>
                    <a:pt x="5622" y="7268"/>
                  </a:cubicBezTo>
                  <a:cubicBezTo>
                    <a:pt x="5594" y="7311"/>
                    <a:pt x="5561" y="7351"/>
                    <a:pt x="5561" y="7374"/>
                  </a:cubicBezTo>
                  <a:cubicBezTo>
                    <a:pt x="5503" y="7438"/>
                    <a:pt x="5503" y="7458"/>
                    <a:pt x="5293" y="7501"/>
                  </a:cubicBezTo>
                  <a:cubicBezTo>
                    <a:pt x="5202" y="7501"/>
                    <a:pt x="5111" y="7521"/>
                    <a:pt x="5078" y="7521"/>
                  </a:cubicBezTo>
                  <a:cubicBezTo>
                    <a:pt x="4959" y="7521"/>
                    <a:pt x="4930" y="7501"/>
                    <a:pt x="4868" y="7418"/>
                  </a:cubicBezTo>
                  <a:cubicBezTo>
                    <a:pt x="4806" y="7331"/>
                    <a:pt x="4715" y="7248"/>
                    <a:pt x="4596" y="7248"/>
                  </a:cubicBezTo>
                  <a:cubicBezTo>
                    <a:pt x="4443" y="7248"/>
                    <a:pt x="4386" y="7351"/>
                    <a:pt x="4353" y="7395"/>
                  </a:cubicBezTo>
                  <a:cubicBezTo>
                    <a:pt x="4324" y="7438"/>
                    <a:pt x="4324" y="7481"/>
                    <a:pt x="4295" y="7501"/>
                  </a:cubicBezTo>
                  <a:cubicBezTo>
                    <a:pt x="4262" y="7605"/>
                    <a:pt x="4233" y="7628"/>
                    <a:pt x="4085" y="7691"/>
                  </a:cubicBezTo>
                  <a:cubicBezTo>
                    <a:pt x="3990" y="7711"/>
                    <a:pt x="3990" y="7711"/>
                    <a:pt x="3990" y="7711"/>
                  </a:cubicBezTo>
                  <a:cubicBezTo>
                    <a:pt x="3751" y="7794"/>
                    <a:pt x="3631" y="7838"/>
                    <a:pt x="3536" y="8007"/>
                  </a:cubicBezTo>
                  <a:cubicBezTo>
                    <a:pt x="3507" y="8048"/>
                    <a:pt x="3450" y="8048"/>
                    <a:pt x="3388" y="8071"/>
                  </a:cubicBezTo>
                  <a:cubicBezTo>
                    <a:pt x="3297" y="8111"/>
                    <a:pt x="3178" y="8174"/>
                    <a:pt x="3206" y="8324"/>
                  </a:cubicBezTo>
                  <a:cubicBezTo>
                    <a:pt x="3206" y="8427"/>
                    <a:pt x="3268" y="8470"/>
                    <a:pt x="3326" y="8490"/>
                  </a:cubicBezTo>
                  <a:cubicBezTo>
                    <a:pt x="3326" y="8513"/>
                    <a:pt x="3359" y="8534"/>
                    <a:pt x="3359" y="8617"/>
                  </a:cubicBezTo>
                  <a:cubicBezTo>
                    <a:pt x="3388" y="8660"/>
                    <a:pt x="3388" y="8723"/>
                    <a:pt x="3417" y="8764"/>
                  </a:cubicBezTo>
                  <a:cubicBezTo>
                    <a:pt x="3450" y="8870"/>
                    <a:pt x="3450" y="8913"/>
                    <a:pt x="3326" y="9040"/>
                  </a:cubicBezTo>
                  <a:cubicBezTo>
                    <a:pt x="3235" y="9123"/>
                    <a:pt x="3145" y="9207"/>
                    <a:pt x="3116" y="9270"/>
                  </a:cubicBezTo>
                  <a:cubicBezTo>
                    <a:pt x="3087" y="9293"/>
                    <a:pt x="3087" y="9293"/>
                    <a:pt x="3087" y="9293"/>
                  </a:cubicBezTo>
                  <a:cubicBezTo>
                    <a:pt x="3087" y="9313"/>
                    <a:pt x="3087" y="9313"/>
                    <a:pt x="3087" y="9313"/>
                  </a:cubicBezTo>
                  <a:cubicBezTo>
                    <a:pt x="3087" y="9440"/>
                    <a:pt x="3087" y="9586"/>
                    <a:pt x="3206" y="9713"/>
                  </a:cubicBezTo>
                  <a:cubicBezTo>
                    <a:pt x="3359" y="9903"/>
                    <a:pt x="3450" y="10156"/>
                    <a:pt x="3359" y="10282"/>
                  </a:cubicBezTo>
                  <a:cubicBezTo>
                    <a:pt x="3326" y="10302"/>
                    <a:pt x="3297" y="10346"/>
                    <a:pt x="3268" y="10409"/>
                  </a:cubicBezTo>
                  <a:cubicBezTo>
                    <a:pt x="3206" y="10472"/>
                    <a:pt x="3087" y="10642"/>
                    <a:pt x="3025" y="10642"/>
                  </a:cubicBezTo>
                  <a:cubicBezTo>
                    <a:pt x="2996" y="10642"/>
                    <a:pt x="2963" y="10619"/>
                    <a:pt x="2905" y="10579"/>
                  </a:cubicBezTo>
                  <a:cubicBezTo>
                    <a:pt x="2844" y="10535"/>
                    <a:pt x="2782" y="10472"/>
                    <a:pt x="2633" y="10452"/>
                  </a:cubicBezTo>
                  <a:cubicBezTo>
                    <a:pt x="2633" y="10452"/>
                    <a:pt x="2604" y="10452"/>
                    <a:pt x="2571" y="10452"/>
                  </a:cubicBezTo>
                  <a:cubicBezTo>
                    <a:pt x="2361" y="10452"/>
                    <a:pt x="2242" y="10556"/>
                    <a:pt x="2151" y="10642"/>
                  </a:cubicBezTo>
                  <a:cubicBezTo>
                    <a:pt x="2118" y="10682"/>
                    <a:pt x="2089" y="10705"/>
                    <a:pt x="2060" y="10725"/>
                  </a:cubicBezTo>
                  <a:cubicBezTo>
                    <a:pt x="1937" y="10809"/>
                    <a:pt x="1788" y="10915"/>
                    <a:pt x="1817" y="11062"/>
                  </a:cubicBezTo>
                  <a:cubicBezTo>
                    <a:pt x="1846" y="11125"/>
                    <a:pt x="1879" y="11188"/>
                    <a:pt x="1908" y="11252"/>
                  </a:cubicBezTo>
                  <a:cubicBezTo>
                    <a:pt x="1937" y="11315"/>
                    <a:pt x="1998" y="11378"/>
                    <a:pt x="1965" y="11441"/>
                  </a:cubicBezTo>
                  <a:cubicBezTo>
                    <a:pt x="1965" y="11485"/>
                    <a:pt x="1965" y="11505"/>
                    <a:pt x="1965" y="11548"/>
                  </a:cubicBezTo>
                  <a:cubicBezTo>
                    <a:pt x="1937" y="11611"/>
                    <a:pt x="1937" y="11651"/>
                    <a:pt x="1817" y="11715"/>
                  </a:cubicBezTo>
                  <a:cubicBezTo>
                    <a:pt x="1788" y="11758"/>
                    <a:pt x="1788" y="11758"/>
                    <a:pt x="1788" y="11758"/>
                  </a:cubicBezTo>
                  <a:cubicBezTo>
                    <a:pt x="1664" y="11821"/>
                    <a:pt x="1607" y="11884"/>
                    <a:pt x="1636" y="11968"/>
                  </a:cubicBezTo>
                  <a:cubicBezTo>
                    <a:pt x="1664" y="12031"/>
                    <a:pt x="1817" y="12054"/>
                    <a:pt x="1937" y="12074"/>
                  </a:cubicBezTo>
                  <a:cubicBezTo>
                    <a:pt x="2180" y="12074"/>
                    <a:pt x="2299" y="12158"/>
                    <a:pt x="2419" y="12264"/>
                  </a:cubicBezTo>
                  <a:cubicBezTo>
                    <a:pt x="2452" y="12284"/>
                    <a:pt x="2452" y="12284"/>
                    <a:pt x="2452" y="12284"/>
                  </a:cubicBezTo>
                  <a:cubicBezTo>
                    <a:pt x="2510" y="12327"/>
                    <a:pt x="2543" y="12370"/>
                    <a:pt x="2543" y="12431"/>
                  </a:cubicBezTo>
                  <a:cubicBezTo>
                    <a:pt x="2571" y="12454"/>
                    <a:pt x="2571" y="12494"/>
                    <a:pt x="2604" y="12557"/>
                  </a:cubicBezTo>
                  <a:cubicBezTo>
                    <a:pt x="2662" y="12644"/>
                    <a:pt x="2724" y="12684"/>
                    <a:pt x="2782" y="12727"/>
                  </a:cubicBezTo>
                  <a:cubicBezTo>
                    <a:pt x="2815" y="12727"/>
                    <a:pt x="2844" y="12747"/>
                    <a:pt x="2872" y="12790"/>
                  </a:cubicBezTo>
                  <a:cubicBezTo>
                    <a:pt x="2934" y="12854"/>
                    <a:pt x="3025" y="12980"/>
                    <a:pt x="2996" y="13107"/>
                  </a:cubicBezTo>
                  <a:cubicBezTo>
                    <a:pt x="2963" y="13213"/>
                    <a:pt x="2934" y="13253"/>
                    <a:pt x="2934" y="13253"/>
                  </a:cubicBezTo>
                  <a:cubicBezTo>
                    <a:pt x="2934" y="13253"/>
                    <a:pt x="2905" y="13253"/>
                    <a:pt x="2872" y="13233"/>
                  </a:cubicBezTo>
                  <a:cubicBezTo>
                    <a:pt x="2782" y="13190"/>
                    <a:pt x="2662" y="13170"/>
                    <a:pt x="2571" y="13170"/>
                  </a:cubicBezTo>
                  <a:cubicBezTo>
                    <a:pt x="2419" y="13170"/>
                    <a:pt x="2299" y="13213"/>
                    <a:pt x="2242" y="13253"/>
                  </a:cubicBezTo>
                  <a:cubicBezTo>
                    <a:pt x="2180" y="13297"/>
                    <a:pt x="2180" y="13340"/>
                    <a:pt x="2180" y="13403"/>
                  </a:cubicBezTo>
                  <a:cubicBezTo>
                    <a:pt x="2209" y="13486"/>
                    <a:pt x="2328" y="13506"/>
                    <a:pt x="2419" y="13527"/>
                  </a:cubicBezTo>
                  <a:lnTo>
                    <a:pt x="2452" y="13527"/>
                  </a:lnTo>
                  <a:cubicBezTo>
                    <a:pt x="2481" y="13570"/>
                    <a:pt x="2452" y="13633"/>
                    <a:pt x="2419" y="13653"/>
                  </a:cubicBezTo>
                  <a:cubicBezTo>
                    <a:pt x="2419" y="13676"/>
                    <a:pt x="2390" y="13676"/>
                    <a:pt x="2390" y="13676"/>
                  </a:cubicBezTo>
                  <a:cubicBezTo>
                    <a:pt x="2390" y="13676"/>
                    <a:pt x="2361" y="13676"/>
                    <a:pt x="2328" y="13653"/>
                  </a:cubicBezTo>
                  <a:cubicBezTo>
                    <a:pt x="2270" y="13633"/>
                    <a:pt x="2209" y="13613"/>
                    <a:pt x="2180" y="13590"/>
                  </a:cubicBezTo>
                  <a:cubicBezTo>
                    <a:pt x="2089" y="13550"/>
                    <a:pt x="1998" y="13506"/>
                    <a:pt x="1908" y="13506"/>
                  </a:cubicBezTo>
                  <a:cubicBezTo>
                    <a:pt x="1817" y="13506"/>
                    <a:pt x="1755" y="13527"/>
                    <a:pt x="1664" y="13590"/>
                  </a:cubicBezTo>
                  <a:cubicBezTo>
                    <a:pt x="1607" y="13653"/>
                    <a:pt x="1516" y="13696"/>
                    <a:pt x="1454" y="13739"/>
                  </a:cubicBezTo>
                  <a:cubicBezTo>
                    <a:pt x="1363" y="13760"/>
                    <a:pt x="1302" y="13803"/>
                    <a:pt x="1244" y="13843"/>
                  </a:cubicBezTo>
                  <a:cubicBezTo>
                    <a:pt x="1211" y="13866"/>
                    <a:pt x="1153" y="13886"/>
                    <a:pt x="1091" y="13929"/>
                  </a:cubicBezTo>
                  <a:cubicBezTo>
                    <a:pt x="972" y="13993"/>
                    <a:pt x="819" y="14076"/>
                    <a:pt x="819" y="14159"/>
                  </a:cubicBezTo>
                  <a:cubicBezTo>
                    <a:pt x="819" y="14203"/>
                    <a:pt x="819" y="14246"/>
                    <a:pt x="881" y="14286"/>
                  </a:cubicBezTo>
                  <a:cubicBezTo>
                    <a:pt x="1029" y="14392"/>
                    <a:pt x="1182" y="14435"/>
                    <a:pt x="1273" y="14456"/>
                  </a:cubicBezTo>
                  <a:cubicBezTo>
                    <a:pt x="1302" y="14456"/>
                    <a:pt x="1302" y="14456"/>
                    <a:pt x="1302" y="14456"/>
                  </a:cubicBezTo>
                  <a:cubicBezTo>
                    <a:pt x="1363" y="14476"/>
                    <a:pt x="1392" y="14519"/>
                    <a:pt x="1363" y="14602"/>
                  </a:cubicBezTo>
                  <a:cubicBezTo>
                    <a:pt x="1363" y="14622"/>
                    <a:pt x="1363" y="14645"/>
                    <a:pt x="1363" y="14645"/>
                  </a:cubicBezTo>
                  <a:cubicBezTo>
                    <a:pt x="1335" y="14645"/>
                    <a:pt x="1335" y="14645"/>
                    <a:pt x="1302" y="14622"/>
                  </a:cubicBezTo>
                  <a:cubicBezTo>
                    <a:pt x="1244" y="14622"/>
                    <a:pt x="1182" y="14602"/>
                    <a:pt x="1120" y="14582"/>
                  </a:cubicBezTo>
                  <a:cubicBezTo>
                    <a:pt x="1029" y="14562"/>
                    <a:pt x="939" y="14539"/>
                    <a:pt x="848" y="14539"/>
                  </a:cubicBezTo>
                  <a:cubicBezTo>
                    <a:pt x="757" y="14539"/>
                    <a:pt x="700" y="14562"/>
                    <a:pt x="671" y="14602"/>
                  </a:cubicBezTo>
                  <a:cubicBezTo>
                    <a:pt x="609" y="14666"/>
                    <a:pt x="547" y="14752"/>
                    <a:pt x="518" y="14835"/>
                  </a:cubicBezTo>
                  <a:cubicBezTo>
                    <a:pt x="518" y="14855"/>
                    <a:pt x="518" y="14876"/>
                    <a:pt x="518" y="14899"/>
                  </a:cubicBezTo>
                  <a:cubicBezTo>
                    <a:pt x="456" y="14899"/>
                    <a:pt x="366" y="14899"/>
                    <a:pt x="246" y="14982"/>
                  </a:cubicBezTo>
                  <a:cubicBezTo>
                    <a:pt x="217" y="15002"/>
                    <a:pt x="-26" y="15172"/>
                    <a:pt x="3" y="15341"/>
                  </a:cubicBezTo>
                  <a:cubicBezTo>
                    <a:pt x="36" y="15405"/>
                    <a:pt x="94" y="15445"/>
                    <a:pt x="184" y="15488"/>
                  </a:cubicBezTo>
                  <a:cubicBezTo>
                    <a:pt x="217" y="15488"/>
                    <a:pt x="275" y="15508"/>
                    <a:pt x="337" y="15531"/>
                  </a:cubicBezTo>
                  <a:cubicBezTo>
                    <a:pt x="456" y="15572"/>
                    <a:pt x="518" y="15572"/>
                    <a:pt x="580" y="15698"/>
                  </a:cubicBezTo>
                  <a:cubicBezTo>
                    <a:pt x="638" y="15888"/>
                    <a:pt x="728" y="16098"/>
                    <a:pt x="972" y="16164"/>
                  </a:cubicBezTo>
                  <a:cubicBezTo>
                    <a:pt x="1029" y="16184"/>
                    <a:pt x="1120" y="16204"/>
                    <a:pt x="1244" y="16204"/>
                  </a:cubicBezTo>
                  <a:cubicBezTo>
                    <a:pt x="1454" y="16204"/>
                    <a:pt x="1636" y="16184"/>
                    <a:pt x="1664" y="16164"/>
                  </a:cubicBezTo>
                  <a:cubicBezTo>
                    <a:pt x="1697" y="16164"/>
                    <a:pt x="1697" y="16164"/>
                    <a:pt x="1697" y="16164"/>
                  </a:cubicBezTo>
                  <a:cubicBezTo>
                    <a:pt x="1726" y="16164"/>
                    <a:pt x="1726" y="16164"/>
                    <a:pt x="1726" y="16164"/>
                  </a:cubicBezTo>
                  <a:cubicBezTo>
                    <a:pt x="1817" y="16098"/>
                    <a:pt x="1908" y="16078"/>
                    <a:pt x="1998" y="16058"/>
                  </a:cubicBezTo>
                  <a:cubicBezTo>
                    <a:pt x="2089" y="16035"/>
                    <a:pt x="2180" y="16014"/>
                    <a:pt x="2270" y="15951"/>
                  </a:cubicBezTo>
                  <a:cubicBezTo>
                    <a:pt x="2419" y="15888"/>
                    <a:pt x="2510" y="15868"/>
                    <a:pt x="2724" y="15805"/>
                  </a:cubicBezTo>
                  <a:cubicBezTo>
                    <a:pt x="2844" y="15784"/>
                    <a:pt x="2844" y="15784"/>
                    <a:pt x="2844" y="15784"/>
                  </a:cubicBezTo>
                  <a:cubicBezTo>
                    <a:pt x="2996" y="15741"/>
                    <a:pt x="2996" y="15741"/>
                    <a:pt x="2996" y="15741"/>
                  </a:cubicBezTo>
                  <a:cubicBezTo>
                    <a:pt x="3235" y="15678"/>
                    <a:pt x="3507" y="15595"/>
                    <a:pt x="3631" y="15595"/>
                  </a:cubicBezTo>
                  <a:cubicBezTo>
                    <a:pt x="3660" y="15572"/>
                    <a:pt x="3660" y="15572"/>
                    <a:pt x="3660" y="15572"/>
                  </a:cubicBezTo>
                  <a:cubicBezTo>
                    <a:pt x="3751" y="15572"/>
                    <a:pt x="3841" y="15551"/>
                    <a:pt x="3932" y="15551"/>
                  </a:cubicBezTo>
                  <a:cubicBezTo>
                    <a:pt x="4023" y="15551"/>
                    <a:pt x="4085" y="15572"/>
                    <a:pt x="4142" y="15615"/>
                  </a:cubicBezTo>
                  <a:cubicBezTo>
                    <a:pt x="4204" y="15635"/>
                    <a:pt x="4233" y="15678"/>
                    <a:pt x="4262" y="15698"/>
                  </a:cubicBezTo>
                  <a:cubicBezTo>
                    <a:pt x="4386" y="15784"/>
                    <a:pt x="4476" y="15848"/>
                    <a:pt x="4596" y="15931"/>
                  </a:cubicBezTo>
                  <a:cubicBezTo>
                    <a:pt x="4625" y="15994"/>
                    <a:pt x="4687" y="16035"/>
                    <a:pt x="4748" y="16078"/>
                  </a:cubicBezTo>
                  <a:cubicBezTo>
                    <a:pt x="4897" y="16164"/>
                    <a:pt x="4959" y="16224"/>
                    <a:pt x="4959" y="16311"/>
                  </a:cubicBezTo>
                  <a:cubicBezTo>
                    <a:pt x="4897" y="16521"/>
                    <a:pt x="4868" y="16794"/>
                    <a:pt x="4959" y="16964"/>
                  </a:cubicBezTo>
                  <a:cubicBezTo>
                    <a:pt x="5020" y="17090"/>
                    <a:pt x="5078" y="17110"/>
                    <a:pt x="5169" y="17130"/>
                  </a:cubicBezTo>
                  <a:cubicBezTo>
                    <a:pt x="5169" y="17130"/>
                    <a:pt x="5202" y="17153"/>
                    <a:pt x="5231" y="17174"/>
                  </a:cubicBezTo>
                  <a:cubicBezTo>
                    <a:pt x="5260" y="17197"/>
                    <a:pt x="5260" y="17280"/>
                    <a:pt x="5260" y="17363"/>
                  </a:cubicBezTo>
                  <a:cubicBezTo>
                    <a:pt x="5260" y="17427"/>
                    <a:pt x="5260" y="17490"/>
                    <a:pt x="5260" y="17553"/>
                  </a:cubicBezTo>
                  <a:cubicBezTo>
                    <a:pt x="5260" y="17573"/>
                    <a:pt x="5293" y="17596"/>
                    <a:pt x="5293" y="17617"/>
                  </a:cubicBezTo>
                  <a:cubicBezTo>
                    <a:pt x="5321" y="17763"/>
                    <a:pt x="5350" y="17953"/>
                    <a:pt x="5561" y="17976"/>
                  </a:cubicBezTo>
                  <a:cubicBezTo>
                    <a:pt x="5622" y="17996"/>
                    <a:pt x="5684" y="18016"/>
                    <a:pt x="5746" y="18039"/>
                  </a:cubicBezTo>
                  <a:cubicBezTo>
                    <a:pt x="5804" y="18059"/>
                    <a:pt x="5895" y="18103"/>
                    <a:pt x="6014" y="18123"/>
                  </a:cubicBezTo>
                  <a:cubicBezTo>
                    <a:pt x="6014" y="18143"/>
                    <a:pt x="5985" y="18163"/>
                    <a:pt x="5956" y="18186"/>
                  </a:cubicBezTo>
                  <a:cubicBezTo>
                    <a:pt x="5866" y="18269"/>
                    <a:pt x="5804" y="18333"/>
                    <a:pt x="5775" y="18396"/>
                  </a:cubicBezTo>
                  <a:cubicBezTo>
                    <a:pt x="5713" y="18479"/>
                    <a:pt x="5713" y="18502"/>
                    <a:pt x="5561" y="18523"/>
                  </a:cubicBezTo>
                  <a:cubicBezTo>
                    <a:pt x="5231" y="18566"/>
                    <a:pt x="5078" y="18629"/>
                    <a:pt x="5020" y="18839"/>
                  </a:cubicBezTo>
                  <a:cubicBezTo>
                    <a:pt x="4959" y="19029"/>
                    <a:pt x="5049" y="19175"/>
                    <a:pt x="5231" y="19282"/>
                  </a:cubicBezTo>
                  <a:cubicBezTo>
                    <a:pt x="5383" y="19365"/>
                    <a:pt x="5470" y="19512"/>
                    <a:pt x="5503" y="19618"/>
                  </a:cubicBezTo>
                  <a:cubicBezTo>
                    <a:pt x="5532" y="19705"/>
                    <a:pt x="5594" y="19765"/>
                    <a:pt x="5622" y="19828"/>
                  </a:cubicBezTo>
                  <a:cubicBezTo>
                    <a:pt x="5684" y="19892"/>
                    <a:pt x="5684" y="19892"/>
                    <a:pt x="5684" y="19892"/>
                  </a:cubicBezTo>
                  <a:cubicBezTo>
                    <a:pt x="5775" y="19871"/>
                    <a:pt x="5775" y="19871"/>
                    <a:pt x="5775" y="19871"/>
                  </a:cubicBezTo>
                  <a:cubicBezTo>
                    <a:pt x="6014" y="19808"/>
                    <a:pt x="6014" y="19808"/>
                    <a:pt x="6014" y="19808"/>
                  </a:cubicBezTo>
                  <a:cubicBezTo>
                    <a:pt x="6076" y="19808"/>
                    <a:pt x="6257" y="19978"/>
                    <a:pt x="6348" y="20081"/>
                  </a:cubicBezTo>
                  <a:cubicBezTo>
                    <a:pt x="6501" y="20231"/>
                    <a:pt x="6649" y="20378"/>
                    <a:pt x="6830" y="20441"/>
                  </a:cubicBezTo>
                  <a:cubicBezTo>
                    <a:pt x="6892" y="20484"/>
                    <a:pt x="6983" y="20484"/>
                    <a:pt x="7041" y="20484"/>
                  </a:cubicBezTo>
                  <a:cubicBezTo>
                    <a:pt x="7164" y="20484"/>
                    <a:pt x="7255" y="20461"/>
                    <a:pt x="7346" y="20398"/>
                  </a:cubicBezTo>
                  <a:cubicBezTo>
                    <a:pt x="7465" y="20271"/>
                    <a:pt x="7494" y="20104"/>
                    <a:pt x="7436" y="19935"/>
                  </a:cubicBezTo>
                  <a:cubicBezTo>
                    <a:pt x="7375" y="19788"/>
                    <a:pt x="7404" y="19682"/>
                    <a:pt x="7465" y="19598"/>
                  </a:cubicBezTo>
                  <a:cubicBezTo>
                    <a:pt x="7527" y="19555"/>
                    <a:pt x="7585" y="19512"/>
                    <a:pt x="7709" y="19512"/>
                  </a:cubicBezTo>
                  <a:cubicBezTo>
                    <a:pt x="7737" y="19512"/>
                    <a:pt x="7766" y="19512"/>
                    <a:pt x="7766" y="19512"/>
                  </a:cubicBezTo>
                  <a:cubicBezTo>
                    <a:pt x="7890" y="19512"/>
                    <a:pt x="7890" y="19512"/>
                    <a:pt x="7981" y="19871"/>
                  </a:cubicBezTo>
                  <a:cubicBezTo>
                    <a:pt x="7981" y="19958"/>
                    <a:pt x="8010" y="20041"/>
                    <a:pt x="8038" y="20125"/>
                  </a:cubicBezTo>
                  <a:cubicBezTo>
                    <a:pt x="8100" y="20398"/>
                    <a:pt x="8344" y="20547"/>
                    <a:pt x="8706" y="20547"/>
                  </a:cubicBezTo>
                  <a:cubicBezTo>
                    <a:pt x="8888" y="20547"/>
                    <a:pt x="9065" y="20504"/>
                    <a:pt x="9189" y="20461"/>
                  </a:cubicBezTo>
                  <a:cubicBezTo>
                    <a:pt x="9279" y="20588"/>
                    <a:pt x="9461" y="20631"/>
                    <a:pt x="9791" y="20631"/>
                  </a:cubicBezTo>
                  <a:cubicBezTo>
                    <a:pt x="9853" y="20631"/>
                    <a:pt x="9853" y="20631"/>
                    <a:pt x="9853" y="20631"/>
                  </a:cubicBezTo>
                  <a:cubicBezTo>
                    <a:pt x="9853" y="20631"/>
                    <a:pt x="9853" y="20651"/>
                    <a:pt x="9824" y="20674"/>
                  </a:cubicBezTo>
                  <a:cubicBezTo>
                    <a:pt x="9791" y="20737"/>
                    <a:pt x="9700" y="20777"/>
                    <a:pt x="9642" y="20777"/>
                  </a:cubicBezTo>
                  <a:cubicBezTo>
                    <a:pt x="9609" y="20777"/>
                    <a:pt x="9580" y="20777"/>
                    <a:pt x="9552" y="20777"/>
                  </a:cubicBezTo>
                  <a:cubicBezTo>
                    <a:pt x="9279" y="20800"/>
                    <a:pt x="9279" y="20884"/>
                    <a:pt x="9251" y="21157"/>
                  </a:cubicBezTo>
                  <a:cubicBezTo>
                    <a:pt x="9251" y="21200"/>
                    <a:pt x="9251" y="21240"/>
                    <a:pt x="9251" y="21304"/>
                  </a:cubicBezTo>
                  <a:cubicBezTo>
                    <a:pt x="9251" y="21430"/>
                    <a:pt x="9251" y="21517"/>
                    <a:pt x="9337" y="21557"/>
                  </a:cubicBezTo>
                  <a:cubicBezTo>
                    <a:pt x="9370" y="21580"/>
                    <a:pt x="9428" y="21600"/>
                    <a:pt x="9490" y="21600"/>
                  </a:cubicBezTo>
                  <a:cubicBezTo>
                    <a:pt x="9642" y="21600"/>
                    <a:pt x="9791" y="21494"/>
                    <a:pt x="10034" y="21347"/>
                  </a:cubicBezTo>
                  <a:cubicBezTo>
                    <a:pt x="10096" y="21304"/>
                    <a:pt x="10186" y="21240"/>
                    <a:pt x="10215" y="21240"/>
                  </a:cubicBezTo>
                  <a:cubicBezTo>
                    <a:pt x="10397" y="21177"/>
                    <a:pt x="10426" y="21094"/>
                    <a:pt x="10426" y="21010"/>
                  </a:cubicBezTo>
                  <a:cubicBezTo>
                    <a:pt x="10426" y="20947"/>
                    <a:pt x="10459" y="20904"/>
                    <a:pt x="10487" y="20821"/>
                  </a:cubicBezTo>
                  <a:cubicBezTo>
                    <a:pt x="10487" y="20777"/>
                    <a:pt x="10545" y="20631"/>
                    <a:pt x="10607" y="20631"/>
                  </a:cubicBezTo>
                  <a:cubicBezTo>
                    <a:pt x="10640" y="20631"/>
                    <a:pt x="10669" y="20651"/>
                    <a:pt x="10788" y="20714"/>
                  </a:cubicBezTo>
                  <a:cubicBezTo>
                    <a:pt x="10879" y="20757"/>
                    <a:pt x="10970" y="20777"/>
                    <a:pt x="11061" y="20777"/>
                  </a:cubicBezTo>
                  <a:cubicBezTo>
                    <a:pt x="11242" y="20777"/>
                    <a:pt x="11304" y="20651"/>
                    <a:pt x="11362" y="20567"/>
                  </a:cubicBezTo>
                  <a:cubicBezTo>
                    <a:pt x="11395" y="20524"/>
                    <a:pt x="11423" y="20484"/>
                    <a:pt x="11452" y="20461"/>
                  </a:cubicBezTo>
                  <a:cubicBezTo>
                    <a:pt x="11452" y="20441"/>
                    <a:pt x="11452" y="20441"/>
                    <a:pt x="11514" y="20441"/>
                  </a:cubicBezTo>
                  <a:cubicBezTo>
                    <a:pt x="11634" y="20441"/>
                    <a:pt x="11815" y="20524"/>
                    <a:pt x="11877" y="20547"/>
                  </a:cubicBezTo>
                  <a:cubicBezTo>
                    <a:pt x="12058" y="20421"/>
                    <a:pt x="12058" y="20421"/>
                    <a:pt x="12058" y="20421"/>
                  </a:cubicBezTo>
                  <a:cubicBezTo>
                    <a:pt x="11724" y="20104"/>
                    <a:pt x="11724" y="20104"/>
                    <a:pt x="11724" y="20104"/>
                  </a:cubicBezTo>
                  <a:cubicBezTo>
                    <a:pt x="11877" y="20018"/>
                    <a:pt x="11877" y="20018"/>
                    <a:pt x="11877" y="20018"/>
                  </a:cubicBezTo>
                  <a:cubicBezTo>
                    <a:pt x="11906" y="20018"/>
                    <a:pt x="11906" y="20018"/>
                    <a:pt x="11906" y="20018"/>
                  </a:cubicBezTo>
                  <a:cubicBezTo>
                    <a:pt x="11939" y="19978"/>
                    <a:pt x="11939" y="19978"/>
                    <a:pt x="11939" y="19978"/>
                  </a:cubicBezTo>
                  <a:cubicBezTo>
                    <a:pt x="11939" y="19935"/>
                    <a:pt x="11939" y="19935"/>
                    <a:pt x="11939" y="19935"/>
                  </a:cubicBezTo>
                  <a:cubicBezTo>
                    <a:pt x="11939" y="19851"/>
                    <a:pt x="11906" y="19788"/>
                    <a:pt x="11848" y="19745"/>
                  </a:cubicBezTo>
                  <a:cubicBezTo>
                    <a:pt x="11815" y="19682"/>
                    <a:pt x="11757" y="19661"/>
                    <a:pt x="11634" y="19661"/>
                  </a:cubicBezTo>
                  <a:lnTo>
                    <a:pt x="11605" y="19661"/>
                  </a:lnTo>
                  <a:lnTo>
                    <a:pt x="11605" y="19641"/>
                  </a:lnTo>
                  <a:cubicBezTo>
                    <a:pt x="11605" y="19575"/>
                    <a:pt x="11634" y="19575"/>
                    <a:pt x="11634" y="19555"/>
                  </a:cubicBezTo>
                  <a:cubicBezTo>
                    <a:pt x="11724" y="19535"/>
                    <a:pt x="11815" y="19512"/>
                    <a:pt x="11877" y="19388"/>
                  </a:cubicBezTo>
                  <a:cubicBezTo>
                    <a:pt x="11939" y="19239"/>
                    <a:pt x="11939" y="19155"/>
                    <a:pt x="11906" y="19072"/>
                  </a:cubicBezTo>
                  <a:cubicBezTo>
                    <a:pt x="11906" y="19029"/>
                    <a:pt x="11877" y="18965"/>
                    <a:pt x="11877" y="18902"/>
                  </a:cubicBezTo>
                  <a:cubicBezTo>
                    <a:pt x="11877" y="18839"/>
                    <a:pt x="11877" y="18839"/>
                    <a:pt x="11939" y="18819"/>
                  </a:cubicBezTo>
                  <a:cubicBezTo>
                    <a:pt x="11968" y="18796"/>
                    <a:pt x="12058" y="18732"/>
                    <a:pt x="12116" y="18609"/>
                  </a:cubicBezTo>
                  <a:cubicBezTo>
                    <a:pt x="12178" y="18416"/>
                    <a:pt x="12149" y="18313"/>
                    <a:pt x="12116" y="18206"/>
                  </a:cubicBezTo>
                  <a:cubicBezTo>
                    <a:pt x="12087" y="18163"/>
                    <a:pt x="12087" y="18103"/>
                    <a:pt x="12058" y="18039"/>
                  </a:cubicBezTo>
                  <a:cubicBezTo>
                    <a:pt x="12029" y="17826"/>
                    <a:pt x="11906" y="17700"/>
                    <a:pt x="11786" y="17553"/>
                  </a:cubicBezTo>
                  <a:cubicBezTo>
                    <a:pt x="11724" y="17490"/>
                    <a:pt x="11724" y="17490"/>
                    <a:pt x="11724" y="17490"/>
                  </a:cubicBezTo>
                  <a:cubicBezTo>
                    <a:pt x="11667" y="17427"/>
                    <a:pt x="11667" y="17427"/>
                    <a:pt x="11667" y="17427"/>
                  </a:cubicBezTo>
                  <a:cubicBezTo>
                    <a:pt x="11514" y="17260"/>
                    <a:pt x="11304" y="17007"/>
                    <a:pt x="11213" y="16774"/>
                  </a:cubicBezTo>
                  <a:cubicBezTo>
                    <a:pt x="11122" y="16478"/>
                    <a:pt x="11151" y="16141"/>
                    <a:pt x="11213" y="16035"/>
                  </a:cubicBezTo>
                  <a:cubicBezTo>
                    <a:pt x="11423" y="15761"/>
                    <a:pt x="11395" y="15531"/>
                    <a:pt x="11151" y="15445"/>
                  </a:cubicBezTo>
                  <a:cubicBezTo>
                    <a:pt x="10908" y="15341"/>
                    <a:pt x="10850" y="15278"/>
                    <a:pt x="10941" y="15129"/>
                  </a:cubicBezTo>
                  <a:cubicBezTo>
                    <a:pt x="10941" y="15108"/>
                    <a:pt x="10941" y="15108"/>
                    <a:pt x="10941" y="15108"/>
                  </a:cubicBezTo>
                  <a:cubicBezTo>
                    <a:pt x="11061" y="14899"/>
                    <a:pt x="11122" y="14835"/>
                    <a:pt x="11423" y="14752"/>
                  </a:cubicBezTo>
                  <a:cubicBezTo>
                    <a:pt x="11485" y="14729"/>
                    <a:pt x="11543" y="14729"/>
                    <a:pt x="11605" y="14729"/>
                  </a:cubicBezTo>
                  <a:cubicBezTo>
                    <a:pt x="11695" y="14729"/>
                    <a:pt x="11786" y="14752"/>
                    <a:pt x="11848" y="14752"/>
                  </a:cubicBezTo>
                  <a:cubicBezTo>
                    <a:pt x="11939" y="14772"/>
                    <a:pt x="11996" y="14792"/>
                    <a:pt x="12058" y="14792"/>
                  </a:cubicBezTo>
                  <a:cubicBezTo>
                    <a:pt x="12058" y="14815"/>
                    <a:pt x="12029" y="14835"/>
                    <a:pt x="12029" y="14855"/>
                  </a:cubicBezTo>
                  <a:cubicBezTo>
                    <a:pt x="12240" y="14939"/>
                    <a:pt x="12240" y="14939"/>
                    <a:pt x="12240" y="14939"/>
                  </a:cubicBezTo>
                  <a:cubicBezTo>
                    <a:pt x="12392" y="14772"/>
                    <a:pt x="12664" y="14582"/>
                    <a:pt x="12751" y="14562"/>
                  </a:cubicBezTo>
                  <a:cubicBezTo>
                    <a:pt x="12903" y="14539"/>
                    <a:pt x="13114" y="14519"/>
                    <a:pt x="13295" y="14519"/>
                  </a:cubicBezTo>
                  <a:cubicBezTo>
                    <a:pt x="13510" y="14519"/>
                    <a:pt x="13600" y="14539"/>
                    <a:pt x="13629" y="14562"/>
                  </a:cubicBezTo>
                  <a:cubicBezTo>
                    <a:pt x="13749" y="14602"/>
                    <a:pt x="13930" y="14686"/>
                    <a:pt x="14083" y="14815"/>
                  </a:cubicBezTo>
                  <a:cubicBezTo>
                    <a:pt x="14202" y="14939"/>
                    <a:pt x="14474" y="15065"/>
                    <a:pt x="14775" y="15065"/>
                  </a:cubicBezTo>
                  <a:cubicBezTo>
                    <a:pt x="14837" y="15065"/>
                    <a:pt x="14899" y="15065"/>
                    <a:pt x="14990" y="15045"/>
                  </a:cubicBezTo>
                  <a:cubicBezTo>
                    <a:pt x="15320" y="14962"/>
                    <a:pt x="15472" y="14835"/>
                    <a:pt x="15472" y="14645"/>
                  </a:cubicBezTo>
                  <a:cubicBezTo>
                    <a:pt x="15472" y="14582"/>
                    <a:pt x="15534" y="14539"/>
                    <a:pt x="15592" y="14499"/>
                  </a:cubicBezTo>
                  <a:cubicBezTo>
                    <a:pt x="15653" y="14435"/>
                    <a:pt x="15715" y="14372"/>
                    <a:pt x="15715" y="14286"/>
                  </a:cubicBezTo>
                  <a:cubicBezTo>
                    <a:pt x="15715" y="14159"/>
                    <a:pt x="15592" y="14119"/>
                    <a:pt x="15534" y="14096"/>
                  </a:cubicBezTo>
                  <a:cubicBezTo>
                    <a:pt x="15443" y="14056"/>
                    <a:pt x="15443" y="14056"/>
                    <a:pt x="15443" y="14013"/>
                  </a:cubicBezTo>
                  <a:cubicBezTo>
                    <a:pt x="15443" y="13906"/>
                    <a:pt x="15410" y="13739"/>
                    <a:pt x="15410" y="13613"/>
                  </a:cubicBezTo>
                  <a:cubicBezTo>
                    <a:pt x="15563" y="13633"/>
                    <a:pt x="15744" y="13653"/>
                    <a:pt x="15773" y="13696"/>
                  </a:cubicBezTo>
                  <a:cubicBezTo>
                    <a:pt x="15835" y="13719"/>
                    <a:pt x="15926" y="13739"/>
                    <a:pt x="16045" y="13739"/>
                  </a:cubicBezTo>
                  <a:cubicBezTo>
                    <a:pt x="16317" y="13739"/>
                    <a:pt x="16742" y="13653"/>
                    <a:pt x="16742" y="13633"/>
                  </a:cubicBezTo>
                  <a:cubicBezTo>
                    <a:pt x="17195" y="13550"/>
                    <a:pt x="17195" y="13550"/>
                    <a:pt x="17195" y="13550"/>
                  </a:cubicBezTo>
                  <a:cubicBezTo>
                    <a:pt x="16742" y="13466"/>
                    <a:pt x="16742" y="13466"/>
                    <a:pt x="16742" y="13466"/>
                  </a:cubicBezTo>
                  <a:cubicBezTo>
                    <a:pt x="16651" y="13466"/>
                    <a:pt x="16561" y="13443"/>
                    <a:pt x="16528" y="13423"/>
                  </a:cubicBezTo>
                  <a:cubicBezTo>
                    <a:pt x="16528" y="13403"/>
                    <a:pt x="16561" y="13403"/>
                    <a:pt x="16561" y="13403"/>
                  </a:cubicBezTo>
                  <a:cubicBezTo>
                    <a:pt x="16651" y="13340"/>
                    <a:pt x="16742" y="13317"/>
                    <a:pt x="16833" y="13297"/>
                  </a:cubicBezTo>
                  <a:cubicBezTo>
                    <a:pt x="16923" y="13297"/>
                    <a:pt x="17072" y="13253"/>
                    <a:pt x="17195" y="13150"/>
                  </a:cubicBezTo>
                  <a:cubicBezTo>
                    <a:pt x="17224" y="13127"/>
                    <a:pt x="17253" y="13107"/>
                    <a:pt x="17286" y="13087"/>
                  </a:cubicBezTo>
                  <a:cubicBezTo>
                    <a:pt x="17406" y="12960"/>
                    <a:pt x="17525" y="12874"/>
                    <a:pt x="17525" y="12644"/>
                  </a:cubicBezTo>
                  <a:cubicBezTo>
                    <a:pt x="17525" y="12557"/>
                    <a:pt x="17496" y="12474"/>
                    <a:pt x="17435" y="12391"/>
                  </a:cubicBezTo>
                  <a:cubicBezTo>
                    <a:pt x="17377" y="12264"/>
                    <a:pt x="17315" y="12178"/>
                    <a:pt x="17468" y="12054"/>
                  </a:cubicBezTo>
                  <a:cubicBezTo>
                    <a:pt x="17616" y="11904"/>
                    <a:pt x="17678" y="11904"/>
                    <a:pt x="17678" y="11904"/>
                  </a:cubicBezTo>
                  <a:cubicBezTo>
                    <a:pt x="17707" y="11904"/>
                    <a:pt x="17740" y="11927"/>
                    <a:pt x="17797" y="11948"/>
                  </a:cubicBezTo>
                  <a:cubicBezTo>
                    <a:pt x="17797" y="11948"/>
                    <a:pt x="17830" y="11968"/>
                    <a:pt x="17859" y="11968"/>
                  </a:cubicBezTo>
                  <a:cubicBezTo>
                    <a:pt x="17950" y="12011"/>
                    <a:pt x="18098" y="12031"/>
                    <a:pt x="18280" y="12031"/>
                  </a:cubicBezTo>
                  <a:cubicBezTo>
                    <a:pt x="18552" y="12031"/>
                    <a:pt x="18915" y="11991"/>
                    <a:pt x="19125" y="11821"/>
                  </a:cubicBezTo>
                  <a:cubicBezTo>
                    <a:pt x="19249" y="11758"/>
                    <a:pt x="19368" y="11694"/>
                    <a:pt x="19488" y="11631"/>
                  </a:cubicBezTo>
                  <a:cubicBezTo>
                    <a:pt x="19640" y="11548"/>
                    <a:pt x="19822" y="11462"/>
                    <a:pt x="19912" y="11358"/>
                  </a:cubicBezTo>
                  <a:cubicBezTo>
                    <a:pt x="19974" y="11252"/>
                    <a:pt x="20003" y="11168"/>
                    <a:pt x="20003" y="11105"/>
                  </a:cubicBezTo>
                  <a:cubicBezTo>
                    <a:pt x="20003" y="11021"/>
                    <a:pt x="20003" y="10978"/>
                    <a:pt x="20094" y="10915"/>
                  </a:cubicBezTo>
                  <a:cubicBezTo>
                    <a:pt x="20156" y="10852"/>
                    <a:pt x="20213" y="10788"/>
                    <a:pt x="20304" y="10745"/>
                  </a:cubicBezTo>
                  <a:cubicBezTo>
                    <a:pt x="20395" y="10682"/>
                    <a:pt x="20395" y="10682"/>
                    <a:pt x="20395" y="10682"/>
                  </a:cubicBezTo>
                  <a:cubicBezTo>
                    <a:pt x="20337" y="10619"/>
                    <a:pt x="20337" y="10619"/>
                    <a:pt x="20337" y="10619"/>
                  </a:cubicBezTo>
                  <a:cubicBezTo>
                    <a:pt x="20304" y="10599"/>
                    <a:pt x="20304" y="10599"/>
                    <a:pt x="20304" y="10599"/>
                  </a:cubicBezTo>
                  <a:cubicBezTo>
                    <a:pt x="20275" y="10535"/>
                    <a:pt x="20213" y="10389"/>
                    <a:pt x="20185" y="10262"/>
                  </a:cubicBezTo>
                  <a:cubicBezTo>
                    <a:pt x="20185" y="10199"/>
                    <a:pt x="20185" y="10176"/>
                    <a:pt x="20156" y="10136"/>
                  </a:cubicBezTo>
                  <a:cubicBezTo>
                    <a:pt x="20156" y="10072"/>
                    <a:pt x="20123" y="10029"/>
                    <a:pt x="20156" y="9966"/>
                  </a:cubicBezTo>
                  <a:cubicBezTo>
                    <a:pt x="20185" y="9986"/>
                    <a:pt x="20185" y="9986"/>
                    <a:pt x="20213" y="9986"/>
                  </a:cubicBezTo>
                  <a:cubicBezTo>
                    <a:pt x="20213" y="9986"/>
                    <a:pt x="20304" y="9966"/>
                    <a:pt x="20337" y="9903"/>
                  </a:cubicBezTo>
                  <a:cubicBezTo>
                    <a:pt x="20366" y="9819"/>
                    <a:pt x="20457" y="9629"/>
                    <a:pt x="20275" y="9483"/>
                  </a:cubicBezTo>
                  <a:cubicBezTo>
                    <a:pt x="20246" y="9440"/>
                    <a:pt x="20213" y="9396"/>
                    <a:pt x="20185" y="9356"/>
                  </a:cubicBezTo>
                  <a:cubicBezTo>
                    <a:pt x="20156" y="9293"/>
                    <a:pt x="20094" y="9207"/>
                    <a:pt x="19912" y="9186"/>
                  </a:cubicBezTo>
                  <a:cubicBezTo>
                    <a:pt x="19884" y="9166"/>
                    <a:pt x="19851" y="9166"/>
                    <a:pt x="19822" y="9166"/>
                  </a:cubicBezTo>
                  <a:cubicBezTo>
                    <a:pt x="19702" y="9166"/>
                    <a:pt x="19611" y="9207"/>
                    <a:pt x="19488" y="9250"/>
                  </a:cubicBezTo>
                  <a:cubicBezTo>
                    <a:pt x="19459" y="9250"/>
                    <a:pt x="19430" y="9270"/>
                    <a:pt x="19401" y="9293"/>
                  </a:cubicBezTo>
                  <a:cubicBezTo>
                    <a:pt x="19249" y="9333"/>
                    <a:pt x="19158" y="9376"/>
                    <a:pt x="19125" y="9440"/>
                  </a:cubicBezTo>
                  <a:cubicBezTo>
                    <a:pt x="19096" y="9523"/>
                    <a:pt x="19158" y="9609"/>
                    <a:pt x="19187" y="9673"/>
                  </a:cubicBezTo>
                  <a:cubicBezTo>
                    <a:pt x="19125" y="9693"/>
                    <a:pt x="18948" y="9693"/>
                    <a:pt x="18886" y="9693"/>
                  </a:cubicBezTo>
                  <a:cubicBezTo>
                    <a:pt x="18795" y="9693"/>
                    <a:pt x="18733" y="9673"/>
                    <a:pt x="18704" y="9546"/>
                  </a:cubicBezTo>
                  <a:cubicBezTo>
                    <a:pt x="18676" y="9523"/>
                    <a:pt x="18676" y="9503"/>
                    <a:pt x="18676" y="9483"/>
                  </a:cubicBezTo>
                  <a:cubicBezTo>
                    <a:pt x="18676" y="9460"/>
                    <a:pt x="18643" y="9419"/>
                    <a:pt x="18643" y="9396"/>
                  </a:cubicBezTo>
                  <a:cubicBezTo>
                    <a:pt x="18857" y="9396"/>
                    <a:pt x="18948" y="9250"/>
                    <a:pt x="19005" y="9123"/>
                  </a:cubicBezTo>
                  <a:cubicBezTo>
                    <a:pt x="19038" y="9080"/>
                    <a:pt x="19067" y="9017"/>
                    <a:pt x="19096" y="8997"/>
                  </a:cubicBezTo>
                  <a:cubicBezTo>
                    <a:pt x="19249" y="8850"/>
                    <a:pt x="19249" y="8680"/>
                    <a:pt x="19067" y="8577"/>
                  </a:cubicBezTo>
                  <a:cubicBezTo>
                    <a:pt x="19096" y="8554"/>
                    <a:pt x="19125" y="8554"/>
                    <a:pt x="19158" y="8534"/>
                  </a:cubicBezTo>
                  <a:cubicBezTo>
                    <a:pt x="19339" y="8427"/>
                    <a:pt x="19278" y="8324"/>
                    <a:pt x="19249" y="8237"/>
                  </a:cubicBezTo>
                  <a:cubicBezTo>
                    <a:pt x="19249" y="8197"/>
                    <a:pt x="19220" y="8154"/>
                    <a:pt x="19249" y="8111"/>
                  </a:cubicBezTo>
                  <a:cubicBezTo>
                    <a:pt x="19311" y="8007"/>
                    <a:pt x="19521" y="7964"/>
                    <a:pt x="19702" y="7964"/>
                  </a:cubicBezTo>
                  <a:cubicBezTo>
                    <a:pt x="19851" y="7964"/>
                    <a:pt x="19912" y="7901"/>
                    <a:pt x="19941" y="7881"/>
                  </a:cubicBezTo>
                  <a:cubicBezTo>
                    <a:pt x="20003" y="7794"/>
                    <a:pt x="19974" y="7711"/>
                    <a:pt x="19851" y="7605"/>
                  </a:cubicBezTo>
                  <a:cubicBezTo>
                    <a:pt x="19851" y="7584"/>
                    <a:pt x="19851" y="7564"/>
                    <a:pt x="19822" y="7564"/>
                  </a:cubicBezTo>
                  <a:cubicBezTo>
                    <a:pt x="19851" y="7564"/>
                    <a:pt x="19884" y="7541"/>
                    <a:pt x="19974" y="7541"/>
                  </a:cubicBezTo>
                  <a:cubicBezTo>
                    <a:pt x="20032" y="7541"/>
                    <a:pt x="20213" y="7521"/>
                    <a:pt x="20275" y="7438"/>
                  </a:cubicBezTo>
                  <a:cubicBezTo>
                    <a:pt x="20304" y="7331"/>
                    <a:pt x="20185" y="7268"/>
                    <a:pt x="20094" y="7185"/>
                  </a:cubicBezTo>
                  <a:cubicBezTo>
                    <a:pt x="20065" y="7165"/>
                    <a:pt x="20032" y="7165"/>
                    <a:pt x="20032" y="7142"/>
                  </a:cubicBezTo>
                  <a:cubicBezTo>
                    <a:pt x="19851" y="7038"/>
                    <a:pt x="19731" y="6995"/>
                    <a:pt x="19611" y="6932"/>
                  </a:cubicBezTo>
                  <a:cubicBezTo>
                    <a:pt x="19579" y="6932"/>
                    <a:pt x="19579" y="6932"/>
                    <a:pt x="19550" y="6911"/>
                  </a:cubicBezTo>
                  <a:cubicBezTo>
                    <a:pt x="19640" y="6932"/>
                    <a:pt x="19764" y="6932"/>
                    <a:pt x="19912" y="6932"/>
                  </a:cubicBezTo>
                  <a:cubicBezTo>
                    <a:pt x="20003" y="6932"/>
                    <a:pt x="20213" y="6932"/>
                    <a:pt x="20246" y="6825"/>
                  </a:cubicBezTo>
                  <a:cubicBezTo>
                    <a:pt x="20304" y="6742"/>
                    <a:pt x="20156" y="6658"/>
                    <a:pt x="20032" y="6595"/>
                  </a:cubicBezTo>
                  <a:cubicBezTo>
                    <a:pt x="20003" y="6572"/>
                    <a:pt x="19912" y="6509"/>
                    <a:pt x="19851" y="6215"/>
                  </a:cubicBezTo>
                  <a:lnTo>
                    <a:pt x="19851" y="6192"/>
                  </a:lnTo>
                  <a:cubicBezTo>
                    <a:pt x="19912" y="6192"/>
                    <a:pt x="19941" y="6215"/>
                    <a:pt x="19974" y="6236"/>
                  </a:cubicBezTo>
                  <a:cubicBezTo>
                    <a:pt x="20032" y="6279"/>
                    <a:pt x="20123" y="6319"/>
                    <a:pt x="20213" y="6319"/>
                  </a:cubicBezTo>
                  <a:cubicBezTo>
                    <a:pt x="20337" y="6319"/>
                    <a:pt x="20457" y="6256"/>
                    <a:pt x="20547" y="6215"/>
                  </a:cubicBezTo>
                  <a:lnTo>
                    <a:pt x="20576" y="6236"/>
                  </a:lnTo>
                  <a:cubicBezTo>
                    <a:pt x="20638" y="6279"/>
                    <a:pt x="20729" y="6362"/>
                    <a:pt x="20881" y="6385"/>
                  </a:cubicBezTo>
                  <a:cubicBezTo>
                    <a:pt x="20939" y="6405"/>
                    <a:pt x="20972" y="6405"/>
                    <a:pt x="21001" y="6405"/>
                  </a:cubicBezTo>
                  <a:cubicBezTo>
                    <a:pt x="21182" y="6405"/>
                    <a:pt x="21244" y="6299"/>
                    <a:pt x="21302" y="6215"/>
                  </a:cubicBezTo>
                  <a:cubicBezTo>
                    <a:pt x="21335" y="6192"/>
                    <a:pt x="21335" y="6152"/>
                    <a:pt x="21364" y="6109"/>
                  </a:cubicBezTo>
                  <a:cubicBezTo>
                    <a:pt x="21545" y="5919"/>
                    <a:pt x="21421" y="5816"/>
                    <a:pt x="21335" y="5752"/>
                  </a:cubicBezTo>
                  <a:cubicBezTo>
                    <a:pt x="21335" y="5729"/>
                    <a:pt x="21302" y="5729"/>
                    <a:pt x="21302" y="5709"/>
                  </a:cubicBezTo>
                  <a:cubicBezTo>
                    <a:pt x="21244" y="5666"/>
                    <a:pt x="21182" y="5646"/>
                    <a:pt x="21120" y="5603"/>
                  </a:cubicBezTo>
                  <a:cubicBezTo>
                    <a:pt x="21092" y="5603"/>
                    <a:pt x="21030" y="5583"/>
                    <a:pt x="20972" y="5539"/>
                  </a:cubicBezTo>
                  <a:cubicBezTo>
                    <a:pt x="20939" y="5519"/>
                    <a:pt x="20939" y="5519"/>
                    <a:pt x="20939" y="5519"/>
                  </a:cubicBezTo>
                  <a:cubicBezTo>
                    <a:pt x="20939" y="5499"/>
                    <a:pt x="20972" y="5476"/>
                    <a:pt x="21001" y="5476"/>
                  </a:cubicBezTo>
                  <a:cubicBezTo>
                    <a:pt x="21030" y="5436"/>
                    <a:pt x="21030" y="5436"/>
                    <a:pt x="21030" y="5436"/>
                  </a:cubicBezTo>
                  <a:cubicBezTo>
                    <a:pt x="21182" y="5330"/>
                    <a:pt x="21244" y="5286"/>
                    <a:pt x="21244" y="5266"/>
                  </a:cubicBezTo>
                  <a:cubicBezTo>
                    <a:pt x="21302" y="5183"/>
                    <a:pt x="21302" y="5183"/>
                    <a:pt x="21302" y="5183"/>
                  </a:cubicBezTo>
                  <a:cubicBezTo>
                    <a:pt x="21273" y="5160"/>
                    <a:pt x="21273" y="5160"/>
                    <a:pt x="21273" y="5160"/>
                  </a:cubicBezTo>
                  <a:cubicBezTo>
                    <a:pt x="21335" y="5140"/>
                    <a:pt x="21364" y="5056"/>
                    <a:pt x="21364" y="5013"/>
                  </a:cubicBezTo>
                  <a:cubicBezTo>
                    <a:pt x="21364" y="4950"/>
                    <a:pt x="21364" y="4887"/>
                    <a:pt x="21364" y="4843"/>
                  </a:cubicBezTo>
                  <a:cubicBezTo>
                    <a:pt x="21335" y="4760"/>
                    <a:pt x="21335" y="4760"/>
                    <a:pt x="21364" y="4740"/>
                  </a:cubicBezTo>
                  <a:cubicBezTo>
                    <a:pt x="21483" y="4697"/>
                    <a:pt x="21574" y="4616"/>
                    <a:pt x="21574" y="4530"/>
                  </a:cubicBezTo>
                  <a:cubicBezTo>
                    <a:pt x="21574" y="4447"/>
                    <a:pt x="21512" y="4383"/>
                    <a:pt x="21454" y="4343"/>
                  </a:cubicBezTo>
                  <a:cubicBezTo>
                    <a:pt x="21364" y="4320"/>
                    <a:pt x="20848" y="4090"/>
                    <a:pt x="20547" y="4067"/>
                  </a:cubicBezTo>
                  <a:cubicBezTo>
                    <a:pt x="20337" y="4047"/>
                    <a:pt x="20032" y="3900"/>
                    <a:pt x="19974" y="3794"/>
                  </a:cubicBezTo>
                  <a:cubicBezTo>
                    <a:pt x="19974" y="3774"/>
                    <a:pt x="19974" y="3751"/>
                    <a:pt x="19974" y="3730"/>
                  </a:cubicBezTo>
                  <a:cubicBezTo>
                    <a:pt x="19912" y="3604"/>
                    <a:pt x="19851" y="3477"/>
                    <a:pt x="19550" y="3477"/>
                  </a:cubicBezTo>
                  <a:cubicBezTo>
                    <a:pt x="19368" y="3477"/>
                    <a:pt x="19278" y="3437"/>
                    <a:pt x="19187" y="3331"/>
                  </a:cubicBezTo>
                  <a:cubicBezTo>
                    <a:pt x="19158" y="3287"/>
                    <a:pt x="19158" y="3247"/>
                    <a:pt x="19158" y="3204"/>
                  </a:cubicBezTo>
                  <a:cubicBezTo>
                    <a:pt x="19125" y="3141"/>
                    <a:pt x="19096" y="3077"/>
                    <a:pt x="19005" y="3014"/>
                  </a:cubicBezTo>
                  <a:cubicBezTo>
                    <a:pt x="18948" y="2971"/>
                    <a:pt x="18948" y="2781"/>
                    <a:pt x="18977" y="2718"/>
                  </a:cubicBezTo>
                  <a:cubicBezTo>
                    <a:pt x="18977" y="2698"/>
                    <a:pt x="18977" y="2698"/>
                    <a:pt x="18977" y="2678"/>
                  </a:cubicBezTo>
                  <a:cubicBezTo>
                    <a:pt x="18977" y="2635"/>
                    <a:pt x="18977" y="2635"/>
                    <a:pt x="18977" y="2635"/>
                  </a:cubicBezTo>
                  <a:lnTo>
                    <a:pt x="18977" y="2614"/>
                  </a:lnTo>
                  <a:cubicBezTo>
                    <a:pt x="18948" y="2508"/>
                    <a:pt x="18948" y="2508"/>
                    <a:pt x="18948" y="2508"/>
                  </a:cubicBezTo>
                  <a:cubicBezTo>
                    <a:pt x="18886" y="2402"/>
                    <a:pt x="18824" y="2338"/>
                    <a:pt x="18704" y="2278"/>
                  </a:cubicBezTo>
                  <a:cubicBezTo>
                    <a:pt x="18614" y="2235"/>
                    <a:pt x="18523" y="2192"/>
                    <a:pt x="18403" y="2192"/>
                  </a:cubicBezTo>
                  <a:cubicBezTo>
                    <a:pt x="18342" y="2192"/>
                    <a:pt x="18280" y="2192"/>
                    <a:pt x="18189" y="2215"/>
                  </a:cubicBezTo>
                  <a:cubicBezTo>
                    <a:pt x="18160" y="2235"/>
                    <a:pt x="18098" y="2255"/>
                    <a:pt x="18070" y="2298"/>
                  </a:cubicBezTo>
                  <a:cubicBezTo>
                    <a:pt x="18041" y="2278"/>
                    <a:pt x="18008" y="2255"/>
                    <a:pt x="17950" y="2255"/>
                  </a:cubicBezTo>
                  <a:cubicBezTo>
                    <a:pt x="17797" y="2255"/>
                    <a:pt x="17645" y="2338"/>
                    <a:pt x="17587" y="2465"/>
                  </a:cubicBezTo>
                  <a:cubicBezTo>
                    <a:pt x="17525" y="2531"/>
                    <a:pt x="17435" y="2571"/>
                    <a:pt x="17315" y="2614"/>
                  </a:cubicBezTo>
                  <a:cubicBezTo>
                    <a:pt x="17253" y="2635"/>
                    <a:pt x="17195" y="2655"/>
                    <a:pt x="17134" y="2698"/>
                  </a:cubicBezTo>
                  <a:cubicBezTo>
                    <a:pt x="17043" y="2718"/>
                    <a:pt x="17014" y="2741"/>
                    <a:pt x="16981" y="2741"/>
                  </a:cubicBezTo>
                  <a:cubicBezTo>
                    <a:pt x="16890" y="2761"/>
                    <a:pt x="16833" y="2781"/>
                    <a:pt x="16833" y="2888"/>
                  </a:cubicBezTo>
                  <a:cubicBezTo>
                    <a:pt x="16833" y="2994"/>
                    <a:pt x="16981" y="3181"/>
                    <a:pt x="17253" y="3267"/>
                  </a:cubicBezTo>
                  <a:cubicBezTo>
                    <a:pt x="17286" y="3267"/>
                    <a:pt x="17286" y="3267"/>
                    <a:pt x="17315" y="3267"/>
                  </a:cubicBezTo>
                  <a:cubicBezTo>
                    <a:pt x="17286" y="3287"/>
                    <a:pt x="17224" y="3331"/>
                    <a:pt x="17195" y="3351"/>
                  </a:cubicBezTo>
                  <a:cubicBezTo>
                    <a:pt x="17134" y="3394"/>
                    <a:pt x="17134" y="3394"/>
                    <a:pt x="17134" y="3394"/>
                  </a:cubicBezTo>
                  <a:cubicBezTo>
                    <a:pt x="17101" y="3414"/>
                    <a:pt x="17101" y="3414"/>
                    <a:pt x="17072" y="3414"/>
                  </a:cubicBezTo>
                  <a:cubicBezTo>
                    <a:pt x="17072" y="3414"/>
                    <a:pt x="16981" y="3394"/>
                    <a:pt x="16890" y="3287"/>
                  </a:cubicBezTo>
                  <a:cubicBezTo>
                    <a:pt x="16800" y="3224"/>
                    <a:pt x="16589" y="3161"/>
                    <a:pt x="16288" y="3077"/>
                  </a:cubicBezTo>
                  <a:cubicBezTo>
                    <a:pt x="16136" y="3034"/>
                    <a:pt x="15983" y="2994"/>
                    <a:pt x="15897" y="2951"/>
                  </a:cubicBezTo>
                  <a:cubicBezTo>
                    <a:pt x="15773" y="2908"/>
                    <a:pt x="15773" y="2868"/>
                    <a:pt x="15806" y="2741"/>
                  </a:cubicBezTo>
                  <a:cubicBezTo>
                    <a:pt x="15806" y="2698"/>
                    <a:pt x="15806" y="2698"/>
                    <a:pt x="15806" y="2698"/>
                  </a:cubicBezTo>
                  <a:cubicBezTo>
                    <a:pt x="15835" y="2614"/>
                    <a:pt x="15864" y="2571"/>
                    <a:pt x="16016" y="2551"/>
                  </a:cubicBezTo>
                  <a:cubicBezTo>
                    <a:pt x="16260" y="2531"/>
                    <a:pt x="16317" y="2488"/>
                    <a:pt x="16408" y="2381"/>
                  </a:cubicBezTo>
                  <a:cubicBezTo>
                    <a:pt x="16408" y="2361"/>
                    <a:pt x="16408" y="2338"/>
                    <a:pt x="16437" y="2318"/>
                  </a:cubicBezTo>
                  <a:cubicBezTo>
                    <a:pt x="16528" y="2192"/>
                    <a:pt x="16437" y="2088"/>
                    <a:pt x="16408" y="2045"/>
                  </a:cubicBezTo>
                  <a:cubicBezTo>
                    <a:pt x="16379" y="2025"/>
                    <a:pt x="16379" y="2002"/>
                    <a:pt x="16379" y="2002"/>
                  </a:cubicBezTo>
                  <a:cubicBezTo>
                    <a:pt x="16437" y="1855"/>
                    <a:pt x="16260" y="1582"/>
                    <a:pt x="16136" y="1498"/>
                  </a:cubicBezTo>
                  <a:cubicBezTo>
                    <a:pt x="16107" y="1475"/>
                    <a:pt x="16074" y="1455"/>
                    <a:pt x="16074" y="1412"/>
                  </a:cubicBezTo>
                  <a:cubicBezTo>
                    <a:pt x="16074" y="1392"/>
                    <a:pt x="16107" y="1369"/>
                    <a:pt x="16165" y="1329"/>
                  </a:cubicBezTo>
                  <a:cubicBezTo>
                    <a:pt x="16260" y="1286"/>
                    <a:pt x="16288" y="1202"/>
                    <a:pt x="16260" y="1139"/>
                  </a:cubicBezTo>
                  <a:cubicBezTo>
                    <a:pt x="16346" y="1139"/>
                    <a:pt x="16408" y="1096"/>
                    <a:pt x="16408" y="1076"/>
                  </a:cubicBezTo>
                  <a:cubicBezTo>
                    <a:pt x="16470" y="1012"/>
                    <a:pt x="16408" y="949"/>
                    <a:pt x="16346" y="886"/>
                  </a:cubicBezTo>
                  <a:cubicBezTo>
                    <a:pt x="16379" y="886"/>
                    <a:pt x="16408" y="906"/>
                    <a:pt x="16437" y="906"/>
                  </a:cubicBezTo>
                  <a:cubicBezTo>
                    <a:pt x="16499" y="929"/>
                    <a:pt x="16561" y="929"/>
                    <a:pt x="16589" y="929"/>
                  </a:cubicBezTo>
                  <a:cubicBezTo>
                    <a:pt x="16709" y="929"/>
                    <a:pt x="16800" y="886"/>
                    <a:pt x="16833" y="802"/>
                  </a:cubicBezTo>
                  <a:cubicBezTo>
                    <a:pt x="16861" y="716"/>
                    <a:pt x="16861" y="613"/>
                    <a:pt x="16742" y="569"/>
                  </a:cubicBezTo>
                  <a:cubicBezTo>
                    <a:pt x="16589" y="486"/>
                    <a:pt x="16408" y="360"/>
                    <a:pt x="16379" y="296"/>
                  </a:cubicBezTo>
                  <a:cubicBezTo>
                    <a:pt x="16346" y="210"/>
                    <a:pt x="16227" y="150"/>
                    <a:pt x="16045" y="150"/>
                  </a:cubicBezTo>
                  <a:cubicBezTo>
                    <a:pt x="15954" y="150"/>
                    <a:pt x="15806" y="170"/>
                    <a:pt x="15682" y="210"/>
                  </a:cubicBezTo>
                  <a:cubicBezTo>
                    <a:pt x="15563" y="253"/>
                    <a:pt x="15501" y="253"/>
                    <a:pt x="15410" y="253"/>
                  </a:cubicBezTo>
                  <a:cubicBezTo>
                    <a:pt x="15381" y="253"/>
                    <a:pt x="15353" y="253"/>
                    <a:pt x="15320" y="253"/>
                  </a:cubicBezTo>
                  <a:cubicBezTo>
                    <a:pt x="15291" y="253"/>
                    <a:pt x="15229" y="253"/>
                    <a:pt x="15200" y="253"/>
                  </a:cubicBezTo>
                  <a:cubicBezTo>
                    <a:pt x="15200" y="253"/>
                    <a:pt x="15171" y="210"/>
                    <a:pt x="15138" y="190"/>
                  </a:cubicBezTo>
                  <a:cubicBezTo>
                    <a:pt x="15109" y="127"/>
                    <a:pt x="15047" y="20"/>
                    <a:pt x="14899" y="0"/>
                  </a:cubicBezTo>
                  <a:cubicBezTo>
                    <a:pt x="14866" y="0"/>
                    <a:pt x="14866" y="0"/>
                    <a:pt x="14837" y="0"/>
                  </a:cubicBezTo>
                  <a:lnTo>
                    <a:pt x="14837" y="86"/>
                  </a:lnTo>
                  <a:close/>
                  <a:moveTo>
                    <a:pt x="20638" y="4973"/>
                  </a:moveTo>
                  <a:cubicBezTo>
                    <a:pt x="20667" y="4973"/>
                    <a:pt x="20667" y="4950"/>
                    <a:pt x="20729" y="4930"/>
                  </a:cubicBezTo>
                  <a:cubicBezTo>
                    <a:pt x="20791" y="4887"/>
                    <a:pt x="20820" y="4887"/>
                    <a:pt x="20820" y="4887"/>
                  </a:cubicBezTo>
                  <a:cubicBezTo>
                    <a:pt x="20820" y="4887"/>
                    <a:pt x="20848" y="4907"/>
                    <a:pt x="20910" y="4993"/>
                  </a:cubicBezTo>
                  <a:cubicBezTo>
                    <a:pt x="20939" y="5036"/>
                    <a:pt x="20939" y="5076"/>
                    <a:pt x="20972" y="5097"/>
                  </a:cubicBezTo>
                  <a:cubicBezTo>
                    <a:pt x="20910" y="5076"/>
                    <a:pt x="20848" y="5056"/>
                    <a:pt x="20758" y="5036"/>
                  </a:cubicBezTo>
                  <a:cubicBezTo>
                    <a:pt x="20667" y="4993"/>
                    <a:pt x="20667" y="4973"/>
                    <a:pt x="20638" y="49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3" name="Google Shape;4053;p152"/>
            <p:cNvSpPr/>
            <p:nvPr/>
          </p:nvSpPr>
          <p:spPr>
            <a:xfrm>
              <a:off x="2784250" y="3717221"/>
              <a:ext cx="1931363" cy="1570286"/>
            </a:xfrm>
            <a:custGeom>
              <a:avLst/>
              <a:gdLst/>
              <a:ahLst/>
              <a:cxnLst/>
              <a:rect l="0" t="0" r="0" b="0"/>
              <a:pathLst>
                <a:path w="21555" h="21600" extrusionOk="0">
                  <a:moveTo>
                    <a:pt x="6588" y="21600"/>
                  </a:moveTo>
                  <a:cubicBezTo>
                    <a:pt x="6506" y="21600"/>
                    <a:pt x="6425" y="21564"/>
                    <a:pt x="6425" y="21564"/>
                  </a:cubicBezTo>
                  <a:cubicBezTo>
                    <a:pt x="6399" y="21564"/>
                    <a:pt x="6155" y="21496"/>
                    <a:pt x="5911" y="21397"/>
                  </a:cubicBezTo>
                  <a:cubicBezTo>
                    <a:pt x="5611" y="21298"/>
                    <a:pt x="5666" y="20870"/>
                    <a:pt x="5722" y="20572"/>
                  </a:cubicBezTo>
                  <a:cubicBezTo>
                    <a:pt x="5722" y="20442"/>
                    <a:pt x="5692" y="20342"/>
                    <a:pt x="5666" y="20243"/>
                  </a:cubicBezTo>
                  <a:cubicBezTo>
                    <a:pt x="5611" y="20144"/>
                    <a:pt x="5585" y="20013"/>
                    <a:pt x="5585" y="19878"/>
                  </a:cubicBezTo>
                  <a:cubicBezTo>
                    <a:pt x="5585" y="19648"/>
                    <a:pt x="5396" y="19581"/>
                    <a:pt x="5396" y="19581"/>
                  </a:cubicBezTo>
                  <a:cubicBezTo>
                    <a:pt x="5367" y="19581"/>
                    <a:pt x="5315" y="19581"/>
                    <a:pt x="5234" y="19581"/>
                  </a:cubicBezTo>
                  <a:cubicBezTo>
                    <a:pt x="5097" y="19581"/>
                    <a:pt x="4934" y="19549"/>
                    <a:pt x="4797" y="19450"/>
                  </a:cubicBezTo>
                  <a:cubicBezTo>
                    <a:pt x="4745" y="19387"/>
                    <a:pt x="4690" y="19319"/>
                    <a:pt x="4664" y="19220"/>
                  </a:cubicBezTo>
                  <a:cubicBezTo>
                    <a:pt x="4608" y="19121"/>
                    <a:pt x="4583" y="19053"/>
                    <a:pt x="4501" y="19053"/>
                  </a:cubicBezTo>
                  <a:cubicBezTo>
                    <a:pt x="4501" y="19053"/>
                    <a:pt x="4501" y="19053"/>
                    <a:pt x="4472" y="19053"/>
                  </a:cubicBezTo>
                  <a:cubicBezTo>
                    <a:pt x="4446" y="19089"/>
                    <a:pt x="4420" y="19089"/>
                    <a:pt x="4390" y="19089"/>
                  </a:cubicBezTo>
                  <a:cubicBezTo>
                    <a:pt x="4231" y="19089"/>
                    <a:pt x="4179" y="18923"/>
                    <a:pt x="4098" y="18756"/>
                  </a:cubicBezTo>
                  <a:cubicBezTo>
                    <a:pt x="4017" y="18593"/>
                    <a:pt x="4017" y="18593"/>
                    <a:pt x="4017" y="18593"/>
                  </a:cubicBezTo>
                  <a:cubicBezTo>
                    <a:pt x="3909" y="18395"/>
                    <a:pt x="3854" y="18296"/>
                    <a:pt x="3665" y="18030"/>
                  </a:cubicBezTo>
                  <a:cubicBezTo>
                    <a:pt x="3584" y="17899"/>
                    <a:pt x="3554" y="17800"/>
                    <a:pt x="3528" y="17701"/>
                  </a:cubicBezTo>
                  <a:cubicBezTo>
                    <a:pt x="3502" y="17602"/>
                    <a:pt x="3473" y="17566"/>
                    <a:pt x="3340" y="17534"/>
                  </a:cubicBezTo>
                  <a:cubicBezTo>
                    <a:pt x="3095" y="17503"/>
                    <a:pt x="2959" y="17237"/>
                    <a:pt x="2822" y="17007"/>
                  </a:cubicBezTo>
                  <a:cubicBezTo>
                    <a:pt x="2770" y="16908"/>
                    <a:pt x="2714" y="16840"/>
                    <a:pt x="2659" y="16741"/>
                  </a:cubicBezTo>
                  <a:cubicBezTo>
                    <a:pt x="2607" y="16678"/>
                    <a:pt x="2581" y="16642"/>
                    <a:pt x="2552" y="16642"/>
                  </a:cubicBezTo>
                  <a:cubicBezTo>
                    <a:pt x="2526" y="16642"/>
                    <a:pt x="2500" y="16642"/>
                    <a:pt x="2444" y="16678"/>
                  </a:cubicBezTo>
                  <a:cubicBezTo>
                    <a:pt x="2389" y="16709"/>
                    <a:pt x="2308" y="16777"/>
                    <a:pt x="2200" y="16777"/>
                  </a:cubicBezTo>
                  <a:cubicBezTo>
                    <a:pt x="2063" y="16777"/>
                    <a:pt x="2008" y="16709"/>
                    <a:pt x="1956" y="16678"/>
                  </a:cubicBezTo>
                  <a:lnTo>
                    <a:pt x="1956" y="16642"/>
                  </a:lnTo>
                  <a:lnTo>
                    <a:pt x="1930" y="16678"/>
                  </a:lnTo>
                  <a:cubicBezTo>
                    <a:pt x="1849" y="16678"/>
                    <a:pt x="1738" y="16777"/>
                    <a:pt x="1631" y="16876"/>
                  </a:cubicBezTo>
                  <a:cubicBezTo>
                    <a:pt x="1575" y="16939"/>
                    <a:pt x="1575" y="16939"/>
                    <a:pt x="1575" y="16939"/>
                  </a:cubicBezTo>
                  <a:cubicBezTo>
                    <a:pt x="1494" y="16809"/>
                    <a:pt x="1494" y="16809"/>
                    <a:pt x="1494" y="16809"/>
                  </a:cubicBezTo>
                  <a:cubicBezTo>
                    <a:pt x="1494" y="16777"/>
                    <a:pt x="1494" y="16777"/>
                    <a:pt x="1494" y="16777"/>
                  </a:cubicBezTo>
                  <a:cubicBezTo>
                    <a:pt x="1494" y="16777"/>
                    <a:pt x="1412" y="16479"/>
                    <a:pt x="1386" y="16214"/>
                  </a:cubicBezTo>
                  <a:cubicBezTo>
                    <a:pt x="1386" y="16114"/>
                    <a:pt x="1386" y="16083"/>
                    <a:pt x="1361" y="16015"/>
                  </a:cubicBezTo>
                  <a:cubicBezTo>
                    <a:pt x="1331" y="15884"/>
                    <a:pt x="1331" y="15785"/>
                    <a:pt x="1412" y="15587"/>
                  </a:cubicBezTo>
                  <a:cubicBezTo>
                    <a:pt x="1412" y="15519"/>
                    <a:pt x="1468" y="15452"/>
                    <a:pt x="1523" y="15452"/>
                  </a:cubicBezTo>
                  <a:lnTo>
                    <a:pt x="1549" y="15452"/>
                  </a:lnTo>
                  <a:cubicBezTo>
                    <a:pt x="1575" y="15353"/>
                    <a:pt x="1575" y="15222"/>
                    <a:pt x="1494" y="15091"/>
                  </a:cubicBezTo>
                  <a:cubicBezTo>
                    <a:pt x="1442" y="14992"/>
                    <a:pt x="1412" y="14924"/>
                    <a:pt x="1386" y="14861"/>
                  </a:cubicBezTo>
                  <a:cubicBezTo>
                    <a:pt x="1361" y="14726"/>
                    <a:pt x="1331" y="14694"/>
                    <a:pt x="1279" y="14694"/>
                  </a:cubicBezTo>
                  <a:cubicBezTo>
                    <a:pt x="1250" y="14694"/>
                    <a:pt x="1250" y="14663"/>
                    <a:pt x="1224" y="14663"/>
                  </a:cubicBezTo>
                  <a:cubicBezTo>
                    <a:pt x="1142" y="14663"/>
                    <a:pt x="1087" y="14694"/>
                    <a:pt x="1005" y="14762"/>
                  </a:cubicBezTo>
                  <a:cubicBezTo>
                    <a:pt x="980" y="14794"/>
                    <a:pt x="954" y="14794"/>
                    <a:pt x="898" y="14825"/>
                  </a:cubicBezTo>
                  <a:cubicBezTo>
                    <a:pt x="817" y="14893"/>
                    <a:pt x="791" y="14924"/>
                    <a:pt x="765" y="14960"/>
                  </a:cubicBezTo>
                  <a:cubicBezTo>
                    <a:pt x="765" y="14992"/>
                    <a:pt x="765" y="15060"/>
                    <a:pt x="817" y="15159"/>
                  </a:cubicBezTo>
                  <a:cubicBezTo>
                    <a:pt x="846" y="15258"/>
                    <a:pt x="846" y="15321"/>
                    <a:pt x="817" y="15353"/>
                  </a:cubicBezTo>
                  <a:cubicBezTo>
                    <a:pt x="735" y="15488"/>
                    <a:pt x="547" y="15488"/>
                    <a:pt x="384" y="15488"/>
                  </a:cubicBezTo>
                  <a:cubicBezTo>
                    <a:pt x="140" y="15488"/>
                    <a:pt x="58" y="15258"/>
                    <a:pt x="32" y="15091"/>
                  </a:cubicBezTo>
                  <a:cubicBezTo>
                    <a:pt x="32" y="14992"/>
                    <a:pt x="32" y="14992"/>
                    <a:pt x="32" y="14992"/>
                  </a:cubicBezTo>
                  <a:cubicBezTo>
                    <a:pt x="3" y="14893"/>
                    <a:pt x="-23" y="14762"/>
                    <a:pt x="32" y="14694"/>
                  </a:cubicBezTo>
                  <a:cubicBezTo>
                    <a:pt x="58" y="14663"/>
                    <a:pt x="114" y="14627"/>
                    <a:pt x="166" y="14627"/>
                  </a:cubicBezTo>
                  <a:cubicBezTo>
                    <a:pt x="221" y="14627"/>
                    <a:pt x="277" y="14465"/>
                    <a:pt x="328" y="14329"/>
                  </a:cubicBezTo>
                  <a:cubicBezTo>
                    <a:pt x="358" y="14230"/>
                    <a:pt x="384" y="14131"/>
                    <a:pt x="439" y="14068"/>
                  </a:cubicBezTo>
                  <a:cubicBezTo>
                    <a:pt x="491" y="13969"/>
                    <a:pt x="547" y="13802"/>
                    <a:pt x="410" y="13671"/>
                  </a:cubicBezTo>
                  <a:cubicBezTo>
                    <a:pt x="358" y="13635"/>
                    <a:pt x="303" y="13572"/>
                    <a:pt x="328" y="13505"/>
                  </a:cubicBezTo>
                  <a:cubicBezTo>
                    <a:pt x="328" y="13441"/>
                    <a:pt x="358" y="13405"/>
                    <a:pt x="410" y="13405"/>
                  </a:cubicBezTo>
                  <a:cubicBezTo>
                    <a:pt x="439" y="13374"/>
                    <a:pt x="491" y="13342"/>
                    <a:pt x="547" y="13306"/>
                  </a:cubicBezTo>
                  <a:cubicBezTo>
                    <a:pt x="598" y="13239"/>
                    <a:pt x="573" y="13175"/>
                    <a:pt x="547" y="13076"/>
                  </a:cubicBezTo>
                  <a:cubicBezTo>
                    <a:pt x="547" y="12977"/>
                    <a:pt x="521" y="12878"/>
                    <a:pt x="547" y="12747"/>
                  </a:cubicBezTo>
                  <a:cubicBezTo>
                    <a:pt x="598" y="12513"/>
                    <a:pt x="846" y="12351"/>
                    <a:pt x="1116" y="12351"/>
                  </a:cubicBezTo>
                  <a:cubicBezTo>
                    <a:pt x="1142" y="12351"/>
                    <a:pt x="1172" y="12351"/>
                    <a:pt x="1172" y="12351"/>
                  </a:cubicBezTo>
                  <a:cubicBezTo>
                    <a:pt x="1198" y="12315"/>
                    <a:pt x="1172" y="12251"/>
                    <a:pt x="1116" y="12116"/>
                  </a:cubicBezTo>
                  <a:cubicBezTo>
                    <a:pt x="1087" y="12085"/>
                    <a:pt x="1035" y="11954"/>
                    <a:pt x="1061" y="11855"/>
                  </a:cubicBezTo>
                  <a:cubicBezTo>
                    <a:pt x="1116" y="11787"/>
                    <a:pt x="1198" y="11724"/>
                    <a:pt x="1361" y="11724"/>
                  </a:cubicBezTo>
                  <a:cubicBezTo>
                    <a:pt x="1442" y="11688"/>
                    <a:pt x="1468" y="11688"/>
                    <a:pt x="1468" y="11688"/>
                  </a:cubicBezTo>
                  <a:cubicBezTo>
                    <a:pt x="1468" y="11656"/>
                    <a:pt x="1386" y="11557"/>
                    <a:pt x="1331" y="11521"/>
                  </a:cubicBezTo>
                  <a:cubicBezTo>
                    <a:pt x="1279" y="11458"/>
                    <a:pt x="1279" y="11458"/>
                    <a:pt x="1279" y="11458"/>
                  </a:cubicBezTo>
                  <a:cubicBezTo>
                    <a:pt x="1172" y="11291"/>
                    <a:pt x="1061" y="11228"/>
                    <a:pt x="954" y="11161"/>
                  </a:cubicBezTo>
                  <a:cubicBezTo>
                    <a:pt x="898" y="11129"/>
                    <a:pt x="872" y="11129"/>
                    <a:pt x="817" y="11093"/>
                  </a:cubicBezTo>
                  <a:cubicBezTo>
                    <a:pt x="765" y="11093"/>
                    <a:pt x="684" y="11061"/>
                    <a:pt x="598" y="10994"/>
                  </a:cubicBezTo>
                  <a:cubicBezTo>
                    <a:pt x="521" y="10931"/>
                    <a:pt x="521" y="10832"/>
                    <a:pt x="547" y="10795"/>
                  </a:cubicBezTo>
                  <a:cubicBezTo>
                    <a:pt x="573" y="10732"/>
                    <a:pt x="654" y="10665"/>
                    <a:pt x="709" y="10665"/>
                  </a:cubicBezTo>
                  <a:cubicBezTo>
                    <a:pt x="735" y="10665"/>
                    <a:pt x="765" y="10665"/>
                    <a:pt x="791" y="10696"/>
                  </a:cubicBezTo>
                  <a:cubicBezTo>
                    <a:pt x="872" y="10732"/>
                    <a:pt x="954" y="10764"/>
                    <a:pt x="1305" y="10764"/>
                  </a:cubicBezTo>
                  <a:cubicBezTo>
                    <a:pt x="1412" y="10764"/>
                    <a:pt x="1442" y="10732"/>
                    <a:pt x="1442" y="10732"/>
                  </a:cubicBezTo>
                  <a:cubicBezTo>
                    <a:pt x="1442" y="10732"/>
                    <a:pt x="1361" y="10633"/>
                    <a:pt x="1331" y="10597"/>
                  </a:cubicBezTo>
                  <a:cubicBezTo>
                    <a:pt x="1198" y="10498"/>
                    <a:pt x="1116" y="10268"/>
                    <a:pt x="1087" y="9871"/>
                  </a:cubicBezTo>
                  <a:cubicBezTo>
                    <a:pt x="1061" y="9772"/>
                    <a:pt x="1087" y="9709"/>
                    <a:pt x="1116" y="9673"/>
                  </a:cubicBezTo>
                  <a:cubicBezTo>
                    <a:pt x="1142" y="9642"/>
                    <a:pt x="1198" y="9610"/>
                    <a:pt x="1250" y="9610"/>
                  </a:cubicBezTo>
                  <a:cubicBezTo>
                    <a:pt x="1361" y="9610"/>
                    <a:pt x="1442" y="9673"/>
                    <a:pt x="1494" y="9741"/>
                  </a:cubicBezTo>
                  <a:cubicBezTo>
                    <a:pt x="1523" y="9772"/>
                    <a:pt x="1549" y="9804"/>
                    <a:pt x="1575" y="9804"/>
                  </a:cubicBezTo>
                  <a:cubicBezTo>
                    <a:pt x="1631" y="9804"/>
                    <a:pt x="1738" y="9709"/>
                    <a:pt x="1793" y="9642"/>
                  </a:cubicBezTo>
                  <a:cubicBezTo>
                    <a:pt x="1819" y="9642"/>
                    <a:pt x="1849" y="9610"/>
                    <a:pt x="1875" y="9610"/>
                  </a:cubicBezTo>
                  <a:cubicBezTo>
                    <a:pt x="1956" y="9610"/>
                    <a:pt x="1982" y="9673"/>
                    <a:pt x="2037" y="9741"/>
                  </a:cubicBezTo>
                  <a:cubicBezTo>
                    <a:pt x="2093" y="9804"/>
                    <a:pt x="2145" y="9871"/>
                    <a:pt x="2226" y="9903"/>
                  </a:cubicBezTo>
                  <a:cubicBezTo>
                    <a:pt x="2256" y="9939"/>
                    <a:pt x="2282" y="9939"/>
                    <a:pt x="2282" y="9939"/>
                  </a:cubicBezTo>
                  <a:cubicBezTo>
                    <a:pt x="2333" y="9939"/>
                    <a:pt x="2363" y="9903"/>
                    <a:pt x="2389" y="9772"/>
                  </a:cubicBezTo>
                  <a:cubicBezTo>
                    <a:pt x="2415" y="9709"/>
                    <a:pt x="2444" y="9642"/>
                    <a:pt x="2470" y="9574"/>
                  </a:cubicBezTo>
                  <a:cubicBezTo>
                    <a:pt x="2552" y="9376"/>
                    <a:pt x="2526" y="9313"/>
                    <a:pt x="2444" y="9245"/>
                  </a:cubicBezTo>
                  <a:cubicBezTo>
                    <a:pt x="2444" y="9213"/>
                    <a:pt x="2415" y="9213"/>
                    <a:pt x="2415" y="9177"/>
                  </a:cubicBezTo>
                  <a:cubicBezTo>
                    <a:pt x="2389" y="9146"/>
                    <a:pt x="2363" y="9114"/>
                    <a:pt x="2308" y="9078"/>
                  </a:cubicBezTo>
                  <a:cubicBezTo>
                    <a:pt x="2256" y="9047"/>
                    <a:pt x="2200" y="9015"/>
                    <a:pt x="2145" y="8916"/>
                  </a:cubicBezTo>
                  <a:cubicBezTo>
                    <a:pt x="2093" y="8880"/>
                    <a:pt x="2037" y="8817"/>
                    <a:pt x="2037" y="8718"/>
                  </a:cubicBezTo>
                  <a:cubicBezTo>
                    <a:pt x="2037" y="8650"/>
                    <a:pt x="2093" y="8582"/>
                    <a:pt x="2174" y="8519"/>
                  </a:cubicBezTo>
                  <a:cubicBezTo>
                    <a:pt x="2200" y="8483"/>
                    <a:pt x="2200" y="8483"/>
                    <a:pt x="2200" y="8483"/>
                  </a:cubicBezTo>
                  <a:cubicBezTo>
                    <a:pt x="2256" y="8420"/>
                    <a:pt x="2282" y="8352"/>
                    <a:pt x="2308" y="8321"/>
                  </a:cubicBezTo>
                  <a:cubicBezTo>
                    <a:pt x="2226" y="8285"/>
                    <a:pt x="2119" y="8253"/>
                    <a:pt x="1982" y="8154"/>
                  </a:cubicBezTo>
                  <a:cubicBezTo>
                    <a:pt x="1901" y="8123"/>
                    <a:pt x="1819" y="8023"/>
                    <a:pt x="1793" y="7924"/>
                  </a:cubicBezTo>
                  <a:cubicBezTo>
                    <a:pt x="1793" y="7825"/>
                    <a:pt x="1819" y="7757"/>
                    <a:pt x="1930" y="7658"/>
                  </a:cubicBezTo>
                  <a:cubicBezTo>
                    <a:pt x="1982" y="7595"/>
                    <a:pt x="2063" y="7559"/>
                    <a:pt x="2119" y="7559"/>
                  </a:cubicBezTo>
                  <a:cubicBezTo>
                    <a:pt x="2226" y="7559"/>
                    <a:pt x="2308" y="7726"/>
                    <a:pt x="2363" y="7857"/>
                  </a:cubicBezTo>
                  <a:cubicBezTo>
                    <a:pt x="2389" y="7924"/>
                    <a:pt x="2415" y="7992"/>
                    <a:pt x="2415" y="8023"/>
                  </a:cubicBezTo>
                  <a:cubicBezTo>
                    <a:pt x="2415" y="7992"/>
                    <a:pt x="2415" y="7956"/>
                    <a:pt x="2444" y="7924"/>
                  </a:cubicBezTo>
                  <a:cubicBezTo>
                    <a:pt x="2444" y="7857"/>
                    <a:pt x="2444" y="7789"/>
                    <a:pt x="2415" y="7726"/>
                  </a:cubicBezTo>
                  <a:cubicBezTo>
                    <a:pt x="2415" y="7595"/>
                    <a:pt x="2389" y="7460"/>
                    <a:pt x="2526" y="7361"/>
                  </a:cubicBezTo>
                  <a:cubicBezTo>
                    <a:pt x="2581" y="7298"/>
                    <a:pt x="2633" y="7235"/>
                    <a:pt x="2633" y="7198"/>
                  </a:cubicBezTo>
                  <a:cubicBezTo>
                    <a:pt x="2633" y="7135"/>
                    <a:pt x="2607" y="7104"/>
                    <a:pt x="2581" y="7104"/>
                  </a:cubicBezTo>
                  <a:cubicBezTo>
                    <a:pt x="2470" y="7005"/>
                    <a:pt x="2063" y="6707"/>
                    <a:pt x="1849" y="6671"/>
                  </a:cubicBezTo>
                  <a:cubicBezTo>
                    <a:pt x="1631" y="6640"/>
                    <a:pt x="1279" y="6374"/>
                    <a:pt x="1198" y="6112"/>
                  </a:cubicBezTo>
                  <a:cubicBezTo>
                    <a:pt x="1198" y="6076"/>
                    <a:pt x="1198" y="6045"/>
                    <a:pt x="1198" y="6013"/>
                  </a:cubicBezTo>
                  <a:cubicBezTo>
                    <a:pt x="1142" y="5815"/>
                    <a:pt x="1116" y="5747"/>
                    <a:pt x="980" y="5747"/>
                  </a:cubicBezTo>
                  <a:cubicBezTo>
                    <a:pt x="735" y="5747"/>
                    <a:pt x="628" y="5616"/>
                    <a:pt x="521" y="5418"/>
                  </a:cubicBezTo>
                  <a:cubicBezTo>
                    <a:pt x="465" y="5319"/>
                    <a:pt x="465" y="5251"/>
                    <a:pt x="465" y="5152"/>
                  </a:cubicBezTo>
                  <a:cubicBezTo>
                    <a:pt x="439" y="5084"/>
                    <a:pt x="439" y="5021"/>
                    <a:pt x="384" y="4990"/>
                  </a:cubicBezTo>
                  <a:cubicBezTo>
                    <a:pt x="247" y="4855"/>
                    <a:pt x="277" y="4557"/>
                    <a:pt x="277" y="4359"/>
                  </a:cubicBezTo>
                  <a:cubicBezTo>
                    <a:pt x="303" y="4296"/>
                    <a:pt x="303" y="4260"/>
                    <a:pt x="303" y="4228"/>
                  </a:cubicBezTo>
                  <a:cubicBezTo>
                    <a:pt x="277" y="4129"/>
                    <a:pt x="277" y="4129"/>
                    <a:pt x="277" y="4129"/>
                  </a:cubicBezTo>
                  <a:cubicBezTo>
                    <a:pt x="328" y="4129"/>
                    <a:pt x="328" y="4129"/>
                    <a:pt x="328" y="4129"/>
                  </a:cubicBezTo>
                  <a:cubicBezTo>
                    <a:pt x="654" y="3998"/>
                    <a:pt x="791" y="3899"/>
                    <a:pt x="817" y="3831"/>
                  </a:cubicBezTo>
                  <a:cubicBezTo>
                    <a:pt x="898" y="3669"/>
                    <a:pt x="1142" y="3403"/>
                    <a:pt x="1305" y="3372"/>
                  </a:cubicBezTo>
                  <a:cubicBezTo>
                    <a:pt x="1361" y="3372"/>
                    <a:pt x="1442" y="3372"/>
                    <a:pt x="1494" y="3372"/>
                  </a:cubicBezTo>
                  <a:cubicBezTo>
                    <a:pt x="1575" y="3372"/>
                    <a:pt x="1656" y="3372"/>
                    <a:pt x="1738" y="3372"/>
                  </a:cubicBezTo>
                  <a:lnTo>
                    <a:pt x="1767" y="3372"/>
                  </a:lnTo>
                  <a:cubicBezTo>
                    <a:pt x="1901" y="3372"/>
                    <a:pt x="2119" y="3272"/>
                    <a:pt x="2145" y="3173"/>
                  </a:cubicBezTo>
                  <a:cubicBezTo>
                    <a:pt x="2174" y="3106"/>
                    <a:pt x="2200" y="3007"/>
                    <a:pt x="2200" y="2939"/>
                  </a:cubicBezTo>
                  <a:cubicBezTo>
                    <a:pt x="2226" y="2808"/>
                    <a:pt x="2226" y="2677"/>
                    <a:pt x="2333" y="2610"/>
                  </a:cubicBezTo>
                  <a:cubicBezTo>
                    <a:pt x="2333" y="2610"/>
                    <a:pt x="2363" y="2610"/>
                    <a:pt x="2389" y="2610"/>
                  </a:cubicBezTo>
                  <a:cubicBezTo>
                    <a:pt x="2415" y="2610"/>
                    <a:pt x="2470" y="2641"/>
                    <a:pt x="2500" y="2677"/>
                  </a:cubicBezTo>
                  <a:cubicBezTo>
                    <a:pt x="2552" y="2709"/>
                    <a:pt x="2581" y="2741"/>
                    <a:pt x="2607" y="2741"/>
                  </a:cubicBezTo>
                  <a:cubicBezTo>
                    <a:pt x="2633" y="2741"/>
                    <a:pt x="2659" y="2709"/>
                    <a:pt x="2689" y="2709"/>
                  </a:cubicBezTo>
                  <a:cubicBezTo>
                    <a:pt x="2714" y="2677"/>
                    <a:pt x="2770" y="2641"/>
                    <a:pt x="2796" y="2578"/>
                  </a:cubicBezTo>
                  <a:cubicBezTo>
                    <a:pt x="2903" y="2479"/>
                    <a:pt x="3040" y="2380"/>
                    <a:pt x="3095" y="2281"/>
                  </a:cubicBezTo>
                  <a:cubicBezTo>
                    <a:pt x="3203" y="2114"/>
                    <a:pt x="3258" y="2051"/>
                    <a:pt x="3421" y="1952"/>
                  </a:cubicBezTo>
                  <a:cubicBezTo>
                    <a:pt x="3554" y="1848"/>
                    <a:pt x="3584" y="1848"/>
                    <a:pt x="3610" y="1686"/>
                  </a:cubicBezTo>
                  <a:cubicBezTo>
                    <a:pt x="3610" y="1587"/>
                    <a:pt x="3610" y="1587"/>
                    <a:pt x="3610" y="1587"/>
                  </a:cubicBezTo>
                  <a:cubicBezTo>
                    <a:pt x="3610" y="1388"/>
                    <a:pt x="3636" y="1158"/>
                    <a:pt x="3772" y="1091"/>
                  </a:cubicBezTo>
                  <a:cubicBezTo>
                    <a:pt x="3909" y="992"/>
                    <a:pt x="4124" y="992"/>
                    <a:pt x="4205" y="992"/>
                  </a:cubicBezTo>
                  <a:cubicBezTo>
                    <a:pt x="4338" y="992"/>
                    <a:pt x="4608" y="1091"/>
                    <a:pt x="4690" y="1222"/>
                  </a:cubicBezTo>
                  <a:cubicBezTo>
                    <a:pt x="4797" y="1357"/>
                    <a:pt x="4934" y="1519"/>
                    <a:pt x="5015" y="1519"/>
                  </a:cubicBezTo>
                  <a:cubicBezTo>
                    <a:pt x="5041" y="1519"/>
                    <a:pt x="5041" y="1519"/>
                    <a:pt x="5071" y="1487"/>
                  </a:cubicBezTo>
                  <a:cubicBezTo>
                    <a:pt x="5123" y="1456"/>
                    <a:pt x="5149" y="1388"/>
                    <a:pt x="5178" y="1321"/>
                  </a:cubicBezTo>
                  <a:cubicBezTo>
                    <a:pt x="5204" y="1258"/>
                    <a:pt x="5234" y="1190"/>
                    <a:pt x="5315" y="1122"/>
                  </a:cubicBezTo>
                  <a:cubicBezTo>
                    <a:pt x="5367" y="1091"/>
                    <a:pt x="5422" y="1091"/>
                    <a:pt x="5474" y="1091"/>
                  </a:cubicBezTo>
                  <a:cubicBezTo>
                    <a:pt x="5555" y="1091"/>
                    <a:pt x="5611" y="1122"/>
                    <a:pt x="5692" y="1190"/>
                  </a:cubicBezTo>
                  <a:cubicBezTo>
                    <a:pt x="5692" y="1222"/>
                    <a:pt x="5748" y="1222"/>
                    <a:pt x="5774" y="1222"/>
                  </a:cubicBezTo>
                  <a:cubicBezTo>
                    <a:pt x="5829" y="1222"/>
                    <a:pt x="5881" y="1190"/>
                    <a:pt x="5881" y="1190"/>
                  </a:cubicBezTo>
                  <a:cubicBezTo>
                    <a:pt x="5881" y="1158"/>
                    <a:pt x="5881" y="1158"/>
                    <a:pt x="5881" y="1122"/>
                  </a:cubicBezTo>
                  <a:cubicBezTo>
                    <a:pt x="5829" y="1091"/>
                    <a:pt x="5800" y="1059"/>
                    <a:pt x="5748" y="1023"/>
                  </a:cubicBezTo>
                  <a:cubicBezTo>
                    <a:pt x="5692" y="960"/>
                    <a:pt x="5637" y="892"/>
                    <a:pt x="5637" y="726"/>
                  </a:cubicBezTo>
                  <a:cubicBezTo>
                    <a:pt x="5666" y="527"/>
                    <a:pt x="5748" y="464"/>
                    <a:pt x="5911" y="334"/>
                  </a:cubicBezTo>
                  <a:cubicBezTo>
                    <a:pt x="5962" y="297"/>
                    <a:pt x="5962" y="266"/>
                    <a:pt x="5992" y="234"/>
                  </a:cubicBezTo>
                  <a:lnTo>
                    <a:pt x="5992" y="198"/>
                  </a:lnTo>
                  <a:cubicBezTo>
                    <a:pt x="6073" y="68"/>
                    <a:pt x="6073" y="68"/>
                    <a:pt x="6073" y="68"/>
                  </a:cubicBezTo>
                  <a:cubicBezTo>
                    <a:pt x="6099" y="99"/>
                    <a:pt x="6099" y="99"/>
                    <a:pt x="6099" y="99"/>
                  </a:cubicBezTo>
                  <a:cubicBezTo>
                    <a:pt x="6125" y="99"/>
                    <a:pt x="6155" y="68"/>
                    <a:pt x="6181" y="68"/>
                  </a:cubicBezTo>
                  <a:lnTo>
                    <a:pt x="6207" y="68"/>
                  </a:lnTo>
                  <a:cubicBezTo>
                    <a:pt x="6236" y="68"/>
                    <a:pt x="6236" y="99"/>
                    <a:pt x="6262" y="99"/>
                  </a:cubicBezTo>
                  <a:cubicBezTo>
                    <a:pt x="6343" y="99"/>
                    <a:pt x="6425" y="68"/>
                    <a:pt x="6506" y="68"/>
                  </a:cubicBezTo>
                  <a:cubicBezTo>
                    <a:pt x="6613" y="32"/>
                    <a:pt x="6695" y="0"/>
                    <a:pt x="6776" y="0"/>
                  </a:cubicBezTo>
                  <a:cubicBezTo>
                    <a:pt x="6806" y="0"/>
                    <a:pt x="6832" y="32"/>
                    <a:pt x="6884" y="32"/>
                  </a:cubicBezTo>
                  <a:cubicBezTo>
                    <a:pt x="6913" y="32"/>
                    <a:pt x="6965" y="68"/>
                    <a:pt x="7020" y="68"/>
                  </a:cubicBezTo>
                  <a:cubicBezTo>
                    <a:pt x="7131" y="99"/>
                    <a:pt x="7239" y="131"/>
                    <a:pt x="7320" y="198"/>
                  </a:cubicBezTo>
                  <a:cubicBezTo>
                    <a:pt x="7346" y="234"/>
                    <a:pt x="7372" y="266"/>
                    <a:pt x="7401" y="334"/>
                  </a:cubicBezTo>
                  <a:cubicBezTo>
                    <a:pt x="7453" y="397"/>
                    <a:pt x="7509" y="464"/>
                    <a:pt x="7564" y="464"/>
                  </a:cubicBezTo>
                  <a:cubicBezTo>
                    <a:pt x="7616" y="464"/>
                    <a:pt x="7646" y="464"/>
                    <a:pt x="7646" y="464"/>
                  </a:cubicBezTo>
                  <a:cubicBezTo>
                    <a:pt x="7697" y="464"/>
                    <a:pt x="7727" y="464"/>
                    <a:pt x="7753" y="464"/>
                  </a:cubicBezTo>
                  <a:cubicBezTo>
                    <a:pt x="7779" y="496"/>
                    <a:pt x="7808" y="496"/>
                    <a:pt x="7834" y="496"/>
                  </a:cubicBezTo>
                  <a:cubicBezTo>
                    <a:pt x="7942" y="496"/>
                    <a:pt x="8023" y="627"/>
                    <a:pt x="8023" y="762"/>
                  </a:cubicBezTo>
                  <a:cubicBezTo>
                    <a:pt x="8023" y="892"/>
                    <a:pt x="7997" y="992"/>
                    <a:pt x="7860" y="1023"/>
                  </a:cubicBezTo>
                  <a:cubicBezTo>
                    <a:pt x="7727" y="1023"/>
                    <a:pt x="7727" y="1059"/>
                    <a:pt x="7727" y="1059"/>
                  </a:cubicBezTo>
                  <a:cubicBezTo>
                    <a:pt x="7727" y="1059"/>
                    <a:pt x="7697" y="1091"/>
                    <a:pt x="7753" y="1190"/>
                  </a:cubicBezTo>
                  <a:cubicBezTo>
                    <a:pt x="7808" y="1258"/>
                    <a:pt x="7860" y="1321"/>
                    <a:pt x="7916" y="1388"/>
                  </a:cubicBezTo>
                  <a:cubicBezTo>
                    <a:pt x="8023" y="1487"/>
                    <a:pt x="8078" y="1555"/>
                    <a:pt x="8078" y="1654"/>
                  </a:cubicBezTo>
                  <a:cubicBezTo>
                    <a:pt x="8104" y="1686"/>
                    <a:pt x="8078" y="1749"/>
                    <a:pt x="8078" y="1817"/>
                  </a:cubicBezTo>
                  <a:cubicBezTo>
                    <a:pt x="8052" y="1916"/>
                    <a:pt x="8052" y="1952"/>
                    <a:pt x="8078" y="1983"/>
                  </a:cubicBezTo>
                  <a:cubicBezTo>
                    <a:pt x="8160" y="2082"/>
                    <a:pt x="8293" y="2344"/>
                    <a:pt x="8293" y="2511"/>
                  </a:cubicBezTo>
                  <a:cubicBezTo>
                    <a:pt x="8293" y="3007"/>
                    <a:pt x="8293" y="3007"/>
                    <a:pt x="8293" y="3007"/>
                  </a:cubicBezTo>
                  <a:cubicBezTo>
                    <a:pt x="8293" y="3173"/>
                    <a:pt x="8348" y="3304"/>
                    <a:pt x="8430" y="3336"/>
                  </a:cubicBezTo>
                  <a:cubicBezTo>
                    <a:pt x="8485" y="3336"/>
                    <a:pt x="8511" y="3372"/>
                    <a:pt x="8567" y="3372"/>
                  </a:cubicBezTo>
                  <a:cubicBezTo>
                    <a:pt x="8618" y="3372"/>
                    <a:pt x="8674" y="3336"/>
                    <a:pt x="8755" y="3304"/>
                  </a:cubicBezTo>
                  <a:cubicBezTo>
                    <a:pt x="8811" y="3272"/>
                    <a:pt x="8837" y="3272"/>
                    <a:pt x="8866" y="3236"/>
                  </a:cubicBezTo>
                  <a:cubicBezTo>
                    <a:pt x="8918" y="3205"/>
                    <a:pt x="8974" y="3205"/>
                    <a:pt x="9000" y="3205"/>
                  </a:cubicBezTo>
                  <a:cubicBezTo>
                    <a:pt x="9055" y="3205"/>
                    <a:pt x="9081" y="3205"/>
                    <a:pt x="9136" y="3236"/>
                  </a:cubicBezTo>
                  <a:cubicBezTo>
                    <a:pt x="9188" y="3272"/>
                    <a:pt x="9244" y="3304"/>
                    <a:pt x="9325" y="3372"/>
                  </a:cubicBezTo>
                  <a:cubicBezTo>
                    <a:pt x="9432" y="3435"/>
                    <a:pt x="9514" y="3502"/>
                    <a:pt x="9595" y="3534"/>
                  </a:cubicBezTo>
                  <a:cubicBezTo>
                    <a:pt x="9625" y="3570"/>
                    <a:pt x="9676" y="3570"/>
                    <a:pt x="9732" y="3570"/>
                  </a:cubicBezTo>
                  <a:cubicBezTo>
                    <a:pt x="9758" y="3570"/>
                    <a:pt x="9787" y="3570"/>
                    <a:pt x="9813" y="3534"/>
                  </a:cubicBezTo>
                  <a:cubicBezTo>
                    <a:pt x="9869" y="3502"/>
                    <a:pt x="9895" y="3502"/>
                    <a:pt x="9895" y="3502"/>
                  </a:cubicBezTo>
                  <a:cubicBezTo>
                    <a:pt x="9950" y="3502"/>
                    <a:pt x="9976" y="3534"/>
                    <a:pt x="10002" y="3570"/>
                  </a:cubicBezTo>
                  <a:cubicBezTo>
                    <a:pt x="10028" y="3570"/>
                    <a:pt x="10028" y="3570"/>
                    <a:pt x="10028" y="3570"/>
                  </a:cubicBezTo>
                  <a:cubicBezTo>
                    <a:pt x="10083" y="3570"/>
                    <a:pt x="10109" y="3570"/>
                    <a:pt x="10109" y="3534"/>
                  </a:cubicBezTo>
                  <a:cubicBezTo>
                    <a:pt x="10165" y="3502"/>
                    <a:pt x="10191" y="3435"/>
                    <a:pt x="10276" y="3435"/>
                  </a:cubicBezTo>
                  <a:cubicBezTo>
                    <a:pt x="10302" y="3435"/>
                    <a:pt x="10302" y="3435"/>
                    <a:pt x="10328" y="3466"/>
                  </a:cubicBezTo>
                  <a:cubicBezTo>
                    <a:pt x="10409" y="3466"/>
                    <a:pt x="10435" y="3502"/>
                    <a:pt x="10490" y="3534"/>
                  </a:cubicBezTo>
                  <a:cubicBezTo>
                    <a:pt x="10516" y="3570"/>
                    <a:pt x="10546" y="3602"/>
                    <a:pt x="10598" y="3602"/>
                  </a:cubicBezTo>
                  <a:cubicBezTo>
                    <a:pt x="10598" y="3602"/>
                    <a:pt x="10627" y="3602"/>
                    <a:pt x="10627" y="3570"/>
                  </a:cubicBezTo>
                  <a:cubicBezTo>
                    <a:pt x="10709" y="3570"/>
                    <a:pt x="10760" y="3534"/>
                    <a:pt x="10790" y="3502"/>
                  </a:cubicBezTo>
                  <a:cubicBezTo>
                    <a:pt x="10816" y="3466"/>
                    <a:pt x="10842" y="3435"/>
                    <a:pt x="10923" y="3435"/>
                  </a:cubicBezTo>
                  <a:cubicBezTo>
                    <a:pt x="11005" y="3435"/>
                    <a:pt x="11034" y="3534"/>
                    <a:pt x="11034" y="3602"/>
                  </a:cubicBezTo>
                  <a:cubicBezTo>
                    <a:pt x="11060" y="3633"/>
                    <a:pt x="11060" y="3669"/>
                    <a:pt x="11115" y="3669"/>
                  </a:cubicBezTo>
                  <a:cubicBezTo>
                    <a:pt x="11167" y="3669"/>
                    <a:pt x="11223" y="3669"/>
                    <a:pt x="11278" y="3701"/>
                  </a:cubicBezTo>
                  <a:cubicBezTo>
                    <a:pt x="11330" y="3701"/>
                    <a:pt x="11386" y="3732"/>
                    <a:pt x="11467" y="3732"/>
                  </a:cubicBezTo>
                  <a:cubicBezTo>
                    <a:pt x="11574" y="3732"/>
                    <a:pt x="11630" y="3800"/>
                    <a:pt x="11656" y="3863"/>
                  </a:cubicBezTo>
                  <a:cubicBezTo>
                    <a:pt x="11711" y="3962"/>
                    <a:pt x="11685" y="4066"/>
                    <a:pt x="11656" y="4165"/>
                  </a:cubicBezTo>
                  <a:cubicBezTo>
                    <a:pt x="11630" y="4228"/>
                    <a:pt x="11604" y="4228"/>
                    <a:pt x="11630" y="4260"/>
                  </a:cubicBezTo>
                  <a:cubicBezTo>
                    <a:pt x="11630" y="4296"/>
                    <a:pt x="11656" y="4327"/>
                    <a:pt x="11711" y="4359"/>
                  </a:cubicBezTo>
                  <a:cubicBezTo>
                    <a:pt x="11874" y="4426"/>
                    <a:pt x="11900" y="4458"/>
                    <a:pt x="11981" y="4625"/>
                  </a:cubicBezTo>
                  <a:cubicBezTo>
                    <a:pt x="12037" y="4791"/>
                    <a:pt x="12062" y="4823"/>
                    <a:pt x="12199" y="4922"/>
                  </a:cubicBezTo>
                  <a:cubicBezTo>
                    <a:pt x="12225" y="4954"/>
                    <a:pt x="12225" y="4954"/>
                    <a:pt x="12225" y="4954"/>
                  </a:cubicBezTo>
                  <a:cubicBezTo>
                    <a:pt x="12281" y="4990"/>
                    <a:pt x="12307" y="5021"/>
                    <a:pt x="12333" y="5084"/>
                  </a:cubicBezTo>
                  <a:cubicBezTo>
                    <a:pt x="12333" y="5152"/>
                    <a:pt x="12307" y="5220"/>
                    <a:pt x="12199" y="5350"/>
                  </a:cubicBezTo>
                  <a:cubicBezTo>
                    <a:pt x="12144" y="5450"/>
                    <a:pt x="12088" y="5580"/>
                    <a:pt x="12037" y="5684"/>
                  </a:cubicBezTo>
                  <a:cubicBezTo>
                    <a:pt x="11981" y="5846"/>
                    <a:pt x="11926" y="5977"/>
                    <a:pt x="11844" y="5977"/>
                  </a:cubicBezTo>
                  <a:cubicBezTo>
                    <a:pt x="11818" y="5977"/>
                    <a:pt x="11792" y="5945"/>
                    <a:pt x="11763" y="5945"/>
                  </a:cubicBezTo>
                  <a:cubicBezTo>
                    <a:pt x="11737" y="5945"/>
                    <a:pt x="11737" y="5945"/>
                    <a:pt x="11711" y="5945"/>
                  </a:cubicBezTo>
                  <a:cubicBezTo>
                    <a:pt x="11685" y="5945"/>
                    <a:pt x="11630" y="5945"/>
                    <a:pt x="11574" y="6013"/>
                  </a:cubicBezTo>
                  <a:cubicBezTo>
                    <a:pt x="11574" y="6013"/>
                    <a:pt x="11493" y="6076"/>
                    <a:pt x="11493" y="6112"/>
                  </a:cubicBezTo>
                  <a:cubicBezTo>
                    <a:pt x="11493" y="6112"/>
                    <a:pt x="11493" y="6112"/>
                    <a:pt x="11548" y="6175"/>
                  </a:cubicBezTo>
                  <a:cubicBezTo>
                    <a:pt x="11656" y="6311"/>
                    <a:pt x="11818" y="6342"/>
                    <a:pt x="11926" y="6374"/>
                  </a:cubicBezTo>
                  <a:cubicBezTo>
                    <a:pt x="12088" y="6410"/>
                    <a:pt x="12281" y="6509"/>
                    <a:pt x="12307" y="6707"/>
                  </a:cubicBezTo>
                  <a:cubicBezTo>
                    <a:pt x="12333" y="6739"/>
                    <a:pt x="12333" y="6770"/>
                    <a:pt x="12362" y="6806"/>
                  </a:cubicBezTo>
                  <a:cubicBezTo>
                    <a:pt x="12414" y="6937"/>
                    <a:pt x="12469" y="7104"/>
                    <a:pt x="12362" y="7235"/>
                  </a:cubicBezTo>
                  <a:cubicBezTo>
                    <a:pt x="12333" y="7266"/>
                    <a:pt x="12307" y="7266"/>
                    <a:pt x="12281" y="7298"/>
                  </a:cubicBezTo>
                  <a:cubicBezTo>
                    <a:pt x="12199" y="7361"/>
                    <a:pt x="12170" y="7397"/>
                    <a:pt x="12170" y="7428"/>
                  </a:cubicBezTo>
                  <a:cubicBezTo>
                    <a:pt x="12199" y="7559"/>
                    <a:pt x="12251" y="7627"/>
                    <a:pt x="12333" y="7690"/>
                  </a:cubicBezTo>
                  <a:cubicBezTo>
                    <a:pt x="12444" y="7825"/>
                    <a:pt x="12551" y="7893"/>
                    <a:pt x="12632" y="7893"/>
                  </a:cubicBezTo>
                  <a:cubicBezTo>
                    <a:pt x="12632" y="7893"/>
                    <a:pt x="12658" y="7893"/>
                    <a:pt x="12658" y="7857"/>
                  </a:cubicBezTo>
                  <a:cubicBezTo>
                    <a:pt x="12795" y="7825"/>
                    <a:pt x="13065" y="7726"/>
                    <a:pt x="13202" y="7726"/>
                  </a:cubicBezTo>
                  <a:cubicBezTo>
                    <a:pt x="13283" y="7726"/>
                    <a:pt x="13335" y="7757"/>
                    <a:pt x="13391" y="7825"/>
                  </a:cubicBezTo>
                  <a:cubicBezTo>
                    <a:pt x="13420" y="7857"/>
                    <a:pt x="13472" y="7893"/>
                    <a:pt x="13498" y="7893"/>
                  </a:cubicBezTo>
                  <a:cubicBezTo>
                    <a:pt x="13635" y="7893"/>
                    <a:pt x="13772" y="7857"/>
                    <a:pt x="13853" y="7857"/>
                  </a:cubicBezTo>
                  <a:cubicBezTo>
                    <a:pt x="13879" y="7825"/>
                    <a:pt x="13879" y="7825"/>
                    <a:pt x="13879" y="7825"/>
                  </a:cubicBezTo>
                  <a:cubicBezTo>
                    <a:pt x="13960" y="7825"/>
                    <a:pt x="13986" y="7956"/>
                    <a:pt x="14042" y="8055"/>
                  </a:cubicBezTo>
                  <a:cubicBezTo>
                    <a:pt x="14067" y="8123"/>
                    <a:pt x="14067" y="8186"/>
                    <a:pt x="14097" y="8186"/>
                  </a:cubicBezTo>
                  <a:cubicBezTo>
                    <a:pt x="14178" y="8352"/>
                    <a:pt x="14286" y="8452"/>
                    <a:pt x="14367" y="8483"/>
                  </a:cubicBezTo>
                  <a:cubicBezTo>
                    <a:pt x="14423" y="8519"/>
                    <a:pt x="14474" y="8582"/>
                    <a:pt x="14504" y="8618"/>
                  </a:cubicBezTo>
                  <a:cubicBezTo>
                    <a:pt x="14530" y="8681"/>
                    <a:pt x="14530" y="8681"/>
                    <a:pt x="14582" y="8681"/>
                  </a:cubicBezTo>
                  <a:lnTo>
                    <a:pt x="14611" y="8681"/>
                  </a:lnTo>
                  <a:cubicBezTo>
                    <a:pt x="14663" y="8681"/>
                    <a:pt x="14748" y="8681"/>
                    <a:pt x="14830" y="8681"/>
                  </a:cubicBezTo>
                  <a:cubicBezTo>
                    <a:pt x="14963" y="8681"/>
                    <a:pt x="15125" y="8650"/>
                    <a:pt x="15181" y="8618"/>
                  </a:cubicBezTo>
                  <a:cubicBezTo>
                    <a:pt x="15207" y="8582"/>
                    <a:pt x="15207" y="8582"/>
                    <a:pt x="15207" y="8582"/>
                  </a:cubicBezTo>
                  <a:cubicBezTo>
                    <a:pt x="15288" y="8519"/>
                    <a:pt x="15370" y="8483"/>
                    <a:pt x="15451" y="8483"/>
                  </a:cubicBezTo>
                  <a:cubicBezTo>
                    <a:pt x="15507" y="8483"/>
                    <a:pt x="15532" y="8483"/>
                    <a:pt x="15558" y="8519"/>
                  </a:cubicBezTo>
                  <a:cubicBezTo>
                    <a:pt x="15614" y="8551"/>
                    <a:pt x="15640" y="8618"/>
                    <a:pt x="15695" y="8681"/>
                  </a:cubicBezTo>
                  <a:cubicBezTo>
                    <a:pt x="15751" y="8817"/>
                    <a:pt x="15832" y="8947"/>
                    <a:pt x="15939" y="8947"/>
                  </a:cubicBezTo>
                  <a:cubicBezTo>
                    <a:pt x="16128" y="8947"/>
                    <a:pt x="16239" y="9015"/>
                    <a:pt x="16317" y="9245"/>
                  </a:cubicBezTo>
                  <a:cubicBezTo>
                    <a:pt x="16372" y="9407"/>
                    <a:pt x="16454" y="9642"/>
                    <a:pt x="16590" y="9642"/>
                  </a:cubicBezTo>
                  <a:cubicBezTo>
                    <a:pt x="16642" y="9673"/>
                    <a:pt x="16672" y="9673"/>
                    <a:pt x="16724" y="9673"/>
                  </a:cubicBezTo>
                  <a:cubicBezTo>
                    <a:pt x="16753" y="9709"/>
                    <a:pt x="16805" y="9709"/>
                    <a:pt x="16835" y="9709"/>
                  </a:cubicBezTo>
                  <a:cubicBezTo>
                    <a:pt x="16886" y="9709"/>
                    <a:pt x="16916" y="9709"/>
                    <a:pt x="16968" y="9673"/>
                  </a:cubicBezTo>
                  <a:cubicBezTo>
                    <a:pt x="17049" y="9610"/>
                    <a:pt x="17130" y="9574"/>
                    <a:pt x="17212" y="9574"/>
                  </a:cubicBezTo>
                  <a:cubicBezTo>
                    <a:pt x="17293" y="9574"/>
                    <a:pt x="17349" y="9610"/>
                    <a:pt x="17375" y="9673"/>
                  </a:cubicBezTo>
                  <a:cubicBezTo>
                    <a:pt x="17456" y="9804"/>
                    <a:pt x="17486" y="9871"/>
                    <a:pt x="17512" y="9871"/>
                  </a:cubicBezTo>
                  <a:cubicBezTo>
                    <a:pt x="17567" y="9840"/>
                    <a:pt x="17593" y="9804"/>
                    <a:pt x="17619" y="9772"/>
                  </a:cubicBezTo>
                  <a:cubicBezTo>
                    <a:pt x="17674" y="9673"/>
                    <a:pt x="17726" y="9610"/>
                    <a:pt x="17807" y="9610"/>
                  </a:cubicBezTo>
                  <a:cubicBezTo>
                    <a:pt x="17918" y="9610"/>
                    <a:pt x="18000" y="9709"/>
                    <a:pt x="18026" y="9840"/>
                  </a:cubicBezTo>
                  <a:cubicBezTo>
                    <a:pt x="18026" y="9871"/>
                    <a:pt x="18081" y="10002"/>
                    <a:pt x="18133" y="10002"/>
                  </a:cubicBezTo>
                  <a:lnTo>
                    <a:pt x="18163" y="10002"/>
                  </a:lnTo>
                  <a:cubicBezTo>
                    <a:pt x="18244" y="9939"/>
                    <a:pt x="18244" y="9939"/>
                    <a:pt x="18244" y="9871"/>
                  </a:cubicBezTo>
                  <a:cubicBezTo>
                    <a:pt x="18244" y="9840"/>
                    <a:pt x="18244" y="9772"/>
                    <a:pt x="18270" y="9709"/>
                  </a:cubicBezTo>
                  <a:cubicBezTo>
                    <a:pt x="18296" y="9642"/>
                    <a:pt x="18296" y="9642"/>
                    <a:pt x="18296" y="9642"/>
                  </a:cubicBezTo>
                  <a:cubicBezTo>
                    <a:pt x="18351" y="9511"/>
                    <a:pt x="18351" y="9475"/>
                    <a:pt x="18488" y="9344"/>
                  </a:cubicBezTo>
                  <a:cubicBezTo>
                    <a:pt x="18540" y="9276"/>
                    <a:pt x="18677" y="9114"/>
                    <a:pt x="18651" y="8979"/>
                  </a:cubicBezTo>
                  <a:cubicBezTo>
                    <a:pt x="18651" y="8916"/>
                    <a:pt x="18621" y="8916"/>
                    <a:pt x="18569" y="8880"/>
                  </a:cubicBezTo>
                  <a:cubicBezTo>
                    <a:pt x="18488" y="8848"/>
                    <a:pt x="18433" y="8817"/>
                    <a:pt x="18407" y="8681"/>
                  </a:cubicBezTo>
                  <a:cubicBezTo>
                    <a:pt x="18377" y="8650"/>
                    <a:pt x="18377" y="8650"/>
                    <a:pt x="18377" y="8650"/>
                  </a:cubicBezTo>
                  <a:cubicBezTo>
                    <a:pt x="18351" y="8519"/>
                    <a:pt x="18296" y="8352"/>
                    <a:pt x="18407" y="8186"/>
                  </a:cubicBezTo>
                  <a:cubicBezTo>
                    <a:pt x="18459" y="8123"/>
                    <a:pt x="18514" y="7956"/>
                    <a:pt x="18595" y="7789"/>
                  </a:cubicBezTo>
                  <a:cubicBezTo>
                    <a:pt x="18621" y="7757"/>
                    <a:pt x="18621" y="7757"/>
                    <a:pt x="18621" y="7757"/>
                  </a:cubicBezTo>
                  <a:cubicBezTo>
                    <a:pt x="18703" y="7757"/>
                    <a:pt x="18758" y="7757"/>
                    <a:pt x="18784" y="7757"/>
                  </a:cubicBezTo>
                  <a:cubicBezTo>
                    <a:pt x="18921" y="7757"/>
                    <a:pt x="19028" y="7789"/>
                    <a:pt x="19110" y="7956"/>
                  </a:cubicBezTo>
                  <a:cubicBezTo>
                    <a:pt x="19165" y="8055"/>
                    <a:pt x="19272" y="8086"/>
                    <a:pt x="19435" y="8086"/>
                  </a:cubicBezTo>
                  <a:cubicBezTo>
                    <a:pt x="19491" y="8086"/>
                    <a:pt x="19542" y="8086"/>
                    <a:pt x="19598" y="8086"/>
                  </a:cubicBezTo>
                  <a:cubicBezTo>
                    <a:pt x="19735" y="8055"/>
                    <a:pt x="19761" y="8023"/>
                    <a:pt x="19816" y="8023"/>
                  </a:cubicBezTo>
                  <a:cubicBezTo>
                    <a:pt x="19842" y="7992"/>
                    <a:pt x="19868" y="7992"/>
                    <a:pt x="19898" y="7992"/>
                  </a:cubicBezTo>
                  <a:cubicBezTo>
                    <a:pt x="19979" y="7992"/>
                    <a:pt x="20005" y="8055"/>
                    <a:pt x="20031" y="8086"/>
                  </a:cubicBezTo>
                  <a:cubicBezTo>
                    <a:pt x="20060" y="8123"/>
                    <a:pt x="20086" y="8186"/>
                    <a:pt x="20142" y="8186"/>
                  </a:cubicBezTo>
                  <a:cubicBezTo>
                    <a:pt x="20304" y="8222"/>
                    <a:pt x="20412" y="8321"/>
                    <a:pt x="20519" y="8618"/>
                  </a:cubicBezTo>
                  <a:cubicBezTo>
                    <a:pt x="20545" y="8718"/>
                    <a:pt x="20574" y="8781"/>
                    <a:pt x="20574" y="8880"/>
                  </a:cubicBezTo>
                  <a:cubicBezTo>
                    <a:pt x="20600" y="9015"/>
                    <a:pt x="20600" y="9078"/>
                    <a:pt x="20737" y="9114"/>
                  </a:cubicBezTo>
                  <a:cubicBezTo>
                    <a:pt x="20845" y="9146"/>
                    <a:pt x="20870" y="9146"/>
                    <a:pt x="20900" y="9177"/>
                  </a:cubicBezTo>
                  <a:cubicBezTo>
                    <a:pt x="20926" y="9177"/>
                    <a:pt x="20926" y="9177"/>
                    <a:pt x="20926" y="9177"/>
                  </a:cubicBezTo>
                  <a:cubicBezTo>
                    <a:pt x="20952" y="9177"/>
                    <a:pt x="20981" y="9177"/>
                    <a:pt x="21007" y="9146"/>
                  </a:cubicBezTo>
                  <a:cubicBezTo>
                    <a:pt x="21063" y="9146"/>
                    <a:pt x="21089" y="9114"/>
                    <a:pt x="21118" y="9114"/>
                  </a:cubicBezTo>
                  <a:cubicBezTo>
                    <a:pt x="21226" y="9114"/>
                    <a:pt x="21251" y="9245"/>
                    <a:pt x="21277" y="9344"/>
                  </a:cubicBezTo>
                  <a:cubicBezTo>
                    <a:pt x="21277" y="9376"/>
                    <a:pt x="21307" y="9407"/>
                    <a:pt x="21307" y="9443"/>
                  </a:cubicBezTo>
                  <a:cubicBezTo>
                    <a:pt x="21359" y="9574"/>
                    <a:pt x="21359" y="9574"/>
                    <a:pt x="21359" y="9574"/>
                  </a:cubicBezTo>
                  <a:cubicBezTo>
                    <a:pt x="21414" y="9709"/>
                    <a:pt x="21440" y="9871"/>
                    <a:pt x="21496" y="10106"/>
                  </a:cubicBezTo>
                  <a:cubicBezTo>
                    <a:pt x="21522" y="10201"/>
                    <a:pt x="21522" y="10201"/>
                    <a:pt x="21522" y="10201"/>
                  </a:cubicBezTo>
                  <a:cubicBezTo>
                    <a:pt x="21577" y="10466"/>
                    <a:pt x="21577" y="10534"/>
                    <a:pt x="21414" y="10696"/>
                  </a:cubicBezTo>
                  <a:cubicBezTo>
                    <a:pt x="21359" y="10732"/>
                    <a:pt x="21277" y="10764"/>
                    <a:pt x="21089" y="10764"/>
                  </a:cubicBezTo>
                  <a:cubicBezTo>
                    <a:pt x="21007" y="10764"/>
                    <a:pt x="20926" y="10764"/>
                    <a:pt x="20819" y="10764"/>
                  </a:cubicBezTo>
                  <a:cubicBezTo>
                    <a:pt x="20711" y="10732"/>
                    <a:pt x="20630" y="10732"/>
                    <a:pt x="20545" y="10732"/>
                  </a:cubicBezTo>
                  <a:cubicBezTo>
                    <a:pt x="20438" y="10732"/>
                    <a:pt x="20356" y="10764"/>
                    <a:pt x="20304" y="10764"/>
                  </a:cubicBezTo>
                  <a:cubicBezTo>
                    <a:pt x="20168" y="10863"/>
                    <a:pt x="20112" y="10962"/>
                    <a:pt x="20060" y="11129"/>
                  </a:cubicBezTo>
                  <a:cubicBezTo>
                    <a:pt x="20031" y="11161"/>
                    <a:pt x="20005" y="11192"/>
                    <a:pt x="19979" y="11228"/>
                  </a:cubicBezTo>
                  <a:cubicBezTo>
                    <a:pt x="19949" y="11327"/>
                    <a:pt x="19923" y="11458"/>
                    <a:pt x="19923" y="11521"/>
                  </a:cubicBezTo>
                  <a:cubicBezTo>
                    <a:pt x="19898" y="11656"/>
                    <a:pt x="19898" y="11724"/>
                    <a:pt x="19842" y="11756"/>
                  </a:cubicBezTo>
                  <a:cubicBezTo>
                    <a:pt x="19816" y="11787"/>
                    <a:pt x="19816" y="11787"/>
                    <a:pt x="19816" y="11787"/>
                  </a:cubicBezTo>
                  <a:cubicBezTo>
                    <a:pt x="19787" y="11787"/>
                    <a:pt x="19735" y="11787"/>
                    <a:pt x="19679" y="11490"/>
                  </a:cubicBezTo>
                  <a:cubicBezTo>
                    <a:pt x="19653" y="11557"/>
                    <a:pt x="19598" y="11589"/>
                    <a:pt x="19542" y="11620"/>
                  </a:cubicBezTo>
                  <a:cubicBezTo>
                    <a:pt x="19491" y="11656"/>
                    <a:pt x="19435" y="11656"/>
                    <a:pt x="19409" y="11656"/>
                  </a:cubicBezTo>
                  <a:cubicBezTo>
                    <a:pt x="19302" y="11688"/>
                    <a:pt x="19272" y="11688"/>
                    <a:pt x="19272" y="11756"/>
                  </a:cubicBezTo>
                  <a:cubicBezTo>
                    <a:pt x="19272" y="11787"/>
                    <a:pt x="19272" y="11787"/>
                    <a:pt x="19272" y="11787"/>
                  </a:cubicBezTo>
                  <a:cubicBezTo>
                    <a:pt x="19246" y="11918"/>
                    <a:pt x="19217" y="12017"/>
                    <a:pt x="19110" y="12017"/>
                  </a:cubicBezTo>
                  <a:cubicBezTo>
                    <a:pt x="19084" y="12017"/>
                    <a:pt x="19084" y="12017"/>
                    <a:pt x="19058" y="11985"/>
                  </a:cubicBezTo>
                  <a:cubicBezTo>
                    <a:pt x="19002" y="11985"/>
                    <a:pt x="19002" y="11985"/>
                    <a:pt x="19002" y="11985"/>
                  </a:cubicBezTo>
                  <a:cubicBezTo>
                    <a:pt x="18947" y="11954"/>
                    <a:pt x="18895" y="11954"/>
                    <a:pt x="18865" y="11954"/>
                  </a:cubicBezTo>
                  <a:cubicBezTo>
                    <a:pt x="18814" y="11954"/>
                    <a:pt x="18784" y="11954"/>
                    <a:pt x="18758" y="12017"/>
                  </a:cubicBezTo>
                  <a:cubicBezTo>
                    <a:pt x="18732" y="12053"/>
                    <a:pt x="18732" y="12053"/>
                    <a:pt x="18732" y="12085"/>
                  </a:cubicBezTo>
                  <a:cubicBezTo>
                    <a:pt x="18651" y="12184"/>
                    <a:pt x="18651" y="12215"/>
                    <a:pt x="18488" y="12283"/>
                  </a:cubicBezTo>
                  <a:cubicBezTo>
                    <a:pt x="18433" y="12283"/>
                    <a:pt x="18433" y="12283"/>
                    <a:pt x="18433" y="12283"/>
                  </a:cubicBezTo>
                  <a:cubicBezTo>
                    <a:pt x="18433" y="12315"/>
                    <a:pt x="18540" y="12382"/>
                    <a:pt x="18621" y="12414"/>
                  </a:cubicBezTo>
                  <a:cubicBezTo>
                    <a:pt x="18677" y="12414"/>
                    <a:pt x="18677" y="12414"/>
                    <a:pt x="18677" y="12414"/>
                  </a:cubicBezTo>
                  <a:cubicBezTo>
                    <a:pt x="18758" y="12450"/>
                    <a:pt x="18840" y="12450"/>
                    <a:pt x="18865" y="12513"/>
                  </a:cubicBezTo>
                  <a:cubicBezTo>
                    <a:pt x="18895" y="12580"/>
                    <a:pt x="18865" y="12680"/>
                    <a:pt x="18814" y="12747"/>
                  </a:cubicBezTo>
                  <a:cubicBezTo>
                    <a:pt x="18732" y="12910"/>
                    <a:pt x="18621" y="12910"/>
                    <a:pt x="18540" y="12946"/>
                  </a:cubicBezTo>
                  <a:cubicBezTo>
                    <a:pt x="18514" y="12946"/>
                    <a:pt x="18514" y="12946"/>
                    <a:pt x="18488" y="12946"/>
                  </a:cubicBezTo>
                  <a:cubicBezTo>
                    <a:pt x="18407" y="12977"/>
                    <a:pt x="18377" y="13076"/>
                    <a:pt x="18377" y="13239"/>
                  </a:cubicBezTo>
                  <a:cubicBezTo>
                    <a:pt x="18407" y="13239"/>
                    <a:pt x="18407" y="13275"/>
                    <a:pt x="18407" y="13275"/>
                  </a:cubicBezTo>
                  <a:cubicBezTo>
                    <a:pt x="18433" y="13275"/>
                    <a:pt x="18488" y="13207"/>
                    <a:pt x="18514" y="13175"/>
                  </a:cubicBezTo>
                  <a:cubicBezTo>
                    <a:pt x="18514" y="13175"/>
                    <a:pt x="18540" y="13144"/>
                    <a:pt x="18569" y="13144"/>
                  </a:cubicBezTo>
                  <a:cubicBezTo>
                    <a:pt x="18595" y="13108"/>
                    <a:pt x="18621" y="13108"/>
                    <a:pt x="18651" y="13108"/>
                  </a:cubicBezTo>
                  <a:cubicBezTo>
                    <a:pt x="18677" y="13108"/>
                    <a:pt x="18703" y="13144"/>
                    <a:pt x="18732" y="13175"/>
                  </a:cubicBezTo>
                  <a:cubicBezTo>
                    <a:pt x="18784" y="13239"/>
                    <a:pt x="18784" y="13342"/>
                    <a:pt x="18758" y="13441"/>
                  </a:cubicBezTo>
                  <a:cubicBezTo>
                    <a:pt x="18758" y="13541"/>
                    <a:pt x="18732" y="13572"/>
                    <a:pt x="18703" y="13604"/>
                  </a:cubicBezTo>
                  <a:cubicBezTo>
                    <a:pt x="18677" y="13635"/>
                    <a:pt x="18651" y="13671"/>
                    <a:pt x="18677" y="13703"/>
                  </a:cubicBezTo>
                  <a:cubicBezTo>
                    <a:pt x="18703" y="13834"/>
                    <a:pt x="18758" y="13901"/>
                    <a:pt x="18976" y="13937"/>
                  </a:cubicBezTo>
                  <a:cubicBezTo>
                    <a:pt x="19084" y="13969"/>
                    <a:pt x="19135" y="14032"/>
                    <a:pt x="19135" y="14131"/>
                  </a:cubicBezTo>
                  <a:cubicBezTo>
                    <a:pt x="19165" y="14266"/>
                    <a:pt x="19084" y="14465"/>
                    <a:pt x="19002" y="14528"/>
                  </a:cubicBezTo>
                  <a:cubicBezTo>
                    <a:pt x="18921" y="14564"/>
                    <a:pt x="18921" y="14564"/>
                    <a:pt x="18921" y="14564"/>
                  </a:cubicBezTo>
                  <a:cubicBezTo>
                    <a:pt x="18840" y="14595"/>
                    <a:pt x="18840" y="14627"/>
                    <a:pt x="18784" y="14694"/>
                  </a:cubicBezTo>
                  <a:cubicBezTo>
                    <a:pt x="18758" y="14726"/>
                    <a:pt x="18758" y="14726"/>
                    <a:pt x="18758" y="14726"/>
                  </a:cubicBezTo>
                  <a:cubicBezTo>
                    <a:pt x="18732" y="14825"/>
                    <a:pt x="18703" y="14861"/>
                    <a:pt x="18569" y="14924"/>
                  </a:cubicBezTo>
                  <a:cubicBezTo>
                    <a:pt x="18540" y="14924"/>
                    <a:pt x="18488" y="14924"/>
                    <a:pt x="18433" y="14924"/>
                  </a:cubicBezTo>
                  <a:cubicBezTo>
                    <a:pt x="18377" y="14924"/>
                    <a:pt x="18325" y="14924"/>
                    <a:pt x="18296" y="14924"/>
                  </a:cubicBezTo>
                  <a:cubicBezTo>
                    <a:pt x="18244" y="14960"/>
                    <a:pt x="18107" y="15091"/>
                    <a:pt x="17889" y="15091"/>
                  </a:cubicBezTo>
                  <a:cubicBezTo>
                    <a:pt x="17889" y="15123"/>
                    <a:pt x="17889" y="15123"/>
                    <a:pt x="17889" y="15123"/>
                  </a:cubicBezTo>
                  <a:cubicBezTo>
                    <a:pt x="17889" y="15159"/>
                    <a:pt x="17863" y="15190"/>
                    <a:pt x="17837" y="15222"/>
                  </a:cubicBezTo>
                  <a:cubicBezTo>
                    <a:pt x="17782" y="15353"/>
                    <a:pt x="17782" y="15353"/>
                    <a:pt x="17807" y="15452"/>
                  </a:cubicBezTo>
                  <a:cubicBezTo>
                    <a:pt x="17863" y="15555"/>
                    <a:pt x="17889" y="15749"/>
                    <a:pt x="17648" y="15916"/>
                  </a:cubicBezTo>
                  <a:cubicBezTo>
                    <a:pt x="17619" y="15916"/>
                    <a:pt x="17593" y="15916"/>
                    <a:pt x="17567" y="15916"/>
                  </a:cubicBezTo>
                  <a:cubicBezTo>
                    <a:pt x="17486" y="15916"/>
                    <a:pt x="17456" y="15848"/>
                    <a:pt x="17456" y="15785"/>
                  </a:cubicBezTo>
                  <a:cubicBezTo>
                    <a:pt x="17430" y="15749"/>
                    <a:pt x="17430" y="15718"/>
                    <a:pt x="17430" y="15718"/>
                  </a:cubicBezTo>
                  <a:cubicBezTo>
                    <a:pt x="17430" y="15718"/>
                    <a:pt x="17401" y="15749"/>
                    <a:pt x="17401" y="15785"/>
                  </a:cubicBezTo>
                  <a:cubicBezTo>
                    <a:pt x="17401" y="15848"/>
                    <a:pt x="17375" y="15984"/>
                    <a:pt x="17267" y="16083"/>
                  </a:cubicBezTo>
                  <a:cubicBezTo>
                    <a:pt x="17241" y="16146"/>
                    <a:pt x="17186" y="16182"/>
                    <a:pt x="17105" y="16182"/>
                  </a:cubicBezTo>
                  <a:cubicBezTo>
                    <a:pt x="16968" y="16182"/>
                    <a:pt x="16835" y="15984"/>
                    <a:pt x="16805" y="15848"/>
                  </a:cubicBezTo>
                  <a:cubicBezTo>
                    <a:pt x="16779" y="15749"/>
                    <a:pt x="16835" y="15619"/>
                    <a:pt x="16860" y="15555"/>
                  </a:cubicBezTo>
                  <a:cubicBezTo>
                    <a:pt x="16805" y="15488"/>
                    <a:pt x="16724" y="15353"/>
                    <a:pt x="16724" y="15222"/>
                  </a:cubicBezTo>
                  <a:cubicBezTo>
                    <a:pt x="16724" y="15190"/>
                    <a:pt x="16724" y="15123"/>
                    <a:pt x="16753" y="15091"/>
                  </a:cubicBezTo>
                  <a:cubicBezTo>
                    <a:pt x="16753" y="15091"/>
                    <a:pt x="16724" y="15060"/>
                    <a:pt x="16698" y="15060"/>
                  </a:cubicBezTo>
                  <a:cubicBezTo>
                    <a:pt x="16672" y="15060"/>
                    <a:pt x="16672" y="15091"/>
                    <a:pt x="16642" y="15123"/>
                  </a:cubicBezTo>
                  <a:cubicBezTo>
                    <a:pt x="16616" y="15222"/>
                    <a:pt x="16590" y="15258"/>
                    <a:pt x="16509" y="15289"/>
                  </a:cubicBezTo>
                  <a:cubicBezTo>
                    <a:pt x="16479" y="15321"/>
                    <a:pt x="16454" y="15321"/>
                    <a:pt x="16428" y="15353"/>
                  </a:cubicBezTo>
                  <a:cubicBezTo>
                    <a:pt x="16265" y="15488"/>
                    <a:pt x="16209" y="15519"/>
                    <a:pt x="16158" y="15718"/>
                  </a:cubicBezTo>
                  <a:cubicBezTo>
                    <a:pt x="16158" y="15749"/>
                    <a:pt x="16158" y="15749"/>
                    <a:pt x="16158" y="15749"/>
                  </a:cubicBezTo>
                  <a:cubicBezTo>
                    <a:pt x="16072" y="15984"/>
                    <a:pt x="16047" y="16146"/>
                    <a:pt x="15858" y="16182"/>
                  </a:cubicBezTo>
                  <a:cubicBezTo>
                    <a:pt x="15802" y="16182"/>
                    <a:pt x="15802" y="16214"/>
                    <a:pt x="15802" y="16245"/>
                  </a:cubicBezTo>
                  <a:cubicBezTo>
                    <a:pt x="15777" y="16281"/>
                    <a:pt x="15751" y="16344"/>
                    <a:pt x="15802" y="16543"/>
                  </a:cubicBezTo>
                  <a:cubicBezTo>
                    <a:pt x="15832" y="16610"/>
                    <a:pt x="15858" y="16642"/>
                    <a:pt x="15858" y="16642"/>
                  </a:cubicBezTo>
                  <a:cubicBezTo>
                    <a:pt x="15884" y="16642"/>
                    <a:pt x="15913" y="16642"/>
                    <a:pt x="15965" y="16579"/>
                  </a:cubicBezTo>
                  <a:cubicBezTo>
                    <a:pt x="15991" y="16511"/>
                    <a:pt x="16047" y="16511"/>
                    <a:pt x="16072" y="16511"/>
                  </a:cubicBezTo>
                  <a:cubicBezTo>
                    <a:pt x="16209" y="16511"/>
                    <a:pt x="16317" y="16709"/>
                    <a:pt x="16372" y="16939"/>
                  </a:cubicBezTo>
                  <a:cubicBezTo>
                    <a:pt x="16454" y="17237"/>
                    <a:pt x="16398" y="17336"/>
                    <a:pt x="16158" y="17503"/>
                  </a:cubicBezTo>
                  <a:cubicBezTo>
                    <a:pt x="15939" y="17665"/>
                    <a:pt x="15939" y="17701"/>
                    <a:pt x="15832" y="17863"/>
                  </a:cubicBezTo>
                  <a:cubicBezTo>
                    <a:pt x="15858" y="17962"/>
                    <a:pt x="15991" y="18030"/>
                    <a:pt x="16158" y="18098"/>
                  </a:cubicBezTo>
                  <a:cubicBezTo>
                    <a:pt x="16158" y="18228"/>
                    <a:pt x="16158" y="18228"/>
                    <a:pt x="16158" y="18228"/>
                  </a:cubicBezTo>
                  <a:cubicBezTo>
                    <a:pt x="16072" y="18260"/>
                    <a:pt x="15991" y="18296"/>
                    <a:pt x="15913" y="18328"/>
                  </a:cubicBezTo>
                  <a:cubicBezTo>
                    <a:pt x="15669" y="18494"/>
                    <a:pt x="15614" y="18494"/>
                    <a:pt x="15288" y="18494"/>
                  </a:cubicBezTo>
                  <a:cubicBezTo>
                    <a:pt x="15125" y="18494"/>
                    <a:pt x="15044" y="18458"/>
                    <a:pt x="15018" y="18359"/>
                  </a:cubicBezTo>
                  <a:cubicBezTo>
                    <a:pt x="15018" y="18359"/>
                    <a:pt x="15018" y="18359"/>
                    <a:pt x="14963" y="18359"/>
                  </a:cubicBezTo>
                  <a:cubicBezTo>
                    <a:pt x="14719" y="18359"/>
                    <a:pt x="14341" y="18526"/>
                    <a:pt x="14042" y="18693"/>
                  </a:cubicBezTo>
                  <a:cubicBezTo>
                    <a:pt x="13986" y="18724"/>
                    <a:pt x="13934" y="18756"/>
                    <a:pt x="13879" y="18756"/>
                  </a:cubicBezTo>
                  <a:cubicBezTo>
                    <a:pt x="13772" y="18756"/>
                    <a:pt x="13716" y="18693"/>
                    <a:pt x="13661" y="18625"/>
                  </a:cubicBezTo>
                  <a:cubicBezTo>
                    <a:pt x="13635" y="18557"/>
                    <a:pt x="13579" y="18526"/>
                    <a:pt x="13553" y="18494"/>
                  </a:cubicBezTo>
                  <a:cubicBezTo>
                    <a:pt x="13527" y="18494"/>
                    <a:pt x="13527" y="18494"/>
                    <a:pt x="13498" y="18494"/>
                  </a:cubicBezTo>
                  <a:cubicBezTo>
                    <a:pt x="13472" y="18494"/>
                    <a:pt x="13420" y="18557"/>
                    <a:pt x="13365" y="18625"/>
                  </a:cubicBezTo>
                  <a:cubicBezTo>
                    <a:pt x="13335" y="18724"/>
                    <a:pt x="13254" y="18823"/>
                    <a:pt x="13172" y="18891"/>
                  </a:cubicBezTo>
                  <a:cubicBezTo>
                    <a:pt x="13146" y="18954"/>
                    <a:pt x="13095" y="18954"/>
                    <a:pt x="13039" y="18954"/>
                  </a:cubicBezTo>
                  <a:cubicBezTo>
                    <a:pt x="12821" y="18954"/>
                    <a:pt x="12714" y="18593"/>
                    <a:pt x="12688" y="18458"/>
                  </a:cubicBezTo>
                  <a:cubicBezTo>
                    <a:pt x="12632" y="18260"/>
                    <a:pt x="12606" y="18129"/>
                    <a:pt x="12414" y="18098"/>
                  </a:cubicBezTo>
                  <a:cubicBezTo>
                    <a:pt x="12333" y="18062"/>
                    <a:pt x="12251" y="17998"/>
                    <a:pt x="12199" y="17863"/>
                  </a:cubicBezTo>
                  <a:cubicBezTo>
                    <a:pt x="12118" y="17733"/>
                    <a:pt x="12088" y="17503"/>
                    <a:pt x="12118" y="17404"/>
                  </a:cubicBezTo>
                  <a:cubicBezTo>
                    <a:pt x="12144" y="17304"/>
                    <a:pt x="12170" y="17038"/>
                    <a:pt x="12088" y="16908"/>
                  </a:cubicBezTo>
                  <a:cubicBezTo>
                    <a:pt x="12062" y="16876"/>
                    <a:pt x="12037" y="16876"/>
                    <a:pt x="12007" y="16876"/>
                  </a:cubicBezTo>
                  <a:cubicBezTo>
                    <a:pt x="11981" y="16876"/>
                    <a:pt x="11926" y="16876"/>
                    <a:pt x="11874" y="16876"/>
                  </a:cubicBezTo>
                  <a:cubicBezTo>
                    <a:pt x="11844" y="16876"/>
                    <a:pt x="11818" y="16876"/>
                    <a:pt x="11763" y="16876"/>
                  </a:cubicBezTo>
                  <a:cubicBezTo>
                    <a:pt x="11630" y="16876"/>
                    <a:pt x="11630" y="16908"/>
                    <a:pt x="11604" y="16939"/>
                  </a:cubicBezTo>
                  <a:cubicBezTo>
                    <a:pt x="11548" y="17106"/>
                    <a:pt x="11411" y="17205"/>
                    <a:pt x="11197" y="17372"/>
                  </a:cubicBezTo>
                  <a:cubicBezTo>
                    <a:pt x="11060" y="17503"/>
                    <a:pt x="10923" y="17602"/>
                    <a:pt x="10871" y="17665"/>
                  </a:cubicBezTo>
                  <a:cubicBezTo>
                    <a:pt x="10871" y="17800"/>
                    <a:pt x="10923" y="18260"/>
                    <a:pt x="11060" y="18557"/>
                  </a:cubicBezTo>
                  <a:cubicBezTo>
                    <a:pt x="11167" y="18792"/>
                    <a:pt x="11167" y="19089"/>
                    <a:pt x="11141" y="19387"/>
                  </a:cubicBezTo>
                  <a:cubicBezTo>
                    <a:pt x="11141" y="19581"/>
                    <a:pt x="11141" y="19779"/>
                    <a:pt x="11141" y="20013"/>
                  </a:cubicBezTo>
                  <a:cubicBezTo>
                    <a:pt x="11167" y="20275"/>
                    <a:pt x="11141" y="20442"/>
                    <a:pt x="11086" y="20541"/>
                  </a:cubicBezTo>
                  <a:cubicBezTo>
                    <a:pt x="11034" y="20608"/>
                    <a:pt x="10953" y="20608"/>
                    <a:pt x="10897" y="20608"/>
                  </a:cubicBezTo>
                  <a:cubicBezTo>
                    <a:pt x="10871" y="20608"/>
                    <a:pt x="10871" y="20608"/>
                    <a:pt x="10842" y="20608"/>
                  </a:cubicBezTo>
                  <a:cubicBezTo>
                    <a:pt x="10816" y="20608"/>
                    <a:pt x="10816" y="20608"/>
                    <a:pt x="10790" y="20608"/>
                  </a:cubicBezTo>
                  <a:cubicBezTo>
                    <a:pt x="10734" y="20608"/>
                    <a:pt x="10679" y="20572"/>
                    <a:pt x="10653" y="20541"/>
                  </a:cubicBezTo>
                  <a:cubicBezTo>
                    <a:pt x="10627" y="20509"/>
                    <a:pt x="10598" y="20509"/>
                    <a:pt x="10598" y="20509"/>
                  </a:cubicBezTo>
                  <a:cubicBezTo>
                    <a:pt x="10572" y="20509"/>
                    <a:pt x="10572" y="20509"/>
                    <a:pt x="10546" y="20541"/>
                  </a:cubicBezTo>
                  <a:cubicBezTo>
                    <a:pt x="10490" y="20572"/>
                    <a:pt x="10435" y="20608"/>
                    <a:pt x="10383" y="20608"/>
                  </a:cubicBezTo>
                  <a:cubicBezTo>
                    <a:pt x="10276" y="20608"/>
                    <a:pt x="10165" y="20541"/>
                    <a:pt x="10057" y="20374"/>
                  </a:cubicBezTo>
                  <a:cubicBezTo>
                    <a:pt x="9895" y="20176"/>
                    <a:pt x="9976" y="19914"/>
                    <a:pt x="10002" y="19878"/>
                  </a:cubicBezTo>
                  <a:cubicBezTo>
                    <a:pt x="10002" y="19815"/>
                    <a:pt x="10057" y="19518"/>
                    <a:pt x="9976" y="19418"/>
                  </a:cubicBezTo>
                  <a:cubicBezTo>
                    <a:pt x="9895" y="19319"/>
                    <a:pt x="9813" y="19319"/>
                    <a:pt x="9758" y="19319"/>
                  </a:cubicBezTo>
                  <a:cubicBezTo>
                    <a:pt x="9702" y="19319"/>
                    <a:pt x="9676" y="19319"/>
                    <a:pt x="9676" y="19319"/>
                  </a:cubicBezTo>
                  <a:cubicBezTo>
                    <a:pt x="9676" y="19319"/>
                    <a:pt x="9462" y="19518"/>
                    <a:pt x="9270" y="19518"/>
                  </a:cubicBezTo>
                  <a:cubicBezTo>
                    <a:pt x="9244" y="19518"/>
                    <a:pt x="9218" y="19486"/>
                    <a:pt x="9162" y="19450"/>
                  </a:cubicBezTo>
                  <a:cubicBezTo>
                    <a:pt x="9000" y="19319"/>
                    <a:pt x="8944" y="19319"/>
                    <a:pt x="8918" y="19319"/>
                  </a:cubicBezTo>
                  <a:cubicBezTo>
                    <a:pt x="8918" y="19418"/>
                    <a:pt x="8866" y="19450"/>
                    <a:pt x="8811" y="19450"/>
                  </a:cubicBezTo>
                  <a:cubicBezTo>
                    <a:pt x="8729" y="19450"/>
                    <a:pt x="8618" y="19319"/>
                    <a:pt x="8567" y="19184"/>
                  </a:cubicBezTo>
                  <a:cubicBezTo>
                    <a:pt x="8485" y="19022"/>
                    <a:pt x="8215" y="18954"/>
                    <a:pt x="8078" y="18954"/>
                  </a:cubicBezTo>
                  <a:cubicBezTo>
                    <a:pt x="8023" y="18954"/>
                    <a:pt x="7971" y="18954"/>
                    <a:pt x="7916" y="18954"/>
                  </a:cubicBezTo>
                  <a:cubicBezTo>
                    <a:pt x="7860" y="18923"/>
                    <a:pt x="7808" y="18923"/>
                    <a:pt x="7753" y="18923"/>
                  </a:cubicBezTo>
                  <a:cubicBezTo>
                    <a:pt x="7671" y="18923"/>
                    <a:pt x="7616" y="18923"/>
                    <a:pt x="7535" y="18954"/>
                  </a:cubicBezTo>
                  <a:cubicBezTo>
                    <a:pt x="7320" y="19053"/>
                    <a:pt x="7265" y="19089"/>
                    <a:pt x="7050" y="19283"/>
                  </a:cubicBezTo>
                  <a:cubicBezTo>
                    <a:pt x="6965" y="19351"/>
                    <a:pt x="6965" y="19351"/>
                    <a:pt x="6965" y="19351"/>
                  </a:cubicBezTo>
                  <a:cubicBezTo>
                    <a:pt x="6750" y="19549"/>
                    <a:pt x="6776" y="19648"/>
                    <a:pt x="6832" y="19914"/>
                  </a:cubicBezTo>
                  <a:cubicBezTo>
                    <a:pt x="6858" y="20013"/>
                    <a:pt x="6858" y="20013"/>
                    <a:pt x="6858" y="20013"/>
                  </a:cubicBezTo>
                  <a:cubicBezTo>
                    <a:pt x="6913" y="20176"/>
                    <a:pt x="7076" y="20243"/>
                    <a:pt x="7290" y="20342"/>
                  </a:cubicBezTo>
                  <a:cubicBezTo>
                    <a:pt x="7401" y="20410"/>
                    <a:pt x="7509" y="20442"/>
                    <a:pt x="7590" y="20509"/>
                  </a:cubicBezTo>
                  <a:cubicBezTo>
                    <a:pt x="7753" y="20640"/>
                    <a:pt x="7808" y="20771"/>
                    <a:pt x="7779" y="20969"/>
                  </a:cubicBezTo>
                  <a:cubicBezTo>
                    <a:pt x="7753" y="21104"/>
                    <a:pt x="7646" y="21203"/>
                    <a:pt x="7535" y="21203"/>
                  </a:cubicBezTo>
                  <a:cubicBezTo>
                    <a:pt x="7453" y="21203"/>
                    <a:pt x="7401" y="21203"/>
                    <a:pt x="7372" y="21167"/>
                  </a:cubicBezTo>
                  <a:lnTo>
                    <a:pt x="7346" y="21167"/>
                  </a:lnTo>
                  <a:cubicBezTo>
                    <a:pt x="7346" y="21167"/>
                    <a:pt x="7320" y="21167"/>
                    <a:pt x="7290" y="21235"/>
                  </a:cubicBezTo>
                  <a:cubicBezTo>
                    <a:pt x="7239" y="21298"/>
                    <a:pt x="7157" y="21334"/>
                    <a:pt x="7076" y="21334"/>
                  </a:cubicBezTo>
                  <a:cubicBezTo>
                    <a:pt x="6995" y="21334"/>
                    <a:pt x="6913" y="21298"/>
                    <a:pt x="6832" y="21266"/>
                  </a:cubicBezTo>
                  <a:cubicBezTo>
                    <a:pt x="6832" y="21366"/>
                    <a:pt x="6832" y="21465"/>
                    <a:pt x="6776" y="21496"/>
                  </a:cubicBezTo>
                  <a:cubicBezTo>
                    <a:pt x="6750" y="21564"/>
                    <a:pt x="6669" y="21600"/>
                    <a:pt x="6588" y="2160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4" name="Google Shape;4054;p152"/>
            <p:cNvSpPr/>
            <p:nvPr/>
          </p:nvSpPr>
          <p:spPr>
            <a:xfrm>
              <a:off x="2778056" y="3709352"/>
              <a:ext cx="1942175" cy="1582876"/>
            </a:xfrm>
            <a:custGeom>
              <a:avLst/>
              <a:gdLst/>
              <a:ahLst/>
              <a:cxnLst/>
              <a:rect l="0" t="0" r="0" b="0"/>
              <a:pathLst>
                <a:path w="21536" h="21600" extrusionOk="0">
                  <a:moveTo>
                    <a:pt x="6788" y="197"/>
                  </a:moveTo>
                  <a:cubicBezTo>
                    <a:pt x="6817" y="197"/>
                    <a:pt x="6843" y="197"/>
                    <a:pt x="6868" y="197"/>
                  </a:cubicBezTo>
                  <a:cubicBezTo>
                    <a:pt x="7004" y="228"/>
                    <a:pt x="7192" y="228"/>
                    <a:pt x="7273" y="362"/>
                  </a:cubicBezTo>
                  <a:cubicBezTo>
                    <a:pt x="7379" y="429"/>
                    <a:pt x="7460" y="622"/>
                    <a:pt x="7571" y="622"/>
                  </a:cubicBezTo>
                  <a:lnTo>
                    <a:pt x="7596" y="622"/>
                  </a:lnTo>
                  <a:cubicBezTo>
                    <a:pt x="7622" y="622"/>
                    <a:pt x="7651" y="622"/>
                    <a:pt x="7651" y="622"/>
                  </a:cubicBezTo>
                  <a:cubicBezTo>
                    <a:pt x="7732" y="622"/>
                    <a:pt x="7758" y="658"/>
                    <a:pt x="7839" y="658"/>
                  </a:cubicBezTo>
                  <a:cubicBezTo>
                    <a:pt x="7946" y="658"/>
                    <a:pt x="8082" y="1016"/>
                    <a:pt x="7839" y="1016"/>
                  </a:cubicBezTo>
                  <a:cubicBezTo>
                    <a:pt x="7622" y="1051"/>
                    <a:pt x="7651" y="1150"/>
                    <a:pt x="7732" y="1311"/>
                  </a:cubicBezTo>
                  <a:cubicBezTo>
                    <a:pt x="7813" y="1476"/>
                    <a:pt x="8026" y="1642"/>
                    <a:pt x="8026" y="1740"/>
                  </a:cubicBezTo>
                  <a:cubicBezTo>
                    <a:pt x="8056" y="1834"/>
                    <a:pt x="7946" y="2036"/>
                    <a:pt x="8026" y="2134"/>
                  </a:cubicBezTo>
                  <a:cubicBezTo>
                    <a:pt x="8107" y="2228"/>
                    <a:pt x="8243" y="2461"/>
                    <a:pt x="8243" y="2590"/>
                  </a:cubicBezTo>
                  <a:cubicBezTo>
                    <a:pt x="8243" y="2720"/>
                    <a:pt x="8243" y="2917"/>
                    <a:pt x="8243" y="3083"/>
                  </a:cubicBezTo>
                  <a:cubicBezTo>
                    <a:pt x="8243" y="3279"/>
                    <a:pt x="8295" y="3409"/>
                    <a:pt x="8405" y="3476"/>
                  </a:cubicBezTo>
                  <a:cubicBezTo>
                    <a:pt x="8460" y="3476"/>
                    <a:pt x="8512" y="3508"/>
                    <a:pt x="8567" y="3508"/>
                  </a:cubicBezTo>
                  <a:cubicBezTo>
                    <a:pt x="8618" y="3508"/>
                    <a:pt x="8699" y="3476"/>
                    <a:pt x="8780" y="3445"/>
                  </a:cubicBezTo>
                  <a:cubicBezTo>
                    <a:pt x="8890" y="3378"/>
                    <a:pt x="8942" y="3346"/>
                    <a:pt x="8997" y="3346"/>
                  </a:cubicBezTo>
                  <a:cubicBezTo>
                    <a:pt x="9023" y="3346"/>
                    <a:pt x="9052" y="3346"/>
                    <a:pt x="9103" y="3378"/>
                  </a:cubicBezTo>
                  <a:cubicBezTo>
                    <a:pt x="9214" y="3445"/>
                    <a:pt x="9456" y="3606"/>
                    <a:pt x="9563" y="3673"/>
                  </a:cubicBezTo>
                  <a:cubicBezTo>
                    <a:pt x="9618" y="3704"/>
                    <a:pt x="9670" y="3704"/>
                    <a:pt x="9725" y="3704"/>
                  </a:cubicBezTo>
                  <a:cubicBezTo>
                    <a:pt x="9750" y="3704"/>
                    <a:pt x="9806" y="3704"/>
                    <a:pt x="9861" y="3673"/>
                  </a:cubicBezTo>
                  <a:cubicBezTo>
                    <a:pt x="9861" y="3642"/>
                    <a:pt x="9886" y="3642"/>
                    <a:pt x="9886" y="3642"/>
                  </a:cubicBezTo>
                  <a:cubicBezTo>
                    <a:pt x="9942" y="3642"/>
                    <a:pt x="9967" y="3740"/>
                    <a:pt x="10019" y="3740"/>
                  </a:cubicBezTo>
                  <a:cubicBezTo>
                    <a:pt x="10048" y="3740"/>
                    <a:pt x="10048" y="3740"/>
                    <a:pt x="10048" y="3704"/>
                  </a:cubicBezTo>
                  <a:cubicBezTo>
                    <a:pt x="10155" y="3704"/>
                    <a:pt x="10155" y="3575"/>
                    <a:pt x="10265" y="3575"/>
                  </a:cubicBezTo>
                  <a:cubicBezTo>
                    <a:pt x="10291" y="3575"/>
                    <a:pt x="10291" y="3575"/>
                    <a:pt x="10317" y="3606"/>
                  </a:cubicBezTo>
                  <a:cubicBezTo>
                    <a:pt x="10423" y="3606"/>
                    <a:pt x="10453" y="3740"/>
                    <a:pt x="10585" y="3740"/>
                  </a:cubicBezTo>
                  <a:cubicBezTo>
                    <a:pt x="10585" y="3740"/>
                    <a:pt x="10614" y="3740"/>
                    <a:pt x="10640" y="3704"/>
                  </a:cubicBezTo>
                  <a:cubicBezTo>
                    <a:pt x="10802" y="3673"/>
                    <a:pt x="10802" y="3606"/>
                    <a:pt x="10908" y="3606"/>
                  </a:cubicBezTo>
                  <a:cubicBezTo>
                    <a:pt x="11019" y="3606"/>
                    <a:pt x="10938" y="3771"/>
                    <a:pt x="11070" y="3803"/>
                  </a:cubicBezTo>
                  <a:cubicBezTo>
                    <a:pt x="11232" y="3834"/>
                    <a:pt x="11287" y="3834"/>
                    <a:pt x="11449" y="3870"/>
                  </a:cubicBezTo>
                  <a:cubicBezTo>
                    <a:pt x="11610" y="3901"/>
                    <a:pt x="11636" y="4067"/>
                    <a:pt x="11585" y="4197"/>
                  </a:cubicBezTo>
                  <a:cubicBezTo>
                    <a:pt x="11500" y="4326"/>
                    <a:pt x="11530" y="4393"/>
                    <a:pt x="11691" y="4492"/>
                  </a:cubicBezTo>
                  <a:cubicBezTo>
                    <a:pt x="11824" y="4559"/>
                    <a:pt x="11853" y="4590"/>
                    <a:pt x="11905" y="4720"/>
                  </a:cubicBezTo>
                  <a:cubicBezTo>
                    <a:pt x="11960" y="4886"/>
                    <a:pt x="12015" y="4953"/>
                    <a:pt x="12147" y="5051"/>
                  </a:cubicBezTo>
                  <a:cubicBezTo>
                    <a:pt x="12257" y="5145"/>
                    <a:pt x="12309" y="5145"/>
                    <a:pt x="12147" y="5378"/>
                  </a:cubicBezTo>
                  <a:cubicBezTo>
                    <a:pt x="11960" y="5606"/>
                    <a:pt x="11934" y="5968"/>
                    <a:pt x="11824" y="5968"/>
                  </a:cubicBezTo>
                  <a:cubicBezTo>
                    <a:pt x="11772" y="5968"/>
                    <a:pt x="11743" y="5932"/>
                    <a:pt x="11691" y="5932"/>
                  </a:cubicBezTo>
                  <a:cubicBezTo>
                    <a:pt x="11636" y="5932"/>
                    <a:pt x="11610" y="5968"/>
                    <a:pt x="11530" y="6000"/>
                  </a:cubicBezTo>
                  <a:cubicBezTo>
                    <a:pt x="11419" y="6098"/>
                    <a:pt x="11368" y="6165"/>
                    <a:pt x="11500" y="6295"/>
                  </a:cubicBezTo>
                  <a:cubicBezTo>
                    <a:pt x="11610" y="6393"/>
                    <a:pt x="11772" y="6460"/>
                    <a:pt x="11905" y="6492"/>
                  </a:cubicBezTo>
                  <a:cubicBezTo>
                    <a:pt x="12041" y="6523"/>
                    <a:pt x="12202" y="6621"/>
                    <a:pt x="12257" y="6756"/>
                  </a:cubicBezTo>
                  <a:cubicBezTo>
                    <a:pt x="12283" y="6917"/>
                    <a:pt x="12419" y="7114"/>
                    <a:pt x="12309" y="7212"/>
                  </a:cubicBezTo>
                  <a:cubicBezTo>
                    <a:pt x="12202" y="7310"/>
                    <a:pt x="12066" y="7342"/>
                    <a:pt x="12096" y="7503"/>
                  </a:cubicBezTo>
                  <a:cubicBezTo>
                    <a:pt x="12121" y="7637"/>
                    <a:pt x="12177" y="7731"/>
                    <a:pt x="12257" y="7798"/>
                  </a:cubicBezTo>
                  <a:cubicBezTo>
                    <a:pt x="12338" y="7865"/>
                    <a:pt x="12500" y="7995"/>
                    <a:pt x="12607" y="7995"/>
                  </a:cubicBezTo>
                  <a:cubicBezTo>
                    <a:pt x="12632" y="7995"/>
                    <a:pt x="12632" y="7995"/>
                    <a:pt x="12662" y="7964"/>
                  </a:cubicBezTo>
                  <a:cubicBezTo>
                    <a:pt x="12794" y="7932"/>
                    <a:pt x="13037" y="7829"/>
                    <a:pt x="13173" y="7829"/>
                  </a:cubicBezTo>
                  <a:cubicBezTo>
                    <a:pt x="13279" y="7829"/>
                    <a:pt x="13360" y="7995"/>
                    <a:pt x="13467" y="7995"/>
                  </a:cubicBezTo>
                  <a:cubicBezTo>
                    <a:pt x="13603" y="7995"/>
                    <a:pt x="13739" y="7964"/>
                    <a:pt x="13820" y="7964"/>
                  </a:cubicBezTo>
                  <a:lnTo>
                    <a:pt x="13845" y="7964"/>
                  </a:lnTo>
                  <a:cubicBezTo>
                    <a:pt x="13926" y="7964"/>
                    <a:pt x="13952" y="8192"/>
                    <a:pt x="14007" y="8290"/>
                  </a:cubicBezTo>
                  <a:cubicBezTo>
                    <a:pt x="14088" y="8389"/>
                    <a:pt x="14169" y="8518"/>
                    <a:pt x="14305" y="8585"/>
                  </a:cubicBezTo>
                  <a:cubicBezTo>
                    <a:pt x="14412" y="8617"/>
                    <a:pt x="14412" y="8782"/>
                    <a:pt x="14544" y="8782"/>
                  </a:cubicBezTo>
                  <a:lnTo>
                    <a:pt x="14573" y="8782"/>
                  </a:lnTo>
                  <a:cubicBezTo>
                    <a:pt x="14735" y="8751"/>
                    <a:pt x="15059" y="8782"/>
                    <a:pt x="15165" y="8715"/>
                  </a:cubicBezTo>
                  <a:cubicBezTo>
                    <a:pt x="15246" y="8653"/>
                    <a:pt x="15327" y="8585"/>
                    <a:pt x="15408" y="8585"/>
                  </a:cubicBezTo>
                  <a:cubicBezTo>
                    <a:pt x="15433" y="8585"/>
                    <a:pt x="15463" y="8585"/>
                    <a:pt x="15489" y="8617"/>
                  </a:cubicBezTo>
                  <a:cubicBezTo>
                    <a:pt x="15595" y="8715"/>
                    <a:pt x="15705" y="9046"/>
                    <a:pt x="15893" y="9046"/>
                  </a:cubicBezTo>
                  <a:cubicBezTo>
                    <a:pt x="16080" y="9046"/>
                    <a:pt x="16161" y="9109"/>
                    <a:pt x="16216" y="9306"/>
                  </a:cubicBezTo>
                  <a:cubicBezTo>
                    <a:pt x="16297" y="9471"/>
                    <a:pt x="16378" y="9735"/>
                    <a:pt x="16540" y="9767"/>
                  </a:cubicBezTo>
                  <a:cubicBezTo>
                    <a:pt x="16647" y="9767"/>
                    <a:pt x="16702" y="9798"/>
                    <a:pt x="16783" y="9798"/>
                  </a:cubicBezTo>
                  <a:cubicBezTo>
                    <a:pt x="16834" y="9798"/>
                    <a:pt x="16889" y="9798"/>
                    <a:pt x="16944" y="9767"/>
                  </a:cubicBezTo>
                  <a:cubicBezTo>
                    <a:pt x="16996" y="9699"/>
                    <a:pt x="17077" y="9668"/>
                    <a:pt x="17157" y="9668"/>
                  </a:cubicBezTo>
                  <a:cubicBezTo>
                    <a:pt x="17213" y="9668"/>
                    <a:pt x="17268" y="9699"/>
                    <a:pt x="17293" y="9767"/>
                  </a:cubicBezTo>
                  <a:cubicBezTo>
                    <a:pt x="17345" y="9865"/>
                    <a:pt x="17400" y="9963"/>
                    <a:pt x="17455" y="9963"/>
                  </a:cubicBezTo>
                  <a:cubicBezTo>
                    <a:pt x="17481" y="9963"/>
                    <a:pt x="17510" y="9963"/>
                    <a:pt x="17510" y="9963"/>
                  </a:cubicBezTo>
                  <a:cubicBezTo>
                    <a:pt x="17591" y="9865"/>
                    <a:pt x="17668" y="9699"/>
                    <a:pt x="17749" y="9699"/>
                  </a:cubicBezTo>
                  <a:cubicBezTo>
                    <a:pt x="17830" y="9699"/>
                    <a:pt x="17885" y="9798"/>
                    <a:pt x="17915" y="9865"/>
                  </a:cubicBezTo>
                  <a:cubicBezTo>
                    <a:pt x="17940" y="9928"/>
                    <a:pt x="17966" y="10093"/>
                    <a:pt x="18073" y="10093"/>
                  </a:cubicBezTo>
                  <a:cubicBezTo>
                    <a:pt x="18102" y="10093"/>
                    <a:pt x="18102" y="10093"/>
                    <a:pt x="18128" y="10093"/>
                  </a:cubicBezTo>
                  <a:cubicBezTo>
                    <a:pt x="18290" y="9963"/>
                    <a:pt x="18209" y="9928"/>
                    <a:pt x="18264" y="9767"/>
                  </a:cubicBezTo>
                  <a:cubicBezTo>
                    <a:pt x="18315" y="9570"/>
                    <a:pt x="18315" y="9538"/>
                    <a:pt x="18451" y="9404"/>
                  </a:cubicBezTo>
                  <a:cubicBezTo>
                    <a:pt x="18587" y="9306"/>
                    <a:pt x="18668" y="9145"/>
                    <a:pt x="18639" y="8979"/>
                  </a:cubicBezTo>
                  <a:cubicBezTo>
                    <a:pt x="18613" y="8849"/>
                    <a:pt x="18426" y="8849"/>
                    <a:pt x="18396" y="8715"/>
                  </a:cubicBezTo>
                  <a:cubicBezTo>
                    <a:pt x="18345" y="8554"/>
                    <a:pt x="18290" y="8420"/>
                    <a:pt x="18396" y="8259"/>
                  </a:cubicBezTo>
                  <a:cubicBezTo>
                    <a:pt x="18451" y="8160"/>
                    <a:pt x="18532" y="7995"/>
                    <a:pt x="18587" y="7865"/>
                  </a:cubicBezTo>
                  <a:cubicBezTo>
                    <a:pt x="18639" y="7865"/>
                    <a:pt x="18694" y="7865"/>
                    <a:pt x="18720" y="7865"/>
                  </a:cubicBezTo>
                  <a:cubicBezTo>
                    <a:pt x="18856" y="7865"/>
                    <a:pt x="18911" y="7896"/>
                    <a:pt x="18992" y="8031"/>
                  </a:cubicBezTo>
                  <a:cubicBezTo>
                    <a:pt x="19069" y="8125"/>
                    <a:pt x="19179" y="8192"/>
                    <a:pt x="19367" y="8192"/>
                  </a:cubicBezTo>
                  <a:cubicBezTo>
                    <a:pt x="19422" y="8192"/>
                    <a:pt x="19473" y="8192"/>
                    <a:pt x="19528" y="8192"/>
                  </a:cubicBezTo>
                  <a:cubicBezTo>
                    <a:pt x="19771" y="8125"/>
                    <a:pt x="19745" y="8093"/>
                    <a:pt x="19826" y="8093"/>
                  </a:cubicBezTo>
                  <a:cubicBezTo>
                    <a:pt x="19933" y="8093"/>
                    <a:pt x="19907" y="8259"/>
                    <a:pt x="20069" y="8290"/>
                  </a:cubicBezTo>
                  <a:cubicBezTo>
                    <a:pt x="20201" y="8321"/>
                    <a:pt x="20311" y="8420"/>
                    <a:pt x="20392" y="8684"/>
                  </a:cubicBezTo>
                  <a:cubicBezTo>
                    <a:pt x="20499" y="8948"/>
                    <a:pt x="20392" y="9145"/>
                    <a:pt x="20661" y="9207"/>
                  </a:cubicBezTo>
                  <a:cubicBezTo>
                    <a:pt x="20793" y="9243"/>
                    <a:pt x="20822" y="9274"/>
                    <a:pt x="20848" y="9274"/>
                  </a:cubicBezTo>
                  <a:cubicBezTo>
                    <a:pt x="20874" y="9274"/>
                    <a:pt x="20903" y="9274"/>
                    <a:pt x="20955" y="9243"/>
                  </a:cubicBezTo>
                  <a:cubicBezTo>
                    <a:pt x="20984" y="9243"/>
                    <a:pt x="21010" y="9207"/>
                    <a:pt x="21039" y="9207"/>
                  </a:cubicBezTo>
                  <a:cubicBezTo>
                    <a:pt x="21117" y="9207"/>
                    <a:pt x="21117" y="9342"/>
                    <a:pt x="21172" y="9503"/>
                  </a:cubicBezTo>
                  <a:cubicBezTo>
                    <a:pt x="21253" y="9699"/>
                    <a:pt x="21308" y="9865"/>
                    <a:pt x="21359" y="10160"/>
                  </a:cubicBezTo>
                  <a:cubicBezTo>
                    <a:pt x="21440" y="10456"/>
                    <a:pt x="21469" y="10487"/>
                    <a:pt x="21308" y="10652"/>
                  </a:cubicBezTo>
                  <a:cubicBezTo>
                    <a:pt x="21253" y="10684"/>
                    <a:pt x="21146" y="10715"/>
                    <a:pt x="21010" y="10715"/>
                  </a:cubicBezTo>
                  <a:cubicBezTo>
                    <a:pt x="20848" y="10715"/>
                    <a:pt x="20635" y="10684"/>
                    <a:pt x="20470" y="10684"/>
                  </a:cubicBezTo>
                  <a:cubicBezTo>
                    <a:pt x="20363" y="10684"/>
                    <a:pt x="20256" y="10684"/>
                    <a:pt x="20201" y="10715"/>
                  </a:cubicBezTo>
                  <a:cubicBezTo>
                    <a:pt x="19988" y="10849"/>
                    <a:pt x="19959" y="11046"/>
                    <a:pt x="19878" y="11207"/>
                  </a:cubicBezTo>
                  <a:cubicBezTo>
                    <a:pt x="19771" y="11404"/>
                    <a:pt x="19797" y="11668"/>
                    <a:pt x="19745" y="11699"/>
                  </a:cubicBezTo>
                  <a:cubicBezTo>
                    <a:pt x="19745" y="11735"/>
                    <a:pt x="19745" y="11735"/>
                    <a:pt x="19745" y="11735"/>
                  </a:cubicBezTo>
                  <a:cubicBezTo>
                    <a:pt x="19690" y="11735"/>
                    <a:pt x="19635" y="11306"/>
                    <a:pt x="19635" y="11306"/>
                  </a:cubicBezTo>
                  <a:cubicBezTo>
                    <a:pt x="19635" y="11306"/>
                    <a:pt x="19609" y="11502"/>
                    <a:pt x="19473" y="11570"/>
                  </a:cubicBezTo>
                  <a:cubicBezTo>
                    <a:pt x="19315" y="11632"/>
                    <a:pt x="19179" y="11601"/>
                    <a:pt x="19150" y="11766"/>
                  </a:cubicBezTo>
                  <a:cubicBezTo>
                    <a:pt x="19124" y="11865"/>
                    <a:pt x="19124" y="11963"/>
                    <a:pt x="19043" y="11963"/>
                  </a:cubicBezTo>
                  <a:cubicBezTo>
                    <a:pt x="19043" y="11963"/>
                    <a:pt x="19018" y="11963"/>
                    <a:pt x="18992" y="11927"/>
                  </a:cubicBezTo>
                  <a:cubicBezTo>
                    <a:pt x="18937" y="11927"/>
                    <a:pt x="18856" y="11896"/>
                    <a:pt x="18801" y="11896"/>
                  </a:cubicBezTo>
                  <a:cubicBezTo>
                    <a:pt x="18749" y="11896"/>
                    <a:pt x="18694" y="11896"/>
                    <a:pt x="18639" y="11995"/>
                  </a:cubicBezTo>
                  <a:cubicBezTo>
                    <a:pt x="18558" y="12124"/>
                    <a:pt x="18587" y="12124"/>
                    <a:pt x="18396" y="12223"/>
                  </a:cubicBezTo>
                  <a:cubicBezTo>
                    <a:pt x="18209" y="12290"/>
                    <a:pt x="18396" y="12455"/>
                    <a:pt x="18558" y="12487"/>
                  </a:cubicBezTo>
                  <a:cubicBezTo>
                    <a:pt x="18720" y="12518"/>
                    <a:pt x="18801" y="12518"/>
                    <a:pt x="18720" y="12715"/>
                  </a:cubicBezTo>
                  <a:cubicBezTo>
                    <a:pt x="18613" y="12880"/>
                    <a:pt x="18507" y="12849"/>
                    <a:pt x="18396" y="12880"/>
                  </a:cubicBezTo>
                  <a:cubicBezTo>
                    <a:pt x="18315" y="12947"/>
                    <a:pt x="18235" y="13046"/>
                    <a:pt x="18264" y="13238"/>
                  </a:cubicBezTo>
                  <a:cubicBezTo>
                    <a:pt x="18290" y="13305"/>
                    <a:pt x="18315" y="13341"/>
                    <a:pt x="18345" y="13341"/>
                  </a:cubicBezTo>
                  <a:cubicBezTo>
                    <a:pt x="18396" y="13341"/>
                    <a:pt x="18451" y="13238"/>
                    <a:pt x="18532" y="13207"/>
                  </a:cubicBezTo>
                  <a:cubicBezTo>
                    <a:pt x="18532" y="13176"/>
                    <a:pt x="18558" y="13176"/>
                    <a:pt x="18587" y="13176"/>
                  </a:cubicBezTo>
                  <a:cubicBezTo>
                    <a:pt x="18639" y="13176"/>
                    <a:pt x="18668" y="13305"/>
                    <a:pt x="18639" y="13440"/>
                  </a:cubicBezTo>
                  <a:cubicBezTo>
                    <a:pt x="18613" y="13569"/>
                    <a:pt x="18532" y="13569"/>
                    <a:pt x="18558" y="13730"/>
                  </a:cubicBezTo>
                  <a:cubicBezTo>
                    <a:pt x="18587" y="13896"/>
                    <a:pt x="18694" y="13963"/>
                    <a:pt x="18911" y="13994"/>
                  </a:cubicBezTo>
                  <a:cubicBezTo>
                    <a:pt x="19124" y="14026"/>
                    <a:pt x="19018" y="14388"/>
                    <a:pt x="18911" y="14455"/>
                  </a:cubicBezTo>
                  <a:cubicBezTo>
                    <a:pt x="18775" y="14518"/>
                    <a:pt x="18749" y="14518"/>
                    <a:pt x="18694" y="14652"/>
                  </a:cubicBezTo>
                  <a:cubicBezTo>
                    <a:pt x="18613" y="14750"/>
                    <a:pt x="18613" y="14782"/>
                    <a:pt x="18507" y="14849"/>
                  </a:cubicBezTo>
                  <a:cubicBezTo>
                    <a:pt x="18451" y="14849"/>
                    <a:pt x="18396" y="14849"/>
                    <a:pt x="18371" y="14849"/>
                  </a:cubicBezTo>
                  <a:cubicBezTo>
                    <a:pt x="18290" y="14849"/>
                    <a:pt x="18209" y="14849"/>
                    <a:pt x="18209" y="14849"/>
                  </a:cubicBezTo>
                  <a:cubicBezTo>
                    <a:pt x="18209" y="14849"/>
                    <a:pt x="18073" y="14979"/>
                    <a:pt x="17830" y="15010"/>
                  </a:cubicBezTo>
                  <a:cubicBezTo>
                    <a:pt x="17591" y="15077"/>
                    <a:pt x="17830" y="15010"/>
                    <a:pt x="17749" y="15175"/>
                  </a:cubicBezTo>
                  <a:cubicBezTo>
                    <a:pt x="17643" y="15337"/>
                    <a:pt x="17643" y="15337"/>
                    <a:pt x="17724" y="15471"/>
                  </a:cubicBezTo>
                  <a:cubicBezTo>
                    <a:pt x="17779" y="15636"/>
                    <a:pt x="17668" y="15730"/>
                    <a:pt x="17562" y="15829"/>
                  </a:cubicBezTo>
                  <a:cubicBezTo>
                    <a:pt x="17536" y="15829"/>
                    <a:pt x="17536" y="15829"/>
                    <a:pt x="17510" y="15829"/>
                  </a:cubicBezTo>
                  <a:cubicBezTo>
                    <a:pt x="17430" y="15829"/>
                    <a:pt x="17455" y="15636"/>
                    <a:pt x="17374" y="15636"/>
                  </a:cubicBezTo>
                  <a:cubicBezTo>
                    <a:pt x="17268" y="15636"/>
                    <a:pt x="17345" y="15829"/>
                    <a:pt x="17187" y="16026"/>
                  </a:cubicBezTo>
                  <a:cubicBezTo>
                    <a:pt x="17132" y="16061"/>
                    <a:pt x="17106" y="16093"/>
                    <a:pt x="17051" y="16093"/>
                  </a:cubicBezTo>
                  <a:cubicBezTo>
                    <a:pt x="16944" y="16093"/>
                    <a:pt x="16834" y="15896"/>
                    <a:pt x="16808" y="15829"/>
                  </a:cubicBezTo>
                  <a:cubicBezTo>
                    <a:pt x="16783" y="15699"/>
                    <a:pt x="16863" y="15538"/>
                    <a:pt x="16863" y="15538"/>
                  </a:cubicBezTo>
                  <a:cubicBezTo>
                    <a:pt x="16863" y="15538"/>
                    <a:pt x="16647" y="15243"/>
                    <a:pt x="16753" y="15144"/>
                  </a:cubicBezTo>
                  <a:cubicBezTo>
                    <a:pt x="16808" y="15077"/>
                    <a:pt x="16727" y="14979"/>
                    <a:pt x="16647" y="14979"/>
                  </a:cubicBezTo>
                  <a:cubicBezTo>
                    <a:pt x="16621" y="14979"/>
                    <a:pt x="16566" y="15010"/>
                    <a:pt x="16566" y="15077"/>
                  </a:cubicBezTo>
                  <a:cubicBezTo>
                    <a:pt x="16485" y="15207"/>
                    <a:pt x="16485" y="15175"/>
                    <a:pt x="16323" y="15305"/>
                  </a:cubicBezTo>
                  <a:cubicBezTo>
                    <a:pt x="16191" y="15404"/>
                    <a:pt x="16110" y="15435"/>
                    <a:pt x="16055" y="15668"/>
                  </a:cubicBezTo>
                  <a:cubicBezTo>
                    <a:pt x="16000" y="15896"/>
                    <a:pt x="15974" y="16061"/>
                    <a:pt x="15812" y="16093"/>
                  </a:cubicBezTo>
                  <a:cubicBezTo>
                    <a:pt x="15650" y="16124"/>
                    <a:pt x="15650" y="16321"/>
                    <a:pt x="15705" y="16553"/>
                  </a:cubicBezTo>
                  <a:cubicBezTo>
                    <a:pt x="15731" y="16652"/>
                    <a:pt x="15786" y="16683"/>
                    <a:pt x="15812" y="16683"/>
                  </a:cubicBezTo>
                  <a:cubicBezTo>
                    <a:pt x="15867" y="16683"/>
                    <a:pt x="15919" y="16652"/>
                    <a:pt x="15974" y="16585"/>
                  </a:cubicBezTo>
                  <a:cubicBezTo>
                    <a:pt x="15974" y="16553"/>
                    <a:pt x="16000" y="16553"/>
                    <a:pt x="16025" y="16553"/>
                  </a:cubicBezTo>
                  <a:cubicBezTo>
                    <a:pt x="16110" y="16553"/>
                    <a:pt x="16216" y="16714"/>
                    <a:pt x="16268" y="16911"/>
                  </a:cubicBezTo>
                  <a:cubicBezTo>
                    <a:pt x="16323" y="17207"/>
                    <a:pt x="16297" y="17274"/>
                    <a:pt x="16080" y="17435"/>
                  </a:cubicBezTo>
                  <a:cubicBezTo>
                    <a:pt x="15867" y="17569"/>
                    <a:pt x="15838" y="17600"/>
                    <a:pt x="15731" y="17797"/>
                  </a:cubicBezTo>
                  <a:cubicBezTo>
                    <a:pt x="15676" y="17963"/>
                    <a:pt x="16000" y="18092"/>
                    <a:pt x="16080" y="18124"/>
                  </a:cubicBezTo>
                  <a:cubicBezTo>
                    <a:pt x="16000" y="18160"/>
                    <a:pt x="15919" y="18191"/>
                    <a:pt x="15838" y="18258"/>
                  </a:cubicBezTo>
                  <a:cubicBezTo>
                    <a:pt x="15625" y="18388"/>
                    <a:pt x="15569" y="18388"/>
                    <a:pt x="15246" y="18388"/>
                  </a:cubicBezTo>
                  <a:cubicBezTo>
                    <a:pt x="14922" y="18388"/>
                    <a:pt x="15165" y="18258"/>
                    <a:pt x="14922" y="18258"/>
                  </a:cubicBezTo>
                  <a:cubicBezTo>
                    <a:pt x="14654" y="18258"/>
                    <a:pt x="14250" y="18455"/>
                    <a:pt x="13981" y="18616"/>
                  </a:cubicBezTo>
                  <a:cubicBezTo>
                    <a:pt x="13926" y="18652"/>
                    <a:pt x="13901" y="18652"/>
                    <a:pt x="13845" y="18652"/>
                  </a:cubicBezTo>
                  <a:cubicBezTo>
                    <a:pt x="13709" y="18652"/>
                    <a:pt x="13658" y="18486"/>
                    <a:pt x="13522" y="18388"/>
                  </a:cubicBezTo>
                  <a:cubicBezTo>
                    <a:pt x="13522" y="18388"/>
                    <a:pt x="13496" y="18388"/>
                    <a:pt x="13467" y="18388"/>
                  </a:cubicBezTo>
                  <a:cubicBezTo>
                    <a:pt x="13360" y="18388"/>
                    <a:pt x="13305" y="18616"/>
                    <a:pt x="13118" y="18813"/>
                  </a:cubicBezTo>
                  <a:cubicBezTo>
                    <a:pt x="13092" y="18849"/>
                    <a:pt x="13037" y="18849"/>
                    <a:pt x="13011" y="18849"/>
                  </a:cubicBezTo>
                  <a:cubicBezTo>
                    <a:pt x="12849" y="18849"/>
                    <a:pt x="12743" y="18553"/>
                    <a:pt x="12713" y="18388"/>
                  </a:cubicBezTo>
                  <a:cubicBezTo>
                    <a:pt x="12662" y="18191"/>
                    <a:pt x="12607" y="18025"/>
                    <a:pt x="12419" y="17994"/>
                  </a:cubicBezTo>
                  <a:cubicBezTo>
                    <a:pt x="12202" y="17927"/>
                    <a:pt x="12121" y="17533"/>
                    <a:pt x="12147" y="17372"/>
                  </a:cubicBezTo>
                  <a:cubicBezTo>
                    <a:pt x="12202" y="17242"/>
                    <a:pt x="12202" y="16782"/>
                    <a:pt x="11985" y="16782"/>
                  </a:cubicBezTo>
                  <a:cubicBezTo>
                    <a:pt x="11905" y="16782"/>
                    <a:pt x="11824" y="16782"/>
                    <a:pt x="11743" y="16782"/>
                  </a:cubicBezTo>
                  <a:cubicBezTo>
                    <a:pt x="11636" y="16782"/>
                    <a:pt x="11555" y="16782"/>
                    <a:pt x="11530" y="16880"/>
                  </a:cubicBezTo>
                  <a:cubicBezTo>
                    <a:pt x="11500" y="17041"/>
                    <a:pt x="11368" y="17144"/>
                    <a:pt x="11151" y="17274"/>
                  </a:cubicBezTo>
                  <a:cubicBezTo>
                    <a:pt x="10963" y="17435"/>
                    <a:pt x="10776" y="17600"/>
                    <a:pt x="10776" y="17600"/>
                  </a:cubicBezTo>
                  <a:cubicBezTo>
                    <a:pt x="10776" y="17600"/>
                    <a:pt x="10827" y="18191"/>
                    <a:pt x="10989" y="18553"/>
                  </a:cubicBezTo>
                  <a:cubicBezTo>
                    <a:pt x="11151" y="18911"/>
                    <a:pt x="11044" y="19372"/>
                    <a:pt x="11070" y="19963"/>
                  </a:cubicBezTo>
                  <a:cubicBezTo>
                    <a:pt x="11099" y="20419"/>
                    <a:pt x="10989" y="20486"/>
                    <a:pt x="10883" y="20486"/>
                  </a:cubicBezTo>
                  <a:cubicBezTo>
                    <a:pt x="10857" y="20486"/>
                    <a:pt x="10827" y="20486"/>
                    <a:pt x="10776" y="20486"/>
                  </a:cubicBezTo>
                  <a:cubicBezTo>
                    <a:pt x="10695" y="20486"/>
                    <a:pt x="10640" y="20356"/>
                    <a:pt x="10585" y="20356"/>
                  </a:cubicBezTo>
                  <a:cubicBezTo>
                    <a:pt x="10559" y="20356"/>
                    <a:pt x="10533" y="20388"/>
                    <a:pt x="10504" y="20419"/>
                  </a:cubicBezTo>
                  <a:cubicBezTo>
                    <a:pt x="10453" y="20486"/>
                    <a:pt x="10423" y="20486"/>
                    <a:pt x="10372" y="20486"/>
                  </a:cubicBezTo>
                  <a:cubicBezTo>
                    <a:pt x="10265" y="20486"/>
                    <a:pt x="10155" y="20388"/>
                    <a:pt x="10074" y="20289"/>
                  </a:cubicBezTo>
                  <a:cubicBezTo>
                    <a:pt x="9942" y="20124"/>
                    <a:pt x="10048" y="19864"/>
                    <a:pt x="10048" y="19864"/>
                  </a:cubicBezTo>
                  <a:cubicBezTo>
                    <a:pt x="10048" y="19864"/>
                    <a:pt x="10129" y="19470"/>
                    <a:pt x="9993" y="19305"/>
                  </a:cubicBezTo>
                  <a:cubicBezTo>
                    <a:pt x="9912" y="19206"/>
                    <a:pt x="9806" y="19206"/>
                    <a:pt x="9750" y="19206"/>
                  </a:cubicBezTo>
                  <a:cubicBezTo>
                    <a:pt x="9695" y="19206"/>
                    <a:pt x="9670" y="19206"/>
                    <a:pt x="9670" y="19206"/>
                  </a:cubicBezTo>
                  <a:cubicBezTo>
                    <a:pt x="9670" y="19206"/>
                    <a:pt x="9427" y="19372"/>
                    <a:pt x="9265" y="19372"/>
                  </a:cubicBezTo>
                  <a:cubicBezTo>
                    <a:pt x="9239" y="19372"/>
                    <a:pt x="9214" y="19372"/>
                    <a:pt x="9214" y="19372"/>
                  </a:cubicBezTo>
                  <a:cubicBezTo>
                    <a:pt x="9103" y="19305"/>
                    <a:pt x="8997" y="19206"/>
                    <a:pt x="8916" y="19206"/>
                  </a:cubicBezTo>
                  <a:cubicBezTo>
                    <a:pt x="8890" y="19206"/>
                    <a:pt x="8864" y="19206"/>
                    <a:pt x="8864" y="19274"/>
                  </a:cubicBezTo>
                  <a:cubicBezTo>
                    <a:pt x="8864" y="19305"/>
                    <a:pt x="8864" y="19341"/>
                    <a:pt x="8809" y="19341"/>
                  </a:cubicBezTo>
                  <a:cubicBezTo>
                    <a:pt x="8754" y="19341"/>
                    <a:pt x="8673" y="19238"/>
                    <a:pt x="8618" y="19108"/>
                  </a:cubicBezTo>
                  <a:cubicBezTo>
                    <a:pt x="8541" y="18911"/>
                    <a:pt x="8243" y="18849"/>
                    <a:pt x="8082" y="18849"/>
                  </a:cubicBezTo>
                  <a:cubicBezTo>
                    <a:pt x="7975" y="18849"/>
                    <a:pt x="7865" y="18813"/>
                    <a:pt x="7758" y="18813"/>
                  </a:cubicBezTo>
                  <a:cubicBezTo>
                    <a:pt x="7677" y="18813"/>
                    <a:pt x="7622" y="18813"/>
                    <a:pt x="7541" y="18849"/>
                  </a:cubicBezTo>
                  <a:cubicBezTo>
                    <a:pt x="7273" y="18947"/>
                    <a:pt x="7247" y="19010"/>
                    <a:pt x="6949" y="19274"/>
                  </a:cubicBezTo>
                  <a:cubicBezTo>
                    <a:pt x="6655" y="19502"/>
                    <a:pt x="6736" y="19667"/>
                    <a:pt x="6817" y="19963"/>
                  </a:cubicBezTo>
                  <a:cubicBezTo>
                    <a:pt x="6894" y="20289"/>
                    <a:pt x="7273" y="20320"/>
                    <a:pt x="7571" y="20517"/>
                  </a:cubicBezTo>
                  <a:cubicBezTo>
                    <a:pt x="7865" y="20714"/>
                    <a:pt x="7703" y="21077"/>
                    <a:pt x="7541" y="21077"/>
                  </a:cubicBezTo>
                  <a:cubicBezTo>
                    <a:pt x="7435" y="21077"/>
                    <a:pt x="7409" y="21045"/>
                    <a:pt x="7354" y="21045"/>
                  </a:cubicBezTo>
                  <a:cubicBezTo>
                    <a:pt x="7328" y="21045"/>
                    <a:pt x="7299" y="21045"/>
                    <a:pt x="7247" y="21144"/>
                  </a:cubicBezTo>
                  <a:cubicBezTo>
                    <a:pt x="7218" y="21206"/>
                    <a:pt x="7166" y="21206"/>
                    <a:pt x="7085" y="21206"/>
                  </a:cubicBezTo>
                  <a:cubicBezTo>
                    <a:pt x="6949" y="21206"/>
                    <a:pt x="6788" y="21077"/>
                    <a:pt x="6788" y="21077"/>
                  </a:cubicBezTo>
                  <a:cubicBezTo>
                    <a:pt x="6843" y="21403"/>
                    <a:pt x="6707" y="21470"/>
                    <a:pt x="6600" y="21470"/>
                  </a:cubicBezTo>
                  <a:cubicBezTo>
                    <a:pt x="6519" y="21470"/>
                    <a:pt x="6438" y="21434"/>
                    <a:pt x="6438" y="21434"/>
                  </a:cubicBezTo>
                  <a:cubicBezTo>
                    <a:pt x="6438" y="21434"/>
                    <a:pt x="6196" y="21403"/>
                    <a:pt x="5953" y="21273"/>
                  </a:cubicBezTo>
                  <a:cubicBezTo>
                    <a:pt x="5711" y="21175"/>
                    <a:pt x="5740" y="20844"/>
                    <a:pt x="5791" y="20517"/>
                  </a:cubicBezTo>
                  <a:cubicBezTo>
                    <a:pt x="5817" y="20222"/>
                    <a:pt x="5655" y="20124"/>
                    <a:pt x="5655" y="19828"/>
                  </a:cubicBezTo>
                  <a:cubicBezTo>
                    <a:pt x="5655" y="19502"/>
                    <a:pt x="5416" y="19470"/>
                    <a:pt x="5416" y="19470"/>
                  </a:cubicBezTo>
                  <a:cubicBezTo>
                    <a:pt x="5416" y="19470"/>
                    <a:pt x="5361" y="19470"/>
                    <a:pt x="5280" y="19470"/>
                  </a:cubicBezTo>
                  <a:cubicBezTo>
                    <a:pt x="5144" y="19470"/>
                    <a:pt x="4957" y="19439"/>
                    <a:pt x="4876" y="19372"/>
                  </a:cubicBezTo>
                  <a:cubicBezTo>
                    <a:pt x="4714" y="19206"/>
                    <a:pt x="4714" y="18947"/>
                    <a:pt x="4527" y="18947"/>
                  </a:cubicBezTo>
                  <a:lnTo>
                    <a:pt x="4497" y="18947"/>
                  </a:lnTo>
                  <a:cubicBezTo>
                    <a:pt x="4472" y="18978"/>
                    <a:pt x="4446" y="18978"/>
                    <a:pt x="4417" y="18978"/>
                  </a:cubicBezTo>
                  <a:cubicBezTo>
                    <a:pt x="4288" y="18978"/>
                    <a:pt x="4233" y="18813"/>
                    <a:pt x="4126" y="18616"/>
                  </a:cubicBezTo>
                  <a:cubicBezTo>
                    <a:pt x="3990" y="18356"/>
                    <a:pt x="3964" y="18258"/>
                    <a:pt x="3748" y="17927"/>
                  </a:cubicBezTo>
                  <a:cubicBezTo>
                    <a:pt x="3534" y="17632"/>
                    <a:pt x="3667" y="17471"/>
                    <a:pt x="3373" y="17435"/>
                  </a:cubicBezTo>
                  <a:cubicBezTo>
                    <a:pt x="3075" y="17372"/>
                    <a:pt x="2968" y="16978"/>
                    <a:pt x="2751" y="16683"/>
                  </a:cubicBezTo>
                  <a:cubicBezTo>
                    <a:pt x="2670" y="16585"/>
                    <a:pt x="2619" y="16553"/>
                    <a:pt x="2590" y="16553"/>
                  </a:cubicBezTo>
                  <a:cubicBezTo>
                    <a:pt x="2483" y="16553"/>
                    <a:pt x="2402" y="16683"/>
                    <a:pt x="2240" y="16683"/>
                  </a:cubicBezTo>
                  <a:cubicBezTo>
                    <a:pt x="2024" y="16683"/>
                    <a:pt x="2049" y="16553"/>
                    <a:pt x="1998" y="16553"/>
                  </a:cubicBezTo>
                  <a:cubicBezTo>
                    <a:pt x="1998" y="16553"/>
                    <a:pt x="1972" y="16553"/>
                    <a:pt x="1943" y="16585"/>
                  </a:cubicBezTo>
                  <a:cubicBezTo>
                    <a:pt x="1891" y="16616"/>
                    <a:pt x="1755" y="16683"/>
                    <a:pt x="1649" y="16813"/>
                  </a:cubicBezTo>
                  <a:cubicBezTo>
                    <a:pt x="1593" y="16750"/>
                    <a:pt x="1593" y="16750"/>
                    <a:pt x="1593" y="16750"/>
                  </a:cubicBezTo>
                  <a:cubicBezTo>
                    <a:pt x="1593" y="16750"/>
                    <a:pt x="1538" y="16419"/>
                    <a:pt x="1487" y="16160"/>
                  </a:cubicBezTo>
                  <a:cubicBezTo>
                    <a:pt x="1457" y="15896"/>
                    <a:pt x="1406" y="15829"/>
                    <a:pt x="1487" y="15600"/>
                  </a:cubicBezTo>
                  <a:cubicBezTo>
                    <a:pt x="1513" y="15538"/>
                    <a:pt x="1538" y="15502"/>
                    <a:pt x="1568" y="15502"/>
                  </a:cubicBezTo>
                  <a:cubicBezTo>
                    <a:pt x="1593" y="15502"/>
                    <a:pt x="1593" y="15569"/>
                    <a:pt x="1619" y="15569"/>
                  </a:cubicBezTo>
                  <a:cubicBezTo>
                    <a:pt x="1649" y="15435"/>
                    <a:pt x="1700" y="15207"/>
                    <a:pt x="1593" y="15010"/>
                  </a:cubicBezTo>
                  <a:cubicBezTo>
                    <a:pt x="1457" y="14849"/>
                    <a:pt x="1487" y="14652"/>
                    <a:pt x="1351" y="14616"/>
                  </a:cubicBezTo>
                  <a:cubicBezTo>
                    <a:pt x="1325" y="14585"/>
                    <a:pt x="1296" y="14585"/>
                    <a:pt x="1270" y="14585"/>
                  </a:cubicBezTo>
                  <a:cubicBezTo>
                    <a:pt x="1163" y="14585"/>
                    <a:pt x="1082" y="14652"/>
                    <a:pt x="921" y="14750"/>
                  </a:cubicBezTo>
                  <a:cubicBezTo>
                    <a:pt x="759" y="14880"/>
                    <a:pt x="704" y="14947"/>
                    <a:pt x="814" y="15175"/>
                  </a:cubicBezTo>
                  <a:cubicBezTo>
                    <a:pt x="895" y="15404"/>
                    <a:pt x="623" y="15404"/>
                    <a:pt x="435" y="15404"/>
                  </a:cubicBezTo>
                  <a:cubicBezTo>
                    <a:pt x="248" y="15404"/>
                    <a:pt x="193" y="15243"/>
                    <a:pt x="138" y="15077"/>
                  </a:cubicBezTo>
                  <a:cubicBezTo>
                    <a:pt x="112" y="14880"/>
                    <a:pt x="57" y="14683"/>
                    <a:pt x="219" y="14683"/>
                  </a:cubicBezTo>
                  <a:cubicBezTo>
                    <a:pt x="380" y="14683"/>
                    <a:pt x="435" y="14258"/>
                    <a:pt x="516" y="14124"/>
                  </a:cubicBezTo>
                  <a:cubicBezTo>
                    <a:pt x="623" y="13963"/>
                    <a:pt x="649" y="13766"/>
                    <a:pt x="491" y="13632"/>
                  </a:cubicBezTo>
                  <a:cubicBezTo>
                    <a:pt x="329" y="13471"/>
                    <a:pt x="461" y="13502"/>
                    <a:pt x="623" y="13341"/>
                  </a:cubicBezTo>
                  <a:cubicBezTo>
                    <a:pt x="785" y="13207"/>
                    <a:pt x="597" y="13010"/>
                    <a:pt x="649" y="12782"/>
                  </a:cubicBezTo>
                  <a:cubicBezTo>
                    <a:pt x="704" y="12554"/>
                    <a:pt x="921" y="12455"/>
                    <a:pt x="1163" y="12455"/>
                  </a:cubicBezTo>
                  <a:cubicBezTo>
                    <a:pt x="1377" y="12455"/>
                    <a:pt x="1270" y="12223"/>
                    <a:pt x="1218" y="12093"/>
                  </a:cubicBezTo>
                  <a:cubicBezTo>
                    <a:pt x="1163" y="11995"/>
                    <a:pt x="1082" y="11833"/>
                    <a:pt x="1406" y="11798"/>
                  </a:cubicBezTo>
                  <a:cubicBezTo>
                    <a:pt x="1700" y="11766"/>
                    <a:pt x="1487" y="11570"/>
                    <a:pt x="1377" y="11404"/>
                  </a:cubicBezTo>
                  <a:cubicBezTo>
                    <a:pt x="1244" y="11274"/>
                    <a:pt x="1163" y="11176"/>
                    <a:pt x="1027" y="11109"/>
                  </a:cubicBezTo>
                  <a:cubicBezTo>
                    <a:pt x="895" y="11046"/>
                    <a:pt x="814" y="11077"/>
                    <a:pt x="678" y="10948"/>
                  </a:cubicBezTo>
                  <a:cubicBezTo>
                    <a:pt x="572" y="10849"/>
                    <a:pt x="678" y="10751"/>
                    <a:pt x="759" y="10751"/>
                  </a:cubicBezTo>
                  <a:cubicBezTo>
                    <a:pt x="785" y="10751"/>
                    <a:pt x="785" y="10751"/>
                    <a:pt x="814" y="10751"/>
                  </a:cubicBezTo>
                  <a:cubicBezTo>
                    <a:pt x="895" y="10813"/>
                    <a:pt x="1002" y="10849"/>
                    <a:pt x="1351" y="10849"/>
                  </a:cubicBezTo>
                  <a:cubicBezTo>
                    <a:pt x="1674" y="10849"/>
                    <a:pt x="1538" y="10684"/>
                    <a:pt x="1406" y="10585"/>
                  </a:cubicBezTo>
                  <a:cubicBezTo>
                    <a:pt x="1270" y="10456"/>
                    <a:pt x="1218" y="10160"/>
                    <a:pt x="1189" y="9896"/>
                  </a:cubicBezTo>
                  <a:cubicBezTo>
                    <a:pt x="1163" y="9767"/>
                    <a:pt x="1218" y="9699"/>
                    <a:pt x="1296" y="9699"/>
                  </a:cubicBezTo>
                  <a:cubicBezTo>
                    <a:pt x="1377" y="9699"/>
                    <a:pt x="1457" y="9735"/>
                    <a:pt x="1487" y="9798"/>
                  </a:cubicBezTo>
                  <a:cubicBezTo>
                    <a:pt x="1538" y="9865"/>
                    <a:pt x="1568" y="9896"/>
                    <a:pt x="1619" y="9896"/>
                  </a:cubicBezTo>
                  <a:cubicBezTo>
                    <a:pt x="1700" y="9896"/>
                    <a:pt x="1781" y="9798"/>
                    <a:pt x="1862" y="9735"/>
                  </a:cubicBezTo>
                  <a:cubicBezTo>
                    <a:pt x="1891" y="9735"/>
                    <a:pt x="1917" y="9699"/>
                    <a:pt x="1917" y="9699"/>
                  </a:cubicBezTo>
                  <a:cubicBezTo>
                    <a:pt x="1998" y="9699"/>
                    <a:pt x="2049" y="9928"/>
                    <a:pt x="2240" y="9995"/>
                  </a:cubicBezTo>
                  <a:cubicBezTo>
                    <a:pt x="2266" y="10026"/>
                    <a:pt x="2296" y="10026"/>
                    <a:pt x="2321" y="10026"/>
                  </a:cubicBezTo>
                  <a:cubicBezTo>
                    <a:pt x="2454" y="10026"/>
                    <a:pt x="2454" y="9865"/>
                    <a:pt x="2564" y="9637"/>
                  </a:cubicBezTo>
                  <a:cubicBezTo>
                    <a:pt x="2670" y="9373"/>
                    <a:pt x="2564" y="9274"/>
                    <a:pt x="2509" y="9176"/>
                  </a:cubicBezTo>
                  <a:cubicBezTo>
                    <a:pt x="2428" y="9046"/>
                    <a:pt x="2347" y="9046"/>
                    <a:pt x="2215" y="8912"/>
                  </a:cubicBezTo>
                  <a:cubicBezTo>
                    <a:pt x="2079" y="8751"/>
                    <a:pt x="2160" y="8715"/>
                    <a:pt x="2266" y="8554"/>
                  </a:cubicBezTo>
                  <a:cubicBezTo>
                    <a:pt x="2402" y="8420"/>
                    <a:pt x="2428" y="8321"/>
                    <a:pt x="2428" y="8321"/>
                  </a:cubicBezTo>
                  <a:cubicBezTo>
                    <a:pt x="2428" y="8321"/>
                    <a:pt x="2240" y="8259"/>
                    <a:pt x="2049" y="8125"/>
                  </a:cubicBezTo>
                  <a:cubicBezTo>
                    <a:pt x="1862" y="8031"/>
                    <a:pt x="1836" y="7896"/>
                    <a:pt x="1998" y="7767"/>
                  </a:cubicBezTo>
                  <a:cubicBezTo>
                    <a:pt x="2049" y="7700"/>
                    <a:pt x="2104" y="7668"/>
                    <a:pt x="2160" y="7668"/>
                  </a:cubicBezTo>
                  <a:cubicBezTo>
                    <a:pt x="2215" y="7668"/>
                    <a:pt x="2296" y="7731"/>
                    <a:pt x="2347" y="7896"/>
                  </a:cubicBezTo>
                  <a:cubicBezTo>
                    <a:pt x="2402" y="8062"/>
                    <a:pt x="2428" y="8125"/>
                    <a:pt x="2454" y="8125"/>
                  </a:cubicBezTo>
                  <a:cubicBezTo>
                    <a:pt x="2483" y="8125"/>
                    <a:pt x="2509" y="8093"/>
                    <a:pt x="2538" y="7995"/>
                  </a:cubicBezTo>
                  <a:cubicBezTo>
                    <a:pt x="2564" y="7767"/>
                    <a:pt x="2428" y="7570"/>
                    <a:pt x="2590" y="7471"/>
                  </a:cubicBezTo>
                  <a:cubicBezTo>
                    <a:pt x="2751" y="7342"/>
                    <a:pt x="2751" y="7149"/>
                    <a:pt x="2645" y="7082"/>
                  </a:cubicBezTo>
                  <a:cubicBezTo>
                    <a:pt x="2564" y="7015"/>
                    <a:pt x="2134" y="6688"/>
                    <a:pt x="1891" y="6657"/>
                  </a:cubicBezTo>
                  <a:cubicBezTo>
                    <a:pt x="1674" y="6621"/>
                    <a:pt x="1377" y="6362"/>
                    <a:pt x="1296" y="6129"/>
                  </a:cubicBezTo>
                  <a:cubicBezTo>
                    <a:pt x="1244" y="5901"/>
                    <a:pt x="1244" y="5740"/>
                    <a:pt x="1027" y="5740"/>
                  </a:cubicBezTo>
                  <a:cubicBezTo>
                    <a:pt x="814" y="5740"/>
                    <a:pt x="704" y="5637"/>
                    <a:pt x="623" y="5445"/>
                  </a:cubicBezTo>
                  <a:cubicBezTo>
                    <a:pt x="516" y="5248"/>
                    <a:pt x="597" y="5114"/>
                    <a:pt x="461" y="4984"/>
                  </a:cubicBezTo>
                  <a:cubicBezTo>
                    <a:pt x="329" y="4886"/>
                    <a:pt x="410" y="4460"/>
                    <a:pt x="410" y="4295"/>
                  </a:cubicBezTo>
                  <a:lnTo>
                    <a:pt x="410" y="4264"/>
                  </a:lnTo>
                  <a:cubicBezTo>
                    <a:pt x="572" y="4197"/>
                    <a:pt x="866" y="4067"/>
                    <a:pt x="921" y="3933"/>
                  </a:cubicBezTo>
                  <a:cubicBezTo>
                    <a:pt x="1002" y="3803"/>
                    <a:pt x="1218" y="3539"/>
                    <a:pt x="1351" y="3508"/>
                  </a:cubicBezTo>
                  <a:cubicBezTo>
                    <a:pt x="1406" y="3508"/>
                    <a:pt x="1487" y="3508"/>
                    <a:pt x="1538" y="3508"/>
                  </a:cubicBezTo>
                  <a:cubicBezTo>
                    <a:pt x="1619" y="3508"/>
                    <a:pt x="1700" y="3508"/>
                    <a:pt x="1755" y="3508"/>
                  </a:cubicBezTo>
                  <a:cubicBezTo>
                    <a:pt x="1781" y="3508"/>
                    <a:pt x="1810" y="3508"/>
                    <a:pt x="1810" y="3508"/>
                  </a:cubicBezTo>
                  <a:cubicBezTo>
                    <a:pt x="1972" y="3508"/>
                    <a:pt x="2185" y="3409"/>
                    <a:pt x="2240" y="3279"/>
                  </a:cubicBezTo>
                  <a:cubicBezTo>
                    <a:pt x="2321" y="3083"/>
                    <a:pt x="2296" y="2819"/>
                    <a:pt x="2402" y="2756"/>
                  </a:cubicBezTo>
                  <a:cubicBezTo>
                    <a:pt x="2402" y="2756"/>
                    <a:pt x="2402" y="2756"/>
                    <a:pt x="2428" y="2756"/>
                  </a:cubicBezTo>
                  <a:cubicBezTo>
                    <a:pt x="2483" y="2756"/>
                    <a:pt x="2564" y="2886"/>
                    <a:pt x="2645" y="2886"/>
                  </a:cubicBezTo>
                  <a:cubicBezTo>
                    <a:pt x="2670" y="2886"/>
                    <a:pt x="2696" y="2854"/>
                    <a:pt x="2751" y="2819"/>
                  </a:cubicBezTo>
                  <a:cubicBezTo>
                    <a:pt x="2913" y="2689"/>
                    <a:pt x="3075" y="2559"/>
                    <a:pt x="3181" y="2394"/>
                  </a:cubicBezTo>
                  <a:cubicBezTo>
                    <a:pt x="3292" y="2264"/>
                    <a:pt x="3317" y="2197"/>
                    <a:pt x="3479" y="2098"/>
                  </a:cubicBezTo>
                  <a:cubicBezTo>
                    <a:pt x="3615" y="2000"/>
                    <a:pt x="3667" y="1969"/>
                    <a:pt x="3696" y="1772"/>
                  </a:cubicBezTo>
                  <a:cubicBezTo>
                    <a:pt x="3696" y="1575"/>
                    <a:pt x="3696" y="1311"/>
                    <a:pt x="3828" y="1248"/>
                  </a:cubicBezTo>
                  <a:cubicBezTo>
                    <a:pt x="3964" y="1150"/>
                    <a:pt x="4152" y="1150"/>
                    <a:pt x="4233" y="1150"/>
                  </a:cubicBezTo>
                  <a:cubicBezTo>
                    <a:pt x="4339" y="1150"/>
                    <a:pt x="4608" y="1248"/>
                    <a:pt x="4689" y="1378"/>
                  </a:cubicBezTo>
                  <a:cubicBezTo>
                    <a:pt x="4740" y="1476"/>
                    <a:pt x="4902" y="1673"/>
                    <a:pt x="5038" y="1673"/>
                  </a:cubicBezTo>
                  <a:cubicBezTo>
                    <a:pt x="5064" y="1673"/>
                    <a:pt x="5093" y="1673"/>
                    <a:pt x="5119" y="1642"/>
                  </a:cubicBezTo>
                  <a:cubicBezTo>
                    <a:pt x="5255" y="1543"/>
                    <a:pt x="5255" y="1378"/>
                    <a:pt x="5361" y="1280"/>
                  </a:cubicBezTo>
                  <a:cubicBezTo>
                    <a:pt x="5416" y="1248"/>
                    <a:pt x="5468" y="1248"/>
                    <a:pt x="5494" y="1248"/>
                  </a:cubicBezTo>
                  <a:cubicBezTo>
                    <a:pt x="5549" y="1248"/>
                    <a:pt x="5604" y="1280"/>
                    <a:pt x="5655" y="1347"/>
                  </a:cubicBezTo>
                  <a:cubicBezTo>
                    <a:pt x="5685" y="1378"/>
                    <a:pt x="5740" y="1378"/>
                    <a:pt x="5791" y="1378"/>
                  </a:cubicBezTo>
                  <a:cubicBezTo>
                    <a:pt x="5898" y="1378"/>
                    <a:pt x="6008" y="1311"/>
                    <a:pt x="5927" y="1181"/>
                  </a:cubicBezTo>
                  <a:cubicBezTo>
                    <a:pt x="5817" y="1016"/>
                    <a:pt x="5711" y="1016"/>
                    <a:pt x="5711" y="819"/>
                  </a:cubicBezTo>
                  <a:cubicBezTo>
                    <a:pt x="5740" y="658"/>
                    <a:pt x="5817" y="591"/>
                    <a:pt x="5953" y="492"/>
                  </a:cubicBezTo>
                  <a:cubicBezTo>
                    <a:pt x="6034" y="461"/>
                    <a:pt x="6060" y="362"/>
                    <a:pt x="6089" y="295"/>
                  </a:cubicBezTo>
                  <a:cubicBezTo>
                    <a:pt x="6141" y="591"/>
                    <a:pt x="6141" y="591"/>
                    <a:pt x="6141" y="591"/>
                  </a:cubicBezTo>
                  <a:cubicBezTo>
                    <a:pt x="6089" y="295"/>
                    <a:pt x="6089" y="295"/>
                    <a:pt x="6089" y="295"/>
                  </a:cubicBezTo>
                  <a:cubicBezTo>
                    <a:pt x="6115" y="264"/>
                    <a:pt x="6141" y="228"/>
                    <a:pt x="6196" y="228"/>
                  </a:cubicBezTo>
                  <a:lnTo>
                    <a:pt x="6221" y="228"/>
                  </a:lnTo>
                  <a:cubicBezTo>
                    <a:pt x="6251" y="264"/>
                    <a:pt x="6251" y="264"/>
                    <a:pt x="6277" y="264"/>
                  </a:cubicBezTo>
                  <a:cubicBezTo>
                    <a:pt x="6438" y="264"/>
                    <a:pt x="6626" y="197"/>
                    <a:pt x="6788" y="197"/>
                  </a:cubicBezTo>
                  <a:lnTo>
                    <a:pt x="6115" y="0"/>
                  </a:lnTo>
                  <a:cubicBezTo>
                    <a:pt x="5979" y="228"/>
                    <a:pt x="5979" y="228"/>
                    <a:pt x="5979" y="228"/>
                  </a:cubicBezTo>
                  <a:cubicBezTo>
                    <a:pt x="5953" y="295"/>
                    <a:pt x="5953" y="295"/>
                    <a:pt x="5953" y="295"/>
                  </a:cubicBezTo>
                  <a:cubicBezTo>
                    <a:pt x="5953" y="331"/>
                    <a:pt x="5927" y="362"/>
                    <a:pt x="5898" y="394"/>
                  </a:cubicBezTo>
                  <a:cubicBezTo>
                    <a:pt x="5740" y="492"/>
                    <a:pt x="5630" y="559"/>
                    <a:pt x="5604" y="819"/>
                  </a:cubicBezTo>
                  <a:cubicBezTo>
                    <a:pt x="5575" y="1016"/>
                    <a:pt x="5685" y="1083"/>
                    <a:pt x="5740" y="1150"/>
                  </a:cubicBezTo>
                  <a:cubicBezTo>
                    <a:pt x="5766" y="1181"/>
                    <a:pt x="5791" y="1212"/>
                    <a:pt x="5817" y="1248"/>
                  </a:cubicBezTo>
                  <a:cubicBezTo>
                    <a:pt x="5817" y="1248"/>
                    <a:pt x="5817" y="1248"/>
                    <a:pt x="5791" y="1248"/>
                  </a:cubicBezTo>
                  <a:cubicBezTo>
                    <a:pt x="5766" y="1248"/>
                    <a:pt x="5740" y="1248"/>
                    <a:pt x="5740" y="1248"/>
                  </a:cubicBezTo>
                  <a:cubicBezTo>
                    <a:pt x="5685" y="1181"/>
                    <a:pt x="5604" y="1083"/>
                    <a:pt x="5494" y="1083"/>
                  </a:cubicBezTo>
                  <a:cubicBezTo>
                    <a:pt x="5442" y="1083"/>
                    <a:pt x="5361" y="1114"/>
                    <a:pt x="5306" y="1150"/>
                  </a:cubicBezTo>
                  <a:cubicBezTo>
                    <a:pt x="5225" y="1212"/>
                    <a:pt x="5170" y="1311"/>
                    <a:pt x="5144" y="1378"/>
                  </a:cubicBezTo>
                  <a:cubicBezTo>
                    <a:pt x="5119" y="1445"/>
                    <a:pt x="5119" y="1476"/>
                    <a:pt x="5064" y="1508"/>
                  </a:cubicBezTo>
                  <a:cubicBezTo>
                    <a:pt x="5064" y="1508"/>
                    <a:pt x="5064" y="1543"/>
                    <a:pt x="5038" y="1543"/>
                  </a:cubicBezTo>
                  <a:cubicBezTo>
                    <a:pt x="4983" y="1543"/>
                    <a:pt x="4850" y="1409"/>
                    <a:pt x="4769" y="1280"/>
                  </a:cubicBezTo>
                  <a:cubicBezTo>
                    <a:pt x="4659" y="1083"/>
                    <a:pt x="4339" y="1016"/>
                    <a:pt x="4233" y="1016"/>
                  </a:cubicBezTo>
                  <a:cubicBezTo>
                    <a:pt x="4126" y="1016"/>
                    <a:pt x="3939" y="1016"/>
                    <a:pt x="3773" y="1114"/>
                  </a:cubicBezTo>
                  <a:cubicBezTo>
                    <a:pt x="3615" y="1212"/>
                    <a:pt x="3586" y="1445"/>
                    <a:pt x="3586" y="1673"/>
                  </a:cubicBezTo>
                  <a:cubicBezTo>
                    <a:pt x="3586" y="1673"/>
                    <a:pt x="3586" y="1705"/>
                    <a:pt x="3560" y="1740"/>
                  </a:cubicBezTo>
                  <a:cubicBezTo>
                    <a:pt x="3560" y="1870"/>
                    <a:pt x="3560" y="1870"/>
                    <a:pt x="3424" y="1969"/>
                  </a:cubicBezTo>
                  <a:cubicBezTo>
                    <a:pt x="3262" y="2098"/>
                    <a:pt x="3211" y="2134"/>
                    <a:pt x="3101" y="2326"/>
                  </a:cubicBezTo>
                  <a:cubicBezTo>
                    <a:pt x="3020" y="2425"/>
                    <a:pt x="2913" y="2528"/>
                    <a:pt x="2806" y="2622"/>
                  </a:cubicBezTo>
                  <a:cubicBezTo>
                    <a:pt x="2751" y="2657"/>
                    <a:pt x="2726" y="2689"/>
                    <a:pt x="2670" y="2720"/>
                  </a:cubicBezTo>
                  <a:lnTo>
                    <a:pt x="2645" y="2756"/>
                  </a:lnTo>
                  <a:cubicBezTo>
                    <a:pt x="2645" y="2756"/>
                    <a:pt x="2619" y="2720"/>
                    <a:pt x="2590" y="2689"/>
                  </a:cubicBezTo>
                  <a:cubicBezTo>
                    <a:pt x="2538" y="2657"/>
                    <a:pt x="2483" y="2622"/>
                    <a:pt x="2428" y="2622"/>
                  </a:cubicBezTo>
                  <a:cubicBezTo>
                    <a:pt x="2402" y="2622"/>
                    <a:pt x="2373" y="2622"/>
                    <a:pt x="2347" y="2622"/>
                  </a:cubicBezTo>
                  <a:cubicBezTo>
                    <a:pt x="2240" y="2689"/>
                    <a:pt x="2215" y="2854"/>
                    <a:pt x="2185" y="3015"/>
                  </a:cubicBezTo>
                  <a:cubicBezTo>
                    <a:pt x="2185" y="3083"/>
                    <a:pt x="2160" y="3150"/>
                    <a:pt x="2134" y="3212"/>
                  </a:cubicBezTo>
                  <a:cubicBezTo>
                    <a:pt x="2104" y="3311"/>
                    <a:pt x="1943" y="3378"/>
                    <a:pt x="1810" y="3378"/>
                  </a:cubicBezTo>
                  <a:lnTo>
                    <a:pt x="1781" y="3378"/>
                  </a:lnTo>
                  <a:cubicBezTo>
                    <a:pt x="1700" y="3378"/>
                    <a:pt x="1619" y="3378"/>
                    <a:pt x="1538" y="3378"/>
                  </a:cubicBezTo>
                  <a:cubicBezTo>
                    <a:pt x="1487" y="3378"/>
                    <a:pt x="1406" y="3378"/>
                    <a:pt x="1325" y="3378"/>
                  </a:cubicBezTo>
                  <a:cubicBezTo>
                    <a:pt x="1163" y="3409"/>
                    <a:pt x="895" y="3740"/>
                    <a:pt x="814" y="3870"/>
                  </a:cubicBezTo>
                  <a:cubicBezTo>
                    <a:pt x="785" y="3901"/>
                    <a:pt x="649" y="4000"/>
                    <a:pt x="355" y="4134"/>
                  </a:cubicBezTo>
                  <a:cubicBezTo>
                    <a:pt x="274" y="4165"/>
                    <a:pt x="274" y="4165"/>
                    <a:pt x="274" y="4165"/>
                  </a:cubicBezTo>
                  <a:cubicBezTo>
                    <a:pt x="274" y="4264"/>
                    <a:pt x="274" y="4264"/>
                    <a:pt x="274" y="4264"/>
                  </a:cubicBezTo>
                  <a:cubicBezTo>
                    <a:pt x="299" y="4295"/>
                    <a:pt x="299" y="4295"/>
                    <a:pt x="299" y="4295"/>
                  </a:cubicBezTo>
                  <a:cubicBezTo>
                    <a:pt x="299" y="4326"/>
                    <a:pt x="299" y="4362"/>
                    <a:pt x="274" y="4425"/>
                  </a:cubicBezTo>
                  <a:cubicBezTo>
                    <a:pt x="274" y="4657"/>
                    <a:pt x="248" y="4953"/>
                    <a:pt x="410" y="5082"/>
                  </a:cubicBezTo>
                  <a:cubicBezTo>
                    <a:pt x="435" y="5114"/>
                    <a:pt x="435" y="5145"/>
                    <a:pt x="461" y="5248"/>
                  </a:cubicBezTo>
                  <a:cubicBezTo>
                    <a:pt x="461" y="5311"/>
                    <a:pt x="461" y="5409"/>
                    <a:pt x="516" y="5507"/>
                  </a:cubicBezTo>
                  <a:cubicBezTo>
                    <a:pt x="623" y="5740"/>
                    <a:pt x="759" y="5870"/>
                    <a:pt x="1027" y="5870"/>
                  </a:cubicBezTo>
                  <a:cubicBezTo>
                    <a:pt x="1134" y="5870"/>
                    <a:pt x="1134" y="5901"/>
                    <a:pt x="1189" y="6067"/>
                  </a:cubicBezTo>
                  <a:cubicBezTo>
                    <a:pt x="1189" y="6098"/>
                    <a:pt x="1189" y="6129"/>
                    <a:pt x="1189" y="6165"/>
                  </a:cubicBezTo>
                  <a:cubicBezTo>
                    <a:pt x="1270" y="6460"/>
                    <a:pt x="1649" y="6756"/>
                    <a:pt x="1891" y="6787"/>
                  </a:cubicBezTo>
                  <a:cubicBezTo>
                    <a:pt x="2079" y="6818"/>
                    <a:pt x="2483" y="7114"/>
                    <a:pt x="2590" y="7181"/>
                  </a:cubicBezTo>
                  <a:cubicBezTo>
                    <a:pt x="2590" y="7212"/>
                    <a:pt x="2619" y="7212"/>
                    <a:pt x="2619" y="7243"/>
                  </a:cubicBezTo>
                  <a:cubicBezTo>
                    <a:pt x="2619" y="7279"/>
                    <a:pt x="2590" y="7310"/>
                    <a:pt x="2538" y="7342"/>
                  </a:cubicBezTo>
                  <a:cubicBezTo>
                    <a:pt x="2373" y="7471"/>
                    <a:pt x="2402" y="7637"/>
                    <a:pt x="2402" y="7767"/>
                  </a:cubicBezTo>
                  <a:cubicBezTo>
                    <a:pt x="2373" y="7668"/>
                    <a:pt x="2296" y="7539"/>
                    <a:pt x="2160" y="7539"/>
                  </a:cubicBezTo>
                  <a:cubicBezTo>
                    <a:pt x="2079" y="7539"/>
                    <a:pt x="1998" y="7570"/>
                    <a:pt x="1917" y="7668"/>
                  </a:cubicBezTo>
                  <a:cubicBezTo>
                    <a:pt x="1891" y="7700"/>
                    <a:pt x="1781" y="7798"/>
                    <a:pt x="1781" y="7964"/>
                  </a:cubicBezTo>
                  <a:cubicBezTo>
                    <a:pt x="1810" y="8125"/>
                    <a:pt x="1917" y="8192"/>
                    <a:pt x="1998" y="8259"/>
                  </a:cubicBezTo>
                  <a:cubicBezTo>
                    <a:pt x="2104" y="8321"/>
                    <a:pt x="2185" y="8357"/>
                    <a:pt x="2240" y="8389"/>
                  </a:cubicBezTo>
                  <a:cubicBezTo>
                    <a:pt x="2240" y="8420"/>
                    <a:pt x="2215" y="8420"/>
                    <a:pt x="2185" y="8456"/>
                  </a:cubicBezTo>
                  <a:cubicBezTo>
                    <a:pt x="2160" y="8518"/>
                    <a:pt x="2160" y="8518"/>
                    <a:pt x="2160" y="8518"/>
                  </a:cubicBezTo>
                  <a:cubicBezTo>
                    <a:pt x="2104" y="8585"/>
                    <a:pt x="2024" y="8653"/>
                    <a:pt x="2024" y="8751"/>
                  </a:cubicBezTo>
                  <a:cubicBezTo>
                    <a:pt x="2024" y="8849"/>
                    <a:pt x="2079" y="8948"/>
                    <a:pt x="2134" y="9010"/>
                  </a:cubicBezTo>
                  <a:cubicBezTo>
                    <a:pt x="2215" y="9078"/>
                    <a:pt x="2266" y="9145"/>
                    <a:pt x="2321" y="9176"/>
                  </a:cubicBezTo>
                  <a:cubicBezTo>
                    <a:pt x="2373" y="9207"/>
                    <a:pt x="2373" y="9207"/>
                    <a:pt x="2402" y="9243"/>
                  </a:cubicBezTo>
                  <a:cubicBezTo>
                    <a:pt x="2428" y="9274"/>
                    <a:pt x="2428" y="9306"/>
                    <a:pt x="2454" y="9306"/>
                  </a:cubicBezTo>
                  <a:cubicBezTo>
                    <a:pt x="2509" y="9404"/>
                    <a:pt x="2538" y="9435"/>
                    <a:pt x="2454" y="9570"/>
                  </a:cubicBezTo>
                  <a:cubicBezTo>
                    <a:pt x="2428" y="9637"/>
                    <a:pt x="2402" y="9699"/>
                    <a:pt x="2373" y="9767"/>
                  </a:cubicBezTo>
                  <a:cubicBezTo>
                    <a:pt x="2373" y="9829"/>
                    <a:pt x="2347" y="9865"/>
                    <a:pt x="2321" y="9896"/>
                  </a:cubicBezTo>
                  <a:cubicBezTo>
                    <a:pt x="2321" y="9896"/>
                    <a:pt x="2296" y="9896"/>
                    <a:pt x="2266" y="9865"/>
                  </a:cubicBezTo>
                  <a:cubicBezTo>
                    <a:pt x="2215" y="9865"/>
                    <a:pt x="2160" y="9798"/>
                    <a:pt x="2104" y="9735"/>
                  </a:cubicBezTo>
                  <a:cubicBezTo>
                    <a:pt x="2079" y="9668"/>
                    <a:pt x="2024" y="9570"/>
                    <a:pt x="1917" y="9570"/>
                  </a:cubicBezTo>
                  <a:cubicBezTo>
                    <a:pt x="1891" y="9570"/>
                    <a:pt x="1836" y="9601"/>
                    <a:pt x="1810" y="9637"/>
                  </a:cubicBezTo>
                  <a:cubicBezTo>
                    <a:pt x="1729" y="9699"/>
                    <a:pt x="1649" y="9767"/>
                    <a:pt x="1619" y="9767"/>
                  </a:cubicBezTo>
                  <a:cubicBezTo>
                    <a:pt x="1593" y="9767"/>
                    <a:pt x="1593" y="9767"/>
                    <a:pt x="1593" y="9735"/>
                  </a:cubicBezTo>
                  <a:cubicBezTo>
                    <a:pt x="1513" y="9637"/>
                    <a:pt x="1406" y="9570"/>
                    <a:pt x="1296" y="9570"/>
                  </a:cubicBezTo>
                  <a:cubicBezTo>
                    <a:pt x="1244" y="9570"/>
                    <a:pt x="1163" y="9601"/>
                    <a:pt x="1134" y="9668"/>
                  </a:cubicBezTo>
                  <a:cubicBezTo>
                    <a:pt x="1082" y="9699"/>
                    <a:pt x="1053" y="9767"/>
                    <a:pt x="1082" y="9896"/>
                  </a:cubicBezTo>
                  <a:cubicBezTo>
                    <a:pt x="1108" y="10321"/>
                    <a:pt x="1218" y="10554"/>
                    <a:pt x="1325" y="10684"/>
                  </a:cubicBezTo>
                  <a:cubicBezTo>
                    <a:pt x="1351" y="10684"/>
                    <a:pt x="1351" y="10684"/>
                    <a:pt x="1351" y="10715"/>
                  </a:cubicBezTo>
                  <a:cubicBezTo>
                    <a:pt x="1027" y="10715"/>
                    <a:pt x="921" y="10684"/>
                    <a:pt x="840" y="10652"/>
                  </a:cubicBezTo>
                  <a:cubicBezTo>
                    <a:pt x="814" y="10617"/>
                    <a:pt x="785" y="10617"/>
                    <a:pt x="759" y="10617"/>
                  </a:cubicBezTo>
                  <a:cubicBezTo>
                    <a:pt x="678" y="10617"/>
                    <a:pt x="572" y="10684"/>
                    <a:pt x="542" y="10813"/>
                  </a:cubicBezTo>
                  <a:cubicBezTo>
                    <a:pt x="516" y="10849"/>
                    <a:pt x="491" y="10948"/>
                    <a:pt x="623" y="11077"/>
                  </a:cubicBezTo>
                  <a:cubicBezTo>
                    <a:pt x="704" y="11144"/>
                    <a:pt x="785" y="11176"/>
                    <a:pt x="866" y="11176"/>
                  </a:cubicBezTo>
                  <a:cubicBezTo>
                    <a:pt x="895" y="11207"/>
                    <a:pt x="946" y="11207"/>
                    <a:pt x="972" y="11243"/>
                  </a:cubicBezTo>
                  <a:cubicBezTo>
                    <a:pt x="1082" y="11306"/>
                    <a:pt x="1163" y="11373"/>
                    <a:pt x="1296" y="11502"/>
                  </a:cubicBezTo>
                  <a:cubicBezTo>
                    <a:pt x="1296" y="11534"/>
                    <a:pt x="1325" y="11534"/>
                    <a:pt x="1351" y="11570"/>
                  </a:cubicBezTo>
                  <a:cubicBezTo>
                    <a:pt x="1377" y="11601"/>
                    <a:pt x="1406" y="11632"/>
                    <a:pt x="1406" y="11668"/>
                  </a:cubicBezTo>
                  <a:cubicBezTo>
                    <a:pt x="1270" y="11668"/>
                    <a:pt x="1134" y="11699"/>
                    <a:pt x="1082" y="11833"/>
                  </a:cubicBezTo>
                  <a:cubicBezTo>
                    <a:pt x="1027" y="11995"/>
                    <a:pt x="1082" y="12124"/>
                    <a:pt x="1108" y="12160"/>
                  </a:cubicBezTo>
                  <a:cubicBezTo>
                    <a:pt x="1163" y="12223"/>
                    <a:pt x="1163" y="12290"/>
                    <a:pt x="1163" y="12290"/>
                  </a:cubicBezTo>
                  <a:cubicBezTo>
                    <a:pt x="866" y="12290"/>
                    <a:pt x="623" y="12487"/>
                    <a:pt x="542" y="12751"/>
                  </a:cubicBezTo>
                  <a:cubicBezTo>
                    <a:pt x="516" y="12880"/>
                    <a:pt x="542" y="13010"/>
                    <a:pt x="542" y="13077"/>
                  </a:cubicBezTo>
                  <a:cubicBezTo>
                    <a:pt x="572" y="13207"/>
                    <a:pt x="572" y="13207"/>
                    <a:pt x="542" y="13238"/>
                  </a:cubicBezTo>
                  <a:cubicBezTo>
                    <a:pt x="516" y="13274"/>
                    <a:pt x="461" y="13305"/>
                    <a:pt x="435" y="13341"/>
                  </a:cubicBezTo>
                  <a:cubicBezTo>
                    <a:pt x="380" y="13372"/>
                    <a:pt x="329" y="13404"/>
                    <a:pt x="299" y="13502"/>
                  </a:cubicBezTo>
                  <a:cubicBezTo>
                    <a:pt x="299" y="13601"/>
                    <a:pt x="380" y="13668"/>
                    <a:pt x="435" y="13730"/>
                  </a:cubicBezTo>
                  <a:cubicBezTo>
                    <a:pt x="461" y="13766"/>
                    <a:pt x="542" y="13829"/>
                    <a:pt x="435" y="14026"/>
                  </a:cubicBezTo>
                  <a:cubicBezTo>
                    <a:pt x="410" y="14093"/>
                    <a:pt x="355" y="14191"/>
                    <a:pt x="329" y="14290"/>
                  </a:cubicBezTo>
                  <a:cubicBezTo>
                    <a:pt x="299" y="14357"/>
                    <a:pt x="248" y="14518"/>
                    <a:pt x="219" y="14554"/>
                  </a:cubicBezTo>
                  <a:cubicBezTo>
                    <a:pt x="112" y="14554"/>
                    <a:pt x="57" y="14585"/>
                    <a:pt x="31" y="14616"/>
                  </a:cubicBezTo>
                  <a:cubicBezTo>
                    <a:pt x="-24" y="14750"/>
                    <a:pt x="5" y="14880"/>
                    <a:pt x="31" y="15010"/>
                  </a:cubicBezTo>
                  <a:cubicBezTo>
                    <a:pt x="31" y="15046"/>
                    <a:pt x="31" y="15077"/>
                    <a:pt x="31" y="15077"/>
                  </a:cubicBezTo>
                  <a:cubicBezTo>
                    <a:pt x="57" y="15207"/>
                    <a:pt x="112" y="15538"/>
                    <a:pt x="435" y="15538"/>
                  </a:cubicBezTo>
                  <a:cubicBezTo>
                    <a:pt x="623" y="15538"/>
                    <a:pt x="840" y="15538"/>
                    <a:pt x="921" y="15372"/>
                  </a:cubicBezTo>
                  <a:cubicBezTo>
                    <a:pt x="946" y="15337"/>
                    <a:pt x="946" y="15243"/>
                    <a:pt x="921" y="15108"/>
                  </a:cubicBezTo>
                  <a:cubicBezTo>
                    <a:pt x="866" y="15010"/>
                    <a:pt x="866" y="14979"/>
                    <a:pt x="866" y="14979"/>
                  </a:cubicBezTo>
                  <a:cubicBezTo>
                    <a:pt x="866" y="14979"/>
                    <a:pt x="895" y="14947"/>
                    <a:pt x="972" y="14880"/>
                  </a:cubicBezTo>
                  <a:cubicBezTo>
                    <a:pt x="1027" y="14849"/>
                    <a:pt x="1053" y="14849"/>
                    <a:pt x="1082" y="14813"/>
                  </a:cubicBezTo>
                  <a:cubicBezTo>
                    <a:pt x="1163" y="14750"/>
                    <a:pt x="1218" y="14750"/>
                    <a:pt x="1270" y="14750"/>
                  </a:cubicBezTo>
                  <a:cubicBezTo>
                    <a:pt x="1270" y="14750"/>
                    <a:pt x="1296" y="14750"/>
                    <a:pt x="1325" y="14750"/>
                  </a:cubicBezTo>
                  <a:cubicBezTo>
                    <a:pt x="1351" y="14750"/>
                    <a:pt x="1351" y="14750"/>
                    <a:pt x="1377" y="14849"/>
                  </a:cubicBezTo>
                  <a:cubicBezTo>
                    <a:pt x="1406" y="14947"/>
                    <a:pt x="1432" y="15010"/>
                    <a:pt x="1513" y="15108"/>
                  </a:cubicBezTo>
                  <a:cubicBezTo>
                    <a:pt x="1568" y="15175"/>
                    <a:pt x="1568" y="15274"/>
                    <a:pt x="1538" y="15372"/>
                  </a:cubicBezTo>
                  <a:cubicBezTo>
                    <a:pt x="1457" y="15372"/>
                    <a:pt x="1406" y="15502"/>
                    <a:pt x="1406" y="15538"/>
                  </a:cubicBezTo>
                  <a:cubicBezTo>
                    <a:pt x="1296" y="15730"/>
                    <a:pt x="1325" y="15864"/>
                    <a:pt x="1351" y="16026"/>
                  </a:cubicBezTo>
                  <a:cubicBezTo>
                    <a:pt x="1377" y="16061"/>
                    <a:pt x="1377" y="16124"/>
                    <a:pt x="1377" y="16191"/>
                  </a:cubicBezTo>
                  <a:cubicBezTo>
                    <a:pt x="1406" y="16455"/>
                    <a:pt x="1487" y="16750"/>
                    <a:pt x="1487" y="16782"/>
                  </a:cubicBezTo>
                  <a:cubicBezTo>
                    <a:pt x="1487" y="16813"/>
                    <a:pt x="1487" y="16813"/>
                    <a:pt x="1487" y="16813"/>
                  </a:cubicBezTo>
                  <a:cubicBezTo>
                    <a:pt x="1513" y="16813"/>
                    <a:pt x="1513" y="16813"/>
                    <a:pt x="1513" y="16813"/>
                  </a:cubicBezTo>
                  <a:cubicBezTo>
                    <a:pt x="1538" y="16880"/>
                    <a:pt x="1538" y="16880"/>
                    <a:pt x="1538" y="16880"/>
                  </a:cubicBezTo>
                  <a:cubicBezTo>
                    <a:pt x="1619" y="17010"/>
                    <a:pt x="1619" y="17010"/>
                    <a:pt x="1619" y="17010"/>
                  </a:cubicBezTo>
                  <a:cubicBezTo>
                    <a:pt x="1700" y="16911"/>
                    <a:pt x="1700" y="16911"/>
                    <a:pt x="1700" y="16911"/>
                  </a:cubicBezTo>
                  <a:cubicBezTo>
                    <a:pt x="1810" y="16813"/>
                    <a:pt x="1917" y="16714"/>
                    <a:pt x="1972" y="16714"/>
                  </a:cubicBezTo>
                  <a:cubicBezTo>
                    <a:pt x="2024" y="16750"/>
                    <a:pt x="2104" y="16813"/>
                    <a:pt x="2240" y="16813"/>
                  </a:cubicBezTo>
                  <a:cubicBezTo>
                    <a:pt x="2373" y="16813"/>
                    <a:pt x="2454" y="16750"/>
                    <a:pt x="2509" y="16714"/>
                  </a:cubicBezTo>
                  <a:cubicBezTo>
                    <a:pt x="2538" y="16683"/>
                    <a:pt x="2564" y="16683"/>
                    <a:pt x="2590" y="16683"/>
                  </a:cubicBezTo>
                  <a:cubicBezTo>
                    <a:pt x="2590" y="16683"/>
                    <a:pt x="2590" y="16683"/>
                    <a:pt x="2670" y="16750"/>
                  </a:cubicBezTo>
                  <a:cubicBezTo>
                    <a:pt x="2726" y="16849"/>
                    <a:pt x="2751" y="16947"/>
                    <a:pt x="2806" y="17010"/>
                  </a:cubicBezTo>
                  <a:cubicBezTo>
                    <a:pt x="2939" y="17274"/>
                    <a:pt x="3101" y="17533"/>
                    <a:pt x="3343" y="17569"/>
                  </a:cubicBezTo>
                  <a:cubicBezTo>
                    <a:pt x="3479" y="17600"/>
                    <a:pt x="3479" y="17600"/>
                    <a:pt x="3505" y="17699"/>
                  </a:cubicBezTo>
                  <a:cubicBezTo>
                    <a:pt x="3534" y="17797"/>
                    <a:pt x="3560" y="17896"/>
                    <a:pt x="3667" y="18025"/>
                  </a:cubicBezTo>
                  <a:cubicBezTo>
                    <a:pt x="3828" y="18289"/>
                    <a:pt x="3884" y="18388"/>
                    <a:pt x="3990" y="18585"/>
                  </a:cubicBezTo>
                  <a:cubicBezTo>
                    <a:pt x="4016" y="18683"/>
                    <a:pt x="4016" y="18683"/>
                    <a:pt x="4016" y="18683"/>
                  </a:cubicBezTo>
                  <a:cubicBezTo>
                    <a:pt x="4045" y="18714"/>
                    <a:pt x="4045" y="18714"/>
                    <a:pt x="4071" y="18750"/>
                  </a:cubicBezTo>
                  <a:cubicBezTo>
                    <a:pt x="4152" y="18947"/>
                    <a:pt x="4233" y="19108"/>
                    <a:pt x="4417" y="19108"/>
                  </a:cubicBezTo>
                  <a:cubicBezTo>
                    <a:pt x="4446" y="19108"/>
                    <a:pt x="4472" y="19108"/>
                    <a:pt x="4527" y="19077"/>
                  </a:cubicBezTo>
                  <a:cubicBezTo>
                    <a:pt x="4553" y="19077"/>
                    <a:pt x="4578" y="19108"/>
                    <a:pt x="4633" y="19206"/>
                  </a:cubicBezTo>
                  <a:cubicBezTo>
                    <a:pt x="4659" y="19305"/>
                    <a:pt x="4714" y="19403"/>
                    <a:pt x="4795" y="19470"/>
                  </a:cubicBezTo>
                  <a:cubicBezTo>
                    <a:pt x="4902" y="19569"/>
                    <a:pt x="5064" y="19600"/>
                    <a:pt x="5280" y="19600"/>
                  </a:cubicBezTo>
                  <a:cubicBezTo>
                    <a:pt x="5336" y="19600"/>
                    <a:pt x="5387" y="19600"/>
                    <a:pt x="5416" y="19600"/>
                  </a:cubicBezTo>
                  <a:cubicBezTo>
                    <a:pt x="5442" y="19600"/>
                    <a:pt x="5549" y="19667"/>
                    <a:pt x="5549" y="19828"/>
                  </a:cubicBezTo>
                  <a:cubicBezTo>
                    <a:pt x="5549" y="19994"/>
                    <a:pt x="5575" y="20092"/>
                    <a:pt x="5630" y="20191"/>
                  </a:cubicBezTo>
                  <a:cubicBezTo>
                    <a:pt x="5655" y="20320"/>
                    <a:pt x="5685" y="20388"/>
                    <a:pt x="5685" y="20517"/>
                  </a:cubicBezTo>
                  <a:cubicBezTo>
                    <a:pt x="5630" y="20781"/>
                    <a:pt x="5575" y="21273"/>
                    <a:pt x="5927" y="21403"/>
                  </a:cubicBezTo>
                  <a:cubicBezTo>
                    <a:pt x="6141" y="21502"/>
                    <a:pt x="6357" y="21569"/>
                    <a:pt x="6413" y="21569"/>
                  </a:cubicBezTo>
                  <a:cubicBezTo>
                    <a:pt x="6438" y="21600"/>
                    <a:pt x="6519" y="21600"/>
                    <a:pt x="6600" y="21600"/>
                  </a:cubicBezTo>
                  <a:cubicBezTo>
                    <a:pt x="6736" y="21600"/>
                    <a:pt x="6788" y="21537"/>
                    <a:pt x="6843" y="21502"/>
                  </a:cubicBezTo>
                  <a:cubicBezTo>
                    <a:pt x="6868" y="21434"/>
                    <a:pt x="6894" y="21372"/>
                    <a:pt x="6894" y="21305"/>
                  </a:cubicBezTo>
                  <a:cubicBezTo>
                    <a:pt x="6949" y="21336"/>
                    <a:pt x="7030" y="21336"/>
                    <a:pt x="7085" y="21336"/>
                  </a:cubicBezTo>
                  <a:cubicBezTo>
                    <a:pt x="7218" y="21336"/>
                    <a:pt x="7299" y="21273"/>
                    <a:pt x="7328" y="21206"/>
                  </a:cubicBezTo>
                  <a:cubicBezTo>
                    <a:pt x="7354" y="21206"/>
                    <a:pt x="7354" y="21175"/>
                    <a:pt x="7354" y="21175"/>
                  </a:cubicBezTo>
                  <a:cubicBezTo>
                    <a:pt x="7409" y="21206"/>
                    <a:pt x="7460" y="21206"/>
                    <a:pt x="7541" y="21206"/>
                  </a:cubicBezTo>
                  <a:cubicBezTo>
                    <a:pt x="7677" y="21206"/>
                    <a:pt x="7784" y="21077"/>
                    <a:pt x="7839" y="20911"/>
                  </a:cubicBezTo>
                  <a:cubicBezTo>
                    <a:pt x="7865" y="20714"/>
                    <a:pt x="7813" y="20517"/>
                    <a:pt x="7622" y="20419"/>
                  </a:cubicBezTo>
                  <a:cubicBezTo>
                    <a:pt x="7515" y="20320"/>
                    <a:pt x="7409" y="20289"/>
                    <a:pt x="7328" y="20222"/>
                  </a:cubicBezTo>
                  <a:cubicBezTo>
                    <a:pt x="7140" y="20159"/>
                    <a:pt x="6975" y="20061"/>
                    <a:pt x="6924" y="19927"/>
                  </a:cubicBezTo>
                  <a:cubicBezTo>
                    <a:pt x="6924" y="19895"/>
                    <a:pt x="6924" y="19864"/>
                    <a:pt x="6894" y="19828"/>
                  </a:cubicBezTo>
                  <a:cubicBezTo>
                    <a:pt x="6843" y="19600"/>
                    <a:pt x="6817" y="19533"/>
                    <a:pt x="7004" y="19372"/>
                  </a:cubicBezTo>
                  <a:cubicBezTo>
                    <a:pt x="7111" y="19305"/>
                    <a:pt x="7111" y="19305"/>
                    <a:pt x="7111" y="19305"/>
                  </a:cubicBezTo>
                  <a:cubicBezTo>
                    <a:pt x="7328" y="19108"/>
                    <a:pt x="7354" y="19077"/>
                    <a:pt x="7571" y="18978"/>
                  </a:cubicBezTo>
                  <a:cubicBezTo>
                    <a:pt x="7622" y="18947"/>
                    <a:pt x="7703" y="18947"/>
                    <a:pt x="7758" y="18947"/>
                  </a:cubicBezTo>
                  <a:cubicBezTo>
                    <a:pt x="7813" y="18947"/>
                    <a:pt x="7839" y="18947"/>
                    <a:pt x="7894" y="18978"/>
                  </a:cubicBezTo>
                  <a:cubicBezTo>
                    <a:pt x="7946" y="18978"/>
                    <a:pt x="8001" y="18978"/>
                    <a:pt x="8082" y="18978"/>
                  </a:cubicBezTo>
                  <a:cubicBezTo>
                    <a:pt x="8269" y="18978"/>
                    <a:pt x="8460" y="19045"/>
                    <a:pt x="8512" y="19175"/>
                  </a:cubicBezTo>
                  <a:cubicBezTo>
                    <a:pt x="8567" y="19305"/>
                    <a:pt x="8699" y="19470"/>
                    <a:pt x="8809" y="19470"/>
                  </a:cubicBezTo>
                  <a:cubicBezTo>
                    <a:pt x="8890" y="19470"/>
                    <a:pt x="8942" y="19439"/>
                    <a:pt x="8971" y="19341"/>
                  </a:cubicBezTo>
                  <a:cubicBezTo>
                    <a:pt x="8997" y="19372"/>
                    <a:pt x="9052" y="19403"/>
                    <a:pt x="9133" y="19470"/>
                  </a:cubicBezTo>
                  <a:cubicBezTo>
                    <a:pt x="9184" y="19502"/>
                    <a:pt x="9214" y="19533"/>
                    <a:pt x="9265" y="19533"/>
                  </a:cubicBezTo>
                  <a:cubicBezTo>
                    <a:pt x="9427" y="19533"/>
                    <a:pt x="9644" y="19403"/>
                    <a:pt x="9695" y="19341"/>
                  </a:cubicBezTo>
                  <a:cubicBezTo>
                    <a:pt x="9695" y="19341"/>
                    <a:pt x="9725" y="19341"/>
                    <a:pt x="9750" y="19341"/>
                  </a:cubicBezTo>
                  <a:cubicBezTo>
                    <a:pt x="9806" y="19341"/>
                    <a:pt x="9861" y="19341"/>
                    <a:pt x="9912" y="19403"/>
                  </a:cubicBezTo>
                  <a:cubicBezTo>
                    <a:pt x="9967" y="19470"/>
                    <a:pt x="9967" y="19699"/>
                    <a:pt x="9942" y="19828"/>
                  </a:cubicBezTo>
                  <a:cubicBezTo>
                    <a:pt x="9886" y="19963"/>
                    <a:pt x="9861" y="20191"/>
                    <a:pt x="9993" y="20356"/>
                  </a:cubicBezTo>
                  <a:cubicBezTo>
                    <a:pt x="10129" y="20553"/>
                    <a:pt x="10265" y="20616"/>
                    <a:pt x="10372" y="20616"/>
                  </a:cubicBezTo>
                  <a:cubicBezTo>
                    <a:pt x="10453" y="20616"/>
                    <a:pt x="10504" y="20584"/>
                    <a:pt x="10559" y="20517"/>
                  </a:cubicBezTo>
                  <a:cubicBezTo>
                    <a:pt x="10585" y="20517"/>
                    <a:pt x="10585" y="20517"/>
                    <a:pt x="10585" y="20517"/>
                  </a:cubicBezTo>
                  <a:cubicBezTo>
                    <a:pt x="10585" y="20517"/>
                    <a:pt x="10585" y="20517"/>
                    <a:pt x="10614" y="20517"/>
                  </a:cubicBezTo>
                  <a:cubicBezTo>
                    <a:pt x="10640" y="20553"/>
                    <a:pt x="10695" y="20616"/>
                    <a:pt x="10776" y="20616"/>
                  </a:cubicBezTo>
                  <a:cubicBezTo>
                    <a:pt x="10802" y="20616"/>
                    <a:pt x="10802" y="20616"/>
                    <a:pt x="10827" y="20616"/>
                  </a:cubicBezTo>
                  <a:cubicBezTo>
                    <a:pt x="10857" y="20616"/>
                    <a:pt x="10857" y="20616"/>
                    <a:pt x="10883" y="20616"/>
                  </a:cubicBezTo>
                  <a:cubicBezTo>
                    <a:pt x="10908" y="20616"/>
                    <a:pt x="11019" y="20616"/>
                    <a:pt x="11099" y="20517"/>
                  </a:cubicBezTo>
                  <a:cubicBezTo>
                    <a:pt x="11180" y="20419"/>
                    <a:pt x="11206" y="20222"/>
                    <a:pt x="11180" y="19963"/>
                  </a:cubicBezTo>
                  <a:cubicBezTo>
                    <a:pt x="11180" y="19730"/>
                    <a:pt x="11180" y="19533"/>
                    <a:pt x="11180" y="19341"/>
                  </a:cubicBezTo>
                  <a:cubicBezTo>
                    <a:pt x="11206" y="19010"/>
                    <a:pt x="11206" y="18750"/>
                    <a:pt x="11099" y="18486"/>
                  </a:cubicBezTo>
                  <a:cubicBezTo>
                    <a:pt x="10963" y="18222"/>
                    <a:pt x="10908" y="17829"/>
                    <a:pt x="10908" y="17632"/>
                  </a:cubicBezTo>
                  <a:cubicBezTo>
                    <a:pt x="10963" y="17600"/>
                    <a:pt x="11070" y="17502"/>
                    <a:pt x="11206" y="17403"/>
                  </a:cubicBezTo>
                  <a:cubicBezTo>
                    <a:pt x="11449" y="17242"/>
                    <a:pt x="11585" y="17108"/>
                    <a:pt x="11636" y="16911"/>
                  </a:cubicBezTo>
                  <a:cubicBezTo>
                    <a:pt x="11636" y="16911"/>
                    <a:pt x="11666" y="16911"/>
                    <a:pt x="11743" y="16911"/>
                  </a:cubicBezTo>
                  <a:cubicBezTo>
                    <a:pt x="11798" y="16911"/>
                    <a:pt x="11824" y="16911"/>
                    <a:pt x="11853" y="16911"/>
                  </a:cubicBezTo>
                  <a:cubicBezTo>
                    <a:pt x="11905" y="16911"/>
                    <a:pt x="11960" y="16911"/>
                    <a:pt x="11985" y="16911"/>
                  </a:cubicBezTo>
                  <a:cubicBezTo>
                    <a:pt x="12015" y="16911"/>
                    <a:pt x="12015" y="16911"/>
                    <a:pt x="12015" y="16947"/>
                  </a:cubicBezTo>
                  <a:cubicBezTo>
                    <a:pt x="12096" y="17010"/>
                    <a:pt x="12066" y="17242"/>
                    <a:pt x="12041" y="17341"/>
                  </a:cubicBezTo>
                  <a:cubicBezTo>
                    <a:pt x="12015" y="17471"/>
                    <a:pt x="12041" y="17699"/>
                    <a:pt x="12121" y="17864"/>
                  </a:cubicBezTo>
                  <a:cubicBezTo>
                    <a:pt x="12202" y="18025"/>
                    <a:pt x="12283" y="18092"/>
                    <a:pt x="12390" y="18124"/>
                  </a:cubicBezTo>
                  <a:cubicBezTo>
                    <a:pt x="12526" y="18160"/>
                    <a:pt x="12551" y="18222"/>
                    <a:pt x="12607" y="18419"/>
                  </a:cubicBezTo>
                  <a:cubicBezTo>
                    <a:pt x="12632" y="18616"/>
                    <a:pt x="12768" y="19010"/>
                    <a:pt x="13011" y="19010"/>
                  </a:cubicBezTo>
                  <a:cubicBezTo>
                    <a:pt x="13066" y="19010"/>
                    <a:pt x="13118" y="18978"/>
                    <a:pt x="13198" y="18911"/>
                  </a:cubicBezTo>
                  <a:cubicBezTo>
                    <a:pt x="13279" y="18813"/>
                    <a:pt x="13334" y="18714"/>
                    <a:pt x="13390" y="18652"/>
                  </a:cubicBezTo>
                  <a:cubicBezTo>
                    <a:pt x="13415" y="18585"/>
                    <a:pt x="13467" y="18517"/>
                    <a:pt x="13467" y="18517"/>
                  </a:cubicBezTo>
                  <a:cubicBezTo>
                    <a:pt x="13467" y="18517"/>
                    <a:pt x="13467" y="18517"/>
                    <a:pt x="13496" y="18517"/>
                  </a:cubicBezTo>
                  <a:cubicBezTo>
                    <a:pt x="13522" y="18553"/>
                    <a:pt x="13548" y="18585"/>
                    <a:pt x="13577" y="18616"/>
                  </a:cubicBezTo>
                  <a:cubicBezTo>
                    <a:pt x="13658" y="18683"/>
                    <a:pt x="13739" y="18781"/>
                    <a:pt x="13845" y="18781"/>
                  </a:cubicBezTo>
                  <a:cubicBezTo>
                    <a:pt x="13926" y="18781"/>
                    <a:pt x="13981" y="18750"/>
                    <a:pt x="14033" y="18714"/>
                  </a:cubicBezTo>
                  <a:cubicBezTo>
                    <a:pt x="14305" y="18553"/>
                    <a:pt x="14709" y="18388"/>
                    <a:pt x="14922" y="18388"/>
                  </a:cubicBezTo>
                  <a:lnTo>
                    <a:pt x="14948" y="18388"/>
                  </a:lnTo>
                  <a:cubicBezTo>
                    <a:pt x="15003" y="18517"/>
                    <a:pt x="15084" y="18517"/>
                    <a:pt x="15246" y="18517"/>
                  </a:cubicBezTo>
                  <a:cubicBezTo>
                    <a:pt x="15569" y="18517"/>
                    <a:pt x="15650" y="18517"/>
                    <a:pt x="15893" y="18356"/>
                  </a:cubicBezTo>
                  <a:cubicBezTo>
                    <a:pt x="15944" y="18321"/>
                    <a:pt x="16025" y="18289"/>
                    <a:pt x="16110" y="18258"/>
                  </a:cubicBezTo>
                  <a:cubicBezTo>
                    <a:pt x="16136" y="17994"/>
                    <a:pt x="16136" y="17994"/>
                    <a:pt x="16136" y="17994"/>
                  </a:cubicBezTo>
                  <a:cubicBezTo>
                    <a:pt x="15974" y="17963"/>
                    <a:pt x="15893" y="17896"/>
                    <a:pt x="15838" y="17864"/>
                  </a:cubicBezTo>
                  <a:cubicBezTo>
                    <a:pt x="15919" y="17699"/>
                    <a:pt x="15944" y="17667"/>
                    <a:pt x="16136" y="17533"/>
                  </a:cubicBezTo>
                  <a:cubicBezTo>
                    <a:pt x="16404" y="17372"/>
                    <a:pt x="16459" y="17207"/>
                    <a:pt x="16378" y="16880"/>
                  </a:cubicBezTo>
                  <a:cubicBezTo>
                    <a:pt x="16323" y="16652"/>
                    <a:pt x="16191" y="16419"/>
                    <a:pt x="16025" y="16419"/>
                  </a:cubicBezTo>
                  <a:cubicBezTo>
                    <a:pt x="15974" y="16419"/>
                    <a:pt x="15919" y="16455"/>
                    <a:pt x="15893" y="16486"/>
                  </a:cubicBezTo>
                  <a:cubicBezTo>
                    <a:pt x="15867" y="16518"/>
                    <a:pt x="15838" y="16518"/>
                    <a:pt x="15838" y="16553"/>
                  </a:cubicBezTo>
                  <a:cubicBezTo>
                    <a:pt x="15838" y="16518"/>
                    <a:pt x="15812" y="16518"/>
                    <a:pt x="15812" y="16518"/>
                  </a:cubicBezTo>
                  <a:cubicBezTo>
                    <a:pt x="15757" y="16321"/>
                    <a:pt x="15786" y="16258"/>
                    <a:pt x="15786" y="16258"/>
                  </a:cubicBezTo>
                  <a:cubicBezTo>
                    <a:pt x="15786" y="16258"/>
                    <a:pt x="15812" y="16222"/>
                    <a:pt x="15838" y="16222"/>
                  </a:cubicBezTo>
                  <a:cubicBezTo>
                    <a:pt x="16025" y="16160"/>
                    <a:pt x="16080" y="15963"/>
                    <a:pt x="16161" y="15766"/>
                  </a:cubicBezTo>
                  <a:cubicBezTo>
                    <a:pt x="16161" y="15699"/>
                    <a:pt x="16161" y="15699"/>
                    <a:pt x="16161" y="15699"/>
                  </a:cubicBezTo>
                  <a:cubicBezTo>
                    <a:pt x="16216" y="15538"/>
                    <a:pt x="16242" y="15538"/>
                    <a:pt x="16378" y="15435"/>
                  </a:cubicBezTo>
                  <a:cubicBezTo>
                    <a:pt x="16404" y="15404"/>
                    <a:pt x="16404" y="15404"/>
                    <a:pt x="16404" y="15404"/>
                  </a:cubicBezTo>
                  <a:cubicBezTo>
                    <a:pt x="16430" y="15372"/>
                    <a:pt x="16459" y="15372"/>
                    <a:pt x="16485" y="15337"/>
                  </a:cubicBezTo>
                  <a:cubicBezTo>
                    <a:pt x="16540" y="15305"/>
                    <a:pt x="16566" y="15274"/>
                    <a:pt x="16621" y="15243"/>
                  </a:cubicBezTo>
                  <a:cubicBezTo>
                    <a:pt x="16621" y="15337"/>
                    <a:pt x="16672" y="15471"/>
                    <a:pt x="16727" y="15538"/>
                  </a:cubicBezTo>
                  <a:cubicBezTo>
                    <a:pt x="16702" y="15636"/>
                    <a:pt x="16672" y="15766"/>
                    <a:pt x="16702" y="15864"/>
                  </a:cubicBezTo>
                  <a:cubicBezTo>
                    <a:pt x="16727" y="15994"/>
                    <a:pt x="16863" y="16222"/>
                    <a:pt x="17051" y="16222"/>
                  </a:cubicBezTo>
                  <a:cubicBezTo>
                    <a:pt x="17132" y="16222"/>
                    <a:pt x="17213" y="16191"/>
                    <a:pt x="17268" y="16124"/>
                  </a:cubicBezTo>
                  <a:cubicBezTo>
                    <a:pt x="17319" y="16026"/>
                    <a:pt x="17345" y="15963"/>
                    <a:pt x="17374" y="15896"/>
                  </a:cubicBezTo>
                  <a:cubicBezTo>
                    <a:pt x="17400" y="15927"/>
                    <a:pt x="17455" y="15963"/>
                    <a:pt x="17510" y="15963"/>
                  </a:cubicBezTo>
                  <a:cubicBezTo>
                    <a:pt x="17536" y="15963"/>
                    <a:pt x="17562" y="15963"/>
                    <a:pt x="17617" y="15963"/>
                  </a:cubicBezTo>
                  <a:cubicBezTo>
                    <a:pt x="17915" y="15766"/>
                    <a:pt x="17830" y="15502"/>
                    <a:pt x="17804" y="15404"/>
                  </a:cubicBezTo>
                  <a:cubicBezTo>
                    <a:pt x="17804" y="15404"/>
                    <a:pt x="17779" y="15372"/>
                    <a:pt x="17779" y="15337"/>
                  </a:cubicBezTo>
                  <a:cubicBezTo>
                    <a:pt x="17804" y="15337"/>
                    <a:pt x="17804" y="15305"/>
                    <a:pt x="17830" y="15274"/>
                  </a:cubicBezTo>
                  <a:cubicBezTo>
                    <a:pt x="17860" y="15243"/>
                    <a:pt x="17860" y="15175"/>
                    <a:pt x="17885" y="15144"/>
                  </a:cubicBezTo>
                  <a:cubicBezTo>
                    <a:pt x="18047" y="15108"/>
                    <a:pt x="18183" y="15046"/>
                    <a:pt x="18235" y="14979"/>
                  </a:cubicBezTo>
                  <a:cubicBezTo>
                    <a:pt x="18290" y="14979"/>
                    <a:pt x="18315" y="14979"/>
                    <a:pt x="18371" y="14979"/>
                  </a:cubicBezTo>
                  <a:cubicBezTo>
                    <a:pt x="18426" y="14979"/>
                    <a:pt x="18477" y="14979"/>
                    <a:pt x="18532" y="14979"/>
                  </a:cubicBezTo>
                  <a:cubicBezTo>
                    <a:pt x="18668" y="14912"/>
                    <a:pt x="18694" y="14849"/>
                    <a:pt x="18749" y="14782"/>
                  </a:cubicBezTo>
                  <a:cubicBezTo>
                    <a:pt x="18749" y="14750"/>
                    <a:pt x="18775" y="14750"/>
                    <a:pt x="18775" y="14715"/>
                  </a:cubicBezTo>
                  <a:cubicBezTo>
                    <a:pt x="18801" y="14652"/>
                    <a:pt x="18830" y="14652"/>
                    <a:pt x="18882" y="14616"/>
                  </a:cubicBezTo>
                  <a:cubicBezTo>
                    <a:pt x="18911" y="14616"/>
                    <a:pt x="18937" y="14585"/>
                    <a:pt x="18937" y="14585"/>
                  </a:cubicBezTo>
                  <a:cubicBezTo>
                    <a:pt x="19069" y="14486"/>
                    <a:pt x="19150" y="14290"/>
                    <a:pt x="19150" y="14124"/>
                  </a:cubicBezTo>
                  <a:cubicBezTo>
                    <a:pt x="19124" y="13994"/>
                    <a:pt x="19043" y="13896"/>
                    <a:pt x="18911" y="13865"/>
                  </a:cubicBezTo>
                  <a:cubicBezTo>
                    <a:pt x="18694" y="13829"/>
                    <a:pt x="18668" y="13766"/>
                    <a:pt x="18668" y="13699"/>
                  </a:cubicBezTo>
                  <a:cubicBezTo>
                    <a:pt x="18668" y="13668"/>
                    <a:pt x="18668" y="13668"/>
                    <a:pt x="18668" y="13668"/>
                  </a:cubicBezTo>
                  <a:cubicBezTo>
                    <a:pt x="18668" y="13668"/>
                    <a:pt x="18668" y="13668"/>
                    <a:pt x="18668" y="13632"/>
                  </a:cubicBezTo>
                  <a:cubicBezTo>
                    <a:pt x="18694" y="13601"/>
                    <a:pt x="18749" y="13569"/>
                    <a:pt x="18749" y="13471"/>
                  </a:cubicBezTo>
                  <a:cubicBezTo>
                    <a:pt x="18775" y="13341"/>
                    <a:pt x="18775" y="13207"/>
                    <a:pt x="18720" y="13144"/>
                  </a:cubicBezTo>
                  <a:cubicBezTo>
                    <a:pt x="18668" y="13077"/>
                    <a:pt x="18639" y="13046"/>
                    <a:pt x="18587" y="13046"/>
                  </a:cubicBezTo>
                  <a:cubicBezTo>
                    <a:pt x="18532" y="13046"/>
                    <a:pt x="18507" y="13046"/>
                    <a:pt x="18451" y="13077"/>
                  </a:cubicBezTo>
                  <a:cubicBezTo>
                    <a:pt x="18451" y="13109"/>
                    <a:pt x="18426" y="13109"/>
                    <a:pt x="18426" y="13144"/>
                  </a:cubicBezTo>
                  <a:cubicBezTo>
                    <a:pt x="18396" y="13144"/>
                    <a:pt x="18396" y="13144"/>
                    <a:pt x="18371" y="13176"/>
                  </a:cubicBezTo>
                  <a:cubicBezTo>
                    <a:pt x="18371" y="13109"/>
                    <a:pt x="18396" y="13046"/>
                    <a:pt x="18426" y="13010"/>
                  </a:cubicBezTo>
                  <a:cubicBezTo>
                    <a:pt x="18451" y="13010"/>
                    <a:pt x="18477" y="13010"/>
                    <a:pt x="18507" y="13010"/>
                  </a:cubicBezTo>
                  <a:cubicBezTo>
                    <a:pt x="18587" y="12979"/>
                    <a:pt x="18720" y="12979"/>
                    <a:pt x="18801" y="12782"/>
                  </a:cubicBezTo>
                  <a:cubicBezTo>
                    <a:pt x="18856" y="12715"/>
                    <a:pt x="18882" y="12585"/>
                    <a:pt x="18856" y="12518"/>
                  </a:cubicBezTo>
                  <a:cubicBezTo>
                    <a:pt x="18801" y="12388"/>
                    <a:pt x="18720" y="12388"/>
                    <a:pt x="18613" y="12357"/>
                  </a:cubicBezTo>
                  <a:cubicBezTo>
                    <a:pt x="18587" y="12357"/>
                    <a:pt x="18587" y="12357"/>
                    <a:pt x="18587" y="12357"/>
                  </a:cubicBezTo>
                  <a:cubicBezTo>
                    <a:pt x="18558" y="12321"/>
                    <a:pt x="18532" y="12321"/>
                    <a:pt x="18507" y="12321"/>
                  </a:cubicBezTo>
                  <a:cubicBezTo>
                    <a:pt x="18613" y="12258"/>
                    <a:pt x="18639" y="12223"/>
                    <a:pt x="18694" y="12124"/>
                  </a:cubicBezTo>
                  <a:cubicBezTo>
                    <a:pt x="18720" y="12124"/>
                    <a:pt x="18720" y="12093"/>
                    <a:pt x="18749" y="12062"/>
                  </a:cubicBezTo>
                  <a:cubicBezTo>
                    <a:pt x="18749" y="12026"/>
                    <a:pt x="18775" y="12026"/>
                    <a:pt x="18801" y="12026"/>
                  </a:cubicBezTo>
                  <a:cubicBezTo>
                    <a:pt x="18830" y="12026"/>
                    <a:pt x="18856" y="12026"/>
                    <a:pt x="18911" y="12062"/>
                  </a:cubicBezTo>
                  <a:cubicBezTo>
                    <a:pt x="18937" y="12062"/>
                    <a:pt x="18937" y="12062"/>
                    <a:pt x="18962" y="12062"/>
                  </a:cubicBezTo>
                  <a:cubicBezTo>
                    <a:pt x="18992" y="12093"/>
                    <a:pt x="19018" y="12093"/>
                    <a:pt x="19043" y="12093"/>
                  </a:cubicBezTo>
                  <a:cubicBezTo>
                    <a:pt x="19205" y="12093"/>
                    <a:pt x="19234" y="11927"/>
                    <a:pt x="19260" y="11833"/>
                  </a:cubicBezTo>
                  <a:cubicBezTo>
                    <a:pt x="19260" y="11798"/>
                    <a:pt x="19260" y="11798"/>
                    <a:pt x="19260" y="11798"/>
                  </a:cubicBezTo>
                  <a:cubicBezTo>
                    <a:pt x="19260" y="11766"/>
                    <a:pt x="19315" y="11766"/>
                    <a:pt x="19341" y="11735"/>
                  </a:cubicBezTo>
                  <a:cubicBezTo>
                    <a:pt x="19392" y="11735"/>
                    <a:pt x="19448" y="11735"/>
                    <a:pt x="19503" y="11699"/>
                  </a:cubicBezTo>
                  <a:cubicBezTo>
                    <a:pt x="19528" y="11668"/>
                    <a:pt x="19554" y="11668"/>
                    <a:pt x="19584" y="11632"/>
                  </a:cubicBezTo>
                  <a:cubicBezTo>
                    <a:pt x="19609" y="11798"/>
                    <a:pt x="19664" y="11865"/>
                    <a:pt x="19745" y="11865"/>
                  </a:cubicBezTo>
                  <a:cubicBezTo>
                    <a:pt x="19771" y="11865"/>
                    <a:pt x="19771" y="11865"/>
                    <a:pt x="19771" y="11865"/>
                  </a:cubicBezTo>
                  <a:cubicBezTo>
                    <a:pt x="19797" y="11833"/>
                    <a:pt x="19797" y="11833"/>
                    <a:pt x="19797" y="11833"/>
                  </a:cubicBezTo>
                  <a:cubicBezTo>
                    <a:pt x="19878" y="11798"/>
                    <a:pt x="19878" y="11668"/>
                    <a:pt x="19907" y="11570"/>
                  </a:cubicBezTo>
                  <a:cubicBezTo>
                    <a:pt x="19907" y="11471"/>
                    <a:pt x="19933" y="11373"/>
                    <a:pt x="19959" y="11306"/>
                  </a:cubicBezTo>
                  <a:cubicBezTo>
                    <a:pt x="19988" y="11243"/>
                    <a:pt x="20014" y="11207"/>
                    <a:pt x="20014" y="11144"/>
                  </a:cubicBezTo>
                  <a:cubicBezTo>
                    <a:pt x="20095" y="11010"/>
                    <a:pt x="20120" y="10912"/>
                    <a:pt x="20256" y="10849"/>
                  </a:cubicBezTo>
                  <a:cubicBezTo>
                    <a:pt x="20282" y="10849"/>
                    <a:pt x="20337" y="10813"/>
                    <a:pt x="20470" y="10813"/>
                  </a:cubicBezTo>
                  <a:cubicBezTo>
                    <a:pt x="20554" y="10813"/>
                    <a:pt x="20635" y="10813"/>
                    <a:pt x="20742" y="10849"/>
                  </a:cubicBezTo>
                  <a:cubicBezTo>
                    <a:pt x="20848" y="10849"/>
                    <a:pt x="20929" y="10849"/>
                    <a:pt x="21010" y="10849"/>
                  </a:cubicBezTo>
                  <a:cubicBezTo>
                    <a:pt x="21197" y="10849"/>
                    <a:pt x="21308" y="10813"/>
                    <a:pt x="21389" y="10751"/>
                  </a:cubicBezTo>
                  <a:cubicBezTo>
                    <a:pt x="21576" y="10585"/>
                    <a:pt x="21550" y="10456"/>
                    <a:pt x="21495" y="10223"/>
                  </a:cubicBezTo>
                  <a:cubicBezTo>
                    <a:pt x="21469" y="10129"/>
                    <a:pt x="21469" y="10129"/>
                    <a:pt x="21469" y="10129"/>
                  </a:cubicBezTo>
                  <a:cubicBezTo>
                    <a:pt x="21414" y="9865"/>
                    <a:pt x="21359" y="9735"/>
                    <a:pt x="21333" y="9570"/>
                  </a:cubicBezTo>
                  <a:cubicBezTo>
                    <a:pt x="21308" y="9538"/>
                    <a:pt x="21308" y="9503"/>
                    <a:pt x="21278" y="9471"/>
                  </a:cubicBezTo>
                  <a:cubicBezTo>
                    <a:pt x="21278" y="9435"/>
                    <a:pt x="21253" y="9404"/>
                    <a:pt x="21253" y="9373"/>
                  </a:cubicBezTo>
                  <a:cubicBezTo>
                    <a:pt x="21227" y="9243"/>
                    <a:pt x="21172" y="9078"/>
                    <a:pt x="21039" y="9078"/>
                  </a:cubicBezTo>
                  <a:cubicBezTo>
                    <a:pt x="21010" y="9078"/>
                    <a:pt x="20955" y="9109"/>
                    <a:pt x="20929" y="9109"/>
                  </a:cubicBezTo>
                  <a:cubicBezTo>
                    <a:pt x="20903" y="9109"/>
                    <a:pt x="20903" y="9109"/>
                    <a:pt x="20903" y="9109"/>
                  </a:cubicBezTo>
                  <a:cubicBezTo>
                    <a:pt x="20874" y="9145"/>
                    <a:pt x="20874" y="9145"/>
                    <a:pt x="20848" y="9145"/>
                  </a:cubicBezTo>
                  <a:cubicBezTo>
                    <a:pt x="20822" y="9145"/>
                    <a:pt x="20767" y="9109"/>
                    <a:pt x="20686" y="9078"/>
                  </a:cubicBezTo>
                  <a:cubicBezTo>
                    <a:pt x="20580" y="9046"/>
                    <a:pt x="20580" y="9010"/>
                    <a:pt x="20554" y="8881"/>
                  </a:cubicBezTo>
                  <a:cubicBezTo>
                    <a:pt x="20554" y="8814"/>
                    <a:pt x="20525" y="8715"/>
                    <a:pt x="20499" y="8617"/>
                  </a:cubicBezTo>
                  <a:cubicBezTo>
                    <a:pt x="20392" y="8321"/>
                    <a:pt x="20282" y="8223"/>
                    <a:pt x="20069" y="8160"/>
                  </a:cubicBezTo>
                  <a:cubicBezTo>
                    <a:pt x="20039" y="8160"/>
                    <a:pt x="20039" y="8125"/>
                    <a:pt x="20014" y="8093"/>
                  </a:cubicBezTo>
                  <a:cubicBezTo>
                    <a:pt x="19988" y="8062"/>
                    <a:pt x="19933" y="7964"/>
                    <a:pt x="19826" y="7964"/>
                  </a:cubicBezTo>
                  <a:cubicBezTo>
                    <a:pt x="19771" y="7964"/>
                    <a:pt x="19745" y="7995"/>
                    <a:pt x="19716" y="7995"/>
                  </a:cubicBezTo>
                  <a:cubicBezTo>
                    <a:pt x="19690" y="7995"/>
                    <a:pt x="19635" y="8031"/>
                    <a:pt x="19503" y="8031"/>
                  </a:cubicBezTo>
                  <a:cubicBezTo>
                    <a:pt x="19448" y="8062"/>
                    <a:pt x="19392" y="8062"/>
                    <a:pt x="19367" y="8062"/>
                  </a:cubicBezTo>
                  <a:cubicBezTo>
                    <a:pt x="19234" y="8062"/>
                    <a:pt x="19124" y="8031"/>
                    <a:pt x="19069" y="7932"/>
                  </a:cubicBezTo>
                  <a:cubicBezTo>
                    <a:pt x="18992" y="7798"/>
                    <a:pt x="18882" y="7731"/>
                    <a:pt x="18720" y="7731"/>
                  </a:cubicBezTo>
                  <a:cubicBezTo>
                    <a:pt x="18668" y="7731"/>
                    <a:pt x="18639" y="7731"/>
                    <a:pt x="18558" y="7731"/>
                  </a:cubicBezTo>
                  <a:cubicBezTo>
                    <a:pt x="18532" y="7767"/>
                    <a:pt x="18532" y="7767"/>
                    <a:pt x="18532" y="7767"/>
                  </a:cubicBezTo>
                  <a:cubicBezTo>
                    <a:pt x="18507" y="7767"/>
                    <a:pt x="18507" y="7767"/>
                    <a:pt x="18507" y="7767"/>
                  </a:cubicBezTo>
                  <a:cubicBezTo>
                    <a:pt x="18477" y="7798"/>
                    <a:pt x="18477" y="7798"/>
                    <a:pt x="18477" y="7798"/>
                  </a:cubicBezTo>
                  <a:cubicBezTo>
                    <a:pt x="18426" y="7964"/>
                    <a:pt x="18345" y="8093"/>
                    <a:pt x="18290" y="8160"/>
                  </a:cubicBezTo>
                  <a:cubicBezTo>
                    <a:pt x="18183" y="8357"/>
                    <a:pt x="18235" y="8554"/>
                    <a:pt x="18264" y="8715"/>
                  </a:cubicBezTo>
                  <a:cubicBezTo>
                    <a:pt x="18290" y="8751"/>
                    <a:pt x="18290" y="8751"/>
                    <a:pt x="18290" y="8751"/>
                  </a:cubicBezTo>
                  <a:cubicBezTo>
                    <a:pt x="18315" y="8881"/>
                    <a:pt x="18396" y="8948"/>
                    <a:pt x="18477" y="8979"/>
                  </a:cubicBezTo>
                  <a:lnTo>
                    <a:pt x="18532" y="9010"/>
                  </a:lnTo>
                  <a:cubicBezTo>
                    <a:pt x="18532" y="9109"/>
                    <a:pt x="18477" y="9207"/>
                    <a:pt x="18371" y="9306"/>
                  </a:cubicBezTo>
                  <a:cubicBezTo>
                    <a:pt x="18264" y="9435"/>
                    <a:pt x="18235" y="9503"/>
                    <a:pt x="18183" y="9637"/>
                  </a:cubicBezTo>
                  <a:cubicBezTo>
                    <a:pt x="18154" y="9699"/>
                    <a:pt x="18154" y="9699"/>
                    <a:pt x="18154" y="9699"/>
                  </a:cubicBezTo>
                  <a:cubicBezTo>
                    <a:pt x="18128" y="9798"/>
                    <a:pt x="18128" y="9865"/>
                    <a:pt x="18128" y="9896"/>
                  </a:cubicBezTo>
                  <a:lnTo>
                    <a:pt x="18128" y="9928"/>
                  </a:lnTo>
                  <a:cubicBezTo>
                    <a:pt x="18128" y="9928"/>
                    <a:pt x="18102" y="9928"/>
                    <a:pt x="18073" y="9963"/>
                  </a:cubicBezTo>
                  <a:cubicBezTo>
                    <a:pt x="18073" y="9963"/>
                    <a:pt x="18047" y="9928"/>
                    <a:pt x="18021" y="9829"/>
                  </a:cubicBezTo>
                  <a:cubicBezTo>
                    <a:pt x="17992" y="9699"/>
                    <a:pt x="17885" y="9570"/>
                    <a:pt x="17749" y="9570"/>
                  </a:cubicBezTo>
                  <a:cubicBezTo>
                    <a:pt x="17643" y="9570"/>
                    <a:pt x="17562" y="9668"/>
                    <a:pt x="17510" y="9767"/>
                  </a:cubicBezTo>
                  <a:cubicBezTo>
                    <a:pt x="17510" y="9767"/>
                    <a:pt x="17481" y="9798"/>
                    <a:pt x="17455" y="9829"/>
                  </a:cubicBezTo>
                  <a:cubicBezTo>
                    <a:pt x="17455" y="9798"/>
                    <a:pt x="17430" y="9767"/>
                    <a:pt x="17374" y="9668"/>
                  </a:cubicBezTo>
                  <a:cubicBezTo>
                    <a:pt x="17319" y="9570"/>
                    <a:pt x="17238" y="9538"/>
                    <a:pt x="17157" y="9538"/>
                  </a:cubicBezTo>
                  <a:cubicBezTo>
                    <a:pt x="17077" y="9538"/>
                    <a:pt x="16970" y="9570"/>
                    <a:pt x="16863" y="9637"/>
                  </a:cubicBezTo>
                  <a:cubicBezTo>
                    <a:pt x="16834" y="9668"/>
                    <a:pt x="16808" y="9668"/>
                    <a:pt x="16783" y="9668"/>
                  </a:cubicBezTo>
                  <a:cubicBezTo>
                    <a:pt x="16753" y="9668"/>
                    <a:pt x="16727" y="9668"/>
                    <a:pt x="16672" y="9637"/>
                  </a:cubicBezTo>
                  <a:cubicBezTo>
                    <a:pt x="16647" y="9637"/>
                    <a:pt x="16591" y="9637"/>
                    <a:pt x="16540" y="9601"/>
                  </a:cubicBezTo>
                  <a:cubicBezTo>
                    <a:pt x="16459" y="9601"/>
                    <a:pt x="16378" y="9404"/>
                    <a:pt x="16323" y="9274"/>
                  </a:cubicBezTo>
                  <a:cubicBezTo>
                    <a:pt x="16323" y="9243"/>
                    <a:pt x="16323" y="9243"/>
                    <a:pt x="16323" y="9243"/>
                  </a:cubicBezTo>
                  <a:cubicBezTo>
                    <a:pt x="16242" y="9010"/>
                    <a:pt x="16110" y="8912"/>
                    <a:pt x="15893" y="8912"/>
                  </a:cubicBezTo>
                  <a:cubicBezTo>
                    <a:pt x="15812" y="8912"/>
                    <a:pt x="15757" y="8782"/>
                    <a:pt x="15676" y="8684"/>
                  </a:cubicBezTo>
                  <a:cubicBezTo>
                    <a:pt x="15650" y="8617"/>
                    <a:pt x="15595" y="8554"/>
                    <a:pt x="15569" y="8487"/>
                  </a:cubicBezTo>
                  <a:cubicBezTo>
                    <a:pt x="15514" y="8456"/>
                    <a:pt x="15463" y="8420"/>
                    <a:pt x="15408" y="8420"/>
                  </a:cubicBezTo>
                  <a:cubicBezTo>
                    <a:pt x="15301" y="8420"/>
                    <a:pt x="15220" y="8518"/>
                    <a:pt x="15139" y="8554"/>
                  </a:cubicBezTo>
                  <a:cubicBezTo>
                    <a:pt x="15139" y="8585"/>
                    <a:pt x="15110" y="8585"/>
                    <a:pt x="15110" y="8585"/>
                  </a:cubicBezTo>
                  <a:cubicBezTo>
                    <a:pt x="15059" y="8617"/>
                    <a:pt x="14897" y="8617"/>
                    <a:pt x="14790" y="8653"/>
                  </a:cubicBezTo>
                  <a:cubicBezTo>
                    <a:pt x="14709" y="8653"/>
                    <a:pt x="14625" y="8653"/>
                    <a:pt x="14573" y="8653"/>
                  </a:cubicBezTo>
                  <a:cubicBezTo>
                    <a:pt x="14544" y="8653"/>
                    <a:pt x="14544" y="8653"/>
                    <a:pt x="14544" y="8653"/>
                  </a:cubicBezTo>
                  <a:cubicBezTo>
                    <a:pt x="14518" y="8653"/>
                    <a:pt x="14518" y="8653"/>
                    <a:pt x="14492" y="8617"/>
                  </a:cubicBezTo>
                  <a:cubicBezTo>
                    <a:pt x="14467" y="8554"/>
                    <a:pt x="14437" y="8487"/>
                    <a:pt x="14331" y="8456"/>
                  </a:cubicBezTo>
                  <a:cubicBezTo>
                    <a:pt x="14276" y="8420"/>
                    <a:pt x="14195" y="8321"/>
                    <a:pt x="14114" y="8192"/>
                  </a:cubicBezTo>
                  <a:cubicBezTo>
                    <a:pt x="14088" y="8160"/>
                    <a:pt x="14062" y="8125"/>
                    <a:pt x="14062" y="8093"/>
                  </a:cubicBezTo>
                  <a:cubicBezTo>
                    <a:pt x="14007" y="7964"/>
                    <a:pt x="13952" y="7798"/>
                    <a:pt x="13845" y="7798"/>
                  </a:cubicBezTo>
                  <a:cubicBezTo>
                    <a:pt x="13820" y="7798"/>
                    <a:pt x="13820" y="7798"/>
                    <a:pt x="13790" y="7829"/>
                  </a:cubicBezTo>
                  <a:cubicBezTo>
                    <a:pt x="13709" y="7829"/>
                    <a:pt x="13577" y="7865"/>
                    <a:pt x="13467" y="7865"/>
                  </a:cubicBezTo>
                  <a:cubicBezTo>
                    <a:pt x="13441" y="7865"/>
                    <a:pt x="13415" y="7829"/>
                    <a:pt x="13390" y="7798"/>
                  </a:cubicBezTo>
                  <a:cubicBezTo>
                    <a:pt x="13334" y="7767"/>
                    <a:pt x="13254" y="7700"/>
                    <a:pt x="13173" y="7700"/>
                  </a:cubicBezTo>
                  <a:cubicBezTo>
                    <a:pt x="13037" y="7700"/>
                    <a:pt x="12820" y="7767"/>
                    <a:pt x="12632" y="7829"/>
                  </a:cubicBezTo>
                  <a:cubicBezTo>
                    <a:pt x="12607" y="7865"/>
                    <a:pt x="12607" y="7865"/>
                    <a:pt x="12607" y="7865"/>
                  </a:cubicBezTo>
                  <a:cubicBezTo>
                    <a:pt x="12551" y="7865"/>
                    <a:pt x="12445" y="7798"/>
                    <a:pt x="12338" y="7700"/>
                  </a:cubicBezTo>
                  <a:cubicBezTo>
                    <a:pt x="12257" y="7637"/>
                    <a:pt x="12228" y="7570"/>
                    <a:pt x="12202" y="7471"/>
                  </a:cubicBezTo>
                  <a:cubicBezTo>
                    <a:pt x="12202" y="7440"/>
                    <a:pt x="12257" y="7404"/>
                    <a:pt x="12283" y="7404"/>
                  </a:cubicBezTo>
                  <a:cubicBezTo>
                    <a:pt x="12309" y="7373"/>
                    <a:pt x="12338" y="7342"/>
                    <a:pt x="12364" y="7310"/>
                  </a:cubicBezTo>
                  <a:cubicBezTo>
                    <a:pt x="12526" y="7181"/>
                    <a:pt x="12445" y="6952"/>
                    <a:pt x="12390" y="6818"/>
                  </a:cubicBezTo>
                  <a:cubicBezTo>
                    <a:pt x="12364" y="6787"/>
                    <a:pt x="12364" y="6756"/>
                    <a:pt x="12338" y="6720"/>
                  </a:cubicBezTo>
                  <a:cubicBezTo>
                    <a:pt x="12283" y="6523"/>
                    <a:pt x="12096" y="6393"/>
                    <a:pt x="11934" y="6362"/>
                  </a:cubicBezTo>
                  <a:cubicBezTo>
                    <a:pt x="11824" y="6331"/>
                    <a:pt x="11666" y="6295"/>
                    <a:pt x="11555" y="6165"/>
                  </a:cubicBezTo>
                  <a:cubicBezTo>
                    <a:pt x="11555" y="6129"/>
                    <a:pt x="11585" y="6129"/>
                    <a:pt x="11610" y="6098"/>
                  </a:cubicBezTo>
                  <a:cubicBezTo>
                    <a:pt x="11636" y="6067"/>
                    <a:pt x="11666" y="6067"/>
                    <a:pt x="11691" y="6067"/>
                  </a:cubicBezTo>
                  <a:cubicBezTo>
                    <a:pt x="11691" y="6067"/>
                    <a:pt x="11717" y="6067"/>
                    <a:pt x="11743" y="6067"/>
                  </a:cubicBezTo>
                  <a:cubicBezTo>
                    <a:pt x="11772" y="6098"/>
                    <a:pt x="11798" y="6098"/>
                    <a:pt x="11824" y="6098"/>
                  </a:cubicBezTo>
                  <a:cubicBezTo>
                    <a:pt x="11960" y="6098"/>
                    <a:pt x="12015" y="5932"/>
                    <a:pt x="12066" y="5771"/>
                  </a:cubicBezTo>
                  <a:cubicBezTo>
                    <a:pt x="12121" y="5673"/>
                    <a:pt x="12147" y="5543"/>
                    <a:pt x="12228" y="5445"/>
                  </a:cubicBezTo>
                  <a:cubicBezTo>
                    <a:pt x="12309" y="5346"/>
                    <a:pt x="12364" y="5248"/>
                    <a:pt x="12364" y="5145"/>
                  </a:cubicBezTo>
                  <a:cubicBezTo>
                    <a:pt x="12338" y="5051"/>
                    <a:pt x="12283" y="4984"/>
                    <a:pt x="12228" y="4953"/>
                  </a:cubicBezTo>
                  <a:cubicBezTo>
                    <a:pt x="12202" y="4917"/>
                    <a:pt x="12202" y="4917"/>
                    <a:pt x="12202" y="4917"/>
                  </a:cubicBezTo>
                  <a:cubicBezTo>
                    <a:pt x="12096" y="4818"/>
                    <a:pt x="12066" y="4787"/>
                    <a:pt x="12015" y="4689"/>
                  </a:cubicBezTo>
                  <a:cubicBezTo>
                    <a:pt x="11934" y="4492"/>
                    <a:pt x="11905" y="4460"/>
                    <a:pt x="11717" y="4362"/>
                  </a:cubicBezTo>
                  <a:cubicBezTo>
                    <a:pt x="11691" y="4326"/>
                    <a:pt x="11666" y="4326"/>
                    <a:pt x="11666" y="4295"/>
                  </a:cubicBezTo>
                  <a:cubicBezTo>
                    <a:pt x="11666" y="4295"/>
                    <a:pt x="11666" y="4295"/>
                    <a:pt x="11666" y="4264"/>
                  </a:cubicBezTo>
                  <a:cubicBezTo>
                    <a:pt x="11717" y="4165"/>
                    <a:pt x="11743" y="4031"/>
                    <a:pt x="11691" y="3933"/>
                  </a:cubicBezTo>
                  <a:cubicBezTo>
                    <a:pt x="11666" y="3803"/>
                    <a:pt x="11585" y="3740"/>
                    <a:pt x="11474" y="3740"/>
                  </a:cubicBezTo>
                  <a:cubicBezTo>
                    <a:pt x="11368" y="3740"/>
                    <a:pt x="11313" y="3704"/>
                    <a:pt x="11261" y="3704"/>
                  </a:cubicBezTo>
                  <a:cubicBezTo>
                    <a:pt x="11206" y="3673"/>
                    <a:pt x="11151" y="3673"/>
                    <a:pt x="11099" y="3673"/>
                  </a:cubicBezTo>
                  <a:cubicBezTo>
                    <a:pt x="11099" y="3642"/>
                    <a:pt x="11099" y="3642"/>
                    <a:pt x="11070" y="3642"/>
                  </a:cubicBezTo>
                  <a:cubicBezTo>
                    <a:pt x="11070" y="3606"/>
                    <a:pt x="11044" y="3445"/>
                    <a:pt x="10908" y="3445"/>
                  </a:cubicBezTo>
                  <a:cubicBezTo>
                    <a:pt x="10827" y="3445"/>
                    <a:pt x="10776" y="3508"/>
                    <a:pt x="10747" y="3508"/>
                  </a:cubicBezTo>
                  <a:cubicBezTo>
                    <a:pt x="10721" y="3539"/>
                    <a:pt x="10666" y="3575"/>
                    <a:pt x="10614" y="3575"/>
                  </a:cubicBezTo>
                  <a:cubicBezTo>
                    <a:pt x="10585" y="3606"/>
                    <a:pt x="10585" y="3606"/>
                    <a:pt x="10585" y="3606"/>
                  </a:cubicBezTo>
                  <a:cubicBezTo>
                    <a:pt x="10559" y="3606"/>
                    <a:pt x="10533" y="3575"/>
                    <a:pt x="10504" y="3539"/>
                  </a:cubicBezTo>
                  <a:cubicBezTo>
                    <a:pt x="10453" y="3508"/>
                    <a:pt x="10397" y="3476"/>
                    <a:pt x="10317" y="3445"/>
                  </a:cubicBezTo>
                  <a:cubicBezTo>
                    <a:pt x="10291" y="3445"/>
                    <a:pt x="10291" y="3445"/>
                    <a:pt x="10265" y="3445"/>
                  </a:cubicBezTo>
                  <a:cubicBezTo>
                    <a:pt x="10155" y="3445"/>
                    <a:pt x="10100" y="3508"/>
                    <a:pt x="10074" y="3539"/>
                  </a:cubicBezTo>
                  <a:cubicBezTo>
                    <a:pt x="10048" y="3575"/>
                    <a:pt x="10048" y="3575"/>
                    <a:pt x="10019" y="3575"/>
                  </a:cubicBezTo>
                  <a:cubicBezTo>
                    <a:pt x="10048" y="3575"/>
                    <a:pt x="10019" y="3575"/>
                    <a:pt x="10019" y="3575"/>
                  </a:cubicBezTo>
                  <a:cubicBezTo>
                    <a:pt x="9993" y="3539"/>
                    <a:pt x="9967" y="3508"/>
                    <a:pt x="9886" y="3508"/>
                  </a:cubicBezTo>
                  <a:cubicBezTo>
                    <a:pt x="9861" y="3508"/>
                    <a:pt x="9831" y="3508"/>
                    <a:pt x="9780" y="3539"/>
                  </a:cubicBezTo>
                  <a:cubicBezTo>
                    <a:pt x="9750" y="3575"/>
                    <a:pt x="9725" y="3575"/>
                    <a:pt x="9725" y="3575"/>
                  </a:cubicBezTo>
                  <a:cubicBezTo>
                    <a:pt x="9670" y="3575"/>
                    <a:pt x="9644" y="3575"/>
                    <a:pt x="9589" y="3539"/>
                  </a:cubicBezTo>
                  <a:cubicBezTo>
                    <a:pt x="9537" y="3508"/>
                    <a:pt x="9427" y="3445"/>
                    <a:pt x="9346" y="3378"/>
                  </a:cubicBezTo>
                  <a:cubicBezTo>
                    <a:pt x="9265" y="3311"/>
                    <a:pt x="9214" y="3279"/>
                    <a:pt x="9159" y="3248"/>
                  </a:cubicBezTo>
                  <a:cubicBezTo>
                    <a:pt x="9103" y="3212"/>
                    <a:pt x="9052" y="3212"/>
                    <a:pt x="8997" y="3212"/>
                  </a:cubicBezTo>
                  <a:cubicBezTo>
                    <a:pt x="8942" y="3212"/>
                    <a:pt x="8890" y="3212"/>
                    <a:pt x="8864" y="3248"/>
                  </a:cubicBezTo>
                  <a:cubicBezTo>
                    <a:pt x="8835" y="3279"/>
                    <a:pt x="8780" y="3279"/>
                    <a:pt x="8754" y="3311"/>
                  </a:cubicBezTo>
                  <a:cubicBezTo>
                    <a:pt x="8673" y="3346"/>
                    <a:pt x="8618" y="3378"/>
                    <a:pt x="8567" y="3378"/>
                  </a:cubicBezTo>
                  <a:cubicBezTo>
                    <a:pt x="8512" y="3378"/>
                    <a:pt x="8486" y="3346"/>
                    <a:pt x="8460" y="3346"/>
                  </a:cubicBezTo>
                  <a:cubicBezTo>
                    <a:pt x="8405" y="3311"/>
                    <a:pt x="8350" y="3212"/>
                    <a:pt x="8350" y="3083"/>
                  </a:cubicBezTo>
                  <a:cubicBezTo>
                    <a:pt x="8350" y="2590"/>
                    <a:pt x="8350" y="2590"/>
                    <a:pt x="8350" y="2590"/>
                  </a:cubicBezTo>
                  <a:cubicBezTo>
                    <a:pt x="8350" y="2394"/>
                    <a:pt x="8188" y="2134"/>
                    <a:pt x="8107" y="2036"/>
                  </a:cubicBezTo>
                  <a:cubicBezTo>
                    <a:pt x="8107" y="2000"/>
                    <a:pt x="8137" y="1933"/>
                    <a:pt x="8137" y="1933"/>
                  </a:cubicBezTo>
                  <a:cubicBezTo>
                    <a:pt x="8137" y="1870"/>
                    <a:pt x="8162" y="1772"/>
                    <a:pt x="8137" y="1705"/>
                  </a:cubicBezTo>
                  <a:cubicBezTo>
                    <a:pt x="8137" y="1606"/>
                    <a:pt x="8056" y="1543"/>
                    <a:pt x="7975" y="1445"/>
                  </a:cubicBezTo>
                  <a:cubicBezTo>
                    <a:pt x="7920" y="1378"/>
                    <a:pt x="7839" y="1280"/>
                    <a:pt x="7813" y="1248"/>
                  </a:cubicBezTo>
                  <a:cubicBezTo>
                    <a:pt x="7813" y="1212"/>
                    <a:pt x="7784" y="1181"/>
                    <a:pt x="7784" y="1181"/>
                  </a:cubicBezTo>
                  <a:cubicBezTo>
                    <a:pt x="7813" y="1181"/>
                    <a:pt x="7813" y="1181"/>
                    <a:pt x="7865" y="1181"/>
                  </a:cubicBezTo>
                  <a:cubicBezTo>
                    <a:pt x="8001" y="1150"/>
                    <a:pt x="8082" y="1016"/>
                    <a:pt x="8082" y="855"/>
                  </a:cubicBezTo>
                  <a:cubicBezTo>
                    <a:pt x="8082" y="689"/>
                    <a:pt x="7975" y="523"/>
                    <a:pt x="7839" y="523"/>
                  </a:cubicBezTo>
                  <a:cubicBezTo>
                    <a:pt x="7813" y="523"/>
                    <a:pt x="7813" y="523"/>
                    <a:pt x="7784" y="492"/>
                  </a:cubicBezTo>
                  <a:cubicBezTo>
                    <a:pt x="7758" y="492"/>
                    <a:pt x="7703" y="492"/>
                    <a:pt x="7651" y="492"/>
                  </a:cubicBezTo>
                  <a:cubicBezTo>
                    <a:pt x="7651" y="492"/>
                    <a:pt x="7622" y="492"/>
                    <a:pt x="7571" y="492"/>
                  </a:cubicBezTo>
                  <a:cubicBezTo>
                    <a:pt x="7541" y="492"/>
                    <a:pt x="7490" y="429"/>
                    <a:pt x="7460" y="362"/>
                  </a:cubicBezTo>
                  <a:cubicBezTo>
                    <a:pt x="7435" y="331"/>
                    <a:pt x="7379" y="295"/>
                    <a:pt x="7354" y="228"/>
                  </a:cubicBezTo>
                  <a:cubicBezTo>
                    <a:pt x="7273" y="166"/>
                    <a:pt x="7140" y="130"/>
                    <a:pt x="7030" y="98"/>
                  </a:cubicBezTo>
                  <a:cubicBezTo>
                    <a:pt x="6975" y="98"/>
                    <a:pt x="6949" y="67"/>
                    <a:pt x="6894" y="67"/>
                  </a:cubicBezTo>
                  <a:cubicBezTo>
                    <a:pt x="6868" y="67"/>
                    <a:pt x="6817" y="36"/>
                    <a:pt x="6788" y="36"/>
                  </a:cubicBezTo>
                  <a:cubicBezTo>
                    <a:pt x="6707" y="36"/>
                    <a:pt x="6600" y="67"/>
                    <a:pt x="6519" y="67"/>
                  </a:cubicBezTo>
                  <a:cubicBezTo>
                    <a:pt x="6438" y="98"/>
                    <a:pt x="6357" y="98"/>
                    <a:pt x="6277" y="98"/>
                  </a:cubicBezTo>
                  <a:cubicBezTo>
                    <a:pt x="6251" y="98"/>
                    <a:pt x="6251" y="98"/>
                    <a:pt x="6221" y="98"/>
                  </a:cubicBezTo>
                  <a:lnTo>
                    <a:pt x="6196" y="98"/>
                  </a:lnTo>
                  <a:cubicBezTo>
                    <a:pt x="6170" y="98"/>
                    <a:pt x="6170" y="98"/>
                    <a:pt x="6141" y="98"/>
                  </a:cubicBezTo>
                  <a:cubicBezTo>
                    <a:pt x="6115" y="0"/>
                    <a:pt x="6115" y="0"/>
                    <a:pt x="6115" y="0"/>
                  </a:cubicBezTo>
                  <a:lnTo>
                    <a:pt x="6788" y="197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5" name="Google Shape;4055;p152"/>
            <p:cNvSpPr/>
            <p:nvPr/>
          </p:nvSpPr>
          <p:spPr>
            <a:xfrm>
              <a:off x="3227001" y="2185953"/>
              <a:ext cx="1807186" cy="2263592"/>
            </a:xfrm>
            <a:custGeom>
              <a:avLst/>
              <a:gdLst/>
              <a:ahLst/>
              <a:cxnLst/>
              <a:rect l="0" t="0" r="0" b="0"/>
              <a:pathLst>
                <a:path w="21479" h="21548" extrusionOk="0">
                  <a:moveTo>
                    <a:pt x="7659" y="456"/>
                  </a:moveTo>
                  <a:cubicBezTo>
                    <a:pt x="7545" y="524"/>
                    <a:pt x="7399" y="387"/>
                    <a:pt x="7399" y="387"/>
                  </a:cubicBezTo>
                  <a:cubicBezTo>
                    <a:pt x="7399" y="387"/>
                    <a:pt x="7285" y="683"/>
                    <a:pt x="7139" y="846"/>
                  </a:cubicBezTo>
                  <a:cubicBezTo>
                    <a:pt x="7025" y="1005"/>
                    <a:pt x="7285" y="1095"/>
                    <a:pt x="7112" y="1120"/>
                  </a:cubicBezTo>
                  <a:cubicBezTo>
                    <a:pt x="6966" y="1164"/>
                    <a:pt x="6851" y="1232"/>
                    <a:pt x="6678" y="1348"/>
                  </a:cubicBezTo>
                  <a:cubicBezTo>
                    <a:pt x="6505" y="1438"/>
                    <a:pt x="6304" y="1532"/>
                    <a:pt x="6185" y="1622"/>
                  </a:cubicBezTo>
                  <a:cubicBezTo>
                    <a:pt x="6044" y="1735"/>
                    <a:pt x="5870" y="1735"/>
                    <a:pt x="5638" y="1782"/>
                  </a:cubicBezTo>
                  <a:cubicBezTo>
                    <a:pt x="5405" y="1850"/>
                    <a:pt x="5437" y="1828"/>
                    <a:pt x="5322" y="1850"/>
                  </a:cubicBezTo>
                  <a:cubicBezTo>
                    <a:pt x="5177" y="1872"/>
                    <a:pt x="4917" y="1666"/>
                    <a:pt x="4716" y="1576"/>
                  </a:cubicBezTo>
                  <a:cubicBezTo>
                    <a:pt x="4511" y="1507"/>
                    <a:pt x="4483" y="1576"/>
                    <a:pt x="4369" y="1622"/>
                  </a:cubicBezTo>
                  <a:cubicBezTo>
                    <a:pt x="4282" y="1691"/>
                    <a:pt x="4050" y="1460"/>
                    <a:pt x="4050" y="1460"/>
                  </a:cubicBezTo>
                  <a:cubicBezTo>
                    <a:pt x="4050" y="1460"/>
                    <a:pt x="3557" y="1532"/>
                    <a:pt x="3328" y="1554"/>
                  </a:cubicBezTo>
                  <a:cubicBezTo>
                    <a:pt x="3096" y="1576"/>
                    <a:pt x="3127" y="1782"/>
                    <a:pt x="3041" y="1919"/>
                  </a:cubicBezTo>
                  <a:cubicBezTo>
                    <a:pt x="2922" y="2056"/>
                    <a:pt x="2867" y="2078"/>
                    <a:pt x="2635" y="2172"/>
                  </a:cubicBezTo>
                  <a:cubicBezTo>
                    <a:pt x="2402" y="2240"/>
                    <a:pt x="2087" y="2172"/>
                    <a:pt x="1768" y="2193"/>
                  </a:cubicBezTo>
                  <a:cubicBezTo>
                    <a:pt x="1421" y="2215"/>
                    <a:pt x="1421" y="2421"/>
                    <a:pt x="1393" y="2652"/>
                  </a:cubicBezTo>
                  <a:cubicBezTo>
                    <a:pt x="1366" y="2855"/>
                    <a:pt x="1594" y="3245"/>
                    <a:pt x="1626" y="3382"/>
                  </a:cubicBezTo>
                  <a:cubicBezTo>
                    <a:pt x="1653" y="3519"/>
                    <a:pt x="2028" y="3679"/>
                    <a:pt x="2055" y="3772"/>
                  </a:cubicBezTo>
                  <a:cubicBezTo>
                    <a:pt x="2055" y="3772"/>
                    <a:pt x="2402" y="4022"/>
                    <a:pt x="2489" y="4184"/>
                  </a:cubicBezTo>
                  <a:cubicBezTo>
                    <a:pt x="2607" y="4343"/>
                    <a:pt x="2662" y="4639"/>
                    <a:pt x="2895" y="4524"/>
                  </a:cubicBezTo>
                  <a:cubicBezTo>
                    <a:pt x="3127" y="4412"/>
                    <a:pt x="3328" y="4502"/>
                    <a:pt x="3269" y="4571"/>
                  </a:cubicBezTo>
                  <a:cubicBezTo>
                    <a:pt x="3214" y="4661"/>
                    <a:pt x="3068" y="4867"/>
                    <a:pt x="3041" y="5005"/>
                  </a:cubicBezTo>
                  <a:cubicBezTo>
                    <a:pt x="3009" y="5142"/>
                    <a:pt x="3068" y="5304"/>
                    <a:pt x="3155" y="5485"/>
                  </a:cubicBezTo>
                  <a:cubicBezTo>
                    <a:pt x="3269" y="5669"/>
                    <a:pt x="3557" y="5806"/>
                    <a:pt x="3557" y="5806"/>
                  </a:cubicBezTo>
                  <a:cubicBezTo>
                    <a:pt x="3557" y="5806"/>
                    <a:pt x="3443" y="5806"/>
                    <a:pt x="3214" y="5828"/>
                  </a:cubicBezTo>
                  <a:cubicBezTo>
                    <a:pt x="2954" y="5850"/>
                    <a:pt x="3009" y="5875"/>
                    <a:pt x="2954" y="6081"/>
                  </a:cubicBezTo>
                  <a:cubicBezTo>
                    <a:pt x="2922" y="6309"/>
                    <a:pt x="3214" y="6515"/>
                    <a:pt x="3443" y="6627"/>
                  </a:cubicBezTo>
                  <a:cubicBezTo>
                    <a:pt x="3675" y="6721"/>
                    <a:pt x="3789" y="6858"/>
                    <a:pt x="4050" y="6970"/>
                  </a:cubicBezTo>
                  <a:cubicBezTo>
                    <a:pt x="4282" y="7064"/>
                    <a:pt x="4050" y="7338"/>
                    <a:pt x="3734" y="7382"/>
                  </a:cubicBezTo>
                  <a:cubicBezTo>
                    <a:pt x="3443" y="7451"/>
                    <a:pt x="3415" y="7497"/>
                    <a:pt x="3588" y="7566"/>
                  </a:cubicBezTo>
                  <a:cubicBezTo>
                    <a:pt x="3789" y="7657"/>
                    <a:pt x="3703" y="7884"/>
                    <a:pt x="3675" y="8025"/>
                  </a:cubicBezTo>
                  <a:cubicBezTo>
                    <a:pt x="3648" y="8159"/>
                    <a:pt x="3762" y="8252"/>
                    <a:pt x="3963" y="8390"/>
                  </a:cubicBezTo>
                  <a:cubicBezTo>
                    <a:pt x="4168" y="8527"/>
                    <a:pt x="4251" y="8571"/>
                    <a:pt x="4195" y="8664"/>
                  </a:cubicBezTo>
                  <a:cubicBezTo>
                    <a:pt x="4168" y="8733"/>
                    <a:pt x="3876" y="8733"/>
                    <a:pt x="3762" y="8823"/>
                  </a:cubicBezTo>
                  <a:cubicBezTo>
                    <a:pt x="3675" y="8892"/>
                    <a:pt x="3588" y="9076"/>
                    <a:pt x="3904" y="9145"/>
                  </a:cubicBezTo>
                  <a:cubicBezTo>
                    <a:pt x="4195" y="9189"/>
                    <a:pt x="4050" y="9394"/>
                    <a:pt x="3904" y="9554"/>
                  </a:cubicBezTo>
                  <a:cubicBezTo>
                    <a:pt x="3762" y="9716"/>
                    <a:pt x="3703" y="9784"/>
                    <a:pt x="3443" y="9806"/>
                  </a:cubicBezTo>
                  <a:cubicBezTo>
                    <a:pt x="3155" y="9828"/>
                    <a:pt x="3096" y="9944"/>
                    <a:pt x="3269" y="10059"/>
                  </a:cubicBezTo>
                  <a:cubicBezTo>
                    <a:pt x="3443" y="10196"/>
                    <a:pt x="3443" y="10287"/>
                    <a:pt x="3155" y="10377"/>
                  </a:cubicBezTo>
                  <a:cubicBezTo>
                    <a:pt x="2895" y="10493"/>
                    <a:pt x="2721" y="10402"/>
                    <a:pt x="2461" y="10468"/>
                  </a:cubicBezTo>
                  <a:cubicBezTo>
                    <a:pt x="2201" y="10515"/>
                    <a:pt x="1626" y="10493"/>
                    <a:pt x="1334" y="10515"/>
                  </a:cubicBezTo>
                  <a:cubicBezTo>
                    <a:pt x="1019" y="10536"/>
                    <a:pt x="932" y="10608"/>
                    <a:pt x="759" y="10789"/>
                  </a:cubicBezTo>
                  <a:cubicBezTo>
                    <a:pt x="585" y="10973"/>
                    <a:pt x="585" y="10905"/>
                    <a:pt x="325" y="10905"/>
                  </a:cubicBezTo>
                  <a:cubicBezTo>
                    <a:pt x="38" y="10905"/>
                    <a:pt x="93" y="10811"/>
                    <a:pt x="6" y="10995"/>
                  </a:cubicBezTo>
                  <a:cubicBezTo>
                    <a:pt x="-49" y="11179"/>
                    <a:pt x="298" y="11270"/>
                    <a:pt x="526" y="11338"/>
                  </a:cubicBezTo>
                  <a:cubicBezTo>
                    <a:pt x="759" y="11429"/>
                    <a:pt x="727" y="11475"/>
                    <a:pt x="585" y="11613"/>
                  </a:cubicBezTo>
                  <a:cubicBezTo>
                    <a:pt x="440" y="11728"/>
                    <a:pt x="585" y="11772"/>
                    <a:pt x="786" y="11887"/>
                  </a:cubicBezTo>
                  <a:cubicBezTo>
                    <a:pt x="987" y="12025"/>
                    <a:pt x="818" y="12206"/>
                    <a:pt x="613" y="12368"/>
                  </a:cubicBezTo>
                  <a:cubicBezTo>
                    <a:pt x="412" y="12527"/>
                    <a:pt x="384" y="12527"/>
                    <a:pt x="298" y="12755"/>
                  </a:cubicBezTo>
                  <a:cubicBezTo>
                    <a:pt x="180" y="12961"/>
                    <a:pt x="353" y="13260"/>
                    <a:pt x="412" y="13419"/>
                  </a:cubicBezTo>
                  <a:cubicBezTo>
                    <a:pt x="499" y="13557"/>
                    <a:pt x="700" y="13716"/>
                    <a:pt x="901" y="13853"/>
                  </a:cubicBezTo>
                  <a:cubicBezTo>
                    <a:pt x="1074" y="13990"/>
                    <a:pt x="1047" y="14243"/>
                    <a:pt x="1074" y="14471"/>
                  </a:cubicBezTo>
                  <a:cubicBezTo>
                    <a:pt x="1192" y="14698"/>
                    <a:pt x="1192" y="14698"/>
                    <a:pt x="1192" y="14698"/>
                  </a:cubicBezTo>
                  <a:cubicBezTo>
                    <a:pt x="1220" y="14677"/>
                    <a:pt x="1248" y="14652"/>
                    <a:pt x="1334" y="14652"/>
                  </a:cubicBezTo>
                  <a:cubicBezTo>
                    <a:pt x="1539" y="14677"/>
                    <a:pt x="1886" y="14583"/>
                    <a:pt x="2028" y="14630"/>
                  </a:cubicBezTo>
                  <a:cubicBezTo>
                    <a:pt x="2174" y="14652"/>
                    <a:pt x="2375" y="14652"/>
                    <a:pt x="2461" y="14745"/>
                  </a:cubicBezTo>
                  <a:cubicBezTo>
                    <a:pt x="2576" y="14814"/>
                    <a:pt x="2662" y="14951"/>
                    <a:pt x="2808" y="14926"/>
                  </a:cubicBezTo>
                  <a:cubicBezTo>
                    <a:pt x="2954" y="14904"/>
                    <a:pt x="2954" y="14951"/>
                    <a:pt x="3068" y="14951"/>
                  </a:cubicBezTo>
                  <a:cubicBezTo>
                    <a:pt x="3183" y="14951"/>
                    <a:pt x="3328" y="15201"/>
                    <a:pt x="3068" y="15201"/>
                  </a:cubicBezTo>
                  <a:cubicBezTo>
                    <a:pt x="2836" y="15226"/>
                    <a:pt x="2867" y="15294"/>
                    <a:pt x="2954" y="15407"/>
                  </a:cubicBezTo>
                  <a:cubicBezTo>
                    <a:pt x="3041" y="15522"/>
                    <a:pt x="3269" y="15638"/>
                    <a:pt x="3269" y="15706"/>
                  </a:cubicBezTo>
                  <a:cubicBezTo>
                    <a:pt x="3301" y="15772"/>
                    <a:pt x="3183" y="15912"/>
                    <a:pt x="3269" y="15981"/>
                  </a:cubicBezTo>
                  <a:cubicBezTo>
                    <a:pt x="3356" y="16046"/>
                    <a:pt x="3502" y="16209"/>
                    <a:pt x="3502" y="16299"/>
                  </a:cubicBezTo>
                  <a:cubicBezTo>
                    <a:pt x="3502" y="16390"/>
                    <a:pt x="3502" y="16527"/>
                    <a:pt x="3502" y="16642"/>
                  </a:cubicBezTo>
                  <a:cubicBezTo>
                    <a:pt x="3502" y="16780"/>
                    <a:pt x="3557" y="16870"/>
                    <a:pt x="3675" y="16917"/>
                  </a:cubicBezTo>
                  <a:cubicBezTo>
                    <a:pt x="3789" y="16939"/>
                    <a:pt x="3904" y="16939"/>
                    <a:pt x="4077" y="16895"/>
                  </a:cubicBezTo>
                  <a:cubicBezTo>
                    <a:pt x="4251" y="16848"/>
                    <a:pt x="4282" y="16780"/>
                    <a:pt x="4424" y="16848"/>
                  </a:cubicBezTo>
                  <a:cubicBezTo>
                    <a:pt x="4542" y="16895"/>
                    <a:pt x="4802" y="17007"/>
                    <a:pt x="4917" y="17054"/>
                  </a:cubicBezTo>
                  <a:cubicBezTo>
                    <a:pt x="5031" y="17076"/>
                    <a:pt x="5118" y="17101"/>
                    <a:pt x="5236" y="17054"/>
                  </a:cubicBezTo>
                  <a:cubicBezTo>
                    <a:pt x="5322" y="17007"/>
                    <a:pt x="5322" y="17101"/>
                    <a:pt x="5437" y="17076"/>
                  </a:cubicBezTo>
                  <a:cubicBezTo>
                    <a:pt x="5551" y="17076"/>
                    <a:pt x="5551" y="16985"/>
                    <a:pt x="5724" y="17007"/>
                  </a:cubicBezTo>
                  <a:cubicBezTo>
                    <a:pt x="5870" y="17007"/>
                    <a:pt x="5898" y="17123"/>
                    <a:pt x="6071" y="17076"/>
                  </a:cubicBezTo>
                  <a:cubicBezTo>
                    <a:pt x="6245" y="17054"/>
                    <a:pt x="6245" y="17007"/>
                    <a:pt x="6359" y="17007"/>
                  </a:cubicBezTo>
                  <a:cubicBezTo>
                    <a:pt x="6477" y="17007"/>
                    <a:pt x="6390" y="17123"/>
                    <a:pt x="6532" y="17145"/>
                  </a:cubicBezTo>
                  <a:cubicBezTo>
                    <a:pt x="6706" y="17166"/>
                    <a:pt x="6765" y="17166"/>
                    <a:pt x="6938" y="17191"/>
                  </a:cubicBezTo>
                  <a:cubicBezTo>
                    <a:pt x="7112" y="17213"/>
                    <a:pt x="7139" y="17329"/>
                    <a:pt x="7084" y="17419"/>
                  </a:cubicBezTo>
                  <a:cubicBezTo>
                    <a:pt x="6993" y="17510"/>
                    <a:pt x="7025" y="17556"/>
                    <a:pt x="7198" y="17625"/>
                  </a:cubicBezTo>
                  <a:cubicBezTo>
                    <a:pt x="7340" y="17672"/>
                    <a:pt x="7372" y="17694"/>
                    <a:pt x="7427" y="17784"/>
                  </a:cubicBezTo>
                  <a:cubicBezTo>
                    <a:pt x="7486" y="17900"/>
                    <a:pt x="7545" y="17946"/>
                    <a:pt x="7687" y="18015"/>
                  </a:cubicBezTo>
                  <a:cubicBezTo>
                    <a:pt x="7805" y="18081"/>
                    <a:pt x="7860" y="18081"/>
                    <a:pt x="7687" y="18243"/>
                  </a:cubicBezTo>
                  <a:cubicBezTo>
                    <a:pt x="7486" y="18402"/>
                    <a:pt x="7458" y="18655"/>
                    <a:pt x="7340" y="18655"/>
                  </a:cubicBezTo>
                  <a:cubicBezTo>
                    <a:pt x="7226" y="18655"/>
                    <a:pt x="7171" y="18608"/>
                    <a:pt x="7025" y="18677"/>
                  </a:cubicBezTo>
                  <a:cubicBezTo>
                    <a:pt x="6907" y="18745"/>
                    <a:pt x="6851" y="18792"/>
                    <a:pt x="6993" y="18882"/>
                  </a:cubicBezTo>
                  <a:cubicBezTo>
                    <a:pt x="7112" y="18951"/>
                    <a:pt x="7285" y="18998"/>
                    <a:pt x="7427" y="19020"/>
                  </a:cubicBezTo>
                  <a:cubicBezTo>
                    <a:pt x="7573" y="19042"/>
                    <a:pt x="7746" y="19110"/>
                    <a:pt x="7805" y="19204"/>
                  </a:cubicBezTo>
                  <a:cubicBezTo>
                    <a:pt x="7833" y="19316"/>
                    <a:pt x="7979" y="19453"/>
                    <a:pt x="7860" y="19522"/>
                  </a:cubicBezTo>
                  <a:cubicBezTo>
                    <a:pt x="7746" y="19591"/>
                    <a:pt x="7600" y="19613"/>
                    <a:pt x="7632" y="19725"/>
                  </a:cubicBezTo>
                  <a:cubicBezTo>
                    <a:pt x="7659" y="19818"/>
                    <a:pt x="7718" y="19884"/>
                    <a:pt x="7805" y="19931"/>
                  </a:cubicBezTo>
                  <a:cubicBezTo>
                    <a:pt x="7892" y="19978"/>
                    <a:pt x="8093" y="20093"/>
                    <a:pt x="8239" y="20046"/>
                  </a:cubicBezTo>
                  <a:cubicBezTo>
                    <a:pt x="8381" y="20024"/>
                    <a:pt x="8641" y="19953"/>
                    <a:pt x="8786" y="19953"/>
                  </a:cubicBezTo>
                  <a:cubicBezTo>
                    <a:pt x="8901" y="19953"/>
                    <a:pt x="8987" y="20068"/>
                    <a:pt x="9102" y="20068"/>
                  </a:cubicBezTo>
                  <a:cubicBezTo>
                    <a:pt x="9248" y="20068"/>
                    <a:pt x="9393" y="20046"/>
                    <a:pt x="9480" y="20046"/>
                  </a:cubicBezTo>
                  <a:cubicBezTo>
                    <a:pt x="9567" y="20024"/>
                    <a:pt x="9622" y="20205"/>
                    <a:pt x="9681" y="20274"/>
                  </a:cubicBezTo>
                  <a:cubicBezTo>
                    <a:pt x="9768" y="20343"/>
                    <a:pt x="9854" y="20433"/>
                    <a:pt x="10000" y="20480"/>
                  </a:cubicBezTo>
                  <a:cubicBezTo>
                    <a:pt x="10142" y="20502"/>
                    <a:pt x="10115" y="20639"/>
                    <a:pt x="10288" y="20617"/>
                  </a:cubicBezTo>
                  <a:cubicBezTo>
                    <a:pt x="10461" y="20595"/>
                    <a:pt x="10808" y="20617"/>
                    <a:pt x="10922" y="20570"/>
                  </a:cubicBezTo>
                  <a:cubicBezTo>
                    <a:pt x="11037" y="20502"/>
                    <a:pt x="11155" y="20433"/>
                    <a:pt x="11269" y="20502"/>
                  </a:cubicBezTo>
                  <a:cubicBezTo>
                    <a:pt x="11384" y="20570"/>
                    <a:pt x="11502" y="20801"/>
                    <a:pt x="11703" y="20801"/>
                  </a:cubicBezTo>
                  <a:cubicBezTo>
                    <a:pt x="11904" y="20801"/>
                    <a:pt x="11990" y="20845"/>
                    <a:pt x="12050" y="20982"/>
                  </a:cubicBezTo>
                  <a:cubicBezTo>
                    <a:pt x="12136" y="21098"/>
                    <a:pt x="12223" y="21282"/>
                    <a:pt x="12396" y="21304"/>
                  </a:cubicBezTo>
                  <a:cubicBezTo>
                    <a:pt x="12570" y="21304"/>
                    <a:pt x="12656" y="21372"/>
                    <a:pt x="12830" y="21304"/>
                  </a:cubicBezTo>
                  <a:cubicBezTo>
                    <a:pt x="12972" y="21213"/>
                    <a:pt x="13118" y="21213"/>
                    <a:pt x="13204" y="21304"/>
                  </a:cubicBezTo>
                  <a:cubicBezTo>
                    <a:pt x="13259" y="21372"/>
                    <a:pt x="13350" y="21485"/>
                    <a:pt x="13437" y="21441"/>
                  </a:cubicBezTo>
                  <a:cubicBezTo>
                    <a:pt x="13523" y="21372"/>
                    <a:pt x="13606" y="21257"/>
                    <a:pt x="13693" y="21257"/>
                  </a:cubicBezTo>
                  <a:cubicBezTo>
                    <a:pt x="13780" y="21257"/>
                    <a:pt x="13839" y="21325"/>
                    <a:pt x="13870" y="21372"/>
                  </a:cubicBezTo>
                  <a:cubicBezTo>
                    <a:pt x="13898" y="21441"/>
                    <a:pt x="13953" y="21600"/>
                    <a:pt x="14099" y="21531"/>
                  </a:cubicBezTo>
                  <a:cubicBezTo>
                    <a:pt x="14272" y="21441"/>
                    <a:pt x="14185" y="21416"/>
                    <a:pt x="14245" y="21304"/>
                  </a:cubicBezTo>
                  <a:cubicBezTo>
                    <a:pt x="14300" y="21166"/>
                    <a:pt x="14300" y="21144"/>
                    <a:pt x="14446" y="21051"/>
                  </a:cubicBezTo>
                  <a:cubicBezTo>
                    <a:pt x="14591" y="20982"/>
                    <a:pt x="14678" y="20870"/>
                    <a:pt x="14647" y="20754"/>
                  </a:cubicBezTo>
                  <a:cubicBezTo>
                    <a:pt x="14619" y="20664"/>
                    <a:pt x="14418" y="20664"/>
                    <a:pt x="14386" y="20570"/>
                  </a:cubicBezTo>
                  <a:cubicBezTo>
                    <a:pt x="14331" y="20458"/>
                    <a:pt x="14272" y="20364"/>
                    <a:pt x="14386" y="20252"/>
                  </a:cubicBezTo>
                  <a:cubicBezTo>
                    <a:pt x="14446" y="20184"/>
                    <a:pt x="14532" y="20068"/>
                    <a:pt x="14591" y="19978"/>
                  </a:cubicBezTo>
                  <a:cubicBezTo>
                    <a:pt x="14359" y="19999"/>
                    <a:pt x="13925" y="19931"/>
                    <a:pt x="14012" y="19818"/>
                  </a:cubicBezTo>
                  <a:cubicBezTo>
                    <a:pt x="14126" y="19725"/>
                    <a:pt x="14012" y="19591"/>
                    <a:pt x="13898" y="19591"/>
                  </a:cubicBezTo>
                  <a:cubicBezTo>
                    <a:pt x="13752" y="19591"/>
                    <a:pt x="13984" y="19294"/>
                    <a:pt x="13811" y="19135"/>
                  </a:cubicBezTo>
                  <a:cubicBezTo>
                    <a:pt x="13665" y="18973"/>
                    <a:pt x="13693" y="18882"/>
                    <a:pt x="13780" y="18792"/>
                  </a:cubicBezTo>
                  <a:cubicBezTo>
                    <a:pt x="13898" y="18723"/>
                    <a:pt x="13811" y="18608"/>
                    <a:pt x="13752" y="18496"/>
                  </a:cubicBezTo>
                  <a:cubicBezTo>
                    <a:pt x="13693" y="18402"/>
                    <a:pt x="13523" y="18496"/>
                    <a:pt x="13464" y="18243"/>
                  </a:cubicBezTo>
                  <a:cubicBezTo>
                    <a:pt x="13378" y="17968"/>
                    <a:pt x="13177" y="17809"/>
                    <a:pt x="13378" y="17741"/>
                  </a:cubicBezTo>
                  <a:cubicBezTo>
                    <a:pt x="13579" y="17647"/>
                    <a:pt x="13752" y="17625"/>
                    <a:pt x="13665" y="17397"/>
                  </a:cubicBezTo>
                  <a:cubicBezTo>
                    <a:pt x="13551" y="17145"/>
                    <a:pt x="13350" y="16939"/>
                    <a:pt x="13492" y="16826"/>
                  </a:cubicBezTo>
                  <a:cubicBezTo>
                    <a:pt x="13606" y="16733"/>
                    <a:pt x="13551" y="16574"/>
                    <a:pt x="13378" y="16574"/>
                  </a:cubicBezTo>
                  <a:cubicBezTo>
                    <a:pt x="13204" y="16574"/>
                    <a:pt x="13204" y="16483"/>
                    <a:pt x="13318" y="16299"/>
                  </a:cubicBezTo>
                  <a:cubicBezTo>
                    <a:pt x="13405" y="16115"/>
                    <a:pt x="13492" y="16115"/>
                    <a:pt x="13551" y="16024"/>
                  </a:cubicBezTo>
                  <a:cubicBezTo>
                    <a:pt x="13606" y="15956"/>
                    <a:pt x="13665" y="15750"/>
                    <a:pt x="13606" y="15638"/>
                  </a:cubicBezTo>
                  <a:cubicBezTo>
                    <a:pt x="13579" y="15522"/>
                    <a:pt x="13811" y="15454"/>
                    <a:pt x="13870" y="15363"/>
                  </a:cubicBezTo>
                  <a:cubicBezTo>
                    <a:pt x="13898" y="15294"/>
                    <a:pt x="13898" y="15157"/>
                    <a:pt x="13984" y="15110"/>
                  </a:cubicBezTo>
                  <a:cubicBezTo>
                    <a:pt x="14099" y="15064"/>
                    <a:pt x="14012" y="15248"/>
                    <a:pt x="14185" y="15201"/>
                  </a:cubicBezTo>
                  <a:cubicBezTo>
                    <a:pt x="14359" y="15179"/>
                    <a:pt x="14359" y="15132"/>
                    <a:pt x="14446" y="15064"/>
                  </a:cubicBezTo>
                  <a:cubicBezTo>
                    <a:pt x="14560" y="14973"/>
                    <a:pt x="14619" y="14836"/>
                    <a:pt x="14851" y="14836"/>
                  </a:cubicBezTo>
                  <a:cubicBezTo>
                    <a:pt x="15080" y="14836"/>
                    <a:pt x="15427" y="14792"/>
                    <a:pt x="15427" y="14792"/>
                  </a:cubicBezTo>
                  <a:cubicBezTo>
                    <a:pt x="15427" y="14792"/>
                    <a:pt x="15486" y="14677"/>
                    <a:pt x="15687" y="14677"/>
                  </a:cubicBezTo>
                  <a:cubicBezTo>
                    <a:pt x="15888" y="14677"/>
                    <a:pt x="15888" y="14792"/>
                    <a:pt x="16006" y="14792"/>
                  </a:cubicBezTo>
                  <a:cubicBezTo>
                    <a:pt x="16093" y="14792"/>
                    <a:pt x="16180" y="14745"/>
                    <a:pt x="16294" y="14652"/>
                  </a:cubicBezTo>
                  <a:cubicBezTo>
                    <a:pt x="16440" y="14583"/>
                    <a:pt x="16467" y="14583"/>
                    <a:pt x="16609" y="14539"/>
                  </a:cubicBezTo>
                  <a:cubicBezTo>
                    <a:pt x="16727" y="14518"/>
                    <a:pt x="16842" y="14518"/>
                    <a:pt x="16956" y="14518"/>
                  </a:cubicBezTo>
                  <a:cubicBezTo>
                    <a:pt x="17102" y="14518"/>
                    <a:pt x="17161" y="14518"/>
                    <a:pt x="17303" y="14355"/>
                  </a:cubicBezTo>
                  <a:cubicBezTo>
                    <a:pt x="17449" y="14196"/>
                    <a:pt x="17508" y="14037"/>
                    <a:pt x="17681" y="14012"/>
                  </a:cubicBezTo>
                  <a:cubicBezTo>
                    <a:pt x="17854" y="13990"/>
                    <a:pt x="17854" y="14128"/>
                    <a:pt x="18055" y="14106"/>
                  </a:cubicBezTo>
                  <a:cubicBezTo>
                    <a:pt x="18256" y="14081"/>
                    <a:pt x="18316" y="14037"/>
                    <a:pt x="18430" y="13922"/>
                  </a:cubicBezTo>
                  <a:cubicBezTo>
                    <a:pt x="18576" y="13784"/>
                    <a:pt x="18749" y="13716"/>
                    <a:pt x="18922" y="13784"/>
                  </a:cubicBezTo>
                  <a:cubicBezTo>
                    <a:pt x="19096" y="13831"/>
                    <a:pt x="18978" y="14037"/>
                    <a:pt x="19151" y="14037"/>
                  </a:cubicBezTo>
                  <a:cubicBezTo>
                    <a:pt x="19324" y="14037"/>
                    <a:pt x="19470" y="14149"/>
                    <a:pt x="19644" y="14012"/>
                  </a:cubicBezTo>
                  <a:cubicBezTo>
                    <a:pt x="19817" y="13875"/>
                    <a:pt x="19931" y="13762"/>
                    <a:pt x="20018" y="13784"/>
                  </a:cubicBezTo>
                  <a:cubicBezTo>
                    <a:pt x="20136" y="13806"/>
                    <a:pt x="20077" y="14037"/>
                    <a:pt x="20219" y="14037"/>
                  </a:cubicBezTo>
                  <a:cubicBezTo>
                    <a:pt x="20337" y="14037"/>
                    <a:pt x="20365" y="14012"/>
                    <a:pt x="20451" y="14081"/>
                  </a:cubicBezTo>
                  <a:cubicBezTo>
                    <a:pt x="20538" y="14012"/>
                    <a:pt x="20625" y="13943"/>
                    <a:pt x="20771" y="13875"/>
                  </a:cubicBezTo>
                  <a:cubicBezTo>
                    <a:pt x="21031" y="13762"/>
                    <a:pt x="21204" y="13716"/>
                    <a:pt x="21318" y="13557"/>
                  </a:cubicBezTo>
                  <a:cubicBezTo>
                    <a:pt x="21460" y="13419"/>
                    <a:pt x="21551" y="13188"/>
                    <a:pt x="21405" y="13120"/>
                  </a:cubicBezTo>
                  <a:cubicBezTo>
                    <a:pt x="21232" y="13029"/>
                    <a:pt x="21118" y="12870"/>
                    <a:pt x="21232" y="12711"/>
                  </a:cubicBezTo>
                  <a:cubicBezTo>
                    <a:pt x="21318" y="12549"/>
                    <a:pt x="21346" y="12390"/>
                    <a:pt x="21232" y="12321"/>
                  </a:cubicBezTo>
                  <a:cubicBezTo>
                    <a:pt x="21086" y="12231"/>
                    <a:pt x="20913" y="12162"/>
                    <a:pt x="20972" y="12025"/>
                  </a:cubicBezTo>
                  <a:cubicBezTo>
                    <a:pt x="20999" y="11887"/>
                    <a:pt x="21058" y="11544"/>
                    <a:pt x="20625" y="11656"/>
                  </a:cubicBezTo>
                  <a:cubicBezTo>
                    <a:pt x="20191" y="11772"/>
                    <a:pt x="19876" y="11613"/>
                    <a:pt x="20018" y="11497"/>
                  </a:cubicBezTo>
                  <a:cubicBezTo>
                    <a:pt x="20164" y="11385"/>
                    <a:pt x="19990" y="11360"/>
                    <a:pt x="19789" y="11360"/>
                  </a:cubicBezTo>
                  <a:cubicBezTo>
                    <a:pt x="19584" y="11360"/>
                    <a:pt x="19529" y="11338"/>
                    <a:pt x="19470" y="11201"/>
                  </a:cubicBezTo>
                  <a:cubicBezTo>
                    <a:pt x="19443" y="11064"/>
                    <a:pt x="19384" y="10951"/>
                    <a:pt x="19210" y="11042"/>
                  </a:cubicBezTo>
                  <a:cubicBezTo>
                    <a:pt x="19037" y="11154"/>
                    <a:pt x="18749" y="11270"/>
                    <a:pt x="18635" y="11017"/>
                  </a:cubicBezTo>
                  <a:cubicBezTo>
                    <a:pt x="18544" y="10789"/>
                    <a:pt x="18430" y="10811"/>
                    <a:pt x="18288" y="10836"/>
                  </a:cubicBezTo>
                  <a:cubicBezTo>
                    <a:pt x="18111" y="10858"/>
                    <a:pt x="17910" y="10767"/>
                    <a:pt x="17795" y="10652"/>
                  </a:cubicBezTo>
                  <a:cubicBezTo>
                    <a:pt x="17709" y="10536"/>
                    <a:pt x="17563" y="10677"/>
                    <a:pt x="17476" y="10561"/>
                  </a:cubicBezTo>
                  <a:cubicBezTo>
                    <a:pt x="17362" y="10468"/>
                    <a:pt x="17508" y="10334"/>
                    <a:pt x="17303" y="10377"/>
                  </a:cubicBezTo>
                  <a:cubicBezTo>
                    <a:pt x="17102" y="10446"/>
                    <a:pt x="16928" y="10561"/>
                    <a:pt x="16668" y="10677"/>
                  </a:cubicBezTo>
                  <a:cubicBezTo>
                    <a:pt x="16408" y="10789"/>
                    <a:pt x="16235" y="10880"/>
                    <a:pt x="16061" y="10699"/>
                  </a:cubicBezTo>
                  <a:cubicBezTo>
                    <a:pt x="15888" y="10515"/>
                    <a:pt x="15715" y="10402"/>
                    <a:pt x="15659" y="10309"/>
                  </a:cubicBezTo>
                  <a:cubicBezTo>
                    <a:pt x="15600" y="10196"/>
                    <a:pt x="15399" y="10240"/>
                    <a:pt x="15399" y="10240"/>
                  </a:cubicBezTo>
                  <a:cubicBezTo>
                    <a:pt x="15399" y="10240"/>
                    <a:pt x="15372" y="10493"/>
                    <a:pt x="15226" y="10446"/>
                  </a:cubicBezTo>
                  <a:cubicBezTo>
                    <a:pt x="15080" y="10377"/>
                    <a:pt x="14532" y="10103"/>
                    <a:pt x="14532" y="10103"/>
                  </a:cubicBezTo>
                  <a:cubicBezTo>
                    <a:pt x="14532" y="10103"/>
                    <a:pt x="14386" y="10059"/>
                    <a:pt x="14300" y="9853"/>
                  </a:cubicBezTo>
                  <a:cubicBezTo>
                    <a:pt x="14185" y="9647"/>
                    <a:pt x="13953" y="9622"/>
                    <a:pt x="13870" y="9510"/>
                  </a:cubicBezTo>
                  <a:cubicBezTo>
                    <a:pt x="13752" y="9394"/>
                    <a:pt x="13523" y="9235"/>
                    <a:pt x="13464" y="9051"/>
                  </a:cubicBezTo>
                  <a:cubicBezTo>
                    <a:pt x="13378" y="8870"/>
                    <a:pt x="13378" y="8733"/>
                    <a:pt x="13551" y="8571"/>
                  </a:cubicBezTo>
                  <a:cubicBezTo>
                    <a:pt x="13724" y="8412"/>
                    <a:pt x="13752" y="8502"/>
                    <a:pt x="13898" y="8412"/>
                  </a:cubicBezTo>
                  <a:cubicBezTo>
                    <a:pt x="14012" y="8343"/>
                    <a:pt x="13780" y="8252"/>
                    <a:pt x="13665" y="8159"/>
                  </a:cubicBezTo>
                  <a:cubicBezTo>
                    <a:pt x="13523" y="8047"/>
                    <a:pt x="13551" y="7956"/>
                    <a:pt x="13606" y="7682"/>
                  </a:cubicBezTo>
                  <a:cubicBezTo>
                    <a:pt x="13693" y="7407"/>
                    <a:pt x="13925" y="7338"/>
                    <a:pt x="13953" y="7201"/>
                  </a:cubicBezTo>
                  <a:cubicBezTo>
                    <a:pt x="13984" y="7064"/>
                    <a:pt x="13898" y="6970"/>
                    <a:pt x="13870" y="6811"/>
                  </a:cubicBezTo>
                  <a:cubicBezTo>
                    <a:pt x="13811" y="6652"/>
                    <a:pt x="13780" y="6193"/>
                    <a:pt x="13925" y="6056"/>
                  </a:cubicBezTo>
                  <a:cubicBezTo>
                    <a:pt x="14040" y="5919"/>
                    <a:pt x="14213" y="5760"/>
                    <a:pt x="14099" y="5669"/>
                  </a:cubicBezTo>
                  <a:cubicBezTo>
                    <a:pt x="13953" y="5554"/>
                    <a:pt x="13811" y="5691"/>
                    <a:pt x="13665" y="5600"/>
                  </a:cubicBezTo>
                  <a:cubicBezTo>
                    <a:pt x="13492" y="5532"/>
                    <a:pt x="13551" y="5257"/>
                    <a:pt x="13464" y="5232"/>
                  </a:cubicBezTo>
                  <a:cubicBezTo>
                    <a:pt x="13350" y="5210"/>
                    <a:pt x="13350" y="5210"/>
                    <a:pt x="13204" y="5326"/>
                  </a:cubicBezTo>
                  <a:cubicBezTo>
                    <a:pt x="13090" y="5416"/>
                    <a:pt x="12857" y="5576"/>
                    <a:pt x="12830" y="5416"/>
                  </a:cubicBezTo>
                  <a:cubicBezTo>
                    <a:pt x="12771" y="5257"/>
                    <a:pt x="12857" y="5257"/>
                    <a:pt x="12917" y="5189"/>
                  </a:cubicBezTo>
                  <a:cubicBezTo>
                    <a:pt x="12972" y="5098"/>
                    <a:pt x="12656" y="5073"/>
                    <a:pt x="12656" y="5073"/>
                  </a:cubicBezTo>
                  <a:cubicBezTo>
                    <a:pt x="12656" y="5073"/>
                    <a:pt x="12684" y="4983"/>
                    <a:pt x="12743" y="4824"/>
                  </a:cubicBezTo>
                  <a:cubicBezTo>
                    <a:pt x="12830" y="4661"/>
                    <a:pt x="12743" y="4387"/>
                    <a:pt x="12830" y="4318"/>
                  </a:cubicBezTo>
                  <a:cubicBezTo>
                    <a:pt x="12885" y="4228"/>
                    <a:pt x="13090" y="4206"/>
                    <a:pt x="13145" y="4112"/>
                  </a:cubicBezTo>
                  <a:cubicBezTo>
                    <a:pt x="13204" y="4044"/>
                    <a:pt x="13318" y="3841"/>
                    <a:pt x="13145" y="3566"/>
                  </a:cubicBezTo>
                  <a:cubicBezTo>
                    <a:pt x="12972" y="3292"/>
                    <a:pt x="12857" y="3198"/>
                    <a:pt x="12944" y="3061"/>
                  </a:cubicBezTo>
                  <a:cubicBezTo>
                    <a:pt x="13058" y="2923"/>
                    <a:pt x="12944" y="2855"/>
                    <a:pt x="12917" y="2743"/>
                  </a:cubicBezTo>
                  <a:cubicBezTo>
                    <a:pt x="12885" y="2652"/>
                    <a:pt x="13003" y="2537"/>
                    <a:pt x="13177" y="2446"/>
                  </a:cubicBezTo>
                  <a:cubicBezTo>
                    <a:pt x="13350" y="2377"/>
                    <a:pt x="13291" y="2215"/>
                    <a:pt x="13204" y="2078"/>
                  </a:cubicBezTo>
                  <a:cubicBezTo>
                    <a:pt x="13145" y="1941"/>
                    <a:pt x="12857" y="1666"/>
                    <a:pt x="12712" y="1622"/>
                  </a:cubicBezTo>
                  <a:cubicBezTo>
                    <a:pt x="12570" y="1597"/>
                    <a:pt x="12570" y="1760"/>
                    <a:pt x="12424" y="1828"/>
                  </a:cubicBezTo>
                  <a:cubicBezTo>
                    <a:pt x="12251" y="1872"/>
                    <a:pt x="12278" y="1691"/>
                    <a:pt x="12223" y="1576"/>
                  </a:cubicBezTo>
                  <a:cubicBezTo>
                    <a:pt x="12136" y="1460"/>
                    <a:pt x="12136" y="1622"/>
                    <a:pt x="11935" y="1597"/>
                  </a:cubicBezTo>
                  <a:cubicBezTo>
                    <a:pt x="11730" y="1576"/>
                    <a:pt x="11443" y="1532"/>
                    <a:pt x="11328" y="1554"/>
                  </a:cubicBezTo>
                  <a:cubicBezTo>
                    <a:pt x="11242" y="1576"/>
                    <a:pt x="10808" y="1597"/>
                    <a:pt x="10548" y="1507"/>
                  </a:cubicBezTo>
                  <a:cubicBezTo>
                    <a:pt x="10256" y="1392"/>
                    <a:pt x="9969" y="1348"/>
                    <a:pt x="9910" y="1257"/>
                  </a:cubicBezTo>
                  <a:cubicBezTo>
                    <a:pt x="9827" y="1189"/>
                    <a:pt x="9910" y="1073"/>
                    <a:pt x="9969" y="958"/>
                  </a:cubicBezTo>
                  <a:cubicBezTo>
                    <a:pt x="10028" y="867"/>
                    <a:pt x="9827" y="777"/>
                    <a:pt x="9653" y="867"/>
                  </a:cubicBezTo>
                  <a:cubicBezTo>
                    <a:pt x="9508" y="936"/>
                    <a:pt x="9393" y="640"/>
                    <a:pt x="9393" y="640"/>
                  </a:cubicBezTo>
                  <a:cubicBezTo>
                    <a:pt x="9220" y="477"/>
                    <a:pt x="9161" y="456"/>
                    <a:pt x="8987" y="546"/>
                  </a:cubicBezTo>
                  <a:cubicBezTo>
                    <a:pt x="8814" y="615"/>
                    <a:pt x="8700" y="708"/>
                    <a:pt x="8672" y="546"/>
                  </a:cubicBezTo>
                  <a:cubicBezTo>
                    <a:pt x="8641" y="387"/>
                    <a:pt x="8585" y="387"/>
                    <a:pt x="8440" y="365"/>
                  </a:cubicBezTo>
                  <a:cubicBezTo>
                    <a:pt x="8266" y="340"/>
                    <a:pt x="8266" y="250"/>
                    <a:pt x="8325" y="134"/>
                  </a:cubicBezTo>
                  <a:cubicBezTo>
                    <a:pt x="8381" y="44"/>
                    <a:pt x="8294" y="0"/>
                    <a:pt x="8120" y="0"/>
                  </a:cubicBezTo>
                  <a:cubicBezTo>
                    <a:pt x="8034" y="69"/>
                    <a:pt x="7919" y="159"/>
                    <a:pt x="7919" y="228"/>
                  </a:cubicBezTo>
                  <a:cubicBezTo>
                    <a:pt x="7919" y="340"/>
                    <a:pt x="7746" y="409"/>
                    <a:pt x="7659" y="456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7" name="Google Shape;4057;p152"/>
            <p:cNvSpPr/>
            <p:nvPr/>
          </p:nvSpPr>
          <p:spPr>
            <a:xfrm>
              <a:off x="4308" y="2769817"/>
              <a:ext cx="2477799" cy="2368183"/>
            </a:xfrm>
            <a:custGeom>
              <a:avLst/>
              <a:gdLst/>
              <a:ahLst/>
              <a:cxnLst/>
              <a:rect l="0" t="0" r="0" b="0"/>
              <a:pathLst>
                <a:path w="21554" h="21600" extrusionOk="0">
                  <a:moveTo>
                    <a:pt x="3395" y="21600"/>
                  </a:moveTo>
                  <a:cubicBezTo>
                    <a:pt x="3291" y="21600"/>
                    <a:pt x="3228" y="21468"/>
                    <a:pt x="3185" y="21337"/>
                  </a:cubicBezTo>
                  <a:cubicBezTo>
                    <a:pt x="3164" y="21316"/>
                    <a:pt x="3164" y="21271"/>
                    <a:pt x="3144" y="21250"/>
                  </a:cubicBezTo>
                  <a:cubicBezTo>
                    <a:pt x="3078" y="21140"/>
                    <a:pt x="3058" y="21119"/>
                    <a:pt x="2994" y="21119"/>
                  </a:cubicBezTo>
                  <a:cubicBezTo>
                    <a:pt x="2974" y="21119"/>
                    <a:pt x="2954" y="21119"/>
                    <a:pt x="2954" y="21119"/>
                  </a:cubicBezTo>
                  <a:cubicBezTo>
                    <a:pt x="2911" y="21119"/>
                    <a:pt x="2890" y="21184"/>
                    <a:pt x="2867" y="21295"/>
                  </a:cubicBezTo>
                  <a:cubicBezTo>
                    <a:pt x="2847" y="21403"/>
                    <a:pt x="2847" y="21403"/>
                    <a:pt x="2847" y="21403"/>
                  </a:cubicBezTo>
                  <a:cubicBezTo>
                    <a:pt x="2784" y="21358"/>
                    <a:pt x="2784" y="21358"/>
                    <a:pt x="2784" y="21358"/>
                  </a:cubicBezTo>
                  <a:cubicBezTo>
                    <a:pt x="2740" y="21316"/>
                    <a:pt x="2720" y="21295"/>
                    <a:pt x="2700" y="21250"/>
                  </a:cubicBezTo>
                  <a:cubicBezTo>
                    <a:pt x="2593" y="21074"/>
                    <a:pt x="2637" y="20942"/>
                    <a:pt x="2761" y="20679"/>
                  </a:cubicBezTo>
                  <a:cubicBezTo>
                    <a:pt x="2847" y="20506"/>
                    <a:pt x="2804" y="20482"/>
                    <a:pt x="2740" y="20395"/>
                  </a:cubicBezTo>
                  <a:cubicBezTo>
                    <a:pt x="2700" y="20350"/>
                    <a:pt x="2677" y="20308"/>
                    <a:pt x="2637" y="20243"/>
                  </a:cubicBezTo>
                  <a:cubicBezTo>
                    <a:pt x="2550" y="20045"/>
                    <a:pt x="2446" y="19914"/>
                    <a:pt x="2256" y="19914"/>
                  </a:cubicBezTo>
                  <a:cubicBezTo>
                    <a:pt x="2233" y="19914"/>
                    <a:pt x="2192" y="19914"/>
                    <a:pt x="2172" y="19914"/>
                  </a:cubicBezTo>
                  <a:cubicBezTo>
                    <a:pt x="2086" y="19935"/>
                    <a:pt x="2022" y="19955"/>
                    <a:pt x="1979" y="19955"/>
                  </a:cubicBezTo>
                  <a:cubicBezTo>
                    <a:pt x="1895" y="19955"/>
                    <a:pt x="1855" y="19893"/>
                    <a:pt x="1832" y="19848"/>
                  </a:cubicBezTo>
                  <a:cubicBezTo>
                    <a:pt x="1832" y="19827"/>
                    <a:pt x="1811" y="19803"/>
                    <a:pt x="1791" y="19782"/>
                  </a:cubicBezTo>
                  <a:cubicBezTo>
                    <a:pt x="1768" y="19737"/>
                    <a:pt x="1748" y="19716"/>
                    <a:pt x="1728" y="19695"/>
                  </a:cubicBezTo>
                  <a:cubicBezTo>
                    <a:pt x="1664" y="19606"/>
                    <a:pt x="1601" y="19540"/>
                    <a:pt x="1641" y="19301"/>
                  </a:cubicBezTo>
                  <a:cubicBezTo>
                    <a:pt x="1685" y="19124"/>
                    <a:pt x="1728" y="19103"/>
                    <a:pt x="1811" y="19058"/>
                  </a:cubicBezTo>
                  <a:cubicBezTo>
                    <a:pt x="1855" y="19058"/>
                    <a:pt x="1918" y="19017"/>
                    <a:pt x="2022" y="18927"/>
                  </a:cubicBezTo>
                  <a:cubicBezTo>
                    <a:pt x="2086" y="18882"/>
                    <a:pt x="2149" y="18816"/>
                    <a:pt x="2172" y="18795"/>
                  </a:cubicBezTo>
                  <a:lnTo>
                    <a:pt x="2149" y="18774"/>
                  </a:lnTo>
                  <a:cubicBezTo>
                    <a:pt x="2129" y="18753"/>
                    <a:pt x="2109" y="18709"/>
                    <a:pt x="2086" y="18643"/>
                  </a:cubicBezTo>
                  <a:cubicBezTo>
                    <a:pt x="2065" y="18577"/>
                    <a:pt x="2042" y="18577"/>
                    <a:pt x="2042" y="18577"/>
                  </a:cubicBezTo>
                  <a:cubicBezTo>
                    <a:pt x="2022" y="18577"/>
                    <a:pt x="2002" y="18577"/>
                    <a:pt x="2002" y="18577"/>
                  </a:cubicBezTo>
                  <a:cubicBezTo>
                    <a:pt x="1959" y="18598"/>
                    <a:pt x="1918" y="18598"/>
                    <a:pt x="1875" y="18598"/>
                  </a:cubicBezTo>
                  <a:cubicBezTo>
                    <a:pt x="1832" y="18598"/>
                    <a:pt x="1768" y="18598"/>
                    <a:pt x="1705" y="18556"/>
                  </a:cubicBezTo>
                  <a:cubicBezTo>
                    <a:pt x="1537" y="18490"/>
                    <a:pt x="1514" y="18446"/>
                    <a:pt x="1514" y="18335"/>
                  </a:cubicBezTo>
                  <a:cubicBezTo>
                    <a:pt x="1514" y="18293"/>
                    <a:pt x="1514" y="18227"/>
                    <a:pt x="1494" y="18138"/>
                  </a:cubicBezTo>
                  <a:cubicBezTo>
                    <a:pt x="1451" y="18030"/>
                    <a:pt x="1431" y="17985"/>
                    <a:pt x="1431" y="17940"/>
                  </a:cubicBezTo>
                  <a:cubicBezTo>
                    <a:pt x="1387" y="17853"/>
                    <a:pt x="1387" y="17833"/>
                    <a:pt x="1324" y="17722"/>
                  </a:cubicBezTo>
                  <a:cubicBezTo>
                    <a:pt x="1304" y="17677"/>
                    <a:pt x="1284" y="17677"/>
                    <a:pt x="1240" y="17677"/>
                  </a:cubicBezTo>
                  <a:cubicBezTo>
                    <a:pt x="1220" y="17677"/>
                    <a:pt x="1177" y="17677"/>
                    <a:pt x="1134" y="17701"/>
                  </a:cubicBezTo>
                  <a:cubicBezTo>
                    <a:pt x="1093" y="17722"/>
                    <a:pt x="1050" y="17722"/>
                    <a:pt x="987" y="17722"/>
                  </a:cubicBezTo>
                  <a:cubicBezTo>
                    <a:pt x="966" y="17722"/>
                    <a:pt x="943" y="17722"/>
                    <a:pt x="923" y="17722"/>
                  </a:cubicBezTo>
                  <a:cubicBezTo>
                    <a:pt x="860" y="17701"/>
                    <a:pt x="796" y="17677"/>
                    <a:pt x="776" y="17614"/>
                  </a:cubicBezTo>
                  <a:cubicBezTo>
                    <a:pt x="733" y="17549"/>
                    <a:pt x="733" y="17438"/>
                    <a:pt x="776" y="17285"/>
                  </a:cubicBezTo>
                  <a:cubicBezTo>
                    <a:pt x="819" y="17154"/>
                    <a:pt x="796" y="17130"/>
                    <a:pt x="712" y="17109"/>
                  </a:cubicBezTo>
                  <a:cubicBezTo>
                    <a:pt x="692" y="17109"/>
                    <a:pt x="649" y="17088"/>
                    <a:pt x="626" y="17064"/>
                  </a:cubicBezTo>
                  <a:cubicBezTo>
                    <a:pt x="565" y="17043"/>
                    <a:pt x="438" y="16956"/>
                    <a:pt x="459" y="16867"/>
                  </a:cubicBezTo>
                  <a:cubicBezTo>
                    <a:pt x="459" y="16825"/>
                    <a:pt x="502" y="16801"/>
                    <a:pt x="565" y="16780"/>
                  </a:cubicBezTo>
                  <a:cubicBezTo>
                    <a:pt x="692" y="16759"/>
                    <a:pt x="712" y="16669"/>
                    <a:pt x="712" y="16451"/>
                  </a:cubicBezTo>
                  <a:cubicBezTo>
                    <a:pt x="712" y="16341"/>
                    <a:pt x="756" y="16299"/>
                    <a:pt x="839" y="16299"/>
                  </a:cubicBezTo>
                  <a:cubicBezTo>
                    <a:pt x="880" y="16299"/>
                    <a:pt x="903" y="16299"/>
                    <a:pt x="943" y="16299"/>
                  </a:cubicBezTo>
                  <a:cubicBezTo>
                    <a:pt x="987" y="16299"/>
                    <a:pt x="1030" y="16320"/>
                    <a:pt x="1073" y="16320"/>
                  </a:cubicBezTo>
                  <a:cubicBezTo>
                    <a:pt x="1093" y="16320"/>
                    <a:pt x="1113" y="16320"/>
                    <a:pt x="1134" y="16299"/>
                  </a:cubicBezTo>
                  <a:cubicBezTo>
                    <a:pt x="1157" y="16299"/>
                    <a:pt x="1177" y="16299"/>
                    <a:pt x="1197" y="16275"/>
                  </a:cubicBezTo>
                  <a:cubicBezTo>
                    <a:pt x="1220" y="16233"/>
                    <a:pt x="1197" y="16167"/>
                    <a:pt x="1177" y="16080"/>
                  </a:cubicBezTo>
                  <a:cubicBezTo>
                    <a:pt x="1177" y="16015"/>
                    <a:pt x="1157" y="15949"/>
                    <a:pt x="1157" y="15883"/>
                  </a:cubicBezTo>
                  <a:cubicBezTo>
                    <a:pt x="1157" y="15662"/>
                    <a:pt x="1157" y="15662"/>
                    <a:pt x="1050" y="15662"/>
                  </a:cubicBezTo>
                  <a:cubicBezTo>
                    <a:pt x="943" y="15662"/>
                    <a:pt x="819" y="15620"/>
                    <a:pt x="776" y="15530"/>
                  </a:cubicBezTo>
                  <a:cubicBezTo>
                    <a:pt x="756" y="15464"/>
                    <a:pt x="733" y="15399"/>
                    <a:pt x="819" y="15267"/>
                  </a:cubicBezTo>
                  <a:cubicBezTo>
                    <a:pt x="839" y="15225"/>
                    <a:pt x="860" y="15159"/>
                    <a:pt x="860" y="15136"/>
                  </a:cubicBezTo>
                  <a:cubicBezTo>
                    <a:pt x="839" y="15115"/>
                    <a:pt x="796" y="15094"/>
                    <a:pt x="796" y="15094"/>
                  </a:cubicBezTo>
                  <a:cubicBezTo>
                    <a:pt x="776" y="15094"/>
                    <a:pt x="776" y="15115"/>
                    <a:pt x="756" y="15115"/>
                  </a:cubicBezTo>
                  <a:cubicBezTo>
                    <a:pt x="712" y="15115"/>
                    <a:pt x="669" y="15136"/>
                    <a:pt x="606" y="15136"/>
                  </a:cubicBezTo>
                  <a:cubicBezTo>
                    <a:pt x="542" y="15136"/>
                    <a:pt x="438" y="15136"/>
                    <a:pt x="288" y="15180"/>
                  </a:cubicBezTo>
                  <a:cubicBezTo>
                    <a:pt x="268" y="15180"/>
                    <a:pt x="225" y="15180"/>
                    <a:pt x="205" y="15180"/>
                  </a:cubicBezTo>
                  <a:cubicBezTo>
                    <a:pt x="162" y="15180"/>
                    <a:pt x="121" y="15180"/>
                    <a:pt x="98" y="15136"/>
                  </a:cubicBezTo>
                  <a:cubicBezTo>
                    <a:pt x="58" y="15094"/>
                    <a:pt x="58" y="14983"/>
                    <a:pt x="78" y="14872"/>
                  </a:cubicBezTo>
                  <a:cubicBezTo>
                    <a:pt x="78" y="14831"/>
                    <a:pt x="78" y="14786"/>
                    <a:pt x="78" y="14720"/>
                  </a:cubicBezTo>
                  <a:cubicBezTo>
                    <a:pt x="78" y="14633"/>
                    <a:pt x="58" y="14567"/>
                    <a:pt x="35" y="14502"/>
                  </a:cubicBezTo>
                  <a:cubicBezTo>
                    <a:pt x="-6" y="14391"/>
                    <a:pt x="-26" y="14304"/>
                    <a:pt x="58" y="14218"/>
                  </a:cubicBezTo>
                  <a:cubicBezTo>
                    <a:pt x="141" y="14152"/>
                    <a:pt x="185" y="14128"/>
                    <a:pt x="225" y="14128"/>
                  </a:cubicBezTo>
                  <a:cubicBezTo>
                    <a:pt x="268" y="14128"/>
                    <a:pt x="332" y="14152"/>
                    <a:pt x="332" y="14283"/>
                  </a:cubicBezTo>
                  <a:cubicBezTo>
                    <a:pt x="332" y="14325"/>
                    <a:pt x="352" y="14370"/>
                    <a:pt x="395" y="14415"/>
                  </a:cubicBezTo>
                  <a:cubicBezTo>
                    <a:pt x="438" y="14457"/>
                    <a:pt x="479" y="14481"/>
                    <a:pt x="502" y="14481"/>
                  </a:cubicBezTo>
                  <a:cubicBezTo>
                    <a:pt x="502" y="14481"/>
                    <a:pt x="502" y="14481"/>
                    <a:pt x="522" y="14457"/>
                  </a:cubicBezTo>
                  <a:cubicBezTo>
                    <a:pt x="522" y="14436"/>
                    <a:pt x="542" y="14391"/>
                    <a:pt x="565" y="14349"/>
                  </a:cubicBezTo>
                  <a:cubicBezTo>
                    <a:pt x="626" y="14239"/>
                    <a:pt x="692" y="14086"/>
                    <a:pt x="819" y="13975"/>
                  </a:cubicBezTo>
                  <a:cubicBezTo>
                    <a:pt x="880" y="13934"/>
                    <a:pt x="923" y="13910"/>
                    <a:pt x="966" y="13889"/>
                  </a:cubicBezTo>
                  <a:cubicBezTo>
                    <a:pt x="987" y="13868"/>
                    <a:pt x="1007" y="13868"/>
                    <a:pt x="1073" y="13757"/>
                  </a:cubicBezTo>
                  <a:cubicBezTo>
                    <a:pt x="1157" y="13560"/>
                    <a:pt x="1284" y="13515"/>
                    <a:pt x="1431" y="13452"/>
                  </a:cubicBezTo>
                  <a:cubicBezTo>
                    <a:pt x="1474" y="13431"/>
                    <a:pt x="1474" y="13431"/>
                    <a:pt x="1474" y="13431"/>
                  </a:cubicBezTo>
                  <a:cubicBezTo>
                    <a:pt x="1558" y="13407"/>
                    <a:pt x="1621" y="13386"/>
                    <a:pt x="1641" y="13386"/>
                  </a:cubicBezTo>
                  <a:cubicBezTo>
                    <a:pt x="1664" y="13386"/>
                    <a:pt x="1685" y="13386"/>
                    <a:pt x="1685" y="13386"/>
                  </a:cubicBezTo>
                  <a:cubicBezTo>
                    <a:pt x="1685" y="13386"/>
                    <a:pt x="1685" y="13386"/>
                    <a:pt x="1685" y="13365"/>
                  </a:cubicBezTo>
                  <a:cubicBezTo>
                    <a:pt x="1685" y="13300"/>
                    <a:pt x="1621" y="13234"/>
                    <a:pt x="1621" y="13234"/>
                  </a:cubicBezTo>
                  <a:cubicBezTo>
                    <a:pt x="1601" y="13189"/>
                    <a:pt x="1601" y="13189"/>
                    <a:pt x="1601" y="13189"/>
                  </a:cubicBezTo>
                  <a:cubicBezTo>
                    <a:pt x="1832" y="13016"/>
                    <a:pt x="1832" y="13016"/>
                    <a:pt x="1832" y="13016"/>
                  </a:cubicBezTo>
                  <a:cubicBezTo>
                    <a:pt x="1832" y="13016"/>
                    <a:pt x="1811" y="13016"/>
                    <a:pt x="1791" y="13016"/>
                  </a:cubicBezTo>
                  <a:cubicBezTo>
                    <a:pt x="1791" y="13016"/>
                    <a:pt x="1748" y="13016"/>
                    <a:pt x="1728" y="13037"/>
                  </a:cubicBezTo>
                  <a:cubicBezTo>
                    <a:pt x="1621" y="13102"/>
                    <a:pt x="1494" y="13168"/>
                    <a:pt x="1367" y="13168"/>
                  </a:cubicBezTo>
                  <a:cubicBezTo>
                    <a:pt x="1304" y="13168"/>
                    <a:pt x="1240" y="13147"/>
                    <a:pt x="1177" y="13102"/>
                  </a:cubicBezTo>
                  <a:cubicBezTo>
                    <a:pt x="1134" y="13081"/>
                    <a:pt x="1113" y="13037"/>
                    <a:pt x="1093" y="12992"/>
                  </a:cubicBezTo>
                  <a:cubicBezTo>
                    <a:pt x="1073" y="12773"/>
                    <a:pt x="1304" y="12468"/>
                    <a:pt x="1324" y="12424"/>
                  </a:cubicBezTo>
                  <a:cubicBezTo>
                    <a:pt x="1387" y="12358"/>
                    <a:pt x="1451" y="12271"/>
                    <a:pt x="1514" y="12160"/>
                  </a:cubicBezTo>
                  <a:cubicBezTo>
                    <a:pt x="1578" y="12029"/>
                    <a:pt x="1641" y="11897"/>
                    <a:pt x="1748" y="11745"/>
                  </a:cubicBezTo>
                  <a:cubicBezTo>
                    <a:pt x="1855" y="11613"/>
                    <a:pt x="1938" y="11568"/>
                    <a:pt x="1979" y="11524"/>
                  </a:cubicBezTo>
                  <a:cubicBezTo>
                    <a:pt x="2042" y="11482"/>
                    <a:pt x="2086" y="11458"/>
                    <a:pt x="2109" y="11371"/>
                  </a:cubicBezTo>
                  <a:cubicBezTo>
                    <a:pt x="2129" y="11284"/>
                    <a:pt x="2129" y="11195"/>
                    <a:pt x="2129" y="11108"/>
                  </a:cubicBezTo>
                  <a:cubicBezTo>
                    <a:pt x="2109" y="11000"/>
                    <a:pt x="2109" y="10845"/>
                    <a:pt x="2172" y="10671"/>
                  </a:cubicBezTo>
                  <a:cubicBezTo>
                    <a:pt x="2276" y="10474"/>
                    <a:pt x="2212" y="10298"/>
                    <a:pt x="2149" y="10100"/>
                  </a:cubicBezTo>
                  <a:cubicBezTo>
                    <a:pt x="2149" y="10055"/>
                    <a:pt x="2129" y="9993"/>
                    <a:pt x="2109" y="9927"/>
                  </a:cubicBezTo>
                  <a:cubicBezTo>
                    <a:pt x="2065" y="9792"/>
                    <a:pt x="2022" y="9706"/>
                    <a:pt x="2002" y="9640"/>
                  </a:cubicBezTo>
                  <a:cubicBezTo>
                    <a:pt x="1959" y="9598"/>
                    <a:pt x="1938" y="9532"/>
                    <a:pt x="1918" y="9443"/>
                  </a:cubicBezTo>
                  <a:cubicBezTo>
                    <a:pt x="1875" y="9311"/>
                    <a:pt x="1811" y="9179"/>
                    <a:pt x="1601" y="8961"/>
                  </a:cubicBezTo>
                  <a:cubicBezTo>
                    <a:pt x="1494" y="8874"/>
                    <a:pt x="1451" y="8788"/>
                    <a:pt x="1451" y="8719"/>
                  </a:cubicBezTo>
                  <a:cubicBezTo>
                    <a:pt x="1451" y="8653"/>
                    <a:pt x="1514" y="8590"/>
                    <a:pt x="1601" y="8525"/>
                  </a:cubicBezTo>
                  <a:cubicBezTo>
                    <a:pt x="1641" y="8501"/>
                    <a:pt x="1641" y="8480"/>
                    <a:pt x="1641" y="8480"/>
                  </a:cubicBezTo>
                  <a:cubicBezTo>
                    <a:pt x="1641" y="8435"/>
                    <a:pt x="1514" y="8390"/>
                    <a:pt x="1431" y="8348"/>
                  </a:cubicBezTo>
                  <a:cubicBezTo>
                    <a:pt x="1387" y="8327"/>
                    <a:pt x="1387" y="8327"/>
                    <a:pt x="1387" y="8327"/>
                  </a:cubicBezTo>
                  <a:cubicBezTo>
                    <a:pt x="1197" y="8261"/>
                    <a:pt x="1157" y="8151"/>
                    <a:pt x="1157" y="7953"/>
                  </a:cubicBezTo>
                  <a:cubicBezTo>
                    <a:pt x="1157" y="7735"/>
                    <a:pt x="1157" y="7646"/>
                    <a:pt x="1030" y="7580"/>
                  </a:cubicBezTo>
                  <a:cubicBezTo>
                    <a:pt x="943" y="7559"/>
                    <a:pt x="860" y="7538"/>
                    <a:pt x="819" y="7538"/>
                  </a:cubicBezTo>
                  <a:cubicBezTo>
                    <a:pt x="756" y="7538"/>
                    <a:pt x="733" y="7559"/>
                    <a:pt x="712" y="7559"/>
                  </a:cubicBezTo>
                  <a:cubicBezTo>
                    <a:pt x="626" y="7580"/>
                    <a:pt x="626" y="7580"/>
                    <a:pt x="626" y="7580"/>
                  </a:cubicBezTo>
                  <a:cubicBezTo>
                    <a:pt x="669" y="7493"/>
                    <a:pt x="669" y="7493"/>
                    <a:pt x="669" y="7493"/>
                  </a:cubicBezTo>
                  <a:cubicBezTo>
                    <a:pt x="669" y="7472"/>
                    <a:pt x="756" y="7361"/>
                    <a:pt x="923" y="7296"/>
                  </a:cubicBezTo>
                  <a:cubicBezTo>
                    <a:pt x="987" y="7275"/>
                    <a:pt x="987" y="7230"/>
                    <a:pt x="987" y="7230"/>
                  </a:cubicBezTo>
                  <a:cubicBezTo>
                    <a:pt x="1007" y="7164"/>
                    <a:pt x="943" y="7077"/>
                    <a:pt x="839" y="7012"/>
                  </a:cubicBezTo>
                  <a:cubicBezTo>
                    <a:pt x="756" y="6925"/>
                    <a:pt x="692" y="6814"/>
                    <a:pt x="712" y="6728"/>
                  </a:cubicBezTo>
                  <a:cubicBezTo>
                    <a:pt x="733" y="6683"/>
                    <a:pt x="776" y="6617"/>
                    <a:pt x="903" y="6596"/>
                  </a:cubicBezTo>
                  <a:cubicBezTo>
                    <a:pt x="1113" y="6551"/>
                    <a:pt x="1220" y="6506"/>
                    <a:pt x="1261" y="6399"/>
                  </a:cubicBezTo>
                  <a:cubicBezTo>
                    <a:pt x="1304" y="6312"/>
                    <a:pt x="1387" y="6246"/>
                    <a:pt x="1474" y="6246"/>
                  </a:cubicBezTo>
                  <a:cubicBezTo>
                    <a:pt x="1494" y="6246"/>
                    <a:pt x="1558" y="6246"/>
                    <a:pt x="1601" y="6333"/>
                  </a:cubicBezTo>
                  <a:cubicBezTo>
                    <a:pt x="1664" y="6441"/>
                    <a:pt x="1728" y="6485"/>
                    <a:pt x="1959" y="6485"/>
                  </a:cubicBezTo>
                  <a:cubicBezTo>
                    <a:pt x="1979" y="6485"/>
                    <a:pt x="2002" y="6485"/>
                    <a:pt x="2002" y="6485"/>
                  </a:cubicBezTo>
                  <a:cubicBezTo>
                    <a:pt x="2022" y="6441"/>
                    <a:pt x="1875" y="6267"/>
                    <a:pt x="1832" y="6201"/>
                  </a:cubicBezTo>
                  <a:cubicBezTo>
                    <a:pt x="1791" y="6177"/>
                    <a:pt x="1768" y="6136"/>
                    <a:pt x="1748" y="6112"/>
                  </a:cubicBezTo>
                  <a:cubicBezTo>
                    <a:pt x="1705" y="6049"/>
                    <a:pt x="1728" y="6004"/>
                    <a:pt x="1728" y="5983"/>
                  </a:cubicBezTo>
                  <a:cubicBezTo>
                    <a:pt x="1768" y="5872"/>
                    <a:pt x="1959" y="5872"/>
                    <a:pt x="1979" y="5872"/>
                  </a:cubicBezTo>
                  <a:cubicBezTo>
                    <a:pt x="2086" y="5872"/>
                    <a:pt x="2129" y="6004"/>
                    <a:pt x="2172" y="6112"/>
                  </a:cubicBezTo>
                  <a:cubicBezTo>
                    <a:pt x="2192" y="6156"/>
                    <a:pt x="2212" y="6201"/>
                    <a:pt x="2233" y="6246"/>
                  </a:cubicBezTo>
                  <a:cubicBezTo>
                    <a:pt x="2256" y="6312"/>
                    <a:pt x="2319" y="6333"/>
                    <a:pt x="2446" y="6333"/>
                  </a:cubicBezTo>
                  <a:cubicBezTo>
                    <a:pt x="2510" y="6333"/>
                    <a:pt x="2573" y="6333"/>
                    <a:pt x="2637" y="6312"/>
                  </a:cubicBezTo>
                  <a:cubicBezTo>
                    <a:pt x="2657" y="6312"/>
                    <a:pt x="2677" y="6312"/>
                    <a:pt x="2700" y="6312"/>
                  </a:cubicBezTo>
                  <a:cubicBezTo>
                    <a:pt x="2890" y="6312"/>
                    <a:pt x="3078" y="6441"/>
                    <a:pt x="3228" y="6551"/>
                  </a:cubicBezTo>
                  <a:cubicBezTo>
                    <a:pt x="3312" y="6638"/>
                    <a:pt x="3375" y="6662"/>
                    <a:pt x="3418" y="6662"/>
                  </a:cubicBezTo>
                  <a:cubicBezTo>
                    <a:pt x="3418" y="6662"/>
                    <a:pt x="3438" y="6662"/>
                    <a:pt x="3459" y="6617"/>
                  </a:cubicBezTo>
                  <a:cubicBezTo>
                    <a:pt x="3459" y="6572"/>
                    <a:pt x="3418" y="6530"/>
                    <a:pt x="3375" y="6464"/>
                  </a:cubicBezTo>
                  <a:cubicBezTo>
                    <a:pt x="3312" y="6420"/>
                    <a:pt x="3268" y="6354"/>
                    <a:pt x="3291" y="6267"/>
                  </a:cubicBezTo>
                  <a:cubicBezTo>
                    <a:pt x="3312" y="6222"/>
                    <a:pt x="3355" y="6201"/>
                    <a:pt x="3395" y="6201"/>
                  </a:cubicBezTo>
                  <a:cubicBezTo>
                    <a:pt x="3502" y="6201"/>
                    <a:pt x="3629" y="6288"/>
                    <a:pt x="3712" y="6399"/>
                  </a:cubicBezTo>
                  <a:cubicBezTo>
                    <a:pt x="3756" y="6441"/>
                    <a:pt x="3799" y="6441"/>
                    <a:pt x="3839" y="6441"/>
                  </a:cubicBezTo>
                  <a:cubicBezTo>
                    <a:pt x="3946" y="6441"/>
                    <a:pt x="4093" y="6354"/>
                    <a:pt x="4157" y="6288"/>
                  </a:cubicBezTo>
                  <a:cubicBezTo>
                    <a:pt x="4263" y="6177"/>
                    <a:pt x="4771" y="5983"/>
                    <a:pt x="4962" y="5917"/>
                  </a:cubicBezTo>
                  <a:cubicBezTo>
                    <a:pt x="5002" y="5893"/>
                    <a:pt x="5045" y="5872"/>
                    <a:pt x="5088" y="5872"/>
                  </a:cubicBezTo>
                  <a:cubicBezTo>
                    <a:pt x="5192" y="5872"/>
                    <a:pt x="5299" y="5917"/>
                    <a:pt x="5342" y="6112"/>
                  </a:cubicBezTo>
                  <a:cubicBezTo>
                    <a:pt x="5342" y="6136"/>
                    <a:pt x="5342" y="6136"/>
                    <a:pt x="5362" y="6136"/>
                  </a:cubicBezTo>
                  <a:cubicBezTo>
                    <a:pt x="5446" y="6136"/>
                    <a:pt x="5636" y="5983"/>
                    <a:pt x="5700" y="5828"/>
                  </a:cubicBezTo>
                  <a:cubicBezTo>
                    <a:pt x="5784" y="5696"/>
                    <a:pt x="5807" y="5630"/>
                    <a:pt x="5870" y="5544"/>
                  </a:cubicBezTo>
                  <a:cubicBezTo>
                    <a:pt x="5890" y="5523"/>
                    <a:pt x="5911" y="5478"/>
                    <a:pt x="5934" y="5412"/>
                  </a:cubicBezTo>
                  <a:cubicBezTo>
                    <a:pt x="5997" y="5325"/>
                    <a:pt x="5997" y="5301"/>
                    <a:pt x="5934" y="5236"/>
                  </a:cubicBezTo>
                  <a:cubicBezTo>
                    <a:pt x="5911" y="5215"/>
                    <a:pt x="5890" y="5194"/>
                    <a:pt x="5870" y="5173"/>
                  </a:cubicBezTo>
                  <a:cubicBezTo>
                    <a:pt x="5784" y="5062"/>
                    <a:pt x="5660" y="4951"/>
                    <a:pt x="5489" y="4844"/>
                  </a:cubicBezTo>
                  <a:cubicBezTo>
                    <a:pt x="5426" y="4799"/>
                    <a:pt x="5426" y="4799"/>
                    <a:pt x="5426" y="4799"/>
                  </a:cubicBezTo>
                  <a:cubicBezTo>
                    <a:pt x="5299" y="4709"/>
                    <a:pt x="5215" y="4647"/>
                    <a:pt x="5215" y="4557"/>
                  </a:cubicBezTo>
                  <a:cubicBezTo>
                    <a:pt x="5192" y="4515"/>
                    <a:pt x="5215" y="4470"/>
                    <a:pt x="5256" y="4404"/>
                  </a:cubicBezTo>
                  <a:cubicBezTo>
                    <a:pt x="5299" y="4339"/>
                    <a:pt x="5319" y="4318"/>
                    <a:pt x="5362" y="4318"/>
                  </a:cubicBezTo>
                  <a:cubicBezTo>
                    <a:pt x="5383" y="4318"/>
                    <a:pt x="5406" y="4339"/>
                    <a:pt x="5406" y="4339"/>
                  </a:cubicBezTo>
                  <a:cubicBezTo>
                    <a:pt x="5426" y="4339"/>
                    <a:pt x="5426" y="4339"/>
                    <a:pt x="5426" y="4339"/>
                  </a:cubicBezTo>
                  <a:cubicBezTo>
                    <a:pt x="5426" y="4339"/>
                    <a:pt x="5446" y="4318"/>
                    <a:pt x="5446" y="4294"/>
                  </a:cubicBezTo>
                  <a:cubicBezTo>
                    <a:pt x="5489" y="4207"/>
                    <a:pt x="5616" y="3965"/>
                    <a:pt x="5847" y="3965"/>
                  </a:cubicBezTo>
                  <a:cubicBezTo>
                    <a:pt x="6037" y="3965"/>
                    <a:pt x="6124" y="3965"/>
                    <a:pt x="6208" y="3878"/>
                  </a:cubicBezTo>
                  <a:cubicBezTo>
                    <a:pt x="6251" y="3857"/>
                    <a:pt x="6271" y="3770"/>
                    <a:pt x="6314" y="3681"/>
                  </a:cubicBezTo>
                  <a:cubicBezTo>
                    <a:pt x="6355" y="3570"/>
                    <a:pt x="6398" y="3442"/>
                    <a:pt x="6482" y="3376"/>
                  </a:cubicBezTo>
                  <a:cubicBezTo>
                    <a:pt x="6545" y="3307"/>
                    <a:pt x="6609" y="3307"/>
                    <a:pt x="6672" y="3307"/>
                  </a:cubicBezTo>
                  <a:cubicBezTo>
                    <a:pt x="6736" y="3307"/>
                    <a:pt x="6759" y="3307"/>
                    <a:pt x="6779" y="3244"/>
                  </a:cubicBezTo>
                  <a:cubicBezTo>
                    <a:pt x="6799" y="3220"/>
                    <a:pt x="6822" y="3199"/>
                    <a:pt x="6822" y="3178"/>
                  </a:cubicBezTo>
                  <a:cubicBezTo>
                    <a:pt x="6862" y="3068"/>
                    <a:pt x="6906" y="2957"/>
                    <a:pt x="7116" y="2915"/>
                  </a:cubicBezTo>
                  <a:cubicBezTo>
                    <a:pt x="7263" y="2891"/>
                    <a:pt x="7370" y="2826"/>
                    <a:pt x="7434" y="2784"/>
                  </a:cubicBezTo>
                  <a:cubicBezTo>
                    <a:pt x="7454" y="2784"/>
                    <a:pt x="7454" y="2784"/>
                    <a:pt x="7454" y="2784"/>
                  </a:cubicBezTo>
                  <a:cubicBezTo>
                    <a:pt x="7604" y="2784"/>
                    <a:pt x="7667" y="2739"/>
                    <a:pt x="7708" y="2694"/>
                  </a:cubicBezTo>
                  <a:cubicBezTo>
                    <a:pt x="7794" y="2562"/>
                    <a:pt x="8045" y="2542"/>
                    <a:pt x="8279" y="2542"/>
                  </a:cubicBezTo>
                  <a:cubicBezTo>
                    <a:pt x="8342" y="2542"/>
                    <a:pt x="8386" y="2542"/>
                    <a:pt x="8426" y="2521"/>
                  </a:cubicBezTo>
                  <a:cubicBezTo>
                    <a:pt x="8449" y="2521"/>
                    <a:pt x="8469" y="2521"/>
                    <a:pt x="8512" y="2521"/>
                  </a:cubicBezTo>
                  <a:cubicBezTo>
                    <a:pt x="8680" y="2476"/>
                    <a:pt x="9061" y="2431"/>
                    <a:pt x="9211" y="2278"/>
                  </a:cubicBezTo>
                  <a:cubicBezTo>
                    <a:pt x="9335" y="2147"/>
                    <a:pt x="9588" y="1973"/>
                    <a:pt x="9779" y="1863"/>
                  </a:cubicBezTo>
                  <a:cubicBezTo>
                    <a:pt x="9842" y="1818"/>
                    <a:pt x="9886" y="1797"/>
                    <a:pt x="9929" y="1776"/>
                  </a:cubicBezTo>
                  <a:cubicBezTo>
                    <a:pt x="10076" y="1665"/>
                    <a:pt x="10203" y="1579"/>
                    <a:pt x="10373" y="1489"/>
                  </a:cubicBezTo>
                  <a:cubicBezTo>
                    <a:pt x="10497" y="1423"/>
                    <a:pt x="10497" y="1381"/>
                    <a:pt x="10520" y="1337"/>
                  </a:cubicBezTo>
                  <a:cubicBezTo>
                    <a:pt x="10540" y="1316"/>
                    <a:pt x="10540" y="1292"/>
                    <a:pt x="10540" y="1271"/>
                  </a:cubicBezTo>
                  <a:cubicBezTo>
                    <a:pt x="10561" y="1271"/>
                    <a:pt x="10561" y="1250"/>
                    <a:pt x="10584" y="1229"/>
                  </a:cubicBezTo>
                  <a:cubicBezTo>
                    <a:pt x="10604" y="1160"/>
                    <a:pt x="10627" y="1139"/>
                    <a:pt x="10520" y="1052"/>
                  </a:cubicBezTo>
                  <a:cubicBezTo>
                    <a:pt x="10457" y="1008"/>
                    <a:pt x="10434" y="966"/>
                    <a:pt x="10413" y="921"/>
                  </a:cubicBezTo>
                  <a:cubicBezTo>
                    <a:pt x="10413" y="876"/>
                    <a:pt x="10457" y="834"/>
                    <a:pt x="10477" y="789"/>
                  </a:cubicBezTo>
                  <a:cubicBezTo>
                    <a:pt x="10520" y="765"/>
                    <a:pt x="10540" y="724"/>
                    <a:pt x="10540" y="703"/>
                  </a:cubicBezTo>
                  <a:cubicBezTo>
                    <a:pt x="10584" y="592"/>
                    <a:pt x="10647" y="481"/>
                    <a:pt x="10751" y="481"/>
                  </a:cubicBezTo>
                  <a:cubicBezTo>
                    <a:pt x="10794" y="481"/>
                    <a:pt x="10837" y="505"/>
                    <a:pt x="10878" y="526"/>
                  </a:cubicBezTo>
                  <a:cubicBezTo>
                    <a:pt x="10941" y="571"/>
                    <a:pt x="11005" y="613"/>
                    <a:pt x="11048" y="658"/>
                  </a:cubicBezTo>
                  <a:cubicBezTo>
                    <a:pt x="11091" y="703"/>
                    <a:pt x="11132" y="745"/>
                    <a:pt x="11195" y="765"/>
                  </a:cubicBezTo>
                  <a:cubicBezTo>
                    <a:pt x="11302" y="810"/>
                    <a:pt x="11302" y="921"/>
                    <a:pt x="11302" y="1008"/>
                  </a:cubicBezTo>
                  <a:cubicBezTo>
                    <a:pt x="11302" y="1052"/>
                    <a:pt x="11302" y="1094"/>
                    <a:pt x="11322" y="1160"/>
                  </a:cubicBezTo>
                  <a:cubicBezTo>
                    <a:pt x="11365" y="1292"/>
                    <a:pt x="11449" y="1316"/>
                    <a:pt x="11576" y="1337"/>
                  </a:cubicBezTo>
                  <a:cubicBezTo>
                    <a:pt x="11683" y="1357"/>
                    <a:pt x="11726" y="1402"/>
                    <a:pt x="11786" y="1468"/>
                  </a:cubicBezTo>
                  <a:cubicBezTo>
                    <a:pt x="11810" y="1468"/>
                    <a:pt x="11830" y="1489"/>
                    <a:pt x="11873" y="1513"/>
                  </a:cubicBezTo>
                  <a:cubicBezTo>
                    <a:pt x="11913" y="1555"/>
                    <a:pt x="11957" y="1555"/>
                    <a:pt x="12020" y="1555"/>
                  </a:cubicBezTo>
                  <a:cubicBezTo>
                    <a:pt x="12063" y="1555"/>
                    <a:pt x="12127" y="1555"/>
                    <a:pt x="12147" y="1513"/>
                  </a:cubicBezTo>
                  <a:cubicBezTo>
                    <a:pt x="12190" y="1489"/>
                    <a:pt x="12254" y="1468"/>
                    <a:pt x="12337" y="1468"/>
                  </a:cubicBezTo>
                  <a:cubicBezTo>
                    <a:pt x="12444" y="1468"/>
                    <a:pt x="12571" y="1513"/>
                    <a:pt x="12611" y="1600"/>
                  </a:cubicBezTo>
                  <a:cubicBezTo>
                    <a:pt x="12632" y="1665"/>
                    <a:pt x="12655" y="1731"/>
                    <a:pt x="12675" y="1776"/>
                  </a:cubicBezTo>
                  <a:cubicBezTo>
                    <a:pt x="12698" y="1908"/>
                    <a:pt x="12718" y="1973"/>
                    <a:pt x="12782" y="1994"/>
                  </a:cubicBezTo>
                  <a:cubicBezTo>
                    <a:pt x="12886" y="2015"/>
                    <a:pt x="12929" y="2105"/>
                    <a:pt x="12929" y="2168"/>
                  </a:cubicBezTo>
                  <a:cubicBezTo>
                    <a:pt x="12929" y="2213"/>
                    <a:pt x="12886" y="2302"/>
                    <a:pt x="12718" y="2302"/>
                  </a:cubicBezTo>
                  <a:cubicBezTo>
                    <a:pt x="12655" y="2323"/>
                    <a:pt x="12611" y="2344"/>
                    <a:pt x="12611" y="2368"/>
                  </a:cubicBezTo>
                  <a:cubicBezTo>
                    <a:pt x="12591" y="2389"/>
                    <a:pt x="12611" y="2455"/>
                    <a:pt x="12632" y="2497"/>
                  </a:cubicBezTo>
                  <a:cubicBezTo>
                    <a:pt x="12655" y="2542"/>
                    <a:pt x="12655" y="2542"/>
                    <a:pt x="12655" y="2542"/>
                  </a:cubicBezTo>
                  <a:cubicBezTo>
                    <a:pt x="12698" y="2631"/>
                    <a:pt x="12698" y="2652"/>
                    <a:pt x="12632" y="2805"/>
                  </a:cubicBezTo>
                  <a:cubicBezTo>
                    <a:pt x="12611" y="2850"/>
                    <a:pt x="12611" y="2915"/>
                    <a:pt x="12611" y="2957"/>
                  </a:cubicBezTo>
                  <a:cubicBezTo>
                    <a:pt x="12611" y="3047"/>
                    <a:pt x="12611" y="3134"/>
                    <a:pt x="12485" y="3199"/>
                  </a:cubicBezTo>
                  <a:cubicBezTo>
                    <a:pt x="12401" y="3244"/>
                    <a:pt x="12401" y="3265"/>
                    <a:pt x="12401" y="3286"/>
                  </a:cubicBezTo>
                  <a:cubicBezTo>
                    <a:pt x="12401" y="3286"/>
                    <a:pt x="12401" y="3331"/>
                    <a:pt x="12508" y="3397"/>
                  </a:cubicBezTo>
                  <a:cubicBezTo>
                    <a:pt x="12675" y="3507"/>
                    <a:pt x="12761" y="3549"/>
                    <a:pt x="12865" y="3549"/>
                  </a:cubicBezTo>
                  <a:cubicBezTo>
                    <a:pt x="12886" y="3549"/>
                    <a:pt x="12909" y="3549"/>
                    <a:pt x="12929" y="3549"/>
                  </a:cubicBezTo>
                  <a:cubicBezTo>
                    <a:pt x="12949" y="3549"/>
                    <a:pt x="12972" y="3528"/>
                    <a:pt x="12972" y="3528"/>
                  </a:cubicBezTo>
                  <a:cubicBezTo>
                    <a:pt x="13036" y="3528"/>
                    <a:pt x="13056" y="3549"/>
                    <a:pt x="13079" y="3570"/>
                  </a:cubicBezTo>
                  <a:cubicBezTo>
                    <a:pt x="13119" y="3636"/>
                    <a:pt x="13099" y="3726"/>
                    <a:pt x="13056" y="3857"/>
                  </a:cubicBezTo>
                  <a:cubicBezTo>
                    <a:pt x="13036" y="3899"/>
                    <a:pt x="13036" y="3944"/>
                    <a:pt x="13036" y="3989"/>
                  </a:cubicBezTo>
                  <a:cubicBezTo>
                    <a:pt x="13036" y="4075"/>
                    <a:pt x="13012" y="4186"/>
                    <a:pt x="12825" y="4252"/>
                  </a:cubicBezTo>
                  <a:cubicBezTo>
                    <a:pt x="12782" y="4273"/>
                    <a:pt x="12782" y="4273"/>
                    <a:pt x="12782" y="4273"/>
                  </a:cubicBezTo>
                  <a:cubicBezTo>
                    <a:pt x="12611" y="4318"/>
                    <a:pt x="12591" y="4318"/>
                    <a:pt x="12464" y="4425"/>
                  </a:cubicBezTo>
                  <a:cubicBezTo>
                    <a:pt x="12421" y="4470"/>
                    <a:pt x="12358" y="4515"/>
                    <a:pt x="12358" y="4536"/>
                  </a:cubicBezTo>
                  <a:cubicBezTo>
                    <a:pt x="12358" y="4557"/>
                    <a:pt x="12358" y="4557"/>
                    <a:pt x="12444" y="4623"/>
                  </a:cubicBezTo>
                  <a:cubicBezTo>
                    <a:pt x="12528" y="4667"/>
                    <a:pt x="12571" y="4733"/>
                    <a:pt x="12611" y="4799"/>
                  </a:cubicBezTo>
                  <a:cubicBezTo>
                    <a:pt x="12655" y="4844"/>
                    <a:pt x="12655" y="4865"/>
                    <a:pt x="12698" y="4865"/>
                  </a:cubicBezTo>
                  <a:cubicBezTo>
                    <a:pt x="12718" y="4865"/>
                    <a:pt x="12718" y="4865"/>
                    <a:pt x="12738" y="4865"/>
                  </a:cubicBezTo>
                  <a:cubicBezTo>
                    <a:pt x="12909" y="4820"/>
                    <a:pt x="12992" y="4754"/>
                    <a:pt x="13056" y="4688"/>
                  </a:cubicBezTo>
                  <a:cubicBezTo>
                    <a:pt x="13119" y="4581"/>
                    <a:pt x="13226" y="4581"/>
                    <a:pt x="13310" y="4581"/>
                  </a:cubicBezTo>
                  <a:cubicBezTo>
                    <a:pt x="13353" y="4581"/>
                    <a:pt x="13416" y="4581"/>
                    <a:pt x="13480" y="4581"/>
                  </a:cubicBezTo>
                  <a:cubicBezTo>
                    <a:pt x="13563" y="4602"/>
                    <a:pt x="13627" y="4602"/>
                    <a:pt x="13690" y="4602"/>
                  </a:cubicBezTo>
                  <a:cubicBezTo>
                    <a:pt x="13797" y="4602"/>
                    <a:pt x="13881" y="4581"/>
                    <a:pt x="13944" y="4536"/>
                  </a:cubicBezTo>
                  <a:cubicBezTo>
                    <a:pt x="14028" y="4491"/>
                    <a:pt x="14048" y="4470"/>
                    <a:pt x="14091" y="4404"/>
                  </a:cubicBezTo>
                  <a:cubicBezTo>
                    <a:pt x="14114" y="4359"/>
                    <a:pt x="14135" y="4318"/>
                    <a:pt x="14178" y="4252"/>
                  </a:cubicBezTo>
                  <a:cubicBezTo>
                    <a:pt x="14218" y="4207"/>
                    <a:pt x="14238" y="4186"/>
                    <a:pt x="14262" y="4141"/>
                  </a:cubicBezTo>
                  <a:cubicBezTo>
                    <a:pt x="14325" y="4054"/>
                    <a:pt x="14365" y="3965"/>
                    <a:pt x="14492" y="3965"/>
                  </a:cubicBezTo>
                  <a:cubicBezTo>
                    <a:pt x="14515" y="3965"/>
                    <a:pt x="14536" y="3965"/>
                    <a:pt x="14536" y="3965"/>
                  </a:cubicBezTo>
                  <a:cubicBezTo>
                    <a:pt x="14579" y="3989"/>
                    <a:pt x="14599" y="3989"/>
                    <a:pt x="14619" y="3989"/>
                  </a:cubicBezTo>
                  <a:cubicBezTo>
                    <a:pt x="14662" y="3989"/>
                    <a:pt x="14683" y="3965"/>
                    <a:pt x="14726" y="3965"/>
                  </a:cubicBezTo>
                  <a:cubicBezTo>
                    <a:pt x="14746" y="3965"/>
                    <a:pt x="14789" y="3965"/>
                    <a:pt x="14810" y="3965"/>
                  </a:cubicBezTo>
                  <a:cubicBezTo>
                    <a:pt x="14873" y="3965"/>
                    <a:pt x="14936" y="3989"/>
                    <a:pt x="14980" y="4054"/>
                  </a:cubicBezTo>
                  <a:cubicBezTo>
                    <a:pt x="15043" y="4120"/>
                    <a:pt x="15147" y="4186"/>
                    <a:pt x="15213" y="4186"/>
                  </a:cubicBezTo>
                  <a:cubicBezTo>
                    <a:pt x="15234" y="4186"/>
                    <a:pt x="15254" y="4186"/>
                    <a:pt x="15254" y="4162"/>
                  </a:cubicBezTo>
                  <a:cubicBezTo>
                    <a:pt x="15297" y="4010"/>
                    <a:pt x="15361" y="3878"/>
                    <a:pt x="15551" y="3791"/>
                  </a:cubicBezTo>
                  <a:cubicBezTo>
                    <a:pt x="15591" y="3770"/>
                    <a:pt x="15591" y="3770"/>
                    <a:pt x="15591" y="3770"/>
                  </a:cubicBezTo>
                  <a:cubicBezTo>
                    <a:pt x="15718" y="3726"/>
                    <a:pt x="15952" y="3636"/>
                    <a:pt x="15909" y="3549"/>
                  </a:cubicBezTo>
                  <a:cubicBezTo>
                    <a:pt x="15888" y="3483"/>
                    <a:pt x="15845" y="3462"/>
                    <a:pt x="15782" y="3442"/>
                  </a:cubicBezTo>
                  <a:cubicBezTo>
                    <a:pt x="15741" y="3418"/>
                    <a:pt x="15698" y="3397"/>
                    <a:pt x="15655" y="3376"/>
                  </a:cubicBezTo>
                  <a:cubicBezTo>
                    <a:pt x="15591" y="3307"/>
                    <a:pt x="15571" y="3286"/>
                    <a:pt x="15614" y="3199"/>
                  </a:cubicBezTo>
                  <a:cubicBezTo>
                    <a:pt x="15614" y="3178"/>
                    <a:pt x="15635" y="3134"/>
                    <a:pt x="15655" y="3068"/>
                  </a:cubicBezTo>
                  <a:cubicBezTo>
                    <a:pt x="15718" y="2784"/>
                    <a:pt x="15782" y="2234"/>
                    <a:pt x="15698" y="2168"/>
                  </a:cubicBezTo>
                  <a:cubicBezTo>
                    <a:pt x="15591" y="2060"/>
                    <a:pt x="15571" y="1994"/>
                    <a:pt x="15551" y="1818"/>
                  </a:cubicBezTo>
                  <a:cubicBezTo>
                    <a:pt x="15531" y="1645"/>
                    <a:pt x="15361" y="1534"/>
                    <a:pt x="15213" y="1489"/>
                  </a:cubicBezTo>
                  <a:cubicBezTo>
                    <a:pt x="15023" y="1447"/>
                    <a:pt x="14873" y="1316"/>
                    <a:pt x="14810" y="1184"/>
                  </a:cubicBezTo>
                  <a:cubicBezTo>
                    <a:pt x="14810" y="1160"/>
                    <a:pt x="14789" y="1139"/>
                    <a:pt x="14789" y="1118"/>
                  </a:cubicBezTo>
                  <a:cubicBezTo>
                    <a:pt x="14746" y="1008"/>
                    <a:pt x="14683" y="900"/>
                    <a:pt x="14726" y="834"/>
                  </a:cubicBezTo>
                  <a:cubicBezTo>
                    <a:pt x="14746" y="789"/>
                    <a:pt x="14789" y="765"/>
                    <a:pt x="14853" y="765"/>
                  </a:cubicBezTo>
                  <a:cubicBezTo>
                    <a:pt x="14960" y="765"/>
                    <a:pt x="15023" y="789"/>
                    <a:pt x="15063" y="810"/>
                  </a:cubicBezTo>
                  <a:cubicBezTo>
                    <a:pt x="15127" y="810"/>
                    <a:pt x="15170" y="834"/>
                    <a:pt x="15213" y="834"/>
                  </a:cubicBezTo>
                  <a:cubicBezTo>
                    <a:pt x="15234" y="834"/>
                    <a:pt x="15254" y="834"/>
                    <a:pt x="15297" y="834"/>
                  </a:cubicBezTo>
                  <a:cubicBezTo>
                    <a:pt x="15337" y="810"/>
                    <a:pt x="15361" y="810"/>
                    <a:pt x="15401" y="810"/>
                  </a:cubicBezTo>
                  <a:cubicBezTo>
                    <a:pt x="15508" y="810"/>
                    <a:pt x="15508" y="810"/>
                    <a:pt x="15508" y="810"/>
                  </a:cubicBezTo>
                  <a:cubicBezTo>
                    <a:pt x="15591" y="810"/>
                    <a:pt x="15635" y="810"/>
                    <a:pt x="15655" y="724"/>
                  </a:cubicBezTo>
                  <a:cubicBezTo>
                    <a:pt x="15655" y="658"/>
                    <a:pt x="15655" y="613"/>
                    <a:pt x="15635" y="571"/>
                  </a:cubicBezTo>
                  <a:cubicBezTo>
                    <a:pt x="15614" y="505"/>
                    <a:pt x="15571" y="416"/>
                    <a:pt x="15698" y="350"/>
                  </a:cubicBezTo>
                  <a:cubicBezTo>
                    <a:pt x="15741" y="308"/>
                    <a:pt x="15782" y="263"/>
                    <a:pt x="15805" y="218"/>
                  </a:cubicBezTo>
                  <a:cubicBezTo>
                    <a:pt x="15845" y="176"/>
                    <a:pt x="15888" y="111"/>
                    <a:pt x="15972" y="111"/>
                  </a:cubicBezTo>
                  <a:cubicBezTo>
                    <a:pt x="16059" y="111"/>
                    <a:pt x="16079" y="176"/>
                    <a:pt x="16099" y="197"/>
                  </a:cubicBezTo>
                  <a:cubicBezTo>
                    <a:pt x="16119" y="242"/>
                    <a:pt x="16119" y="242"/>
                    <a:pt x="16162" y="242"/>
                  </a:cubicBezTo>
                  <a:cubicBezTo>
                    <a:pt x="16183" y="242"/>
                    <a:pt x="16206" y="242"/>
                    <a:pt x="16226" y="242"/>
                  </a:cubicBezTo>
                  <a:cubicBezTo>
                    <a:pt x="16289" y="218"/>
                    <a:pt x="16289" y="218"/>
                    <a:pt x="16289" y="218"/>
                  </a:cubicBezTo>
                  <a:cubicBezTo>
                    <a:pt x="16460" y="176"/>
                    <a:pt x="16500" y="176"/>
                    <a:pt x="16630" y="87"/>
                  </a:cubicBezTo>
                  <a:cubicBezTo>
                    <a:pt x="16713" y="45"/>
                    <a:pt x="16777" y="0"/>
                    <a:pt x="16817" y="0"/>
                  </a:cubicBezTo>
                  <a:cubicBezTo>
                    <a:pt x="16881" y="0"/>
                    <a:pt x="16944" y="45"/>
                    <a:pt x="17008" y="87"/>
                  </a:cubicBezTo>
                  <a:cubicBezTo>
                    <a:pt x="17094" y="152"/>
                    <a:pt x="17094" y="242"/>
                    <a:pt x="17094" y="329"/>
                  </a:cubicBezTo>
                  <a:cubicBezTo>
                    <a:pt x="17114" y="395"/>
                    <a:pt x="17114" y="460"/>
                    <a:pt x="17158" y="505"/>
                  </a:cubicBezTo>
                  <a:cubicBezTo>
                    <a:pt x="17241" y="658"/>
                    <a:pt x="17285" y="921"/>
                    <a:pt x="17221" y="1029"/>
                  </a:cubicBezTo>
                  <a:cubicBezTo>
                    <a:pt x="17198" y="1094"/>
                    <a:pt x="17158" y="1160"/>
                    <a:pt x="17178" y="1229"/>
                  </a:cubicBezTo>
                  <a:cubicBezTo>
                    <a:pt x="17198" y="1250"/>
                    <a:pt x="17241" y="1292"/>
                    <a:pt x="17305" y="1316"/>
                  </a:cubicBezTo>
                  <a:cubicBezTo>
                    <a:pt x="17368" y="1337"/>
                    <a:pt x="17599" y="1402"/>
                    <a:pt x="17812" y="1402"/>
                  </a:cubicBezTo>
                  <a:cubicBezTo>
                    <a:pt x="17916" y="1402"/>
                    <a:pt x="18003" y="1381"/>
                    <a:pt x="18043" y="1357"/>
                  </a:cubicBezTo>
                  <a:cubicBezTo>
                    <a:pt x="18130" y="1316"/>
                    <a:pt x="18234" y="1316"/>
                    <a:pt x="18340" y="1292"/>
                  </a:cubicBezTo>
                  <a:cubicBezTo>
                    <a:pt x="18511" y="1271"/>
                    <a:pt x="18594" y="1250"/>
                    <a:pt x="18614" y="1160"/>
                  </a:cubicBezTo>
                  <a:cubicBezTo>
                    <a:pt x="18635" y="1029"/>
                    <a:pt x="18678" y="966"/>
                    <a:pt x="18741" y="900"/>
                  </a:cubicBezTo>
                  <a:cubicBezTo>
                    <a:pt x="18785" y="855"/>
                    <a:pt x="18828" y="810"/>
                    <a:pt x="18868" y="724"/>
                  </a:cubicBezTo>
                  <a:cubicBezTo>
                    <a:pt x="18932" y="526"/>
                    <a:pt x="18995" y="395"/>
                    <a:pt x="19165" y="374"/>
                  </a:cubicBezTo>
                  <a:cubicBezTo>
                    <a:pt x="19186" y="350"/>
                    <a:pt x="19229" y="350"/>
                    <a:pt x="19249" y="350"/>
                  </a:cubicBezTo>
                  <a:cubicBezTo>
                    <a:pt x="19312" y="329"/>
                    <a:pt x="19356" y="329"/>
                    <a:pt x="19419" y="329"/>
                  </a:cubicBezTo>
                  <a:cubicBezTo>
                    <a:pt x="19503" y="329"/>
                    <a:pt x="19566" y="350"/>
                    <a:pt x="19630" y="395"/>
                  </a:cubicBezTo>
                  <a:cubicBezTo>
                    <a:pt x="19693" y="460"/>
                    <a:pt x="19693" y="526"/>
                    <a:pt x="19693" y="571"/>
                  </a:cubicBezTo>
                  <a:cubicBezTo>
                    <a:pt x="19673" y="679"/>
                    <a:pt x="19566" y="765"/>
                    <a:pt x="19503" y="810"/>
                  </a:cubicBezTo>
                  <a:cubicBezTo>
                    <a:pt x="19483" y="834"/>
                    <a:pt x="19460" y="855"/>
                    <a:pt x="19460" y="900"/>
                  </a:cubicBezTo>
                  <a:cubicBezTo>
                    <a:pt x="19460" y="942"/>
                    <a:pt x="19483" y="1008"/>
                    <a:pt x="19546" y="1029"/>
                  </a:cubicBezTo>
                  <a:cubicBezTo>
                    <a:pt x="19610" y="1073"/>
                    <a:pt x="19630" y="1118"/>
                    <a:pt x="19650" y="1184"/>
                  </a:cubicBezTo>
                  <a:cubicBezTo>
                    <a:pt x="19673" y="1271"/>
                    <a:pt x="19630" y="1337"/>
                    <a:pt x="19566" y="1423"/>
                  </a:cubicBezTo>
                  <a:cubicBezTo>
                    <a:pt x="19546" y="1468"/>
                    <a:pt x="19523" y="1534"/>
                    <a:pt x="19483" y="1600"/>
                  </a:cubicBezTo>
                  <a:cubicBezTo>
                    <a:pt x="19419" y="1752"/>
                    <a:pt x="19356" y="1929"/>
                    <a:pt x="19206" y="1950"/>
                  </a:cubicBezTo>
                  <a:cubicBezTo>
                    <a:pt x="19015" y="1973"/>
                    <a:pt x="18932" y="1994"/>
                    <a:pt x="18868" y="2147"/>
                  </a:cubicBezTo>
                  <a:cubicBezTo>
                    <a:pt x="18848" y="2192"/>
                    <a:pt x="18828" y="2234"/>
                    <a:pt x="18828" y="2257"/>
                  </a:cubicBezTo>
                  <a:cubicBezTo>
                    <a:pt x="18764" y="2389"/>
                    <a:pt x="18741" y="2455"/>
                    <a:pt x="18785" y="2521"/>
                  </a:cubicBezTo>
                  <a:cubicBezTo>
                    <a:pt x="18828" y="2562"/>
                    <a:pt x="18848" y="2586"/>
                    <a:pt x="18868" y="2631"/>
                  </a:cubicBezTo>
                  <a:cubicBezTo>
                    <a:pt x="18912" y="2718"/>
                    <a:pt x="18952" y="2760"/>
                    <a:pt x="19038" y="2805"/>
                  </a:cubicBezTo>
                  <a:cubicBezTo>
                    <a:pt x="19082" y="2826"/>
                    <a:pt x="19102" y="2826"/>
                    <a:pt x="19142" y="2850"/>
                  </a:cubicBezTo>
                  <a:cubicBezTo>
                    <a:pt x="19269" y="2891"/>
                    <a:pt x="19356" y="2936"/>
                    <a:pt x="19356" y="3002"/>
                  </a:cubicBezTo>
                  <a:cubicBezTo>
                    <a:pt x="19376" y="3023"/>
                    <a:pt x="19356" y="3068"/>
                    <a:pt x="19312" y="3089"/>
                  </a:cubicBezTo>
                  <a:cubicBezTo>
                    <a:pt x="19292" y="3113"/>
                    <a:pt x="19249" y="3134"/>
                    <a:pt x="19229" y="3154"/>
                  </a:cubicBezTo>
                  <a:cubicBezTo>
                    <a:pt x="19142" y="3199"/>
                    <a:pt x="19122" y="3220"/>
                    <a:pt x="19142" y="3244"/>
                  </a:cubicBezTo>
                  <a:cubicBezTo>
                    <a:pt x="19165" y="3376"/>
                    <a:pt x="19122" y="3462"/>
                    <a:pt x="19015" y="3528"/>
                  </a:cubicBezTo>
                  <a:cubicBezTo>
                    <a:pt x="18952" y="3570"/>
                    <a:pt x="18952" y="3702"/>
                    <a:pt x="18975" y="3770"/>
                  </a:cubicBezTo>
                  <a:cubicBezTo>
                    <a:pt x="18975" y="3812"/>
                    <a:pt x="19015" y="3899"/>
                    <a:pt x="19269" y="3899"/>
                  </a:cubicBezTo>
                  <a:cubicBezTo>
                    <a:pt x="19460" y="3899"/>
                    <a:pt x="19460" y="3899"/>
                    <a:pt x="19460" y="3899"/>
                  </a:cubicBezTo>
                  <a:cubicBezTo>
                    <a:pt x="19610" y="3899"/>
                    <a:pt x="19734" y="3899"/>
                    <a:pt x="19777" y="4031"/>
                  </a:cubicBezTo>
                  <a:cubicBezTo>
                    <a:pt x="19800" y="4120"/>
                    <a:pt x="19800" y="4186"/>
                    <a:pt x="19777" y="4228"/>
                  </a:cubicBezTo>
                  <a:cubicBezTo>
                    <a:pt x="19777" y="4273"/>
                    <a:pt x="19777" y="4318"/>
                    <a:pt x="19777" y="4339"/>
                  </a:cubicBezTo>
                  <a:cubicBezTo>
                    <a:pt x="19800" y="4404"/>
                    <a:pt x="19884" y="4470"/>
                    <a:pt x="19947" y="4515"/>
                  </a:cubicBezTo>
                  <a:cubicBezTo>
                    <a:pt x="19967" y="4536"/>
                    <a:pt x="19967" y="4536"/>
                    <a:pt x="19967" y="4536"/>
                  </a:cubicBezTo>
                  <a:cubicBezTo>
                    <a:pt x="19967" y="4557"/>
                    <a:pt x="19967" y="4557"/>
                    <a:pt x="19967" y="4557"/>
                  </a:cubicBezTo>
                  <a:cubicBezTo>
                    <a:pt x="19967" y="4557"/>
                    <a:pt x="20011" y="4820"/>
                    <a:pt x="20031" y="4972"/>
                  </a:cubicBezTo>
                  <a:cubicBezTo>
                    <a:pt x="20051" y="5104"/>
                    <a:pt x="20074" y="5325"/>
                    <a:pt x="19987" y="5457"/>
                  </a:cubicBezTo>
                  <a:cubicBezTo>
                    <a:pt x="19967" y="5499"/>
                    <a:pt x="19967" y="5564"/>
                    <a:pt x="19987" y="5609"/>
                  </a:cubicBezTo>
                  <a:cubicBezTo>
                    <a:pt x="20011" y="5609"/>
                    <a:pt x="20031" y="5654"/>
                    <a:pt x="20074" y="5654"/>
                  </a:cubicBezTo>
                  <a:cubicBezTo>
                    <a:pt x="20117" y="5654"/>
                    <a:pt x="20137" y="5630"/>
                    <a:pt x="20178" y="5609"/>
                  </a:cubicBezTo>
                  <a:cubicBezTo>
                    <a:pt x="20241" y="5564"/>
                    <a:pt x="20305" y="5544"/>
                    <a:pt x="20348" y="5544"/>
                  </a:cubicBezTo>
                  <a:cubicBezTo>
                    <a:pt x="20495" y="5544"/>
                    <a:pt x="20582" y="5675"/>
                    <a:pt x="20582" y="5828"/>
                  </a:cubicBezTo>
                  <a:cubicBezTo>
                    <a:pt x="20582" y="5959"/>
                    <a:pt x="20645" y="6112"/>
                    <a:pt x="20749" y="6112"/>
                  </a:cubicBezTo>
                  <a:cubicBezTo>
                    <a:pt x="20876" y="6112"/>
                    <a:pt x="20962" y="6267"/>
                    <a:pt x="20962" y="6530"/>
                  </a:cubicBezTo>
                  <a:cubicBezTo>
                    <a:pt x="20962" y="6617"/>
                    <a:pt x="20983" y="6638"/>
                    <a:pt x="21003" y="6638"/>
                  </a:cubicBezTo>
                  <a:cubicBezTo>
                    <a:pt x="21026" y="6662"/>
                    <a:pt x="21086" y="6683"/>
                    <a:pt x="21150" y="6683"/>
                  </a:cubicBezTo>
                  <a:cubicBezTo>
                    <a:pt x="21216" y="6683"/>
                    <a:pt x="21257" y="6683"/>
                    <a:pt x="21320" y="6662"/>
                  </a:cubicBezTo>
                  <a:cubicBezTo>
                    <a:pt x="21340" y="6662"/>
                    <a:pt x="21363" y="6662"/>
                    <a:pt x="21363" y="6662"/>
                  </a:cubicBezTo>
                  <a:cubicBezTo>
                    <a:pt x="21467" y="6662"/>
                    <a:pt x="21511" y="6704"/>
                    <a:pt x="21534" y="6749"/>
                  </a:cubicBezTo>
                  <a:cubicBezTo>
                    <a:pt x="21574" y="6859"/>
                    <a:pt x="21534" y="6991"/>
                    <a:pt x="21467" y="7098"/>
                  </a:cubicBezTo>
                  <a:cubicBezTo>
                    <a:pt x="21427" y="7143"/>
                    <a:pt x="21427" y="7143"/>
                    <a:pt x="21447" y="7164"/>
                  </a:cubicBezTo>
                  <a:cubicBezTo>
                    <a:pt x="21490" y="7209"/>
                    <a:pt x="21511" y="7230"/>
                    <a:pt x="21511" y="7317"/>
                  </a:cubicBezTo>
                  <a:cubicBezTo>
                    <a:pt x="21511" y="7493"/>
                    <a:pt x="21384" y="7625"/>
                    <a:pt x="21280" y="7714"/>
                  </a:cubicBezTo>
                  <a:cubicBezTo>
                    <a:pt x="21216" y="7777"/>
                    <a:pt x="21193" y="7843"/>
                    <a:pt x="21237" y="8019"/>
                  </a:cubicBezTo>
                  <a:cubicBezTo>
                    <a:pt x="21237" y="8085"/>
                    <a:pt x="21257" y="8130"/>
                    <a:pt x="21280" y="8196"/>
                  </a:cubicBezTo>
                  <a:cubicBezTo>
                    <a:pt x="21320" y="8282"/>
                    <a:pt x="21363" y="8390"/>
                    <a:pt x="21257" y="8501"/>
                  </a:cubicBezTo>
                  <a:cubicBezTo>
                    <a:pt x="21237" y="8525"/>
                    <a:pt x="21237" y="8525"/>
                    <a:pt x="21216" y="8546"/>
                  </a:cubicBezTo>
                  <a:cubicBezTo>
                    <a:pt x="21150" y="8611"/>
                    <a:pt x="21086" y="8677"/>
                    <a:pt x="21086" y="8719"/>
                  </a:cubicBezTo>
                  <a:cubicBezTo>
                    <a:pt x="21086" y="8743"/>
                    <a:pt x="21110" y="8764"/>
                    <a:pt x="21130" y="8788"/>
                  </a:cubicBezTo>
                  <a:cubicBezTo>
                    <a:pt x="21216" y="8853"/>
                    <a:pt x="21300" y="8874"/>
                    <a:pt x="21363" y="8874"/>
                  </a:cubicBezTo>
                  <a:cubicBezTo>
                    <a:pt x="21384" y="8874"/>
                    <a:pt x="21404" y="8874"/>
                    <a:pt x="21404" y="8874"/>
                  </a:cubicBezTo>
                  <a:cubicBezTo>
                    <a:pt x="21447" y="8853"/>
                    <a:pt x="21467" y="8853"/>
                    <a:pt x="21467" y="8853"/>
                  </a:cubicBezTo>
                  <a:cubicBezTo>
                    <a:pt x="21554" y="8830"/>
                    <a:pt x="21554" y="8830"/>
                    <a:pt x="21554" y="8830"/>
                  </a:cubicBezTo>
                  <a:cubicBezTo>
                    <a:pt x="21511" y="8916"/>
                    <a:pt x="21511" y="8916"/>
                    <a:pt x="21511" y="8916"/>
                  </a:cubicBezTo>
                  <a:cubicBezTo>
                    <a:pt x="21511" y="8940"/>
                    <a:pt x="21404" y="9114"/>
                    <a:pt x="21216" y="9114"/>
                  </a:cubicBezTo>
                  <a:cubicBezTo>
                    <a:pt x="21066" y="9114"/>
                    <a:pt x="20939" y="9158"/>
                    <a:pt x="20939" y="9245"/>
                  </a:cubicBezTo>
                  <a:cubicBezTo>
                    <a:pt x="20939" y="9290"/>
                    <a:pt x="20939" y="9290"/>
                    <a:pt x="20983" y="9311"/>
                  </a:cubicBezTo>
                  <a:cubicBezTo>
                    <a:pt x="21026" y="9335"/>
                    <a:pt x="21110" y="9377"/>
                    <a:pt x="21046" y="9508"/>
                  </a:cubicBezTo>
                  <a:cubicBezTo>
                    <a:pt x="20983" y="9640"/>
                    <a:pt x="20856" y="9927"/>
                    <a:pt x="20729" y="10055"/>
                  </a:cubicBezTo>
                  <a:cubicBezTo>
                    <a:pt x="20411" y="10363"/>
                    <a:pt x="20221" y="10561"/>
                    <a:pt x="20137" y="10648"/>
                  </a:cubicBezTo>
                  <a:cubicBezTo>
                    <a:pt x="20094" y="10671"/>
                    <a:pt x="20074" y="10692"/>
                    <a:pt x="20031" y="10737"/>
                  </a:cubicBezTo>
                  <a:cubicBezTo>
                    <a:pt x="19967" y="10824"/>
                    <a:pt x="19884" y="10932"/>
                    <a:pt x="19713" y="10932"/>
                  </a:cubicBezTo>
                  <a:cubicBezTo>
                    <a:pt x="19713" y="10932"/>
                    <a:pt x="19693" y="10932"/>
                    <a:pt x="19673" y="10932"/>
                  </a:cubicBezTo>
                  <a:cubicBezTo>
                    <a:pt x="19546" y="10911"/>
                    <a:pt x="19460" y="10845"/>
                    <a:pt x="19396" y="10758"/>
                  </a:cubicBezTo>
                  <a:cubicBezTo>
                    <a:pt x="19356" y="10671"/>
                    <a:pt x="19356" y="10582"/>
                    <a:pt x="19396" y="10516"/>
                  </a:cubicBezTo>
                  <a:cubicBezTo>
                    <a:pt x="19419" y="10474"/>
                    <a:pt x="19439" y="10429"/>
                    <a:pt x="19419" y="10408"/>
                  </a:cubicBezTo>
                  <a:cubicBezTo>
                    <a:pt x="19419" y="10384"/>
                    <a:pt x="19356" y="10363"/>
                    <a:pt x="19269" y="10343"/>
                  </a:cubicBezTo>
                  <a:cubicBezTo>
                    <a:pt x="19229" y="10319"/>
                    <a:pt x="19165" y="10277"/>
                    <a:pt x="19122" y="10232"/>
                  </a:cubicBezTo>
                  <a:cubicBezTo>
                    <a:pt x="19059" y="10187"/>
                    <a:pt x="19015" y="10145"/>
                    <a:pt x="18952" y="10145"/>
                  </a:cubicBezTo>
                  <a:cubicBezTo>
                    <a:pt x="18932" y="10145"/>
                    <a:pt x="18912" y="10145"/>
                    <a:pt x="18888" y="10166"/>
                  </a:cubicBezTo>
                  <a:cubicBezTo>
                    <a:pt x="18848" y="10187"/>
                    <a:pt x="18785" y="10211"/>
                    <a:pt x="18721" y="10232"/>
                  </a:cubicBezTo>
                  <a:cubicBezTo>
                    <a:pt x="18574" y="10298"/>
                    <a:pt x="18404" y="10343"/>
                    <a:pt x="18297" y="10429"/>
                  </a:cubicBezTo>
                  <a:cubicBezTo>
                    <a:pt x="18234" y="10474"/>
                    <a:pt x="18193" y="10516"/>
                    <a:pt x="18193" y="10540"/>
                  </a:cubicBezTo>
                  <a:cubicBezTo>
                    <a:pt x="18193" y="10582"/>
                    <a:pt x="18234" y="10627"/>
                    <a:pt x="18297" y="10692"/>
                  </a:cubicBezTo>
                  <a:cubicBezTo>
                    <a:pt x="18361" y="10779"/>
                    <a:pt x="18424" y="10824"/>
                    <a:pt x="18467" y="10869"/>
                  </a:cubicBezTo>
                  <a:cubicBezTo>
                    <a:pt x="18531" y="10911"/>
                    <a:pt x="18594" y="10955"/>
                    <a:pt x="18614" y="11021"/>
                  </a:cubicBezTo>
                  <a:cubicBezTo>
                    <a:pt x="18658" y="11087"/>
                    <a:pt x="18701" y="11174"/>
                    <a:pt x="18658" y="11260"/>
                  </a:cubicBezTo>
                  <a:cubicBezTo>
                    <a:pt x="18614" y="11329"/>
                    <a:pt x="18574" y="11371"/>
                    <a:pt x="18467" y="11395"/>
                  </a:cubicBezTo>
                  <a:cubicBezTo>
                    <a:pt x="18424" y="11395"/>
                    <a:pt x="18361" y="11416"/>
                    <a:pt x="18297" y="11437"/>
                  </a:cubicBezTo>
                  <a:cubicBezTo>
                    <a:pt x="18193" y="11458"/>
                    <a:pt x="18066" y="11503"/>
                    <a:pt x="17960" y="11503"/>
                  </a:cubicBezTo>
                  <a:cubicBezTo>
                    <a:pt x="17896" y="11503"/>
                    <a:pt x="17833" y="11482"/>
                    <a:pt x="17789" y="11458"/>
                  </a:cubicBezTo>
                  <a:cubicBezTo>
                    <a:pt x="17729" y="11416"/>
                    <a:pt x="17686" y="11395"/>
                    <a:pt x="17622" y="11395"/>
                  </a:cubicBezTo>
                  <a:cubicBezTo>
                    <a:pt x="17579" y="11395"/>
                    <a:pt x="17515" y="11416"/>
                    <a:pt x="17452" y="11482"/>
                  </a:cubicBezTo>
                  <a:cubicBezTo>
                    <a:pt x="17368" y="11568"/>
                    <a:pt x="17285" y="11568"/>
                    <a:pt x="17198" y="11568"/>
                  </a:cubicBezTo>
                  <a:cubicBezTo>
                    <a:pt x="17178" y="11568"/>
                    <a:pt x="17135" y="11568"/>
                    <a:pt x="17114" y="11568"/>
                  </a:cubicBezTo>
                  <a:cubicBezTo>
                    <a:pt x="17071" y="11568"/>
                    <a:pt x="17051" y="11568"/>
                    <a:pt x="17008" y="11568"/>
                  </a:cubicBezTo>
                  <a:cubicBezTo>
                    <a:pt x="16967" y="11568"/>
                    <a:pt x="16944" y="11568"/>
                    <a:pt x="16924" y="11613"/>
                  </a:cubicBezTo>
                  <a:cubicBezTo>
                    <a:pt x="16904" y="11655"/>
                    <a:pt x="16861" y="11700"/>
                    <a:pt x="16777" y="11787"/>
                  </a:cubicBezTo>
                  <a:cubicBezTo>
                    <a:pt x="16734" y="11811"/>
                    <a:pt x="16690" y="11852"/>
                    <a:pt x="16650" y="11876"/>
                  </a:cubicBezTo>
                  <a:cubicBezTo>
                    <a:pt x="16563" y="11942"/>
                    <a:pt x="16523" y="11963"/>
                    <a:pt x="16436" y="12116"/>
                  </a:cubicBezTo>
                  <a:cubicBezTo>
                    <a:pt x="16396" y="12181"/>
                    <a:pt x="16376" y="12247"/>
                    <a:pt x="16333" y="12292"/>
                  </a:cubicBezTo>
                  <a:cubicBezTo>
                    <a:pt x="16269" y="12403"/>
                    <a:pt x="16249" y="12445"/>
                    <a:pt x="16289" y="12510"/>
                  </a:cubicBezTo>
                  <a:cubicBezTo>
                    <a:pt x="16333" y="12576"/>
                    <a:pt x="16353" y="12621"/>
                    <a:pt x="16376" y="12663"/>
                  </a:cubicBezTo>
                  <a:cubicBezTo>
                    <a:pt x="16376" y="12708"/>
                    <a:pt x="16396" y="12729"/>
                    <a:pt x="16416" y="12752"/>
                  </a:cubicBezTo>
                  <a:cubicBezTo>
                    <a:pt x="16460" y="12773"/>
                    <a:pt x="16480" y="12773"/>
                    <a:pt x="16500" y="12773"/>
                  </a:cubicBezTo>
                  <a:cubicBezTo>
                    <a:pt x="16543" y="12773"/>
                    <a:pt x="16607" y="12752"/>
                    <a:pt x="16690" y="12687"/>
                  </a:cubicBezTo>
                  <a:cubicBezTo>
                    <a:pt x="16817" y="12555"/>
                    <a:pt x="16944" y="12510"/>
                    <a:pt x="17114" y="12489"/>
                  </a:cubicBezTo>
                  <a:cubicBezTo>
                    <a:pt x="17135" y="12489"/>
                    <a:pt x="17158" y="12489"/>
                    <a:pt x="17158" y="12489"/>
                  </a:cubicBezTo>
                  <a:cubicBezTo>
                    <a:pt x="17285" y="12489"/>
                    <a:pt x="17285" y="12576"/>
                    <a:pt x="17305" y="12642"/>
                  </a:cubicBezTo>
                  <a:cubicBezTo>
                    <a:pt x="17305" y="12687"/>
                    <a:pt x="17305" y="12729"/>
                    <a:pt x="17325" y="12773"/>
                  </a:cubicBezTo>
                  <a:cubicBezTo>
                    <a:pt x="17368" y="12971"/>
                    <a:pt x="17388" y="13057"/>
                    <a:pt x="17452" y="13147"/>
                  </a:cubicBezTo>
                  <a:cubicBezTo>
                    <a:pt x="17495" y="13279"/>
                    <a:pt x="17495" y="13300"/>
                    <a:pt x="17412" y="13473"/>
                  </a:cubicBezTo>
                  <a:cubicBezTo>
                    <a:pt x="17368" y="13560"/>
                    <a:pt x="17325" y="13605"/>
                    <a:pt x="17285" y="13647"/>
                  </a:cubicBezTo>
                  <a:cubicBezTo>
                    <a:pt x="17241" y="13670"/>
                    <a:pt x="17198" y="13712"/>
                    <a:pt x="17178" y="13757"/>
                  </a:cubicBezTo>
                  <a:cubicBezTo>
                    <a:pt x="17158" y="13778"/>
                    <a:pt x="17135" y="13799"/>
                    <a:pt x="17114" y="13823"/>
                  </a:cubicBezTo>
                  <a:cubicBezTo>
                    <a:pt x="17051" y="13910"/>
                    <a:pt x="17031" y="13934"/>
                    <a:pt x="17094" y="13996"/>
                  </a:cubicBezTo>
                  <a:cubicBezTo>
                    <a:pt x="17178" y="14086"/>
                    <a:pt x="17198" y="14107"/>
                    <a:pt x="17178" y="14152"/>
                  </a:cubicBezTo>
                  <a:cubicBezTo>
                    <a:pt x="17178" y="14173"/>
                    <a:pt x="17135" y="14194"/>
                    <a:pt x="17094" y="14194"/>
                  </a:cubicBezTo>
                  <a:cubicBezTo>
                    <a:pt x="17071" y="14194"/>
                    <a:pt x="17071" y="14194"/>
                    <a:pt x="17051" y="14194"/>
                  </a:cubicBezTo>
                  <a:cubicBezTo>
                    <a:pt x="16944" y="14218"/>
                    <a:pt x="16881" y="14304"/>
                    <a:pt x="16840" y="14391"/>
                  </a:cubicBezTo>
                  <a:cubicBezTo>
                    <a:pt x="16817" y="14415"/>
                    <a:pt x="16797" y="14436"/>
                    <a:pt x="16777" y="14436"/>
                  </a:cubicBezTo>
                  <a:cubicBezTo>
                    <a:pt x="16754" y="14436"/>
                    <a:pt x="16754" y="14436"/>
                    <a:pt x="16754" y="14436"/>
                  </a:cubicBezTo>
                  <a:cubicBezTo>
                    <a:pt x="16734" y="14391"/>
                    <a:pt x="16734" y="14391"/>
                    <a:pt x="16734" y="14391"/>
                  </a:cubicBezTo>
                  <a:cubicBezTo>
                    <a:pt x="16734" y="14370"/>
                    <a:pt x="16734" y="14370"/>
                    <a:pt x="16734" y="14370"/>
                  </a:cubicBezTo>
                  <a:cubicBezTo>
                    <a:pt x="16754" y="14325"/>
                    <a:pt x="16754" y="14325"/>
                    <a:pt x="16734" y="14325"/>
                  </a:cubicBezTo>
                  <a:cubicBezTo>
                    <a:pt x="16734" y="14304"/>
                    <a:pt x="16734" y="14304"/>
                    <a:pt x="16690" y="14304"/>
                  </a:cubicBezTo>
                  <a:cubicBezTo>
                    <a:pt x="16630" y="14304"/>
                    <a:pt x="16563" y="14283"/>
                    <a:pt x="16500" y="14283"/>
                  </a:cubicBezTo>
                  <a:cubicBezTo>
                    <a:pt x="16436" y="14259"/>
                    <a:pt x="16353" y="14239"/>
                    <a:pt x="16289" y="14239"/>
                  </a:cubicBezTo>
                  <a:cubicBezTo>
                    <a:pt x="16226" y="14239"/>
                    <a:pt x="16183" y="14259"/>
                    <a:pt x="16142" y="14304"/>
                  </a:cubicBezTo>
                  <a:cubicBezTo>
                    <a:pt x="16079" y="14349"/>
                    <a:pt x="16015" y="14370"/>
                    <a:pt x="15972" y="14391"/>
                  </a:cubicBezTo>
                  <a:cubicBezTo>
                    <a:pt x="15909" y="14436"/>
                    <a:pt x="15909" y="14436"/>
                    <a:pt x="15932" y="14547"/>
                  </a:cubicBezTo>
                  <a:cubicBezTo>
                    <a:pt x="15972" y="14786"/>
                    <a:pt x="16036" y="14872"/>
                    <a:pt x="16079" y="14941"/>
                  </a:cubicBezTo>
                  <a:cubicBezTo>
                    <a:pt x="16099" y="14962"/>
                    <a:pt x="16119" y="14962"/>
                    <a:pt x="16119" y="14983"/>
                  </a:cubicBezTo>
                  <a:cubicBezTo>
                    <a:pt x="16142" y="14983"/>
                    <a:pt x="16162" y="15007"/>
                    <a:pt x="16162" y="15028"/>
                  </a:cubicBezTo>
                  <a:cubicBezTo>
                    <a:pt x="16162" y="15049"/>
                    <a:pt x="16142" y="15073"/>
                    <a:pt x="16099" y="15115"/>
                  </a:cubicBezTo>
                  <a:cubicBezTo>
                    <a:pt x="16059" y="15159"/>
                    <a:pt x="16059" y="15159"/>
                    <a:pt x="16059" y="15159"/>
                  </a:cubicBezTo>
                  <a:cubicBezTo>
                    <a:pt x="16015" y="15201"/>
                    <a:pt x="15972" y="15225"/>
                    <a:pt x="15952" y="15267"/>
                  </a:cubicBezTo>
                  <a:cubicBezTo>
                    <a:pt x="15888" y="15291"/>
                    <a:pt x="15868" y="15336"/>
                    <a:pt x="15805" y="15423"/>
                  </a:cubicBezTo>
                  <a:cubicBezTo>
                    <a:pt x="15761" y="15509"/>
                    <a:pt x="15718" y="15554"/>
                    <a:pt x="15678" y="15575"/>
                  </a:cubicBezTo>
                  <a:cubicBezTo>
                    <a:pt x="15635" y="15620"/>
                    <a:pt x="15614" y="15662"/>
                    <a:pt x="15614" y="15751"/>
                  </a:cubicBezTo>
                  <a:cubicBezTo>
                    <a:pt x="15614" y="15838"/>
                    <a:pt x="15614" y="15859"/>
                    <a:pt x="15635" y="15904"/>
                  </a:cubicBezTo>
                  <a:cubicBezTo>
                    <a:pt x="15655" y="15970"/>
                    <a:pt x="15635" y="16015"/>
                    <a:pt x="15551" y="16080"/>
                  </a:cubicBezTo>
                  <a:cubicBezTo>
                    <a:pt x="15508" y="16101"/>
                    <a:pt x="15487" y="16101"/>
                    <a:pt x="15464" y="16122"/>
                  </a:cubicBezTo>
                  <a:cubicBezTo>
                    <a:pt x="15401" y="16167"/>
                    <a:pt x="15381" y="16188"/>
                    <a:pt x="15317" y="16320"/>
                  </a:cubicBezTo>
                  <a:cubicBezTo>
                    <a:pt x="15297" y="16364"/>
                    <a:pt x="15277" y="16385"/>
                    <a:pt x="15254" y="16430"/>
                  </a:cubicBezTo>
                  <a:cubicBezTo>
                    <a:pt x="15234" y="16517"/>
                    <a:pt x="15190" y="16562"/>
                    <a:pt x="14980" y="16628"/>
                  </a:cubicBezTo>
                  <a:cubicBezTo>
                    <a:pt x="14916" y="16649"/>
                    <a:pt x="14853" y="16649"/>
                    <a:pt x="14810" y="16649"/>
                  </a:cubicBezTo>
                  <a:cubicBezTo>
                    <a:pt x="14642" y="16649"/>
                    <a:pt x="14599" y="16562"/>
                    <a:pt x="14556" y="16475"/>
                  </a:cubicBezTo>
                  <a:cubicBezTo>
                    <a:pt x="14536" y="16430"/>
                    <a:pt x="14492" y="16364"/>
                    <a:pt x="14472" y="16364"/>
                  </a:cubicBezTo>
                  <a:cubicBezTo>
                    <a:pt x="14472" y="16364"/>
                    <a:pt x="14452" y="16385"/>
                    <a:pt x="14429" y="16430"/>
                  </a:cubicBezTo>
                  <a:cubicBezTo>
                    <a:pt x="14409" y="16475"/>
                    <a:pt x="14409" y="16517"/>
                    <a:pt x="14388" y="16538"/>
                  </a:cubicBezTo>
                  <a:cubicBezTo>
                    <a:pt x="14365" y="16649"/>
                    <a:pt x="14325" y="16735"/>
                    <a:pt x="14155" y="16825"/>
                  </a:cubicBezTo>
                  <a:cubicBezTo>
                    <a:pt x="14114" y="16846"/>
                    <a:pt x="14114" y="16846"/>
                    <a:pt x="14114" y="16846"/>
                  </a:cubicBezTo>
                  <a:cubicBezTo>
                    <a:pt x="13964" y="16933"/>
                    <a:pt x="13901" y="16956"/>
                    <a:pt x="13837" y="17088"/>
                  </a:cubicBezTo>
                  <a:cubicBezTo>
                    <a:pt x="13797" y="17154"/>
                    <a:pt x="13731" y="17196"/>
                    <a:pt x="13690" y="17220"/>
                  </a:cubicBezTo>
                  <a:cubicBezTo>
                    <a:pt x="13647" y="17241"/>
                    <a:pt x="13607" y="17261"/>
                    <a:pt x="13627" y="17327"/>
                  </a:cubicBezTo>
                  <a:cubicBezTo>
                    <a:pt x="13627" y="17393"/>
                    <a:pt x="13647" y="17414"/>
                    <a:pt x="13670" y="17438"/>
                  </a:cubicBezTo>
                  <a:cubicBezTo>
                    <a:pt x="13711" y="17459"/>
                    <a:pt x="13731" y="17504"/>
                    <a:pt x="13754" y="17635"/>
                  </a:cubicBezTo>
                  <a:cubicBezTo>
                    <a:pt x="13754" y="17701"/>
                    <a:pt x="13754" y="17743"/>
                    <a:pt x="13774" y="17767"/>
                  </a:cubicBezTo>
                  <a:cubicBezTo>
                    <a:pt x="13797" y="17919"/>
                    <a:pt x="13817" y="18006"/>
                    <a:pt x="13690" y="18182"/>
                  </a:cubicBezTo>
                  <a:cubicBezTo>
                    <a:pt x="13647" y="18248"/>
                    <a:pt x="13584" y="18335"/>
                    <a:pt x="13543" y="18401"/>
                  </a:cubicBezTo>
                  <a:cubicBezTo>
                    <a:pt x="13457" y="18532"/>
                    <a:pt x="13457" y="18532"/>
                    <a:pt x="13457" y="18532"/>
                  </a:cubicBezTo>
                  <a:cubicBezTo>
                    <a:pt x="13457" y="18248"/>
                    <a:pt x="13457" y="18248"/>
                    <a:pt x="13457" y="18248"/>
                  </a:cubicBezTo>
                  <a:cubicBezTo>
                    <a:pt x="13457" y="18227"/>
                    <a:pt x="13457" y="18227"/>
                    <a:pt x="13436" y="18227"/>
                  </a:cubicBezTo>
                  <a:cubicBezTo>
                    <a:pt x="13416" y="18227"/>
                    <a:pt x="13393" y="18227"/>
                    <a:pt x="13353" y="18227"/>
                  </a:cubicBezTo>
                  <a:cubicBezTo>
                    <a:pt x="13330" y="18227"/>
                    <a:pt x="13310" y="18248"/>
                    <a:pt x="13289" y="18248"/>
                  </a:cubicBezTo>
                  <a:cubicBezTo>
                    <a:pt x="13266" y="18248"/>
                    <a:pt x="13226" y="18248"/>
                    <a:pt x="13203" y="18248"/>
                  </a:cubicBezTo>
                  <a:cubicBezTo>
                    <a:pt x="13139" y="18248"/>
                    <a:pt x="13099" y="18248"/>
                    <a:pt x="13079" y="18203"/>
                  </a:cubicBezTo>
                  <a:cubicBezTo>
                    <a:pt x="13036" y="18161"/>
                    <a:pt x="13036" y="18117"/>
                    <a:pt x="13056" y="18072"/>
                  </a:cubicBezTo>
                  <a:cubicBezTo>
                    <a:pt x="13056" y="18006"/>
                    <a:pt x="13012" y="17985"/>
                    <a:pt x="12949" y="17919"/>
                  </a:cubicBezTo>
                  <a:cubicBezTo>
                    <a:pt x="12929" y="17898"/>
                    <a:pt x="12886" y="17853"/>
                    <a:pt x="12865" y="17833"/>
                  </a:cubicBezTo>
                  <a:cubicBezTo>
                    <a:pt x="12825" y="17767"/>
                    <a:pt x="12761" y="17722"/>
                    <a:pt x="12698" y="17656"/>
                  </a:cubicBezTo>
                  <a:cubicBezTo>
                    <a:pt x="12655" y="17635"/>
                    <a:pt x="12611" y="17614"/>
                    <a:pt x="12591" y="17569"/>
                  </a:cubicBezTo>
                  <a:cubicBezTo>
                    <a:pt x="12508" y="17483"/>
                    <a:pt x="12508" y="17261"/>
                    <a:pt x="12528" y="17175"/>
                  </a:cubicBezTo>
                  <a:cubicBezTo>
                    <a:pt x="12528" y="17154"/>
                    <a:pt x="12548" y="17130"/>
                    <a:pt x="12548" y="17109"/>
                  </a:cubicBezTo>
                  <a:cubicBezTo>
                    <a:pt x="12571" y="17043"/>
                    <a:pt x="12611" y="16933"/>
                    <a:pt x="12611" y="16867"/>
                  </a:cubicBezTo>
                  <a:cubicBezTo>
                    <a:pt x="12591" y="16801"/>
                    <a:pt x="12508" y="16780"/>
                    <a:pt x="12444" y="16780"/>
                  </a:cubicBezTo>
                  <a:cubicBezTo>
                    <a:pt x="12444" y="16780"/>
                    <a:pt x="12421" y="16780"/>
                    <a:pt x="12401" y="16780"/>
                  </a:cubicBezTo>
                  <a:cubicBezTo>
                    <a:pt x="12294" y="16780"/>
                    <a:pt x="12231" y="16735"/>
                    <a:pt x="12190" y="16669"/>
                  </a:cubicBezTo>
                  <a:cubicBezTo>
                    <a:pt x="12147" y="16583"/>
                    <a:pt x="12084" y="16517"/>
                    <a:pt x="12000" y="16475"/>
                  </a:cubicBezTo>
                  <a:cubicBezTo>
                    <a:pt x="11977" y="16451"/>
                    <a:pt x="11977" y="16451"/>
                    <a:pt x="11977" y="16451"/>
                  </a:cubicBezTo>
                  <a:cubicBezTo>
                    <a:pt x="11893" y="16409"/>
                    <a:pt x="11786" y="16364"/>
                    <a:pt x="11766" y="16275"/>
                  </a:cubicBezTo>
                  <a:cubicBezTo>
                    <a:pt x="11746" y="16233"/>
                    <a:pt x="11746" y="16188"/>
                    <a:pt x="11766" y="16146"/>
                  </a:cubicBezTo>
                  <a:cubicBezTo>
                    <a:pt x="11850" y="16036"/>
                    <a:pt x="11850" y="15904"/>
                    <a:pt x="11786" y="15817"/>
                  </a:cubicBezTo>
                  <a:cubicBezTo>
                    <a:pt x="11766" y="15793"/>
                    <a:pt x="11746" y="15772"/>
                    <a:pt x="11703" y="15772"/>
                  </a:cubicBezTo>
                  <a:cubicBezTo>
                    <a:pt x="11639" y="15772"/>
                    <a:pt x="11533" y="15838"/>
                    <a:pt x="11472" y="15904"/>
                  </a:cubicBezTo>
                  <a:cubicBezTo>
                    <a:pt x="11365" y="15970"/>
                    <a:pt x="11365" y="16080"/>
                    <a:pt x="11365" y="16167"/>
                  </a:cubicBezTo>
                  <a:cubicBezTo>
                    <a:pt x="11365" y="16212"/>
                    <a:pt x="11365" y="16254"/>
                    <a:pt x="11365" y="16299"/>
                  </a:cubicBezTo>
                  <a:cubicBezTo>
                    <a:pt x="11365" y="16341"/>
                    <a:pt x="11365" y="16364"/>
                    <a:pt x="11345" y="16409"/>
                  </a:cubicBezTo>
                  <a:cubicBezTo>
                    <a:pt x="11345" y="16517"/>
                    <a:pt x="11322" y="16649"/>
                    <a:pt x="11259" y="16714"/>
                  </a:cubicBezTo>
                  <a:cubicBezTo>
                    <a:pt x="11218" y="16735"/>
                    <a:pt x="11195" y="16780"/>
                    <a:pt x="11155" y="16801"/>
                  </a:cubicBezTo>
                  <a:cubicBezTo>
                    <a:pt x="11091" y="16846"/>
                    <a:pt x="11028" y="16891"/>
                    <a:pt x="10964" y="16956"/>
                  </a:cubicBezTo>
                  <a:cubicBezTo>
                    <a:pt x="10901" y="17043"/>
                    <a:pt x="10878" y="17109"/>
                    <a:pt x="10858" y="17220"/>
                  </a:cubicBezTo>
                  <a:cubicBezTo>
                    <a:pt x="10837" y="17241"/>
                    <a:pt x="10837" y="17285"/>
                    <a:pt x="10837" y="17327"/>
                  </a:cubicBezTo>
                  <a:cubicBezTo>
                    <a:pt x="10814" y="17372"/>
                    <a:pt x="10814" y="17393"/>
                    <a:pt x="10814" y="17414"/>
                  </a:cubicBezTo>
                  <a:cubicBezTo>
                    <a:pt x="10794" y="17459"/>
                    <a:pt x="10774" y="17483"/>
                    <a:pt x="10731" y="17483"/>
                  </a:cubicBezTo>
                  <a:cubicBezTo>
                    <a:pt x="10711" y="17483"/>
                    <a:pt x="10667" y="17504"/>
                    <a:pt x="10627" y="17504"/>
                  </a:cubicBezTo>
                  <a:cubicBezTo>
                    <a:pt x="10561" y="17525"/>
                    <a:pt x="10497" y="17525"/>
                    <a:pt x="10457" y="17549"/>
                  </a:cubicBezTo>
                  <a:cubicBezTo>
                    <a:pt x="10350" y="17549"/>
                    <a:pt x="10350" y="17549"/>
                    <a:pt x="10330" y="17590"/>
                  </a:cubicBezTo>
                  <a:cubicBezTo>
                    <a:pt x="10310" y="17701"/>
                    <a:pt x="10246" y="17788"/>
                    <a:pt x="10160" y="17788"/>
                  </a:cubicBezTo>
                  <a:cubicBezTo>
                    <a:pt x="10160" y="17788"/>
                    <a:pt x="10096" y="17788"/>
                    <a:pt x="10076" y="17701"/>
                  </a:cubicBezTo>
                  <a:cubicBezTo>
                    <a:pt x="10076" y="17677"/>
                    <a:pt x="10076" y="17677"/>
                    <a:pt x="10076" y="17677"/>
                  </a:cubicBezTo>
                  <a:cubicBezTo>
                    <a:pt x="10056" y="17677"/>
                    <a:pt x="9969" y="17743"/>
                    <a:pt x="9906" y="17788"/>
                  </a:cubicBezTo>
                  <a:cubicBezTo>
                    <a:pt x="9886" y="17809"/>
                    <a:pt x="9865" y="17833"/>
                    <a:pt x="9822" y="17853"/>
                  </a:cubicBezTo>
                  <a:cubicBezTo>
                    <a:pt x="9695" y="17964"/>
                    <a:pt x="9548" y="17985"/>
                    <a:pt x="9441" y="18006"/>
                  </a:cubicBezTo>
                  <a:cubicBezTo>
                    <a:pt x="9421" y="18006"/>
                    <a:pt x="9398" y="18006"/>
                    <a:pt x="9378" y="18006"/>
                  </a:cubicBezTo>
                  <a:cubicBezTo>
                    <a:pt x="9274" y="18051"/>
                    <a:pt x="9104" y="18138"/>
                    <a:pt x="8997" y="18293"/>
                  </a:cubicBezTo>
                  <a:cubicBezTo>
                    <a:pt x="8977" y="18359"/>
                    <a:pt x="8957" y="18401"/>
                    <a:pt x="8934" y="18446"/>
                  </a:cubicBezTo>
                  <a:cubicBezTo>
                    <a:pt x="8893" y="18511"/>
                    <a:pt x="8870" y="18532"/>
                    <a:pt x="8830" y="18622"/>
                  </a:cubicBezTo>
                  <a:cubicBezTo>
                    <a:pt x="8786" y="18688"/>
                    <a:pt x="8660" y="18753"/>
                    <a:pt x="8553" y="18795"/>
                  </a:cubicBezTo>
                  <a:cubicBezTo>
                    <a:pt x="8489" y="18816"/>
                    <a:pt x="8449" y="18861"/>
                    <a:pt x="8406" y="18882"/>
                  </a:cubicBezTo>
                  <a:cubicBezTo>
                    <a:pt x="8386" y="18882"/>
                    <a:pt x="8342" y="18906"/>
                    <a:pt x="8322" y="18906"/>
                  </a:cubicBezTo>
                  <a:cubicBezTo>
                    <a:pt x="8236" y="18906"/>
                    <a:pt x="8175" y="18861"/>
                    <a:pt x="8088" y="18816"/>
                  </a:cubicBezTo>
                  <a:cubicBezTo>
                    <a:pt x="8045" y="18795"/>
                    <a:pt x="7982" y="18753"/>
                    <a:pt x="7941" y="18753"/>
                  </a:cubicBezTo>
                  <a:cubicBezTo>
                    <a:pt x="7858" y="18753"/>
                    <a:pt x="7771" y="18840"/>
                    <a:pt x="7667" y="18927"/>
                  </a:cubicBezTo>
                  <a:cubicBezTo>
                    <a:pt x="7644" y="18972"/>
                    <a:pt x="7604" y="18993"/>
                    <a:pt x="7581" y="19017"/>
                  </a:cubicBezTo>
                  <a:cubicBezTo>
                    <a:pt x="7454" y="19124"/>
                    <a:pt x="7350" y="19190"/>
                    <a:pt x="7200" y="19190"/>
                  </a:cubicBezTo>
                  <a:cubicBezTo>
                    <a:pt x="7160" y="19190"/>
                    <a:pt x="7116" y="19169"/>
                    <a:pt x="7053" y="19145"/>
                  </a:cubicBezTo>
                  <a:cubicBezTo>
                    <a:pt x="7010" y="19145"/>
                    <a:pt x="6989" y="19124"/>
                    <a:pt x="6946" y="19124"/>
                  </a:cubicBezTo>
                  <a:cubicBezTo>
                    <a:pt x="6906" y="19124"/>
                    <a:pt x="6883" y="19145"/>
                    <a:pt x="6862" y="19169"/>
                  </a:cubicBezTo>
                  <a:cubicBezTo>
                    <a:pt x="6842" y="19211"/>
                    <a:pt x="6799" y="19256"/>
                    <a:pt x="6779" y="19301"/>
                  </a:cubicBezTo>
                  <a:cubicBezTo>
                    <a:pt x="6736" y="19366"/>
                    <a:pt x="6715" y="19408"/>
                    <a:pt x="6652" y="19432"/>
                  </a:cubicBezTo>
                  <a:cubicBezTo>
                    <a:pt x="6629" y="19453"/>
                    <a:pt x="6588" y="19453"/>
                    <a:pt x="6525" y="19453"/>
                  </a:cubicBezTo>
                  <a:cubicBezTo>
                    <a:pt x="6461" y="19453"/>
                    <a:pt x="6314" y="19474"/>
                    <a:pt x="6314" y="19519"/>
                  </a:cubicBezTo>
                  <a:cubicBezTo>
                    <a:pt x="6314" y="19519"/>
                    <a:pt x="6314" y="19540"/>
                    <a:pt x="6314" y="19564"/>
                  </a:cubicBezTo>
                  <a:cubicBezTo>
                    <a:pt x="6291" y="19630"/>
                    <a:pt x="6271" y="19716"/>
                    <a:pt x="6124" y="19737"/>
                  </a:cubicBezTo>
                  <a:cubicBezTo>
                    <a:pt x="6101" y="19761"/>
                    <a:pt x="6081" y="19761"/>
                    <a:pt x="6061" y="19803"/>
                  </a:cubicBezTo>
                  <a:cubicBezTo>
                    <a:pt x="6037" y="19848"/>
                    <a:pt x="6037" y="19935"/>
                    <a:pt x="6061" y="19979"/>
                  </a:cubicBezTo>
                  <a:cubicBezTo>
                    <a:pt x="6124" y="20090"/>
                    <a:pt x="6061" y="20243"/>
                    <a:pt x="5911" y="20440"/>
                  </a:cubicBezTo>
                  <a:cubicBezTo>
                    <a:pt x="5870" y="20482"/>
                    <a:pt x="5827" y="20527"/>
                    <a:pt x="5763" y="20527"/>
                  </a:cubicBezTo>
                  <a:cubicBezTo>
                    <a:pt x="5660" y="20527"/>
                    <a:pt x="5530" y="20395"/>
                    <a:pt x="5489" y="20350"/>
                  </a:cubicBezTo>
                  <a:cubicBezTo>
                    <a:pt x="5469" y="20329"/>
                    <a:pt x="5446" y="20308"/>
                    <a:pt x="5446" y="20284"/>
                  </a:cubicBezTo>
                  <a:cubicBezTo>
                    <a:pt x="5406" y="20243"/>
                    <a:pt x="5342" y="20177"/>
                    <a:pt x="5299" y="20177"/>
                  </a:cubicBezTo>
                  <a:cubicBezTo>
                    <a:pt x="5279" y="20177"/>
                    <a:pt x="5279" y="20198"/>
                    <a:pt x="5256" y="20219"/>
                  </a:cubicBezTo>
                  <a:cubicBezTo>
                    <a:pt x="5152" y="20308"/>
                    <a:pt x="5152" y="20350"/>
                    <a:pt x="5172" y="20461"/>
                  </a:cubicBezTo>
                  <a:cubicBezTo>
                    <a:pt x="5172" y="20482"/>
                    <a:pt x="5172" y="20506"/>
                    <a:pt x="5172" y="20548"/>
                  </a:cubicBezTo>
                  <a:cubicBezTo>
                    <a:pt x="5172" y="20637"/>
                    <a:pt x="5192" y="20658"/>
                    <a:pt x="5236" y="20679"/>
                  </a:cubicBezTo>
                  <a:cubicBezTo>
                    <a:pt x="5279" y="20703"/>
                    <a:pt x="5319" y="20724"/>
                    <a:pt x="5342" y="20769"/>
                  </a:cubicBezTo>
                  <a:cubicBezTo>
                    <a:pt x="5426" y="20835"/>
                    <a:pt x="5362" y="20942"/>
                    <a:pt x="5342" y="21008"/>
                  </a:cubicBezTo>
                  <a:cubicBezTo>
                    <a:pt x="5299" y="21053"/>
                    <a:pt x="5279" y="21098"/>
                    <a:pt x="5279" y="21140"/>
                  </a:cubicBezTo>
                  <a:cubicBezTo>
                    <a:pt x="5319" y="21295"/>
                    <a:pt x="5279" y="21424"/>
                    <a:pt x="5152" y="21492"/>
                  </a:cubicBezTo>
                  <a:cubicBezTo>
                    <a:pt x="5065" y="21534"/>
                    <a:pt x="4962" y="21579"/>
                    <a:pt x="4875" y="21579"/>
                  </a:cubicBezTo>
                  <a:cubicBezTo>
                    <a:pt x="4811" y="21579"/>
                    <a:pt x="4748" y="21558"/>
                    <a:pt x="4728" y="21513"/>
                  </a:cubicBezTo>
                  <a:cubicBezTo>
                    <a:pt x="4708" y="21492"/>
                    <a:pt x="4685" y="21468"/>
                    <a:pt x="4664" y="21448"/>
                  </a:cubicBezTo>
                  <a:cubicBezTo>
                    <a:pt x="4644" y="21424"/>
                    <a:pt x="4644" y="21403"/>
                    <a:pt x="4624" y="21382"/>
                  </a:cubicBezTo>
                  <a:cubicBezTo>
                    <a:pt x="4601" y="21468"/>
                    <a:pt x="4561" y="21492"/>
                    <a:pt x="4494" y="21492"/>
                  </a:cubicBezTo>
                  <a:cubicBezTo>
                    <a:pt x="4431" y="21492"/>
                    <a:pt x="4347" y="21448"/>
                    <a:pt x="4307" y="21382"/>
                  </a:cubicBezTo>
                  <a:cubicBezTo>
                    <a:pt x="4220" y="21295"/>
                    <a:pt x="4136" y="21184"/>
                    <a:pt x="4030" y="21184"/>
                  </a:cubicBezTo>
                  <a:cubicBezTo>
                    <a:pt x="4010" y="21184"/>
                    <a:pt x="3989" y="21184"/>
                    <a:pt x="3989" y="21184"/>
                  </a:cubicBezTo>
                  <a:cubicBezTo>
                    <a:pt x="3819" y="21250"/>
                    <a:pt x="3756" y="21295"/>
                    <a:pt x="3565" y="21513"/>
                  </a:cubicBezTo>
                  <a:cubicBezTo>
                    <a:pt x="3502" y="21579"/>
                    <a:pt x="3459" y="21600"/>
                    <a:pt x="3395" y="2160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8" name="Google Shape;4058;p152"/>
            <p:cNvSpPr/>
            <p:nvPr/>
          </p:nvSpPr>
          <p:spPr>
            <a:xfrm>
              <a:off x="0" y="2766670"/>
              <a:ext cx="2497017" cy="2376051"/>
            </a:xfrm>
            <a:custGeom>
              <a:avLst/>
              <a:gdLst/>
              <a:ahLst/>
              <a:cxnLst/>
              <a:rect l="0" t="0" r="0" b="0"/>
              <a:pathLst>
                <a:path w="21557" h="21600" extrusionOk="0">
                  <a:moveTo>
                    <a:pt x="16732" y="89"/>
                  </a:moveTo>
                  <a:cubicBezTo>
                    <a:pt x="16795" y="89"/>
                    <a:pt x="16838" y="131"/>
                    <a:pt x="16901" y="176"/>
                  </a:cubicBezTo>
                  <a:cubicBezTo>
                    <a:pt x="17027" y="286"/>
                    <a:pt x="16921" y="438"/>
                    <a:pt x="17027" y="569"/>
                  </a:cubicBezTo>
                  <a:cubicBezTo>
                    <a:pt x="17110" y="721"/>
                    <a:pt x="17153" y="962"/>
                    <a:pt x="17090" y="1069"/>
                  </a:cubicBezTo>
                  <a:cubicBezTo>
                    <a:pt x="17047" y="1158"/>
                    <a:pt x="16984" y="1310"/>
                    <a:pt x="17196" y="1397"/>
                  </a:cubicBezTo>
                  <a:cubicBezTo>
                    <a:pt x="17342" y="1441"/>
                    <a:pt x="17551" y="1486"/>
                    <a:pt x="17719" y="1486"/>
                  </a:cubicBezTo>
                  <a:cubicBezTo>
                    <a:pt x="17823" y="1486"/>
                    <a:pt x="17908" y="1486"/>
                    <a:pt x="17971" y="1441"/>
                  </a:cubicBezTo>
                  <a:cubicBezTo>
                    <a:pt x="18160" y="1331"/>
                    <a:pt x="18535" y="1420"/>
                    <a:pt x="18558" y="1200"/>
                  </a:cubicBezTo>
                  <a:cubicBezTo>
                    <a:pt x="18578" y="1006"/>
                    <a:pt x="18727" y="983"/>
                    <a:pt x="18810" y="786"/>
                  </a:cubicBezTo>
                  <a:cubicBezTo>
                    <a:pt x="18873" y="569"/>
                    <a:pt x="18913" y="482"/>
                    <a:pt x="19062" y="459"/>
                  </a:cubicBezTo>
                  <a:cubicBezTo>
                    <a:pt x="19145" y="438"/>
                    <a:pt x="19228" y="417"/>
                    <a:pt x="19313" y="417"/>
                  </a:cubicBezTo>
                  <a:cubicBezTo>
                    <a:pt x="19376" y="417"/>
                    <a:pt x="19439" y="417"/>
                    <a:pt x="19479" y="482"/>
                  </a:cubicBezTo>
                  <a:cubicBezTo>
                    <a:pt x="19605" y="613"/>
                    <a:pt x="19502" y="721"/>
                    <a:pt x="19376" y="807"/>
                  </a:cubicBezTo>
                  <a:cubicBezTo>
                    <a:pt x="19271" y="875"/>
                    <a:pt x="19291" y="1027"/>
                    <a:pt x="19416" y="1114"/>
                  </a:cubicBezTo>
                  <a:cubicBezTo>
                    <a:pt x="19522" y="1179"/>
                    <a:pt x="19522" y="1310"/>
                    <a:pt x="19439" y="1441"/>
                  </a:cubicBezTo>
                  <a:cubicBezTo>
                    <a:pt x="19333" y="1572"/>
                    <a:pt x="19291" y="1921"/>
                    <a:pt x="19102" y="1944"/>
                  </a:cubicBezTo>
                  <a:cubicBezTo>
                    <a:pt x="18893" y="1965"/>
                    <a:pt x="18810" y="1986"/>
                    <a:pt x="18727" y="2183"/>
                  </a:cubicBezTo>
                  <a:cubicBezTo>
                    <a:pt x="18664" y="2358"/>
                    <a:pt x="18558" y="2489"/>
                    <a:pt x="18664" y="2576"/>
                  </a:cubicBezTo>
                  <a:cubicBezTo>
                    <a:pt x="18747" y="2686"/>
                    <a:pt x="18747" y="2817"/>
                    <a:pt x="18913" y="2882"/>
                  </a:cubicBezTo>
                  <a:cubicBezTo>
                    <a:pt x="19102" y="2969"/>
                    <a:pt x="19291" y="3013"/>
                    <a:pt x="19188" y="3079"/>
                  </a:cubicBezTo>
                  <a:cubicBezTo>
                    <a:pt x="19102" y="3165"/>
                    <a:pt x="18979" y="3186"/>
                    <a:pt x="18999" y="3296"/>
                  </a:cubicBezTo>
                  <a:cubicBezTo>
                    <a:pt x="19019" y="3383"/>
                    <a:pt x="18999" y="3472"/>
                    <a:pt x="18893" y="3514"/>
                  </a:cubicBezTo>
                  <a:cubicBezTo>
                    <a:pt x="18810" y="3558"/>
                    <a:pt x="18810" y="3755"/>
                    <a:pt x="18830" y="3820"/>
                  </a:cubicBezTo>
                  <a:cubicBezTo>
                    <a:pt x="18850" y="3886"/>
                    <a:pt x="18913" y="3972"/>
                    <a:pt x="19165" y="3972"/>
                  </a:cubicBezTo>
                  <a:cubicBezTo>
                    <a:pt x="19228" y="3972"/>
                    <a:pt x="19291" y="3972"/>
                    <a:pt x="19354" y="3972"/>
                  </a:cubicBezTo>
                  <a:cubicBezTo>
                    <a:pt x="19502" y="3972"/>
                    <a:pt x="19585" y="3972"/>
                    <a:pt x="19625" y="4082"/>
                  </a:cubicBezTo>
                  <a:cubicBezTo>
                    <a:pt x="19668" y="4190"/>
                    <a:pt x="19605" y="4279"/>
                    <a:pt x="19625" y="4386"/>
                  </a:cubicBezTo>
                  <a:cubicBezTo>
                    <a:pt x="19648" y="4475"/>
                    <a:pt x="19817" y="4583"/>
                    <a:pt x="19817" y="4583"/>
                  </a:cubicBezTo>
                  <a:cubicBezTo>
                    <a:pt x="19817" y="4583"/>
                    <a:pt x="19837" y="4868"/>
                    <a:pt x="19877" y="5020"/>
                  </a:cubicBezTo>
                  <a:cubicBezTo>
                    <a:pt x="19900" y="5151"/>
                    <a:pt x="19920" y="5348"/>
                    <a:pt x="19837" y="5455"/>
                  </a:cubicBezTo>
                  <a:cubicBezTo>
                    <a:pt x="19794" y="5565"/>
                    <a:pt x="19857" y="5717"/>
                    <a:pt x="19963" y="5717"/>
                  </a:cubicBezTo>
                  <a:cubicBezTo>
                    <a:pt x="20006" y="5717"/>
                    <a:pt x="20046" y="5696"/>
                    <a:pt x="20089" y="5675"/>
                  </a:cubicBezTo>
                  <a:cubicBezTo>
                    <a:pt x="20152" y="5631"/>
                    <a:pt x="20192" y="5610"/>
                    <a:pt x="20235" y="5610"/>
                  </a:cubicBezTo>
                  <a:cubicBezTo>
                    <a:pt x="20361" y="5610"/>
                    <a:pt x="20424" y="5717"/>
                    <a:pt x="20424" y="5848"/>
                  </a:cubicBezTo>
                  <a:cubicBezTo>
                    <a:pt x="20424" y="6024"/>
                    <a:pt x="20507" y="6176"/>
                    <a:pt x="20633" y="6176"/>
                  </a:cubicBezTo>
                  <a:cubicBezTo>
                    <a:pt x="20739" y="6176"/>
                    <a:pt x="20802" y="6351"/>
                    <a:pt x="20802" y="6548"/>
                  </a:cubicBezTo>
                  <a:cubicBezTo>
                    <a:pt x="20802" y="6700"/>
                    <a:pt x="20885" y="6744"/>
                    <a:pt x="21030" y="6744"/>
                  </a:cubicBezTo>
                  <a:cubicBezTo>
                    <a:pt x="21096" y="6744"/>
                    <a:pt x="21136" y="6744"/>
                    <a:pt x="21199" y="6721"/>
                  </a:cubicBezTo>
                  <a:cubicBezTo>
                    <a:pt x="21219" y="6721"/>
                    <a:pt x="21242" y="6721"/>
                    <a:pt x="21242" y="6721"/>
                  </a:cubicBezTo>
                  <a:cubicBezTo>
                    <a:pt x="21451" y="6721"/>
                    <a:pt x="21388" y="6941"/>
                    <a:pt x="21305" y="7093"/>
                  </a:cubicBezTo>
                  <a:cubicBezTo>
                    <a:pt x="21199" y="7245"/>
                    <a:pt x="21345" y="7179"/>
                    <a:pt x="21345" y="7331"/>
                  </a:cubicBezTo>
                  <a:cubicBezTo>
                    <a:pt x="21345" y="7486"/>
                    <a:pt x="21242" y="7617"/>
                    <a:pt x="21136" y="7682"/>
                  </a:cubicBezTo>
                  <a:cubicBezTo>
                    <a:pt x="21030" y="7769"/>
                    <a:pt x="21030" y="7879"/>
                    <a:pt x="21053" y="8052"/>
                  </a:cubicBezTo>
                  <a:cubicBezTo>
                    <a:pt x="21096" y="8227"/>
                    <a:pt x="21242" y="8358"/>
                    <a:pt x="21116" y="8468"/>
                  </a:cubicBezTo>
                  <a:cubicBezTo>
                    <a:pt x="20990" y="8600"/>
                    <a:pt x="20844" y="8707"/>
                    <a:pt x="20990" y="8838"/>
                  </a:cubicBezTo>
                  <a:cubicBezTo>
                    <a:pt x="21073" y="8903"/>
                    <a:pt x="21179" y="8924"/>
                    <a:pt x="21242" y="8924"/>
                  </a:cubicBezTo>
                  <a:cubicBezTo>
                    <a:pt x="21262" y="8924"/>
                    <a:pt x="21282" y="8924"/>
                    <a:pt x="21282" y="8924"/>
                  </a:cubicBezTo>
                  <a:cubicBezTo>
                    <a:pt x="21242" y="8948"/>
                    <a:pt x="21199" y="8990"/>
                    <a:pt x="21199" y="8990"/>
                  </a:cubicBezTo>
                  <a:cubicBezTo>
                    <a:pt x="21199" y="8990"/>
                    <a:pt x="21242" y="8948"/>
                    <a:pt x="21282" y="8924"/>
                  </a:cubicBezTo>
                  <a:cubicBezTo>
                    <a:pt x="21325" y="8903"/>
                    <a:pt x="21345" y="8903"/>
                    <a:pt x="21345" y="8903"/>
                  </a:cubicBezTo>
                  <a:cubicBezTo>
                    <a:pt x="21345" y="8903"/>
                    <a:pt x="21262" y="9079"/>
                    <a:pt x="21096" y="9079"/>
                  </a:cubicBezTo>
                  <a:cubicBezTo>
                    <a:pt x="20927" y="9079"/>
                    <a:pt x="20781" y="9144"/>
                    <a:pt x="20781" y="9252"/>
                  </a:cubicBezTo>
                  <a:cubicBezTo>
                    <a:pt x="20781" y="9383"/>
                    <a:pt x="20967" y="9341"/>
                    <a:pt x="20885" y="9493"/>
                  </a:cubicBezTo>
                  <a:cubicBezTo>
                    <a:pt x="20822" y="9645"/>
                    <a:pt x="20696" y="9886"/>
                    <a:pt x="20570" y="10017"/>
                  </a:cubicBezTo>
                  <a:cubicBezTo>
                    <a:pt x="20444" y="10148"/>
                    <a:pt x="20109" y="10496"/>
                    <a:pt x="19983" y="10606"/>
                  </a:cubicBezTo>
                  <a:cubicBezTo>
                    <a:pt x="19877" y="10693"/>
                    <a:pt x="19817" y="10889"/>
                    <a:pt x="19605" y="10889"/>
                  </a:cubicBezTo>
                  <a:lnTo>
                    <a:pt x="19585" y="10889"/>
                  </a:lnTo>
                  <a:cubicBezTo>
                    <a:pt x="19354" y="10868"/>
                    <a:pt x="19271" y="10672"/>
                    <a:pt x="19333" y="10517"/>
                  </a:cubicBezTo>
                  <a:cubicBezTo>
                    <a:pt x="19416" y="10386"/>
                    <a:pt x="19333" y="10344"/>
                    <a:pt x="19188" y="10300"/>
                  </a:cubicBezTo>
                  <a:cubicBezTo>
                    <a:pt x="19062" y="10258"/>
                    <a:pt x="18979" y="10103"/>
                    <a:pt x="18850" y="10103"/>
                  </a:cubicBezTo>
                  <a:cubicBezTo>
                    <a:pt x="18830" y="10103"/>
                    <a:pt x="18810" y="10103"/>
                    <a:pt x="18767" y="10124"/>
                  </a:cubicBezTo>
                  <a:cubicBezTo>
                    <a:pt x="18601" y="10190"/>
                    <a:pt x="18349" y="10279"/>
                    <a:pt x="18160" y="10410"/>
                  </a:cubicBezTo>
                  <a:cubicBezTo>
                    <a:pt x="17991" y="10517"/>
                    <a:pt x="18054" y="10583"/>
                    <a:pt x="18160" y="10737"/>
                  </a:cubicBezTo>
                  <a:cubicBezTo>
                    <a:pt x="18286" y="10889"/>
                    <a:pt x="18432" y="10931"/>
                    <a:pt x="18475" y="11041"/>
                  </a:cubicBezTo>
                  <a:cubicBezTo>
                    <a:pt x="18535" y="11128"/>
                    <a:pt x="18578" y="11282"/>
                    <a:pt x="18369" y="11348"/>
                  </a:cubicBezTo>
                  <a:cubicBezTo>
                    <a:pt x="18200" y="11369"/>
                    <a:pt x="18011" y="11455"/>
                    <a:pt x="17865" y="11455"/>
                  </a:cubicBezTo>
                  <a:cubicBezTo>
                    <a:pt x="17823" y="11455"/>
                    <a:pt x="17760" y="11434"/>
                    <a:pt x="17740" y="11413"/>
                  </a:cubicBezTo>
                  <a:cubicBezTo>
                    <a:pt x="17657" y="11369"/>
                    <a:pt x="17594" y="11348"/>
                    <a:pt x="17531" y="11348"/>
                  </a:cubicBezTo>
                  <a:cubicBezTo>
                    <a:pt x="17468" y="11348"/>
                    <a:pt x="17405" y="11369"/>
                    <a:pt x="17342" y="11434"/>
                  </a:cubicBezTo>
                  <a:cubicBezTo>
                    <a:pt x="17279" y="11500"/>
                    <a:pt x="17196" y="11521"/>
                    <a:pt x="17110" y="11521"/>
                  </a:cubicBezTo>
                  <a:cubicBezTo>
                    <a:pt x="17047" y="11521"/>
                    <a:pt x="16984" y="11521"/>
                    <a:pt x="16921" y="11521"/>
                  </a:cubicBezTo>
                  <a:cubicBezTo>
                    <a:pt x="16775" y="11521"/>
                    <a:pt x="16858" y="11586"/>
                    <a:pt x="16649" y="11741"/>
                  </a:cubicBezTo>
                  <a:cubicBezTo>
                    <a:pt x="16460" y="11893"/>
                    <a:pt x="16440" y="11872"/>
                    <a:pt x="16314" y="12089"/>
                  </a:cubicBezTo>
                  <a:cubicBezTo>
                    <a:pt x="16188" y="12328"/>
                    <a:pt x="16083" y="12396"/>
                    <a:pt x="16168" y="12524"/>
                  </a:cubicBezTo>
                  <a:cubicBezTo>
                    <a:pt x="16271" y="12655"/>
                    <a:pt x="16231" y="12700"/>
                    <a:pt x="16314" y="12789"/>
                  </a:cubicBezTo>
                  <a:cubicBezTo>
                    <a:pt x="16354" y="12810"/>
                    <a:pt x="16377" y="12810"/>
                    <a:pt x="16417" y="12810"/>
                  </a:cubicBezTo>
                  <a:cubicBezTo>
                    <a:pt x="16480" y="12810"/>
                    <a:pt x="16546" y="12765"/>
                    <a:pt x="16629" y="12700"/>
                  </a:cubicBezTo>
                  <a:cubicBezTo>
                    <a:pt x="16755" y="12613"/>
                    <a:pt x="16858" y="12548"/>
                    <a:pt x="17027" y="12524"/>
                  </a:cubicBezTo>
                  <a:cubicBezTo>
                    <a:pt x="17047" y="12524"/>
                    <a:pt x="17070" y="12524"/>
                    <a:pt x="17070" y="12524"/>
                  </a:cubicBezTo>
                  <a:cubicBezTo>
                    <a:pt x="17173" y="12524"/>
                    <a:pt x="17153" y="12613"/>
                    <a:pt x="17196" y="12789"/>
                  </a:cubicBezTo>
                  <a:cubicBezTo>
                    <a:pt x="17236" y="12983"/>
                    <a:pt x="17259" y="13072"/>
                    <a:pt x="17322" y="13158"/>
                  </a:cubicBezTo>
                  <a:cubicBezTo>
                    <a:pt x="17362" y="13268"/>
                    <a:pt x="17362" y="13289"/>
                    <a:pt x="17299" y="13441"/>
                  </a:cubicBezTo>
                  <a:cubicBezTo>
                    <a:pt x="17216" y="13593"/>
                    <a:pt x="17153" y="13593"/>
                    <a:pt x="17047" y="13721"/>
                  </a:cubicBezTo>
                  <a:cubicBezTo>
                    <a:pt x="16944" y="13831"/>
                    <a:pt x="16858" y="13897"/>
                    <a:pt x="16984" y="14028"/>
                  </a:cubicBezTo>
                  <a:cubicBezTo>
                    <a:pt x="17090" y="14138"/>
                    <a:pt x="17070" y="14114"/>
                    <a:pt x="16944" y="14138"/>
                  </a:cubicBezTo>
                  <a:cubicBezTo>
                    <a:pt x="16838" y="14180"/>
                    <a:pt x="16755" y="14269"/>
                    <a:pt x="16712" y="14355"/>
                  </a:cubicBezTo>
                  <a:cubicBezTo>
                    <a:pt x="16692" y="14355"/>
                    <a:pt x="16692" y="14376"/>
                    <a:pt x="16692" y="14376"/>
                  </a:cubicBezTo>
                  <a:cubicBezTo>
                    <a:pt x="16692" y="14376"/>
                    <a:pt x="16755" y="14245"/>
                    <a:pt x="16606" y="14245"/>
                  </a:cubicBezTo>
                  <a:cubicBezTo>
                    <a:pt x="16503" y="14245"/>
                    <a:pt x="16354" y="14180"/>
                    <a:pt x="16209" y="14180"/>
                  </a:cubicBezTo>
                  <a:cubicBezTo>
                    <a:pt x="16146" y="14180"/>
                    <a:pt x="16083" y="14203"/>
                    <a:pt x="16020" y="14245"/>
                  </a:cubicBezTo>
                  <a:cubicBezTo>
                    <a:pt x="15854" y="14400"/>
                    <a:pt x="15768" y="14311"/>
                    <a:pt x="15811" y="14552"/>
                  </a:cubicBezTo>
                  <a:cubicBezTo>
                    <a:pt x="15854" y="14769"/>
                    <a:pt x="15894" y="14879"/>
                    <a:pt x="15980" y="14966"/>
                  </a:cubicBezTo>
                  <a:cubicBezTo>
                    <a:pt x="16040" y="15031"/>
                    <a:pt x="16083" y="14990"/>
                    <a:pt x="15957" y="15097"/>
                  </a:cubicBezTo>
                  <a:cubicBezTo>
                    <a:pt x="15831" y="15228"/>
                    <a:pt x="15791" y="15207"/>
                    <a:pt x="15685" y="15380"/>
                  </a:cubicBezTo>
                  <a:cubicBezTo>
                    <a:pt x="15579" y="15555"/>
                    <a:pt x="15496" y="15534"/>
                    <a:pt x="15496" y="15731"/>
                  </a:cubicBezTo>
                  <a:cubicBezTo>
                    <a:pt x="15496" y="15948"/>
                    <a:pt x="15579" y="15928"/>
                    <a:pt x="15433" y="16014"/>
                  </a:cubicBezTo>
                  <a:cubicBezTo>
                    <a:pt x="15287" y="16124"/>
                    <a:pt x="15287" y="16100"/>
                    <a:pt x="15204" y="16276"/>
                  </a:cubicBezTo>
                  <a:cubicBezTo>
                    <a:pt x="15098" y="16452"/>
                    <a:pt x="15181" y="16472"/>
                    <a:pt x="14909" y="16559"/>
                  </a:cubicBezTo>
                  <a:cubicBezTo>
                    <a:pt x="14826" y="16580"/>
                    <a:pt x="14783" y="16580"/>
                    <a:pt x="14740" y="16580"/>
                  </a:cubicBezTo>
                  <a:cubicBezTo>
                    <a:pt x="14615" y="16580"/>
                    <a:pt x="14574" y="16514"/>
                    <a:pt x="14512" y="16428"/>
                  </a:cubicBezTo>
                  <a:cubicBezTo>
                    <a:pt x="14469" y="16341"/>
                    <a:pt x="14449" y="16297"/>
                    <a:pt x="14406" y="16297"/>
                  </a:cubicBezTo>
                  <a:cubicBezTo>
                    <a:pt x="14386" y="16297"/>
                    <a:pt x="14363" y="16318"/>
                    <a:pt x="14323" y="16407"/>
                  </a:cubicBezTo>
                  <a:cubicBezTo>
                    <a:pt x="14260" y="16580"/>
                    <a:pt x="14280" y="16645"/>
                    <a:pt x="14071" y="16755"/>
                  </a:cubicBezTo>
                  <a:cubicBezTo>
                    <a:pt x="13882" y="16866"/>
                    <a:pt x="13819" y="16886"/>
                    <a:pt x="13736" y="17038"/>
                  </a:cubicBezTo>
                  <a:cubicBezTo>
                    <a:pt x="13670" y="17193"/>
                    <a:pt x="13504" y="17128"/>
                    <a:pt x="13524" y="17300"/>
                  </a:cubicBezTo>
                  <a:cubicBezTo>
                    <a:pt x="13547" y="17497"/>
                    <a:pt x="13610" y="17387"/>
                    <a:pt x="13650" y="17607"/>
                  </a:cubicBezTo>
                  <a:cubicBezTo>
                    <a:pt x="13670" y="17848"/>
                    <a:pt x="13736" y="17911"/>
                    <a:pt x="13587" y="18131"/>
                  </a:cubicBezTo>
                  <a:cubicBezTo>
                    <a:pt x="13547" y="18197"/>
                    <a:pt x="13484" y="18283"/>
                    <a:pt x="13441" y="18348"/>
                  </a:cubicBezTo>
                  <a:cubicBezTo>
                    <a:pt x="13441" y="18304"/>
                    <a:pt x="13441" y="18262"/>
                    <a:pt x="13441" y="18217"/>
                  </a:cubicBezTo>
                  <a:cubicBezTo>
                    <a:pt x="13441" y="18152"/>
                    <a:pt x="13421" y="18131"/>
                    <a:pt x="13378" y="18131"/>
                  </a:cubicBezTo>
                  <a:cubicBezTo>
                    <a:pt x="13335" y="18131"/>
                    <a:pt x="13295" y="18152"/>
                    <a:pt x="13232" y="18173"/>
                  </a:cubicBezTo>
                  <a:cubicBezTo>
                    <a:pt x="13209" y="18173"/>
                    <a:pt x="13169" y="18173"/>
                    <a:pt x="13147" y="18173"/>
                  </a:cubicBezTo>
                  <a:cubicBezTo>
                    <a:pt x="13064" y="18173"/>
                    <a:pt x="13023" y="18152"/>
                    <a:pt x="13043" y="18042"/>
                  </a:cubicBezTo>
                  <a:cubicBezTo>
                    <a:pt x="13064" y="17911"/>
                    <a:pt x="12918" y="17869"/>
                    <a:pt x="12832" y="17759"/>
                  </a:cubicBezTo>
                  <a:cubicBezTo>
                    <a:pt x="12772" y="17672"/>
                    <a:pt x="12646" y="17586"/>
                    <a:pt x="12580" y="17521"/>
                  </a:cubicBezTo>
                  <a:cubicBezTo>
                    <a:pt x="12497" y="17431"/>
                    <a:pt x="12497" y="17235"/>
                    <a:pt x="12520" y="17148"/>
                  </a:cubicBezTo>
                  <a:cubicBezTo>
                    <a:pt x="12540" y="17083"/>
                    <a:pt x="12623" y="16931"/>
                    <a:pt x="12603" y="16821"/>
                  </a:cubicBezTo>
                  <a:cubicBezTo>
                    <a:pt x="12580" y="16734"/>
                    <a:pt x="12394" y="16711"/>
                    <a:pt x="12394" y="16711"/>
                  </a:cubicBezTo>
                  <a:cubicBezTo>
                    <a:pt x="12394" y="16711"/>
                    <a:pt x="12394" y="16711"/>
                    <a:pt x="12351" y="16711"/>
                  </a:cubicBezTo>
                  <a:cubicBezTo>
                    <a:pt x="12308" y="16711"/>
                    <a:pt x="12225" y="16690"/>
                    <a:pt x="12182" y="16624"/>
                  </a:cubicBezTo>
                  <a:cubicBezTo>
                    <a:pt x="12142" y="16514"/>
                    <a:pt x="12056" y="16452"/>
                    <a:pt x="11973" y="16407"/>
                  </a:cubicBezTo>
                  <a:cubicBezTo>
                    <a:pt x="11867" y="16341"/>
                    <a:pt x="11701" y="16276"/>
                    <a:pt x="11764" y="16145"/>
                  </a:cubicBezTo>
                  <a:cubicBezTo>
                    <a:pt x="11847" y="16014"/>
                    <a:pt x="11847" y="15862"/>
                    <a:pt x="11764" y="15773"/>
                  </a:cubicBezTo>
                  <a:cubicBezTo>
                    <a:pt x="11741" y="15731"/>
                    <a:pt x="11701" y="15707"/>
                    <a:pt x="11658" y="15707"/>
                  </a:cubicBezTo>
                  <a:cubicBezTo>
                    <a:pt x="11595" y="15707"/>
                    <a:pt x="11512" y="15752"/>
                    <a:pt x="11407" y="15838"/>
                  </a:cubicBezTo>
                  <a:cubicBezTo>
                    <a:pt x="11241" y="15969"/>
                    <a:pt x="11304" y="16145"/>
                    <a:pt x="11281" y="16276"/>
                  </a:cubicBezTo>
                  <a:cubicBezTo>
                    <a:pt x="11261" y="16407"/>
                    <a:pt x="11261" y="16580"/>
                    <a:pt x="11178" y="16645"/>
                  </a:cubicBezTo>
                  <a:cubicBezTo>
                    <a:pt x="11115" y="16734"/>
                    <a:pt x="10989" y="16776"/>
                    <a:pt x="10883" y="16907"/>
                  </a:cubicBezTo>
                  <a:cubicBezTo>
                    <a:pt x="10800" y="17038"/>
                    <a:pt x="10800" y="17104"/>
                    <a:pt x="10757" y="17279"/>
                  </a:cubicBezTo>
                  <a:cubicBezTo>
                    <a:pt x="10694" y="17455"/>
                    <a:pt x="10777" y="17387"/>
                    <a:pt x="10568" y="17431"/>
                  </a:cubicBezTo>
                  <a:cubicBezTo>
                    <a:pt x="10379" y="17497"/>
                    <a:pt x="10276" y="17431"/>
                    <a:pt x="10253" y="17562"/>
                  </a:cubicBezTo>
                  <a:cubicBezTo>
                    <a:pt x="10253" y="17649"/>
                    <a:pt x="10190" y="17714"/>
                    <a:pt x="10127" y="17714"/>
                  </a:cubicBezTo>
                  <a:cubicBezTo>
                    <a:pt x="10107" y="17714"/>
                    <a:pt x="10107" y="17714"/>
                    <a:pt x="10087" y="17672"/>
                  </a:cubicBezTo>
                  <a:cubicBezTo>
                    <a:pt x="10087" y="17628"/>
                    <a:pt x="10064" y="17607"/>
                    <a:pt x="10044" y="17607"/>
                  </a:cubicBezTo>
                  <a:cubicBezTo>
                    <a:pt x="9981" y="17607"/>
                    <a:pt x="9898" y="17693"/>
                    <a:pt x="9773" y="17780"/>
                  </a:cubicBezTo>
                  <a:cubicBezTo>
                    <a:pt x="9604" y="17911"/>
                    <a:pt x="9435" y="17911"/>
                    <a:pt x="9332" y="17934"/>
                  </a:cubicBezTo>
                  <a:cubicBezTo>
                    <a:pt x="9249" y="17976"/>
                    <a:pt x="9037" y="18066"/>
                    <a:pt x="8954" y="18238"/>
                  </a:cubicBezTo>
                  <a:cubicBezTo>
                    <a:pt x="8848" y="18414"/>
                    <a:pt x="8848" y="18459"/>
                    <a:pt x="8785" y="18545"/>
                  </a:cubicBezTo>
                  <a:cubicBezTo>
                    <a:pt x="8702" y="18655"/>
                    <a:pt x="8493" y="18721"/>
                    <a:pt x="8367" y="18807"/>
                  </a:cubicBezTo>
                  <a:cubicBezTo>
                    <a:pt x="8345" y="18807"/>
                    <a:pt x="8325" y="18828"/>
                    <a:pt x="8305" y="18828"/>
                  </a:cubicBezTo>
                  <a:cubicBezTo>
                    <a:pt x="8179" y="18828"/>
                    <a:pt x="8030" y="18676"/>
                    <a:pt x="7927" y="18676"/>
                  </a:cubicBezTo>
                  <a:cubicBezTo>
                    <a:pt x="7801" y="18676"/>
                    <a:pt x="7655" y="18849"/>
                    <a:pt x="7529" y="18959"/>
                  </a:cubicBezTo>
                  <a:cubicBezTo>
                    <a:pt x="7423" y="19045"/>
                    <a:pt x="7317" y="19111"/>
                    <a:pt x="7191" y="19111"/>
                  </a:cubicBezTo>
                  <a:cubicBezTo>
                    <a:pt x="7108" y="19111"/>
                    <a:pt x="7025" y="19045"/>
                    <a:pt x="6940" y="19045"/>
                  </a:cubicBezTo>
                  <a:cubicBezTo>
                    <a:pt x="6899" y="19045"/>
                    <a:pt x="6857" y="19069"/>
                    <a:pt x="6836" y="19111"/>
                  </a:cubicBezTo>
                  <a:cubicBezTo>
                    <a:pt x="6731" y="19242"/>
                    <a:pt x="6711" y="19331"/>
                    <a:pt x="6625" y="19352"/>
                  </a:cubicBezTo>
                  <a:cubicBezTo>
                    <a:pt x="6565" y="19397"/>
                    <a:pt x="6290" y="19352"/>
                    <a:pt x="6270" y="19462"/>
                  </a:cubicBezTo>
                  <a:cubicBezTo>
                    <a:pt x="6250" y="19569"/>
                    <a:pt x="6270" y="19635"/>
                    <a:pt x="6124" y="19659"/>
                  </a:cubicBezTo>
                  <a:cubicBezTo>
                    <a:pt x="5975" y="19679"/>
                    <a:pt x="5975" y="19876"/>
                    <a:pt x="6018" y="19962"/>
                  </a:cubicBezTo>
                  <a:cubicBezTo>
                    <a:pt x="6081" y="20072"/>
                    <a:pt x="5998" y="20224"/>
                    <a:pt x="5872" y="20379"/>
                  </a:cubicBezTo>
                  <a:cubicBezTo>
                    <a:pt x="5849" y="20421"/>
                    <a:pt x="5809" y="20442"/>
                    <a:pt x="5766" y="20442"/>
                  </a:cubicBezTo>
                  <a:cubicBezTo>
                    <a:pt x="5663" y="20442"/>
                    <a:pt x="5577" y="20334"/>
                    <a:pt x="5514" y="20269"/>
                  </a:cubicBezTo>
                  <a:cubicBezTo>
                    <a:pt x="5451" y="20224"/>
                    <a:pt x="5388" y="20093"/>
                    <a:pt x="5305" y="20093"/>
                  </a:cubicBezTo>
                  <a:cubicBezTo>
                    <a:pt x="5285" y="20093"/>
                    <a:pt x="5263" y="20117"/>
                    <a:pt x="5223" y="20138"/>
                  </a:cubicBezTo>
                  <a:cubicBezTo>
                    <a:pt x="5097" y="20269"/>
                    <a:pt x="5117" y="20311"/>
                    <a:pt x="5117" y="20507"/>
                  </a:cubicBezTo>
                  <a:cubicBezTo>
                    <a:pt x="5117" y="20683"/>
                    <a:pt x="5223" y="20662"/>
                    <a:pt x="5326" y="20748"/>
                  </a:cubicBezTo>
                  <a:cubicBezTo>
                    <a:pt x="5411" y="20859"/>
                    <a:pt x="5223" y="20990"/>
                    <a:pt x="5243" y="21097"/>
                  </a:cubicBezTo>
                  <a:cubicBezTo>
                    <a:pt x="5263" y="21228"/>
                    <a:pt x="5243" y="21338"/>
                    <a:pt x="5117" y="21403"/>
                  </a:cubicBezTo>
                  <a:cubicBezTo>
                    <a:pt x="5054" y="21448"/>
                    <a:pt x="4971" y="21490"/>
                    <a:pt x="4885" y="21490"/>
                  </a:cubicBezTo>
                  <a:cubicBezTo>
                    <a:pt x="4845" y="21490"/>
                    <a:pt x="4802" y="21469"/>
                    <a:pt x="4759" y="21448"/>
                  </a:cubicBezTo>
                  <a:cubicBezTo>
                    <a:pt x="4719" y="21380"/>
                    <a:pt x="4656" y="21293"/>
                    <a:pt x="4613" y="21293"/>
                  </a:cubicBezTo>
                  <a:cubicBezTo>
                    <a:pt x="4613" y="21293"/>
                    <a:pt x="4593" y="21293"/>
                    <a:pt x="4593" y="21338"/>
                  </a:cubicBezTo>
                  <a:cubicBezTo>
                    <a:pt x="4573" y="21380"/>
                    <a:pt x="4550" y="21403"/>
                    <a:pt x="4507" y="21403"/>
                  </a:cubicBezTo>
                  <a:cubicBezTo>
                    <a:pt x="4467" y="21403"/>
                    <a:pt x="4384" y="21359"/>
                    <a:pt x="4341" y="21314"/>
                  </a:cubicBezTo>
                  <a:cubicBezTo>
                    <a:pt x="4278" y="21228"/>
                    <a:pt x="4192" y="21097"/>
                    <a:pt x="4046" y="21097"/>
                  </a:cubicBezTo>
                  <a:cubicBezTo>
                    <a:pt x="4026" y="21097"/>
                    <a:pt x="4006" y="21097"/>
                    <a:pt x="3983" y="21097"/>
                  </a:cubicBezTo>
                  <a:cubicBezTo>
                    <a:pt x="3817" y="21162"/>
                    <a:pt x="3732" y="21207"/>
                    <a:pt x="3546" y="21448"/>
                  </a:cubicBezTo>
                  <a:cubicBezTo>
                    <a:pt x="3503" y="21490"/>
                    <a:pt x="3460" y="21514"/>
                    <a:pt x="3417" y="21514"/>
                  </a:cubicBezTo>
                  <a:cubicBezTo>
                    <a:pt x="3314" y="21514"/>
                    <a:pt x="3271" y="21272"/>
                    <a:pt x="3208" y="21186"/>
                  </a:cubicBezTo>
                  <a:cubicBezTo>
                    <a:pt x="3145" y="21076"/>
                    <a:pt x="3102" y="21031"/>
                    <a:pt x="3019" y="21031"/>
                  </a:cubicBezTo>
                  <a:cubicBezTo>
                    <a:pt x="2999" y="21031"/>
                    <a:pt x="2979" y="21031"/>
                    <a:pt x="2956" y="21031"/>
                  </a:cubicBezTo>
                  <a:cubicBezTo>
                    <a:pt x="2873" y="21055"/>
                    <a:pt x="2873" y="21162"/>
                    <a:pt x="2830" y="21272"/>
                  </a:cubicBezTo>
                  <a:cubicBezTo>
                    <a:pt x="2810" y="21252"/>
                    <a:pt x="2787" y="21228"/>
                    <a:pt x="2767" y="21186"/>
                  </a:cubicBezTo>
                  <a:cubicBezTo>
                    <a:pt x="2664" y="21031"/>
                    <a:pt x="2704" y="20924"/>
                    <a:pt x="2830" y="20662"/>
                  </a:cubicBezTo>
                  <a:cubicBezTo>
                    <a:pt x="2956" y="20379"/>
                    <a:pt x="2787" y="20379"/>
                    <a:pt x="2704" y="20180"/>
                  </a:cubicBezTo>
                  <a:cubicBezTo>
                    <a:pt x="2621" y="20007"/>
                    <a:pt x="2515" y="19831"/>
                    <a:pt x="2286" y="19831"/>
                  </a:cubicBezTo>
                  <a:cubicBezTo>
                    <a:pt x="2264" y="19831"/>
                    <a:pt x="2223" y="19831"/>
                    <a:pt x="2181" y="19831"/>
                  </a:cubicBezTo>
                  <a:cubicBezTo>
                    <a:pt x="2098" y="19855"/>
                    <a:pt x="2055" y="19876"/>
                    <a:pt x="2012" y="19876"/>
                  </a:cubicBezTo>
                  <a:cubicBezTo>
                    <a:pt x="1909" y="19876"/>
                    <a:pt x="1929" y="19810"/>
                    <a:pt x="1866" y="19700"/>
                  </a:cubicBezTo>
                  <a:cubicBezTo>
                    <a:pt x="1763" y="19569"/>
                    <a:pt x="1657" y="19548"/>
                    <a:pt x="1720" y="19266"/>
                  </a:cubicBezTo>
                  <a:cubicBezTo>
                    <a:pt x="1803" y="19003"/>
                    <a:pt x="1826" y="19155"/>
                    <a:pt x="2075" y="18938"/>
                  </a:cubicBezTo>
                  <a:cubicBezTo>
                    <a:pt x="2349" y="18697"/>
                    <a:pt x="2223" y="18783"/>
                    <a:pt x="2160" y="18590"/>
                  </a:cubicBezTo>
                  <a:cubicBezTo>
                    <a:pt x="2118" y="18524"/>
                    <a:pt x="2098" y="18500"/>
                    <a:pt x="2075" y="18500"/>
                  </a:cubicBezTo>
                  <a:cubicBezTo>
                    <a:pt x="2035" y="18500"/>
                    <a:pt x="1992" y="18524"/>
                    <a:pt x="1909" y="18524"/>
                  </a:cubicBezTo>
                  <a:cubicBezTo>
                    <a:pt x="1866" y="18524"/>
                    <a:pt x="1826" y="18524"/>
                    <a:pt x="1763" y="18500"/>
                  </a:cubicBezTo>
                  <a:cubicBezTo>
                    <a:pt x="1511" y="18393"/>
                    <a:pt x="1657" y="18348"/>
                    <a:pt x="1574" y="18086"/>
                  </a:cubicBezTo>
                  <a:cubicBezTo>
                    <a:pt x="1468" y="17824"/>
                    <a:pt x="1511" y="17848"/>
                    <a:pt x="1405" y="17672"/>
                  </a:cubicBezTo>
                  <a:cubicBezTo>
                    <a:pt x="1362" y="17628"/>
                    <a:pt x="1322" y="17607"/>
                    <a:pt x="1279" y="17607"/>
                  </a:cubicBezTo>
                  <a:cubicBezTo>
                    <a:pt x="1216" y="17607"/>
                    <a:pt x="1113" y="17649"/>
                    <a:pt x="1027" y="17649"/>
                  </a:cubicBezTo>
                  <a:cubicBezTo>
                    <a:pt x="1007" y="17649"/>
                    <a:pt x="1007" y="17649"/>
                    <a:pt x="984" y="17649"/>
                  </a:cubicBezTo>
                  <a:cubicBezTo>
                    <a:pt x="818" y="17607"/>
                    <a:pt x="798" y="17521"/>
                    <a:pt x="861" y="17279"/>
                  </a:cubicBezTo>
                  <a:cubicBezTo>
                    <a:pt x="921" y="17038"/>
                    <a:pt x="818" y="17083"/>
                    <a:pt x="692" y="16997"/>
                  </a:cubicBezTo>
                  <a:cubicBezTo>
                    <a:pt x="567" y="16931"/>
                    <a:pt x="461" y="16842"/>
                    <a:pt x="629" y="16800"/>
                  </a:cubicBezTo>
                  <a:cubicBezTo>
                    <a:pt x="798" y="16776"/>
                    <a:pt x="798" y="16624"/>
                    <a:pt x="798" y="16428"/>
                  </a:cubicBezTo>
                  <a:cubicBezTo>
                    <a:pt x="798" y="16341"/>
                    <a:pt x="838" y="16318"/>
                    <a:pt x="881" y="16318"/>
                  </a:cubicBezTo>
                  <a:cubicBezTo>
                    <a:pt x="944" y="16318"/>
                    <a:pt x="1027" y="16341"/>
                    <a:pt x="1113" y="16341"/>
                  </a:cubicBezTo>
                  <a:cubicBezTo>
                    <a:pt x="1133" y="16341"/>
                    <a:pt x="1153" y="16341"/>
                    <a:pt x="1173" y="16341"/>
                  </a:cubicBezTo>
                  <a:cubicBezTo>
                    <a:pt x="1362" y="16297"/>
                    <a:pt x="1236" y="16059"/>
                    <a:pt x="1236" y="15862"/>
                  </a:cubicBezTo>
                  <a:cubicBezTo>
                    <a:pt x="1236" y="15666"/>
                    <a:pt x="1236" y="15600"/>
                    <a:pt x="1090" y="15600"/>
                  </a:cubicBezTo>
                  <a:cubicBezTo>
                    <a:pt x="921" y="15600"/>
                    <a:pt x="755" y="15490"/>
                    <a:pt x="881" y="15293"/>
                  </a:cubicBezTo>
                  <a:cubicBezTo>
                    <a:pt x="984" y="15118"/>
                    <a:pt x="921" y="15031"/>
                    <a:pt x="838" y="15031"/>
                  </a:cubicBezTo>
                  <a:cubicBezTo>
                    <a:pt x="818" y="15031"/>
                    <a:pt x="798" y="15055"/>
                    <a:pt x="798" y="15055"/>
                  </a:cubicBezTo>
                  <a:cubicBezTo>
                    <a:pt x="692" y="15076"/>
                    <a:pt x="587" y="15055"/>
                    <a:pt x="335" y="15118"/>
                  </a:cubicBezTo>
                  <a:cubicBezTo>
                    <a:pt x="295" y="15118"/>
                    <a:pt x="272" y="15118"/>
                    <a:pt x="252" y="15118"/>
                  </a:cubicBezTo>
                  <a:cubicBezTo>
                    <a:pt x="106" y="15118"/>
                    <a:pt x="169" y="14924"/>
                    <a:pt x="169" y="14704"/>
                  </a:cubicBezTo>
                  <a:cubicBezTo>
                    <a:pt x="169" y="14466"/>
                    <a:pt x="0" y="14334"/>
                    <a:pt x="146" y="14245"/>
                  </a:cubicBezTo>
                  <a:cubicBezTo>
                    <a:pt x="209" y="14180"/>
                    <a:pt x="252" y="14159"/>
                    <a:pt x="272" y="14159"/>
                  </a:cubicBezTo>
                  <a:cubicBezTo>
                    <a:pt x="315" y="14159"/>
                    <a:pt x="335" y="14203"/>
                    <a:pt x="335" y="14269"/>
                  </a:cubicBezTo>
                  <a:cubicBezTo>
                    <a:pt x="335" y="14376"/>
                    <a:pt x="461" y="14507"/>
                    <a:pt x="547" y="14507"/>
                  </a:cubicBezTo>
                  <a:cubicBezTo>
                    <a:pt x="567" y="14507"/>
                    <a:pt x="587" y="14486"/>
                    <a:pt x="587" y="14466"/>
                  </a:cubicBezTo>
                  <a:cubicBezTo>
                    <a:pt x="650" y="14376"/>
                    <a:pt x="712" y="14138"/>
                    <a:pt x="881" y="14007"/>
                  </a:cubicBezTo>
                  <a:cubicBezTo>
                    <a:pt x="1047" y="13876"/>
                    <a:pt x="1047" y="13962"/>
                    <a:pt x="1153" y="13766"/>
                  </a:cubicBezTo>
                  <a:cubicBezTo>
                    <a:pt x="1236" y="13569"/>
                    <a:pt x="1362" y="13528"/>
                    <a:pt x="1531" y="13462"/>
                  </a:cubicBezTo>
                  <a:cubicBezTo>
                    <a:pt x="1700" y="13397"/>
                    <a:pt x="1763" y="13462"/>
                    <a:pt x="1763" y="13355"/>
                  </a:cubicBezTo>
                  <a:cubicBezTo>
                    <a:pt x="1763" y="13268"/>
                    <a:pt x="1700" y="13203"/>
                    <a:pt x="1700" y="13203"/>
                  </a:cubicBezTo>
                  <a:cubicBezTo>
                    <a:pt x="1929" y="13027"/>
                    <a:pt x="1929" y="13027"/>
                    <a:pt x="1929" y="13027"/>
                  </a:cubicBezTo>
                  <a:cubicBezTo>
                    <a:pt x="1929" y="13027"/>
                    <a:pt x="1909" y="12962"/>
                    <a:pt x="1826" y="12962"/>
                  </a:cubicBezTo>
                  <a:cubicBezTo>
                    <a:pt x="1803" y="12962"/>
                    <a:pt x="1783" y="12962"/>
                    <a:pt x="1720" y="12983"/>
                  </a:cubicBezTo>
                  <a:cubicBezTo>
                    <a:pt x="1614" y="13048"/>
                    <a:pt x="1511" y="13114"/>
                    <a:pt x="1405" y="13114"/>
                  </a:cubicBezTo>
                  <a:cubicBezTo>
                    <a:pt x="1362" y="13114"/>
                    <a:pt x="1299" y="13093"/>
                    <a:pt x="1236" y="13072"/>
                  </a:cubicBezTo>
                  <a:cubicBezTo>
                    <a:pt x="1090" y="12962"/>
                    <a:pt x="1279" y="12613"/>
                    <a:pt x="1405" y="12462"/>
                  </a:cubicBezTo>
                  <a:cubicBezTo>
                    <a:pt x="1531" y="12286"/>
                    <a:pt x="1637" y="12045"/>
                    <a:pt x="1826" y="11783"/>
                  </a:cubicBezTo>
                  <a:cubicBezTo>
                    <a:pt x="2012" y="11500"/>
                    <a:pt x="2118" y="11565"/>
                    <a:pt x="2181" y="11369"/>
                  </a:cubicBezTo>
                  <a:cubicBezTo>
                    <a:pt x="2243" y="11172"/>
                    <a:pt x="2118" y="10976"/>
                    <a:pt x="2243" y="10693"/>
                  </a:cubicBezTo>
                  <a:cubicBezTo>
                    <a:pt x="2369" y="10431"/>
                    <a:pt x="2243" y="10190"/>
                    <a:pt x="2181" y="9931"/>
                  </a:cubicBezTo>
                  <a:cubicBezTo>
                    <a:pt x="2118" y="9645"/>
                    <a:pt x="2012" y="9624"/>
                    <a:pt x="1992" y="9448"/>
                  </a:cubicBezTo>
                  <a:cubicBezTo>
                    <a:pt x="1952" y="9275"/>
                    <a:pt x="1866" y="9144"/>
                    <a:pt x="1657" y="8948"/>
                  </a:cubicBezTo>
                  <a:cubicBezTo>
                    <a:pt x="1468" y="8728"/>
                    <a:pt x="1511" y="8707"/>
                    <a:pt x="1657" y="8576"/>
                  </a:cubicBezTo>
                  <a:cubicBezTo>
                    <a:pt x="1826" y="8445"/>
                    <a:pt x="1594" y="8358"/>
                    <a:pt x="1448" y="8293"/>
                  </a:cubicBezTo>
                  <a:cubicBezTo>
                    <a:pt x="1279" y="8227"/>
                    <a:pt x="1236" y="8162"/>
                    <a:pt x="1236" y="7965"/>
                  </a:cubicBezTo>
                  <a:cubicBezTo>
                    <a:pt x="1236" y="7769"/>
                    <a:pt x="1236" y="7617"/>
                    <a:pt x="1090" y="7551"/>
                  </a:cubicBezTo>
                  <a:cubicBezTo>
                    <a:pt x="1007" y="7528"/>
                    <a:pt x="921" y="7507"/>
                    <a:pt x="861" y="7507"/>
                  </a:cubicBezTo>
                  <a:cubicBezTo>
                    <a:pt x="798" y="7507"/>
                    <a:pt x="755" y="7528"/>
                    <a:pt x="755" y="7528"/>
                  </a:cubicBezTo>
                  <a:cubicBezTo>
                    <a:pt x="755" y="7528"/>
                    <a:pt x="818" y="7420"/>
                    <a:pt x="984" y="7355"/>
                  </a:cubicBezTo>
                  <a:cubicBezTo>
                    <a:pt x="1153" y="7289"/>
                    <a:pt x="1090" y="7114"/>
                    <a:pt x="921" y="6983"/>
                  </a:cubicBezTo>
                  <a:cubicBezTo>
                    <a:pt x="755" y="6852"/>
                    <a:pt x="755" y="6679"/>
                    <a:pt x="944" y="6655"/>
                  </a:cubicBezTo>
                  <a:cubicBezTo>
                    <a:pt x="1153" y="6613"/>
                    <a:pt x="1279" y="6569"/>
                    <a:pt x="1342" y="6438"/>
                  </a:cubicBezTo>
                  <a:cubicBezTo>
                    <a:pt x="1385" y="6351"/>
                    <a:pt x="1448" y="6307"/>
                    <a:pt x="1511" y="6307"/>
                  </a:cubicBezTo>
                  <a:cubicBezTo>
                    <a:pt x="1531" y="6307"/>
                    <a:pt x="1574" y="6331"/>
                    <a:pt x="1594" y="6372"/>
                  </a:cubicBezTo>
                  <a:cubicBezTo>
                    <a:pt x="1657" y="6503"/>
                    <a:pt x="1763" y="6548"/>
                    <a:pt x="1992" y="6548"/>
                  </a:cubicBezTo>
                  <a:cubicBezTo>
                    <a:pt x="2223" y="6548"/>
                    <a:pt x="1929" y="6241"/>
                    <a:pt x="1826" y="6110"/>
                  </a:cubicBezTo>
                  <a:cubicBezTo>
                    <a:pt x="1720" y="5979"/>
                    <a:pt x="1929" y="5937"/>
                    <a:pt x="2012" y="5937"/>
                  </a:cubicBezTo>
                  <a:cubicBezTo>
                    <a:pt x="2118" y="5937"/>
                    <a:pt x="2160" y="6131"/>
                    <a:pt x="2223" y="6286"/>
                  </a:cubicBezTo>
                  <a:cubicBezTo>
                    <a:pt x="2264" y="6372"/>
                    <a:pt x="2369" y="6393"/>
                    <a:pt x="2475" y="6393"/>
                  </a:cubicBezTo>
                  <a:cubicBezTo>
                    <a:pt x="2538" y="6393"/>
                    <a:pt x="2601" y="6393"/>
                    <a:pt x="2664" y="6372"/>
                  </a:cubicBezTo>
                  <a:cubicBezTo>
                    <a:pt x="2684" y="6372"/>
                    <a:pt x="2704" y="6372"/>
                    <a:pt x="2727" y="6372"/>
                  </a:cubicBezTo>
                  <a:cubicBezTo>
                    <a:pt x="2916" y="6372"/>
                    <a:pt x="3082" y="6482"/>
                    <a:pt x="3231" y="6613"/>
                  </a:cubicBezTo>
                  <a:cubicBezTo>
                    <a:pt x="3314" y="6679"/>
                    <a:pt x="3377" y="6721"/>
                    <a:pt x="3440" y="6721"/>
                  </a:cubicBezTo>
                  <a:cubicBezTo>
                    <a:pt x="3480" y="6721"/>
                    <a:pt x="3503" y="6700"/>
                    <a:pt x="3523" y="6655"/>
                  </a:cubicBezTo>
                  <a:cubicBezTo>
                    <a:pt x="3546" y="6503"/>
                    <a:pt x="3314" y="6417"/>
                    <a:pt x="3354" y="6307"/>
                  </a:cubicBezTo>
                  <a:cubicBezTo>
                    <a:pt x="3354" y="6286"/>
                    <a:pt x="3397" y="6265"/>
                    <a:pt x="3417" y="6265"/>
                  </a:cubicBezTo>
                  <a:cubicBezTo>
                    <a:pt x="3503" y="6265"/>
                    <a:pt x="3629" y="6331"/>
                    <a:pt x="3712" y="6438"/>
                  </a:cubicBezTo>
                  <a:cubicBezTo>
                    <a:pt x="3754" y="6503"/>
                    <a:pt x="3795" y="6524"/>
                    <a:pt x="3857" y="6524"/>
                  </a:cubicBezTo>
                  <a:cubicBezTo>
                    <a:pt x="3983" y="6524"/>
                    <a:pt x="4132" y="6417"/>
                    <a:pt x="4192" y="6351"/>
                  </a:cubicBezTo>
                  <a:cubicBezTo>
                    <a:pt x="4298" y="6241"/>
                    <a:pt x="4782" y="6045"/>
                    <a:pt x="4971" y="5979"/>
                  </a:cubicBezTo>
                  <a:cubicBezTo>
                    <a:pt x="5034" y="5958"/>
                    <a:pt x="5074" y="5937"/>
                    <a:pt x="5097" y="5937"/>
                  </a:cubicBezTo>
                  <a:cubicBezTo>
                    <a:pt x="5223" y="5937"/>
                    <a:pt x="5263" y="6024"/>
                    <a:pt x="5305" y="6131"/>
                  </a:cubicBezTo>
                  <a:cubicBezTo>
                    <a:pt x="5305" y="6176"/>
                    <a:pt x="5326" y="6197"/>
                    <a:pt x="5368" y="6197"/>
                  </a:cubicBezTo>
                  <a:cubicBezTo>
                    <a:pt x="5474" y="6197"/>
                    <a:pt x="5683" y="6024"/>
                    <a:pt x="5746" y="5869"/>
                  </a:cubicBezTo>
                  <a:cubicBezTo>
                    <a:pt x="5849" y="5675"/>
                    <a:pt x="5872" y="5631"/>
                    <a:pt x="5975" y="5455"/>
                  </a:cubicBezTo>
                  <a:cubicBezTo>
                    <a:pt x="6081" y="5303"/>
                    <a:pt x="6018" y="5303"/>
                    <a:pt x="5912" y="5151"/>
                  </a:cubicBezTo>
                  <a:cubicBezTo>
                    <a:pt x="5809" y="5020"/>
                    <a:pt x="5663" y="4934"/>
                    <a:pt x="5451" y="4779"/>
                  </a:cubicBezTo>
                  <a:cubicBezTo>
                    <a:pt x="5263" y="4648"/>
                    <a:pt x="5200" y="4583"/>
                    <a:pt x="5305" y="4452"/>
                  </a:cubicBezTo>
                  <a:cubicBezTo>
                    <a:pt x="5326" y="4410"/>
                    <a:pt x="5348" y="4386"/>
                    <a:pt x="5368" y="4386"/>
                  </a:cubicBezTo>
                  <a:cubicBezTo>
                    <a:pt x="5388" y="4386"/>
                    <a:pt x="5411" y="4410"/>
                    <a:pt x="5431" y="4410"/>
                  </a:cubicBezTo>
                  <a:cubicBezTo>
                    <a:pt x="5451" y="4410"/>
                    <a:pt x="5474" y="4386"/>
                    <a:pt x="5494" y="4344"/>
                  </a:cubicBezTo>
                  <a:cubicBezTo>
                    <a:pt x="5557" y="4213"/>
                    <a:pt x="5663" y="4038"/>
                    <a:pt x="5849" y="4038"/>
                  </a:cubicBezTo>
                  <a:cubicBezTo>
                    <a:pt x="6038" y="4038"/>
                    <a:pt x="6144" y="4038"/>
                    <a:pt x="6227" y="3951"/>
                  </a:cubicBezTo>
                  <a:cubicBezTo>
                    <a:pt x="6333" y="3841"/>
                    <a:pt x="6376" y="3537"/>
                    <a:pt x="6502" y="3448"/>
                  </a:cubicBezTo>
                  <a:cubicBezTo>
                    <a:pt x="6625" y="3338"/>
                    <a:pt x="6754" y="3448"/>
                    <a:pt x="6816" y="3296"/>
                  </a:cubicBezTo>
                  <a:cubicBezTo>
                    <a:pt x="6877" y="3165"/>
                    <a:pt x="6877" y="3034"/>
                    <a:pt x="7108" y="2990"/>
                  </a:cubicBezTo>
                  <a:cubicBezTo>
                    <a:pt x="7297" y="2969"/>
                    <a:pt x="7403" y="2882"/>
                    <a:pt x="7443" y="2859"/>
                  </a:cubicBezTo>
                  <a:lnTo>
                    <a:pt x="7466" y="2859"/>
                  </a:lnTo>
                  <a:cubicBezTo>
                    <a:pt x="7569" y="2859"/>
                    <a:pt x="7675" y="2838"/>
                    <a:pt x="7738" y="2751"/>
                  </a:cubicBezTo>
                  <a:cubicBezTo>
                    <a:pt x="7821" y="2597"/>
                    <a:pt x="8262" y="2620"/>
                    <a:pt x="8408" y="2597"/>
                  </a:cubicBezTo>
                  <a:cubicBezTo>
                    <a:pt x="8556" y="2576"/>
                    <a:pt x="9037" y="2531"/>
                    <a:pt x="9206" y="2358"/>
                  </a:cubicBezTo>
                  <a:cubicBezTo>
                    <a:pt x="9395" y="2183"/>
                    <a:pt x="9773" y="1944"/>
                    <a:pt x="9919" y="1855"/>
                  </a:cubicBezTo>
                  <a:cubicBezTo>
                    <a:pt x="10064" y="1748"/>
                    <a:pt x="10190" y="1659"/>
                    <a:pt x="10359" y="1572"/>
                  </a:cubicBezTo>
                  <a:cubicBezTo>
                    <a:pt x="10525" y="1462"/>
                    <a:pt x="10505" y="1441"/>
                    <a:pt x="10548" y="1331"/>
                  </a:cubicBezTo>
                  <a:cubicBezTo>
                    <a:pt x="10611" y="1245"/>
                    <a:pt x="10674" y="1179"/>
                    <a:pt x="10505" y="1069"/>
                  </a:cubicBezTo>
                  <a:cubicBezTo>
                    <a:pt x="10339" y="941"/>
                    <a:pt x="10505" y="875"/>
                    <a:pt x="10548" y="765"/>
                  </a:cubicBezTo>
                  <a:cubicBezTo>
                    <a:pt x="10591" y="655"/>
                    <a:pt x="10631" y="569"/>
                    <a:pt x="10714" y="569"/>
                  </a:cubicBezTo>
                  <a:cubicBezTo>
                    <a:pt x="10757" y="569"/>
                    <a:pt x="10777" y="569"/>
                    <a:pt x="10820" y="613"/>
                  </a:cubicBezTo>
                  <a:cubicBezTo>
                    <a:pt x="10966" y="700"/>
                    <a:pt x="11009" y="807"/>
                    <a:pt x="11135" y="852"/>
                  </a:cubicBezTo>
                  <a:cubicBezTo>
                    <a:pt x="11261" y="917"/>
                    <a:pt x="11178" y="1069"/>
                    <a:pt x="11241" y="1200"/>
                  </a:cubicBezTo>
                  <a:cubicBezTo>
                    <a:pt x="11281" y="1355"/>
                    <a:pt x="11407" y="1397"/>
                    <a:pt x="11533" y="1420"/>
                  </a:cubicBezTo>
                  <a:cubicBezTo>
                    <a:pt x="11638" y="1441"/>
                    <a:pt x="11701" y="1507"/>
                    <a:pt x="11784" y="1593"/>
                  </a:cubicBezTo>
                  <a:cubicBezTo>
                    <a:pt x="11847" y="1638"/>
                    <a:pt x="11910" y="1659"/>
                    <a:pt x="11973" y="1659"/>
                  </a:cubicBezTo>
                  <a:cubicBezTo>
                    <a:pt x="12016" y="1659"/>
                    <a:pt x="12079" y="1638"/>
                    <a:pt x="12142" y="1593"/>
                  </a:cubicBezTo>
                  <a:cubicBezTo>
                    <a:pt x="12162" y="1572"/>
                    <a:pt x="12225" y="1551"/>
                    <a:pt x="12288" y="1551"/>
                  </a:cubicBezTo>
                  <a:cubicBezTo>
                    <a:pt x="12371" y="1551"/>
                    <a:pt x="12477" y="1593"/>
                    <a:pt x="12520" y="1659"/>
                  </a:cubicBezTo>
                  <a:cubicBezTo>
                    <a:pt x="12603" y="1790"/>
                    <a:pt x="12580" y="2031"/>
                    <a:pt x="12709" y="2075"/>
                  </a:cubicBezTo>
                  <a:cubicBezTo>
                    <a:pt x="12855" y="2117"/>
                    <a:pt x="12895" y="2269"/>
                    <a:pt x="12666" y="2293"/>
                  </a:cubicBezTo>
                  <a:cubicBezTo>
                    <a:pt x="12457" y="2337"/>
                    <a:pt x="12497" y="2445"/>
                    <a:pt x="12540" y="2555"/>
                  </a:cubicBezTo>
                  <a:cubicBezTo>
                    <a:pt x="12603" y="2665"/>
                    <a:pt x="12623" y="2665"/>
                    <a:pt x="12540" y="2817"/>
                  </a:cubicBezTo>
                  <a:cubicBezTo>
                    <a:pt x="12477" y="2969"/>
                    <a:pt x="12580" y="3121"/>
                    <a:pt x="12434" y="3186"/>
                  </a:cubicBezTo>
                  <a:cubicBezTo>
                    <a:pt x="12288" y="3252"/>
                    <a:pt x="12225" y="3338"/>
                    <a:pt x="12434" y="3472"/>
                  </a:cubicBezTo>
                  <a:cubicBezTo>
                    <a:pt x="12580" y="3579"/>
                    <a:pt x="12709" y="3624"/>
                    <a:pt x="12812" y="3624"/>
                  </a:cubicBezTo>
                  <a:cubicBezTo>
                    <a:pt x="12832" y="3624"/>
                    <a:pt x="12855" y="3624"/>
                    <a:pt x="12895" y="3624"/>
                  </a:cubicBezTo>
                  <a:lnTo>
                    <a:pt x="12918" y="3624"/>
                  </a:lnTo>
                  <a:cubicBezTo>
                    <a:pt x="13023" y="3624"/>
                    <a:pt x="13001" y="3710"/>
                    <a:pt x="12958" y="3862"/>
                  </a:cubicBezTo>
                  <a:cubicBezTo>
                    <a:pt x="12918" y="4038"/>
                    <a:pt x="12981" y="4148"/>
                    <a:pt x="12772" y="4234"/>
                  </a:cubicBezTo>
                  <a:cubicBezTo>
                    <a:pt x="12540" y="4300"/>
                    <a:pt x="12520" y="4300"/>
                    <a:pt x="12371" y="4431"/>
                  </a:cubicBezTo>
                  <a:cubicBezTo>
                    <a:pt x="12225" y="4562"/>
                    <a:pt x="12205" y="4583"/>
                    <a:pt x="12371" y="4672"/>
                  </a:cubicBezTo>
                  <a:cubicBezTo>
                    <a:pt x="12540" y="4779"/>
                    <a:pt x="12520" y="4934"/>
                    <a:pt x="12646" y="4934"/>
                  </a:cubicBezTo>
                  <a:cubicBezTo>
                    <a:pt x="12666" y="4934"/>
                    <a:pt x="12666" y="4934"/>
                    <a:pt x="12686" y="4934"/>
                  </a:cubicBezTo>
                  <a:cubicBezTo>
                    <a:pt x="12855" y="4889"/>
                    <a:pt x="12958" y="4824"/>
                    <a:pt x="13043" y="4734"/>
                  </a:cubicBezTo>
                  <a:cubicBezTo>
                    <a:pt x="13084" y="4672"/>
                    <a:pt x="13147" y="4648"/>
                    <a:pt x="13252" y="4648"/>
                  </a:cubicBezTo>
                  <a:cubicBezTo>
                    <a:pt x="13295" y="4648"/>
                    <a:pt x="13358" y="4648"/>
                    <a:pt x="13421" y="4648"/>
                  </a:cubicBezTo>
                  <a:cubicBezTo>
                    <a:pt x="13504" y="4672"/>
                    <a:pt x="13567" y="4672"/>
                    <a:pt x="13630" y="4672"/>
                  </a:cubicBezTo>
                  <a:cubicBezTo>
                    <a:pt x="13736" y="4672"/>
                    <a:pt x="13819" y="4648"/>
                    <a:pt x="13902" y="4606"/>
                  </a:cubicBezTo>
                  <a:cubicBezTo>
                    <a:pt x="14051" y="4517"/>
                    <a:pt x="14028" y="4452"/>
                    <a:pt x="14154" y="4300"/>
                  </a:cubicBezTo>
                  <a:cubicBezTo>
                    <a:pt x="14260" y="4169"/>
                    <a:pt x="14300" y="4038"/>
                    <a:pt x="14426" y="4038"/>
                  </a:cubicBezTo>
                  <a:cubicBezTo>
                    <a:pt x="14449" y="4038"/>
                    <a:pt x="14449" y="4038"/>
                    <a:pt x="14469" y="4038"/>
                  </a:cubicBezTo>
                  <a:cubicBezTo>
                    <a:pt x="14489" y="4059"/>
                    <a:pt x="14532" y="4059"/>
                    <a:pt x="14552" y="4059"/>
                  </a:cubicBezTo>
                  <a:cubicBezTo>
                    <a:pt x="14615" y="4059"/>
                    <a:pt x="14678" y="4038"/>
                    <a:pt x="14740" y="4038"/>
                  </a:cubicBezTo>
                  <a:cubicBezTo>
                    <a:pt x="14803" y="4038"/>
                    <a:pt x="14846" y="4059"/>
                    <a:pt x="14889" y="4103"/>
                  </a:cubicBezTo>
                  <a:cubicBezTo>
                    <a:pt x="14929" y="4169"/>
                    <a:pt x="15055" y="4255"/>
                    <a:pt x="15141" y="4255"/>
                  </a:cubicBezTo>
                  <a:cubicBezTo>
                    <a:pt x="15181" y="4255"/>
                    <a:pt x="15204" y="4255"/>
                    <a:pt x="15224" y="4190"/>
                  </a:cubicBezTo>
                  <a:cubicBezTo>
                    <a:pt x="15264" y="4038"/>
                    <a:pt x="15327" y="3951"/>
                    <a:pt x="15496" y="3862"/>
                  </a:cubicBezTo>
                  <a:cubicBezTo>
                    <a:pt x="15665" y="3800"/>
                    <a:pt x="15937" y="3689"/>
                    <a:pt x="15874" y="3558"/>
                  </a:cubicBezTo>
                  <a:cubicBezTo>
                    <a:pt x="15831" y="3448"/>
                    <a:pt x="15705" y="3448"/>
                    <a:pt x="15622" y="3362"/>
                  </a:cubicBezTo>
                  <a:cubicBezTo>
                    <a:pt x="15516" y="3296"/>
                    <a:pt x="15559" y="3317"/>
                    <a:pt x="15622" y="3121"/>
                  </a:cubicBezTo>
                  <a:cubicBezTo>
                    <a:pt x="15665" y="2903"/>
                    <a:pt x="15768" y="2269"/>
                    <a:pt x="15665" y="2183"/>
                  </a:cubicBezTo>
                  <a:cubicBezTo>
                    <a:pt x="15559" y="2075"/>
                    <a:pt x="15539" y="2031"/>
                    <a:pt x="15516" y="1855"/>
                  </a:cubicBezTo>
                  <a:cubicBezTo>
                    <a:pt x="15496" y="1659"/>
                    <a:pt x="15327" y="1551"/>
                    <a:pt x="15161" y="1486"/>
                  </a:cubicBezTo>
                  <a:cubicBezTo>
                    <a:pt x="14972" y="1441"/>
                    <a:pt x="14826" y="1331"/>
                    <a:pt x="14783" y="1200"/>
                  </a:cubicBezTo>
                  <a:cubicBezTo>
                    <a:pt x="14740" y="1093"/>
                    <a:pt x="14595" y="852"/>
                    <a:pt x="14783" y="852"/>
                  </a:cubicBezTo>
                  <a:cubicBezTo>
                    <a:pt x="14952" y="852"/>
                    <a:pt x="15012" y="917"/>
                    <a:pt x="15141" y="917"/>
                  </a:cubicBezTo>
                  <a:cubicBezTo>
                    <a:pt x="15161" y="917"/>
                    <a:pt x="15204" y="917"/>
                    <a:pt x="15224" y="917"/>
                  </a:cubicBezTo>
                  <a:cubicBezTo>
                    <a:pt x="15264" y="896"/>
                    <a:pt x="15287" y="896"/>
                    <a:pt x="15327" y="896"/>
                  </a:cubicBezTo>
                  <a:cubicBezTo>
                    <a:pt x="15370" y="896"/>
                    <a:pt x="15390" y="896"/>
                    <a:pt x="15433" y="896"/>
                  </a:cubicBezTo>
                  <a:cubicBezTo>
                    <a:pt x="15516" y="896"/>
                    <a:pt x="15579" y="896"/>
                    <a:pt x="15622" y="786"/>
                  </a:cubicBezTo>
                  <a:cubicBezTo>
                    <a:pt x="15665" y="613"/>
                    <a:pt x="15496" y="524"/>
                    <a:pt x="15642" y="438"/>
                  </a:cubicBezTo>
                  <a:cubicBezTo>
                    <a:pt x="15791" y="328"/>
                    <a:pt x="15791" y="197"/>
                    <a:pt x="15894" y="197"/>
                  </a:cubicBezTo>
                  <a:cubicBezTo>
                    <a:pt x="16020" y="197"/>
                    <a:pt x="15957" y="328"/>
                    <a:pt x="16083" y="328"/>
                  </a:cubicBezTo>
                  <a:cubicBezTo>
                    <a:pt x="16103" y="328"/>
                    <a:pt x="16126" y="328"/>
                    <a:pt x="16146" y="328"/>
                  </a:cubicBezTo>
                  <a:cubicBezTo>
                    <a:pt x="16377" y="286"/>
                    <a:pt x="16417" y="286"/>
                    <a:pt x="16566" y="176"/>
                  </a:cubicBezTo>
                  <a:cubicBezTo>
                    <a:pt x="16629" y="131"/>
                    <a:pt x="16692" y="89"/>
                    <a:pt x="16732" y="89"/>
                  </a:cubicBezTo>
                  <a:lnTo>
                    <a:pt x="16732" y="0"/>
                  </a:lnTo>
                  <a:cubicBezTo>
                    <a:pt x="16669" y="0"/>
                    <a:pt x="16606" y="45"/>
                    <a:pt x="16523" y="89"/>
                  </a:cubicBezTo>
                  <a:cubicBezTo>
                    <a:pt x="16397" y="176"/>
                    <a:pt x="16354" y="176"/>
                    <a:pt x="16209" y="220"/>
                  </a:cubicBezTo>
                  <a:cubicBezTo>
                    <a:pt x="16126" y="241"/>
                    <a:pt x="16126" y="241"/>
                    <a:pt x="16126" y="241"/>
                  </a:cubicBezTo>
                  <a:cubicBezTo>
                    <a:pt x="16103" y="241"/>
                    <a:pt x="16083" y="241"/>
                    <a:pt x="16083" y="241"/>
                  </a:cubicBezTo>
                  <a:cubicBezTo>
                    <a:pt x="16063" y="241"/>
                    <a:pt x="16063" y="241"/>
                    <a:pt x="16063" y="241"/>
                  </a:cubicBezTo>
                  <a:cubicBezTo>
                    <a:pt x="16063" y="241"/>
                    <a:pt x="16063" y="241"/>
                    <a:pt x="16063" y="220"/>
                  </a:cubicBezTo>
                  <a:cubicBezTo>
                    <a:pt x="16040" y="197"/>
                    <a:pt x="16020" y="110"/>
                    <a:pt x="15894" y="110"/>
                  </a:cubicBezTo>
                  <a:cubicBezTo>
                    <a:pt x="15791" y="110"/>
                    <a:pt x="15748" y="176"/>
                    <a:pt x="15705" y="241"/>
                  </a:cubicBezTo>
                  <a:cubicBezTo>
                    <a:pt x="15665" y="286"/>
                    <a:pt x="15642" y="307"/>
                    <a:pt x="15579" y="351"/>
                  </a:cubicBezTo>
                  <a:cubicBezTo>
                    <a:pt x="15456" y="438"/>
                    <a:pt x="15496" y="569"/>
                    <a:pt x="15516" y="634"/>
                  </a:cubicBezTo>
                  <a:cubicBezTo>
                    <a:pt x="15539" y="679"/>
                    <a:pt x="15539" y="700"/>
                    <a:pt x="15539" y="765"/>
                  </a:cubicBezTo>
                  <a:cubicBezTo>
                    <a:pt x="15516" y="807"/>
                    <a:pt x="15516" y="807"/>
                    <a:pt x="15433" y="807"/>
                  </a:cubicBezTo>
                  <a:cubicBezTo>
                    <a:pt x="15413" y="807"/>
                    <a:pt x="15390" y="807"/>
                    <a:pt x="15390" y="807"/>
                  </a:cubicBezTo>
                  <a:cubicBezTo>
                    <a:pt x="15370" y="807"/>
                    <a:pt x="15350" y="807"/>
                    <a:pt x="15327" y="807"/>
                  </a:cubicBezTo>
                  <a:cubicBezTo>
                    <a:pt x="15287" y="807"/>
                    <a:pt x="15244" y="807"/>
                    <a:pt x="15204" y="807"/>
                  </a:cubicBezTo>
                  <a:cubicBezTo>
                    <a:pt x="15181" y="831"/>
                    <a:pt x="15161" y="831"/>
                    <a:pt x="15141" y="831"/>
                  </a:cubicBezTo>
                  <a:cubicBezTo>
                    <a:pt x="15098" y="831"/>
                    <a:pt x="15055" y="807"/>
                    <a:pt x="15012" y="807"/>
                  </a:cubicBezTo>
                  <a:cubicBezTo>
                    <a:pt x="14952" y="786"/>
                    <a:pt x="14889" y="765"/>
                    <a:pt x="14783" y="765"/>
                  </a:cubicBezTo>
                  <a:cubicBezTo>
                    <a:pt x="14700" y="765"/>
                    <a:pt x="14637" y="807"/>
                    <a:pt x="14615" y="852"/>
                  </a:cubicBezTo>
                  <a:cubicBezTo>
                    <a:pt x="14574" y="941"/>
                    <a:pt x="14615" y="1069"/>
                    <a:pt x="14678" y="1179"/>
                  </a:cubicBezTo>
                  <a:cubicBezTo>
                    <a:pt x="14678" y="1200"/>
                    <a:pt x="14700" y="1224"/>
                    <a:pt x="14700" y="1245"/>
                  </a:cubicBezTo>
                  <a:cubicBezTo>
                    <a:pt x="14763" y="1397"/>
                    <a:pt x="14909" y="1507"/>
                    <a:pt x="15118" y="1572"/>
                  </a:cubicBezTo>
                  <a:cubicBezTo>
                    <a:pt x="15264" y="1617"/>
                    <a:pt x="15413" y="1724"/>
                    <a:pt x="15433" y="1855"/>
                  </a:cubicBezTo>
                  <a:cubicBezTo>
                    <a:pt x="15456" y="2052"/>
                    <a:pt x="15496" y="2117"/>
                    <a:pt x="15602" y="2248"/>
                  </a:cubicBezTo>
                  <a:cubicBezTo>
                    <a:pt x="15642" y="2314"/>
                    <a:pt x="15602" y="2838"/>
                    <a:pt x="15539" y="3100"/>
                  </a:cubicBezTo>
                  <a:cubicBezTo>
                    <a:pt x="15516" y="3144"/>
                    <a:pt x="15496" y="3186"/>
                    <a:pt x="15496" y="3210"/>
                  </a:cubicBezTo>
                  <a:cubicBezTo>
                    <a:pt x="15456" y="3317"/>
                    <a:pt x="15476" y="3362"/>
                    <a:pt x="15559" y="3427"/>
                  </a:cubicBezTo>
                  <a:cubicBezTo>
                    <a:pt x="15602" y="3472"/>
                    <a:pt x="15642" y="3493"/>
                    <a:pt x="15685" y="3514"/>
                  </a:cubicBezTo>
                  <a:cubicBezTo>
                    <a:pt x="15748" y="3537"/>
                    <a:pt x="15791" y="3558"/>
                    <a:pt x="15791" y="3600"/>
                  </a:cubicBezTo>
                  <a:cubicBezTo>
                    <a:pt x="15791" y="3645"/>
                    <a:pt x="15602" y="3731"/>
                    <a:pt x="15516" y="3755"/>
                  </a:cubicBezTo>
                  <a:cubicBezTo>
                    <a:pt x="15456" y="3800"/>
                    <a:pt x="15456" y="3800"/>
                    <a:pt x="15456" y="3800"/>
                  </a:cubicBezTo>
                  <a:cubicBezTo>
                    <a:pt x="15244" y="3886"/>
                    <a:pt x="15181" y="4017"/>
                    <a:pt x="15141" y="4169"/>
                  </a:cubicBezTo>
                  <a:cubicBezTo>
                    <a:pt x="15098" y="4169"/>
                    <a:pt x="14992" y="4103"/>
                    <a:pt x="14952" y="4038"/>
                  </a:cubicBezTo>
                  <a:cubicBezTo>
                    <a:pt x="14889" y="3972"/>
                    <a:pt x="14803" y="3951"/>
                    <a:pt x="14740" y="3951"/>
                  </a:cubicBezTo>
                  <a:cubicBezTo>
                    <a:pt x="14720" y="3951"/>
                    <a:pt x="14678" y="3951"/>
                    <a:pt x="14657" y="3951"/>
                  </a:cubicBezTo>
                  <a:cubicBezTo>
                    <a:pt x="14615" y="3951"/>
                    <a:pt x="14595" y="3972"/>
                    <a:pt x="14552" y="3972"/>
                  </a:cubicBezTo>
                  <a:cubicBezTo>
                    <a:pt x="14532" y="3972"/>
                    <a:pt x="14512" y="3951"/>
                    <a:pt x="14489" y="3951"/>
                  </a:cubicBezTo>
                  <a:cubicBezTo>
                    <a:pt x="14469" y="3951"/>
                    <a:pt x="14449" y="3951"/>
                    <a:pt x="14426" y="3951"/>
                  </a:cubicBezTo>
                  <a:cubicBezTo>
                    <a:pt x="14280" y="3951"/>
                    <a:pt x="14217" y="4059"/>
                    <a:pt x="14154" y="4148"/>
                  </a:cubicBezTo>
                  <a:cubicBezTo>
                    <a:pt x="14134" y="4169"/>
                    <a:pt x="14114" y="4213"/>
                    <a:pt x="14091" y="4234"/>
                  </a:cubicBezTo>
                  <a:cubicBezTo>
                    <a:pt x="14028" y="4300"/>
                    <a:pt x="14008" y="4365"/>
                    <a:pt x="13985" y="4410"/>
                  </a:cubicBezTo>
                  <a:cubicBezTo>
                    <a:pt x="13945" y="4452"/>
                    <a:pt x="13945" y="4496"/>
                    <a:pt x="13882" y="4517"/>
                  </a:cubicBezTo>
                  <a:cubicBezTo>
                    <a:pt x="13799" y="4562"/>
                    <a:pt x="13713" y="4583"/>
                    <a:pt x="13630" y="4583"/>
                  </a:cubicBezTo>
                  <a:cubicBezTo>
                    <a:pt x="13567" y="4583"/>
                    <a:pt x="13504" y="4583"/>
                    <a:pt x="13441" y="4562"/>
                  </a:cubicBezTo>
                  <a:cubicBezTo>
                    <a:pt x="13358" y="4562"/>
                    <a:pt x="13295" y="4541"/>
                    <a:pt x="13252" y="4541"/>
                  </a:cubicBezTo>
                  <a:cubicBezTo>
                    <a:pt x="13169" y="4541"/>
                    <a:pt x="13043" y="4562"/>
                    <a:pt x="12958" y="4672"/>
                  </a:cubicBezTo>
                  <a:cubicBezTo>
                    <a:pt x="12918" y="4758"/>
                    <a:pt x="12832" y="4800"/>
                    <a:pt x="12666" y="4845"/>
                  </a:cubicBezTo>
                  <a:lnTo>
                    <a:pt x="12646" y="4845"/>
                  </a:lnTo>
                  <a:cubicBezTo>
                    <a:pt x="12623" y="4845"/>
                    <a:pt x="12623" y="4845"/>
                    <a:pt x="12580" y="4779"/>
                  </a:cubicBezTo>
                  <a:cubicBezTo>
                    <a:pt x="12560" y="4734"/>
                    <a:pt x="12520" y="4648"/>
                    <a:pt x="12414" y="4606"/>
                  </a:cubicBezTo>
                  <a:cubicBezTo>
                    <a:pt x="12394" y="4583"/>
                    <a:pt x="12371" y="4562"/>
                    <a:pt x="12351" y="4562"/>
                  </a:cubicBezTo>
                  <a:cubicBezTo>
                    <a:pt x="12371" y="4541"/>
                    <a:pt x="12414" y="4517"/>
                    <a:pt x="12434" y="4496"/>
                  </a:cubicBezTo>
                  <a:cubicBezTo>
                    <a:pt x="12560" y="4386"/>
                    <a:pt x="12580" y="4386"/>
                    <a:pt x="12729" y="4321"/>
                  </a:cubicBezTo>
                  <a:cubicBezTo>
                    <a:pt x="12792" y="4321"/>
                    <a:pt x="12792" y="4321"/>
                    <a:pt x="12792" y="4321"/>
                  </a:cubicBezTo>
                  <a:cubicBezTo>
                    <a:pt x="12981" y="4234"/>
                    <a:pt x="13023" y="4148"/>
                    <a:pt x="13023" y="4017"/>
                  </a:cubicBezTo>
                  <a:cubicBezTo>
                    <a:pt x="13023" y="3972"/>
                    <a:pt x="13043" y="3928"/>
                    <a:pt x="13043" y="3886"/>
                  </a:cubicBezTo>
                  <a:cubicBezTo>
                    <a:pt x="13084" y="3755"/>
                    <a:pt x="13106" y="3666"/>
                    <a:pt x="13064" y="3579"/>
                  </a:cubicBezTo>
                  <a:cubicBezTo>
                    <a:pt x="13043" y="3558"/>
                    <a:pt x="13001" y="3514"/>
                    <a:pt x="12918" y="3514"/>
                  </a:cubicBezTo>
                  <a:cubicBezTo>
                    <a:pt x="12918" y="3514"/>
                    <a:pt x="12895" y="3514"/>
                    <a:pt x="12875" y="3537"/>
                  </a:cubicBezTo>
                  <a:cubicBezTo>
                    <a:pt x="12855" y="3537"/>
                    <a:pt x="12832" y="3537"/>
                    <a:pt x="12812" y="3537"/>
                  </a:cubicBezTo>
                  <a:cubicBezTo>
                    <a:pt x="12729" y="3537"/>
                    <a:pt x="12623" y="3493"/>
                    <a:pt x="12477" y="3383"/>
                  </a:cubicBezTo>
                  <a:cubicBezTo>
                    <a:pt x="12414" y="3362"/>
                    <a:pt x="12394" y="3338"/>
                    <a:pt x="12394" y="3317"/>
                  </a:cubicBezTo>
                  <a:cubicBezTo>
                    <a:pt x="12394" y="3317"/>
                    <a:pt x="12414" y="3296"/>
                    <a:pt x="12457" y="3275"/>
                  </a:cubicBezTo>
                  <a:cubicBezTo>
                    <a:pt x="12603" y="3210"/>
                    <a:pt x="12603" y="3079"/>
                    <a:pt x="12603" y="2990"/>
                  </a:cubicBezTo>
                  <a:cubicBezTo>
                    <a:pt x="12603" y="2948"/>
                    <a:pt x="12603" y="2882"/>
                    <a:pt x="12623" y="2838"/>
                  </a:cubicBezTo>
                  <a:cubicBezTo>
                    <a:pt x="12709" y="2686"/>
                    <a:pt x="12686" y="2641"/>
                    <a:pt x="12646" y="2555"/>
                  </a:cubicBezTo>
                  <a:cubicBezTo>
                    <a:pt x="12646" y="2531"/>
                    <a:pt x="12623" y="2531"/>
                    <a:pt x="12623" y="2510"/>
                  </a:cubicBezTo>
                  <a:cubicBezTo>
                    <a:pt x="12603" y="2445"/>
                    <a:pt x="12580" y="2424"/>
                    <a:pt x="12603" y="2424"/>
                  </a:cubicBezTo>
                  <a:cubicBezTo>
                    <a:pt x="12603" y="2424"/>
                    <a:pt x="12603" y="2403"/>
                    <a:pt x="12686" y="2403"/>
                  </a:cubicBezTo>
                  <a:cubicBezTo>
                    <a:pt x="12875" y="2358"/>
                    <a:pt x="12918" y="2248"/>
                    <a:pt x="12918" y="2203"/>
                  </a:cubicBezTo>
                  <a:cubicBezTo>
                    <a:pt x="12918" y="2117"/>
                    <a:pt x="12855" y="2031"/>
                    <a:pt x="12749" y="1986"/>
                  </a:cubicBezTo>
                  <a:cubicBezTo>
                    <a:pt x="12709" y="1965"/>
                    <a:pt x="12686" y="1921"/>
                    <a:pt x="12666" y="1813"/>
                  </a:cubicBezTo>
                  <a:cubicBezTo>
                    <a:pt x="12646" y="1748"/>
                    <a:pt x="12623" y="1682"/>
                    <a:pt x="12603" y="1617"/>
                  </a:cubicBezTo>
                  <a:cubicBezTo>
                    <a:pt x="12520" y="1507"/>
                    <a:pt x="12394" y="1462"/>
                    <a:pt x="12288" y="1462"/>
                  </a:cubicBezTo>
                  <a:cubicBezTo>
                    <a:pt x="12205" y="1462"/>
                    <a:pt x="12142" y="1486"/>
                    <a:pt x="12079" y="1528"/>
                  </a:cubicBezTo>
                  <a:cubicBezTo>
                    <a:pt x="12056" y="1551"/>
                    <a:pt x="12016" y="1551"/>
                    <a:pt x="11973" y="1551"/>
                  </a:cubicBezTo>
                  <a:cubicBezTo>
                    <a:pt x="11910" y="1551"/>
                    <a:pt x="11867" y="1551"/>
                    <a:pt x="11847" y="1528"/>
                  </a:cubicBezTo>
                  <a:cubicBezTo>
                    <a:pt x="11827" y="1507"/>
                    <a:pt x="11804" y="1486"/>
                    <a:pt x="11784" y="1462"/>
                  </a:cubicBezTo>
                  <a:cubicBezTo>
                    <a:pt x="11721" y="1397"/>
                    <a:pt x="11658" y="1355"/>
                    <a:pt x="11533" y="1331"/>
                  </a:cubicBezTo>
                  <a:cubicBezTo>
                    <a:pt x="11429" y="1310"/>
                    <a:pt x="11344" y="1289"/>
                    <a:pt x="11324" y="1179"/>
                  </a:cubicBezTo>
                  <a:cubicBezTo>
                    <a:pt x="11304" y="1134"/>
                    <a:pt x="11304" y="1093"/>
                    <a:pt x="11304" y="1048"/>
                  </a:cubicBezTo>
                  <a:cubicBezTo>
                    <a:pt x="11304" y="962"/>
                    <a:pt x="11304" y="831"/>
                    <a:pt x="11178" y="765"/>
                  </a:cubicBezTo>
                  <a:cubicBezTo>
                    <a:pt x="11115" y="744"/>
                    <a:pt x="11072" y="721"/>
                    <a:pt x="11029" y="679"/>
                  </a:cubicBezTo>
                  <a:cubicBezTo>
                    <a:pt x="10989" y="634"/>
                    <a:pt x="10946" y="569"/>
                    <a:pt x="10863" y="524"/>
                  </a:cubicBezTo>
                  <a:cubicBezTo>
                    <a:pt x="10820" y="503"/>
                    <a:pt x="10777" y="482"/>
                    <a:pt x="10714" y="482"/>
                  </a:cubicBezTo>
                  <a:cubicBezTo>
                    <a:pt x="10568" y="482"/>
                    <a:pt x="10505" y="655"/>
                    <a:pt x="10462" y="721"/>
                  </a:cubicBezTo>
                  <a:cubicBezTo>
                    <a:pt x="10462" y="744"/>
                    <a:pt x="10442" y="765"/>
                    <a:pt x="10422" y="807"/>
                  </a:cubicBezTo>
                  <a:cubicBezTo>
                    <a:pt x="10379" y="852"/>
                    <a:pt x="10339" y="896"/>
                    <a:pt x="10339" y="983"/>
                  </a:cubicBezTo>
                  <a:cubicBezTo>
                    <a:pt x="10359" y="1048"/>
                    <a:pt x="10399" y="1093"/>
                    <a:pt x="10442" y="1134"/>
                  </a:cubicBezTo>
                  <a:cubicBezTo>
                    <a:pt x="10525" y="1179"/>
                    <a:pt x="10525" y="1200"/>
                    <a:pt x="10525" y="1200"/>
                  </a:cubicBezTo>
                  <a:cubicBezTo>
                    <a:pt x="10525" y="1200"/>
                    <a:pt x="10505" y="1224"/>
                    <a:pt x="10505" y="1245"/>
                  </a:cubicBezTo>
                  <a:cubicBezTo>
                    <a:pt x="10485" y="1268"/>
                    <a:pt x="10485" y="1289"/>
                    <a:pt x="10485" y="1289"/>
                  </a:cubicBezTo>
                  <a:cubicBezTo>
                    <a:pt x="10462" y="1331"/>
                    <a:pt x="10462" y="1331"/>
                    <a:pt x="10442" y="1355"/>
                  </a:cubicBezTo>
                  <a:cubicBezTo>
                    <a:pt x="10422" y="1397"/>
                    <a:pt x="10422" y="1420"/>
                    <a:pt x="10316" y="1486"/>
                  </a:cubicBezTo>
                  <a:cubicBezTo>
                    <a:pt x="10147" y="1593"/>
                    <a:pt x="10024" y="1659"/>
                    <a:pt x="9876" y="1769"/>
                  </a:cubicBezTo>
                  <a:cubicBezTo>
                    <a:pt x="9836" y="1790"/>
                    <a:pt x="9793" y="1834"/>
                    <a:pt x="9730" y="1855"/>
                  </a:cubicBezTo>
                  <a:cubicBezTo>
                    <a:pt x="9541" y="1986"/>
                    <a:pt x="9289" y="2141"/>
                    <a:pt x="9143" y="2293"/>
                  </a:cubicBezTo>
                  <a:cubicBezTo>
                    <a:pt x="9017" y="2424"/>
                    <a:pt x="8639" y="2466"/>
                    <a:pt x="8471" y="2510"/>
                  </a:cubicBezTo>
                  <a:cubicBezTo>
                    <a:pt x="8450" y="2510"/>
                    <a:pt x="8408" y="2510"/>
                    <a:pt x="8388" y="2510"/>
                  </a:cubicBezTo>
                  <a:cubicBezTo>
                    <a:pt x="8367" y="2510"/>
                    <a:pt x="8305" y="2531"/>
                    <a:pt x="8242" y="2531"/>
                  </a:cubicBezTo>
                  <a:cubicBezTo>
                    <a:pt x="8030" y="2531"/>
                    <a:pt x="7758" y="2555"/>
                    <a:pt x="7655" y="2707"/>
                  </a:cubicBezTo>
                  <a:cubicBezTo>
                    <a:pt x="7632" y="2751"/>
                    <a:pt x="7569" y="2751"/>
                    <a:pt x="7466" y="2751"/>
                  </a:cubicBezTo>
                  <a:cubicBezTo>
                    <a:pt x="7443" y="2751"/>
                    <a:pt x="7443" y="2751"/>
                    <a:pt x="7443" y="2751"/>
                  </a:cubicBezTo>
                  <a:cubicBezTo>
                    <a:pt x="7423" y="2751"/>
                    <a:pt x="7423" y="2751"/>
                    <a:pt x="7423" y="2751"/>
                  </a:cubicBezTo>
                  <a:cubicBezTo>
                    <a:pt x="7403" y="2772"/>
                    <a:pt x="7403" y="2772"/>
                    <a:pt x="7403" y="2772"/>
                  </a:cubicBezTo>
                  <a:cubicBezTo>
                    <a:pt x="7340" y="2838"/>
                    <a:pt x="7234" y="2882"/>
                    <a:pt x="7108" y="2903"/>
                  </a:cubicBezTo>
                  <a:cubicBezTo>
                    <a:pt x="6877" y="2948"/>
                    <a:pt x="6816" y="3079"/>
                    <a:pt x="6774" y="3186"/>
                  </a:cubicBezTo>
                  <a:cubicBezTo>
                    <a:pt x="6774" y="3210"/>
                    <a:pt x="6754" y="3231"/>
                    <a:pt x="6754" y="3275"/>
                  </a:cubicBezTo>
                  <a:cubicBezTo>
                    <a:pt x="6731" y="3296"/>
                    <a:pt x="6731" y="3296"/>
                    <a:pt x="6668" y="3296"/>
                  </a:cubicBezTo>
                  <a:cubicBezTo>
                    <a:pt x="6605" y="3296"/>
                    <a:pt x="6522" y="3296"/>
                    <a:pt x="6439" y="3362"/>
                  </a:cubicBezTo>
                  <a:cubicBezTo>
                    <a:pt x="6353" y="3448"/>
                    <a:pt x="6313" y="3579"/>
                    <a:pt x="6270" y="3689"/>
                  </a:cubicBezTo>
                  <a:cubicBezTo>
                    <a:pt x="6227" y="3776"/>
                    <a:pt x="6207" y="3841"/>
                    <a:pt x="6187" y="3886"/>
                  </a:cubicBezTo>
                  <a:cubicBezTo>
                    <a:pt x="6101" y="3951"/>
                    <a:pt x="6038" y="3951"/>
                    <a:pt x="5849" y="3951"/>
                  </a:cubicBezTo>
                  <a:cubicBezTo>
                    <a:pt x="5577" y="3951"/>
                    <a:pt x="5474" y="4213"/>
                    <a:pt x="5411" y="4321"/>
                  </a:cubicBezTo>
                  <a:cubicBezTo>
                    <a:pt x="5411" y="4300"/>
                    <a:pt x="5388" y="4300"/>
                    <a:pt x="5368" y="4300"/>
                  </a:cubicBezTo>
                  <a:cubicBezTo>
                    <a:pt x="5285" y="4300"/>
                    <a:pt x="5243" y="4365"/>
                    <a:pt x="5223" y="4410"/>
                  </a:cubicBezTo>
                  <a:cubicBezTo>
                    <a:pt x="5180" y="4475"/>
                    <a:pt x="5160" y="4541"/>
                    <a:pt x="5160" y="4606"/>
                  </a:cubicBezTo>
                  <a:cubicBezTo>
                    <a:pt x="5180" y="4693"/>
                    <a:pt x="5285" y="4779"/>
                    <a:pt x="5411" y="4868"/>
                  </a:cubicBezTo>
                  <a:cubicBezTo>
                    <a:pt x="5474" y="4910"/>
                    <a:pt x="5474" y="4910"/>
                    <a:pt x="5474" y="4910"/>
                  </a:cubicBezTo>
                  <a:cubicBezTo>
                    <a:pt x="5640" y="5020"/>
                    <a:pt x="5766" y="5107"/>
                    <a:pt x="5849" y="5217"/>
                  </a:cubicBezTo>
                  <a:cubicBezTo>
                    <a:pt x="5872" y="5238"/>
                    <a:pt x="5892" y="5282"/>
                    <a:pt x="5912" y="5282"/>
                  </a:cubicBezTo>
                  <a:cubicBezTo>
                    <a:pt x="5912" y="5303"/>
                    <a:pt x="5935" y="5324"/>
                    <a:pt x="5935" y="5348"/>
                  </a:cubicBezTo>
                  <a:cubicBezTo>
                    <a:pt x="5935" y="5348"/>
                    <a:pt x="5935" y="5348"/>
                    <a:pt x="5912" y="5413"/>
                  </a:cubicBezTo>
                  <a:cubicBezTo>
                    <a:pt x="5872" y="5479"/>
                    <a:pt x="5849" y="5521"/>
                    <a:pt x="5829" y="5544"/>
                  </a:cubicBezTo>
                  <a:cubicBezTo>
                    <a:pt x="5786" y="5631"/>
                    <a:pt x="5746" y="5696"/>
                    <a:pt x="5683" y="5827"/>
                  </a:cubicBezTo>
                  <a:cubicBezTo>
                    <a:pt x="5620" y="5958"/>
                    <a:pt x="5451" y="6089"/>
                    <a:pt x="5388" y="6110"/>
                  </a:cubicBezTo>
                  <a:cubicBezTo>
                    <a:pt x="5326" y="5893"/>
                    <a:pt x="5180" y="5848"/>
                    <a:pt x="5097" y="5848"/>
                  </a:cubicBezTo>
                  <a:cubicBezTo>
                    <a:pt x="5054" y="5848"/>
                    <a:pt x="5011" y="5869"/>
                    <a:pt x="4948" y="5893"/>
                  </a:cubicBezTo>
                  <a:cubicBezTo>
                    <a:pt x="4802" y="5937"/>
                    <a:pt x="4258" y="6155"/>
                    <a:pt x="4132" y="6286"/>
                  </a:cubicBezTo>
                  <a:cubicBezTo>
                    <a:pt x="4069" y="6331"/>
                    <a:pt x="3943" y="6417"/>
                    <a:pt x="3857" y="6417"/>
                  </a:cubicBezTo>
                  <a:cubicBezTo>
                    <a:pt x="3817" y="6417"/>
                    <a:pt x="3795" y="6417"/>
                    <a:pt x="3774" y="6393"/>
                  </a:cubicBezTo>
                  <a:cubicBezTo>
                    <a:pt x="3669" y="6265"/>
                    <a:pt x="3546" y="6176"/>
                    <a:pt x="3417" y="6176"/>
                  </a:cubicBezTo>
                  <a:cubicBezTo>
                    <a:pt x="3354" y="6176"/>
                    <a:pt x="3291" y="6220"/>
                    <a:pt x="3271" y="6286"/>
                  </a:cubicBezTo>
                  <a:cubicBezTo>
                    <a:pt x="3231" y="6372"/>
                    <a:pt x="3314" y="6459"/>
                    <a:pt x="3354" y="6524"/>
                  </a:cubicBezTo>
                  <a:cubicBezTo>
                    <a:pt x="3397" y="6548"/>
                    <a:pt x="3440" y="6590"/>
                    <a:pt x="3417" y="6634"/>
                  </a:cubicBezTo>
                  <a:cubicBezTo>
                    <a:pt x="3397" y="6634"/>
                    <a:pt x="3354" y="6613"/>
                    <a:pt x="3271" y="6548"/>
                  </a:cubicBezTo>
                  <a:cubicBezTo>
                    <a:pt x="3125" y="6417"/>
                    <a:pt x="2936" y="6286"/>
                    <a:pt x="2727" y="6286"/>
                  </a:cubicBezTo>
                  <a:cubicBezTo>
                    <a:pt x="2704" y="6286"/>
                    <a:pt x="2684" y="6286"/>
                    <a:pt x="2664" y="6286"/>
                  </a:cubicBezTo>
                  <a:cubicBezTo>
                    <a:pt x="2578" y="6307"/>
                    <a:pt x="2538" y="6307"/>
                    <a:pt x="2475" y="6307"/>
                  </a:cubicBezTo>
                  <a:cubicBezTo>
                    <a:pt x="2369" y="6307"/>
                    <a:pt x="2306" y="6286"/>
                    <a:pt x="2286" y="6241"/>
                  </a:cubicBezTo>
                  <a:cubicBezTo>
                    <a:pt x="2286" y="6197"/>
                    <a:pt x="2264" y="6155"/>
                    <a:pt x="2243" y="6110"/>
                  </a:cubicBezTo>
                  <a:cubicBezTo>
                    <a:pt x="2203" y="5979"/>
                    <a:pt x="2160" y="5848"/>
                    <a:pt x="2012" y="5848"/>
                  </a:cubicBezTo>
                  <a:cubicBezTo>
                    <a:pt x="1972" y="5848"/>
                    <a:pt x="1783" y="5848"/>
                    <a:pt x="1720" y="5979"/>
                  </a:cubicBezTo>
                  <a:cubicBezTo>
                    <a:pt x="1720" y="6003"/>
                    <a:pt x="1700" y="6068"/>
                    <a:pt x="1763" y="6155"/>
                  </a:cubicBezTo>
                  <a:cubicBezTo>
                    <a:pt x="1783" y="6176"/>
                    <a:pt x="1803" y="6220"/>
                    <a:pt x="1826" y="6241"/>
                  </a:cubicBezTo>
                  <a:cubicBezTo>
                    <a:pt x="1866" y="6307"/>
                    <a:pt x="1952" y="6393"/>
                    <a:pt x="1972" y="6459"/>
                  </a:cubicBezTo>
                  <a:cubicBezTo>
                    <a:pt x="1763" y="6459"/>
                    <a:pt x="1720" y="6417"/>
                    <a:pt x="1677" y="6331"/>
                  </a:cubicBezTo>
                  <a:cubicBezTo>
                    <a:pt x="1637" y="6265"/>
                    <a:pt x="1574" y="6220"/>
                    <a:pt x="1511" y="6220"/>
                  </a:cubicBezTo>
                  <a:cubicBezTo>
                    <a:pt x="1405" y="6220"/>
                    <a:pt x="1322" y="6286"/>
                    <a:pt x="1259" y="6393"/>
                  </a:cubicBezTo>
                  <a:cubicBezTo>
                    <a:pt x="1216" y="6503"/>
                    <a:pt x="1133" y="6524"/>
                    <a:pt x="944" y="6548"/>
                  </a:cubicBezTo>
                  <a:cubicBezTo>
                    <a:pt x="818" y="6569"/>
                    <a:pt x="735" y="6634"/>
                    <a:pt x="712" y="6721"/>
                  </a:cubicBezTo>
                  <a:cubicBezTo>
                    <a:pt x="692" y="6831"/>
                    <a:pt x="755" y="6962"/>
                    <a:pt x="861" y="7048"/>
                  </a:cubicBezTo>
                  <a:cubicBezTo>
                    <a:pt x="964" y="7137"/>
                    <a:pt x="984" y="7203"/>
                    <a:pt x="984" y="7245"/>
                  </a:cubicBezTo>
                  <a:cubicBezTo>
                    <a:pt x="984" y="7245"/>
                    <a:pt x="964" y="7266"/>
                    <a:pt x="944" y="7266"/>
                  </a:cubicBezTo>
                  <a:cubicBezTo>
                    <a:pt x="775" y="7355"/>
                    <a:pt x="692" y="7465"/>
                    <a:pt x="692" y="7465"/>
                  </a:cubicBezTo>
                  <a:cubicBezTo>
                    <a:pt x="567" y="7659"/>
                    <a:pt x="567" y="7659"/>
                    <a:pt x="567" y="7659"/>
                  </a:cubicBezTo>
                  <a:cubicBezTo>
                    <a:pt x="775" y="7617"/>
                    <a:pt x="775" y="7617"/>
                    <a:pt x="775" y="7617"/>
                  </a:cubicBezTo>
                  <a:cubicBezTo>
                    <a:pt x="775" y="7617"/>
                    <a:pt x="798" y="7617"/>
                    <a:pt x="861" y="7617"/>
                  </a:cubicBezTo>
                  <a:cubicBezTo>
                    <a:pt x="901" y="7617"/>
                    <a:pt x="984" y="7617"/>
                    <a:pt x="1047" y="7638"/>
                  </a:cubicBezTo>
                  <a:cubicBezTo>
                    <a:pt x="1153" y="7682"/>
                    <a:pt x="1153" y="7748"/>
                    <a:pt x="1153" y="7965"/>
                  </a:cubicBezTo>
                  <a:cubicBezTo>
                    <a:pt x="1153" y="8183"/>
                    <a:pt x="1196" y="8293"/>
                    <a:pt x="1405" y="8379"/>
                  </a:cubicBezTo>
                  <a:cubicBezTo>
                    <a:pt x="1468" y="8400"/>
                    <a:pt x="1468" y="8400"/>
                    <a:pt x="1468" y="8400"/>
                  </a:cubicBezTo>
                  <a:cubicBezTo>
                    <a:pt x="1511" y="8424"/>
                    <a:pt x="1594" y="8468"/>
                    <a:pt x="1614" y="8489"/>
                  </a:cubicBezTo>
                  <a:cubicBezTo>
                    <a:pt x="1511" y="8576"/>
                    <a:pt x="1448" y="8641"/>
                    <a:pt x="1448" y="8728"/>
                  </a:cubicBezTo>
                  <a:cubicBezTo>
                    <a:pt x="1448" y="8817"/>
                    <a:pt x="1488" y="8903"/>
                    <a:pt x="1594" y="9013"/>
                  </a:cubicBezTo>
                  <a:cubicBezTo>
                    <a:pt x="1803" y="9210"/>
                    <a:pt x="1889" y="9317"/>
                    <a:pt x="1909" y="9472"/>
                  </a:cubicBezTo>
                  <a:cubicBezTo>
                    <a:pt x="1929" y="9558"/>
                    <a:pt x="1952" y="9624"/>
                    <a:pt x="1992" y="9668"/>
                  </a:cubicBezTo>
                  <a:cubicBezTo>
                    <a:pt x="2035" y="9734"/>
                    <a:pt x="2075" y="9820"/>
                    <a:pt x="2098" y="9951"/>
                  </a:cubicBezTo>
                  <a:cubicBezTo>
                    <a:pt x="2118" y="9996"/>
                    <a:pt x="2140" y="10059"/>
                    <a:pt x="2140" y="10124"/>
                  </a:cubicBezTo>
                  <a:cubicBezTo>
                    <a:pt x="2203" y="10321"/>
                    <a:pt x="2264" y="10475"/>
                    <a:pt x="2160" y="10648"/>
                  </a:cubicBezTo>
                  <a:cubicBezTo>
                    <a:pt x="2075" y="10845"/>
                    <a:pt x="2098" y="11000"/>
                    <a:pt x="2118" y="11107"/>
                  </a:cubicBezTo>
                  <a:cubicBezTo>
                    <a:pt x="2118" y="11193"/>
                    <a:pt x="2118" y="11282"/>
                    <a:pt x="2098" y="11348"/>
                  </a:cubicBezTo>
                  <a:cubicBezTo>
                    <a:pt x="2075" y="11413"/>
                    <a:pt x="2055" y="11434"/>
                    <a:pt x="1992" y="11479"/>
                  </a:cubicBezTo>
                  <a:cubicBezTo>
                    <a:pt x="1929" y="11521"/>
                    <a:pt x="1866" y="11586"/>
                    <a:pt x="1763" y="11717"/>
                  </a:cubicBezTo>
                  <a:cubicBezTo>
                    <a:pt x="1657" y="11872"/>
                    <a:pt x="1574" y="12000"/>
                    <a:pt x="1511" y="12134"/>
                  </a:cubicBezTo>
                  <a:cubicBezTo>
                    <a:pt x="1448" y="12220"/>
                    <a:pt x="1385" y="12328"/>
                    <a:pt x="1342" y="12396"/>
                  </a:cubicBezTo>
                  <a:cubicBezTo>
                    <a:pt x="1299" y="12462"/>
                    <a:pt x="1070" y="12765"/>
                    <a:pt x="1090" y="12983"/>
                  </a:cubicBezTo>
                  <a:cubicBezTo>
                    <a:pt x="1113" y="13048"/>
                    <a:pt x="1153" y="13114"/>
                    <a:pt x="1196" y="13137"/>
                  </a:cubicBezTo>
                  <a:cubicBezTo>
                    <a:pt x="1259" y="13179"/>
                    <a:pt x="1342" y="13203"/>
                    <a:pt x="1405" y="13203"/>
                  </a:cubicBezTo>
                  <a:cubicBezTo>
                    <a:pt x="1468" y="13203"/>
                    <a:pt x="1531" y="13179"/>
                    <a:pt x="1594" y="13158"/>
                  </a:cubicBezTo>
                  <a:cubicBezTo>
                    <a:pt x="1574" y="13179"/>
                    <a:pt x="1574" y="13179"/>
                    <a:pt x="1574" y="13179"/>
                  </a:cubicBezTo>
                  <a:cubicBezTo>
                    <a:pt x="1637" y="13268"/>
                    <a:pt x="1637" y="13268"/>
                    <a:pt x="1637" y="13268"/>
                  </a:cubicBezTo>
                  <a:cubicBezTo>
                    <a:pt x="1637" y="13268"/>
                    <a:pt x="1657" y="13289"/>
                    <a:pt x="1677" y="13334"/>
                  </a:cubicBezTo>
                  <a:cubicBezTo>
                    <a:pt x="1637" y="13334"/>
                    <a:pt x="1574" y="13355"/>
                    <a:pt x="1511" y="13376"/>
                  </a:cubicBezTo>
                  <a:cubicBezTo>
                    <a:pt x="1448" y="13397"/>
                    <a:pt x="1448" y="13397"/>
                    <a:pt x="1448" y="13397"/>
                  </a:cubicBezTo>
                  <a:cubicBezTo>
                    <a:pt x="1299" y="13462"/>
                    <a:pt x="1173" y="13504"/>
                    <a:pt x="1070" y="13721"/>
                  </a:cubicBezTo>
                  <a:cubicBezTo>
                    <a:pt x="1027" y="13810"/>
                    <a:pt x="1007" y="13831"/>
                    <a:pt x="984" y="13831"/>
                  </a:cubicBezTo>
                  <a:cubicBezTo>
                    <a:pt x="944" y="13855"/>
                    <a:pt x="901" y="13876"/>
                    <a:pt x="838" y="13941"/>
                  </a:cubicBezTo>
                  <a:cubicBezTo>
                    <a:pt x="692" y="14028"/>
                    <a:pt x="629" y="14203"/>
                    <a:pt x="567" y="14311"/>
                  </a:cubicBezTo>
                  <a:cubicBezTo>
                    <a:pt x="567" y="14355"/>
                    <a:pt x="547" y="14376"/>
                    <a:pt x="524" y="14421"/>
                  </a:cubicBezTo>
                  <a:cubicBezTo>
                    <a:pt x="484" y="14400"/>
                    <a:pt x="421" y="14334"/>
                    <a:pt x="421" y="14269"/>
                  </a:cubicBezTo>
                  <a:cubicBezTo>
                    <a:pt x="421" y="14093"/>
                    <a:pt x="315" y="14072"/>
                    <a:pt x="272" y="14072"/>
                  </a:cubicBezTo>
                  <a:cubicBezTo>
                    <a:pt x="232" y="14072"/>
                    <a:pt x="169" y="14093"/>
                    <a:pt x="83" y="14159"/>
                  </a:cubicBezTo>
                  <a:cubicBezTo>
                    <a:pt x="-43" y="14269"/>
                    <a:pt x="0" y="14400"/>
                    <a:pt x="43" y="14486"/>
                  </a:cubicBezTo>
                  <a:cubicBezTo>
                    <a:pt x="63" y="14552"/>
                    <a:pt x="83" y="14638"/>
                    <a:pt x="83" y="14704"/>
                  </a:cubicBezTo>
                  <a:cubicBezTo>
                    <a:pt x="83" y="14769"/>
                    <a:pt x="83" y="14814"/>
                    <a:pt x="83" y="14856"/>
                  </a:cubicBezTo>
                  <a:cubicBezTo>
                    <a:pt x="63" y="14990"/>
                    <a:pt x="63" y="15097"/>
                    <a:pt x="126" y="15162"/>
                  </a:cubicBezTo>
                  <a:cubicBezTo>
                    <a:pt x="146" y="15207"/>
                    <a:pt x="189" y="15228"/>
                    <a:pt x="252" y="15228"/>
                  </a:cubicBezTo>
                  <a:cubicBezTo>
                    <a:pt x="295" y="15228"/>
                    <a:pt x="315" y="15207"/>
                    <a:pt x="358" y="15207"/>
                  </a:cubicBezTo>
                  <a:cubicBezTo>
                    <a:pt x="504" y="15162"/>
                    <a:pt x="587" y="15162"/>
                    <a:pt x="650" y="15162"/>
                  </a:cubicBezTo>
                  <a:cubicBezTo>
                    <a:pt x="712" y="15162"/>
                    <a:pt x="755" y="15162"/>
                    <a:pt x="818" y="15141"/>
                  </a:cubicBezTo>
                  <a:lnTo>
                    <a:pt x="861" y="15141"/>
                  </a:lnTo>
                  <a:cubicBezTo>
                    <a:pt x="861" y="15141"/>
                    <a:pt x="861" y="15162"/>
                    <a:pt x="818" y="15228"/>
                  </a:cubicBezTo>
                  <a:cubicBezTo>
                    <a:pt x="735" y="15359"/>
                    <a:pt x="755" y="15469"/>
                    <a:pt x="775" y="15534"/>
                  </a:cubicBezTo>
                  <a:cubicBezTo>
                    <a:pt x="818" y="15621"/>
                    <a:pt x="944" y="15686"/>
                    <a:pt x="1090" y="15686"/>
                  </a:cubicBezTo>
                  <a:cubicBezTo>
                    <a:pt x="1133" y="15686"/>
                    <a:pt x="1153" y="15686"/>
                    <a:pt x="1153" y="15686"/>
                  </a:cubicBezTo>
                  <a:cubicBezTo>
                    <a:pt x="1153" y="15707"/>
                    <a:pt x="1153" y="15797"/>
                    <a:pt x="1153" y="15862"/>
                  </a:cubicBezTo>
                  <a:cubicBezTo>
                    <a:pt x="1153" y="15928"/>
                    <a:pt x="1173" y="15993"/>
                    <a:pt x="1173" y="16059"/>
                  </a:cubicBezTo>
                  <a:cubicBezTo>
                    <a:pt x="1196" y="16124"/>
                    <a:pt x="1216" y="16210"/>
                    <a:pt x="1196" y="16231"/>
                  </a:cubicBezTo>
                  <a:cubicBezTo>
                    <a:pt x="1196" y="16231"/>
                    <a:pt x="1173" y="16231"/>
                    <a:pt x="1153" y="16231"/>
                  </a:cubicBezTo>
                  <a:cubicBezTo>
                    <a:pt x="1153" y="16252"/>
                    <a:pt x="1133" y="16252"/>
                    <a:pt x="1113" y="16252"/>
                  </a:cubicBezTo>
                  <a:cubicBezTo>
                    <a:pt x="1070" y="16252"/>
                    <a:pt x="1027" y="16231"/>
                    <a:pt x="984" y="16231"/>
                  </a:cubicBezTo>
                  <a:cubicBezTo>
                    <a:pt x="964" y="16231"/>
                    <a:pt x="921" y="16231"/>
                    <a:pt x="881" y="16231"/>
                  </a:cubicBezTo>
                  <a:cubicBezTo>
                    <a:pt x="861" y="16231"/>
                    <a:pt x="798" y="16231"/>
                    <a:pt x="755" y="16276"/>
                  </a:cubicBezTo>
                  <a:cubicBezTo>
                    <a:pt x="712" y="16318"/>
                    <a:pt x="692" y="16362"/>
                    <a:pt x="692" y="16428"/>
                  </a:cubicBezTo>
                  <a:cubicBezTo>
                    <a:pt x="692" y="16669"/>
                    <a:pt x="692" y="16690"/>
                    <a:pt x="609" y="16711"/>
                  </a:cubicBezTo>
                  <a:cubicBezTo>
                    <a:pt x="484" y="16734"/>
                    <a:pt x="461" y="16800"/>
                    <a:pt x="461" y="16842"/>
                  </a:cubicBezTo>
                  <a:cubicBezTo>
                    <a:pt x="441" y="16952"/>
                    <a:pt x="547" y="17038"/>
                    <a:pt x="650" y="17083"/>
                  </a:cubicBezTo>
                  <a:cubicBezTo>
                    <a:pt x="692" y="17104"/>
                    <a:pt x="712" y="17104"/>
                    <a:pt x="735" y="17128"/>
                  </a:cubicBezTo>
                  <a:cubicBezTo>
                    <a:pt x="755" y="17128"/>
                    <a:pt x="775" y="17148"/>
                    <a:pt x="798" y="17148"/>
                  </a:cubicBezTo>
                  <a:cubicBezTo>
                    <a:pt x="798" y="17148"/>
                    <a:pt x="798" y="17169"/>
                    <a:pt x="775" y="17259"/>
                  </a:cubicBezTo>
                  <a:cubicBezTo>
                    <a:pt x="712" y="17431"/>
                    <a:pt x="712" y="17541"/>
                    <a:pt x="775" y="17607"/>
                  </a:cubicBezTo>
                  <a:cubicBezTo>
                    <a:pt x="818" y="17672"/>
                    <a:pt x="881" y="17714"/>
                    <a:pt x="964" y="17738"/>
                  </a:cubicBezTo>
                  <a:cubicBezTo>
                    <a:pt x="984" y="17738"/>
                    <a:pt x="1007" y="17738"/>
                    <a:pt x="1027" y="17738"/>
                  </a:cubicBezTo>
                  <a:cubicBezTo>
                    <a:pt x="1090" y="17738"/>
                    <a:pt x="1133" y="17738"/>
                    <a:pt x="1196" y="17714"/>
                  </a:cubicBezTo>
                  <a:cubicBezTo>
                    <a:pt x="1216" y="17714"/>
                    <a:pt x="1259" y="17693"/>
                    <a:pt x="1279" y="17693"/>
                  </a:cubicBezTo>
                  <a:cubicBezTo>
                    <a:pt x="1299" y="17693"/>
                    <a:pt x="1322" y="17693"/>
                    <a:pt x="1322" y="17738"/>
                  </a:cubicBezTo>
                  <a:cubicBezTo>
                    <a:pt x="1385" y="17824"/>
                    <a:pt x="1405" y="17848"/>
                    <a:pt x="1425" y="17934"/>
                  </a:cubicBezTo>
                  <a:cubicBezTo>
                    <a:pt x="1425" y="17976"/>
                    <a:pt x="1448" y="18021"/>
                    <a:pt x="1488" y="18107"/>
                  </a:cubicBezTo>
                  <a:cubicBezTo>
                    <a:pt x="1511" y="18197"/>
                    <a:pt x="1511" y="18262"/>
                    <a:pt x="1511" y="18304"/>
                  </a:cubicBezTo>
                  <a:cubicBezTo>
                    <a:pt x="1511" y="18435"/>
                    <a:pt x="1551" y="18500"/>
                    <a:pt x="1740" y="18566"/>
                  </a:cubicBezTo>
                  <a:cubicBezTo>
                    <a:pt x="1803" y="18610"/>
                    <a:pt x="1846" y="18610"/>
                    <a:pt x="1909" y="18610"/>
                  </a:cubicBezTo>
                  <a:cubicBezTo>
                    <a:pt x="1972" y="18610"/>
                    <a:pt x="2012" y="18610"/>
                    <a:pt x="2035" y="18590"/>
                  </a:cubicBezTo>
                  <a:lnTo>
                    <a:pt x="2055" y="18590"/>
                  </a:lnTo>
                  <a:cubicBezTo>
                    <a:pt x="2055" y="18590"/>
                    <a:pt x="2055" y="18610"/>
                    <a:pt x="2075" y="18631"/>
                  </a:cubicBezTo>
                  <a:cubicBezTo>
                    <a:pt x="2098" y="18697"/>
                    <a:pt x="2118" y="18741"/>
                    <a:pt x="2140" y="18762"/>
                  </a:cubicBezTo>
                  <a:cubicBezTo>
                    <a:pt x="2118" y="18783"/>
                    <a:pt x="2055" y="18828"/>
                    <a:pt x="2035" y="18872"/>
                  </a:cubicBezTo>
                  <a:cubicBezTo>
                    <a:pt x="1929" y="18959"/>
                    <a:pt x="1866" y="18983"/>
                    <a:pt x="1826" y="19003"/>
                  </a:cubicBezTo>
                  <a:cubicBezTo>
                    <a:pt x="1720" y="19024"/>
                    <a:pt x="1677" y="19069"/>
                    <a:pt x="1637" y="19242"/>
                  </a:cubicBezTo>
                  <a:cubicBezTo>
                    <a:pt x="1594" y="19483"/>
                    <a:pt x="1637" y="19593"/>
                    <a:pt x="1740" y="19700"/>
                  </a:cubicBezTo>
                  <a:cubicBezTo>
                    <a:pt x="1763" y="19724"/>
                    <a:pt x="1763" y="19745"/>
                    <a:pt x="1783" y="19766"/>
                  </a:cubicBezTo>
                  <a:cubicBezTo>
                    <a:pt x="1803" y="19790"/>
                    <a:pt x="1826" y="19810"/>
                    <a:pt x="1826" y="19831"/>
                  </a:cubicBezTo>
                  <a:cubicBezTo>
                    <a:pt x="1866" y="19876"/>
                    <a:pt x="1889" y="19962"/>
                    <a:pt x="2012" y="19962"/>
                  </a:cubicBezTo>
                  <a:cubicBezTo>
                    <a:pt x="2055" y="19962"/>
                    <a:pt x="2118" y="19941"/>
                    <a:pt x="2203" y="19941"/>
                  </a:cubicBezTo>
                  <a:cubicBezTo>
                    <a:pt x="2243" y="19918"/>
                    <a:pt x="2264" y="19918"/>
                    <a:pt x="2286" y="19918"/>
                  </a:cubicBezTo>
                  <a:cubicBezTo>
                    <a:pt x="2452" y="19918"/>
                    <a:pt x="2538" y="20028"/>
                    <a:pt x="2621" y="20224"/>
                  </a:cubicBezTo>
                  <a:cubicBezTo>
                    <a:pt x="2664" y="20290"/>
                    <a:pt x="2704" y="20334"/>
                    <a:pt x="2727" y="20379"/>
                  </a:cubicBezTo>
                  <a:cubicBezTo>
                    <a:pt x="2810" y="20466"/>
                    <a:pt x="2810" y="20486"/>
                    <a:pt x="2747" y="20617"/>
                  </a:cubicBezTo>
                  <a:cubicBezTo>
                    <a:pt x="2621" y="20879"/>
                    <a:pt x="2558" y="21010"/>
                    <a:pt x="2684" y="21228"/>
                  </a:cubicBezTo>
                  <a:cubicBezTo>
                    <a:pt x="2704" y="21272"/>
                    <a:pt x="2747" y="21314"/>
                    <a:pt x="2787" y="21338"/>
                  </a:cubicBezTo>
                  <a:cubicBezTo>
                    <a:pt x="2893" y="21448"/>
                    <a:pt x="2893" y="21448"/>
                    <a:pt x="2893" y="21448"/>
                  </a:cubicBezTo>
                  <a:cubicBezTo>
                    <a:pt x="2916" y="21293"/>
                    <a:pt x="2916" y="21293"/>
                    <a:pt x="2916" y="21293"/>
                  </a:cubicBezTo>
                  <a:cubicBezTo>
                    <a:pt x="2936" y="21272"/>
                    <a:pt x="2936" y="21272"/>
                    <a:pt x="2936" y="21272"/>
                  </a:cubicBezTo>
                  <a:cubicBezTo>
                    <a:pt x="2936" y="21228"/>
                    <a:pt x="2956" y="21121"/>
                    <a:pt x="2979" y="21121"/>
                  </a:cubicBezTo>
                  <a:cubicBezTo>
                    <a:pt x="2999" y="21121"/>
                    <a:pt x="2999" y="21121"/>
                    <a:pt x="3019" y="21121"/>
                  </a:cubicBezTo>
                  <a:cubicBezTo>
                    <a:pt x="3042" y="21121"/>
                    <a:pt x="3062" y="21121"/>
                    <a:pt x="3125" y="21228"/>
                  </a:cubicBezTo>
                  <a:cubicBezTo>
                    <a:pt x="3145" y="21252"/>
                    <a:pt x="3168" y="21293"/>
                    <a:pt x="3168" y="21314"/>
                  </a:cubicBezTo>
                  <a:cubicBezTo>
                    <a:pt x="3231" y="21448"/>
                    <a:pt x="3291" y="21600"/>
                    <a:pt x="3417" y="21600"/>
                  </a:cubicBezTo>
                  <a:cubicBezTo>
                    <a:pt x="3480" y="21600"/>
                    <a:pt x="3546" y="21576"/>
                    <a:pt x="3606" y="21490"/>
                  </a:cubicBezTo>
                  <a:cubicBezTo>
                    <a:pt x="3795" y="21272"/>
                    <a:pt x="3857" y="21228"/>
                    <a:pt x="4006" y="21186"/>
                  </a:cubicBezTo>
                  <a:cubicBezTo>
                    <a:pt x="4026" y="21186"/>
                    <a:pt x="4026" y="21186"/>
                    <a:pt x="4046" y="21186"/>
                  </a:cubicBezTo>
                  <a:cubicBezTo>
                    <a:pt x="4132" y="21186"/>
                    <a:pt x="4215" y="21272"/>
                    <a:pt x="4278" y="21359"/>
                  </a:cubicBezTo>
                  <a:cubicBezTo>
                    <a:pt x="4341" y="21448"/>
                    <a:pt x="4424" y="21490"/>
                    <a:pt x="4507" y="21490"/>
                  </a:cubicBezTo>
                  <a:cubicBezTo>
                    <a:pt x="4573" y="21490"/>
                    <a:pt x="4613" y="21469"/>
                    <a:pt x="4636" y="21424"/>
                  </a:cubicBezTo>
                  <a:cubicBezTo>
                    <a:pt x="4656" y="21448"/>
                    <a:pt x="4676" y="21490"/>
                    <a:pt x="4696" y="21490"/>
                  </a:cubicBezTo>
                  <a:cubicBezTo>
                    <a:pt x="4739" y="21555"/>
                    <a:pt x="4822" y="21576"/>
                    <a:pt x="4885" y="21576"/>
                  </a:cubicBezTo>
                  <a:cubicBezTo>
                    <a:pt x="4991" y="21576"/>
                    <a:pt x="5097" y="21534"/>
                    <a:pt x="5180" y="21490"/>
                  </a:cubicBezTo>
                  <a:cubicBezTo>
                    <a:pt x="5305" y="21403"/>
                    <a:pt x="5368" y="21272"/>
                    <a:pt x="5326" y="21097"/>
                  </a:cubicBezTo>
                  <a:cubicBezTo>
                    <a:pt x="5326" y="21076"/>
                    <a:pt x="5348" y="21031"/>
                    <a:pt x="5368" y="20990"/>
                  </a:cubicBezTo>
                  <a:cubicBezTo>
                    <a:pt x="5411" y="20924"/>
                    <a:pt x="5494" y="20793"/>
                    <a:pt x="5388" y="20683"/>
                  </a:cubicBezTo>
                  <a:cubicBezTo>
                    <a:pt x="5348" y="20638"/>
                    <a:pt x="5305" y="20617"/>
                    <a:pt x="5285" y="20597"/>
                  </a:cubicBezTo>
                  <a:cubicBezTo>
                    <a:pt x="5223" y="20573"/>
                    <a:pt x="5223" y="20573"/>
                    <a:pt x="5223" y="20507"/>
                  </a:cubicBezTo>
                  <a:cubicBezTo>
                    <a:pt x="5223" y="20466"/>
                    <a:pt x="5223" y="20442"/>
                    <a:pt x="5223" y="20421"/>
                  </a:cubicBezTo>
                  <a:cubicBezTo>
                    <a:pt x="5200" y="20311"/>
                    <a:pt x="5200" y="20290"/>
                    <a:pt x="5285" y="20203"/>
                  </a:cubicBezTo>
                  <a:cubicBezTo>
                    <a:pt x="5305" y="20203"/>
                    <a:pt x="5305" y="20180"/>
                    <a:pt x="5305" y="20180"/>
                  </a:cubicBezTo>
                  <a:cubicBezTo>
                    <a:pt x="5326" y="20180"/>
                    <a:pt x="5388" y="20245"/>
                    <a:pt x="5411" y="20290"/>
                  </a:cubicBezTo>
                  <a:cubicBezTo>
                    <a:pt x="5431" y="20311"/>
                    <a:pt x="5431" y="20311"/>
                    <a:pt x="5451" y="20334"/>
                  </a:cubicBezTo>
                  <a:cubicBezTo>
                    <a:pt x="5514" y="20400"/>
                    <a:pt x="5640" y="20531"/>
                    <a:pt x="5766" y="20531"/>
                  </a:cubicBezTo>
                  <a:cubicBezTo>
                    <a:pt x="5809" y="20531"/>
                    <a:pt x="5892" y="20507"/>
                    <a:pt x="5955" y="20421"/>
                  </a:cubicBezTo>
                  <a:cubicBezTo>
                    <a:pt x="6124" y="20224"/>
                    <a:pt x="6164" y="20052"/>
                    <a:pt x="6101" y="19918"/>
                  </a:cubicBezTo>
                  <a:cubicBezTo>
                    <a:pt x="6081" y="19876"/>
                    <a:pt x="6081" y="19810"/>
                    <a:pt x="6101" y="19790"/>
                  </a:cubicBezTo>
                  <a:cubicBezTo>
                    <a:pt x="6101" y="19766"/>
                    <a:pt x="6101" y="19766"/>
                    <a:pt x="6144" y="19745"/>
                  </a:cubicBezTo>
                  <a:cubicBezTo>
                    <a:pt x="6313" y="19724"/>
                    <a:pt x="6333" y="19614"/>
                    <a:pt x="6353" y="19528"/>
                  </a:cubicBezTo>
                  <a:lnTo>
                    <a:pt x="6353" y="19504"/>
                  </a:lnTo>
                  <a:cubicBezTo>
                    <a:pt x="6376" y="19483"/>
                    <a:pt x="6479" y="19462"/>
                    <a:pt x="6522" y="19462"/>
                  </a:cubicBezTo>
                  <a:cubicBezTo>
                    <a:pt x="6585" y="19462"/>
                    <a:pt x="6625" y="19462"/>
                    <a:pt x="6668" y="19438"/>
                  </a:cubicBezTo>
                  <a:cubicBezTo>
                    <a:pt x="6731" y="19417"/>
                    <a:pt x="6774" y="19352"/>
                    <a:pt x="6816" y="19286"/>
                  </a:cubicBezTo>
                  <a:cubicBezTo>
                    <a:pt x="6836" y="19242"/>
                    <a:pt x="6857" y="19200"/>
                    <a:pt x="6899" y="19155"/>
                  </a:cubicBezTo>
                  <a:cubicBezTo>
                    <a:pt x="6919" y="19155"/>
                    <a:pt x="6919" y="19134"/>
                    <a:pt x="6940" y="19134"/>
                  </a:cubicBezTo>
                  <a:cubicBezTo>
                    <a:pt x="6962" y="19134"/>
                    <a:pt x="7002" y="19155"/>
                    <a:pt x="7045" y="19155"/>
                  </a:cubicBezTo>
                  <a:cubicBezTo>
                    <a:pt x="7088" y="19176"/>
                    <a:pt x="7151" y="19200"/>
                    <a:pt x="7191" y="19200"/>
                  </a:cubicBezTo>
                  <a:cubicBezTo>
                    <a:pt x="7360" y="19200"/>
                    <a:pt x="7486" y="19111"/>
                    <a:pt x="7592" y="19024"/>
                  </a:cubicBezTo>
                  <a:cubicBezTo>
                    <a:pt x="7632" y="19003"/>
                    <a:pt x="7655" y="18959"/>
                    <a:pt x="7695" y="18938"/>
                  </a:cubicBezTo>
                  <a:cubicBezTo>
                    <a:pt x="7758" y="18872"/>
                    <a:pt x="7864" y="18762"/>
                    <a:pt x="7927" y="18762"/>
                  </a:cubicBezTo>
                  <a:cubicBezTo>
                    <a:pt x="7947" y="18762"/>
                    <a:pt x="8010" y="18807"/>
                    <a:pt x="8053" y="18828"/>
                  </a:cubicBezTo>
                  <a:cubicBezTo>
                    <a:pt x="8136" y="18872"/>
                    <a:pt x="8219" y="18917"/>
                    <a:pt x="8305" y="18917"/>
                  </a:cubicBezTo>
                  <a:cubicBezTo>
                    <a:pt x="8345" y="18917"/>
                    <a:pt x="8367" y="18893"/>
                    <a:pt x="8408" y="18872"/>
                  </a:cubicBezTo>
                  <a:cubicBezTo>
                    <a:pt x="8450" y="18849"/>
                    <a:pt x="8493" y="18828"/>
                    <a:pt x="8533" y="18807"/>
                  </a:cubicBezTo>
                  <a:cubicBezTo>
                    <a:pt x="8659" y="18741"/>
                    <a:pt x="8785" y="18697"/>
                    <a:pt x="8848" y="18610"/>
                  </a:cubicBezTo>
                  <a:cubicBezTo>
                    <a:pt x="8891" y="18545"/>
                    <a:pt x="8911" y="18500"/>
                    <a:pt x="8954" y="18435"/>
                  </a:cubicBezTo>
                  <a:cubicBezTo>
                    <a:pt x="8954" y="18393"/>
                    <a:pt x="8997" y="18348"/>
                    <a:pt x="9017" y="18283"/>
                  </a:cubicBezTo>
                  <a:cubicBezTo>
                    <a:pt x="9100" y="18152"/>
                    <a:pt x="9269" y="18042"/>
                    <a:pt x="9352" y="18021"/>
                  </a:cubicBezTo>
                  <a:cubicBezTo>
                    <a:pt x="9372" y="18021"/>
                    <a:pt x="9395" y="18021"/>
                    <a:pt x="9435" y="18021"/>
                  </a:cubicBezTo>
                  <a:cubicBezTo>
                    <a:pt x="9541" y="18000"/>
                    <a:pt x="9667" y="17976"/>
                    <a:pt x="9836" y="17869"/>
                  </a:cubicBezTo>
                  <a:cubicBezTo>
                    <a:pt x="9856" y="17848"/>
                    <a:pt x="9876" y="17824"/>
                    <a:pt x="9919" y="17803"/>
                  </a:cubicBezTo>
                  <a:cubicBezTo>
                    <a:pt x="9939" y="17780"/>
                    <a:pt x="9981" y="17738"/>
                    <a:pt x="10024" y="17714"/>
                  </a:cubicBezTo>
                  <a:cubicBezTo>
                    <a:pt x="10044" y="17780"/>
                    <a:pt x="10087" y="17803"/>
                    <a:pt x="10127" y="17803"/>
                  </a:cubicBezTo>
                  <a:cubicBezTo>
                    <a:pt x="10233" y="17803"/>
                    <a:pt x="10316" y="17693"/>
                    <a:pt x="10339" y="17586"/>
                  </a:cubicBezTo>
                  <a:cubicBezTo>
                    <a:pt x="10339" y="17562"/>
                    <a:pt x="10359" y="17562"/>
                    <a:pt x="10359" y="17562"/>
                  </a:cubicBezTo>
                  <a:cubicBezTo>
                    <a:pt x="10359" y="17562"/>
                    <a:pt x="10399" y="17562"/>
                    <a:pt x="10422" y="17562"/>
                  </a:cubicBezTo>
                  <a:cubicBezTo>
                    <a:pt x="10462" y="17541"/>
                    <a:pt x="10525" y="17541"/>
                    <a:pt x="10591" y="17521"/>
                  </a:cubicBezTo>
                  <a:cubicBezTo>
                    <a:pt x="10651" y="17521"/>
                    <a:pt x="10674" y="17497"/>
                    <a:pt x="10694" y="17497"/>
                  </a:cubicBezTo>
                  <a:cubicBezTo>
                    <a:pt x="10777" y="17497"/>
                    <a:pt x="10800" y="17476"/>
                    <a:pt x="10820" y="17387"/>
                  </a:cubicBezTo>
                  <a:cubicBezTo>
                    <a:pt x="10820" y="17366"/>
                    <a:pt x="10820" y="17345"/>
                    <a:pt x="10840" y="17300"/>
                  </a:cubicBezTo>
                  <a:cubicBezTo>
                    <a:pt x="10840" y="17279"/>
                    <a:pt x="10840" y="17235"/>
                    <a:pt x="10863" y="17214"/>
                  </a:cubicBezTo>
                  <a:cubicBezTo>
                    <a:pt x="10883" y="17104"/>
                    <a:pt x="10903" y="17038"/>
                    <a:pt x="10966" y="16952"/>
                  </a:cubicBezTo>
                  <a:cubicBezTo>
                    <a:pt x="11009" y="16886"/>
                    <a:pt x="11072" y="16842"/>
                    <a:pt x="11135" y="16821"/>
                  </a:cubicBezTo>
                  <a:cubicBezTo>
                    <a:pt x="11178" y="16776"/>
                    <a:pt x="11218" y="16755"/>
                    <a:pt x="11241" y="16711"/>
                  </a:cubicBezTo>
                  <a:cubicBezTo>
                    <a:pt x="11324" y="16645"/>
                    <a:pt x="11344" y="16514"/>
                    <a:pt x="11344" y="16386"/>
                  </a:cubicBezTo>
                  <a:cubicBezTo>
                    <a:pt x="11367" y="16362"/>
                    <a:pt x="11367" y="16318"/>
                    <a:pt x="11367" y="16297"/>
                  </a:cubicBezTo>
                  <a:cubicBezTo>
                    <a:pt x="11387" y="16252"/>
                    <a:pt x="11367" y="16190"/>
                    <a:pt x="11367" y="16145"/>
                  </a:cubicBezTo>
                  <a:cubicBezTo>
                    <a:pt x="11367" y="16035"/>
                    <a:pt x="11367" y="15969"/>
                    <a:pt x="11450" y="15904"/>
                  </a:cubicBezTo>
                  <a:cubicBezTo>
                    <a:pt x="11553" y="15838"/>
                    <a:pt x="11638" y="15797"/>
                    <a:pt x="11658" y="15797"/>
                  </a:cubicBezTo>
                  <a:cubicBezTo>
                    <a:pt x="11681" y="15797"/>
                    <a:pt x="11681" y="15797"/>
                    <a:pt x="11701" y="15817"/>
                  </a:cubicBezTo>
                  <a:cubicBezTo>
                    <a:pt x="11741" y="15883"/>
                    <a:pt x="11741" y="16014"/>
                    <a:pt x="11701" y="16100"/>
                  </a:cubicBezTo>
                  <a:cubicBezTo>
                    <a:pt x="11658" y="16166"/>
                    <a:pt x="11658" y="16210"/>
                    <a:pt x="11681" y="16252"/>
                  </a:cubicBezTo>
                  <a:cubicBezTo>
                    <a:pt x="11701" y="16362"/>
                    <a:pt x="11827" y="16428"/>
                    <a:pt x="11910" y="16472"/>
                  </a:cubicBezTo>
                  <a:cubicBezTo>
                    <a:pt x="11930" y="16472"/>
                    <a:pt x="11930" y="16472"/>
                    <a:pt x="11930" y="16472"/>
                  </a:cubicBezTo>
                  <a:cubicBezTo>
                    <a:pt x="11993" y="16514"/>
                    <a:pt x="12056" y="16580"/>
                    <a:pt x="12099" y="16669"/>
                  </a:cubicBezTo>
                  <a:cubicBezTo>
                    <a:pt x="12142" y="16755"/>
                    <a:pt x="12225" y="16800"/>
                    <a:pt x="12351" y="16800"/>
                  </a:cubicBezTo>
                  <a:cubicBezTo>
                    <a:pt x="12371" y="16800"/>
                    <a:pt x="12394" y="16800"/>
                    <a:pt x="12394" y="16800"/>
                  </a:cubicBezTo>
                  <a:cubicBezTo>
                    <a:pt x="12457" y="16800"/>
                    <a:pt x="12497" y="16842"/>
                    <a:pt x="12520" y="16842"/>
                  </a:cubicBezTo>
                  <a:cubicBezTo>
                    <a:pt x="12520" y="16907"/>
                    <a:pt x="12477" y="17017"/>
                    <a:pt x="12457" y="17062"/>
                  </a:cubicBezTo>
                  <a:cubicBezTo>
                    <a:pt x="12457" y="17083"/>
                    <a:pt x="12457" y="17104"/>
                    <a:pt x="12434" y="17128"/>
                  </a:cubicBezTo>
                  <a:cubicBezTo>
                    <a:pt x="12414" y="17235"/>
                    <a:pt x="12414" y="17476"/>
                    <a:pt x="12520" y="17586"/>
                  </a:cubicBezTo>
                  <a:cubicBezTo>
                    <a:pt x="12540" y="17607"/>
                    <a:pt x="12580" y="17649"/>
                    <a:pt x="12623" y="17672"/>
                  </a:cubicBezTo>
                  <a:cubicBezTo>
                    <a:pt x="12666" y="17714"/>
                    <a:pt x="12729" y="17759"/>
                    <a:pt x="12772" y="17824"/>
                  </a:cubicBezTo>
                  <a:cubicBezTo>
                    <a:pt x="12792" y="17869"/>
                    <a:pt x="12832" y="17890"/>
                    <a:pt x="12875" y="17934"/>
                  </a:cubicBezTo>
                  <a:cubicBezTo>
                    <a:pt x="12938" y="17976"/>
                    <a:pt x="12958" y="18000"/>
                    <a:pt x="12958" y="18021"/>
                  </a:cubicBezTo>
                  <a:cubicBezTo>
                    <a:pt x="12938" y="18107"/>
                    <a:pt x="12958" y="18173"/>
                    <a:pt x="12981" y="18197"/>
                  </a:cubicBezTo>
                  <a:cubicBezTo>
                    <a:pt x="13001" y="18238"/>
                    <a:pt x="13064" y="18262"/>
                    <a:pt x="13147" y="18262"/>
                  </a:cubicBezTo>
                  <a:cubicBezTo>
                    <a:pt x="13189" y="18262"/>
                    <a:pt x="13209" y="18262"/>
                    <a:pt x="13252" y="18262"/>
                  </a:cubicBezTo>
                  <a:cubicBezTo>
                    <a:pt x="13272" y="18262"/>
                    <a:pt x="13295" y="18238"/>
                    <a:pt x="13315" y="18238"/>
                  </a:cubicBezTo>
                  <a:cubicBezTo>
                    <a:pt x="13335" y="18238"/>
                    <a:pt x="13335" y="18238"/>
                    <a:pt x="13358" y="18238"/>
                  </a:cubicBezTo>
                  <a:cubicBezTo>
                    <a:pt x="13358" y="18238"/>
                    <a:pt x="13358" y="18262"/>
                    <a:pt x="13358" y="18283"/>
                  </a:cubicBezTo>
                  <a:cubicBezTo>
                    <a:pt x="13358" y="18304"/>
                    <a:pt x="13358" y="18328"/>
                    <a:pt x="13358" y="18348"/>
                  </a:cubicBezTo>
                  <a:cubicBezTo>
                    <a:pt x="13358" y="18676"/>
                    <a:pt x="13358" y="18676"/>
                    <a:pt x="13358" y="18676"/>
                  </a:cubicBezTo>
                  <a:cubicBezTo>
                    <a:pt x="13524" y="18393"/>
                    <a:pt x="13524" y="18393"/>
                    <a:pt x="13524" y="18393"/>
                  </a:cubicBezTo>
                  <a:cubicBezTo>
                    <a:pt x="13567" y="18304"/>
                    <a:pt x="13610" y="18238"/>
                    <a:pt x="13670" y="18173"/>
                  </a:cubicBezTo>
                  <a:cubicBezTo>
                    <a:pt x="13799" y="18000"/>
                    <a:pt x="13776" y="17869"/>
                    <a:pt x="13756" y="17738"/>
                  </a:cubicBezTo>
                  <a:cubicBezTo>
                    <a:pt x="13736" y="17693"/>
                    <a:pt x="13736" y="17649"/>
                    <a:pt x="13736" y="17607"/>
                  </a:cubicBezTo>
                  <a:cubicBezTo>
                    <a:pt x="13713" y="17455"/>
                    <a:pt x="13670" y="17410"/>
                    <a:pt x="13630" y="17366"/>
                  </a:cubicBezTo>
                  <a:cubicBezTo>
                    <a:pt x="13630" y="17366"/>
                    <a:pt x="13610" y="17345"/>
                    <a:pt x="13610" y="17300"/>
                  </a:cubicBezTo>
                  <a:cubicBezTo>
                    <a:pt x="13610" y="17259"/>
                    <a:pt x="13610" y="17259"/>
                    <a:pt x="13650" y="17235"/>
                  </a:cubicBezTo>
                  <a:cubicBezTo>
                    <a:pt x="13713" y="17193"/>
                    <a:pt x="13776" y="17169"/>
                    <a:pt x="13819" y="17083"/>
                  </a:cubicBezTo>
                  <a:cubicBezTo>
                    <a:pt x="13862" y="16952"/>
                    <a:pt x="13922" y="16931"/>
                    <a:pt x="14071" y="16866"/>
                  </a:cubicBezTo>
                  <a:cubicBezTo>
                    <a:pt x="14114" y="16842"/>
                    <a:pt x="14114" y="16842"/>
                    <a:pt x="14114" y="16842"/>
                  </a:cubicBezTo>
                  <a:cubicBezTo>
                    <a:pt x="14300" y="16734"/>
                    <a:pt x="14323" y="16669"/>
                    <a:pt x="14363" y="16538"/>
                  </a:cubicBezTo>
                  <a:cubicBezTo>
                    <a:pt x="14386" y="16514"/>
                    <a:pt x="14386" y="16472"/>
                    <a:pt x="14406" y="16428"/>
                  </a:cubicBezTo>
                  <a:cubicBezTo>
                    <a:pt x="14406" y="16428"/>
                    <a:pt x="14406" y="16428"/>
                    <a:pt x="14406" y="16407"/>
                  </a:cubicBezTo>
                  <a:cubicBezTo>
                    <a:pt x="14426" y="16428"/>
                    <a:pt x="14426" y="16452"/>
                    <a:pt x="14449" y="16472"/>
                  </a:cubicBezTo>
                  <a:cubicBezTo>
                    <a:pt x="14489" y="16559"/>
                    <a:pt x="14552" y="16669"/>
                    <a:pt x="14740" y="16669"/>
                  </a:cubicBezTo>
                  <a:cubicBezTo>
                    <a:pt x="14783" y="16669"/>
                    <a:pt x="14846" y="16669"/>
                    <a:pt x="14929" y="16645"/>
                  </a:cubicBezTo>
                  <a:cubicBezTo>
                    <a:pt x="15141" y="16580"/>
                    <a:pt x="15181" y="16538"/>
                    <a:pt x="15224" y="16407"/>
                  </a:cubicBezTo>
                  <a:cubicBezTo>
                    <a:pt x="15244" y="16386"/>
                    <a:pt x="15244" y="16362"/>
                    <a:pt x="15264" y="16318"/>
                  </a:cubicBezTo>
                  <a:cubicBezTo>
                    <a:pt x="15350" y="16190"/>
                    <a:pt x="15350" y="16190"/>
                    <a:pt x="15413" y="16145"/>
                  </a:cubicBezTo>
                  <a:cubicBezTo>
                    <a:pt x="15433" y="16124"/>
                    <a:pt x="15456" y="16124"/>
                    <a:pt x="15496" y="16100"/>
                  </a:cubicBezTo>
                  <a:cubicBezTo>
                    <a:pt x="15602" y="16014"/>
                    <a:pt x="15622" y="15969"/>
                    <a:pt x="15602" y="15862"/>
                  </a:cubicBezTo>
                  <a:cubicBezTo>
                    <a:pt x="15579" y="15838"/>
                    <a:pt x="15579" y="15797"/>
                    <a:pt x="15579" y="15731"/>
                  </a:cubicBezTo>
                  <a:cubicBezTo>
                    <a:pt x="15579" y="15642"/>
                    <a:pt x="15602" y="15642"/>
                    <a:pt x="15642" y="15600"/>
                  </a:cubicBezTo>
                  <a:cubicBezTo>
                    <a:pt x="15685" y="15555"/>
                    <a:pt x="15728" y="15511"/>
                    <a:pt x="15768" y="15424"/>
                  </a:cubicBezTo>
                  <a:cubicBezTo>
                    <a:pt x="15811" y="15338"/>
                    <a:pt x="15854" y="15317"/>
                    <a:pt x="15894" y="15272"/>
                  </a:cubicBezTo>
                  <a:cubicBezTo>
                    <a:pt x="15917" y="15249"/>
                    <a:pt x="15957" y="15228"/>
                    <a:pt x="16020" y="15162"/>
                  </a:cubicBezTo>
                  <a:cubicBezTo>
                    <a:pt x="16040" y="15162"/>
                    <a:pt x="16040" y="15141"/>
                    <a:pt x="16063" y="15118"/>
                  </a:cubicBezTo>
                  <a:cubicBezTo>
                    <a:pt x="16103" y="15076"/>
                    <a:pt x="16126" y="15055"/>
                    <a:pt x="16126" y="15010"/>
                  </a:cubicBezTo>
                  <a:cubicBezTo>
                    <a:pt x="16126" y="14966"/>
                    <a:pt x="16083" y="14924"/>
                    <a:pt x="16063" y="14924"/>
                  </a:cubicBezTo>
                  <a:cubicBezTo>
                    <a:pt x="16063" y="14924"/>
                    <a:pt x="16063" y="14900"/>
                    <a:pt x="16040" y="14900"/>
                  </a:cubicBezTo>
                  <a:cubicBezTo>
                    <a:pt x="15980" y="14835"/>
                    <a:pt x="15937" y="14748"/>
                    <a:pt x="15894" y="14531"/>
                  </a:cubicBezTo>
                  <a:cubicBezTo>
                    <a:pt x="15874" y="14466"/>
                    <a:pt x="15874" y="14442"/>
                    <a:pt x="15874" y="14442"/>
                  </a:cubicBezTo>
                  <a:cubicBezTo>
                    <a:pt x="15894" y="14442"/>
                    <a:pt x="15917" y="14442"/>
                    <a:pt x="15917" y="14421"/>
                  </a:cubicBezTo>
                  <a:cubicBezTo>
                    <a:pt x="15957" y="14400"/>
                    <a:pt x="16020" y="14376"/>
                    <a:pt x="16083" y="14311"/>
                  </a:cubicBezTo>
                  <a:cubicBezTo>
                    <a:pt x="16126" y="14290"/>
                    <a:pt x="16168" y="14269"/>
                    <a:pt x="16209" y="14269"/>
                  </a:cubicBezTo>
                  <a:cubicBezTo>
                    <a:pt x="16271" y="14269"/>
                    <a:pt x="16334" y="14290"/>
                    <a:pt x="16417" y="14311"/>
                  </a:cubicBezTo>
                  <a:cubicBezTo>
                    <a:pt x="16480" y="14311"/>
                    <a:pt x="16546" y="14334"/>
                    <a:pt x="16606" y="14334"/>
                  </a:cubicBezTo>
                  <a:cubicBezTo>
                    <a:pt x="16606" y="14376"/>
                    <a:pt x="16606" y="14376"/>
                    <a:pt x="16606" y="14376"/>
                  </a:cubicBezTo>
                  <a:cubicBezTo>
                    <a:pt x="16629" y="14421"/>
                    <a:pt x="16629" y="14421"/>
                    <a:pt x="16629" y="14421"/>
                  </a:cubicBezTo>
                  <a:cubicBezTo>
                    <a:pt x="16649" y="14466"/>
                    <a:pt x="16649" y="14466"/>
                    <a:pt x="16649" y="14466"/>
                  </a:cubicBezTo>
                  <a:cubicBezTo>
                    <a:pt x="16692" y="14466"/>
                    <a:pt x="16692" y="14466"/>
                    <a:pt x="16692" y="14466"/>
                  </a:cubicBezTo>
                  <a:cubicBezTo>
                    <a:pt x="16732" y="14466"/>
                    <a:pt x="16732" y="14466"/>
                    <a:pt x="16732" y="14466"/>
                  </a:cubicBezTo>
                  <a:cubicBezTo>
                    <a:pt x="16775" y="14400"/>
                    <a:pt x="16775" y="14400"/>
                    <a:pt x="16775" y="14400"/>
                  </a:cubicBezTo>
                  <a:cubicBezTo>
                    <a:pt x="16818" y="14334"/>
                    <a:pt x="16881" y="14245"/>
                    <a:pt x="16964" y="14224"/>
                  </a:cubicBezTo>
                  <a:cubicBezTo>
                    <a:pt x="16984" y="14224"/>
                    <a:pt x="17007" y="14224"/>
                    <a:pt x="17007" y="14224"/>
                  </a:cubicBezTo>
                  <a:cubicBezTo>
                    <a:pt x="17070" y="14224"/>
                    <a:pt x="17110" y="14203"/>
                    <a:pt x="17133" y="14138"/>
                  </a:cubicBezTo>
                  <a:cubicBezTo>
                    <a:pt x="17153" y="14072"/>
                    <a:pt x="17110" y="14049"/>
                    <a:pt x="17047" y="13962"/>
                  </a:cubicBezTo>
                  <a:cubicBezTo>
                    <a:pt x="17007" y="13921"/>
                    <a:pt x="17007" y="13921"/>
                    <a:pt x="17007" y="13921"/>
                  </a:cubicBezTo>
                  <a:cubicBezTo>
                    <a:pt x="17007" y="13897"/>
                    <a:pt x="17047" y="13876"/>
                    <a:pt x="17070" y="13831"/>
                  </a:cubicBezTo>
                  <a:cubicBezTo>
                    <a:pt x="17070" y="13810"/>
                    <a:pt x="17090" y="13787"/>
                    <a:pt x="17110" y="13766"/>
                  </a:cubicBezTo>
                  <a:cubicBezTo>
                    <a:pt x="17153" y="13721"/>
                    <a:pt x="17173" y="13700"/>
                    <a:pt x="17216" y="13679"/>
                  </a:cubicBezTo>
                  <a:cubicBezTo>
                    <a:pt x="17259" y="13635"/>
                    <a:pt x="17322" y="13593"/>
                    <a:pt x="17362" y="13486"/>
                  </a:cubicBezTo>
                  <a:cubicBezTo>
                    <a:pt x="17445" y="13310"/>
                    <a:pt x="17468" y="13268"/>
                    <a:pt x="17385" y="13114"/>
                  </a:cubicBezTo>
                  <a:cubicBezTo>
                    <a:pt x="17342" y="13027"/>
                    <a:pt x="17322" y="12962"/>
                    <a:pt x="17279" y="12765"/>
                  </a:cubicBezTo>
                  <a:cubicBezTo>
                    <a:pt x="17259" y="12721"/>
                    <a:pt x="17259" y="12679"/>
                    <a:pt x="17259" y="12634"/>
                  </a:cubicBezTo>
                  <a:cubicBezTo>
                    <a:pt x="17236" y="12548"/>
                    <a:pt x="17236" y="12438"/>
                    <a:pt x="17070" y="12438"/>
                  </a:cubicBezTo>
                  <a:cubicBezTo>
                    <a:pt x="17070" y="12438"/>
                    <a:pt x="17047" y="12438"/>
                    <a:pt x="17007" y="12438"/>
                  </a:cubicBezTo>
                  <a:cubicBezTo>
                    <a:pt x="16838" y="12462"/>
                    <a:pt x="16712" y="12524"/>
                    <a:pt x="16586" y="12634"/>
                  </a:cubicBezTo>
                  <a:cubicBezTo>
                    <a:pt x="16523" y="12679"/>
                    <a:pt x="16460" y="12721"/>
                    <a:pt x="16417" y="12721"/>
                  </a:cubicBezTo>
                  <a:cubicBezTo>
                    <a:pt x="16397" y="12721"/>
                    <a:pt x="16397" y="12721"/>
                    <a:pt x="16377" y="12700"/>
                  </a:cubicBezTo>
                  <a:cubicBezTo>
                    <a:pt x="16334" y="12679"/>
                    <a:pt x="16334" y="12679"/>
                    <a:pt x="16334" y="12634"/>
                  </a:cubicBezTo>
                  <a:cubicBezTo>
                    <a:pt x="16314" y="12590"/>
                    <a:pt x="16294" y="12548"/>
                    <a:pt x="16251" y="12482"/>
                  </a:cubicBezTo>
                  <a:cubicBezTo>
                    <a:pt x="16209" y="12438"/>
                    <a:pt x="16209" y="12438"/>
                    <a:pt x="16294" y="12307"/>
                  </a:cubicBezTo>
                  <a:cubicBezTo>
                    <a:pt x="16314" y="12265"/>
                    <a:pt x="16354" y="12220"/>
                    <a:pt x="16397" y="12134"/>
                  </a:cubicBezTo>
                  <a:cubicBezTo>
                    <a:pt x="16480" y="11979"/>
                    <a:pt x="16503" y="11958"/>
                    <a:pt x="16606" y="11893"/>
                  </a:cubicBezTo>
                  <a:cubicBezTo>
                    <a:pt x="16629" y="11872"/>
                    <a:pt x="16669" y="11848"/>
                    <a:pt x="16712" y="11806"/>
                  </a:cubicBezTo>
                  <a:cubicBezTo>
                    <a:pt x="16818" y="11741"/>
                    <a:pt x="16858" y="11675"/>
                    <a:pt x="16881" y="11631"/>
                  </a:cubicBezTo>
                  <a:cubicBezTo>
                    <a:pt x="16881" y="11631"/>
                    <a:pt x="16881" y="11610"/>
                    <a:pt x="16901" y="11610"/>
                  </a:cubicBezTo>
                  <a:cubicBezTo>
                    <a:pt x="16901" y="11610"/>
                    <a:pt x="16901" y="11610"/>
                    <a:pt x="16921" y="11610"/>
                  </a:cubicBezTo>
                  <a:cubicBezTo>
                    <a:pt x="16964" y="11610"/>
                    <a:pt x="16984" y="11610"/>
                    <a:pt x="17027" y="11610"/>
                  </a:cubicBezTo>
                  <a:cubicBezTo>
                    <a:pt x="17047" y="11610"/>
                    <a:pt x="17090" y="11610"/>
                    <a:pt x="17110" y="11610"/>
                  </a:cubicBezTo>
                  <a:cubicBezTo>
                    <a:pt x="17196" y="11610"/>
                    <a:pt x="17299" y="11610"/>
                    <a:pt x="17405" y="11500"/>
                  </a:cubicBezTo>
                  <a:cubicBezTo>
                    <a:pt x="17468" y="11434"/>
                    <a:pt x="17508" y="11434"/>
                    <a:pt x="17531" y="11434"/>
                  </a:cubicBezTo>
                  <a:cubicBezTo>
                    <a:pt x="17574" y="11434"/>
                    <a:pt x="17636" y="11455"/>
                    <a:pt x="17677" y="11500"/>
                  </a:cubicBezTo>
                  <a:cubicBezTo>
                    <a:pt x="17740" y="11521"/>
                    <a:pt x="17802" y="11544"/>
                    <a:pt x="17865" y="11544"/>
                  </a:cubicBezTo>
                  <a:cubicBezTo>
                    <a:pt x="17991" y="11544"/>
                    <a:pt x="18097" y="11500"/>
                    <a:pt x="18223" y="11479"/>
                  </a:cubicBezTo>
                  <a:cubicBezTo>
                    <a:pt x="18286" y="11455"/>
                    <a:pt x="18326" y="11434"/>
                    <a:pt x="18389" y="11434"/>
                  </a:cubicBezTo>
                  <a:cubicBezTo>
                    <a:pt x="18495" y="11413"/>
                    <a:pt x="18558" y="11348"/>
                    <a:pt x="18601" y="11282"/>
                  </a:cubicBezTo>
                  <a:cubicBezTo>
                    <a:pt x="18641" y="11172"/>
                    <a:pt x="18601" y="11065"/>
                    <a:pt x="18558" y="11000"/>
                  </a:cubicBezTo>
                  <a:cubicBezTo>
                    <a:pt x="18535" y="10931"/>
                    <a:pt x="18475" y="10868"/>
                    <a:pt x="18412" y="10824"/>
                  </a:cubicBezTo>
                  <a:cubicBezTo>
                    <a:pt x="18349" y="10779"/>
                    <a:pt x="18286" y="10737"/>
                    <a:pt x="18243" y="10672"/>
                  </a:cubicBezTo>
                  <a:cubicBezTo>
                    <a:pt x="18223" y="10672"/>
                    <a:pt x="18223" y="10672"/>
                    <a:pt x="18223" y="10672"/>
                  </a:cubicBezTo>
                  <a:cubicBezTo>
                    <a:pt x="18180" y="10627"/>
                    <a:pt x="18137" y="10562"/>
                    <a:pt x="18137" y="10541"/>
                  </a:cubicBezTo>
                  <a:cubicBezTo>
                    <a:pt x="18137" y="10541"/>
                    <a:pt x="18160" y="10517"/>
                    <a:pt x="18223" y="10475"/>
                  </a:cubicBezTo>
                  <a:cubicBezTo>
                    <a:pt x="18326" y="10386"/>
                    <a:pt x="18495" y="10321"/>
                    <a:pt x="18641" y="10279"/>
                  </a:cubicBezTo>
                  <a:cubicBezTo>
                    <a:pt x="18704" y="10258"/>
                    <a:pt x="18767" y="10234"/>
                    <a:pt x="18810" y="10213"/>
                  </a:cubicBezTo>
                  <a:cubicBezTo>
                    <a:pt x="18830" y="10190"/>
                    <a:pt x="18830" y="10190"/>
                    <a:pt x="18850" y="10190"/>
                  </a:cubicBezTo>
                  <a:cubicBezTo>
                    <a:pt x="18893" y="10190"/>
                    <a:pt x="18936" y="10234"/>
                    <a:pt x="18999" y="10279"/>
                  </a:cubicBezTo>
                  <a:cubicBezTo>
                    <a:pt x="19039" y="10321"/>
                    <a:pt x="19102" y="10365"/>
                    <a:pt x="19165" y="10386"/>
                  </a:cubicBezTo>
                  <a:cubicBezTo>
                    <a:pt x="19208" y="10410"/>
                    <a:pt x="19271" y="10431"/>
                    <a:pt x="19271" y="10431"/>
                  </a:cubicBezTo>
                  <a:cubicBezTo>
                    <a:pt x="19271" y="10431"/>
                    <a:pt x="19271" y="10452"/>
                    <a:pt x="19250" y="10496"/>
                  </a:cubicBezTo>
                  <a:cubicBezTo>
                    <a:pt x="19208" y="10583"/>
                    <a:pt x="19208" y="10693"/>
                    <a:pt x="19271" y="10779"/>
                  </a:cubicBezTo>
                  <a:cubicBezTo>
                    <a:pt x="19313" y="10889"/>
                    <a:pt x="19439" y="10955"/>
                    <a:pt x="19565" y="10976"/>
                  </a:cubicBezTo>
                  <a:cubicBezTo>
                    <a:pt x="19585" y="10976"/>
                    <a:pt x="19605" y="10976"/>
                    <a:pt x="19605" y="10976"/>
                  </a:cubicBezTo>
                  <a:cubicBezTo>
                    <a:pt x="19794" y="10976"/>
                    <a:pt x="19877" y="10868"/>
                    <a:pt x="19963" y="10758"/>
                  </a:cubicBezTo>
                  <a:cubicBezTo>
                    <a:pt x="19983" y="10737"/>
                    <a:pt x="20026" y="10693"/>
                    <a:pt x="20046" y="10672"/>
                  </a:cubicBezTo>
                  <a:cubicBezTo>
                    <a:pt x="20129" y="10606"/>
                    <a:pt x="20318" y="10410"/>
                    <a:pt x="20633" y="10082"/>
                  </a:cubicBezTo>
                  <a:cubicBezTo>
                    <a:pt x="20781" y="9951"/>
                    <a:pt x="20907" y="9668"/>
                    <a:pt x="20967" y="9537"/>
                  </a:cubicBezTo>
                  <a:cubicBezTo>
                    <a:pt x="21053" y="9362"/>
                    <a:pt x="20927" y="9296"/>
                    <a:pt x="20885" y="9275"/>
                  </a:cubicBezTo>
                  <a:cubicBezTo>
                    <a:pt x="20885" y="9275"/>
                    <a:pt x="20864" y="9275"/>
                    <a:pt x="20864" y="9252"/>
                  </a:cubicBezTo>
                  <a:cubicBezTo>
                    <a:pt x="20864" y="9210"/>
                    <a:pt x="20967" y="9165"/>
                    <a:pt x="21096" y="9165"/>
                  </a:cubicBezTo>
                  <a:cubicBezTo>
                    <a:pt x="21305" y="9165"/>
                    <a:pt x="21431" y="8969"/>
                    <a:pt x="21431" y="8948"/>
                  </a:cubicBezTo>
                  <a:cubicBezTo>
                    <a:pt x="21471" y="8882"/>
                    <a:pt x="21471" y="8882"/>
                    <a:pt x="21471" y="8882"/>
                  </a:cubicBezTo>
                  <a:cubicBezTo>
                    <a:pt x="21557" y="8796"/>
                    <a:pt x="21557" y="8796"/>
                    <a:pt x="21557" y="8796"/>
                  </a:cubicBezTo>
                  <a:cubicBezTo>
                    <a:pt x="21514" y="8817"/>
                    <a:pt x="21514" y="8817"/>
                    <a:pt x="21514" y="8817"/>
                  </a:cubicBezTo>
                  <a:cubicBezTo>
                    <a:pt x="21514" y="8796"/>
                    <a:pt x="21514" y="8796"/>
                    <a:pt x="21514" y="8796"/>
                  </a:cubicBezTo>
                  <a:cubicBezTo>
                    <a:pt x="21345" y="8817"/>
                    <a:pt x="21345" y="8817"/>
                    <a:pt x="21345" y="8817"/>
                  </a:cubicBezTo>
                  <a:cubicBezTo>
                    <a:pt x="21345" y="8817"/>
                    <a:pt x="21325" y="8817"/>
                    <a:pt x="21282" y="8817"/>
                  </a:cubicBezTo>
                  <a:cubicBezTo>
                    <a:pt x="21282" y="8817"/>
                    <a:pt x="21262" y="8838"/>
                    <a:pt x="21242" y="8838"/>
                  </a:cubicBezTo>
                  <a:cubicBezTo>
                    <a:pt x="21199" y="8838"/>
                    <a:pt x="21116" y="8817"/>
                    <a:pt x="21053" y="8772"/>
                  </a:cubicBezTo>
                  <a:cubicBezTo>
                    <a:pt x="21030" y="8751"/>
                    <a:pt x="21010" y="8728"/>
                    <a:pt x="21010" y="8728"/>
                  </a:cubicBezTo>
                  <a:cubicBezTo>
                    <a:pt x="21010" y="8707"/>
                    <a:pt x="21073" y="8641"/>
                    <a:pt x="21116" y="8600"/>
                  </a:cubicBezTo>
                  <a:cubicBezTo>
                    <a:pt x="21136" y="8576"/>
                    <a:pt x="21159" y="8555"/>
                    <a:pt x="21179" y="8534"/>
                  </a:cubicBezTo>
                  <a:cubicBezTo>
                    <a:pt x="21282" y="8424"/>
                    <a:pt x="21242" y="8272"/>
                    <a:pt x="21199" y="8183"/>
                  </a:cubicBezTo>
                  <a:cubicBezTo>
                    <a:pt x="21179" y="8141"/>
                    <a:pt x="21159" y="8075"/>
                    <a:pt x="21159" y="8031"/>
                  </a:cubicBezTo>
                  <a:cubicBezTo>
                    <a:pt x="21116" y="7855"/>
                    <a:pt x="21136" y="7813"/>
                    <a:pt x="21179" y="7769"/>
                  </a:cubicBezTo>
                  <a:cubicBezTo>
                    <a:pt x="21305" y="7682"/>
                    <a:pt x="21451" y="7528"/>
                    <a:pt x="21451" y="7331"/>
                  </a:cubicBezTo>
                  <a:cubicBezTo>
                    <a:pt x="21451" y="7245"/>
                    <a:pt x="21388" y="7179"/>
                    <a:pt x="21368" y="7158"/>
                  </a:cubicBezTo>
                  <a:cubicBezTo>
                    <a:pt x="21368" y="7158"/>
                    <a:pt x="21368" y="7137"/>
                    <a:pt x="21388" y="7137"/>
                  </a:cubicBezTo>
                  <a:cubicBezTo>
                    <a:pt x="21451" y="7027"/>
                    <a:pt x="21514" y="6852"/>
                    <a:pt x="21451" y="6744"/>
                  </a:cubicBezTo>
                  <a:cubicBezTo>
                    <a:pt x="21431" y="6700"/>
                    <a:pt x="21368" y="6634"/>
                    <a:pt x="21242" y="6634"/>
                  </a:cubicBezTo>
                  <a:cubicBezTo>
                    <a:pt x="21219" y="6634"/>
                    <a:pt x="21219" y="6634"/>
                    <a:pt x="21199" y="6634"/>
                  </a:cubicBezTo>
                  <a:cubicBezTo>
                    <a:pt x="21136" y="6655"/>
                    <a:pt x="21096" y="6655"/>
                    <a:pt x="21030" y="6655"/>
                  </a:cubicBezTo>
                  <a:cubicBezTo>
                    <a:pt x="20885" y="6655"/>
                    <a:pt x="20885" y="6613"/>
                    <a:pt x="20885" y="6548"/>
                  </a:cubicBezTo>
                  <a:cubicBezTo>
                    <a:pt x="20885" y="6131"/>
                    <a:pt x="20696" y="6089"/>
                    <a:pt x="20633" y="6089"/>
                  </a:cubicBezTo>
                  <a:cubicBezTo>
                    <a:pt x="20570" y="6089"/>
                    <a:pt x="20507" y="5979"/>
                    <a:pt x="20507" y="5848"/>
                  </a:cubicBezTo>
                  <a:cubicBezTo>
                    <a:pt x="20507" y="5652"/>
                    <a:pt x="20404" y="5521"/>
                    <a:pt x="20235" y="5521"/>
                  </a:cubicBezTo>
                  <a:cubicBezTo>
                    <a:pt x="20172" y="5521"/>
                    <a:pt x="20109" y="5544"/>
                    <a:pt x="20046" y="5586"/>
                  </a:cubicBezTo>
                  <a:cubicBezTo>
                    <a:pt x="20006" y="5610"/>
                    <a:pt x="19983" y="5631"/>
                    <a:pt x="19963" y="5631"/>
                  </a:cubicBezTo>
                  <a:cubicBezTo>
                    <a:pt x="19940" y="5631"/>
                    <a:pt x="19940" y="5610"/>
                    <a:pt x="19920" y="5610"/>
                  </a:cubicBezTo>
                  <a:cubicBezTo>
                    <a:pt x="19900" y="5565"/>
                    <a:pt x="19900" y="5544"/>
                    <a:pt x="19920" y="5521"/>
                  </a:cubicBezTo>
                  <a:cubicBezTo>
                    <a:pt x="20006" y="5348"/>
                    <a:pt x="19983" y="5128"/>
                    <a:pt x="19963" y="4997"/>
                  </a:cubicBezTo>
                  <a:cubicBezTo>
                    <a:pt x="19940" y="4845"/>
                    <a:pt x="19900" y="4583"/>
                    <a:pt x="19900" y="4562"/>
                  </a:cubicBezTo>
                  <a:cubicBezTo>
                    <a:pt x="19900" y="4517"/>
                    <a:pt x="19900" y="4517"/>
                    <a:pt x="19900" y="4517"/>
                  </a:cubicBezTo>
                  <a:cubicBezTo>
                    <a:pt x="19857" y="4496"/>
                    <a:pt x="19857" y="4496"/>
                    <a:pt x="19857" y="4496"/>
                  </a:cubicBezTo>
                  <a:cubicBezTo>
                    <a:pt x="19794" y="4452"/>
                    <a:pt x="19711" y="4386"/>
                    <a:pt x="19711" y="4344"/>
                  </a:cubicBezTo>
                  <a:cubicBezTo>
                    <a:pt x="19711" y="4344"/>
                    <a:pt x="19711" y="4300"/>
                    <a:pt x="19711" y="4279"/>
                  </a:cubicBezTo>
                  <a:cubicBezTo>
                    <a:pt x="19731" y="4213"/>
                    <a:pt x="19754" y="4148"/>
                    <a:pt x="19711" y="4038"/>
                  </a:cubicBezTo>
                  <a:cubicBezTo>
                    <a:pt x="19648" y="3886"/>
                    <a:pt x="19459" y="3886"/>
                    <a:pt x="19354" y="3886"/>
                  </a:cubicBezTo>
                  <a:cubicBezTo>
                    <a:pt x="19333" y="3886"/>
                    <a:pt x="19291" y="3886"/>
                    <a:pt x="19271" y="3886"/>
                  </a:cubicBezTo>
                  <a:cubicBezTo>
                    <a:pt x="19228" y="3886"/>
                    <a:pt x="19208" y="3886"/>
                    <a:pt x="19165" y="3886"/>
                  </a:cubicBezTo>
                  <a:cubicBezTo>
                    <a:pt x="19019" y="3886"/>
                    <a:pt x="18936" y="3841"/>
                    <a:pt x="18913" y="3800"/>
                  </a:cubicBezTo>
                  <a:cubicBezTo>
                    <a:pt x="18893" y="3731"/>
                    <a:pt x="18893" y="3624"/>
                    <a:pt x="18936" y="3600"/>
                  </a:cubicBezTo>
                  <a:cubicBezTo>
                    <a:pt x="19019" y="3558"/>
                    <a:pt x="19125" y="3448"/>
                    <a:pt x="19082" y="3275"/>
                  </a:cubicBezTo>
                  <a:cubicBezTo>
                    <a:pt x="19082" y="3252"/>
                    <a:pt x="19125" y="3231"/>
                    <a:pt x="19145" y="3231"/>
                  </a:cubicBezTo>
                  <a:cubicBezTo>
                    <a:pt x="19165" y="3210"/>
                    <a:pt x="19208" y="3186"/>
                    <a:pt x="19250" y="3165"/>
                  </a:cubicBezTo>
                  <a:cubicBezTo>
                    <a:pt x="19313" y="3121"/>
                    <a:pt x="19313" y="3055"/>
                    <a:pt x="19291" y="3034"/>
                  </a:cubicBezTo>
                  <a:cubicBezTo>
                    <a:pt x="19291" y="2948"/>
                    <a:pt x="19188" y="2903"/>
                    <a:pt x="19062" y="2838"/>
                  </a:cubicBezTo>
                  <a:cubicBezTo>
                    <a:pt x="19019" y="2838"/>
                    <a:pt x="18999" y="2817"/>
                    <a:pt x="18956" y="2793"/>
                  </a:cubicBezTo>
                  <a:cubicBezTo>
                    <a:pt x="18873" y="2772"/>
                    <a:pt x="18850" y="2707"/>
                    <a:pt x="18810" y="2641"/>
                  </a:cubicBezTo>
                  <a:cubicBezTo>
                    <a:pt x="18787" y="2597"/>
                    <a:pt x="18767" y="2555"/>
                    <a:pt x="18727" y="2510"/>
                  </a:cubicBezTo>
                  <a:cubicBezTo>
                    <a:pt x="18684" y="2489"/>
                    <a:pt x="18704" y="2445"/>
                    <a:pt x="18767" y="2314"/>
                  </a:cubicBezTo>
                  <a:cubicBezTo>
                    <a:pt x="18767" y="2293"/>
                    <a:pt x="18787" y="2248"/>
                    <a:pt x="18810" y="2203"/>
                  </a:cubicBezTo>
                  <a:cubicBezTo>
                    <a:pt x="18850" y="2075"/>
                    <a:pt x="18913" y="2052"/>
                    <a:pt x="19102" y="2031"/>
                  </a:cubicBezTo>
                  <a:cubicBezTo>
                    <a:pt x="19291" y="2010"/>
                    <a:pt x="19354" y="1813"/>
                    <a:pt x="19416" y="1659"/>
                  </a:cubicBezTo>
                  <a:cubicBezTo>
                    <a:pt x="19459" y="1593"/>
                    <a:pt x="19479" y="1528"/>
                    <a:pt x="19502" y="1507"/>
                  </a:cubicBezTo>
                  <a:cubicBezTo>
                    <a:pt x="19565" y="1397"/>
                    <a:pt x="19605" y="1310"/>
                    <a:pt x="19585" y="1224"/>
                  </a:cubicBezTo>
                  <a:cubicBezTo>
                    <a:pt x="19585" y="1158"/>
                    <a:pt x="19542" y="1093"/>
                    <a:pt x="19459" y="1027"/>
                  </a:cubicBezTo>
                  <a:cubicBezTo>
                    <a:pt x="19416" y="1006"/>
                    <a:pt x="19396" y="983"/>
                    <a:pt x="19396" y="941"/>
                  </a:cubicBezTo>
                  <a:cubicBezTo>
                    <a:pt x="19396" y="917"/>
                    <a:pt x="19396" y="896"/>
                    <a:pt x="19439" y="875"/>
                  </a:cubicBezTo>
                  <a:cubicBezTo>
                    <a:pt x="19542" y="807"/>
                    <a:pt x="19605" y="721"/>
                    <a:pt x="19625" y="634"/>
                  </a:cubicBezTo>
                  <a:cubicBezTo>
                    <a:pt x="19625" y="569"/>
                    <a:pt x="19625" y="503"/>
                    <a:pt x="19542" y="417"/>
                  </a:cubicBezTo>
                  <a:cubicBezTo>
                    <a:pt x="19479" y="351"/>
                    <a:pt x="19396" y="307"/>
                    <a:pt x="19313" y="307"/>
                  </a:cubicBezTo>
                  <a:cubicBezTo>
                    <a:pt x="19250" y="307"/>
                    <a:pt x="19188" y="328"/>
                    <a:pt x="19145" y="351"/>
                  </a:cubicBezTo>
                  <a:cubicBezTo>
                    <a:pt x="19102" y="351"/>
                    <a:pt x="19082" y="351"/>
                    <a:pt x="19062" y="372"/>
                  </a:cubicBezTo>
                  <a:cubicBezTo>
                    <a:pt x="18850" y="393"/>
                    <a:pt x="18787" y="569"/>
                    <a:pt x="18727" y="744"/>
                  </a:cubicBezTo>
                  <a:cubicBezTo>
                    <a:pt x="18684" y="831"/>
                    <a:pt x="18641" y="875"/>
                    <a:pt x="18601" y="917"/>
                  </a:cubicBezTo>
                  <a:cubicBezTo>
                    <a:pt x="18558" y="983"/>
                    <a:pt x="18495" y="1069"/>
                    <a:pt x="18475" y="1200"/>
                  </a:cubicBezTo>
                  <a:cubicBezTo>
                    <a:pt x="18475" y="1245"/>
                    <a:pt x="18369" y="1268"/>
                    <a:pt x="18223" y="1289"/>
                  </a:cubicBezTo>
                  <a:cubicBezTo>
                    <a:pt x="18137" y="1310"/>
                    <a:pt x="18011" y="1310"/>
                    <a:pt x="17928" y="1355"/>
                  </a:cubicBezTo>
                  <a:cubicBezTo>
                    <a:pt x="17885" y="1376"/>
                    <a:pt x="17802" y="1397"/>
                    <a:pt x="17719" y="1397"/>
                  </a:cubicBezTo>
                  <a:cubicBezTo>
                    <a:pt x="17508" y="1397"/>
                    <a:pt x="17279" y="1331"/>
                    <a:pt x="17216" y="1310"/>
                  </a:cubicBezTo>
                  <a:cubicBezTo>
                    <a:pt x="17173" y="1289"/>
                    <a:pt x="17153" y="1268"/>
                    <a:pt x="17133" y="1245"/>
                  </a:cubicBezTo>
                  <a:cubicBezTo>
                    <a:pt x="17133" y="1200"/>
                    <a:pt x="17153" y="1134"/>
                    <a:pt x="17173" y="1093"/>
                  </a:cubicBezTo>
                  <a:cubicBezTo>
                    <a:pt x="17236" y="962"/>
                    <a:pt x="17216" y="700"/>
                    <a:pt x="17090" y="524"/>
                  </a:cubicBezTo>
                  <a:cubicBezTo>
                    <a:pt x="17070" y="482"/>
                    <a:pt x="17070" y="438"/>
                    <a:pt x="17070" y="372"/>
                  </a:cubicBezTo>
                  <a:cubicBezTo>
                    <a:pt x="17047" y="286"/>
                    <a:pt x="17047" y="176"/>
                    <a:pt x="16964" y="110"/>
                  </a:cubicBezTo>
                  <a:cubicBezTo>
                    <a:pt x="16901" y="66"/>
                    <a:pt x="16838" y="0"/>
                    <a:pt x="16732" y="0"/>
                  </a:cubicBezTo>
                  <a:lnTo>
                    <a:pt x="16732" y="89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9" name="Google Shape;4059;p152"/>
            <p:cNvSpPr/>
            <p:nvPr/>
          </p:nvSpPr>
          <p:spPr>
            <a:xfrm>
              <a:off x="3674521" y="1554875"/>
              <a:ext cx="2458045" cy="2391788"/>
            </a:xfrm>
            <a:custGeom>
              <a:avLst/>
              <a:gdLst/>
              <a:ahLst/>
              <a:cxnLst/>
              <a:rect l="0" t="0" r="0" b="0"/>
              <a:pathLst>
                <a:path w="21574" h="21600" extrusionOk="0">
                  <a:moveTo>
                    <a:pt x="15352" y="21600"/>
                  </a:moveTo>
                  <a:cubicBezTo>
                    <a:pt x="15183" y="21600"/>
                    <a:pt x="15011" y="21556"/>
                    <a:pt x="14863" y="21535"/>
                  </a:cubicBezTo>
                  <a:cubicBezTo>
                    <a:pt x="14775" y="21511"/>
                    <a:pt x="14691" y="21491"/>
                    <a:pt x="14627" y="21491"/>
                  </a:cubicBezTo>
                  <a:cubicBezTo>
                    <a:pt x="14522" y="21470"/>
                    <a:pt x="14435" y="21470"/>
                    <a:pt x="14351" y="21470"/>
                  </a:cubicBezTo>
                  <a:cubicBezTo>
                    <a:pt x="14286" y="21470"/>
                    <a:pt x="14222" y="21470"/>
                    <a:pt x="14158" y="21470"/>
                  </a:cubicBezTo>
                  <a:cubicBezTo>
                    <a:pt x="14074" y="21446"/>
                    <a:pt x="14094" y="21360"/>
                    <a:pt x="14094" y="21340"/>
                  </a:cubicBezTo>
                  <a:cubicBezTo>
                    <a:pt x="14094" y="21316"/>
                    <a:pt x="14094" y="21295"/>
                    <a:pt x="14094" y="21274"/>
                  </a:cubicBezTo>
                  <a:cubicBezTo>
                    <a:pt x="14094" y="21274"/>
                    <a:pt x="14094" y="21274"/>
                    <a:pt x="14030" y="21251"/>
                  </a:cubicBezTo>
                  <a:cubicBezTo>
                    <a:pt x="13902" y="21251"/>
                    <a:pt x="13795" y="21165"/>
                    <a:pt x="13690" y="21100"/>
                  </a:cubicBezTo>
                  <a:cubicBezTo>
                    <a:pt x="13646" y="21055"/>
                    <a:pt x="13603" y="21035"/>
                    <a:pt x="13562" y="21014"/>
                  </a:cubicBezTo>
                  <a:cubicBezTo>
                    <a:pt x="13477" y="20970"/>
                    <a:pt x="13454" y="20884"/>
                    <a:pt x="13454" y="20839"/>
                  </a:cubicBezTo>
                  <a:cubicBezTo>
                    <a:pt x="13413" y="20884"/>
                    <a:pt x="13370" y="20905"/>
                    <a:pt x="13346" y="20949"/>
                  </a:cubicBezTo>
                  <a:cubicBezTo>
                    <a:pt x="13282" y="20990"/>
                    <a:pt x="13242" y="21035"/>
                    <a:pt x="13114" y="21055"/>
                  </a:cubicBezTo>
                  <a:cubicBezTo>
                    <a:pt x="13093" y="21055"/>
                    <a:pt x="13070" y="21055"/>
                    <a:pt x="13050" y="21055"/>
                  </a:cubicBezTo>
                  <a:cubicBezTo>
                    <a:pt x="13029" y="21055"/>
                    <a:pt x="13006" y="21055"/>
                    <a:pt x="12986" y="21055"/>
                  </a:cubicBezTo>
                  <a:lnTo>
                    <a:pt x="12942" y="21124"/>
                  </a:lnTo>
                  <a:cubicBezTo>
                    <a:pt x="12878" y="21209"/>
                    <a:pt x="12837" y="21251"/>
                    <a:pt x="12773" y="21316"/>
                  </a:cubicBezTo>
                  <a:cubicBezTo>
                    <a:pt x="12730" y="21340"/>
                    <a:pt x="12686" y="21405"/>
                    <a:pt x="12622" y="21470"/>
                  </a:cubicBezTo>
                  <a:cubicBezTo>
                    <a:pt x="12581" y="21535"/>
                    <a:pt x="12537" y="21556"/>
                    <a:pt x="12473" y="21556"/>
                  </a:cubicBezTo>
                  <a:cubicBezTo>
                    <a:pt x="12389" y="21556"/>
                    <a:pt x="12325" y="21491"/>
                    <a:pt x="12281" y="21425"/>
                  </a:cubicBezTo>
                  <a:cubicBezTo>
                    <a:pt x="12238" y="21405"/>
                    <a:pt x="12217" y="21360"/>
                    <a:pt x="12197" y="21360"/>
                  </a:cubicBezTo>
                  <a:cubicBezTo>
                    <a:pt x="12089" y="21295"/>
                    <a:pt x="12049" y="21165"/>
                    <a:pt x="12133" y="20990"/>
                  </a:cubicBezTo>
                  <a:cubicBezTo>
                    <a:pt x="12153" y="20905"/>
                    <a:pt x="12153" y="20884"/>
                    <a:pt x="12133" y="20819"/>
                  </a:cubicBezTo>
                  <a:cubicBezTo>
                    <a:pt x="12110" y="20774"/>
                    <a:pt x="12110" y="20774"/>
                    <a:pt x="12110" y="20774"/>
                  </a:cubicBezTo>
                  <a:cubicBezTo>
                    <a:pt x="12110" y="20730"/>
                    <a:pt x="12089" y="20709"/>
                    <a:pt x="12069" y="20665"/>
                  </a:cubicBezTo>
                  <a:cubicBezTo>
                    <a:pt x="12049" y="20623"/>
                    <a:pt x="12025" y="20579"/>
                    <a:pt x="12025" y="20514"/>
                  </a:cubicBezTo>
                  <a:cubicBezTo>
                    <a:pt x="12025" y="20428"/>
                    <a:pt x="12089" y="20384"/>
                    <a:pt x="12133" y="20363"/>
                  </a:cubicBezTo>
                  <a:cubicBezTo>
                    <a:pt x="12153" y="20342"/>
                    <a:pt x="12174" y="20319"/>
                    <a:pt x="12217" y="20298"/>
                  </a:cubicBezTo>
                  <a:cubicBezTo>
                    <a:pt x="12217" y="20298"/>
                    <a:pt x="12217" y="20298"/>
                    <a:pt x="12217" y="20254"/>
                  </a:cubicBezTo>
                  <a:cubicBezTo>
                    <a:pt x="12197" y="20188"/>
                    <a:pt x="12133" y="20103"/>
                    <a:pt x="12069" y="20082"/>
                  </a:cubicBezTo>
                  <a:cubicBezTo>
                    <a:pt x="12005" y="20037"/>
                    <a:pt x="12005" y="19952"/>
                    <a:pt x="12005" y="19907"/>
                  </a:cubicBezTo>
                  <a:cubicBezTo>
                    <a:pt x="12005" y="19887"/>
                    <a:pt x="12005" y="19863"/>
                    <a:pt x="12005" y="19863"/>
                  </a:cubicBezTo>
                  <a:cubicBezTo>
                    <a:pt x="11984" y="19887"/>
                    <a:pt x="11961" y="19887"/>
                    <a:pt x="11961" y="19887"/>
                  </a:cubicBezTo>
                  <a:cubicBezTo>
                    <a:pt x="11833" y="19887"/>
                    <a:pt x="11769" y="19777"/>
                    <a:pt x="11749" y="19777"/>
                  </a:cubicBezTo>
                  <a:cubicBezTo>
                    <a:pt x="11749" y="19756"/>
                    <a:pt x="11749" y="19756"/>
                    <a:pt x="11749" y="19756"/>
                  </a:cubicBezTo>
                  <a:cubicBezTo>
                    <a:pt x="11769" y="19691"/>
                    <a:pt x="11769" y="19496"/>
                    <a:pt x="11705" y="19431"/>
                  </a:cubicBezTo>
                  <a:cubicBezTo>
                    <a:pt x="11641" y="19366"/>
                    <a:pt x="11621" y="19366"/>
                    <a:pt x="11577" y="19366"/>
                  </a:cubicBezTo>
                  <a:cubicBezTo>
                    <a:pt x="11557" y="19366"/>
                    <a:pt x="11513" y="19366"/>
                    <a:pt x="11449" y="19366"/>
                  </a:cubicBezTo>
                  <a:lnTo>
                    <a:pt x="11429" y="19386"/>
                  </a:lnTo>
                  <a:cubicBezTo>
                    <a:pt x="11301" y="19386"/>
                    <a:pt x="11260" y="19277"/>
                    <a:pt x="11216" y="19191"/>
                  </a:cubicBezTo>
                  <a:cubicBezTo>
                    <a:pt x="11193" y="19170"/>
                    <a:pt x="11193" y="19126"/>
                    <a:pt x="11173" y="19105"/>
                  </a:cubicBezTo>
                  <a:cubicBezTo>
                    <a:pt x="11129" y="19085"/>
                    <a:pt x="11129" y="19085"/>
                    <a:pt x="11129" y="19085"/>
                  </a:cubicBezTo>
                  <a:cubicBezTo>
                    <a:pt x="11152" y="19019"/>
                    <a:pt x="11152" y="19019"/>
                    <a:pt x="11152" y="19019"/>
                  </a:cubicBezTo>
                  <a:cubicBezTo>
                    <a:pt x="11216" y="18954"/>
                    <a:pt x="11301" y="18889"/>
                    <a:pt x="11365" y="18845"/>
                  </a:cubicBezTo>
                  <a:cubicBezTo>
                    <a:pt x="11429" y="18800"/>
                    <a:pt x="11493" y="18780"/>
                    <a:pt x="11536" y="18735"/>
                  </a:cubicBezTo>
                  <a:cubicBezTo>
                    <a:pt x="11641" y="18694"/>
                    <a:pt x="11728" y="18650"/>
                    <a:pt x="11792" y="18540"/>
                  </a:cubicBezTo>
                  <a:cubicBezTo>
                    <a:pt x="11856" y="18434"/>
                    <a:pt x="11897" y="18303"/>
                    <a:pt x="11877" y="18238"/>
                  </a:cubicBezTo>
                  <a:cubicBezTo>
                    <a:pt x="11877" y="18215"/>
                    <a:pt x="11877" y="18194"/>
                    <a:pt x="11833" y="18194"/>
                  </a:cubicBezTo>
                  <a:cubicBezTo>
                    <a:pt x="11705" y="18108"/>
                    <a:pt x="11621" y="17933"/>
                    <a:pt x="11705" y="17738"/>
                  </a:cubicBezTo>
                  <a:cubicBezTo>
                    <a:pt x="11749" y="17652"/>
                    <a:pt x="11813" y="17501"/>
                    <a:pt x="11728" y="17436"/>
                  </a:cubicBezTo>
                  <a:cubicBezTo>
                    <a:pt x="11685" y="17413"/>
                    <a:pt x="11685" y="17413"/>
                    <a:pt x="11685" y="17413"/>
                  </a:cubicBezTo>
                  <a:cubicBezTo>
                    <a:pt x="11600" y="17327"/>
                    <a:pt x="11472" y="17241"/>
                    <a:pt x="11493" y="17111"/>
                  </a:cubicBezTo>
                  <a:cubicBezTo>
                    <a:pt x="11536" y="16960"/>
                    <a:pt x="11536" y="16871"/>
                    <a:pt x="11493" y="16830"/>
                  </a:cubicBezTo>
                  <a:cubicBezTo>
                    <a:pt x="11472" y="16806"/>
                    <a:pt x="11449" y="16785"/>
                    <a:pt x="11408" y="16785"/>
                  </a:cubicBezTo>
                  <a:cubicBezTo>
                    <a:pt x="11385" y="16785"/>
                    <a:pt x="11344" y="16785"/>
                    <a:pt x="11321" y="16806"/>
                  </a:cubicBezTo>
                  <a:cubicBezTo>
                    <a:pt x="11237" y="16830"/>
                    <a:pt x="11173" y="16850"/>
                    <a:pt x="11088" y="16850"/>
                  </a:cubicBezTo>
                  <a:cubicBezTo>
                    <a:pt x="10940" y="16850"/>
                    <a:pt x="10832" y="16785"/>
                    <a:pt x="10788" y="16699"/>
                  </a:cubicBezTo>
                  <a:cubicBezTo>
                    <a:pt x="10768" y="16655"/>
                    <a:pt x="10788" y="16611"/>
                    <a:pt x="10832" y="16590"/>
                  </a:cubicBezTo>
                  <a:cubicBezTo>
                    <a:pt x="10832" y="16569"/>
                    <a:pt x="10852" y="16545"/>
                    <a:pt x="10852" y="16545"/>
                  </a:cubicBezTo>
                  <a:cubicBezTo>
                    <a:pt x="10832" y="16545"/>
                    <a:pt x="10809" y="16525"/>
                    <a:pt x="10684" y="16525"/>
                  </a:cubicBezTo>
                  <a:cubicBezTo>
                    <a:pt x="10532" y="16525"/>
                    <a:pt x="10448" y="16504"/>
                    <a:pt x="10404" y="16350"/>
                  </a:cubicBezTo>
                  <a:cubicBezTo>
                    <a:pt x="10384" y="16199"/>
                    <a:pt x="10340" y="16199"/>
                    <a:pt x="10340" y="16199"/>
                  </a:cubicBezTo>
                  <a:cubicBezTo>
                    <a:pt x="10340" y="16199"/>
                    <a:pt x="10320" y="16199"/>
                    <a:pt x="10276" y="16220"/>
                  </a:cubicBezTo>
                  <a:cubicBezTo>
                    <a:pt x="10235" y="16264"/>
                    <a:pt x="10128" y="16350"/>
                    <a:pt x="10000" y="16350"/>
                  </a:cubicBezTo>
                  <a:cubicBezTo>
                    <a:pt x="9915" y="16350"/>
                    <a:pt x="9831" y="16285"/>
                    <a:pt x="9787" y="16179"/>
                  </a:cubicBezTo>
                  <a:cubicBezTo>
                    <a:pt x="9744" y="16004"/>
                    <a:pt x="9700" y="16004"/>
                    <a:pt x="9680" y="16004"/>
                  </a:cubicBezTo>
                  <a:cubicBezTo>
                    <a:pt x="9659" y="16004"/>
                    <a:pt x="9616" y="16025"/>
                    <a:pt x="9595" y="16025"/>
                  </a:cubicBezTo>
                  <a:cubicBezTo>
                    <a:pt x="9551" y="16025"/>
                    <a:pt x="9551" y="16025"/>
                    <a:pt x="9531" y="16025"/>
                  </a:cubicBezTo>
                  <a:cubicBezTo>
                    <a:pt x="9383" y="16025"/>
                    <a:pt x="9255" y="15939"/>
                    <a:pt x="9191" y="15832"/>
                  </a:cubicBezTo>
                  <a:cubicBezTo>
                    <a:pt x="9167" y="15809"/>
                    <a:pt x="9147" y="15809"/>
                    <a:pt x="9147" y="15809"/>
                  </a:cubicBezTo>
                  <a:cubicBezTo>
                    <a:pt x="9127" y="15809"/>
                    <a:pt x="9127" y="15809"/>
                    <a:pt x="9103" y="15809"/>
                  </a:cubicBezTo>
                  <a:cubicBezTo>
                    <a:pt x="9083" y="15809"/>
                    <a:pt x="9063" y="15809"/>
                    <a:pt x="9063" y="15809"/>
                  </a:cubicBezTo>
                  <a:cubicBezTo>
                    <a:pt x="8999" y="15809"/>
                    <a:pt x="8975" y="15809"/>
                    <a:pt x="8935" y="15767"/>
                  </a:cubicBezTo>
                  <a:cubicBezTo>
                    <a:pt x="8891" y="15699"/>
                    <a:pt x="8891" y="15658"/>
                    <a:pt x="8891" y="15613"/>
                  </a:cubicBezTo>
                  <a:cubicBezTo>
                    <a:pt x="8891" y="15593"/>
                    <a:pt x="8891" y="15593"/>
                    <a:pt x="8891" y="15593"/>
                  </a:cubicBezTo>
                  <a:cubicBezTo>
                    <a:pt x="8891" y="15593"/>
                    <a:pt x="8891" y="15593"/>
                    <a:pt x="8870" y="15593"/>
                  </a:cubicBezTo>
                  <a:cubicBezTo>
                    <a:pt x="8786" y="15613"/>
                    <a:pt x="8719" y="15678"/>
                    <a:pt x="8635" y="15723"/>
                  </a:cubicBezTo>
                  <a:cubicBezTo>
                    <a:pt x="8571" y="15767"/>
                    <a:pt x="8486" y="15832"/>
                    <a:pt x="8402" y="15874"/>
                  </a:cubicBezTo>
                  <a:cubicBezTo>
                    <a:pt x="8335" y="15918"/>
                    <a:pt x="8335" y="15918"/>
                    <a:pt x="8335" y="15918"/>
                  </a:cubicBezTo>
                  <a:cubicBezTo>
                    <a:pt x="8230" y="15960"/>
                    <a:pt x="8166" y="16004"/>
                    <a:pt x="8082" y="16004"/>
                  </a:cubicBezTo>
                  <a:cubicBezTo>
                    <a:pt x="8018" y="16004"/>
                    <a:pt x="7954" y="15960"/>
                    <a:pt x="7890" y="15874"/>
                  </a:cubicBezTo>
                  <a:cubicBezTo>
                    <a:pt x="7846" y="15809"/>
                    <a:pt x="7782" y="15744"/>
                    <a:pt x="7738" y="15678"/>
                  </a:cubicBezTo>
                  <a:cubicBezTo>
                    <a:pt x="7674" y="15613"/>
                    <a:pt x="7634" y="15548"/>
                    <a:pt x="7590" y="15507"/>
                  </a:cubicBezTo>
                  <a:cubicBezTo>
                    <a:pt x="7590" y="15483"/>
                    <a:pt x="7570" y="15462"/>
                    <a:pt x="7526" y="15462"/>
                  </a:cubicBezTo>
                  <a:cubicBezTo>
                    <a:pt x="7506" y="15462"/>
                    <a:pt x="7482" y="15462"/>
                    <a:pt x="7482" y="15462"/>
                  </a:cubicBezTo>
                  <a:cubicBezTo>
                    <a:pt x="7462" y="15527"/>
                    <a:pt x="7442" y="15658"/>
                    <a:pt x="7334" y="15658"/>
                  </a:cubicBezTo>
                  <a:cubicBezTo>
                    <a:pt x="7334" y="15658"/>
                    <a:pt x="7314" y="15658"/>
                    <a:pt x="7290" y="15634"/>
                  </a:cubicBezTo>
                  <a:cubicBezTo>
                    <a:pt x="7185" y="15593"/>
                    <a:pt x="6781" y="15332"/>
                    <a:pt x="6781" y="15311"/>
                  </a:cubicBezTo>
                  <a:cubicBezTo>
                    <a:pt x="6758" y="15311"/>
                    <a:pt x="6653" y="15267"/>
                    <a:pt x="6589" y="15072"/>
                  </a:cubicBezTo>
                  <a:cubicBezTo>
                    <a:pt x="6545" y="14962"/>
                    <a:pt x="6461" y="14897"/>
                    <a:pt x="6397" y="14856"/>
                  </a:cubicBezTo>
                  <a:cubicBezTo>
                    <a:pt x="6333" y="14832"/>
                    <a:pt x="6289" y="14791"/>
                    <a:pt x="6269" y="14746"/>
                  </a:cubicBezTo>
                  <a:cubicBezTo>
                    <a:pt x="6245" y="14726"/>
                    <a:pt x="6225" y="14705"/>
                    <a:pt x="6181" y="14660"/>
                  </a:cubicBezTo>
                  <a:cubicBezTo>
                    <a:pt x="6097" y="14572"/>
                    <a:pt x="5992" y="14444"/>
                    <a:pt x="5969" y="14314"/>
                  </a:cubicBezTo>
                  <a:cubicBezTo>
                    <a:pt x="5905" y="14140"/>
                    <a:pt x="5905" y="13989"/>
                    <a:pt x="6033" y="13814"/>
                  </a:cubicBezTo>
                  <a:cubicBezTo>
                    <a:pt x="6117" y="13728"/>
                    <a:pt x="6161" y="13705"/>
                    <a:pt x="6225" y="13684"/>
                  </a:cubicBezTo>
                  <a:cubicBezTo>
                    <a:pt x="6245" y="13684"/>
                    <a:pt x="6269" y="13684"/>
                    <a:pt x="6289" y="13663"/>
                  </a:cubicBezTo>
                  <a:cubicBezTo>
                    <a:pt x="6312" y="13619"/>
                    <a:pt x="6245" y="13577"/>
                    <a:pt x="6225" y="13554"/>
                  </a:cubicBezTo>
                  <a:cubicBezTo>
                    <a:pt x="6181" y="13533"/>
                    <a:pt x="6141" y="13509"/>
                    <a:pt x="6117" y="13468"/>
                  </a:cubicBezTo>
                  <a:cubicBezTo>
                    <a:pt x="6013" y="13358"/>
                    <a:pt x="6033" y="13252"/>
                    <a:pt x="6077" y="13012"/>
                  </a:cubicBezTo>
                  <a:cubicBezTo>
                    <a:pt x="6077" y="12991"/>
                    <a:pt x="6077" y="12991"/>
                    <a:pt x="6077" y="12991"/>
                  </a:cubicBezTo>
                  <a:cubicBezTo>
                    <a:pt x="6117" y="12817"/>
                    <a:pt x="6181" y="12731"/>
                    <a:pt x="6245" y="12642"/>
                  </a:cubicBezTo>
                  <a:cubicBezTo>
                    <a:pt x="6289" y="12601"/>
                    <a:pt x="6333" y="12577"/>
                    <a:pt x="6333" y="12536"/>
                  </a:cubicBezTo>
                  <a:cubicBezTo>
                    <a:pt x="6353" y="12471"/>
                    <a:pt x="6333" y="12405"/>
                    <a:pt x="6312" y="12317"/>
                  </a:cubicBezTo>
                  <a:cubicBezTo>
                    <a:pt x="6289" y="12275"/>
                    <a:pt x="6269" y="12231"/>
                    <a:pt x="6245" y="12166"/>
                  </a:cubicBezTo>
                  <a:cubicBezTo>
                    <a:pt x="6225" y="12015"/>
                    <a:pt x="6205" y="11580"/>
                    <a:pt x="6312" y="11429"/>
                  </a:cubicBezTo>
                  <a:cubicBezTo>
                    <a:pt x="6438" y="11278"/>
                    <a:pt x="6502" y="11168"/>
                    <a:pt x="6438" y="11103"/>
                  </a:cubicBezTo>
                  <a:cubicBezTo>
                    <a:pt x="6417" y="11083"/>
                    <a:pt x="6397" y="11083"/>
                    <a:pt x="6373" y="11083"/>
                  </a:cubicBezTo>
                  <a:cubicBezTo>
                    <a:pt x="6353" y="11083"/>
                    <a:pt x="6333" y="11083"/>
                    <a:pt x="6333" y="11083"/>
                  </a:cubicBezTo>
                  <a:cubicBezTo>
                    <a:pt x="6289" y="11083"/>
                    <a:pt x="6269" y="11103"/>
                    <a:pt x="6245" y="11103"/>
                  </a:cubicBezTo>
                  <a:cubicBezTo>
                    <a:pt x="6205" y="11103"/>
                    <a:pt x="6161" y="11083"/>
                    <a:pt x="6141" y="11059"/>
                  </a:cubicBezTo>
                  <a:cubicBezTo>
                    <a:pt x="6033" y="11018"/>
                    <a:pt x="6033" y="10908"/>
                    <a:pt x="6013" y="10822"/>
                  </a:cubicBezTo>
                  <a:cubicBezTo>
                    <a:pt x="6013" y="10778"/>
                    <a:pt x="5992" y="10736"/>
                    <a:pt x="5992" y="10713"/>
                  </a:cubicBezTo>
                  <a:cubicBezTo>
                    <a:pt x="5969" y="10713"/>
                    <a:pt x="5949" y="10713"/>
                    <a:pt x="5949" y="10713"/>
                  </a:cubicBezTo>
                  <a:cubicBezTo>
                    <a:pt x="5928" y="10713"/>
                    <a:pt x="5905" y="10736"/>
                    <a:pt x="5861" y="10778"/>
                  </a:cubicBezTo>
                  <a:cubicBezTo>
                    <a:pt x="5692" y="10952"/>
                    <a:pt x="5608" y="10952"/>
                    <a:pt x="5585" y="10952"/>
                  </a:cubicBezTo>
                  <a:cubicBezTo>
                    <a:pt x="5564" y="10952"/>
                    <a:pt x="5500" y="10952"/>
                    <a:pt x="5480" y="10864"/>
                  </a:cubicBezTo>
                  <a:cubicBezTo>
                    <a:pt x="5480" y="10736"/>
                    <a:pt x="5500" y="10692"/>
                    <a:pt x="5544" y="10648"/>
                  </a:cubicBezTo>
                  <a:cubicBezTo>
                    <a:pt x="5544" y="10627"/>
                    <a:pt x="5564" y="10603"/>
                    <a:pt x="5564" y="10603"/>
                  </a:cubicBezTo>
                  <a:cubicBezTo>
                    <a:pt x="5564" y="10603"/>
                    <a:pt x="5480" y="10582"/>
                    <a:pt x="5416" y="10562"/>
                  </a:cubicBezTo>
                  <a:cubicBezTo>
                    <a:pt x="5352" y="10562"/>
                    <a:pt x="5352" y="10562"/>
                    <a:pt x="5352" y="10562"/>
                  </a:cubicBezTo>
                  <a:cubicBezTo>
                    <a:pt x="5372" y="10517"/>
                    <a:pt x="5372" y="10517"/>
                    <a:pt x="5372" y="10517"/>
                  </a:cubicBezTo>
                  <a:cubicBezTo>
                    <a:pt x="5372" y="10517"/>
                    <a:pt x="5393" y="10411"/>
                    <a:pt x="5436" y="10257"/>
                  </a:cubicBezTo>
                  <a:cubicBezTo>
                    <a:pt x="5457" y="10192"/>
                    <a:pt x="5457" y="10085"/>
                    <a:pt x="5457" y="9997"/>
                  </a:cubicBezTo>
                  <a:cubicBezTo>
                    <a:pt x="5457" y="9911"/>
                    <a:pt x="5457" y="9825"/>
                    <a:pt x="5500" y="9760"/>
                  </a:cubicBezTo>
                  <a:cubicBezTo>
                    <a:pt x="5521" y="9715"/>
                    <a:pt x="5585" y="9695"/>
                    <a:pt x="5628" y="9674"/>
                  </a:cubicBezTo>
                  <a:cubicBezTo>
                    <a:pt x="5672" y="9650"/>
                    <a:pt x="5736" y="9630"/>
                    <a:pt x="5736" y="9585"/>
                  </a:cubicBezTo>
                  <a:cubicBezTo>
                    <a:pt x="5757" y="9564"/>
                    <a:pt x="5885" y="9390"/>
                    <a:pt x="5736" y="9109"/>
                  </a:cubicBezTo>
                  <a:cubicBezTo>
                    <a:pt x="5713" y="9044"/>
                    <a:pt x="5692" y="8999"/>
                    <a:pt x="5672" y="8958"/>
                  </a:cubicBezTo>
                  <a:cubicBezTo>
                    <a:pt x="5585" y="8804"/>
                    <a:pt x="5521" y="8697"/>
                    <a:pt x="5585" y="8588"/>
                  </a:cubicBezTo>
                  <a:cubicBezTo>
                    <a:pt x="5628" y="8523"/>
                    <a:pt x="5628" y="8458"/>
                    <a:pt x="5585" y="8393"/>
                  </a:cubicBezTo>
                  <a:cubicBezTo>
                    <a:pt x="5585" y="8372"/>
                    <a:pt x="5564" y="8348"/>
                    <a:pt x="5564" y="8327"/>
                  </a:cubicBezTo>
                  <a:cubicBezTo>
                    <a:pt x="5544" y="8221"/>
                    <a:pt x="5608" y="8088"/>
                    <a:pt x="5777" y="8002"/>
                  </a:cubicBezTo>
                  <a:cubicBezTo>
                    <a:pt x="5861" y="7937"/>
                    <a:pt x="5841" y="7851"/>
                    <a:pt x="5800" y="7700"/>
                  </a:cubicBezTo>
                  <a:cubicBezTo>
                    <a:pt x="5736" y="7570"/>
                    <a:pt x="5521" y="7309"/>
                    <a:pt x="5457" y="7286"/>
                  </a:cubicBezTo>
                  <a:lnTo>
                    <a:pt x="5436" y="7286"/>
                  </a:lnTo>
                  <a:cubicBezTo>
                    <a:pt x="5416" y="7286"/>
                    <a:pt x="5416" y="7309"/>
                    <a:pt x="5393" y="7351"/>
                  </a:cubicBezTo>
                  <a:cubicBezTo>
                    <a:pt x="5352" y="7395"/>
                    <a:pt x="5329" y="7440"/>
                    <a:pt x="5244" y="7460"/>
                  </a:cubicBezTo>
                  <a:cubicBezTo>
                    <a:pt x="5224" y="7481"/>
                    <a:pt x="5224" y="7481"/>
                    <a:pt x="5204" y="7481"/>
                  </a:cubicBezTo>
                  <a:cubicBezTo>
                    <a:pt x="5116" y="7481"/>
                    <a:pt x="5096" y="7395"/>
                    <a:pt x="5073" y="7309"/>
                  </a:cubicBezTo>
                  <a:cubicBezTo>
                    <a:pt x="5073" y="7286"/>
                    <a:pt x="5052" y="7244"/>
                    <a:pt x="5052" y="7221"/>
                  </a:cubicBezTo>
                  <a:cubicBezTo>
                    <a:pt x="5032" y="7244"/>
                    <a:pt x="4988" y="7265"/>
                    <a:pt x="4924" y="7265"/>
                  </a:cubicBezTo>
                  <a:cubicBezTo>
                    <a:pt x="4904" y="7265"/>
                    <a:pt x="4904" y="7265"/>
                    <a:pt x="4883" y="7265"/>
                  </a:cubicBezTo>
                  <a:cubicBezTo>
                    <a:pt x="4796" y="7265"/>
                    <a:pt x="4796" y="7265"/>
                    <a:pt x="4796" y="7265"/>
                  </a:cubicBezTo>
                  <a:cubicBezTo>
                    <a:pt x="4691" y="7244"/>
                    <a:pt x="4584" y="7221"/>
                    <a:pt x="4499" y="7221"/>
                  </a:cubicBezTo>
                  <a:cubicBezTo>
                    <a:pt x="4476" y="7221"/>
                    <a:pt x="4456" y="7221"/>
                    <a:pt x="4456" y="7221"/>
                  </a:cubicBezTo>
                  <a:cubicBezTo>
                    <a:pt x="4412" y="7244"/>
                    <a:pt x="4328" y="7244"/>
                    <a:pt x="4220" y="7244"/>
                  </a:cubicBezTo>
                  <a:cubicBezTo>
                    <a:pt x="4135" y="7244"/>
                    <a:pt x="3964" y="7244"/>
                    <a:pt x="3839" y="7159"/>
                  </a:cubicBezTo>
                  <a:cubicBezTo>
                    <a:pt x="3751" y="7135"/>
                    <a:pt x="3667" y="7091"/>
                    <a:pt x="3603" y="7070"/>
                  </a:cubicBezTo>
                  <a:cubicBezTo>
                    <a:pt x="3475" y="7025"/>
                    <a:pt x="3388" y="6984"/>
                    <a:pt x="3347" y="6919"/>
                  </a:cubicBezTo>
                  <a:cubicBezTo>
                    <a:pt x="3283" y="6833"/>
                    <a:pt x="3347" y="6700"/>
                    <a:pt x="3388" y="6593"/>
                  </a:cubicBezTo>
                  <a:lnTo>
                    <a:pt x="3388" y="6573"/>
                  </a:lnTo>
                  <a:cubicBezTo>
                    <a:pt x="3388" y="6549"/>
                    <a:pt x="3347" y="6528"/>
                    <a:pt x="3303" y="6528"/>
                  </a:cubicBezTo>
                  <a:cubicBezTo>
                    <a:pt x="3283" y="6528"/>
                    <a:pt x="3262" y="6549"/>
                    <a:pt x="3239" y="6573"/>
                  </a:cubicBezTo>
                  <a:cubicBezTo>
                    <a:pt x="3219" y="6573"/>
                    <a:pt x="3198" y="6573"/>
                    <a:pt x="3155" y="6573"/>
                  </a:cubicBezTo>
                  <a:cubicBezTo>
                    <a:pt x="3047" y="6573"/>
                    <a:pt x="2983" y="6398"/>
                    <a:pt x="2963" y="6333"/>
                  </a:cubicBezTo>
                  <a:cubicBezTo>
                    <a:pt x="2899" y="6247"/>
                    <a:pt x="2855" y="6223"/>
                    <a:pt x="2835" y="6223"/>
                  </a:cubicBezTo>
                  <a:cubicBezTo>
                    <a:pt x="2791" y="6223"/>
                    <a:pt x="2771" y="6247"/>
                    <a:pt x="2730" y="6268"/>
                  </a:cubicBezTo>
                  <a:cubicBezTo>
                    <a:pt x="2707" y="6268"/>
                    <a:pt x="2707" y="6268"/>
                    <a:pt x="2707" y="6268"/>
                  </a:cubicBezTo>
                  <a:cubicBezTo>
                    <a:pt x="2643" y="6312"/>
                    <a:pt x="2578" y="6354"/>
                    <a:pt x="2535" y="6354"/>
                  </a:cubicBezTo>
                  <a:cubicBezTo>
                    <a:pt x="2494" y="6354"/>
                    <a:pt x="2430" y="6333"/>
                    <a:pt x="2430" y="6223"/>
                  </a:cubicBezTo>
                  <a:cubicBezTo>
                    <a:pt x="2410" y="6117"/>
                    <a:pt x="2410" y="6117"/>
                    <a:pt x="2302" y="6093"/>
                  </a:cubicBezTo>
                  <a:cubicBezTo>
                    <a:pt x="2218" y="6073"/>
                    <a:pt x="2174" y="6052"/>
                    <a:pt x="2154" y="6007"/>
                  </a:cubicBezTo>
                  <a:cubicBezTo>
                    <a:pt x="2130" y="5942"/>
                    <a:pt x="2154" y="5877"/>
                    <a:pt x="2174" y="5833"/>
                  </a:cubicBezTo>
                  <a:cubicBezTo>
                    <a:pt x="2194" y="5812"/>
                    <a:pt x="2194" y="5791"/>
                    <a:pt x="2194" y="5771"/>
                  </a:cubicBezTo>
                  <a:cubicBezTo>
                    <a:pt x="2174" y="5771"/>
                    <a:pt x="2130" y="5747"/>
                    <a:pt x="2066" y="5747"/>
                  </a:cubicBezTo>
                  <a:cubicBezTo>
                    <a:pt x="2026" y="5747"/>
                    <a:pt x="2026" y="5747"/>
                    <a:pt x="2026" y="5747"/>
                  </a:cubicBezTo>
                  <a:cubicBezTo>
                    <a:pt x="1982" y="5747"/>
                    <a:pt x="1938" y="5747"/>
                    <a:pt x="1897" y="5747"/>
                  </a:cubicBezTo>
                  <a:cubicBezTo>
                    <a:pt x="1854" y="5771"/>
                    <a:pt x="1810" y="5771"/>
                    <a:pt x="1746" y="5771"/>
                  </a:cubicBezTo>
                  <a:cubicBezTo>
                    <a:pt x="1705" y="5771"/>
                    <a:pt x="1682" y="5771"/>
                    <a:pt x="1641" y="5771"/>
                  </a:cubicBezTo>
                  <a:cubicBezTo>
                    <a:pt x="1534" y="5747"/>
                    <a:pt x="1449" y="5682"/>
                    <a:pt x="1365" y="5637"/>
                  </a:cubicBezTo>
                  <a:cubicBezTo>
                    <a:pt x="1301" y="5596"/>
                    <a:pt x="1214" y="5531"/>
                    <a:pt x="1129" y="5510"/>
                  </a:cubicBezTo>
                  <a:cubicBezTo>
                    <a:pt x="1109" y="5487"/>
                    <a:pt x="1065" y="5487"/>
                    <a:pt x="1022" y="5487"/>
                  </a:cubicBezTo>
                  <a:cubicBezTo>
                    <a:pt x="937" y="5487"/>
                    <a:pt x="829" y="5531"/>
                    <a:pt x="765" y="5572"/>
                  </a:cubicBezTo>
                  <a:cubicBezTo>
                    <a:pt x="725" y="5596"/>
                    <a:pt x="701" y="5596"/>
                    <a:pt x="681" y="5617"/>
                  </a:cubicBezTo>
                  <a:cubicBezTo>
                    <a:pt x="617" y="5637"/>
                    <a:pt x="573" y="5637"/>
                    <a:pt x="533" y="5637"/>
                  </a:cubicBezTo>
                  <a:cubicBezTo>
                    <a:pt x="425" y="5637"/>
                    <a:pt x="341" y="5596"/>
                    <a:pt x="256" y="5487"/>
                  </a:cubicBezTo>
                  <a:cubicBezTo>
                    <a:pt x="61" y="5271"/>
                    <a:pt x="0" y="5120"/>
                    <a:pt x="20" y="5055"/>
                  </a:cubicBezTo>
                  <a:cubicBezTo>
                    <a:pt x="20" y="5055"/>
                    <a:pt x="20" y="5031"/>
                    <a:pt x="41" y="5031"/>
                  </a:cubicBezTo>
                  <a:cubicBezTo>
                    <a:pt x="0" y="5010"/>
                    <a:pt x="0" y="5010"/>
                    <a:pt x="0" y="5010"/>
                  </a:cubicBezTo>
                  <a:cubicBezTo>
                    <a:pt x="125" y="4989"/>
                    <a:pt x="125" y="4989"/>
                    <a:pt x="125" y="4989"/>
                  </a:cubicBezTo>
                  <a:cubicBezTo>
                    <a:pt x="617" y="4989"/>
                    <a:pt x="617" y="4989"/>
                    <a:pt x="617" y="4989"/>
                  </a:cubicBezTo>
                  <a:cubicBezTo>
                    <a:pt x="701" y="4989"/>
                    <a:pt x="725" y="4966"/>
                    <a:pt x="745" y="4901"/>
                  </a:cubicBezTo>
                  <a:cubicBezTo>
                    <a:pt x="765" y="4794"/>
                    <a:pt x="873" y="4729"/>
                    <a:pt x="1022" y="4729"/>
                  </a:cubicBezTo>
                  <a:cubicBezTo>
                    <a:pt x="1065" y="4729"/>
                    <a:pt x="1086" y="4729"/>
                    <a:pt x="1129" y="4750"/>
                  </a:cubicBezTo>
                  <a:cubicBezTo>
                    <a:pt x="1257" y="4750"/>
                    <a:pt x="1342" y="4815"/>
                    <a:pt x="1426" y="4859"/>
                  </a:cubicBezTo>
                  <a:cubicBezTo>
                    <a:pt x="1490" y="4880"/>
                    <a:pt x="1534" y="4924"/>
                    <a:pt x="1554" y="4924"/>
                  </a:cubicBezTo>
                  <a:cubicBezTo>
                    <a:pt x="1598" y="4836"/>
                    <a:pt x="1598" y="4815"/>
                    <a:pt x="1618" y="4664"/>
                  </a:cubicBezTo>
                  <a:cubicBezTo>
                    <a:pt x="1618" y="4619"/>
                    <a:pt x="1618" y="4619"/>
                    <a:pt x="1618" y="4619"/>
                  </a:cubicBezTo>
                  <a:cubicBezTo>
                    <a:pt x="1641" y="4575"/>
                    <a:pt x="1618" y="4510"/>
                    <a:pt x="1598" y="4469"/>
                  </a:cubicBezTo>
                  <a:cubicBezTo>
                    <a:pt x="1554" y="4403"/>
                    <a:pt x="1534" y="4294"/>
                    <a:pt x="1618" y="4184"/>
                  </a:cubicBezTo>
                  <a:cubicBezTo>
                    <a:pt x="1746" y="4013"/>
                    <a:pt x="1833" y="3927"/>
                    <a:pt x="1982" y="3838"/>
                  </a:cubicBezTo>
                  <a:cubicBezTo>
                    <a:pt x="2002" y="3818"/>
                    <a:pt x="2046" y="3797"/>
                    <a:pt x="2066" y="3773"/>
                  </a:cubicBezTo>
                  <a:cubicBezTo>
                    <a:pt x="2130" y="3708"/>
                    <a:pt x="2218" y="3643"/>
                    <a:pt x="2302" y="3643"/>
                  </a:cubicBezTo>
                  <a:cubicBezTo>
                    <a:pt x="2346" y="3643"/>
                    <a:pt x="2366" y="3643"/>
                    <a:pt x="2410" y="3667"/>
                  </a:cubicBezTo>
                  <a:cubicBezTo>
                    <a:pt x="2450" y="3687"/>
                    <a:pt x="2514" y="3708"/>
                    <a:pt x="2558" y="3752"/>
                  </a:cubicBezTo>
                  <a:cubicBezTo>
                    <a:pt x="2663" y="3797"/>
                    <a:pt x="2771" y="3862"/>
                    <a:pt x="2835" y="3862"/>
                  </a:cubicBezTo>
                  <a:cubicBezTo>
                    <a:pt x="2855" y="3862"/>
                    <a:pt x="2878" y="3862"/>
                    <a:pt x="2878" y="3838"/>
                  </a:cubicBezTo>
                  <a:cubicBezTo>
                    <a:pt x="2942" y="3818"/>
                    <a:pt x="2983" y="3797"/>
                    <a:pt x="3047" y="3773"/>
                  </a:cubicBezTo>
                  <a:cubicBezTo>
                    <a:pt x="3111" y="3752"/>
                    <a:pt x="3175" y="3732"/>
                    <a:pt x="3198" y="3687"/>
                  </a:cubicBezTo>
                  <a:cubicBezTo>
                    <a:pt x="3239" y="3601"/>
                    <a:pt x="3283" y="3557"/>
                    <a:pt x="3347" y="3513"/>
                  </a:cubicBezTo>
                  <a:cubicBezTo>
                    <a:pt x="3388" y="3492"/>
                    <a:pt x="3431" y="3448"/>
                    <a:pt x="3475" y="3427"/>
                  </a:cubicBezTo>
                  <a:cubicBezTo>
                    <a:pt x="3495" y="3406"/>
                    <a:pt x="3519" y="3382"/>
                    <a:pt x="3539" y="3362"/>
                  </a:cubicBezTo>
                  <a:cubicBezTo>
                    <a:pt x="3623" y="3297"/>
                    <a:pt x="3687" y="3232"/>
                    <a:pt x="3751" y="3232"/>
                  </a:cubicBezTo>
                  <a:cubicBezTo>
                    <a:pt x="3795" y="3232"/>
                    <a:pt x="3815" y="3255"/>
                    <a:pt x="3859" y="3276"/>
                  </a:cubicBezTo>
                  <a:cubicBezTo>
                    <a:pt x="3879" y="3276"/>
                    <a:pt x="3879" y="3297"/>
                    <a:pt x="3900" y="3297"/>
                  </a:cubicBezTo>
                  <a:cubicBezTo>
                    <a:pt x="3943" y="3297"/>
                    <a:pt x="3964" y="3255"/>
                    <a:pt x="3987" y="3211"/>
                  </a:cubicBezTo>
                  <a:cubicBezTo>
                    <a:pt x="3987" y="3190"/>
                    <a:pt x="3987" y="3190"/>
                    <a:pt x="3987" y="3166"/>
                  </a:cubicBezTo>
                  <a:cubicBezTo>
                    <a:pt x="4007" y="3101"/>
                    <a:pt x="4028" y="3081"/>
                    <a:pt x="4156" y="3057"/>
                  </a:cubicBezTo>
                  <a:cubicBezTo>
                    <a:pt x="4284" y="3036"/>
                    <a:pt x="4284" y="2800"/>
                    <a:pt x="4284" y="2734"/>
                  </a:cubicBezTo>
                  <a:cubicBezTo>
                    <a:pt x="4284" y="2690"/>
                    <a:pt x="4284" y="2690"/>
                    <a:pt x="4284" y="2690"/>
                  </a:cubicBezTo>
                  <a:cubicBezTo>
                    <a:pt x="4307" y="2690"/>
                    <a:pt x="4307" y="2690"/>
                    <a:pt x="4307" y="2690"/>
                  </a:cubicBezTo>
                  <a:cubicBezTo>
                    <a:pt x="4328" y="2669"/>
                    <a:pt x="4456" y="2646"/>
                    <a:pt x="4476" y="2539"/>
                  </a:cubicBezTo>
                  <a:cubicBezTo>
                    <a:pt x="4476" y="2495"/>
                    <a:pt x="4499" y="2409"/>
                    <a:pt x="4563" y="2409"/>
                  </a:cubicBezTo>
                  <a:cubicBezTo>
                    <a:pt x="4584" y="2409"/>
                    <a:pt x="4604" y="2450"/>
                    <a:pt x="4668" y="2495"/>
                  </a:cubicBezTo>
                  <a:cubicBezTo>
                    <a:pt x="4668" y="2515"/>
                    <a:pt x="4691" y="2539"/>
                    <a:pt x="4732" y="2560"/>
                  </a:cubicBezTo>
                  <a:cubicBezTo>
                    <a:pt x="4776" y="2604"/>
                    <a:pt x="4796" y="2625"/>
                    <a:pt x="4840" y="2625"/>
                  </a:cubicBezTo>
                  <a:cubicBezTo>
                    <a:pt x="4883" y="2625"/>
                    <a:pt x="4947" y="2604"/>
                    <a:pt x="4988" y="2560"/>
                  </a:cubicBezTo>
                  <a:cubicBezTo>
                    <a:pt x="5052" y="2515"/>
                    <a:pt x="5180" y="2430"/>
                    <a:pt x="5329" y="2430"/>
                  </a:cubicBezTo>
                  <a:cubicBezTo>
                    <a:pt x="5352" y="2430"/>
                    <a:pt x="5372" y="2430"/>
                    <a:pt x="5393" y="2430"/>
                  </a:cubicBezTo>
                  <a:cubicBezTo>
                    <a:pt x="5480" y="2450"/>
                    <a:pt x="5521" y="2495"/>
                    <a:pt x="5544" y="2560"/>
                  </a:cubicBezTo>
                  <a:cubicBezTo>
                    <a:pt x="5564" y="2581"/>
                    <a:pt x="5585" y="2625"/>
                    <a:pt x="5628" y="2625"/>
                  </a:cubicBezTo>
                  <a:cubicBezTo>
                    <a:pt x="5672" y="2669"/>
                    <a:pt x="5736" y="2669"/>
                    <a:pt x="5800" y="2669"/>
                  </a:cubicBezTo>
                  <a:cubicBezTo>
                    <a:pt x="5861" y="2669"/>
                    <a:pt x="5905" y="2669"/>
                    <a:pt x="5992" y="2690"/>
                  </a:cubicBezTo>
                  <a:cubicBezTo>
                    <a:pt x="6205" y="2711"/>
                    <a:pt x="6545" y="3057"/>
                    <a:pt x="6589" y="3101"/>
                  </a:cubicBezTo>
                  <a:cubicBezTo>
                    <a:pt x="6609" y="3122"/>
                    <a:pt x="6630" y="3166"/>
                    <a:pt x="6653" y="3232"/>
                  </a:cubicBezTo>
                  <a:cubicBezTo>
                    <a:pt x="6717" y="3317"/>
                    <a:pt x="6758" y="3406"/>
                    <a:pt x="6845" y="3406"/>
                  </a:cubicBezTo>
                  <a:cubicBezTo>
                    <a:pt x="6865" y="3406"/>
                    <a:pt x="6886" y="3382"/>
                    <a:pt x="6909" y="3382"/>
                  </a:cubicBezTo>
                  <a:cubicBezTo>
                    <a:pt x="6973" y="3362"/>
                    <a:pt x="7037" y="3341"/>
                    <a:pt x="7078" y="3317"/>
                  </a:cubicBezTo>
                  <a:cubicBezTo>
                    <a:pt x="7165" y="3297"/>
                    <a:pt x="7226" y="3276"/>
                    <a:pt x="7314" y="3276"/>
                  </a:cubicBezTo>
                  <a:cubicBezTo>
                    <a:pt x="7357" y="3276"/>
                    <a:pt x="7378" y="3276"/>
                    <a:pt x="7421" y="3276"/>
                  </a:cubicBezTo>
                  <a:cubicBezTo>
                    <a:pt x="7462" y="3297"/>
                    <a:pt x="7482" y="3297"/>
                    <a:pt x="7526" y="3317"/>
                  </a:cubicBezTo>
                  <a:cubicBezTo>
                    <a:pt x="7570" y="3341"/>
                    <a:pt x="7610" y="3341"/>
                    <a:pt x="7654" y="3341"/>
                  </a:cubicBezTo>
                  <a:cubicBezTo>
                    <a:pt x="7698" y="3341"/>
                    <a:pt x="7738" y="3341"/>
                    <a:pt x="7782" y="3317"/>
                  </a:cubicBezTo>
                  <a:cubicBezTo>
                    <a:pt x="7846" y="3297"/>
                    <a:pt x="7890" y="3276"/>
                    <a:pt x="7930" y="3276"/>
                  </a:cubicBezTo>
                  <a:cubicBezTo>
                    <a:pt x="7995" y="3276"/>
                    <a:pt x="8059" y="3317"/>
                    <a:pt x="8082" y="3362"/>
                  </a:cubicBezTo>
                  <a:cubicBezTo>
                    <a:pt x="8123" y="3406"/>
                    <a:pt x="8146" y="3448"/>
                    <a:pt x="8123" y="3513"/>
                  </a:cubicBezTo>
                  <a:cubicBezTo>
                    <a:pt x="8123" y="3536"/>
                    <a:pt x="8123" y="3578"/>
                    <a:pt x="8146" y="3601"/>
                  </a:cubicBezTo>
                  <a:cubicBezTo>
                    <a:pt x="8166" y="3622"/>
                    <a:pt x="8187" y="3622"/>
                    <a:pt x="8230" y="3622"/>
                  </a:cubicBezTo>
                  <a:cubicBezTo>
                    <a:pt x="8251" y="3622"/>
                    <a:pt x="8294" y="3622"/>
                    <a:pt x="8315" y="3601"/>
                  </a:cubicBezTo>
                  <a:cubicBezTo>
                    <a:pt x="8335" y="3601"/>
                    <a:pt x="8358" y="3601"/>
                    <a:pt x="8379" y="3601"/>
                  </a:cubicBezTo>
                  <a:cubicBezTo>
                    <a:pt x="8466" y="3601"/>
                    <a:pt x="8530" y="3687"/>
                    <a:pt x="8550" y="3752"/>
                  </a:cubicBezTo>
                  <a:cubicBezTo>
                    <a:pt x="8591" y="3797"/>
                    <a:pt x="8614" y="3838"/>
                    <a:pt x="8655" y="3862"/>
                  </a:cubicBezTo>
                  <a:cubicBezTo>
                    <a:pt x="8699" y="3903"/>
                    <a:pt x="8699" y="3903"/>
                    <a:pt x="8699" y="3903"/>
                  </a:cubicBezTo>
                  <a:cubicBezTo>
                    <a:pt x="8763" y="3927"/>
                    <a:pt x="8786" y="3948"/>
                    <a:pt x="8827" y="3948"/>
                  </a:cubicBezTo>
                  <a:cubicBezTo>
                    <a:pt x="8847" y="3948"/>
                    <a:pt x="8847" y="3948"/>
                    <a:pt x="8870" y="3948"/>
                  </a:cubicBezTo>
                  <a:cubicBezTo>
                    <a:pt x="8975" y="3883"/>
                    <a:pt x="9255" y="3862"/>
                    <a:pt x="9275" y="3862"/>
                  </a:cubicBezTo>
                  <a:cubicBezTo>
                    <a:pt x="9295" y="3862"/>
                    <a:pt x="9295" y="3862"/>
                    <a:pt x="9295" y="3862"/>
                  </a:cubicBezTo>
                  <a:cubicBezTo>
                    <a:pt x="9339" y="3903"/>
                    <a:pt x="9383" y="3927"/>
                    <a:pt x="9444" y="3927"/>
                  </a:cubicBezTo>
                  <a:cubicBezTo>
                    <a:pt x="9487" y="3927"/>
                    <a:pt x="9511" y="3927"/>
                    <a:pt x="9551" y="3903"/>
                  </a:cubicBezTo>
                  <a:cubicBezTo>
                    <a:pt x="9616" y="3903"/>
                    <a:pt x="9680" y="3838"/>
                    <a:pt x="9723" y="3818"/>
                  </a:cubicBezTo>
                  <a:cubicBezTo>
                    <a:pt x="9764" y="3773"/>
                    <a:pt x="9808" y="3752"/>
                    <a:pt x="9851" y="3752"/>
                  </a:cubicBezTo>
                  <a:cubicBezTo>
                    <a:pt x="9872" y="3752"/>
                    <a:pt x="9895" y="3752"/>
                    <a:pt x="9915" y="3797"/>
                  </a:cubicBezTo>
                  <a:cubicBezTo>
                    <a:pt x="9915" y="3838"/>
                    <a:pt x="9915" y="3883"/>
                    <a:pt x="9895" y="3927"/>
                  </a:cubicBezTo>
                  <a:cubicBezTo>
                    <a:pt x="9872" y="3992"/>
                    <a:pt x="9872" y="4057"/>
                    <a:pt x="9872" y="4078"/>
                  </a:cubicBezTo>
                  <a:cubicBezTo>
                    <a:pt x="9895" y="4078"/>
                    <a:pt x="9895" y="4078"/>
                    <a:pt x="9915" y="4078"/>
                  </a:cubicBezTo>
                  <a:cubicBezTo>
                    <a:pt x="10043" y="4078"/>
                    <a:pt x="10043" y="4078"/>
                    <a:pt x="10107" y="3992"/>
                  </a:cubicBezTo>
                  <a:cubicBezTo>
                    <a:pt x="10148" y="3927"/>
                    <a:pt x="10148" y="3927"/>
                    <a:pt x="10148" y="3927"/>
                  </a:cubicBezTo>
                  <a:cubicBezTo>
                    <a:pt x="10235" y="3818"/>
                    <a:pt x="10276" y="3797"/>
                    <a:pt x="10340" y="3752"/>
                  </a:cubicBezTo>
                  <a:cubicBezTo>
                    <a:pt x="10384" y="3732"/>
                    <a:pt x="10404" y="3732"/>
                    <a:pt x="10448" y="3687"/>
                  </a:cubicBezTo>
                  <a:cubicBezTo>
                    <a:pt x="10556" y="3622"/>
                    <a:pt x="10556" y="3578"/>
                    <a:pt x="10596" y="3513"/>
                  </a:cubicBezTo>
                  <a:cubicBezTo>
                    <a:pt x="10596" y="3492"/>
                    <a:pt x="10620" y="3448"/>
                    <a:pt x="10640" y="3406"/>
                  </a:cubicBezTo>
                  <a:cubicBezTo>
                    <a:pt x="10660" y="3362"/>
                    <a:pt x="10809" y="3146"/>
                    <a:pt x="10940" y="3146"/>
                  </a:cubicBezTo>
                  <a:cubicBezTo>
                    <a:pt x="10980" y="3146"/>
                    <a:pt x="11001" y="3146"/>
                    <a:pt x="11024" y="3166"/>
                  </a:cubicBezTo>
                  <a:cubicBezTo>
                    <a:pt x="11088" y="3211"/>
                    <a:pt x="11108" y="3276"/>
                    <a:pt x="11129" y="3317"/>
                  </a:cubicBezTo>
                  <a:cubicBezTo>
                    <a:pt x="11173" y="3406"/>
                    <a:pt x="11193" y="3427"/>
                    <a:pt x="11216" y="3427"/>
                  </a:cubicBezTo>
                  <a:cubicBezTo>
                    <a:pt x="11280" y="3427"/>
                    <a:pt x="11280" y="3427"/>
                    <a:pt x="11280" y="3427"/>
                  </a:cubicBezTo>
                  <a:cubicBezTo>
                    <a:pt x="11344" y="3427"/>
                    <a:pt x="11365" y="3427"/>
                    <a:pt x="11385" y="3297"/>
                  </a:cubicBezTo>
                  <a:cubicBezTo>
                    <a:pt x="11408" y="3081"/>
                    <a:pt x="11429" y="3016"/>
                    <a:pt x="11621" y="2930"/>
                  </a:cubicBezTo>
                  <a:cubicBezTo>
                    <a:pt x="11664" y="2906"/>
                    <a:pt x="11705" y="2885"/>
                    <a:pt x="11749" y="2865"/>
                  </a:cubicBezTo>
                  <a:cubicBezTo>
                    <a:pt x="11813" y="2841"/>
                    <a:pt x="11877" y="2800"/>
                    <a:pt x="11918" y="2800"/>
                  </a:cubicBezTo>
                  <a:cubicBezTo>
                    <a:pt x="11961" y="2800"/>
                    <a:pt x="12005" y="2820"/>
                    <a:pt x="12049" y="2865"/>
                  </a:cubicBezTo>
                  <a:cubicBezTo>
                    <a:pt x="12089" y="2930"/>
                    <a:pt x="12110" y="2971"/>
                    <a:pt x="12133" y="3036"/>
                  </a:cubicBezTo>
                  <a:cubicBezTo>
                    <a:pt x="12174" y="3101"/>
                    <a:pt x="12197" y="3166"/>
                    <a:pt x="12238" y="3166"/>
                  </a:cubicBezTo>
                  <a:cubicBezTo>
                    <a:pt x="12325" y="3146"/>
                    <a:pt x="12325" y="3146"/>
                    <a:pt x="12345" y="3101"/>
                  </a:cubicBezTo>
                  <a:cubicBezTo>
                    <a:pt x="12345" y="3057"/>
                    <a:pt x="12369" y="3016"/>
                    <a:pt x="12389" y="2950"/>
                  </a:cubicBezTo>
                  <a:cubicBezTo>
                    <a:pt x="12430" y="2885"/>
                    <a:pt x="12453" y="2820"/>
                    <a:pt x="12453" y="2776"/>
                  </a:cubicBezTo>
                  <a:cubicBezTo>
                    <a:pt x="12473" y="2711"/>
                    <a:pt x="12473" y="2625"/>
                    <a:pt x="12581" y="2625"/>
                  </a:cubicBezTo>
                  <a:cubicBezTo>
                    <a:pt x="12581" y="2625"/>
                    <a:pt x="12601" y="2625"/>
                    <a:pt x="12622" y="2625"/>
                  </a:cubicBezTo>
                  <a:cubicBezTo>
                    <a:pt x="12665" y="2646"/>
                    <a:pt x="12686" y="2646"/>
                    <a:pt x="12709" y="2646"/>
                  </a:cubicBezTo>
                  <a:cubicBezTo>
                    <a:pt x="12730" y="2669"/>
                    <a:pt x="12750" y="2669"/>
                    <a:pt x="12750" y="2669"/>
                  </a:cubicBezTo>
                  <a:cubicBezTo>
                    <a:pt x="12773" y="2669"/>
                    <a:pt x="12794" y="2646"/>
                    <a:pt x="12814" y="2581"/>
                  </a:cubicBezTo>
                  <a:cubicBezTo>
                    <a:pt x="12837" y="2539"/>
                    <a:pt x="12858" y="2474"/>
                    <a:pt x="12878" y="2430"/>
                  </a:cubicBezTo>
                  <a:cubicBezTo>
                    <a:pt x="12942" y="2320"/>
                    <a:pt x="13006" y="2190"/>
                    <a:pt x="12986" y="2104"/>
                  </a:cubicBezTo>
                  <a:cubicBezTo>
                    <a:pt x="12965" y="1974"/>
                    <a:pt x="12922" y="1737"/>
                    <a:pt x="13070" y="1607"/>
                  </a:cubicBezTo>
                  <a:cubicBezTo>
                    <a:pt x="13114" y="1583"/>
                    <a:pt x="13134" y="1542"/>
                    <a:pt x="13178" y="1518"/>
                  </a:cubicBezTo>
                  <a:cubicBezTo>
                    <a:pt x="13221" y="1477"/>
                    <a:pt x="13262" y="1432"/>
                    <a:pt x="13370" y="1388"/>
                  </a:cubicBezTo>
                  <a:cubicBezTo>
                    <a:pt x="13434" y="1367"/>
                    <a:pt x="13434" y="1346"/>
                    <a:pt x="13477" y="1281"/>
                  </a:cubicBezTo>
                  <a:cubicBezTo>
                    <a:pt x="13518" y="1237"/>
                    <a:pt x="13562" y="1151"/>
                    <a:pt x="13646" y="1062"/>
                  </a:cubicBezTo>
                  <a:cubicBezTo>
                    <a:pt x="13818" y="826"/>
                    <a:pt x="13838" y="826"/>
                    <a:pt x="13987" y="802"/>
                  </a:cubicBezTo>
                  <a:cubicBezTo>
                    <a:pt x="14115" y="781"/>
                    <a:pt x="14115" y="781"/>
                    <a:pt x="14115" y="781"/>
                  </a:cubicBezTo>
                  <a:cubicBezTo>
                    <a:pt x="14243" y="761"/>
                    <a:pt x="14330" y="761"/>
                    <a:pt x="14415" y="675"/>
                  </a:cubicBezTo>
                  <a:cubicBezTo>
                    <a:pt x="14435" y="651"/>
                    <a:pt x="14435" y="651"/>
                    <a:pt x="14435" y="651"/>
                  </a:cubicBezTo>
                  <a:cubicBezTo>
                    <a:pt x="14435" y="630"/>
                    <a:pt x="14391" y="607"/>
                    <a:pt x="14371" y="586"/>
                  </a:cubicBezTo>
                  <a:cubicBezTo>
                    <a:pt x="14351" y="565"/>
                    <a:pt x="14307" y="542"/>
                    <a:pt x="14286" y="521"/>
                  </a:cubicBezTo>
                  <a:cubicBezTo>
                    <a:pt x="14158" y="391"/>
                    <a:pt x="14158" y="305"/>
                    <a:pt x="14222" y="109"/>
                  </a:cubicBezTo>
                  <a:cubicBezTo>
                    <a:pt x="14266" y="44"/>
                    <a:pt x="14307" y="0"/>
                    <a:pt x="14351" y="0"/>
                  </a:cubicBezTo>
                  <a:cubicBezTo>
                    <a:pt x="14435" y="0"/>
                    <a:pt x="14522" y="89"/>
                    <a:pt x="14586" y="175"/>
                  </a:cubicBezTo>
                  <a:cubicBezTo>
                    <a:pt x="14586" y="195"/>
                    <a:pt x="14586" y="195"/>
                    <a:pt x="14586" y="195"/>
                  </a:cubicBezTo>
                  <a:cubicBezTo>
                    <a:pt x="14671" y="349"/>
                    <a:pt x="14691" y="370"/>
                    <a:pt x="14819" y="391"/>
                  </a:cubicBezTo>
                  <a:cubicBezTo>
                    <a:pt x="14947" y="414"/>
                    <a:pt x="14968" y="500"/>
                    <a:pt x="14991" y="586"/>
                  </a:cubicBezTo>
                  <a:cubicBezTo>
                    <a:pt x="15011" y="607"/>
                    <a:pt x="15032" y="651"/>
                    <a:pt x="15055" y="695"/>
                  </a:cubicBezTo>
                  <a:cubicBezTo>
                    <a:pt x="15096" y="761"/>
                    <a:pt x="15139" y="867"/>
                    <a:pt x="15160" y="956"/>
                  </a:cubicBezTo>
                  <a:cubicBezTo>
                    <a:pt x="15183" y="997"/>
                    <a:pt x="15203" y="1062"/>
                    <a:pt x="15224" y="1086"/>
                  </a:cubicBezTo>
                  <a:cubicBezTo>
                    <a:pt x="15267" y="1172"/>
                    <a:pt x="15311" y="1216"/>
                    <a:pt x="15352" y="1216"/>
                  </a:cubicBezTo>
                  <a:cubicBezTo>
                    <a:pt x="15375" y="1216"/>
                    <a:pt x="15416" y="1216"/>
                    <a:pt x="15439" y="1193"/>
                  </a:cubicBezTo>
                  <a:cubicBezTo>
                    <a:pt x="15480" y="1172"/>
                    <a:pt x="15523" y="1151"/>
                    <a:pt x="15544" y="1127"/>
                  </a:cubicBezTo>
                  <a:cubicBezTo>
                    <a:pt x="15608" y="1086"/>
                    <a:pt x="15651" y="1042"/>
                    <a:pt x="15715" y="1042"/>
                  </a:cubicBezTo>
                  <a:cubicBezTo>
                    <a:pt x="15736" y="1042"/>
                    <a:pt x="15779" y="1062"/>
                    <a:pt x="15800" y="1086"/>
                  </a:cubicBezTo>
                  <a:cubicBezTo>
                    <a:pt x="15843" y="1107"/>
                    <a:pt x="15864" y="1151"/>
                    <a:pt x="15887" y="1172"/>
                  </a:cubicBezTo>
                  <a:cubicBezTo>
                    <a:pt x="15928" y="1216"/>
                    <a:pt x="15928" y="1237"/>
                    <a:pt x="15972" y="1237"/>
                  </a:cubicBezTo>
                  <a:cubicBezTo>
                    <a:pt x="15972" y="1237"/>
                    <a:pt x="15992" y="1237"/>
                    <a:pt x="16012" y="1216"/>
                  </a:cubicBezTo>
                  <a:cubicBezTo>
                    <a:pt x="16140" y="1172"/>
                    <a:pt x="16140" y="1172"/>
                    <a:pt x="16268" y="1086"/>
                  </a:cubicBezTo>
                  <a:cubicBezTo>
                    <a:pt x="16312" y="1042"/>
                    <a:pt x="16312" y="1042"/>
                    <a:pt x="16312" y="1042"/>
                  </a:cubicBezTo>
                  <a:cubicBezTo>
                    <a:pt x="16356" y="997"/>
                    <a:pt x="16396" y="977"/>
                    <a:pt x="16440" y="977"/>
                  </a:cubicBezTo>
                  <a:cubicBezTo>
                    <a:pt x="16484" y="977"/>
                    <a:pt x="16504" y="997"/>
                    <a:pt x="16568" y="1021"/>
                  </a:cubicBezTo>
                  <a:cubicBezTo>
                    <a:pt x="16612" y="1062"/>
                    <a:pt x="16696" y="1062"/>
                    <a:pt x="16781" y="1062"/>
                  </a:cubicBezTo>
                  <a:cubicBezTo>
                    <a:pt x="16845" y="1062"/>
                    <a:pt x="16909" y="1062"/>
                    <a:pt x="16952" y="1042"/>
                  </a:cubicBezTo>
                  <a:cubicBezTo>
                    <a:pt x="16973" y="1042"/>
                    <a:pt x="16973" y="1042"/>
                    <a:pt x="16996" y="1042"/>
                  </a:cubicBezTo>
                  <a:cubicBezTo>
                    <a:pt x="17016" y="1042"/>
                    <a:pt x="17060" y="1042"/>
                    <a:pt x="17080" y="1086"/>
                  </a:cubicBezTo>
                  <a:cubicBezTo>
                    <a:pt x="17101" y="1127"/>
                    <a:pt x="17121" y="1216"/>
                    <a:pt x="17101" y="1323"/>
                  </a:cubicBezTo>
                  <a:cubicBezTo>
                    <a:pt x="17101" y="1367"/>
                    <a:pt x="17121" y="1432"/>
                    <a:pt x="17121" y="1477"/>
                  </a:cubicBezTo>
                  <a:cubicBezTo>
                    <a:pt x="17165" y="1607"/>
                    <a:pt x="17208" y="1779"/>
                    <a:pt x="17016" y="1909"/>
                  </a:cubicBezTo>
                  <a:cubicBezTo>
                    <a:pt x="16781" y="2083"/>
                    <a:pt x="16589" y="2320"/>
                    <a:pt x="16504" y="2450"/>
                  </a:cubicBezTo>
                  <a:cubicBezTo>
                    <a:pt x="16484" y="2495"/>
                    <a:pt x="16420" y="2581"/>
                    <a:pt x="16440" y="2625"/>
                  </a:cubicBezTo>
                  <a:cubicBezTo>
                    <a:pt x="16460" y="2646"/>
                    <a:pt x="16504" y="2669"/>
                    <a:pt x="16568" y="2690"/>
                  </a:cubicBezTo>
                  <a:cubicBezTo>
                    <a:pt x="16676" y="2690"/>
                    <a:pt x="16740" y="2690"/>
                    <a:pt x="16781" y="2690"/>
                  </a:cubicBezTo>
                  <a:cubicBezTo>
                    <a:pt x="16888" y="2690"/>
                    <a:pt x="16973" y="2690"/>
                    <a:pt x="17080" y="2734"/>
                  </a:cubicBezTo>
                  <a:cubicBezTo>
                    <a:pt x="17121" y="2734"/>
                    <a:pt x="17144" y="2755"/>
                    <a:pt x="17165" y="2755"/>
                  </a:cubicBezTo>
                  <a:cubicBezTo>
                    <a:pt x="17185" y="2755"/>
                    <a:pt x="17185" y="2755"/>
                    <a:pt x="17229" y="2690"/>
                  </a:cubicBezTo>
                  <a:cubicBezTo>
                    <a:pt x="17229" y="2669"/>
                    <a:pt x="17272" y="2646"/>
                    <a:pt x="17293" y="2604"/>
                  </a:cubicBezTo>
                  <a:cubicBezTo>
                    <a:pt x="17441" y="2409"/>
                    <a:pt x="17465" y="2409"/>
                    <a:pt x="17677" y="2234"/>
                  </a:cubicBezTo>
                  <a:cubicBezTo>
                    <a:pt x="17761" y="2169"/>
                    <a:pt x="17805" y="2104"/>
                    <a:pt x="17825" y="2060"/>
                  </a:cubicBezTo>
                  <a:cubicBezTo>
                    <a:pt x="17869" y="1974"/>
                    <a:pt x="17913" y="1929"/>
                    <a:pt x="18081" y="1929"/>
                  </a:cubicBezTo>
                  <a:cubicBezTo>
                    <a:pt x="18125" y="1929"/>
                    <a:pt x="18125" y="1929"/>
                    <a:pt x="18125" y="1929"/>
                  </a:cubicBezTo>
                  <a:cubicBezTo>
                    <a:pt x="18125" y="1974"/>
                    <a:pt x="18125" y="1974"/>
                    <a:pt x="18125" y="1974"/>
                  </a:cubicBezTo>
                  <a:cubicBezTo>
                    <a:pt x="18125" y="2104"/>
                    <a:pt x="18169" y="2279"/>
                    <a:pt x="18317" y="2409"/>
                  </a:cubicBezTo>
                  <a:cubicBezTo>
                    <a:pt x="18381" y="2450"/>
                    <a:pt x="18402" y="2515"/>
                    <a:pt x="18402" y="2581"/>
                  </a:cubicBezTo>
                  <a:cubicBezTo>
                    <a:pt x="18425" y="2755"/>
                    <a:pt x="18317" y="2930"/>
                    <a:pt x="18210" y="3036"/>
                  </a:cubicBezTo>
                  <a:cubicBezTo>
                    <a:pt x="18061" y="3232"/>
                    <a:pt x="18041" y="3317"/>
                    <a:pt x="18061" y="3513"/>
                  </a:cubicBezTo>
                  <a:cubicBezTo>
                    <a:pt x="18105" y="3708"/>
                    <a:pt x="18125" y="4184"/>
                    <a:pt x="18125" y="4380"/>
                  </a:cubicBezTo>
                  <a:cubicBezTo>
                    <a:pt x="18125" y="4575"/>
                    <a:pt x="17913" y="4859"/>
                    <a:pt x="17761" y="5031"/>
                  </a:cubicBezTo>
                  <a:cubicBezTo>
                    <a:pt x="17697" y="5120"/>
                    <a:pt x="17697" y="5120"/>
                    <a:pt x="17697" y="5120"/>
                  </a:cubicBezTo>
                  <a:cubicBezTo>
                    <a:pt x="17593" y="5247"/>
                    <a:pt x="17357" y="5421"/>
                    <a:pt x="17016" y="5661"/>
                  </a:cubicBezTo>
                  <a:cubicBezTo>
                    <a:pt x="16888" y="5747"/>
                    <a:pt x="16888" y="5922"/>
                    <a:pt x="16996" y="6182"/>
                  </a:cubicBezTo>
                  <a:cubicBezTo>
                    <a:pt x="17080" y="6333"/>
                    <a:pt x="17037" y="6419"/>
                    <a:pt x="16996" y="6528"/>
                  </a:cubicBezTo>
                  <a:cubicBezTo>
                    <a:pt x="16973" y="6593"/>
                    <a:pt x="16929" y="6679"/>
                    <a:pt x="16909" y="6768"/>
                  </a:cubicBezTo>
                  <a:cubicBezTo>
                    <a:pt x="16888" y="6833"/>
                    <a:pt x="16909" y="6854"/>
                    <a:pt x="16929" y="6898"/>
                  </a:cubicBezTo>
                  <a:cubicBezTo>
                    <a:pt x="16973" y="6960"/>
                    <a:pt x="17101" y="6984"/>
                    <a:pt x="17272" y="6984"/>
                  </a:cubicBezTo>
                  <a:cubicBezTo>
                    <a:pt x="17316" y="6984"/>
                    <a:pt x="17316" y="6984"/>
                    <a:pt x="17316" y="6984"/>
                  </a:cubicBezTo>
                  <a:cubicBezTo>
                    <a:pt x="17357" y="6984"/>
                    <a:pt x="17357" y="6984"/>
                    <a:pt x="17357" y="6984"/>
                  </a:cubicBezTo>
                  <a:cubicBezTo>
                    <a:pt x="17357" y="7005"/>
                    <a:pt x="17357" y="7005"/>
                    <a:pt x="17357" y="7005"/>
                  </a:cubicBezTo>
                  <a:cubicBezTo>
                    <a:pt x="17357" y="7005"/>
                    <a:pt x="17549" y="7265"/>
                    <a:pt x="17805" y="7395"/>
                  </a:cubicBezTo>
                  <a:cubicBezTo>
                    <a:pt x="17933" y="7460"/>
                    <a:pt x="18017" y="7526"/>
                    <a:pt x="18081" y="7570"/>
                  </a:cubicBezTo>
                  <a:cubicBezTo>
                    <a:pt x="18169" y="7635"/>
                    <a:pt x="18230" y="7700"/>
                    <a:pt x="18358" y="7721"/>
                  </a:cubicBezTo>
                  <a:cubicBezTo>
                    <a:pt x="18530" y="7786"/>
                    <a:pt x="18573" y="7895"/>
                    <a:pt x="18637" y="8046"/>
                  </a:cubicBezTo>
                  <a:cubicBezTo>
                    <a:pt x="18658" y="8132"/>
                    <a:pt x="18701" y="8221"/>
                    <a:pt x="18742" y="8327"/>
                  </a:cubicBezTo>
                  <a:cubicBezTo>
                    <a:pt x="18850" y="8502"/>
                    <a:pt x="19126" y="8609"/>
                    <a:pt x="19362" y="8697"/>
                  </a:cubicBezTo>
                  <a:cubicBezTo>
                    <a:pt x="19490" y="8739"/>
                    <a:pt x="19595" y="8783"/>
                    <a:pt x="19659" y="8848"/>
                  </a:cubicBezTo>
                  <a:cubicBezTo>
                    <a:pt x="19787" y="8934"/>
                    <a:pt x="20087" y="9195"/>
                    <a:pt x="20066" y="9348"/>
                  </a:cubicBezTo>
                  <a:cubicBezTo>
                    <a:pt x="20066" y="9390"/>
                    <a:pt x="20066" y="9434"/>
                    <a:pt x="20023" y="9455"/>
                  </a:cubicBezTo>
                  <a:cubicBezTo>
                    <a:pt x="19915" y="9541"/>
                    <a:pt x="19874" y="9736"/>
                    <a:pt x="19938" y="9931"/>
                  </a:cubicBezTo>
                  <a:cubicBezTo>
                    <a:pt x="19959" y="9976"/>
                    <a:pt x="19959" y="9997"/>
                    <a:pt x="19979" y="10020"/>
                  </a:cubicBezTo>
                  <a:cubicBezTo>
                    <a:pt x="20023" y="10171"/>
                    <a:pt x="20066" y="10257"/>
                    <a:pt x="19895" y="10452"/>
                  </a:cubicBezTo>
                  <a:cubicBezTo>
                    <a:pt x="19851" y="10497"/>
                    <a:pt x="19831" y="10541"/>
                    <a:pt x="19787" y="10582"/>
                  </a:cubicBezTo>
                  <a:cubicBezTo>
                    <a:pt x="19703" y="10692"/>
                    <a:pt x="19638" y="10757"/>
                    <a:pt x="19554" y="10952"/>
                  </a:cubicBezTo>
                  <a:cubicBezTo>
                    <a:pt x="19490" y="11083"/>
                    <a:pt x="19534" y="11124"/>
                    <a:pt x="19595" y="11213"/>
                  </a:cubicBezTo>
                  <a:cubicBezTo>
                    <a:pt x="19638" y="11278"/>
                    <a:pt x="19703" y="11364"/>
                    <a:pt x="19703" y="11494"/>
                  </a:cubicBezTo>
                  <a:cubicBezTo>
                    <a:pt x="19723" y="11645"/>
                    <a:pt x="19787" y="11775"/>
                    <a:pt x="19831" y="11885"/>
                  </a:cubicBezTo>
                  <a:cubicBezTo>
                    <a:pt x="19874" y="11970"/>
                    <a:pt x="19895" y="12056"/>
                    <a:pt x="19915" y="12121"/>
                  </a:cubicBezTo>
                  <a:cubicBezTo>
                    <a:pt x="19938" y="12231"/>
                    <a:pt x="20235" y="12275"/>
                    <a:pt x="20407" y="12317"/>
                  </a:cubicBezTo>
                  <a:cubicBezTo>
                    <a:pt x="20448" y="12317"/>
                    <a:pt x="20471" y="12317"/>
                    <a:pt x="20491" y="12317"/>
                  </a:cubicBezTo>
                  <a:cubicBezTo>
                    <a:pt x="20599" y="12340"/>
                    <a:pt x="20704" y="12426"/>
                    <a:pt x="20747" y="12556"/>
                  </a:cubicBezTo>
                  <a:cubicBezTo>
                    <a:pt x="20791" y="12666"/>
                    <a:pt x="20811" y="12772"/>
                    <a:pt x="20768" y="12837"/>
                  </a:cubicBezTo>
                  <a:cubicBezTo>
                    <a:pt x="20727" y="12882"/>
                    <a:pt x="20704" y="12903"/>
                    <a:pt x="20663" y="12926"/>
                  </a:cubicBezTo>
                  <a:cubicBezTo>
                    <a:pt x="20643" y="12947"/>
                    <a:pt x="20619" y="12968"/>
                    <a:pt x="20643" y="12991"/>
                  </a:cubicBezTo>
                  <a:cubicBezTo>
                    <a:pt x="20663" y="13056"/>
                    <a:pt x="20727" y="13077"/>
                    <a:pt x="20768" y="13098"/>
                  </a:cubicBezTo>
                  <a:cubicBezTo>
                    <a:pt x="20791" y="13098"/>
                    <a:pt x="20811" y="13098"/>
                    <a:pt x="20832" y="13119"/>
                  </a:cubicBezTo>
                  <a:cubicBezTo>
                    <a:pt x="20832" y="13163"/>
                    <a:pt x="20832" y="13207"/>
                    <a:pt x="20727" y="13358"/>
                  </a:cubicBezTo>
                  <a:cubicBezTo>
                    <a:pt x="20619" y="13533"/>
                    <a:pt x="20727" y="13749"/>
                    <a:pt x="21088" y="14009"/>
                  </a:cubicBezTo>
                  <a:cubicBezTo>
                    <a:pt x="21344" y="14205"/>
                    <a:pt x="21131" y="14572"/>
                    <a:pt x="21003" y="14811"/>
                  </a:cubicBezTo>
                  <a:cubicBezTo>
                    <a:pt x="21003" y="14832"/>
                    <a:pt x="20983" y="14876"/>
                    <a:pt x="20960" y="14897"/>
                  </a:cubicBezTo>
                  <a:cubicBezTo>
                    <a:pt x="20899" y="15051"/>
                    <a:pt x="20919" y="15116"/>
                    <a:pt x="20939" y="15267"/>
                  </a:cubicBezTo>
                  <a:cubicBezTo>
                    <a:pt x="20939" y="15311"/>
                    <a:pt x="20960" y="15353"/>
                    <a:pt x="20960" y="15418"/>
                  </a:cubicBezTo>
                  <a:cubicBezTo>
                    <a:pt x="21003" y="15678"/>
                    <a:pt x="20727" y="16069"/>
                    <a:pt x="20555" y="16264"/>
                  </a:cubicBezTo>
                  <a:cubicBezTo>
                    <a:pt x="20363" y="16460"/>
                    <a:pt x="20322" y="16504"/>
                    <a:pt x="20427" y="16699"/>
                  </a:cubicBezTo>
                  <a:cubicBezTo>
                    <a:pt x="20491" y="16806"/>
                    <a:pt x="20555" y="16871"/>
                    <a:pt x="20619" y="16936"/>
                  </a:cubicBezTo>
                  <a:cubicBezTo>
                    <a:pt x="20704" y="17022"/>
                    <a:pt x="20791" y="17111"/>
                    <a:pt x="20832" y="17282"/>
                  </a:cubicBezTo>
                  <a:cubicBezTo>
                    <a:pt x="20832" y="17306"/>
                    <a:pt x="20832" y="17306"/>
                    <a:pt x="20832" y="17306"/>
                  </a:cubicBezTo>
                  <a:cubicBezTo>
                    <a:pt x="20899" y="17566"/>
                    <a:pt x="20939" y="17697"/>
                    <a:pt x="21175" y="17762"/>
                  </a:cubicBezTo>
                  <a:cubicBezTo>
                    <a:pt x="21388" y="17803"/>
                    <a:pt x="21408" y="17957"/>
                    <a:pt x="21431" y="18129"/>
                  </a:cubicBezTo>
                  <a:cubicBezTo>
                    <a:pt x="21452" y="18194"/>
                    <a:pt x="21472" y="18283"/>
                    <a:pt x="21495" y="18368"/>
                  </a:cubicBezTo>
                  <a:cubicBezTo>
                    <a:pt x="21600" y="18670"/>
                    <a:pt x="21600" y="18715"/>
                    <a:pt x="21495" y="18866"/>
                  </a:cubicBezTo>
                  <a:cubicBezTo>
                    <a:pt x="21408" y="18975"/>
                    <a:pt x="21280" y="19085"/>
                    <a:pt x="21216" y="19150"/>
                  </a:cubicBezTo>
                  <a:cubicBezTo>
                    <a:pt x="21303" y="19215"/>
                    <a:pt x="21303" y="19215"/>
                    <a:pt x="21303" y="19215"/>
                  </a:cubicBezTo>
                  <a:cubicBezTo>
                    <a:pt x="21239" y="19236"/>
                    <a:pt x="21239" y="19236"/>
                    <a:pt x="21239" y="19236"/>
                  </a:cubicBezTo>
                  <a:cubicBezTo>
                    <a:pt x="21067" y="19301"/>
                    <a:pt x="20960" y="19345"/>
                    <a:pt x="20919" y="19366"/>
                  </a:cubicBezTo>
                  <a:cubicBezTo>
                    <a:pt x="20899" y="19386"/>
                    <a:pt x="20899" y="19386"/>
                    <a:pt x="20855" y="19386"/>
                  </a:cubicBezTo>
                  <a:cubicBezTo>
                    <a:pt x="20747" y="19386"/>
                    <a:pt x="20514" y="19215"/>
                    <a:pt x="20471" y="19085"/>
                  </a:cubicBezTo>
                  <a:cubicBezTo>
                    <a:pt x="20448" y="19040"/>
                    <a:pt x="20407" y="19019"/>
                    <a:pt x="20386" y="19019"/>
                  </a:cubicBezTo>
                  <a:cubicBezTo>
                    <a:pt x="20343" y="19019"/>
                    <a:pt x="20299" y="19040"/>
                    <a:pt x="20258" y="19105"/>
                  </a:cubicBezTo>
                  <a:cubicBezTo>
                    <a:pt x="20235" y="19170"/>
                    <a:pt x="20215" y="19191"/>
                    <a:pt x="20215" y="19236"/>
                  </a:cubicBezTo>
                  <a:cubicBezTo>
                    <a:pt x="20215" y="19256"/>
                    <a:pt x="20215" y="19301"/>
                    <a:pt x="20151" y="19301"/>
                  </a:cubicBezTo>
                  <a:cubicBezTo>
                    <a:pt x="20130" y="19301"/>
                    <a:pt x="20130" y="19301"/>
                    <a:pt x="20107" y="19301"/>
                  </a:cubicBezTo>
                  <a:cubicBezTo>
                    <a:pt x="20066" y="19301"/>
                    <a:pt x="20023" y="19277"/>
                    <a:pt x="20002" y="19277"/>
                  </a:cubicBezTo>
                  <a:cubicBezTo>
                    <a:pt x="19938" y="19277"/>
                    <a:pt x="19851" y="19301"/>
                    <a:pt x="19703" y="19366"/>
                  </a:cubicBezTo>
                  <a:cubicBezTo>
                    <a:pt x="19618" y="19410"/>
                    <a:pt x="19574" y="19431"/>
                    <a:pt x="19554" y="19431"/>
                  </a:cubicBezTo>
                  <a:cubicBezTo>
                    <a:pt x="19490" y="19475"/>
                    <a:pt x="19490" y="19475"/>
                    <a:pt x="19339" y="19496"/>
                  </a:cubicBezTo>
                  <a:cubicBezTo>
                    <a:pt x="19254" y="19517"/>
                    <a:pt x="19234" y="19537"/>
                    <a:pt x="19214" y="19602"/>
                  </a:cubicBezTo>
                  <a:cubicBezTo>
                    <a:pt x="19214" y="19647"/>
                    <a:pt x="19190" y="19712"/>
                    <a:pt x="19106" y="19798"/>
                  </a:cubicBezTo>
                  <a:cubicBezTo>
                    <a:pt x="19022" y="19863"/>
                    <a:pt x="18998" y="19907"/>
                    <a:pt x="18978" y="19928"/>
                  </a:cubicBezTo>
                  <a:cubicBezTo>
                    <a:pt x="18978" y="19928"/>
                    <a:pt x="18957" y="19972"/>
                    <a:pt x="18934" y="19972"/>
                  </a:cubicBezTo>
                  <a:cubicBezTo>
                    <a:pt x="18914" y="19972"/>
                    <a:pt x="18893" y="19952"/>
                    <a:pt x="18870" y="19928"/>
                  </a:cubicBezTo>
                  <a:cubicBezTo>
                    <a:pt x="18870" y="19907"/>
                    <a:pt x="18870" y="19907"/>
                    <a:pt x="18870" y="19907"/>
                  </a:cubicBezTo>
                  <a:cubicBezTo>
                    <a:pt x="18829" y="19887"/>
                    <a:pt x="18806" y="19842"/>
                    <a:pt x="18806" y="19821"/>
                  </a:cubicBezTo>
                  <a:cubicBezTo>
                    <a:pt x="18786" y="19756"/>
                    <a:pt x="18786" y="19756"/>
                    <a:pt x="18722" y="19756"/>
                  </a:cubicBezTo>
                  <a:cubicBezTo>
                    <a:pt x="18573" y="19756"/>
                    <a:pt x="18381" y="19756"/>
                    <a:pt x="18274" y="19647"/>
                  </a:cubicBezTo>
                  <a:cubicBezTo>
                    <a:pt x="18253" y="19626"/>
                    <a:pt x="18210" y="19602"/>
                    <a:pt x="18169" y="19602"/>
                  </a:cubicBezTo>
                  <a:cubicBezTo>
                    <a:pt x="18041" y="19602"/>
                    <a:pt x="17869" y="19671"/>
                    <a:pt x="17761" y="19691"/>
                  </a:cubicBezTo>
                  <a:cubicBezTo>
                    <a:pt x="17697" y="19736"/>
                    <a:pt x="17677" y="19777"/>
                    <a:pt x="17657" y="19887"/>
                  </a:cubicBezTo>
                  <a:cubicBezTo>
                    <a:pt x="17633" y="19952"/>
                    <a:pt x="17613" y="20017"/>
                    <a:pt x="17569" y="20082"/>
                  </a:cubicBezTo>
                  <a:cubicBezTo>
                    <a:pt x="17549" y="20147"/>
                    <a:pt x="17529" y="20188"/>
                    <a:pt x="17505" y="20212"/>
                  </a:cubicBezTo>
                  <a:cubicBezTo>
                    <a:pt x="17485" y="20298"/>
                    <a:pt x="17465" y="20342"/>
                    <a:pt x="17357" y="20384"/>
                  </a:cubicBezTo>
                  <a:cubicBezTo>
                    <a:pt x="17293" y="20407"/>
                    <a:pt x="17293" y="20428"/>
                    <a:pt x="17336" y="20558"/>
                  </a:cubicBezTo>
                  <a:cubicBezTo>
                    <a:pt x="17357" y="20603"/>
                    <a:pt x="17377" y="20665"/>
                    <a:pt x="17377" y="20730"/>
                  </a:cubicBezTo>
                  <a:cubicBezTo>
                    <a:pt x="17400" y="20905"/>
                    <a:pt x="17336" y="20990"/>
                    <a:pt x="17272" y="21100"/>
                  </a:cubicBezTo>
                  <a:cubicBezTo>
                    <a:pt x="17249" y="21144"/>
                    <a:pt x="17229" y="21186"/>
                    <a:pt x="17208" y="21230"/>
                  </a:cubicBezTo>
                  <a:cubicBezTo>
                    <a:pt x="17144" y="21360"/>
                    <a:pt x="17060" y="21381"/>
                    <a:pt x="17037" y="21381"/>
                  </a:cubicBezTo>
                  <a:cubicBezTo>
                    <a:pt x="16952" y="21381"/>
                    <a:pt x="16888" y="21316"/>
                    <a:pt x="16888" y="21209"/>
                  </a:cubicBezTo>
                  <a:cubicBezTo>
                    <a:pt x="16888" y="21165"/>
                    <a:pt x="16888" y="21165"/>
                    <a:pt x="16865" y="21165"/>
                  </a:cubicBezTo>
                  <a:cubicBezTo>
                    <a:pt x="16845" y="21165"/>
                    <a:pt x="16804" y="21165"/>
                    <a:pt x="16717" y="21230"/>
                  </a:cubicBezTo>
                  <a:cubicBezTo>
                    <a:pt x="16612" y="21295"/>
                    <a:pt x="16548" y="21316"/>
                    <a:pt x="16420" y="21340"/>
                  </a:cubicBezTo>
                  <a:cubicBezTo>
                    <a:pt x="16356" y="21340"/>
                    <a:pt x="16292" y="21360"/>
                    <a:pt x="16184" y="21381"/>
                  </a:cubicBezTo>
                  <a:cubicBezTo>
                    <a:pt x="16100" y="21405"/>
                    <a:pt x="16036" y="21425"/>
                    <a:pt x="15972" y="21425"/>
                  </a:cubicBezTo>
                  <a:cubicBezTo>
                    <a:pt x="15843" y="21470"/>
                    <a:pt x="15736" y="21491"/>
                    <a:pt x="15567" y="21556"/>
                  </a:cubicBezTo>
                  <a:cubicBezTo>
                    <a:pt x="15500" y="21576"/>
                    <a:pt x="15439" y="21600"/>
                    <a:pt x="15352" y="2160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0" name="Google Shape;4060;p152"/>
            <p:cNvSpPr/>
            <p:nvPr/>
          </p:nvSpPr>
          <p:spPr>
            <a:xfrm>
              <a:off x="3665078" y="1550154"/>
              <a:ext cx="2473428" cy="2402805"/>
            </a:xfrm>
            <a:custGeom>
              <a:avLst/>
              <a:gdLst/>
              <a:ahLst/>
              <a:cxnLst/>
              <a:rect l="0" t="0" r="0" b="0"/>
              <a:pathLst>
                <a:path w="21571" h="21600" extrusionOk="0">
                  <a:moveTo>
                    <a:pt x="14351" y="85"/>
                  </a:moveTo>
                  <a:cubicBezTo>
                    <a:pt x="14414" y="85"/>
                    <a:pt x="14478" y="150"/>
                    <a:pt x="14542" y="259"/>
                  </a:cubicBezTo>
                  <a:cubicBezTo>
                    <a:pt x="14646" y="410"/>
                    <a:pt x="14669" y="454"/>
                    <a:pt x="14817" y="475"/>
                  </a:cubicBezTo>
                  <a:cubicBezTo>
                    <a:pt x="14964" y="495"/>
                    <a:pt x="14924" y="646"/>
                    <a:pt x="15007" y="755"/>
                  </a:cubicBezTo>
                  <a:cubicBezTo>
                    <a:pt x="15071" y="840"/>
                    <a:pt x="15135" y="1058"/>
                    <a:pt x="15178" y="1144"/>
                  </a:cubicBezTo>
                  <a:cubicBezTo>
                    <a:pt x="15219" y="1229"/>
                    <a:pt x="15262" y="1294"/>
                    <a:pt x="15346" y="1294"/>
                  </a:cubicBezTo>
                  <a:cubicBezTo>
                    <a:pt x="15389" y="1294"/>
                    <a:pt x="15410" y="1294"/>
                    <a:pt x="15453" y="1274"/>
                  </a:cubicBezTo>
                  <a:cubicBezTo>
                    <a:pt x="15560" y="1209"/>
                    <a:pt x="15644" y="1123"/>
                    <a:pt x="15708" y="1123"/>
                  </a:cubicBezTo>
                  <a:cubicBezTo>
                    <a:pt x="15728" y="1123"/>
                    <a:pt x="15748" y="1144"/>
                    <a:pt x="15771" y="1144"/>
                  </a:cubicBezTo>
                  <a:cubicBezTo>
                    <a:pt x="15855" y="1209"/>
                    <a:pt x="15855" y="1318"/>
                    <a:pt x="15962" y="1318"/>
                  </a:cubicBezTo>
                  <a:cubicBezTo>
                    <a:pt x="15962" y="1318"/>
                    <a:pt x="15982" y="1318"/>
                    <a:pt x="16003" y="1294"/>
                  </a:cubicBezTo>
                  <a:cubicBezTo>
                    <a:pt x="16153" y="1253"/>
                    <a:pt x="16153" y="1253"/>
                    <a:pt x="16280" y="1144"/>
                  </a:cubicBezTo>
                  <a:cubicBezTo>
                    <a:pt x="16364" y="1079"/>
                    <a:pt x="16384" y="1058"/>
                    <a:pt x="16428" y="1058"/>
                  </a:cubicBezTo>
                  <a:cubicBezTo>
                    <a:pt x="16448" y="1058"/>
                    <a:pt x="16491" y="1079"/>
                    <a:pt x="16535" y="1100"/>
                  </a:cubicBezTo>
                  <a:cubicBezTo>
                    <a:pt x="16598" y="1144"/>
                    <a:pt x="16682" y="1144"/>
                    <a:pt x="16766" y="1144"/>
                  </a:cubicBezTo>
                  <a:cubicBezTo>
                    <a:pt x="16830" y="1144"/>
                    <a:pt x="16914" y="1144"/>
                    <a:pt x="16957" y="1123"/>
                  </a:cubicBezTo>
                  <a:cubicBezTo>
                    <a:pt x="16957" y="1123"/>
                    <a:pt x="16957" y="1123"/>
                    <a:pt x="16980" y="1123"/>
                  </a:cubicBezTo>
                  <a:cubicBezTo>
                    <a:pt x="17044" y="1123"/>
                    <a:pt x="17064" y="1188"/>
                    <a:pt x="17044" y="1359"/>
                  </a:cubicBezTo>
                  <a:cubicBezTo>
                    <a:pt x="17021" y="1533"/>
                    <a:pt x="17212" y="1728"/>
                    <a:pt x="16980" y="1901"/>
                  </a:cubicBezTo>
                  <a:cubicBezTo>
                    <a:pt x="16726" y="2072"/>
                    <a:pt x="16535" y="2332"/>
                    <a:pt x="16448" y="2462"/>
                  </a:cubicBezTo>
                  <a:cubicBezTo>
                    <a:pt x="16384" y="2571"/>
                    <a:pt x="16301" y="2721"/>
                    <a:pt x="16555" y="2765"/>
                  </a:cubicBezTo>
                  <a:cubicBezTo>
                    <a:pt x="16810" y="2786"/>
                    <a:pt x="16873" y="2765"/>
                    <a:pt x="17044" y="2806"/>
                  </a:cubicBezTo>
                  <a:cubicBezTo>
                    <a:pt x="17105" y="2830"/>
                    <a:pt x="17128" y="2830"/>
                    <a:pt x="17148" y="2830"/>
                  </a:cubicBezTo>
                  <a:cubicBezTo>
                    <a:pt x="17212" y="2830"/>
                    <a:pt x="17212" y="2786"/>
                    <a:pt x="17319" y="2656"/>
                  </a:cubicBezTo>
                  <a:cubicBezTo>
                    <a:pt x="17466" y="2482"/>
                    <a:pt x="17466" y="2482"/>
                    <a:pt x="17677" y="2311"/>
                  </a:cubicBezTo>
                  <a:cubicBezTo>
                    <a:pt x="17912" y="2137"/>
                    <a:pt x="17805" y="2008"/>
                    <a:pt x="18059" y="2008"/>
                  </a:cubicBezTo>
                  <a:cubicBezTo>
                    <a:pt x="18059" y="2137"/>
                    <a:pt x="18103" y="2332"/>
                    <a:pt x="18250" y="2462"/>
                  </a:cubicBezTo>
                  <a:cubicBezTo>
                    <a:pt x="18421" y="2612"/>
                    <a:pt x="18334" y="2830"/>
                    <a:pt x="18166" y="3045"/>
                  </a:cubicBezTo>
                  <a:cubicBezTo>
                    <a:pt x="17996" y="3240"/>
                    <a:pt x="17975" y="3346"/>
                    <a:pt x="17996" y="3541"/>
                  </a:cubicBezTo>
                  <a:cubicBezTo>
                    <a:pt x="18039" y="3735"/>
                    <a:pt x="18059" y="4210"/>
                    <a:pt x="18059" y="4404"/>
                  </a:cubicBezTo>
                  <a:cubicBezTo>
                    <a:pt x="18059" y="4599"/>
                    <a:pt x="17764" y="4947"/>
                    <a:pt x="17637" y="5118"/>
                  </a:cubicBezTo>
                  <a:cubicBezTo>
                    <a:pt x="17510" y="5268"/>
                    <a:pt x="17168" y="5507"/>
                    <a:pt x="16980" y="5637"/>
                  </a:cubicBezTo>
                  <a:cubicBezTo>
                    <a:pt x="16789" y="5790"/>
                    <a:pt x="16850" y="6005"/>
                    <a:pt x="16957" y="6220"/>
                  </a:cubicBezTo>
                  <a:cubicBezTo>
                    <a:pt x="17044" y="6415"/>
                    <a:pt x="16914" y="6480"/>
                    <a:pt x="16850" y="6783"/>
                  </a:cubicBezTo>
                  <a:cubicBezTo>
                    <a:pt x="16789" y="7019"/>
                    <a:pt x="17128" y="7040"/>
                    <a:pt x="17255" y="7040"/>
                  </a:cubicBezTo>
                  <a:cubicBezTo>
                    <a:pt x="17299" y="7040"/>
                    <a:pt x="17319" y="7040"/>
                    <a:pt x="17319" y="7040"/>
                  </a:cubicBezTo>
                  <a:cubicBezTo>
                    <a:pt x="17319" y="7040"/>
                    <a:pt x="17510" y="7323"/>
                    <a:pt x="17764" y="7453"/>
                  </a:cubicBezTo>
                  <a:cubicBezTo>
                    <a:pt x="18039" y="7582"/>
                    <a:pt x="18103" y="7712"/>
                    <a:pt x="18334" y="7777"/>
                  </a:cubicBezTo>
                  <a:cubicBezTo>
                    <a:pt x="18548" y="7842"/>
                    <a:pt x="18525" y="8057"/>
                    <a:pt x="18696" y="8358"/>
                  </a:cubicBezTo>
                  <a:cubicBezTo>
                    <a:pt x="18843" y="8661"/>
                    <a:pt x="19439" y="8747"/>
                    <a:pt x="19607" y="8876"/>
                  </a:cubicBezTo>
                  <a:cubicBezTo>
                    <a:pt x="19778" y="9030"/>
                    <a:pt x="20096" y="9330"/>
                    <a:pt x="19969" y="9419"/>
                  </a:cubicBezTo>
                  <a:cubicBezTo>
                    <a:pt x="19841" y="9525"/>
                    <a:pt x="19798" y="9764"/>
                    <a:pt x="19861" y="9958"/>
                  </a:cubicBezTo>
                  <a:cubicBezTo>
                    <a:pt x="19925" y="10153"/>
                    <a:pt x="19989" y="10218"/>
                    <a:pt x="19841" y="10433"/>
                  </a:cubicBezTo>
                  <a:cubicBezTo>
                    <a:pt x="19671" y="10628"/>
                    <a:pt x="19607" y="10648"/>
                    <a:pt x="19480" y="10928"/>
                  </a:cubicBezTo>
                  <a:cubicBezTo>
                    <a:pt x="19332" y="11188"/>
                    <a:pt x="19607" y="11232"/>
                    <a:pt x="19627" y="11491"/>
                  </a:cubicBezTo>
                  <a:cubicBezTo>
                    <a:pt x="19671" y="11751"/>
                    <a:pt x="19798" y="11966"/>
                    <a:pt x="19841" y="12116"/>
                  </a:cubicBezTo>
                  <a:cubicBezTo>
                    <a:pt x="19861" y="12290"/>
                    <a:pt x="20264" y="12334"/>
                    <a:pt x="20454" y="12355"/>
                  </a:cubicBezTo>
                  <a:cubicBezTo>
                    <a:pt x="20645" y="12399"/>
                    <a:pt x="20752" y="12700"/>
                    <a:pt x="20689" y="12788"/>
                  </a:cubicBezTo>
                  <a:cubicBezTo>
                    <a:pt x="20625" y="12895"/>
                    <a:pt x="20518" y="12895"/>
                    <a:pt x="20562" y="13004"/>
                  </a:cubicBezTo>
                  <a:cubicBezTo>
                    <a:pt x="20582" y="13089"/>
                    <a:pt x="20729" y="13133"/>
                    <a:pt x="20729" y="13133"/>
                  </a:cubicBezTo>
                  <a:cubicBezTo>
                    <a:pt x="20752" y="13133"/>
                    <a:pt x="20773" y="13154"/>
                    <a:pt x="20645" y="13328"/>
                  </a:cubicBezTo>
                  <a:cubicBezTo>
                    <a:pt x="20498" y="13567"/>
                    <a:pt x="20752" y="13823"/>
                    <a:pt x="21007" y="14041"/>
                  </a:cubicBezTo>
                  <a:cubicBezTo>
                    <a:pt x="21282" y="14233"/>
                    <a:pt x="20984" y="14666"/>
                    <a:pt x="20880" y="14861"/>
                  </a:cubicBezTo>
                  <a:cubicBezTo>
                    <a:pt x="20793" y="15076"/>
                    <a:pt x="20859" y="15165"/>
                    <a:pt x="20880" y="15400"/>
                  </a:cubicBezTo>
                  <a:cubicBezTo>
                    <a:pt x="20920" y="15639"/>
                    <a:pt x="20689" y="16005"/>
                    <a:pt x="20498" y="16199"/>
                  </a:cubicBezTo>
                  <a:cubicBezTo>
                    <a:pt x="20287" y="16394"/>
                    <a:pt x="20223" y="16482"/>
                    <a:pt x="20371" y="16697"/>
                  </a:cubicBezTo>
                  <a:cubicBezTo>
                    <a:pt x="20498" y="16936"/>
                    <a:pt x="20689" y="16998"/>
                    <a:pt x="20752" y="17281"/>
                  </a:cubicBezTo>
                  <a:cubicBezTo>
                    <a:pt x="20816" y="17541"/>
                    <a:pt x="20859" y="17712"/>
                    <a:pt x="21111" y="17776"/>
                  </a:cubicBezTo>
                  <a:cubicBezTo>
                    <a:pt x="21366" y="17841"/>
                    <a:pt x="21302" y="18036"/>
                    <a:pt x="21409" y="18340"/>
                  </a:cubicBezTo>
                  <a:cubicBezTo>
                    <a:pt x="21513" y="18640"/>
                    <a:pt x="21513" y="18684"/>
                    <a:pt x="21409" y="18814"/>
                  </a:cubicBezTo>
                  <a:cubicBezTo>
                    <a:pt x="21302" y="18944"/>
                    <a:pt x="21111" y="19118"/>
                    <a:pt x="21111" y="19118"/>
                  </a:cubicBezTo>
                  <a:cubicBezTo>
                    <a:pt x="21111" y="19118"/>
                    <a:pt x="21134" y="19138"/>
                    <a:pt x="21175" y="19183"/>
                  </a:cubicBezTo>
                  <a:cubicBezTo>
                    <a:pt x="21047" y="19224"/>
                    <a:pt x="20900" y="19268"/>
                    <a:pt x="20859" y="19289"/>
                  </a:cubicBezTo>
                  <a:cubicBezTo>
                    <a:pt x="20859" y="19312"/>
                    <a:pt x="20836" y="19312"/>
                    <a:pt x="20816" y="19312"/>
                  </a:cubicBezTo>
                  <a:cubicBezTo>
                    <a:pt x="20729" y="19312"/>
                    <a:pt x="20518" y="19159"/>
                    <a:pt x="20454" y="19053"/>
                  </a:cubicBezTo>
                  <a:cubicBezTo>
                    <a:pt x="20434" y="18988"/>
                    <a:pt x="20391" y="18944"/>
                    <a:pt x="20350" y="18944"/>
                  </a:cubicBezTo>
                  <a:cubicBezTo>
                    <a:pt x="20287" y="18944"/>
                    <a:pt x="20243" y="18964"/>
                    <a:pt x="20200" y="19053"/>
                  </a:cubicBezTo>
                  <a:cubicBezTo>
                    <a:pt x="20116" y="19183"/>
                    <a:pt x="20159" y="19224"/>
                    <a:pt x="20116" y="19224"/>
                  </a:cubicBezTo>
                  <a:cubicBezTo>
                    <a:pt x="20116" y="19224"/>
                    <a:pt x="20096" y="19224"/>
                    <a:pt x="20073" y="19224"/>
                  </a:cubicBezTo>
                  <a:cubicBezTo>
                    <a:pt x="20032" y="19203"/>
                    <a:pt x="19989" y="19203"/>
                    <a:pt x="19969" y="19203"/>
                  </a:cubicBezTo>
                  <a:cubicBezTo>
                    <a:pt x="19905" y="19203"/>
                    <a:pt x="19818" y="19224"/>
                    <a:pt x="19650" y="19289"/>
                  </a:cubicBezTo>
                  <a:cubicBezTo>
                    <a:pt x="19416" y="19398"/>
                    <a:pt x="19523" y="19377"/>
                    <a:pt x="19309" y="19418"/>
                  </a:cubicBezTo>
                  <a:cubicBezTo>
                    <a:pt x="19098" y="19463"/>
                    <a:pt x="19205" y="19569"/>
                    <a:pt x="19034" y="19722"/>
                  </a:cubicBezTo>
                  <a:cubicBezTo>
                    <a:pt x="18930" y="19828"/>
                    <a:pt x="18930" y="19872"/>
                    <a:pt x="18907" y="19872"/>
                  </a:cubicBezTo>
                  <a:cubicBezTo>
                    <a:pt x="18907" y="19872"/>
                    <a:pt x="18887" y="19872"/>
                    <a:pt x="18866" y="19852"/>
                  </a:cubicBezTo>
                  <a:cubicBezTo>
                    <a:pt x="18803" y="19763"/>
                    <a:pt x="18843" y="19678"/>
                    <a:pt x="18696" y="19678"/>
                  </a:cubicBezTo>
                  <a:cubicBezTo>
                    <a:pt x="18548" y="19678"/>
                    <a:pt x="18378" y="19678"/>
                    <a:pt x="18270" y="19569"/>
                  </a:cubicBezTo>
                  <a:cubicBezTo>
                    <a:pt x="18250" y="19548"/>
                    <a:pt x="18187" y="19528"/>
                    <a:pt x="18146" y="19528"/>
                  </a:cubicBezTo>
                  <a:cubicBezTo>
                    <a:pt x="18019" y="19528"/>
                    <a:pt x="17848" y="19592"/>
                    <a:pt x="17741" y="19613"/>
                  </a:cubicBezTo>
                  <a:cubicBezTo>
                    <a:pt x="17594" y="19678"/>
                    <a:pt x="17614" y="19828"/>
                    <a:pt x="17510" y="20023"/>
                  </a:cubicBezTo>
                  <a:cubicBezTo>
                    <a:pt x="17423" y="20217"/>
                    <a:pt x="17466" y="20241"/>
                    <a:pt x="17319" y="20306"/>
                  </a:cubicBezTo>
                  <a:cubicBezTo>
                    <a:pt x="17168" y="20347"/>
                    <a:pt x="17299" y="20500"/>
                    <a:pt x="17319" y="20692"/>
                  </a:cubicBezTo>
                  <a:cubicBezTo>
                    <a:pt x="17339" y="20910"/>
                    <a:pt x="17255" y="20975"/>
                    <a:pt x="17148" y="21170"/>
                  </a:cubicBezTo>
                  <a:cubicBezTo>
                    <a:pt x="17105" y="21255"/>
                    <a:pt x="17064" y="21299"/>
                    <a:pt x="17021" y="21299"/>
                  </a:cubicBezTo>
                  <a:cubicBezTo>
                    <a:pt x="16957" y="21299"/>
                    <a:pt x="16914" y="21255"/>
                    <a:pt x="16914" y="21170"/>
                  </a:cubicBezTo>
                  <a:cubicBezTo>
                    <a:pt x="16914" y="21105"/>
                    <a:pt x="16894" y="21084"/>
                    <a:pt x="16850" y="21084"/>
                  </a:cubicBezTo>
                  <a:cubicBezTo>
                    <a:pt x="16810" y="21084"/>
                    <a:pt x="16746" y="21105"/>
                    <a:pt x="16682" y="21146"/>
                  </a:cubicBezTo>
                  <a:cubicBezTo>
                    <a:pt x="16535" y="21255"/>
                    <a:pt x="16448" y="21234"/>
                    <a:pt x="16153" y="21299"/>
                  </a:cubicBezTo>
                  <a:cubicBezTo>
                    <a:pt x="15878" y="21385"/>
                    <a:pt x="15791" y="21385"/>
                    <a:pt x="15537" y="21470"/>
                  </a:cubicBezTo>
                  <a:cubicBezTo>
                    <a:pt x="15493" y="21494"/>
                    <a:pt x="15410" y="21515"/>
                    <a:pt x="15346" y="21515"/>
                  </a:cubicBezTo>
                  <a:cubicBezTo>
                    <a:pt x="15091" y="21515"/>
                    <a:pt x="14796" y="21429"/>
                    <a:pt x="14646" y="21405"/>
                  </a:cubicBezTo>
                  <a:cubicBezTo>
                    <a:pt x="14414" y="21385"/>
                    <a:pt x="14267" y="21405"/>
                    <a:pt x="14160" y="21385"/>
                  </a:cubicBezTo>
                  <a:cubicBezTo>
                    <a:pt x="14076" y="21341"/>
                    <a:pt x="14244" y="21211"/>
                    <a:pt x="14053" y="21170"/>
                  </a:cubicBezTo>
                  <a:cubicBezTo>
                    <a:pt x="13842" y="21146"/>
                    <a:pt x="13735" y="20996"/>
                    <a:pt x="13587" y="20931"/>
                  </a:cubicBezTo>
                  <a:cubicBezTo>
                    <a:pt x="13460" y="20866"/>
                    <a:pt x="13524" y="20736"/>
                    <a:pt x="13483" y="20736"/>
                  </a:cubicBezTo>
                  <a:cubicBezTo>
                    <a:pt x="13483" y="20736"/>
                    <a:pt x="13460" y="20760"/>
                    <a:pt x="13440" y="20780"/>
                  </a:cubicBezTo>
                  <a:cubicBezTo>
                    <a:pt x="13289" y="20866"/>
                    <a:pt x="13289" y="20951"/>
                    <a:pt x="13121" y="20975"/>
                  </a:cubicBezTo>
                  <a:cubicBezTo>
                    <a:pt x="13101" y="20975"/>
                    <a:pt x="13078" y="20975"/>
                    <a:pt x="13058" y="20975"/>
                  </a:cubicBezTo>
                  <a:cubicBezTo>
                    <a:pt x="13014" y="20975"/>
                    <a:pt x="12994" y="20975"/>
                    <a:pt x="12974" y="20975"/>
                  </a:cubicBezTo>
                  <a:cubicBezTo>
                    <a:pt x="12974" y="20975"/>
                    <a:pt x="12951" y="20975"/>
                    <a:pt x="12910" y="21061"/>
                  </a:cubicBezTo>
                  <a:cubicBezTo>
                    <a:pt x="12823" y="21211"/>
                    <a:pt x="12740" y="21234"/>
                    <a:pt x="12592" y="21405"/>
                  </a:cubicBezTo>
                  <a:cubicBezTo>
                    <a:pt x="12549" y="21450"/>
                    <a:pt x="12528" y="21470"/>
                    <a:pt x="12485" y="21470"/>
                  </a:cubicBezTo>
                  <a:cubicBezTo>
                    <a:pt x="12381" y="21470"/>
                    <a:pt x="12294" y="21320"/>
                    <a:pt x="12230" y="21276"/>
                  </a:cubicBezTo>
                  <a:cubicBezTo>
                    <a:pt x="12123" y="21234"/>
                    <a:pt x="12123" y="21105"/>
                    <a:pt x="12187" y="20975"/>
                  </a:cubicBezTo>
                  <a:cubicBezTo>
                    <a:pt x="12230" y="20845"/>
                    <a:pt x="12210" y="20825"/>
                    <a:pt x="12187" y="20716"/>
                  </a:cubicBezTo>
                  <a:cubicBezTo>
                    <a:pt x="12147" y="20627"/>
                    <a:pt x="12083" y="20586"/>
                    <a:pt x="12083" y="20477"/>
                  </a:cubicBezTo>
                  <a:cubicBezTo>
                    <a:pt x="12083" y="20371"/>
                    <a:pt x="12187" y="20371"/>
                    <a:pt x="12251" y="20306"/>
                  </a:cubicBezTo>
                  <a:cubicBezTo>
                    <a:pt x="12314" y="20217"/>
                    <a:pt x="12210" y="20046"/>
                    <a:pt x="12103" y="20002"/>
                  </a:cubicBezTo>
                  <a:cubicBezTo>
                    <a:pt x="12019" y="19958"/>
                    <a:pt x="12103" y="19787"/>
                    <a:pt x="12019" y="19787"/>
                  </a:cubicBezTo>
                  <a:cubicBezTo>
                    <a:pt x="12019" y="19787"/>
                    <a:pt x="12019" y="19787"/>
                    <a:pt x="11999" y="19808"/>
                  </a:cubicBezTo>
                  <a:lnTo>
                    <a:pt x="11976" y="19808"/>
                  </a:lnTo>
                  <a:cubicBezTo>
                    <a:pt x="11872" y="19808"/>
                    <a:pt x="11808" y="19722"/>
                    <a:pt x="11808" y="19722"/>
                  </a:cubicBezTo>
                  <a:cubicBezTo>
                    <a:pt x="11808" y="19722"/>
                    <a:pt x="11849" y="19463"/>
                    <a:pt x="11765" y="19377"/>
                  </a:cubicBezTo>
                  <a:cubicBezTo>
                    <a:pt x="11701" y="19312"/>
                    <a:pt x="11658" y="19289"/>
                    <a:pt x="11594" y="19289"/>
                  </a:cubicBezTo>
                  <a:cubicBezTo>
                    <a:pt x="11554" y="19289"/>
                    <a:pt x="11530" y="19289"/>
                    <a:pt x="11467" y="19289"/>
                  </a:cubicBezTo>
                  <a:cubicBezTo>
                    <a:pt x="11447" y="19289"/>
                    <a:pt x="11447" y="19289"/>
                    <a:pt x="11447" y="19289"/>
                  </a:cubicBezTo>
                  <a:cubicBezTo>
                    <a:pt x="11299" y="19289"/>
                    <a:pt x="11299" y="19118"/>
                    <a:pt x="11212" y="19053"/>
                  </a:cubicBezTo>
                  <a:cubicBezTo>
                    <a:pt x="11212" y="19029"/>
                    <a:pt x="11212" y="19029"/>
                    <a:pt x="11192" y="19029"/>
                  </a:cubicBezTo>
                  <a:cubicBezTo>
                    <a:pt x="11256" y="18964"/>
                    <a:pt x="11319" y="18900"/>
                    <a:pt x="11426" y="18835"/>
                  </a:cubicBezTo>
                  <a:cubicBezTo>
                    <a:pt x="11617" y="18729"/>
                    <a:pt x="11744" y="18684"/>
                    <a:pt x="11828" y="18534"/>
                  </a:cubicBezTo>
                  <a:cubicBezTo>
                    <a:pt x="11933" y="18404"/>
                    <a:pt x="11999" y="18186"/>
                    <a:pt x="11892" y="18121"/>
                  </a:cubicBezTo>
                  <a:cubicBezTo>
                    <a:pt x="11765" y="18036"/>
                    <a:pt x="11681" y="17886"/>
                    <a:pt x="11765" y="17735"/>
                  </a:cubicBezTo>
                  <a:cubicBezTo>
                    <a:pt x="11828" y="17582"/>
                    <a:pt x="11849" y="17432"/>
                    <a:pt x="11765" y="17367"/>
                  </a:cubicBezTo>
                  <a:cubicBezTo>
                    <a:pt x="11658" y="17281"/>
                    <a:pt x="11530" y="17216"/>
                    <a:pt x="11574" y="17087"/>
                  </a:cubicBezTo>
                  <a:cubicBezTo>
                    <a:pt x="11574" y="16978"/>
                    <a:pt x="11617" y="16718"/>
                    <a:pt x="11426" y="16718"/>
                  </a:cubicBezTo>
                  <a:cubicBezTo>
                    <a:pt x="11403" y="16718"/>
                    <a:pt x="11363" y="16718"/>
                    <a:pt x="11319" y="16739"/>
                  </a:cubicBezTo>
                  <a:cubicBezTo>
                    <a:pt x="11235" y="16762"/>
                    <a:pt x="11172" y="16783"/>
                    <a:pt x="11108" y="16783"/>
                  </a:cubicBezTo>
                  <a:cubicBezTo>
                    <a:pt x="10917" y="16783"/>
                    <a:pt x="10790" y="16677"/>
                    <a:pt x="10874" y="16588"/>
                  </a:cubicBezTo>
                  <a:cubicBezTo>
                    <a:pt x="10981" y="16482"/>
                    <a:pt x="10854" y="16459"/>
                    <a:pt x="10706" y="16459"/>
                  </a:cubicBezTo>
                  <a:cubicBezTo>
                    <a:pt x="10556" y="16459"/>
                    <a:pt x="10515" y="16438"/>
                    <a:pt x="10472" y="16308"/>
                  </a:cubicBezTo>
                  <a:cubicBezTo>
                    <a:pt x="10472" y="16223"/>
                    <a:pt x="10428" y="16134"/>
                    <a:pt x="10365" y="16134"/>
                  </a:cubicBezTo>
                  <a:cubicBezTo>
                    <a:pt x="10344" y="16134"/>
                    <a:pt x="10324" y="16134"/>
                    <a:pt x="10281" y="16158"/>
                  </a:cubicBezTo>
                  <a:cubicBezTo>
                    <a:pt x="10217" y="16223"/>
                    <a:pt x="10110" y="16264"/>
                    <a:pt x="10026" y="16264"/>
                  </a:cubicBezTo>
                  <a:cubicBezTo>
                    <a:pt x="9963" y="16264"/>
                    <a:pt x="9899" y="16243"/>
                    <a:pt x="9858" y="16134"/>
                  </a:cubicBezTo>
                  <a:cubicBezTo>
                    <a:pt x="9815" y="15984"/>
                    <a:pt x="9772" y="15940"/>
                    <a:pt x="9708" y="15940"/>
                  </a:cubicBezTo>
                  <a:cubicBezTo>
                    <a:pt x="9667" y="15940"/>
                    <a:pt x="9644" y="15963"/>
                    <a:pt x="9604" y="15963"/>
                  </a:cubicBezTo>
                  <a:cubicBezTo>
                    <a:pt x="9581" y="15963"/>
                    <a:pt x="9560" y="15963"/>
                    <a:pt x="9560" y="15963"/>
                  </a:cubicBezTo>
                  <a:cubicBezTo>
                    <a:pt x="9433" y="15963"/>
                    <a:pt x="9326" y="15875"/>
                    <a:pt x="9242" y="15789"/>
                  </a:cubicBezTo>
                  <a:cubicBezTo>
                    <a:pt x="9222" y="15748"/>
                    <a:pt x="9199" y="15748"/>
                    <a:pt x="9179" y="15748"/>
                  </a:cubicBezTo>
                  <a:cubicBezTo>
                    <a:pt x="9135" y="15748"/>
                    <a:pt x="9115" y="15748"/>
                    <a:pt x="9095" y="15748"/>
                  </a:cubicBezTo>
                  <a:cubicBezTo>
                    <a:pt x="9051" y="15748"/>
                    <a:pt x="9031" y="15748"/>
                    <a:pt x="9008" y="15704"/>
                  </a:cubicBezTo>
                  <a:cubicBezTo>
                    <a:pt x="8944" y="15616"/>
                    <a:pt x="9008" y="15530"/>
                    <a:pt x="8944" y="15530"/>
                  </a:cubicBezTo>
                  <a:cubicBezTo>
                    <a:pt x="8924" y="15530"/>
                    <a:pt x="8904" y="15530"/>
                    <a:pt x="8881" y="15530"/>
                  </a:cubicBezTo>
                  <a:cubicBezTo>
                    <a:pt x="8733" y="15595"/>
                    <a:pt x="8606" y="15704"/>
                    <a:pt x="8415" y="15813"/>
                  </a:cubicBezTo>
                  <a:cubicBezTo>
                    <a:pt x="8288" y="15875"/>
                    <a:pt x="8204" y="15940"/>
                    <a:pt x="8120" y="15940"/>
                  </a:cubicBezTo>
                  <a:cubicBezTo>
                    <a:pt x="8076" y="15940"/>
                    <a:pt x="8013" y="15899"/>
                    <a:pt x="7969" y="15834"/>
                  </a:cubicBezTo>
                  <a:cubicBezTo>
                    <a:pt x="7842" y="15660"/>
                    <a:pt x="7715" y="15554"/>
                    <a:pt x="7674" y="15465"/>
                  </a:cubicBezTo>
                  <a:cubicBezTo>
                    <a:pt x="7651" y="15400"/>
                    <a:pt x="7611" y="15400"/>
                    <a:pt x="7567" y="15400"/>
                  </a:cubicBezTo>
                  <a:cubicBezTo>
                    <a:pt x="7524" y="15400"/>
                    <a:pt x="7483" y="15400"/>
                    <a:pt x="7483" y="15400"/>
                  </a:cubicBezTo>
                  <a:cubicBezTo>
                    <a:pt x="7483" y="15400"/>
                    <a:pt x="7463" y="15595"/>
                    <a:pt x="7376" y="15595"/>
                  </a:cubicBezTo>
                  <a:cubicBezTo>
                    <a:pt x="7376" y="15595"/>
                    <a:pt x="7376" y="15595"/>
                    <a:pt x="7356" y="15595"/>
                  </a:cubicBezTo>
                  <a:cubicBezTo>
                    <a:pt x="7249" y="15530"/>
                    <a:pt x="6847" y="15271"/>
                    <a:pt x="6847" y="15271"/>
                  </a:cubicBezTo>
                  <a:cubicBezTo>
                    <a:pt x="6847" y="15271"/>
                    <a:pt x="6740" y="15229"/>
                    <a:pt x="6676" y="15035"/>
                  </a:cubicBezTo>
                  <a:cubicBezTo>
                    <a:pt x="6593" y="14840"/>
                    <a:pt x="6422" y="14817"/>
                    <a:pt x="6361" y="14711"/>
                  </a:cubicBezTo>
                  <a:cubicBezTo>
                    <a:pt x="6274" y="14601"/>
                    <a:pt x="6107" y="14451"/>
                    <a:pt x="6063" y="14277"/>
                  </a:cubicBezTo>
                  <a:cubicBezTo>
                    <a:pt x="6000" y="14106"/>
                    <a:pt x="6000" y="13976"/>
                    <a:pt x="6127" y="13823"/>
                  </a:cubicBezTo>
                  <a:cubicBezTo>
                    <a:pt x="6254" y="13673"/>
                    <a:pt x="6274" y="13758"/>
                    <a:pt x="6381" y="13673"/>
                  </a:cubicBezTo>
                  <a:cubicBezTo>
                    <a:pt x="6465" y="13608"/>
                    <a:pt x="6295" y="13522"/>
                    <a:pt x="6211" y="13434"/>
                  </a:cubicBezTo>
                  <a:cubicBezTo>
                    <a:pt x="6107" y="13328"/>
                    <a:pt x="6127" y="13242"/>
                    <a:pt x="6167" y="12983"/>
                  </a:cubicBezTo>
                  <a:cubicBezTo>
                    <a:pt x="6231" y="12724"/>
                    <a:pt x="6402" y="12659"/>
                    <a:pt x="6422" y="12529"/>
                  </a:cubicBezTo>
                  <a:cubicBezTo>
                    <a:pt x="6445" y="12399"/>
                    <a:pt x="6381" y="12311"/>
                    <a:pt x="6361" y="12161"/>
                  </a:cubicBezTo>
                  <a:cubicBezTo>
                    <a:pt x="6318" y="12010"/>
                    <a:pt x="6295" y="11577"/>
                    <a:pt x="6402" y="11447"/>
                  </a:cubicBezTo>
                  <a:cubicBezTo>
                    <a:pt x="6485" y="11317"/>
                    <a:pt x="6613" y="11167"/>
                    <a:pt x="6529" y="11082"/>
                  </a:cubicBezTo>
                  <a:cubicBezTo>
                    <a:pt x="6485" y="11037"/>
                    <a:pt x="6465" y="11037"/>
                    <a:pt x="6422" y="11037"/>
                  </a:cubicBezTo>
                  <a:cubicBezTo>
                    <a:pt x="6381" y="11037"/>
                    <a:pt x="6338" y="11058"/>
                    <a:pt x="6295" y="11058"/>
                  </a:cubicBezTo>
                  <a:cubicBezTo>
                    <a:pt x="6254" y="11058"/>
                    <a:pt x="6231" y="11037"/>
                    <a:pt x="6211" y="11017"/>
                  </a:cubicBezTo>
                  <a:cubicBezTo>
                    <a:pt x="6083" y="10952"/>
                    <a:pt x="6127" y="10692"/>
                    <a:pt x="6063" y="10669"/>
                  </a:cubicBezTo>
                  <a:cubicBezTo>
                    <a:pt x="6020" y="10669"/>
                    <a:pt x="6020" y="10669"/>
                    <a:pt x="6000" y="10669"/>
                  </a:cubicBezTo>
                  <a:cubicBezTo>
                    <a:pt x="5979" y="10669"/>
                    <a:pt x="5956" y="10692"/>
                    <a:pt x="5872" y="10757"/>
                  </a:cubicBezTo>
                  <a:cubicBezTo>
                    <a:pt x="5809" y="10822"/>
                    <a:pt x="5702" y="10908"/>
                    <a:pt x="5638" y="10908"/>
                  </a:cubicBezTo>
                  <a:cubicBezTo>
                    <a:pt x="5618" y="10908"/>
                    <a:pt x="5597" y="10887"/>
                    <a:pt x="5597" y="10843"/>
                  </a:cubicBezTo>
                  <a:cubicBezTo>
                    <a:pt x="5554" y="10692"/>
                    <a:pt x="5618" y="10692"/>
                    <a:pt x="5661" y="10628"/>
                  </a:cubicBezTo>
                  <a:cubicBezTo>
                    <a:pt x="5702" y="10542"/>
                    <a:pt x="5470" y="10518"/>
                    <a:pt x="5470" y="10518"/>
                  </a:cubicBezTo>
                  <a:cubicBezTo>
                    <a:pt x="5470" y="10518"/>
                    <a:pt x="5490" y="10433"/>
                    <a:pt x="5534" y="10283"/>
                  </a:cubicBezTo>
                  <a:cubicBezTo>
                    <a:pt x="5597" y="10129"/>
                    <a:pt x="5534" y="9870"/>
                    <a:pt x="5597" y="9805"/>
                  </a:cubicBezTo>
                  <a:cubicBezTo>
                    <a:pt x="5638" y="9720"/>
                    <a:pt x="5788" y="9699"/>
                    <a:pt x="5829" y="9610"/>
                  </a:cubicBezTo>
                  <a:cubicBezTo>
                    <a:pt x="5872" y="9546"/>
                    <a:pt x="5956" y="9354"/>
                    <a:pt x="5829" y="9095"/>
                  </a:cubicBezTo>
                  <a:cubicBezTo>
                    <a:pt x="5702" y="8835"/>
                    <a:pt x="5618" y="8747"/>
                    <a:pt x="5681" y="8617"/>
                  </a:cubicBezTo>
                  <a:cubicBezTo>
                    <a:pt x="5765" y="8487"/>
                    <a:pt x="5681" y="8422"/>
                    <a:pt x="5661" y="8316"/>
                  </a:cubicBezTo>
                  <a:cubicBezTo>
                    <a:pt x="5638" y="8231"/>
                    <a:pt x="5725" y="8122"/>
                    <a:pt x="5852" y="8036"/>
                  </a:cubicBezTo>
                  <a:cubicBezTo>
                    <a:pt x="5979" y="7971"/>
                    <a:pt x="5936" y="7818"/>
                    <a:pt x="5872" y="7688"/>
                  </a:cubicBezTo>
                  <a:cubicBezTo>
                    <a:pt x="5829" y="7559"/>
                    <a:pt x="5618" y="7299"/>
                    <a:pt x="5511" y="7258"/>
                  </a:cubicBezTo>
                  <a:lnTo>
                    <a:pt x="5490" y="7258"/>
                  </a:lnTo>
                  <a:cubicBezTo>
                    <a:pt x="5407" y="7258"/>
                    <a:pt x="5407" y="7388"/>
                    <a:pt x="5299" y="7453"/>
                  </a:cubicBezTo>
                  <a:cubicBezTo>
                    <a:pt x="5279" y="7453"/>
                    <a:pt x="5259" y="7453"/>
                    <a:pt x="5259" y="7453"/>
                  </a:cubicBezTo>
                  <a:cubicBezTo>
                    <a:pt x="5172" y="7453"/>
                    <a:pt x="5192" y="7299"/>
                    <a:pt x="5152" y="7214"/>
                  </a:cubicBezTo>
                  <a:cubicBezTo>
                    <a:pt x="5129" y="7193"/>
                    <a:pt x="5129" y="7172"/>
                    <a:pt x="5109" y="7172"/>
                  </a:cubicBezTo>
                  <a:cubicBezTo>
                    <a:pt x="5088" y="7172"/>
                    <a:pt x="5065" y="7234"/>
                    <a:pt x="4981" y="7234"/>
                  </a:cubicBezTo>
                  <a:cubicBezTo>
                    <a:pt x="4961" y="7234"/>
                    <a:pt x="4961" y="7234"/>
                    <a:pt x="4941" y="7234"/>
                  </a:cubicBezTo>
                  <a:cubicBezTo>
                    <a:pt x="4834" y="7214"/>
                    <a:pt x="4663" y="7193"/>
                    <a:pt x="4559" y="7193"/>
                  </a:cubicBezTo>
                  <a:cubicBezTo>
                    <a:pt x="4536" y="7193"/>
                    <a:pt x="4516" y="7193"/>
                    <a:pt x="4495" y="7193"/>
                  </a:cubicBezTo>
                  <a:cubicBezTo>
                    <a:pt x="4472" y="7193"/>
                    <a:pt x="4388" y="7214"/>
                    <a:pt x="4281" y="7214"/>
                  </a:cubicBezTo>
                  <a:cubicBezTo>
                    <a:pt x="4177" y="7214"/>
                    <a:pt x="4027" y="7193"/>
                    <a:pt x="3923" y="7149"/>
                  </a:cubicBezTo>
                  <a:cubicBezTo>
                    <a:pt x="3708" y="7040"/>
                    <a:pt x="3497" y="6999"/>
                    <a:pt x="3454" y="6913"/>
                  </a:cubicBezTo>
                  <a:cubicBezTo>
                    <a:pt x="3393" y="6848"/>
                    <a:pt x="3454" y="6739"/>
                    <a:pt x="3497" y="6630"/>
                  </a:cubicBezTo>
                  <a:cubicBezTo>
                    <a:pt x="3541" y="6565"/>
                    <a:pt x="3454" y="6500"/>
                    <a:pt x="3370" y="6500"/>
                  </a:cubicBezTo>
                  <a:cubicBezTo>
                    <a:pt x="3350" y="6500"/>
                    <a:pt x="3306" y="6524"/>
                    <a:pt x="3266" y="6545"/>
                  </a:cubicBezTo>
                  <a:cubicBezTo>
                    <a:pt x="3266" y="6545"/>
                    <a:pt x="3243" y="6545"/>
                    <a:pt x="3222" y="6545"/>
                  </a:cubicBezTo>
                  <a:cubicBezTo>
                    <a:pt x="3139" y="6545"/>
                    <a:pt x="3075" y="6329"/>
                    <a:pt x="3075" y="6329"/>
                  </a:cubicBezTo>
                  <a:cubicBezTo>
                    <a:pt x="2988" y="6241"/>
                    <a:pt x="2948" y="6200"/>
                    <a:pt x="2904" y="6200"/>
                  </a:cubicBezTo>
                  <a:cubicBezTo>
                    <a:pt x="2861" y="6200"/>
                    <a:pt x="2820" y="6220"/>
                    <a:pt x="2777" y="6241"/>
                  </a:cubicBezTo>
                  <a:cubicBezTo>
                    <a:pt x="2713" y="6285"/>
                    <a:pt x="2650" y="6329"/>
                    <a:pt x="2606" y="6329"/>
                  </a:cubicBezTo>
                  <a:cubicBezTo>
                    <a:pt x="2566" y="6329"/>
                    <a:pt x="2546" y="6306"/>
                    <a:pt x="2546" y="6241"/>
                  </a:cubicBezTo>
                  <a:cubicBezTo>
                    <a:pt x="2522" y="6091"/>
                    <a:pt x="2482" y="6091"/>
                    <a:pt x="2375" y="6070"/>
                  </a:cubicBezTo>
                  <a:cubicBezTo>
                    <a:pt x="2248" y="6046"/>
                    <a:pt x="2248" y="5961"/>
                    <a:pt x="2291" y="5852"/>
                  </a:cubicBezTo>
                  <a:cubicBezTo>
                    <a:pt x="2332" y="5766"/>
                    <a:pt x="2268" y="5725"/>
                    <a:pt x="2141" y="5725"/>
                  </a:cubicBezTo>
                  <a:cubicBezTo>
                    <a:pt x="2204" y="5657"/>
                    <a:pt x="2248" y="5616"/>
                    <a:pt x="2248" y="5616"/>
                  </a:cubicBezTo>
                  <a:cubicBezTo>
                    <a:pt x="2248" y="5616"/>
                    <a:pt x="2204" y="5657"/>
                    <a:pt x="2141" y="5725"/>
                  </a:cubicBezTo>
                  <a:lnTo>
                    <a:pt x="2120" y="5701"/>
                  </a:lnTo>
                  <a:cubicBezTo>
                    <a:pt x="1993" y="5701"/>
                    <a:pt x="1929" y="5746"/>
                    <a:pt x="1822" y="5746"/>
                  </a:cubicBezTo>
                  <a:cubicBezTo>
                    <a:pt x="1782" y="5746"/>
                    <a:pt x="1759" y="5746"/>
                    <a:pt x="1718" y="5746"/>
                  </a:cubicBezTo>
                  <a:cubicBezTo>
                    <a:pt x="1548" y="5701"/>
                    <a:pt x="1420" y="5572"/>
                    <a:pt x="1229" y="5486"/>
                  </a:cubicBezTo>
                  <a:cubicBezTo>
                    <a:pt x="1189" y="5466"/>
                    <a:pt x="1146" y="5466"/>
                    <a:pt x="1102" y="5466"/>
                  </a:cubicBezTo>
                  <a:cubicBezTo>
                    <a:pt x="955" y="5466"/>
                    <a:pt x="848" y="5551"/>
                    <a:pt x="743" y="5592"/>
                  </a:cubicBezTo>
                  <a:cubicBezTo>
                    <a:pt x="700" y="5616"/>
                    <a:pt x="657" y="5616"/>
                    <a:pt x="616" y="5616"/>
                  </a:cubicBezTo>
                  <a:cubicBezTo>
                    <a:pt x="529" y="5616"/>
                    <a:pt x="445" y="5572"/>
                    <a:pt x="382" y="5486"/>
                  </a:cubicBezTo>
                  <a:cubicBezTo>
                    <a:pt x="255" y="5336"/>
                    <a:pt x="64" y="5076"/>
                    <a:pt x="191" y="5053"/>
                  </a:cubicBezTo>
                  <a:cubicBezTo>
                    <a:pt x="234" y="5097"/>
                    <a:pt x="255" y="5118"/>
                    <a:pt x="275" y="5162"/>
                  </a:cubicBezTo>
                  <a:cubicBezTo>
                    <a:pt x="255" y="5118"/>
                    <a:pt x="234" y="5097"/>
                    <a:pt x="191" y="5053"/>
                  </a:cubicBezTo>
                  <a:cubicBezTo>
                    <a:pt x="341" y="5053"/>
                    <a:pt x="593" y="5053"/>
                    <a:pt x="700" y="5053"/>
                  </a:cubicBezTo>
                  <a:cubicBezTo>
                    <a:pt x="784" y="5053"/>
                    <a:pt x="848" y="5032"/>
                    <a:pt x="871" y="4923"/>
                  </a:cubicBezTo>
                  <a:cubicBezTo>
                    <a:pt x="891" y="4858"/>
                    <a:pt x="955" y="4793"/>
                    <a:pt x="1102" y="4793"/>
                  </a:cubicBezTo>
                  <a:cubicBezTo>
                    <a:pt x="1146" y="4793"/>
                    <a:pt x="1166" y="4817"/>
                    <a:pt x="1209" y="4817"/>
                  </a:cubicBezTo>
                  <a:cubicBezTo>
                    <a:pt x="1400" y="4838"/>
                    <a:pt x="1548" y="4988"/>
                    <a:pt x="1631" y="4988"/>
                  </a:cubicBezTo>
                  <a:cubicBezTo>
                    <a:pt x="1655" y="4988"/>
                    <a:pt x="1675" y="4988"/>
                    <a:pt x="1675" y="4967"/>
                  </a:cubicBezTo>
                  <a:cubicBezTo>
                    <a:pt x="1718" y="4858"/>
                    <a:pt x="1718" y="4838"/>
                    <a:pt x="1759" y="4664"/>
                  </a:cubicBezTo>
                  <a:cubicBezTo>
                    <a:pt x="1782" y="4493"/>
                    <a:pt x="1611" y="4404"/>
                    <a:pt x="1718" y="4233"/>
                  </a:cubicBezTo>
                  <a:cubicBezTo>
                    <a:pt x="1846" y="4059"/>
                    <a:pt x="1950" y="3974"/>
                    <a:pt x="2077" y="3909"/>
                  </a:cubicBezTo>
                  <a:cubicBezTo>
                    <a:pt x="2164" y="3844"/>
                    <a:pt x="2248" y="3714"/>
                    <a:pt x="2375" y="3714"/>
                  </a:cubicBezTo>
                  <a:cubicBezTo>
                    <a:pt x="2418" y="3714"/>
                    <a:pt x="2439" y="3714"/>
                    <a:pt x="2459" y="3735"/>
                  </a:cubicBezTo>
                  <a:cubicBezTo>
                    <a:pt x="2606" y="3800"/>
                    <a:pt x="2777" y="3930"/>
                    <a:pt x="2904" y="3930"/>
                  </a:cubicBezTo>
                  <a:cubicBezTo>
                    <a:pt x="2925" y="3930"/>
                    <a:pt x="2968" y="3930"/>
                    <a:pt x="2988" y="3909"/>
                  </a:cubicBezTo>
                  <a:cubicBezTo>
                    <a:pt x="3095" y="3824"/>
                    <a:pt x="3243" y="3824"/>
                    <a:pt x="3306" y="3735"/>
                  </a:cubicBezTo>
                  <a:cubicBezTo>
                    <a:pt x="3350" y="3629"/>
                    <a:pt x="3413" y="3605"/>
                    <a:pt x="3561" y="3476"/>
                  </a:cubicBezTo>
                  <a:cubicBezTo>
                    <a:pt x="3688" y="3390"/>
                    <a:pt x="3752" y="3305"/>
                    <a:pt x="3816" y="3305"/>
                  </a:cubicBezTo>
                  <a:cubicBezTo>
                    <a:pt x="3839" y="3305"/>
                    <a:pt x="3859" y="3305"/>
                    <a:pt x="3879" y="3325"/>
                  </a:cubicBezTo>
                  <a:cubicBezTo>
                    <a:pt x="3923" y="3346"/>
                    <a:pt x="3943" y="3370"/>
                    <a:pt x="3963" y="3370"/>
                  </a:cubicBezTo>
                  <a:cubicBezTo>
                    <a:pt x="4027" y="3370"/>
                    <a:pt x="4070" y="3305"/>
                    <a:pt x="4090" y="3260"/>
                  </a:cubicBezTo>
                  <a:cubicBezTo>
                    <a:pt x="4113" y="3175"/>
                    <a:pt x="4070" y="3151"/>
                    <a:pt x="4241" y="3131"/>
                  </a:cubicBezTo>
                  <a:cubicBezTo>
                    <a:pt x="4409" y="3110"/>
                    <a:pt x="4388" y="2765"/>
                    <a:pt x="4388" y="2765"/>
                  </a:cubicBezTo>
                  <a:cubicBezTo>
                    <a:pt x="4388" y="2765"/>
                    <a:pt x="4559" y="2721"/>
                    <a:pt x="4579" y="2571"/>
                  </a:cubicBezTo>
                  <a:cubicBezTo>
                    <a:pt x="4579" y="2526"/>
                    <a:pt x="4599" y="2506"/>
                    <a:pt x="4623" y="2506"/>
                  </a:cubicBezTo>
                  <a:cubicBezTo>
                    <a:pt x="4643" y="2506"/>
                    <a:pt x="4686" y="2547"/>
                    <a:pt x="4750" y="2636"/>
                  </a:cubicBezTo>
                  <a:cubicBezTo>
                    <a:pt x="4811" y="2677"/>
                    <a:pt x="4854" y="2700"/>
                    <a:pt x="4897" y="2700"/>
                  </a:cubicBezTo>
                  <a:cubicBezTo>
                    <a:pt x="4961" y="2700"/>
                    <a:pt x="5025" y="2677"/>
                    <a:pt x="5065" y="2636"/>
                  </a:cubicBezTo>
                  <a:cubicBezTo>
                    <a:pt x="5152" y="2571"/>
                    <a:pt x="5279" y="2506"/>
                    <a:pt x="5383" y="2506"/>
                  </a:cubicBezTo>
                  <a:cubicBezTo>
                    <a:pt x="5407" y="2506"/>
                    <a:pt x="5427" y="2506"/>
                    <a:pt x="5447" y="2506"/>
                  </a:cubicBezTo>
                  <a:cubicBezTo>
                    <a:pt x="5554" y="2526"/>
                    <a:pt x="5554" y="2656"/>
                    <a:pt x="5661" y="2700"/>
                  </a:cubicBezTo>
                  <a:cubicBezTo>
                    <a:pt x="5765" y="2765"/>
                    <a:pt x="5852" y="2721"/>
                    <a:pt x="6020" y="2765"/>
                  </a:cubicBezTo>
                  <a:cubicBezTo>
                    <a:pt x="6211" y="2786"/>
                    <a:pt x="6485" y="3045"/>
                    <a:pt x="6593" y="3151"/>
                  </a:cubicBezTo>
                  <a:cubicBezTo>
                    <a:pt x="6676" y="3240"/>
                    <a:pt x="6720" y="3476"/>
                    <a:pt x="6890" y="3476"/>
                  </a:cubicBezTo>
                  <a:cubicBezTo>
                    <a:pt x="6911" y="3476"/>
                    <a:pt x="6931" y="3455"/>
                    <a:pt x="6974" y="3455"/>
                  </a:cubicBezTo>
                  <a:cubicBezTo>
                    <a:pt x="7165" y="3390"/>
                    <a:pt x="7249" y="3346"/>
                    <a:pt x="7356" y="3346"/>
                  </a:cubicBezTo>
                  <a:cubicBezTo>
                    <a:pt x="7376" y="3346"/>
                    <a:pt x="7420" y="3346"/>
                    <a:pt x="7463" y="3346"/>
                  </a:cubicBezTo>
                  <a:cubicBezTo>
                    <a:pt x="7567" y="3390"/>
                    <a:pt x="7631" y="3411"/>
                    <a:pt x="7695" y="3411"/>
                  </a:cubicBezTo>
                  <a:cubicBezTo>
                    <a:pt x="7738" y="3411"/>
                    <a:pt x="7779" y="3411"/>
                    <a:pt x="7842" y="3390"/>
                  </a:cubicBezTo>
                  <a:cubicBezTo>
                    <a:pt x="7886" y="3370"/>
                    <a:pt x="7929" y="3346"/>
                    <a:pt x="7969" y="3346"/>
                  </a:cubicBezTo>
                  <a:cubicBezTo>
                    <a:pt x="8076" y="3346"/>
                    <a:pt x="8140" y="3434"/>
                    <a:pt x="8120" y="3541"/>
                  </a:cubicBezTo>
                  <a:cubicBezTo>
                    <a:pt x="8097" y="3629"/>
                    <a:pt x="8160" y="3694"/>
                    <a:pt x="8267" y="3694"/>
                  </a:cubicBezTo>
                  <a:cubicBezTo>
                    <a:pt x="8288" y="3694"/>
                    <a:pt x="8331" y="3694"/>
                    <a:pt x="8372" y="3670"/>
                  </a:cubicBezTo>
                  <a:cubicBezTo>
                    <a:pt x="8372" y="3670"/>
                    <a:pt x="8395" y="3670"/>
                    <a:pt x="8415" y="3670"/>
                  </a:cubicBezTo>
                  <a:cubicBezTo>
                    <a:pt x="8542" y="3670"/>
                    <a:pt x="8542" y="3865"/>
                    <a:pt x="8670" y="3930"/>
                  </a:cubicBezTo>
                  <a:cubicBezTo>
                    <a:pt x="8753" y="3995"/>
                    <a:pt x="8797" y="4039"/>
                    <a:pt x="8860" y="4039"/>
                  </a:cubicBezTo>
                  <a:cubicBezTo>
                    <a:pt x="8881" y="4039"/>
                    <a:pt x="8904" y="4018"/>
                    <a:pt x="8924" y="4018"/>
                  </a:cubicBezTo>
                  <a:cubicBezTo>
                    <a:pt x="9031" y="3953"/>
                    <a:pt x="9306" y="3930"/>
                    <a:pt x="9306" y="3930"/>
                  </a:cubicBezTo>
                  <a:cubicBezTo>
                    <a:pt x="9349" y="3974"/>
                    <a:pt x="9413" y="3995"/>
                    <a:pt x="9474" y="3995"/>
                  </a:cubicBezTo>
                  <a:cubicBezTo>
                    <a:pt x="9517" y="3995"/>
                    <a:pt x="9560" y="3995"/>
                    <a:pt x="9604" y="3974"/>
                  </a:cubicBezTo>
                  <a:cubicBezTo>
                    <a:pt x="9708" y="3953"/>
                    <a:pt x="9815" y="3824"/>
                    <a:pt x="9879" y="3824"/>
                  </a:cubicBezTo>
                  <a:cubicBezTo>
                    <a:pt x="9879" y="3824"/>
                    <a:pt x="9879" y="3824"/>
                    <a:pt x="9899" y="3824"/>
                  </a:cubicBezTo>
                  <a:cubicBezTo>
                    <a:pt x="9922" y="3909"/>
                    <a:pt x="9772" y="4168"/>
                    <a:pt x="9942" y="4168"/>
                  </a:cubicBezTo>
                  <a:cubicBezTo>
                    <a:pt x="10110" y="4168"/>
                    <a:pt x="10090" y="4168"/>
                    <a:pt x="10217" y="3974"/>
                  </a:cubicBezTo>
                  <a:cubicBezTo>
                    <a:pt x="10324" y="3800"/>
                    <a:pt x="10365" y="3865"/>
                    <a:pt x="10515" y="3759"/>
                  </a:cubicBezTo>
                  <a:cubicBezTo>
                    <a:pt x="10663" y="3650"/>
                    <a:pt x="10619" y="3585"/>
                    <a:pt x="10706" y="3455"/>
                  </a:cubicBezTo>
                  <a:cubicBezTo>
                    <a:pt x="10770" y="3346"/>
                    <a:pt x="10874" y="3219"/>
                    <a:pt x="10961" y="3219"/>
                  </a:cubicBezTo>
                  <a:cubicBezTo>
                    <a:pt x="10981" y="3219"/>
                    <a:pt x="11001" y="3219"/>
                    <a:pt x="11021" y="3240"/>
                  </a:cubicBezTo>
                  <a:cubicBezTo>
                    <a:pt x="11128" y="3305"/>
                    <a:pt x="11128" y="3499"/>
                    <a:pt x="11235" y="3499"/>
                  </a:cubicBezTo>
                  <a:cubicBezTo>
                    <a:pt x="11279" y="3499"/>
                    <a:pt x="11299" y="3499"/>
                    <a:pt x="11299" y="3499"/>
                  </a:cubicBezTo>
                  <a:cubicBezTo>
                    <a:pt x="11383" y="3499"/>
                    <a:pt x="11426" y="3499"/>
                    <a:pt x="11447" y="3325"/>
                  </a:cubicBezTo>
                  <a:cubicBezTo>
                    <a:pt x="11467" y="3131"/>
                    <a:pt x="11490" y="3087"/>
                    <a:pt x="11658" y="3001"/>
                  </a:cubicBezTo>
                  <a:cubicBezTo>
                    <a:pt x="11785" y="2960"/>
                    <a:pt x="11872" y="2871"/>
                    <a:pt x="11933" y="2871"/>
                  </a:cubicBezTo>
                  <a:cubicBezTo>
                    <a:pt x="11976" y="2871"/>
                    <a:pt x="11999" y="2895"/>
                    <a:pt x="12040" y="2936"/>
                  </a:cubicBezTo>
                  <a:cubicBezTo>
                    <a:pt x="12123" y="3045"/>
                    <a:pt x="12147" y="3240"/>
                    <a:pt x="12251" y="3240"/>
                  </a:cubicBezTo>
                  <a:lnTo>
                    <a:pt x="12274" y="3240"/>
                  </a:lnTo>
                  <a:cubicBezTo>
                    <a:pt x="12401" y="3196"/>
                    <a:pt x="12358" y="3196"/>
                    <a:pt x="12442" y="3001"/>
                  </a:cubicBezTo>
                  <a:cubicBezTo>
                    <a:pt x="12528" y="2830"/>
                    <a:pt x="12485" y="2700"/>
                    <a:pt x="12592" y="2700"/>
                  </a:cubicBezTo>
                  <a:lnTo>
                    <a:pt x="12612" y="2700"/>
                  </a:lnTo>
                  <a:cubicBezTo>
                    <a:pt x="12696" y="2721"/>
                    <a:pt x="12740" y="2742"/>
                    <a:pt x="12760" y="2742"/>
                  </a:cubicBezTo>
                  <a:cubicBezTo>
                    <a:pt x="12803" y="2742"/>
                    <a:pt x="12823" y="2721"/>
                    <a:pt x="12867" y="2636"/>
                  </a:cubicBezTo>
                  <a:cubicBezTo>
                    <a:pt x="12930" y="2462"/>
                    <a:pt x="13058" y="2288"/>
                    <a:pt x="13038" y="2137"/>
                  </a:cubicBezTo>
                  <a:cubicBezTo>
                    <a:pt x="13014" y="1987"/>
                    <a:pt x="12994" y="1772"/>
                    <a:pt x="13121" y="1683"/>
                  </a:cubicBezTo>
                  <a:cubicBezTo>
                    <a:pt x="13228" y="1577"/>
                    <a:pt x="13269" y="1533"/>
                    <a:pt x="13376" y="1468"/>
                  </a:cubicBezTo>
                  <a:cubicBezTo>
                    <a:pt x="13503" y="1424"/>
                    <a:pt x="13483" y="1383"/>
                    <a:pt x="13671" y="1123"/>
                  </a:cubicBezTo>
                  <a:cubicBezTo>
                    <a:pt x="13885" y="884"/>
                    <a:pt x="13885" y="905"/>
                    <a:pt x="14053" y="884"/>
                  </a:cubicBezTo>
                  <a:cubicBezTo>
                    <a:pt x="14224" y="840"/>
                    <a:pt x="14351" y="840"/>
                    <a:pt x="14435" y="755"/>
                  </a:cubicBezTo>
                  <a:cubicBezTo>
                    <a:pt x="14542" y="646"/>
                    <a:pt x="14414" y="625"/>
                    <a:pt x="14307" y="519"/>
                  </a:cubicBezTo>
                  <a:cubicBezTo>
                    <a:pt x="14224" y="430"/>
                    <a:pt x="14203" y="345"/>
                    <a:pt x="14267" y="171"/>
                  </a:cubicBezTo>
                  <a:cubicBezTo>
                    <a:pt x="14287" y="106"/>
                    <a:pt x="14331" y="85"/>
                    <a:pt x="14351" y="85"/>
                  </a:cubicBezTo>
                  <a:lnTo>
                    <a:pt x="14351" y="0"/>
                  </a:lnTo>
                  <a:cubicBezTo>
                    <a:pt x="14307" y="0"/>
                    <a:pt x="14244" y="21"/>
                    <a:pt x="14180" y="130"/>
                  </a:cubicBezTo>
                  <a:cubicBezTo>
                    <a:pt x="14096" y="345"/>
                    <a:pt x="14117" y="454"/>
                    <a:pt x="14267" y="581"/>
                  </a:cubicBezTo>
                  <a:cubicBezTo>
                    <a:pt x="14287" y="625"/>
                    <a:pt x="14331" y="646"/>
                    <a:pt x="14351" y="669"/>
                  </a:cubicBezTo>
                  <a:lnTo>
                    <a:pt x="14371" y="690"/>
                  </a:lnTo>
                  <a:cubicBezTo>
                    <a:pt x="14307" y="755"/>
                    <a:pt x="14244" y="755"/>
                    <a:pt x="14117" y="778"/>
                  </a:cubicBezTo>
                  <a:cubicBezTo>
                    <a:pt x="14096" y="778"/>
                    <a:pt x="14053" y="778"/>
                    <a:pt x="14033" y="778"/>
                  </a:cubicBezTo>
                  <a:cubicBezTo>
                    <a:pt x="13989" y="799"/>
                    <a:pt x="13989" y="799"/>
                    <a:pt x="13989" y="799"/>
                  </a:cubicBezTo>
                  <a:cubicBezTo>
                    <a:pt x="13821" y="820"/>
                    <a:pt x="13798" y="840"/>
                    <a:pt x="13607" y="1079"/>
                  </a:cubicBezTo>
                  <a:cubicBezTo>
                    <a:pt x="13524" y="1164"/>
                    <a:pt x="13483" y="1229"/>
                    <a:pt x="13460" y="1294"/>
                  </a:cubicBezTo>
                  <a:cubicBezTo>
                    <a:pt x="13419" y="1359"/>
                    <a:pt x="13396" y="1383"/>
                    <a:pt x="13353" y="1403"/>
                  </a:cubicBezTo>
                  <a:cubicBezTo>
                    <a:pt x="13249" y="1424"/>
                    <a:pt x="13205" y="1468"/>
                    <a:pt x="13142" y="1533"/>
                  </a:cubicBezTo>
                  <a:cubicBezTo>
                    <a:pt x="13121" y="1554"/>
                    <a:pt x="13101" y="1577"/>
                    <a:pt x="13058" y="1598"/>
                  </a:cubicBezTo>
                  <a:cubicBezTo>
                    <a:pt x="12887" y="1748"/>
                    <a:pt x="12930" y="2008"/>
                    <a:pt x="12951" y="2137"/>
                  </a:cubicBezTo>
                  <a:cubicBezTo>
                    <a:pt x="12974" y="2223"/>
                    <a:pt x="12910" y="2332"/>
                    <a:pt x="12847" y="2441"/>
                  </a:cubicBezTo>
                  <a:cubicBezTo>
                    <a:pt x="12823" y="2506"/>
                    <a:pt x="12803" y="2547"/>
                    <a:pt x="12783" y="2591"/>
                  </a:cubicBezTo>
                  <a:cubicBezTo>
                    <a:pt x="12783" y="2636"/>
                    <a:pt x="12760" y="2636"/>
                    <a:pt x="12760" y="2656"/>
                  </a:cubicBezTo>
                  <a:lnTo>
                    <a:pt x="12740" y="2636"/>
                  </a:lnTo>
                  <a:cubicBezTo>
                    <a:pt x="12719" y="2636"/>
                    <a:pt x="12676" y="2612"/>
                    <a:pt x="12633" y="2612"/>
                  </a:cubicBezTo>
                  <a:cubicBezTo>
                    <a:pt x="12612" y="2612"/>
                    <a:pt x="12592" y="2612"/>
                    <a:pt x="12592" y="2612"/>
                  </a:cubicBezTo>
                  <a:cubicBezTo>
                    <a:pt x="12465" y="2612"/>
                    <a:pt x="12442" y="2721"/>
                    <a:pt x="12421" y="2786"/>
                  </a:cubicBezTo>
                  <a:cubicBezTo>
                    <a:pt x="12421" y="2851"/>
                    <a:pt x="12401" y="2895"/>
                    <a:pt x="12381" y="2960"/>
                  </a:cubicBezTo>
                  <a:cubicBezTo>
                    <a:pt x="12337" y="3025"/>
                    <a:pt x="12314" y="3066"/>
                    <a:pt x="12314" y="3110"/>
                  </a:cubicBezTo>
                  <a:cubicBezTo>
                    <a:pt x="12294" y="3110"/>
                    <a:pt x="12294" y="3131"/>
                    <a:pt x="12294" y="3131"/>
                  </a:cubicBezTo>
                  <a:cubicBezTo>
                    <a:pt x="12294" y="3131"/>
                    <a:pt x="12274" y="3131"/>
                    <a:pt x="12251" y="3151"/>
                  </a:cubicBezTo>
                  <a:cubicBezTo>
                    <a:pt x="12230" y="3131"/>
                    <a:pt x="12210" y="3066"/>
                    <a:pt x="12187" y="3045"/>
                  </a:cubicBezTo>
                  <a:cubicBezTo>
                    <a:pt x="12167" y="2980"/>
                    <a:pt x="12147" y="2916"/>
                    <a:pt x="12103" y="2871"/>
                  </a:cubicBezTo>
                  <a:cubicBezTo>
                    <a:pt x="12063" y="2806"/>
                    <a:pt x="11999" y="2786"/>
                    <a:pt x="11933" y="2786"/>
                  </a:cubicBezTo>
                  <a:cubicBezTo>
                    <a:pt x="11872" y="2786"/>
                    <a:pt x="11808" y="2830"/>
                    <a:pt x="11744" y="2871"/>
                  </a:cubicBezTo>
                  <a:cubicBezTo>
                    <a:pt x="11701" y="2871"/>
                    <a:pt x="11658" y="2916"/>
                    <a:pt x="11637" y="2916"/>
                  </a:cubicBezTo>
                  <a:cubicBezTo>
                    <a:pt x="11426" y="3025"/>
                    <a:pt x="11383" y="3087"/>
                    <a:pt x="11363" y="3325"/>
                  </a:cubicBezTo>
                  <a:cubicBezTo>
                    <a:pt x="11339" y="3390"/>
                    <a:pt x="11339" y="3411"/>
                    <a:pt x="11339" y="3411"/>
                  </a:cubicBezTo>
                  <a:lnTo>
                    <a:pt x="11319" y="3411"/>
                  </a:lnTo>
                  <a:cubicBezTo>
                    <a:pt x="11319" y="3411"/>
                    <a:pt x="11319" y="3411"/>
                    <a:pt x="11299" y="3411"/>
                  </a:cubicBezTo>
                  <a:cubicBezTo>
                    <a:pt x="11279" y="3411"/>
                    <a:pt x="11279" y="3411"/>
                    <a:pt x="11279" y="3411"/>
                  </a:cubicBezTo>
                  <a:cubicBezTo>
                    <a:pt x="11235" y="3411"/>
                    <a:pt x="11235" y="3411"/>
                    <a:pt x="11235" y="3411"/>
                  </a:cubicBezTo>
                  <a:cubicBezTo>
                    <a:pt x="11235" y="3411"/>
                    <a:pt x="11212" y="3370"/>
                    <a:pt x="11192" y="3325"/>
                  </a:cubicBezTo>
                  <a:cubicBezTo>
                    <a:pt x="11172" y="3260"/>
                    <a:pt x="11128" y="3196"/>
                    <a:pt x="11065" y="3151"/>
                  </a:cubicBezTo>
                  <a:cubicBezTo>
                    <a:pt x="11044" y="3131"/>
                    <a:pt x="11001" y="3131"/>
                    <a:pt x="10961" y="3131"/>
                  </a:cubicBezTo>
                  <a:cubicBezTo>
                    <a:pt x="10810" y="3131"/>
                    <a:pt x="10663" y="3346"/>
                    <a:pt x="10619" y="3411"/>
                  </a:cubicBezTo>
                  <a:cubicBezTo>
                    <a:pt x="10599" y="3455"/>
                    <a:pt x="10579" y="3499"/>
                    <a:pt x="10579" y="3541"/>
                  </a:cubicBezTo>
                  <a:cubicBezTo>
                    <a:pt x="10556" y="3605"/>
                    <a:pt x="10535" y="3629"/>
                    <a:pt x="10451" y="3694"/>
                  </a:cubicBezTo>
                  <a:cubicBezTo>
                    <a:pt x="10408" y="3714"/>
                    <a:pt x="10388" y="3735"/>
                    <a:pt x="10344" y="3735"/>
                  </a:cubicBezTo>
                  <a:cubicBezTo>
                    <a:pt x="10281" y="3779"/>
                    <a:pt x="10237" y="3800"/>
                    <a:pt x="10133" y="3930"/>
                  </a:cubicBezTo>
                  <a:cubicBezTo>
                    <a:pt x="10133" y="3953"/>
                    <a:pt x="10110" y="3974"/>
                    <a:pt x="10090" y="3995"/>
                  </a:cubicBezTo>
                  <a:cubicBezTo>
                    <a:pt x="10046" y="4059"/>
                    <a:pt x="10046" y="4059"/>
                    <a:pt x="9942" y="4059"/>
                  </a:cubicBezTo>
                  <a:cubicBezTo>
                    <a:pt x="9942" y="4039"/>
                    <a:pt x="9963" y="3995"/>
                    <a:pt x="9963" y="3974"/>
                  </a:cubicBezTo>
                  <a:cubicBezTo>
                    <a:pt x="9983" y="3909"/>
                    <a:pt x="9983" y="3844"/>
                    <a:pt x="9983" y="3800"/>
                  </a:cubicBezTo>
                  <a:cubicBezTo>
                    <a:pt x="9963" y="3759"/>
                    <a:pt x="9922" y="3714"/>
                    <a:pt x="9879" y="3714"/>
                  </a:cubicBezTo>
                  <a:cubicBezTo>
                    <a:pt x="9815" y="3714"/>
                    <a:pt x="9772" y="3759"/>
                    <a:pt x="9728" y="3800"/>
                  </a:cubicBezTo>
                  <a:cubicBezTo>
                    <a:pt x="9667" y="3844"/>
                    <a:pt x="9624" y="3888"/>
                    <a:pt x="9560" y="3888"/>
                  </a:cubicBezTo>
                  <a:cubicBezTo>
                    <a:pt x="9540" y="3909"/>
                    <a:pt x="9517" y="3909"/>
                    <a:pt x="9474" y="3909"/>
                  </a:cubicBezTo>
                  <a:cubicBezTo>
                    <a:pt x="9433" y="3909"/>
                    <a:pt x="9390" y="3888"/>
                    <a:pt x="9349" y="3865"/>
                  </a:cubicBezTo>
                  <a:cubicBezTo>
                    <a:pt x="9326" y="3844"/>
                    <a:pt x="9326" y="3844"/>
                    <a:pt x="9326" y="3844"/>
                  </a:cubicBezTo>
                  <a:cubicBezTo>
                    <a:pt x="9286" y="3844"/>
                    <a:pt x="9286" y="3844"/>
                    <a:pt x="9286" y="3844"/>
                  </a:cubicBezTo>
                  <a:cubicBezTo>
                    <a:pt x="9263" y="3844"/>
                    <a:pt x="9008" y="3865"/>
                    <a:pt x="8881" y="3930"/>
                  </a:cubicBezTo>
                  <a:lnTo>
                    <a:pt x="8860" y="3930"/>
                  </a:lnTo>
                  <a:cubicBezTo>
                    <a:pt x="8840" y="3930"/>
                    <a:pt x="8797" y="3909"/>
                    <a:pt x="8753" y="3888"/>
                  </a:cubicBezTo>
                  <a:cubicBezTo>
                    <a:pt x="8733" y="3888"/>
                    <a:pt x="8733" y="3865"/>
                    <a:pt x="8713" y="3865"/>
                  </a:cubicBezTo>
                  <a:cubicBezTo>
                    <a:pt x="8670" y="3844"/>
                    <a:pt x="8649" y="3800"/>
                    <a:pt x="8626" y="3759"/>
                  </a:cubicBezTo>
                  <a:cubicBezTo>
                    <a:pt x="8586" y="3694"/>
                    <a:pt x="8542" y="3585"/>
                    <a:pt x="8415" y="3585"/>
                  </a:cubicBezTo>
                  <a:cubicBezTo>
                    <a:pt x="8395" y="3585"/>
                    <a:pt x="8372" y="3585"/>
                    <a:pt x="8351" y="3605"/>
                  </a:cubicBezTo>
                  <a:cubicBezTo>
                    <a:pt x="8311" y="3605"/>
                    <a:pt x="8288" y="3605"/>
                    <a:pt x="8267" y="3605"/>
                  </a:cubicBezTo>
                  <a:cubicBezTo>
                    <a:pt x="8247" y="3605"/>
                    <a:pt x="8224" y="3605"/>
                    <a:pt x="8204" y="3585"/>
                  </a:cubicBezTo>
                  <a:cubicBezTo>
                    <a:pt x="8204" y="3585"/>
                    <a:pt x="8204" y="3564"/>
                    <a:pt x="8204" y="3541"/>
                  </a:cubicBezTo>
                  <a:cubicBezTo>
                    <a:pt x="8224" y="3476"/>
                    <a:pt x="8204" y="3411"/>
                    <a:pt x="8160" y="3346"/>
                  </a:cubicBezTo>
                  <a:cubicBezTo>
                    <a:pt x="8120" y="3305"/>
                    <a:pt x="8033" y="3260"/>
                    <a:pt x="7969" y="3260"/>
                  </a:cubicBezTo>
                  <a:cubicBezTo>
                    <a:pt x="7906" y="3260"/>
                    <a:pt x="7865" y="3284"/>
                    <a:pt x="7822" y="3305"/>
                  </a:cubicBezTo>
                  <a:cubicBezTo>
                    <a:pt x="7758" y="3325"/>
                    <a:pt x="7738" y="3325"/>
                    <a:pt x="7695" y="3325"/>
                  </a:cubicBezTo>
                  <a:cubicBezTo>
                    <a:pt x="7651" y="3325"/>
                    <a:pt x="7631" y="3325"/>
                    <a:pt x="7567" y="3305"/>
                  </a:cubicBezTo>
                  <a:cubicBezTo>
                    <a:pt x="7547" y="3284"/>
                    <a:pt x="7524" y="3284"/>
                    <a:pt x="7483" y="3260"/>
                  </a:cubicBezTo>
                  <a:cubicBezTo>
                    <a:pt x="7440" y="3260"/>
                    <a:pt x="7400" y="3260"/>
                    <a:pt x="7356" y="3260"/>
                  </a:cubicBezTo>
                  <a:cubicBezTo>
                    <a:pt x="7269" y="3260"/>
                    <a:pt x="7209" y="3284"/>
                    <a:pt x="7102" y="3305"/>
                  </a:cubicBezTo>
                  <a:cubicBezTo>
                    <a:pt x="7058" y="3325"/>
                    <a:pt x="7018" y="3346"/>
                    <a:pt x="6931" y="3370"/>
                  </a:cubicBezTo>
                  <a:cubicBezTo>
                    <a:pt x="6911" y="3370"/>
                    <a:pt x="6911" y="3370"/>
                    <a:pt x="6890" y="3370"/>
                  </a:cubicBezTo>
                  <a:cubicBezTo>
                    <a:pt x="6827" y="3370"/>
                    <a:pt x="6804" y="3325"/>
                    <a:pt x="6740" y="3240"/>
                  </a:cubicBezTo>
                  <a:cubicBezTo>
                    <a:pt x="6720" y="3175"/>
                    <a:pt x="6700" y="3131"/>
                    <a:pt x="6656" y="3087"/>
                  </a:cubicBezTo>
                  <a:cubicBezTo>
                    <a:pt x="6593" y="3025"/>
                    <a:pt x="6254" y="2700"/>
                    <a:pt x="6043" y="2656"/>
                  </a:cubicBezTo>
                  <a:cubicBezTo>
                    <a:pt x="5979" y="2656"/>
                    <a:pt x="5913" y="2656"/>
                    <a:pt x="5872" y="2656"/>
                  </a:cubicBezTo>
                  <a:cubicBezTo>
                    <a:pt x="5788" y="2656"/>
                    <a:pt x="5745" y="2656"/>
                    <a:pt x="5702" y="2636"/>
                  </a:cubicBezTo>
                  <a:cubicBezTo>
                    <a:pt x="5681" y="2612"/>
                    <a:pt x="5661" y="2591"/>
                    <a:pt x="5638" y="2571"/>
                  </a:cubicBezTo>
                  <a:cubicBezTo>
                    <a:pt x="5618" y="2506"/>
                    <a:pt x="5554" y="2441"/>
                    <a:pt x="5447" y="2417"/>
                  </a:cubicBezTo>
                  <a:cubicBezTo>
                    <a:pt x="5427" y="2417"/>
                    <a:pt x="5407" y="2417"/>
                    <a:pt x="5383" y="2417"/>
                  </a:cubicBezTo>
                  <a:cubicBezTo>
                    <a:pt x="5236" y="2417"/>
                    <a:pt x="5065" y="2506"/>
                    <a:pt x="5025" y="2547"/>
                  </a:cubicBezTo>
                  <a:cubicBezTo>
                    <a:pt x="4981" y="2591"/>
                    <a:pt x="4941" y="2612"/>
                    <a:pt x="4897" y="2612"/>
                  </a:cubicBezTo>
                  <a:cubicBezTo>
                    <a:pt x="4897" y="2612"/>
                    <a:pt x="4854" y="2612"/>
                    <a:pt x="4811" y="2571"/>
                  </a:cubicBezTo>
                  <a:cubicBezTo>
                    <a:pt x="4790" y="2547"/>
                    <a:pt x="4770" y="2526"/>
                    <a:pt x="4750" y="2506"/>
                  </a:cubicBezTo>
                  <a:cubicBezTo>
                    <a:pt x="4706" y="2441"/>
                    <a:pt x="4663" y="2397"/>
                    <a:pt x="4623" y="2397"/>
                  </a:cubicBezTo>
                  <a:cubicBezTo>
                    <a:pt x="4516" y="2397"/>
                    <a:pt x="4495" y="2506"/>
                    <a:pt x="4495" y="2571"/>
                  </a:cubicBezTo>
                  <a:cubicBezTo>
                    <a:pt x="4472" y="2656"/>
                    <a:pt x="4368" y="2656"/>
                    <a:pt x="4368" y="2656"/>
                  </a:cubicBezTo>
                  <a:cubicBezTo>
                    <a:pt x="4281" y="2677"/>
                    <a:pt x="4281" y="2677"/>
                    <a:pt x="4281" y="2677"/>
                  </a:cubicBezTo>
                  <a:cubicBezTo>
                    <a:pt x="4304" y="2765"/>
                    <a:pt x="4304" y="2765"/>
                    <a:pt x="4304" y="2765"/>
                  </a:cubicBezTo>
                  <a:cubicBezTo>
                    <a:pt x="4304" y="2871"/>
                    <a:pt x="4281" y="3025"/>
                    <a:pt x="4218" y="3045"/>
                  </a:cubicBezTo>
                  <a:cubicBezTo>
                    <a:pt x="4090" y="3066"/>
                    <a:pt x="4027" y="3087"/>
                    <a:pt x="4006" y="3196"/>
                  </a:cubicBezTo>
                  <a:cubicBezTo>
                    <a:pt x="4006" y="3219"/>
                    <a:pt x="4006" y="3219"/>
                    <a:pt x="4006" y="3219"/>
                  </a:cubicBezTo>
                  <a:cubicBezTo>
                    <a:pt x="3986" y="3260"/>
                    <a:pt x="3986" y="3284"/>
                    <a:pt x="3963" y="3284"/>
                  </a:cubicBezTo>
                  <a:cubicBezTo>
                    <a:pt x="3963" y="3284"/>
                    <a:pt x="3963" y="3284"/>
                    <a:pt x="3943" y="3260"/>
                  </a:cubicBezTo>
                  <a:cubicBezTo>
                    <a:pt x="3902" y="3240"/>
                    <a:pt x="3859" y="3219"/>
                    <a:pt x="3816" y="3219"/>
                  </a:cubicBezTo>
                  <a:cubicBezTo>
                    <a:pt x="3732" y="3219"/>
                    <a:pt x="3668" y="3284"/>
                    <a:pt x="3584" y="3346"/>
                  </a:cubicBezTo>
                  <a:cubicBezTo>
                    <a:pt x="3561" y="3370"/>
                    <a:pt x="3541" y="3390"/>
                    <a:pt x="3520" y="3411"/>
                  </a:cubicBezTo>
                  <a:cubicBezTo>
                    <a:pt x="3477" y="3455"/>
                    <a:pt x="3434" y="3476"/>
                    <a:pt x="3393" y="3499"/>
                  </a:cubicBezTo>
                  <a:cubicBezTo>
                    <a:pt x="3330" y="3564"/>
                    <a:pt x="3266" y="3605"/>
                    <a:pt x="3222" y="3694"/>
                  </a:cubicBezTo>
                  <a:cubicBezTo>
                    <a:pt x="3202" y="3714"/>
                    <a:pt x="3159" y="3735"/>
                    <a:pt x="3095" y="3759"/>
                  </a:cubicBezTo>
                  <a:cubicBezTo>
                    <a:pt x="3052" y="3779"/>
                    <a:pt x="2988" y="3800"/>
                    <a:pt x="2925" y="3824"/>
                  </a:cubicBezTo>
                  <a:cubicBezTo>
                    <a:pt x="2925" y="3824"/>
                    <a:pt x="2925" y="3844"/>
                    <a:pt x="2904" y="3844"/>
                  </a:cubicBezTo>
                  <a:cubicBezTo>
                    <a:pt x="2841" y="3844"/>
                    <a:pt x="2734" y="3779"/>
                    <a:pt x="2650" y="3735"/>
                  </a:cubicBezTo>
                  <a:cubicBezTo>
                    <a:pt x="2606" y="3694"/>
                    <a:pt x="2546" y="3670"/>
                    <a:pt x="2502" y="3650"/>
                  </a:cubicBezTo>
                  <a:cubicBezTo>
                    <a:pt x="2459" y="3629"/>
                    <a:pt x="2418" y="3629"/>
                    <a:pt x="2375" y="3629"/>
                  </a:cubicBezTo>
                  <a:cubicBezTo>
                    <a:pt x="2268" y="3629"/>
                    <a:pt x="2184" y="3694"/>
                    <a:pt x="2120" y="3759"/>
                  </a:cubicBezTo>
                  <a:cubicBezTo>
                    <a:pt x="2077" y="3779"/>
                    <a:pt x="2057" y="3824"/>
                    <a:pt x="2013" y="3824"/>
                  </a:cubicBezTo>
                  <a:cubicBezTo>
                    <a:pt x="1886" y="3909"/>
                    <a:pt x="1782" y="3995"/>
                    <a:pt x="1655" y="4189"/>
                  </a:cubicBezTo>
                  <a:cubicBezTo>
                    <a:pt x="1548" y="4319"/>
                    <a:pt x="1591" y="4428"/>
                    <a:pt x="1631" y="4513"/>
                  </a:cubicBezTo>
                  <a:cubicBezTo>
                    <a:pt x="1655" y="4558"/>
                    <a:pt x="1675" y="4599"/>
                    <a:pt x="1655" y="4643"/>
                  </a:cubicBezTo>
                  <a:cubicBezTo>
                    <a:pt x="1655" y="4687"/>
                    <a:pt x="1655" y="4687"/>
                    <a:pt x="1655" y="4687"/>
                  </a:cubicBezTo>
                  <a:cubicBezTo>
                    <a:pt x="1631" y="4793"/>
                    <a:pt x="1631" y="4838"/>
                    <a:pt x="1611" y="4882"/>
                  </a:cubicBezTo>
                  <a:cubicBezTo>
                    <a:pt x="1591" y="4882"/>
                    <a:pt x="1568" y="4858"/>
                    <a:pt x="1527" y="4838"/>
                  </a:cubicBezTo>
                  <a:cubicBezTo>
                    <a:pt x="1443" y="4793"/>
                    <a:pt x="1336" y="4729"/>
                    <a:pt x="1209" y="4729"/>
                  </a:cubicBezTo>
                  <a:cubicBezTo>
                    <a:pt x="1189" y="4708"/>
                    <a:pt x="1146" y="4708"/>
                    <a:pt x="1102" y="4708"/>
                  </a:cubicBezTo>
                  <a:cubicBezTo>
                    <a:pt x="871" y="4708"/>
                    <a:pt x="807" y="4817"/>
                    <a:pt x="784" y="4923"/>
                  </a:cubicBezTo>
                  <a:cubicBezTo>
                    <a:pt x="764" y="4967"/>
                    <a:pt x="764" y="4967"/>
                    <a:pt x="700" y="4967"/>
                  </a:cubicBezTo>
                  <a:cubicBezTo>
                    <a:pt x="234" y="4967"/>
                    <a:pt x="234" y="4967"/>
                    <a:pt x="234" y="4967"/>
                  </a:cubicBezTo>
                  <a:cubicBezTo>
                    <a:pt x="211" y="4967"/>
                    <a:pt x="211" y="4967"/>
                    <a:pt x="211" y="4967"/>
                  </a:cubicBezTo>
                  <a:cubicBezTo>
                    <a:pt x="191" y="4967"/>
                    <a:pt x="191" y="4967"/>
                    <a:pt x="191" y="4967"/>
                  </a:cubicBezTo>
                  <a:cubicBezTo>
                    <a:pt x="171" y="4967"/>
                    <a:pt x="171" y="4967"/>
                    <a:pt x="171" y="4967"/>
                  </a:cubicBezTo>
                  <a:cubicBezTo>
                    <a:pt x="0" y="4988"/>
                    <a:pt x="0" y="4988"/>
                    <a:pt x="0" y="4988"/>
                  </a:cubicBezTo>
                  <a:cubicBezTo>
                    <a:pt x="64" y="5076"/>
                    <a:pt x="64" y="5076"/>
                    <a:pt x="64" y="5076"/>
                  </a:cubicBezTo>
                  <a:cubicBezTo>
                    <a:pt x="43" y="5118"/>
                    <a:pt x="43" y="5227"/>
                    <a:pt x="298" y="5551"/>
                  </a:cubicBezTo>
                  <a:cubicBezTo>
                    <a:pt x="402" y="5657"/>
                    <a:pt x="489" y="5701"/>
                    <a:pt x="616" y="5701"/>
                  </a:cubicBezTo>
                  <a:cubicBezTo>
                    <a:pt x="657" y="5701"/>
                    <a:pt x="720" y="5701"/>
                    <a:pt x="784" y="5681"/>
                  </a:cubicBezTo>
                  <a:cubicBezTo>
                    <a:pt x="807" y="5657"/>
                    <a:pt x="827" y="5637"/>
                    <a:pt x="848" y="5637"/>
                  </a:cubicBezTo>
                  <a:cubicBezTo>
                    <a:pt x="934" y="5592"/>
                    <a:pt x="1018" y="5551"/>
                    <a:pt x="1102" y="5551"/>
                  </a:cubicBezTo>
                  <a:cubicBezTo>
                    <a:pt x="1146" y="5551"/>
                    <a:pt x="1166" y="5551"/>
                    <a:pt x="1209" y="5572"/>
                  </a:cubicBezTo>
                  <a:cubicBezTo>
                    <a:pt x="1273" y="5592"/>
                    <a:pt x="1357" y="5637"/>
                    <a:pt x="1420" y="5681"/>
                  </a:cubicBezTo>
                  <a:cubicBezTo>
                    <a:pt x="1504" y="5746"/>
                    <a:pt x="1591" y="5811"/>
                    <a:pt x="1718" y="5831"/>
                  </a:cubicBezTo>
                  <a:cubicBezTo>
                    <a:pt x="1759" y="5831"/>
                    <a:pt x="1782" y="5831"/>
                    <a:pt x="1822" y="5831"/>
                  </a:cubicBezTo>
                  <a:cubicBezTo>
                    <a:pt x="1886" y="5831"/>
                    <a:pt x="1929" y="5831"/>
                    <a:pt x="1973" y="5811"/>
                  </a:cubicBezTo>
                  <a:cubicBezTo>
                    <a:pt x="2013" y="5811"/>
                    <a:pt x="2057" y="5811"/>
                    <a:pt x="2100" y="5811"/>
                  </a:cubicBezTo>
                  <a:cubicBezTo>
                    <a:pt x="2141" y="5811"/>
                    <a:pt x="2141" y="5811"/>
                    <a:pt x="2141" y="5811"/>
                  </a:cubicBezTo>
                  <a:cubicBezTo>
                    <a:pt x="2184" y="5811"/>
                    <a:pt x="2204" y="5811"/>
                    <a:pt x="2227" y="5811"/>
                  </a:cubicBezTo>
                  <a:cubicBezTo>
                    <a:pt x="2204" y="5811"/>
                    <a:pt x="2204" y="5811"/>
                    <a:pt x="2204" y="5831"/>
                  </a:cubicBezTo>
                  <a:cubicBezTo>
                    <a:pt x="2184" y="5875"/>
                    <a:pt x="2141" y="5961"/>
                    <a:pt x="2184" y="6046"/>
                  </a:cubicBezTo>
                  <a:cubicBezTo>
                    <a:pt x="2227" y="6091"/>
                    <a:pt x="2268" y="6135"/>
                    <a:pt x="2352" y="6155"/>
                  </a:cubicBezTo>
                  <a:cubicBezTo>
                    <a:pt x="2395" y="6155"/>
                    <a:pt x="2418" y="6155"/>
                    <a:pt x="2439" y="6176"/>
                  </a:cubicBezTo>
                  <a:cubicBezTo>
                    <a:pt x="2439" y="6176"/>
                    <a:pt x="2439" y="6200"/>
                    <a:pt x="2459" y="6265"/>
                  </a:cubicBezTo>
                  <a:cubicBezTo>
                    <a:pt x="2482" y="6394"/>
                    <a:pt x="2566" y="6415"/>
                    <a:pt x="2606" y="6415"/>
                  </a:cubicBezTo>
                  <a:cubicBezTo>
                    <a:pt x="2670" y="6415"/>
                    <a:pt x="2734" y="6371"/>
                    <a:pt x="2800" y="6329"/>
                  </a:cubicBezTo>
                  <a:cubicBezTo>
                    <a:pt x="2820" y="6306"/>
                    <a:pt x="2820" y="6306"/>
                    <a:pt x="2820" y="6306"/>
                  </a:cubicBezTo>
                  <a:cubicBezTo>
                    <a:pt x="2861" y="6285"/>
                    <a:pt x="2884" y="6285"/>
                    <a:pt x="2904" y="6285"/>
                  </a:cubicBezTo>
                  <a:cubicBezTo>
                    <a:pt x="2925" y="6285"/>
                    <a:pt x="2968" y="6350"/>
                    <a:pt x="2988" y="6371"/>
                  </a:cubicBezTo>
                  <a:cubicBezTo>
                    <a:pt x="3032" y="6459"/>
                    <a:pt x="3095" y="6654"/>
                    <a:pt x="3222" y="6654"/>
                  </a:cubicBezTo>
                  <a:cubicBezTo>
                    <a:pt x="3266" y="6654"/>
                    <a:pt x="3286" y="6630"/>
                    <a:pt x="3330" y="6609"/>
                  </a:cubicBezTo>
                  <a:cubicBezTo>
                    <a:pt x="3350" y="6609"/>
                    <a:pt x="3370" y="6589"/>
                    <a:pt x="3370" y="6589"/>
                  </a:cubicBezTo>
                  <a:cubicBezTo>
                    <a:pt x="3393" y="6589"/>
                    <a:pt x="3413" y="6609"/>
                    <a:pt x="3413" y="6609"/>
                  </a:cubicBezTo>
                  <a:cubicBezTo>
                    <a:pt x="3370" y="6716"/>
                    <a:pt x="3306" y="6848"/>
                    <a:pt x="3370" y="6954"/>
                  </a:cubicBezTo>
                  <a:cubicBezTo>
                    <a:pt x="3413" y="7040"/>
                    <a:pt x="3520" y="7063"/>
                    <a:pt x="3648" y="7128"/>
                  </a:cubicBezTo>
                  <a:cubicBezTo>
                    <a:pt x="3732" y="7149"/>
                    <a:pt x="3795" y="7193"/>
                    <a:pt x="3879" y="7214"/>
                  </a:cubicBezTo>
                  <a:cubicBezTo>
                    <a:pt x="4006" y="7279"/>
                    <a:pt x="4177" y="7299"/>
                    <a:pt x="4281" y="7299"/>
                  </a:cubicBezTo>
                  <a:cubicBezTo>
                    <a:pt x="4388" y="7299"/>
                    <a:pt x="4495" y="7299"/>
                    <a:pt x="4536" y="7279"/>
                  </a:cubicBezTo>
                  <a:cubicBezTo>
                    <a:pt x="4536" y="7279"/>
                    <a:pt x="4536" y="7279"/>
                    <a:pt x="4559" y="7279"/>
                  </a:cubicBezTo>
                  <a:cubicBezTo>
                    <a:pt x="4623" y="7279"/>
                    <a:pt x="4750" y="7299"/>
                    <a:pt x="4834" y="7323"/>
                  </a:cubicBezTo>
                  <a:cubicBezTo>
                    <a:pt x="4874" y="7323"/>
                    <a:pt x="4897" y="7323"/>
                    <a:pt x="4941" y="7323"/>
                  </a:cubicBezTo>
                  <a:cubicBezTo>
                    <a:pt x="4941" y="7323"/>
                    <a:pt x="4961" y="7343"/>
                    <a:pt x="4981" y="7343"/>
                  </a:cubicBezTo>
                  <a:cubicBezTo>
                    <a:pt x="5025" y="7343"/>
                    <a:pt x="5065" y="7323"/>
                    <a:pt x="5088" y="7299"/>
                  </a:cubicBezTo>
                  <a:cubicBezTo>
                    <a:pt x="5088" y="7323"/>
                    <a:pt x="5088" y="7323"/>
                    <a:pt x="5088" y="7343"/>
                  </a:cubicBezTo>
                  <a:cubicBezTo>
                    <a:pt x="5109" y="7408"/>
                    <a:pt x="5129" y="7538"/>
                    <a:pt x="5259" y="7538"/>
                  </a:cubicBezTo>
                  <a:cubicBezTo>
                    <a:pt x="5279" y="7538"/>
                    <a:pt x="5299" y="7538"/>
                    <a:pt x="5320" y="7517"/>
                  </a:cubicBezTo>
                  <a:cubicBezTo>
                    <a:pt x="5407" y="7494"/>
                    <a:pt x="5447" y="7429"/>
                    <a:pt x="5470" y="7388"/>
                  </a:cubicBezTo>
                  <a:cubicBezTo>
                    <a:pt x="5490" y="7364"/>
                    <a:pt x="5490" y="7364"/>
                    <a:pt x="5490" y="7364"/>
                  </a:cubicBezTo>
                  <a:cubicBezTo>
                    <a:pt x="5574" y="7388"/>
                    <a:pt x="5745" y="7603"/>
                    <a:pt x="5809" y="7733"/>
                  </a:cubicBezTo>
                  <a:cubicBezTo>
                    <a:pt x="5872" y="7883"/>
                    <a:pt x="5852" y="7948"/>
                    <a:pt x="5809" y="7971"/>
                  </a:cubicBezTo>
                  <a:cubicBezTo>
                    <a:pt x="5618" y="8078"/>
                    <a:pt x="5554" y="8207"/>
                    <a:pt x="5574" y="8337"/>
                  </a:cubicBezTo>
                  <a:cubicBezTo>
                    <a:pt x="5574" y="8381"/>
                    <a:pt x="5597" y="8402"/>
                    <a:pt x="5597" y="8422"/>
                  </a:cubicBezTo>
                  <a:cubicBezTo>
                    <a:pt x="5638" y="8487"/>
                    <a:pt x="5638" y="8511"/>
                    <a:pt x="5618" y="8576"/>
                  </a:cubicBezTo>
                  <a:cubicBezTo>
                    <a:pt x="5534" y="8705"/>
                    <a:pt x="5597" y="8835"/>
                    <a:pt x="5681" y="8986"/>
                  </a:cubicBezTo>
                  <a:cubicBezTo>
                    <a:pt x="5702" y="9030"/>
                    <a:pt x="5725" y="9071"/>
                    <a:pt x="5745" y="9136"/>
                  </a:cubicBezTo>
                  <a:cubicBezTo>
                    <a:pt x="5852" y="9330"/>
                    <a:pt x="5809" y="9504"/>
                    <a:pt x="5765" y="9569"/>
                  </a:cubicBezTo>
                  <a:cubicBezTo>
                    <a:pt x="5745" y="9590"/>
                    <a:pt x="5702" y="9610"/>
                    <a:pt x="5661" y="9634"/>
                  </a:cubicBezTo>
                  <a:cubicBezTo>
                    <a:pt x="5618" y="9655"/>
                    <a:pt x="5554" y="9699"/>
                    <a:pt x="5511" y="9740"/>
                  </a:cubicBezTo>
                  <a:cubicBezTo>
                    <a:pt x="5470" y="9805"/>
                    <a:pt x="5470" y="9893"/>
                    <a:pt x="5470" y="10000"/>
                  </a:cubicBezTo>
                  <a:cubicBezTo>
                    <a:pt x="5470" y="10088"/>
                    <a:pt x="5470" y="10174"/>
                    <a:pt x="5447" y="10238"/>
                  </a:cubicBezTo>
                  <a:cubicBezTo>
                    <a:pt x="5407" y="10389"/>
                    <a:pt x="5383" y="10498"/>
                    <a:pt x="5383" y="10498"/>
                  </a:cubicBezTo>
                  <a:cubicBezTo>
                    <a:pt x="5363" y="10604"/>
                    <a:pt x="5363" y="10604"/>
                    <a:pt x="5363" y="10604"/>
                  </a:cubicBezTo>
                  <a:cubicBezTo>
                    <a:pt x="5447" y="10604"/>
                    <a:pt x="5447" y="10604"/>
                    <a:pt x="5447" y="10604"/>
                  </a:cubicBezTo>
                  <a:cubicBezTo>
                    <a:pt x="5490" y="10628"/>
                    <a:pt x="5511" y="10628"/>
                    <a:pt x="5554" y="10628"/>
                  </a:cubicBezTo>
                  <a:cubicBezTo>
                    <a:pt x="5511" y="10669"/>
                    <a:pt x="5470" y="10737"/>
                    <a:pt x="5490" y="10863"/>
                  </a:cubicBezTo>
                  <a:cubicBezTo>
                    <a:pt x="5511" y="10972"/>
                    <a:pt x="5574" y="10993"/>
                    <a:pt x="5638" y="10993"/>
                  </a:cubicBezTo>
                  <a:cubicBezTo>
                    <a:pt x="5702" y="10993"/>
                    <a:pt x="5765" y="10993"/>
                    <a:pt x="5936" y="10822"/>
                  </a:cubicBezTo>
                  <a:cubicBezTo>
                    <a:pt x="5979" y="10778"/>
                    <a:pt x="6000" y="10757"/>
                    <a:pt x="6000" y="10757"/>
                  </a:cubicBezTo>
                  <a:cubicBezTo>
                    <a:pt x="6020" y="10778"/>
                    <a:pt x="6020" y="10801"/>
                    <a:pt x="6020" y="10822"/>
                  </a:cubicBezTo>
                  <a:cubicBezTo>
                    <a:pt x="6043" y="10908"/>
                    <a:pt x="6063" y="11037"/>
                    <a:pt x="6147" y="11102"/>
                  </a:cubicBezTo>
                  <a:cubicBezTo>
                    <a:pt x="6190" y="11123"/>
                    <a:pt x="6254" y="11146"/>
                    <a:pt x="6295" y="11146"/>
                  </a:cubicBezTo>
                  <a:cubicBezTo>
                    <a:pt x="6318" y="11146"/>
                    <a:pt x="6361" y="11146"/>
                    <a:pt x="6381" y="11123"/>
                  </a:cubicBezTo>
                  <a:cubicBezTo>
                    <a:pt x="6402" y="11123"/>
                    <a:pt x="6402" y="11123"/>
                    <a:pt x="6422" y="11123"/>
                  </a:cubicBezTo>
                  <a:cubicBezTo>
                    <a:pt x="6445" y="11123"/>
                    <a:pt x="6445" y="11123"/>
                    <a:pt x="6465" y="11146"/>
                  </a:cubicBezTo>
                  <a:cubicBezTo>
                    <a:pt x="6509" y="11188"/>
                    <a:pt x="6402" y="11297"/>
                    <a:pt x="6338" y="11382"/>
                  </a:cubicBezTo>
                  <a:cubicBezTo>
                    <a:pt x="6338" y="11406"/>
                    <a:pt x="6338" y="11406"/>
                    <a:pt x="6338" y="11406"/>
                  </a:cubicBezTo>
                  <a:cubicBezTo>
                    <a:pt x="6190" y="11577"/>
                    <a:pt x="6254" y="12161"/>
                    <a:pt x="6254" y="12161"/>
                  </a:cubicBezTo>
                  <a:cubicBezTo>
                    <a:pt x="6274" y="12225"/>
                    <a:pt x="6295" y="12290"/>
                    <a:pt x="6318" y="12334"/>
                  </a:cubicBezTo>
                  <a:cubicBezTo>
                    <a:pt x="6338" y="12399"/>
                    <a:pt x="6338" y="12464"/>
                    <a:pt x="6338" y="12505"/>
                  </a:cubicBezTo>
                  <a:cubicBezTo>
                    <a:pt x="6338" y="12550"/>
                    <a:pt x="6295" y="12570"/>
                    <a:pt x="6274" y="12614"/>
                  </a:cubicBezTo>
                  <a:cubicBezTo>
                    <a:pt x="6211" y="12700"/>
                    <a:pt x="6127" y="12788"/>
                    <a:pt x="6083" y="12959"/>
                  </a:cubicBezTo>
                  <a:cubicBezTo>
                    <a:pt x="6083" y="12983"/>
                    <a:pt x="6083" y="12983"/>
                    <a:pt x="6083" y="12983"/>
                  </a:cubicBezTo>
                  <a:cubicBezTo>
                    <a:pt x="6043" y="13242"/>
                    <a:pt x="6020" y="13369"/>
                    <a:pt x="6147" y="13499"/>
                  </a:cubicBezTo>
                  <a:cubicBezTo>
                    <a:pt x="6167" y="13522"/>
                    <a:pt x="6211" y="13567"/>
                    <a:pt x="6231" y="13587"/>
                  </a:cubicBezTo>
                  <a:cubicBezTo>
                    <a:pt x="6254" y="13587"/>
                    <a:pt x="6274" y="13608"/>
                    <a:pt x="6295" y="13629"/>
                  </a:cubicBezTo>
                  <a:cubicBezTo>
                    <a:pt x="6274" y="13629"/>
                    <a:pt x="6274" y="13629"/>
                    <a:pt x="6254" y="13629"/>
                  </a:cubicBezTo>
                  <a:cubicBezTo>
                    <a:pt x="6211" y="13652"/>
                    <a:pt x="6147" y="13673"/>
                    <a:pt x="6063" y="13782"/>
                  </a:cubicBezTo>
                  <a:cubicBezTo>
                    <a:pt x="5913" y="13953"/>
                    <a:pt x="5913" y="14127"/>
                    <a:pt x="5979" y="14301"/>
                  </a:cubicBezTo>
                  <a:cubicBezTo>
                    <a:pt x="6020" y="14451"/>
                    <a:pt x="6127" y="14581"/>
                    <a:pt x="6211" y="14690"/>
                  </a:cubicBezTo>
                  <a:cubicBezTo>
                    <a:pt x="6231" y="14711"/>
                    <a:pt x="6254" y="14731"/>
                    <a:pt x="6274" y="14775"/>
                  </a:cubicBezTo>
                  <a:cubicBezTo>
                    <a:pt x="6318" y="14817"/>
                    <a:pt x="6361" y="14840"/>
                    <a:pt x="6422" y="14882"/>
                  </a:cubicBezTo>
                  <a:cubicBezTo>
                    <a:pt x="6485" y="14926"/>
                    <a:pt x="6549" y="14970"/>
                    <a:pt x="6593" y="15076"/>
                  </a:cubicBezTo>
                  <a:cubicBezTo>
                    <a:pt x="6656" y="15271"/>
                    <a:pt x="6763" y="15315"/>
                    <a:pt x="6804" y="15335"/>
                  </a:cubicBezTo>
                  <a:cubicBezTo>
                    <a:pt x="6867" y="15380"/>
                    <a:pt x="7229" y="15616"/>
                    <a:pt x="7313" y="15660"/>
                  </a:cubicBezTo>
                  <a:cubicBezTo>
                    <a:pt x="7333" y="15680"/>
                    <a:pt x="7356" y="15680"/>
                    <a:pt x="7376" y="15680"/>
                  </a:cubicBezTo>
                  <a:cubicBezTo>
                    <a:pt x="7483" y="15680"/>
                    <a:pt x="7547" y="15574"/>
                    <a:pt x="7547" y="15489"/>
                  </a:cubicBezTo>
                  <a:cubicBezTo>
                    <a:pt x="7567" y="15489"/>
                    <a:pt x="7567" y="15489"/>
                    <a:pt x="7567" y="15489"/>
                  </a:cubicBezTo>
                  <a:cubicBezTo>
                    <a:pt x="7588" y="15489"/>
                    <a:pt x="7588" y="15509"/>
                    <a:pt x="7588" y="15509"/>
                  </a:cubicBezTo>
                  <a:cubicBezTo>
                    <a:pt x="7631" y="15574"/>
                    <a:pt x="7674" y="15616"/>
                    <a:pt x="7738" y="15680"/>
                  </a:cubicBezTo>
                  <a:cubicBezTo>
                    <a:pt x="7779" y="15748"/>
                    <a:pt x="7842" y="15813"/>
                    <a:pt x="7906" y="15899"/>
                  </a:cubicBezTo>
                  <a:cubicBezTo>
                    <a:pt x="7969" y="15984"/>
                    <a:pt x="8033" y="16028"/>
                    <a:pt x="8120" y="16028"/>
                  </a:cubicBezTo>
                  <a:cubicBezTo>
                    <a:pt x="8204" y="16028"/>
                    <a:pt x="8288" y="15984"/>
                    <a:pt x="8395" y="15919"/>
                  </a:cubicBezTo>
                  <a:cubicBezTo>
                    <a:pt x="8415" y="15919"/>
                    <a:pt x="8438" y="15899"/>
                    <a:pt x="8458" y="15899"/>
                  </a:cubicBezTo>
                  <a:cubicBezTo>
                    <a:pt x="8542" y="15854"/>
                    <a:pt x="8626" y="15789"/>
                    <a:pt x="8690" y="15748"/>
                  </a:cubicBezTo>
                  <a:cubicBezTo>
                    <a:pt x="8753" y="15704"/>
                    <a:pt x="8820" y="15660"/>
                    <a:pt x="8881" y="15639"/>
                  </a:cubicBezTo>
                  <a:cubicBezTo>
                    <a:pt x="8881" y="15660"/>
                    <a:pt x="8904" y="15725"/>
                    <a:pt x="8944" y="15769"/>
                  </a:cubicBezTo>
                  <a:cubicBezTo>
                    <a:pt x="8967" y="15813"/>
                    <a:pt x="9031" y="15854"/>
                    <a:pt x="9095" y="15854"/>
                  </a:cubicBezTo>
                  <a:cubicBezTo>
                    <a:pt x="9095" y="15854"/>
                    <a:pt x="9115" y="15834"/>
                    <a:pt x="9135" y="15834"/>
                  </a:cubicBezTo>
                  <a:cubicBezTo>
                    <a:pt x="9158" y="15834"/>
                    <a:pt x="9158" y="15834"/>
                    <a:pt x="9179" y="15834"/>
                  </a:cubicBezTo>
                  <a:cubicBezTo>
                    <a:pt x="9263" y="15940"/>
                    <a:pt x="9413" y="16049"/>
                    <a:pt x="9560" y="16049"/>
                  </a:cubicBezTo>
                  <a:cubicBezTo>
                    <a:pt x="9581" y="16049"/>
                    <a:pt x="9604" y="16049"/>
                    <a:pt x="9604" y="16049"/>
                  </a:cubicBezTo>
                  <a:cubicBezTo>
                    <a:pt x="9624" y="16049"/>
                    <a:pt x="9624" y="16049"/>
                    <a:pt x="9624" y="16049"/>
                  </a:cubicBezTo>
                  <a:cubicBezTo>
                    <a:pt x="9667" y="16049"/>
                    <a:pt x="9688" y="16028"/>
                    <a:pt x="9708" y="16028"/>
                  </a:cubicBezTo>
                  <a:cubicBezTo>
                    <a:pt x="9708" y="16028"/>
                    <a:pt x="9751" y="16028"/>
                    <a:pt x="9792" y="16158"/>
                  </a:cubicBezTo>
                  <a:cubicBezTo>
                    <a:pt x="9835" y="16329"/>
                    <a:pt x="9963" y="16373"/>
                    <a:pt x="10026" y="16373"/>
                  </a:cubicBezTo>
                  <a:cubicBezTo>
                    <a:pt x="10153" y="16373"/>
                    <a:pt x="10281" y="16264"/>
                    <a:pt x="10344" y="16243"/>
                  </a:cubicBezTo>
                  <a:cubicBezTo>
                    <a:pt x="10344" y="16223"/>
                    <a:pt x="10344" y="16223"/>
                    <a:pt x="10365" y="16223"/>
                  </a:cubicBezTo>
                  <a:cubicBezTo>
                    <a:pt x="10365" y="16223"/>
                    <a:pt x="10388" y="16264"/>
                    <a:pt x="10388" y="16329"/>
                  </a:cubicBezTo>
                  <a:cubicBezTo>
                    <a:pt x="10428" y="16524"/>
                    <a:pt x="10535" y="16547"/>
                    <a:pt x="10706" y="16547"/>
                  </a:cubicBezTo>
                  <a:cubicBezTo>
                    <a:pt x="10746" y="16547"/>
                    <a:pt x="10770" y="16547"/>
                    <a:pt x="10790" y="16568"/>
                  </a:cubicBezTo>
                  <a:cubicBezTo>
                    <a:pt x="10770" y="16612"/>
                    <a:pt x="10746" y="16653"/>
                    <a:pt x="10770" y="16697"/>
                  </a:cubicBezTo>
                  <a:cubicBezTo>
                    <a:pt x="10810" y="16807"/>
                    <a:pt x="10937" y="16871"/>
                    <a:pt x="11108" y="16871"/>
                  </a:cubicBezTo>
                  <a:cubicBezTo>
                    <a:pt x="11192" y="16871"/>
                    <a:pt x="11256" y="16848"/>
                    <a:pt x="11339" y="16827"/>
                  </a:cubicBezTo>
                  <a:cubicBezTo>
                    <a:pt x="11383" y="16807"/>
                    <a:pt x="11403" y="16807"/>
                    <a:pt x="11426" y="16807"/>
                  </a:cubicBezTo>
                  <a:cubicBezTo>
                    <a:pt x="11467" y="16807"/>
                    <a:pt x="11467" y="16827"/>
                    <a:pt x="11467" y="16827"/>
                  </a:cubicBezTo>
                  <a:cubicBezTo>
                    <a:pt x="11490" y="16848"/>
                    <a:pt x="11510" y="16892"/>
                    <a:pt x="11467" y="17063"/>
                  </a:cubicBezTo>
                  <a:cubicBezTo>
                    <a:pt x="11447" y="17237"/>
                    <a:pt x="11574" y="17346"/>
                    <a:pt x="11681" y="17411"/>
                  </a:cubicBezTo>
                  <a:cubicBezTo>
                    <a:pt x="11701" y="17432"/>
                    <a:pt x="11701" y="17432"/>
                    <a:pt x="11701" y="17432"/>
                  </a:cubicBezTo>
                  <a:cubicBezTo>
                    <a:pt x="11785" y="17496"/>
                    <a:pt x="11701" y="17647"/>
                    <a:pt x="11681" y="17712"/>
                  </a:cubicBezTo>
                  <a:cubicBezTo>
                    <a:pt x="11574" y="17906"/>
                    <a:pt x="11681" y="18101"/>
                    <a:pt x="11828" y="18186"/>
                  </a:cubicBezTo>
                  <a:cubicBezTo>
                    <a:pt x="11849" y="18210"/>
                    <a:pt x="11849" y="18210"/>
                    <a:pt x="11849" y="18230"/>
                  </a:cubicBezTo>
                  <a:cubicBezTo>
                    <a:pt x="11872" y="18275"/>
                    <a:pt x="11828" y="18381"/>
                    <a:pt x="11765" y="18490"/>
                  </a:cubicBezTo>
                  <a:cubicBezTo>
                    <a:pt x="11701" y="18578"/>
                    <a:pt x="11637" y="18620"/>
                    <a:pt x="11530" y="18664"/>
                  </a:cubicBezTo>
                  <a:cubicBezTo>
                    <a:pt x="11490" y="18705"/>
                    <a:pt x="11426" y="18729"/>
                    <a:pt x="11363" y="18770"/>
                  </a:cubicBezTo>
                  <a:cubicBezTo>
                    <a:pt x="11279" y="18814"/>
                    <a:pt x="11212" y="18879"/>
                    <a:pt x="11128" y="18964"/>
                  </a:cubicBezTo>
                  <a:cubicBezTo>
                    <a:pt x="11065" y="19029"/>
                    <a:pt x="11065" y="19029"/>
                    <a:pt x="11065" y="19029"/>
                  </a:cubicBezTo>
                  <a:cubicBezTo>
                    <a:pt x="11128" y="19094"/>
                    <a:pt x="11128" y="19094"/>
                    <a:pt x="11128" y="19094"/>
                  </a:cubicBezTo>
                  <a:cubicBezTo>
                    <a:pt x="11149" y="19094"/>
                    <a:pt x="11149" y="19094"/>
                    <a:pt x="11149" y="19094"/>
                  </a:cubicBezTo>
                  <a:cubicBezTo>
                    <a:pt x="11149" y="19118"/>
                    <a:pt x="11149" y="19118"/>
                    <a:pt x="11149" y="19118"/>
                  </a:cubicBezTo>
                  <a:cubicBezTo>
                    <a:pt x="11172" y="19118"/>
                    <a:pt x="11192" y="19159"/>
                    <a:pt x="11192" y="19183"/>
                  </a:cubicBezTo>
                  <a:cubicBezTo>
                    <a:pt x="11235" y="19268"/>
                    <a:pt x="11279" y="19398"/>
                    <a:pt x="11447" y="19398"/>
                  </a:cubicBezTo>
                  <a:cubicBezTo>
                    <a:pt x="11447" y="19398"/>
                    <a:pt x="11467" y="19398"/>
                    <a:pt x="11467" y="19377"/>
                  </a:cubicBezTo>
                  <a:cubicBezTo>
                    <a:pt x="11530" y="19377"/>
                    <a:pt x="11574" y="19377"/>
                    <a:pt x="11594" y="19377"/>
                  </a:cubicBezTo>
                  <a:cubicBezTo>
                    <a:pt x="11617" y="19377"/>
                    <a:pt x="11637" y="19377"/>
                    <a:pt x="11701" y="19442"/>
                  </a:cubicBezTo>
                  <a:cubicBezTo>
                    <a:pt x="11744" y="19483"/>
                    <a:pt x="11744" y="19637"/>
                    <a:pt x="11721" y="19701"/>
                  </a:cubicBezTo>
                  <a:cubicBezTo>
                    <a:pt x="11721" y="19743"/>
                    <a:pt x="11721" y="19743"/>
                    <a:pt x="11721" y="19743"/>
                  </a:cubicBezTo>
                  <a:cubicBezTo>
                    <a:pt x="11744" y="19787"/>
                    <a:pt x="11744" y="19787"/>
                    <a:pt x="11744" y="19787"/>
                  </a:cubicBezTo>
                  <a:cubicBezTo>
                    <a:pt x="11744" y="19787"/>
                    <a:pt x="11828" y="19893"/>
                    <a:pt x="11976" y="19893"/>
                  </a:cubicBezTo>
                  <a:cubicBezTo>
                    <a:pt x="11976" y="19937"/>
                    <a:pt x="11976" y="20023"/>
                    <a:pt x="12063" y="20088"/>
                  </a:cubicBezTo>
                  <a:cubicBezTo>
                    <a:pt x="12123" y="20111"/>
                    <a:pt x="12187" y="20217"/>
                    <a:pt x="12187" y="20241"/>
                  </a:cubicBezTo>
                  <a:cubicBezTo>
                    <a:pt x="12167" y="20262"/>
                    <a:pt x="12147" y="20262"/>
                    <a:pt x="12123" y="20282"/>
                  </a:cubicBezTo>
                  <a:cubicBezTo>
                    <a:pt x="12063" y="20306"/>
                    <a:pt x="11999" y="20347"/>
                    <a:pt x="11999" y="20477"/>
                  </a:cubicBezTo>
                  <a:cubicBezTo>
                    <a:pt x="11999" y="20565"/>
                    <a:pt x="12019" y="20607"/>
                    <a:pt x="12063" y="20671"/>
                  </a:cubicBezTo>
                  <a:cubicBezTo>
                    <a:pt x="12063" y="20692"/>
                    <a:pt x="12083" y="20716"/>
                    <a:pt x="12083" y="20736"/>
                  </a:cubicBezTo>
                  <a:cubicBezTo>
                    <a:pt x="12103" y="20760"/>
                    <a:pt x="12103" y="20780"/>
                    <a:pt x="12103" y="20801"/>
                  </a:cubicBezTo>
                  <a:cubicBezTo>
                    <a:pt x="12123" y="20845"/>
                    <a:pt x="12123" y="20866"/>
                    <a:pt x="12103" y="20951"/>
                  </a:cubicBezTo>
                  <a:cubicBezTo>
                    <a:pt x="12019" y="21125"/>
                    <a:pt x="12063" y="21299"/>
                    <a:pt x="12187" y="21364"/>
                  </a:cubicBezTo>
                  <a:cubicBezTo>
                    <a:pt x="12210" y="21364"/>
                    <a:pt x="12230" y="21385"/>
                    <a:pt x="12251" y="21405"/>
                  </a:cubicBezTo>
                  <a:cubicBezTo>
                    <a:pt x="12314" y="21470"/>
                    <a:pt x="12381" y="21559"/>
                    <a:pt x="12485" y="21559"/>
                  </a:cubicBezTo>
                  <a:cubicBezTo>
                    <a:pt x="12549" y="21559"/>
                    <a:pt x="12612" y="21515"/>
                    <a:pt x="12656" y="21470"/>
                  </a:cubicBezTo>
                  <a:cubicBezTo>
                    <a:pt x="12719" y="21385"/>
                    <a:pt x="12783" y="21341"/>
                    <a:pt x="12823" y="21299"/>
                  </a:cubicBezTo>
                  <a:cubicBezTo>
                    <a:pt x="12867" y="21255"/>
                    <a:pt x="12930" y="21190"/>
                    <a:pt x="12994" y="21105"/>
                  </a:cubicBezTo>
                  <a:cubicBezTo>
                    <a:pt x="12994" y="21084"/>
                    <a:pt x="12994" y="21084"/>
                    <a:pt x="12994" y="21084"/>
                  </a:cubicBezTo>
                  <a:cubicBezTo>
                    <a:pt x="13014" y="21084"/>
                    <a:pt x="13014" y="21061"/>
                    <a:pt x="13014" y="21061"/>
                  </a:cubicBezTo>
                  <a:cubicBezTo>
                    <a:pt x="13014" y="21061"/>
                    <a:pt x="13038" y="21061"/>
                    <a:pt x="13058" y="21061"/>
                  </a:cubicBezTo>
                  <a:cubicBezTo>
                    <a:pt x="13078" y="21061"/>
                    <a:pt x="13101" y="21061"/>
                    <a:pt x="13121" y="21061"/>
                  </a:cubicBezTo>
                  <a:cubicBezTo>
                    <a:pt x="13269" y="21040"/>
                    <a:pt x="13312" y="20996"/>
                    <a:pt x="13376" y="20931"/>
                  </a:cubicBezTo>
                  <a:cubicBezTo>
                    <a:pt x="13396" y="20910"/>
                    <a:pt x="13419" y="20910"/>
                    <a:pt x="13440" y="20887"/>
                  </a:cubicBezTo>
                  <a:cubicBezTo>
                    <a:pt x="13440" y="20931"/>
                    <a:pt x="13483" y="20975"/>
                    <a:pt x="13544" y="20996"/>
                  </a:cubicBezTo>
                  <a:cubicBezTo>
                    <a:pt x="13587" y="21040"/>
                    <a:pt x="13631" y="21061"/>
                    <a:pt x="13671" y="21105"/>
                  </a:cubicBezTo>
                  <a:cubicBezTo>
                    <a:pt x="13778" y="21170"/>
                    <a:pt x="13885" y="21255"/>
                    <a:pt x="14033" y="21255"/>
                  </a:cubicBezTo>
                  <a:cubicBezTo>
                    <a:pt x="14053" y="21276"/>
                    <a:pt x="14053" y="21276"/>
                    <a:pt x="14053" y="21276"/>
                  </a:cubicBezTo>
                  <a:cubicBezTo>
                    <a:pt x="14033" y="21405"/>
                    <a:pt x="14096" y="21450"/>
                    <a:pt x="14140" y="21470"/>
                  </a:cubicBezTo>
                  <a:cubicBezTo>
                    <a:pt x="14203" y="21470"/>
                    <a:pt x="14267" y="21470"/>
                    <a:pt x="14351" y="21470"/>
                  </a:cubicBezTo>
                  <a:cubicBezTo>
                    <a:pt x="14435" y="21470"/>
                    <a:pt x="14521" y="21470"/>
                    <a:pt x="14626" y="21494"/>
                  </a:cubicBezTo>
                  <a:cubicBezTo>
                    <a:pt x="14689" y="21494"/>
                    <a:pt x="14753" y="21515"/>
                    <a:pt x="14840" y="21535"/>
                  </a:cubicBezTo>
                  <a:cubicBezTo>
                    <a:pt x="15007" y="21559"/>
                    <a:pt x="15178" y="21600"/>
                    <a:pt x="15346" y="21600"/>
                  </a:cubicBezTo>
                  <a:cubicBezTo>
                    <a:pt x="15433" y="21600"/>
                    <a:pt x="15517" y="21579"/>
                    <a:pt x="15580" y="21559"/>
                  </a:cubicBezTo>
                  <a:cubicBezTo>
                    <a:pt x="15748" y="21494"/>
                    <a:pt x="15835" y="21470"/>
                    <a:pt x="15982" y="21429"/>
                  </a:cubicBezTo>
                  <a:cubicBezTo>
                    <a:pt x="16026" y="21429"/>
                    <a:pt x="16110" y="21405"/>
                    <a:pt x="16173" y="21385"/>
                  </a:cubicBezTo>
                  <a:cubicBezTo>
                    <a:pt x="16280" y="21364"/>
                    <a:pt x="16364" y="21341"/>
                    <a:pt x="16408" y="21341"/>
                  </a:cubicBezTo>
                  <a:cubicBezTo>
                    <a:pt x="16535" y="21320"/>
                    <a:pt x="16619" y="21299"/>
                    <a:pt x="16726" y="21234"/>
                  </a:cubicBezTo>
                  <a:cubicBezTo>
                    <a:pt x="16789" y="21190"/>
                    <a:pt x="16810" y="21170"/>
                    <a:pt x="16830" y="21170"/>
                  </a:cubicBezTo>
                  <a:cubicBezTo>
                    <a:pt x="16830" y="21299"/>
                    <a:pt x="16914" y="21385"/>
                    <a:pt x="17021" y="21385"/>
                  </a:cubicBezTo>
                  <a:cubicBezTo>
                    <a:pt x="17064" y="21385"/>
                    <a:pt x="17148" y="21364"/>
                    <a:pt x="17232" y="21211"/>
                  </a:cubicBezTo>
                  <a:cubicBezTo>
                    <a:pt x="17255" y="21170"/>
                    <a:pt x="17275" y="21125"/>
                    <a:pt x="17299" y="21084"/>
                  </a:cubicBezTo>
                  <a:cubicBezTo>
                    <a:pt x="17359" y="20975"/>
                    <a:pt x="17423" y="20866"/>
                    <a:pt x="17403" y="20692"/>
                  </a:cubicBezTo>
                  <a:cubicBezTo>
                    <a:pt x="17403" y="20607"/>
                    <a:pt x="17382" y="20565"/>
                    <a:pt x="17359" y="20500"/>
                  </a:cubicBezTo>
                  <a:cubicBezTo>
                    <a:pt x="17339" y="20456"/>
                    <a:pt x="17339" y="20412"/>
                    <a:pt x="17339" y="20391"/>
                  </a:cubicBezTo>
                  <a:cubicBezTo>
                    <a:pt x="17466" y="20347"/>
                    <a:pt x="17510" y="20306"/>
                    <a:pt x="17530" y="20197"/>
                  </a:cubicBezTo>
                  <a:cubicBezTo>
                    <a:pt x="17550" y="20153"/>
                    <a:pt x="17573" y="20132"/>
                    <a:pt x="17594" y="20067"/>
                  </a:cubicBezTo>
                  <a:cubicBezTo>
                    <a:pt x="17637" y="19982"/>
                    <a:pt x="17657" y="19917"/>
                    <a:pt x="17677" y="19852"/>
                  </a:cubicBezTo>
                  <a:cubicBezTo>
                    <a:pt x="17701" y="19743"/>
                    <a:pt x="17721" y="19722"/>
                    <a:pt x="17764" y="19701"/>
                  </a:cubicBezTo>
                  <a:cubicBezTo>
                    <a:pt x="17868" y="19678"/>
                    <a:pt x="18019" y="19613"/>
                    <a:pt x="18146" y="19613"/>
                  </a:cubicBezTo>
                  <a:cubicBezTo>
                    <a:pt x="18187" y="19613"/>
                    <a:pt x="18207" y="19637"/>
                    <a:pt x="18207" y="19637"/>
                  </a:cubicBezTo>
                  <a:cubicBezTo>
                    <a:pt x="18334" y="19763"/>
                    <a:pt x="18525" y="19763"/>
                    <a:pt x="18696" y="19763"/>
                  </a:cubicBezTo>
                  <a:cubicBezTo>
                    <a:pt x="18716" y="19763"/>
                    <a:pt x="18739" y="19763"/>
                    <a:pt x="18739" y="19763"/>
                  </a:cubicBezTo>
                  <a:lnTo>
                    <a:pt x="18739" y="19787"/>
                  </a:lnTo>
                  <a:cubicBezTo>
                    <a:pt x="18739" y="19828"/>
                    <a:pt x="18759" y="19872"/>
                    <a:pt x="18803" y="19917"/>
                  </a:cubicBezTo>
                  <a:cubicBezTo>
                    <a:pt x="18823" y="19917"/>
                    <a:pt x="18823" y="19917"/>
                    <a:pt x="18823" y="19917"/>
                  </a:cubicBezTo>
                  <a:cubicBezTo>
                    <a:pt x="18843" y="19937"/>
                    <a:pt x="18866" y="19982"/>
                    <a:pt x="18907" y="19982"/>
                  </a:cubicBezTo>
                  <a:cubicBezTo>
                    <a:pt x="18950" y="19982"/>
                    <a:pt x="18994" y="19917"/>
                    <a:pt x="18994" y="19917"/>
                  </a:cubicBezTo>
                  <a:cubicBezTo>
                    <a:pt x="19014" y="19893"/>
                    <a:pt x="19034" y="19852"/>
                    <a:pt x="19098" y="19787"/>
                  </a:cubicBezTo>
                  <a:cubicBezTo>
                    <a:pt x="19185" y="19701"/>
                    <a:pt x="19225" y="19637"/>
                    <a:pt x="19225" y="19592"/>
                  </a:cubicBezTo>
                  <a:cubicBezTo>
                    <a:pt x="19248" y="19528"/>
                    <a:pt x="19248" y="19528"/>
                    <a:pt x="19332" y="19504"/>
                  </a:cubicBezTo>
                  <a:cubicBezTo>
                    <a:pt x="19459" y="19483"/>
                    <a:pt x="19480" y="19483"/>
                    <a:pt x="19543" y="19442"/>
                  </a:cubicBezTo>
                  <a:cubicBezTo>
                    <a:pt x="19564" y="19442"/>
                    <a:pt x="19607" y="19418"/>
                    <a:pt x="19691" y="19377"/>
                  </a:cubicBezTo>
                  <a:cubicBezTo>
                    <a:pt x="19841" y="19312"/>
                    <a:pt x="19905" y="19289"/>
                    <a:pt x="19969" y="19289"/>
                  </a:cubicBezTo>
                  <a:cubicBezTo>
                    <a:pt x="19989" y="19289"/>
                    <a:pt x="20009" y="19312"/>
                    <a:pt x="20052" y="19312"/>
                  </a:cubicBezTo>
                  <a:cubicBezTo>
                    <a:pt x="20073" y="19312"/>
                    <a:pt x="20096" y="19312"/>
                    <a:pt x="20116" y="19312"/>
                  </a:cubicBezTo>
                  <a:cubicBezTo>
                    <a:pt x="20159" y="19312"/>
                    <a:pt x="20223" y="19312"/>
                    <a:pt x="20223" y="19203"/>
                  </a:cubicBezTo>
                  <a:cubicBezTo>
                    <a:pt x="20243" y="19183"/>
                    <a:pt x="20243" y="19138"/>
                    <a:pt x="20264" y="19094"/>
                  </a:cubicBezTo>
                  <a:cubicBezTo>
                    <a:pt x="20307" y="19053"/>
                    <a:pt x="20327" y="19029"/>
                    <a:pt x="20350" y="19029"/>
                  </a:cubicBezTo>
                  <a:cubicBezTo>
                    <a:pt x="20350" y="19029"/>
                    <a:pt x="20371" y="19053"/>
                    <a:pt x="20391" y="19074"/>
                  </a:cubicBezTo>
                  <a:cubicBezTo>
                    <a:pt x="20434" y="19224"/>
                    <a:pt x="20689" y="19398"/>
                    <a:pt x="20816" y="19398"/>
                  </a:cubicBezTo>
                  <a:cubicBezTo>
                    <a:pt x="20859" y="19398"/>
                    <a:pt x="20880" y="19398"/>
                    <a:pt x="20900" y="19377"/>
                  </a:cubicBezTo>
                  <a:cubicBezTo>
                    <a:pt x="20920" y="19377"/>
                    <a:pt x="20964" y="19333"/>
                    <a:pt x="21198" y="19245"/>
                  </a:cubicBezTo>
                  <a:cubicBezTo>
                    <a:pt x="21345" y="19203"/>
                    <a:pt x="21345" y="19203"/>
                    <a:pt x="21345" y="19203"/>
                  </a:cubicBezTo>
                  <a:cubicBezTo>
                    <a:pt x="21238" y="19118"/>
                    <a:pt x="21238" y="19118"/>
                    <a:pt x="21238" y="19118"/>
                  </a:cubicBezTo>
                  <a:cubicBezTo>
                    <a:pt x="21325" y="19053"/>
                    <a:pt x="21409" y="18944"/>
                    <a:pt x="21473" y="18858"/>
                  </a:cubicBezTo>
                  <a:cubicBezTo>
                    <a:pt x="21600" y="18705"/>
                    <a:pt x="21600" y="18620"/>
                    <a:pt x="21493" y="18319"/>
                  </a:cubicBezTo>
                  <a:cubicBezTo>
                    <a:pt x="21473" y="18230"/>
                    <a:pt x="21452" y="18166"/>
                    <a:pt x="21429" y="18101"/>
                  </a:cubicBezTo>
                  <a:cubicBezTo>
                    <a:pt x="21409" y="17906"/>
                    <a:pt x="21366" y="17756"/>
                    <a:pt x="21134" y="17691"/>
                  </a:cubicBezTo>
                  <a:cubicBezTo>
                    <a:pt x="20920" y="17647"/>
                    <a:pt x="20900" y="17517"/>
                    <a:pt x="20836" y="17281"/>
                  </a:cubicBezTo>
                  <a:cubicBezTo>
                    <a:pt x="20836" y="17258"/>
                    <a:pt x="20836" y="17258"/>
                    <a:pt x="20836" y="17258"/>
                  </a:cubicBezTo>
                  <a:cubicBezTo>
                    <a:pt x="20793" y="17063"/>
                    <a:pt x="20689" y="16978"/>
                    <a:pt x="20605" y="16871"/>
                  </a:cubicBezTo>
                  <a:cubicBezTo>
                    <a:pt x="20541" y="16807"/>
                    <a:pt x="20478" y="16739"/>
                    <a:pt x="20434" y="16653"/>
                  </a:cubicBezTo>
                  <a:cubicBezTo>
                    <a:pt x="20327" y="16482"/>
                    <a:pt x="20350" y="16459"/>
                    <a:pt x="20562" y="16264"/>
                  </a:cubicBezTo>
                  <a:cubicBezTo>
                    <a:pt x="20729" y="16093"/>
                    <a:pt x="21007" y="15680"/>
                    <a:pt x="20964" y="15400"/>
                  </a:cubicBezTo>
                  <a:cubicBezTo>
                    <a:pt x="20964" y="15335"/>
                    <a:pt x="20943" y="15271"/>
                    <a:pt x="20943" y="15229"/>
                  </a:cubicBezTo>
                  <a:cubicBezTo>
                    <a:pt x="20920" y="15100"/>
                    <a:pt x="20900" y="15035"/>
                    <a:pt x="20964" y="14905"/>
                  </a:cubicBezTo>
                  <a:cubicBezTo>
                    <a:pt x="20984" y="14882"/>
                    <a:pt x="20984" y="14840"/>
                    <a:pt x="21007" y="14817"/>
                  </a:cubicBezTo>
                  <a:cubicBezTo>
                    <a:pt x="21134" y="14581"/>
                    <a:pt x="21345" y="14171"/>
                    <a:pt x="21071" y="13953"/>
                  </a:cubicBezTo>
                  <a:cubicBezTo>
                    <a:pt x="20752" y="13717"/>
                    <a:pt x="20625" y="13522"/>
                    <a:pt x="20729" y="13393"/>
                  </a:cubicBezTo>
                  <a:cubicBezTo>
                    <a:pt x="20836" y="13242"/>
                    <a:pt x="20859" y="13154"/>
                    <a:pt x="20816" y="13089"/>
                  </a:cubicBezTo>
                  <a:cubicBezTo>
                    <a:pt x="20816" y="13068"/>
                    <a:pt x="20773" y="13048"/>
                    <a:pt x="20729" y="13048"/>
                  </a:cubicBezTo>
                  <a:cubicBezTo>
                    <a:pt x="20689" y="13024"/>
                    <a:pt x="20645" y="13004"/>
                    <a:pt x="20645" y="12959"/>
                  </a:cubicBezTo>
                  <a:cubicBezTo>
                    <a:pt x="20645" y="12959"/>
                    <a:pt x="20645" y="12959"/>
                    <a:pt x="20666" y="12939"/>
                  </a:cubicBezTo>
                  <a:cubicBezTo>
                    <a:pt x="20689" y="12918"/>
                    <a:pt x="20729" y="12895"/>
                    <a:pt x="20752" y="12853"/>
                  </a:cubicBezTo>
                  <a:cubicBezTo>
                    <a:pt x="20816" y="12765"/>
                    <a:pt x="20793" y="12614"/>
                    <a:pt x="20752" y="12529"/>
                  </a:cubicBezTo>
                  <a:cubicBezTo>
                    <a:pt x="20689" y="12399"/>
                    <a:pt x="20582" y="12290"/>
                    <a:pt x="20478" y="12270"/>
                  </a:cubicBezTo>
                  <a:cubicBezTo>
                    <a:pt x="20454" y="12270"/>
                    <a:pt x="20411" y="12270"/>
                    <a:pt x="20371" y="12270"/>
                  </a:cubicBezTo>
                  <a:cubicBezTo>
                    <a:pt x="20264" y="12246"/>
                    <a:pt x="19945" y="12184"/>
                    <a:pt x="19925" y="12116"/>
                  </a:cubicBezTo>
                  <a:cubicBezTo>
                    <a:pt x="19905" y="12031"/>
                    <a:pt x="19882" y="11966"/>
                    <a:pt x="19841" y="11880"/>
                  </a:cubicBezTo>
                  <a:cubicBezTo>
                    <a:pt x="19798" y="11751"/>
                    <a:pt x="19734" y="11621"/>
                    <a:pt x="19734" y="11491"/>
                  </a:cubicBezTo>
                  <a:cubicBezTo>
                    <a:pt x="19714" y="11341"/>
                    <a:pt x="19650" y="11253"/>
                    <a:pt x="19587" y="11188"/>
                  </a:cubicBezTo>
                  <a:cubicBezTo>
                    <a:pt x="19523" y="11102"/>
                    <a:pt x="19503" y="11082"/>
                    <a:pt x="19543" y="10972"/>
                  </a:cubicBezTo>
                  <a:cubicBezTo>
                    <a:pt x="19650" y="10778"/>
                    <a:pt x="19691" y="10713"/>
                    <a:pt x="19798" y="10604"/>
                  </a:cubicBezTo>
                  <a:cubicBezTo>
                    <a:pt x="19818" y="10583"/>
                    <a:pt x="19861" y="10542"/>
                    <a:pt x="19905" y="10477"/>
                  </a:cubicBezTo>
                  <a:cubicBezTo>
                    <a:pt x="20073" y="10283"/>
                    <a:pt x="20032" y="10174"/>
                    <a:pt x="19989" y="10000"/>
                  </a:cubicBezTo>
                  <a:cubicBezTo>
                    <a:pt x="19969" y="9979"/>
                    <a:pt x="19969" y="9958"/>
                    <a:pt x="19945" y="9935"/>
                  </a:cubicBezTo>
                  <a:cubicBezTo>
                    <a:pt x="19905" y="9764"/>
                    <a:pt x="19925" y="9569"/>
                    <a:pt x="20009" y="9504"/>
                  </a:cubicBezTo>
                  <a:cubicBezTo>
                    <a:pt x="20052" y="9460"/>
                    <a:pt x="20073" y="9419"/>
                    <a:pt x="20073" y="9354"/>
                  </a:cubicBezTo>
                  <a:cubicBezTo>
                    <a:pt x="20096" y="9201"/>
                    <a:pt x="19861" y="8986"/>
                    <a:pt x="19650" y="8812"/>
                  </a:cubicBezTo>
                  <a:cubicBezTo>
                    <a:pt x="19587" y="8770"/>
                    <a:pt x="19480" y="8726"/>
                    <a:pt x="19332" y="8661"/>
                  </a:cubicBezTo>
                  <a:cubicBezTo>
                    <a:pt x="19121" y="8576"/>
                    <a:pt x="18843" y="8467"/>
                    <a:pt x="18759" y="8316"/>
                  </a:cubicBezTo>
                  <a:cubicBezTo>
                    <a:pt x="18716" y="8207"/>
                    <a:pt x="18675" y="8122"/>
                    <a:pt x="18652" y="8057"/>
                  </a:cubicBezTo>
                  <a:cubicBezTo>
                    <a:pt x="18589" y="7883"/>
                    <a:pt x="18548" y="7753"/>
                    <a:pt x="18357" y="7688"/>
                  </a:cubicBezTo>
                  <a:cubicBezTo>
                    <a:pt x="18230" y="7668"/>
                    <a:pt x="18166" y="7603"/>
                    <a:pt x="18082" y="7538"/>
                  </a:cubicBezTo>
                  <a:cubicBezTo>
                    <a:pt x="18019" y="7494"/>
                    <a:pt x="17932" y="7429"/>
                    <a:pt x="17805" y="7364"/>
                  </a:cubicBezTo>
                  <a:cubicBezTo>
                    <a:pt x="17573" y="7258"/>
                    <a:pt x="17382" y="6999"/>
                    <a:pt x="17382" y="6999"/>
                  </a:cubicBezTo>
                  <a:cubicBezTo>
                    <a:pt x="17359" y="6954"/>
                    <a:pt x="17359" y="6954"/>
                    <a:pt x="17359" y="6954"/>
                  </a:cubicBezTo>
                  <a:cubicBezTo>
                    <a:pt x="17299" y="6954"/>
                    <a:pt x="17299" y="6954"/>
                    <a:pt x="17299" y="6954"/>
                  </a:cubicBezTo>
                  <a:cubicBezTo>
                    <a:pt x="17299" y="6954"/>
                    <a:pt x="17299" y="6954"/>
                    <a:pt x="17255" y="6954"/>
                  </a:cubicBezTo>
                  <a:cubicBezTo>
                    <a:pt x="17105" y="6954"/>
                    <a:pt x="16980" y="6934"/>
                    <a:pt x="16957" y="6869"/>
                  </a:cubicBezTo>
                  <a:cubicBezTo>
                    <a:pt x="16937" y="6869"/>
                    <a:pt x="16937" y="6848"/>
                    <a:pt x="16937" y="6804"/>
                  </a:cubicBezTo>
                  <a:cubicBezTo>
                    <a:pt x="16957" y="6695"/>
                    <a:pt x="16980" y="6630"/>
                    <a:pt x="17021" y="6565"/>
                  </a:cubicBezTo>
                  <a:cubicBezTo>
                    <a:pt x="17064" y="6435"/>
                    <a:pt x="17105" y="6329"/>
                    <a:pt x="17021" y="6176"/>
                  </a:cubicBezTo>
                  <a:cubicBezTo>
                    <a:pt x="16873" y="5875"/>
                    <a:pt x="16957" y="5766"/>
                    <a:pt x="17021" y="5725"/>
                  </a:cubicBezTo>
                  <a:cubicBezTo>
                    <a:pt x="17382" y="5486"/>
                    <a:pt x="17594" y="5292"/>
                    <a:pt x="17701" y="5162"/>
                  </a:cubicBezTo>
                  <a:cubicBezTo>
                    <a:pt x="17721" y="5141"/>
                    <a:pt x="17741" y="5118"/>
                    <a:pt x="17764" y="5097"/>
                  </a:cubicBezTo>
                  <a:cubicBezTo>
                    <a:pt x="17975" y="4838"/>
                    <a:pt x="18146" y="4599"/>
                    <a:pt x="18146" y="4404"/>
                  </a:cubicBezTo>
                  <a:cubicBezTo>
                    <a:pt x="18146" y="4210"/>
                    <a:pt x="18123" y="3735"/>
                    <a:pt x="18082" y="3520"/>
                  </a:cubicBezTo>
                  <a:cubicBezTo>
                    <a:pt x="18059" y="3370"/>
                    <a:pt x="18082" y="3284"/>
                    <a:pt x="18230" y="3087"/>
                  </a:cubicBezTo>
                  <a:cubicBezTo>
                    <a:pt x="18334" y="2980"/>
                    <a:pt x="18441" y="2786"/>
                    <a:pt x="18441" y="2612"/>
                  </a:cubicBezTo>
                  <a:cubicBezTo>
                    <a:pt x="18421" y="2526"/>
                    <a:pt x="18378" y="2462"/>
                    <a:pt x="18314" y="2397"/>
                  </a:cubicBezTo>
                  <a:cubicBezTo>
                    <a:pt x="18187" y="2288"/>
                    <a:pt x="18146" y="2117"/>
                    <a:pt x="18146" y="2008"/>
                  </a:cubicBezTo>
                  <a:cubicBezTo>
                    <a:pt x="18146" y="1922"/>
                    <a:pt x="18146" y="1922"/>
                    <a:pt x="18146" y="1922"/>
                  </a:cubicBezTo>
                  <a:cubicBezTo>
                    <a:pt x="18059" y="1922"/>
                    <a:pt x="18059" y="1922"/>
                    <a:pt x="18059" y="1922"/>
                  </a:cubicBezTo>
                  <a:cubicBezTo>
                    <a:pt x="17868" y="1922"/>
                    <a:pt x="17828" y="1987"/>
                    <a:pt x="17764" y="2072"/>
                  </a:cubicBezTo>
                  <a:cubicBezTo>
                    <a:pt x="17741" y="2117"/>
                    <a:pt x="17701" y="2182"/>
                    <a:pt x="17637" y="2223"/>
                  </a:cubicBezTo>
                  <a:cubicBezTo>
                    <a:pt x="17403" y="2417"/>
                    <a:pt x="17403" y="2417"/>
                    <a:pt x="17255" y="2591"/>
                  </a:cubicBezTo>
                  <a:cubicBezTo>
                    <a:pt x="17212" y="2636"/>
                    <a:pt x="17191" y="2677"/>
                    <a:pt x="17168" y="2700"/>
                  </a:cubicBezTo>
                  <a:cubicBezTo>
                    <a:pt x="17168" y="2721"/>
                    <a:pt x="17148" y="2721"/>
                    <a:pt x="17148" y="2742"/>
                  </a:cubicBezTo>
                  <a:cubicBezTo>
                    <a:pt x="17128" y="2742"/>
                    <a:pt x="17084" y="2721"/>
                    <a:pt x="17064" y="2721"/>
                  </a:cubicBezTo>
                  <a:cubicBezTo>
                    <a:pt x="16957" y="2677"/>
                    <a:pt x="16873" y="2677"/>
                    <a:pt x="16789" y="2677"/>
                  </a:cubicBezTo>
                  <a:cubicBezTo>
                    <a:pt x="16726" y="2677"/>
                    <a:pt x="16662" y="2677"/>
                    <a:pt x="16555" y="2656"/>
                  </a:cubicBezTo>
                  <a:cubicBezTo>
                    <a:pt x="16491" y="2656"/>
                    <a:pt x="16471" y="2636"/>
                    <a:pt x="16471" y="2636"/>
                  </a:cubicBezTo>
                  <a:cubicBezTo>
                    <a:pt x="16471" y="2636"/>
                    <a:pt x="16471" y="2612"/>
                    <a:pt x="16535" y="2506"/>
                  </a:cubicBezTo>
                  <a:cubicBezTo>
                    <a:pt x="16598" y="2376"/>
                    <a:pt x="16789" y="2137"/>
                    <a:pt x="17021" y="1987"/>
                  </a:cubicBezTo>
                  <a:cubicBezTo>
                    <a:pt x="17232" y="1813"/>
                    <a:pt x="17191" y="1642"/>
                    <a:pt x="17148" y="1512"/>
                  </a:cubicBezTo>
                  <a:cubicBezTo>
                    <a:pt x="17148" y="1447"/>
                    <a:pt x="17128" y="1403"/>
                    <a:pt x="17128" y="1359"/>
                  </a:cubicBezTo>
                  <a:cubicBezTo>
                    <a:pt x="17148" y="1229"/>
                    <a:pt x="17128" y="1144"/>
                    <a:pt x="17084" y="1079"/>
                  </a:cubicBezTo>
                  <a:cubicBezTo>
                    <a:pt x="17064" y="1058"/>
                    <a:pt x="17021" y="1035"/>
                    <a:pt x="16980" y="1035"/>
                  </a:cubicBezTo>
                  <a:cubicBezTo>
                    <a:pt x="16957" y="1035"/>
                    <a:pt x="16937" y="1035"/>
                    <a:pt x="16914" y="1035"/>
                  </a:cubicBezTo>
                  <a:cubicBezTo>
                    <a:pt x="16894" y="1058"/>
                    <a:pt x="16830" y="1058"/>
                    <a:pt x="16766" y="1058"/>
                  </a:cubicBezTo>
                  <a:cubicBezTo>
                    <a:pt x="16682" y="1058"/>
                    <a:pt x="16619" y="1058"/>
                    <a:pt x="16575" y="1014"/>
                  </a:cubicBezTo>
                  <a:cubicBezTo>
                    <a:pt x="16512" y="993"/>
                    <a:pt x="16471" y="970"/>
                    <a:pt x="16428" y="970"/>
                  </a:cubicBezTo>
                  <a:cubicBezTo>
                    <a:pt x="16364" y="970"/>
                    <a:pt x="16321" y="993"/>
                    <a:pt x="16280" y="1058"/>
                  </a:cubicBezTo>
                  <a:cubicBezTo>
                    <a:pt x="16237" y="1079"/>
                    <a:pt x="16237" y="1079"/>
                    <a:pt x="16237" y="1079"/>
                  </a:cubicBezTo>
                  <a:cubicBezTo>
                    <a:pt x="16110" y="1164"/>
                    <a:pt x="16110" y="1164"/>
                    <a:pt x="15982" y="1209"/>
                  </a:cubicBezTo>
                  <a:cubicBezTo>
                    <a:pt x="15962" y="1229"/>
                    <a:pt x="15962" y="1229"/>
                    <a:pt x="15962" y="1229"/>
                  </a:cubicBezTo>
                  <a:cubicBezTo>
                    <a:pt x="15942" y="1229"/>
                    <a:pt x="15942" y="1209"/>
                    <a:pt x="15919" y="1188"/>
                  </a:cubicBezTo>
                  <a:cubicBezTo>
                    <a:pt x="15898" y="1144"/>
                    <a:pt x="15855" y="1100"/>
                    <a:pt x="15812" y="1079"/>
                  </a:cubicBezTo>
                  <a:cubicBezTo>
                    <a:pt x="15791" y="1058"/>
                    <a:pt x="15748" y="1035"/>
                    <a:pt x="15708" y="1035"/>
                  </a:cubicBezTo>
                  <a:cubicBezTo>
                    <a:pt x="15644" y="1035"/>
                    <a:pt x="15580" y="1079"/>
                    <a:pt x="15517" y="1123"/>
                  </a:cubicBezTo>
                  <a:cubicBezTo>
                    <a:pt x="15493" y="1144"/>
                    <a:pt x="15453" y="1164"/>
                    <a:pt x="15410" y="1188"/>
                  </a:cubicBezTo>
                  <a:cubicBezTo>
                    <a:pt x="15389" y="1209"/>
                    <a:pt x="15369" y="1209"/>
                    <a:pt x="15346" y="1209"/>
                  </a:cubicBezTo>
                  <a:cubicBezTo>
                    <a:pt x="15326" y="1209"/>
                    <a:pt x="15305" y="1209"/>
                    <a:pt x="15262" y="1100"/>
                  </a:cubicBezTo>
                  <a:cubicBezTo>
                    <a:pt x="15242" y="1079"/>
                    <a:pt x="15219" y="1035"/>
                    <a:pt x="15198" y="970"/>
                  </a:cubicBezTo>
                  <a:cubicBezTo>
                    <a:pt x="15178" y="884"/>
                    <a:pt x="15135" y="778"/>
                    <a:pt x="15071" y="690"/>
                  </a:cubicBezTo>
                  <a:cubicBezTo>
                    <a:pt x="15051" y="669"/>
                    <a:pt x="15051" y="646"/>
                    <a:pt x="15028" y="604"/>
                  </a:cubicBezTo>
                  <a:cubicBezTo>
                    <a:pt x="15007" y="519"/>
                    <a:pt x="14964" y="410"/>
                    <a:pt x="14817" y="389"/>
                  </a:cubicBezTo>
                  <a:cubicBezTo>
                    <a:pt x="14733" y="366"/>
                    <a:pt x="14710" y="345"/>
                    <a:pt x="14626" y="215"/>
                  </a:cubicBezTo>
                  <a:cubicBezTo>
                    <a:pt x="14605" y="195"/>
                    <a:pt x="14605" y="195"/>
                    <a:pt x="14605" y="195"/>
                  </a:cubicBezTo>
                  <a:cubicBezTo>
                    <a:pt x="14542" y="85"/>
                    <a:pt x="14458" y="0"/>
                    <a:pt x="14351" y="0"/>
                  </a:cubicBezTo>
                  <a:lnTo>
                    <a:pt x="14351" y="85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1" name="Google Shape;4061;p152"/>
            <p:cNvSpPr/>
            <p:nvPr/>
          </p:nvSpPr>
          <p:spPr>
            <a:xfrm>
              <a:off x="4191124" y="3631900"/>
              <a:ext cx="2147883" cy="1646658"/>
            </a:xfrm>
            <a:custGeom>
              <a:avLst/>
              <a:gdLst/>
              <a:ahLst/>
              <a:cxnLst/>
              <a:rect l="0" t="0" r="0" b="0"/>
              <a:pathLst>
                <a:path w="21521" h="21126" extrusionOk="0">
                  <a:moveTo>
                    <a:pt x="21191" y="3796"/>
                  </a:moveTo>
                  <a:cubicBezTo>
                    <a:pt x="21045" y="3426"/>
                    <a:pt x="20752" y="2749"/>
                    <a:pt x="20899" y="2379"/>
                  </a:cubicBezTo>
                  <a:cubicBezTo>
                    <a:pt x="21045" y="1980"/>
                    <a:pt x="20899" y="1361"/>
                    <a:pt x="20510" y="1517"/>
                  </a:cubicBezTo>
                  <a:cubicBezTo>
                    <a:pt x="20144" y="1639"/>
                    <a:pt x="19852" y="1332"/>
                    <a:pt x="19609" y="1176"/>
                  </a:cubicBezTo>
                  <a:cubicBezTo>
                    <a:pt x="19436" y="1054"/>
                    <a:pt x="19170" y="777"/>
                    <a:pt x="19047" y="655"/>
                  </a:cubicBezTo>
                  <a:cubicBezTo>
                    <a:pt x="18901" y="714"/>
                    <a:pt x="18732" y="777"/>
                    <a:pt x="18685" y="806"/>
                  </a:cubicBezTo>
                  <a:cubicBezTo>
                    <a:pt x="18609" y="899"/>
                    <a:pt x="18293" y="655"/>
                    <a:pt x="18220" y="470"/>
                  </a:cubicBezTo>
                  <a:cubicBezTo>
                    <a:pt x="18170" y="285"/>
                    <a:pt x="18027" y="251"/>
                    <a:pt x="17927" y="470"/>
                  </a:cubicBezTo>
                  <a:cubicBezTo>
                    <a:pt x="17808" y="684"/>
                    <a:pt x="17927" y="743"/>
                    <a:pt x="17781" y="714"/>
                  </a:cubicBezTo>
                  <a:cubicBezTo>
                    <a:pt x="17635" y="684"/>
                    <a:pt x="17588" y="684"/>
                    <a:pt x="17296" y="806"/>
                  </a:cubicBezTo>
                  <a:cubicBezTo>
                    <a:pt x="17027" y="962"/>
                    <a:pt x="17150" y="932"/>
                    <a:pt x="16904" y="991"/>
                  </a:cubicBezTo>
                  <a:cubicBezTo>
                    <a:pt x="16661" y="1054"/>
                    <a:pt x="16784" y="1206"/>
                    <a:pt x="16588" y="1424"/>
                  </a:cubicBezTo>
                  <a:cubicBezTo>
                    <a:pt x="16395" y="1639"/>
                    <a:pt x="16492" y="1702"/>
                    <a:pt x="16395" y="1609"/>
                  </a:cubicBezTo>
                  <a:cubicBezTo>
                    <a:pt x="16322" y="1483"/>
                    <a:pt x="16369" y="1361"/>
                    <a:pt x="16199" y="1361"/>
                  </a:cubicBezTo>
                  <a:cubicBezTo>
                    <a:pt x="16030" y="1361"/>
                    <a:pt x="15834" y="1361"/>
                    <a:pt x="15711" y="1206"/>
                  </a:cubicBezTo>
                  <a:cubicBezTo>
                    <a:pt x="15614" y="1054"/>
                    <a:pt x="15275" y="1206"/>
                    <a:pt x="15102" y="1269"/>
                  </a:cubicBezTo>
                  <a:cubicBezTo>
                    <a:pt x="14933" y="1361"/>
                    <a:pt x="14956" y="1576"/>
                    <a:pt x="14836" y="1853"/>
                  </a:cubicBezTo>
                  <a:cubicBezTo>
                    <a:pt x="14737" y="2131"/>
                    <a:pt x="14787" y="2165"/>
                    <a:pt x="14617" y="2257"/>
                  </a:cubicBezTo>
                  <a:cubicBezTo>
                    <a:pt x="14444" y="2316"/>
                    <a:pt x="14594" y="2535"/>
                    <a:pt x="14617" y="2808"/>
                  </a:cubicBezTo>
                  <a:cubicBezTo>
                    <a:pt x="14640" y="3119"/>
                    <a:pt x="14544" y="3212"/>
                    <a:pt x="14421" y="3489"/>
                  </a:cubicBezTo>
                  <a:cubicBezTo>
                    <a:pt x="14301" y="3796"/>
                    <a:pt x="14152" y="3674"/>
                    <a:pt x="14152" y="3489"/>
                  </a:cubicBezTo>
                  <a:cubicBezTo>
                    <a:pt x="14152" y="3334"/>
                    <a:pt x="14055" y="3334"/>
                    <a:pt x="13886" y="3456"/>
                  </a:cubicBezTo>
                  <a:cubicBezTo>
                    <a:pt x="13716" y="3611"/>
                    <a:pt x="13617" y="3582"/>
                    <a:pt x="13278" y="3674"/>
                  </a:cubicBezTo>
                  <a:cubicBezTo>
                    <a:pt x="12962" y="3796"/>
                    <a:pt x="12862" y="3796"/>
                    <a:pt x="12570" y="3918"/>
                  </a:cubicBezTo>
                  <a:cubicBezTo>
                    <a:pt x="12304" y="4074"/>
                    <a:pt x="11792" y="3859"/>
                    <a:pt x="11546" y="3826"/>
                  </a:cubicBezTo>
                  <a:cubicBezTo>
                    <a:pt x="11280" y="3796"/>
                    <a:pt x="11111" y="3826"/>
                    <a:pt x="10988" y="3796"/>
                  </a:cubicBezTo>
                  <a:cubicBezTo>
                    <a:pt x="10891" y="3733"/>
                    <a:pt x="11084" y="3548"/>
                    <a:pt x="10865" y="3489"/>
                  </a:cubicBezTo>
                  <a:cubicBezTo>
                    <a:pt x="10622" y="3456"/>
                    <a:pt x="10499" y="3241"/>
                    <a:pt x="10330" y="3149"/>
                  </a:cubicBezTo>
                  <a:cubicBezTo>
                    <a:pt x="10160" y="3027"/>
                    <a:pt x="10330" y="2779"/>
                    <a:pt x="10160" y="2934"/>
                  </a:cubicBezTo>
                  <a:cubicBezTo>
                    <a:pt x="9987" y="3056"/>
                    <a:pt x="9987" y="3178"/>
                    <a:pt x="9795" y="3212"/>
                  </a:cubicBezTo>
                  <a:cubicBezTo>
                    <a:pt x="9575" y="3241"/>
                    <a:pt x="9672" y="3119"/>
                    <a:pt x="9552" y="3334"/>
                  </a:cubicBezTo>
                  <a:cubicBezTo>
                    <a:pt x="9452" y="3548"/>
                    <a:pt x="9356" y="3582"/>
                    <a:pt x="9186" y="3826"/>
                  </a:cubicBezTo>
                  <a:cubicBezTo>
                    <a:pt x="9014" y="4074"/>
                    <a:pt x="8867" y="3704"/>
                    <a:pt x="8771" y="3641"/>
                  </a:cubicBezTo>
                  <a:cubicBezTo>
                    <a:pt x="8648" y="3582"/>
                    <a:pt x="8648" y="3397"/>
                    <a:pt x="8721" y="3212"/>
                  </a:cubicBezTo>
                  <a:cubicBezTo>
                    <a:pt x="8771" y="3027"/>
                    <a:pt x="8748" y="2997"/>
                    <a:pt x="8721" y="2842"/>
                  </a:cubicBezTo>
                  <a:cubicBezTo>
                    <a:pt x="8675" y="2715"/>
                    <a:pt x="8601" y="2657"/>
                    <a:pt x="8601" y="2501"/>
                  </a:cubicBezTo>
                  <a:cubicBezTo>
                    <a:pt x="8601" y="2350"/>
                    <a:pt x="8721" y="2350"/>
                    <a:pt x="8794" y="2257"/>
                  </a:cubicBezTo>
                  <a:cubicBezTo>
                    <a:pt x="8867" y="2131"/>
                    <a:pt x="8748" y="1887"/>
                    <a:pt x="8625" y="1824"/>
                  </a:cubicBezTo>
                  <a:cubicBezTo>
                    <a:pt x="8505" y="1761"/>
                    <a:pt x="8648" y="1483"/>
                    <a:pt x="8505" y="1546"/>
                  </a:cubicBezTo>
                  <a:cubicBezTo>
                    <a:pt x="8382" y="1576"/>
                    <a:pt x="8286" y="1424"/>
                    <a:pt x="8286" y="1424"/>
                  </a:cubicBezTo>
                  <a:cubicBezTo>
                    <a:pt x="8286" y="1424"/>
                    <a:pt x="8332" y="1054"/>
                    <a:pt x="8236" y="932"/>
                  </a:cubicBezTo>
                  <a:cubicBezTo>
                    <a:pt x="8113" y="777"/>
                    <a:pt x="8090" y="777"/>
                    <a:pt x="7893" y="806"/>
                  </a:cubicBezTo>
                  <a:cubicBezTo>
                    <a:pt x="7701" y="840"/>
                    <a:pt x="7701" y="562"/>
                    <a:pt x="7601" y="470"/>
                  </a:cubicBezTo>
                  <a:cubicBezTo>
                    <a:pt x="7601" y="436"/>
                    <a:pt x="7601" y="436"/>
                    <a:pt x="7578" y="436"/>
                  </a:cubicBezTo>
                  <a:cubicBezTo>
                    <a:pt x="7528" y="499"/>
                    <a:pt x="7505" y="562"/>
                    <a:pt x="7505" y="562"/>
                  </a:cubicBezTo>
                  <a:cubicBezTo>
                    <a:pt x="7505" y="562"/>
                    <a:pt x="7528" y="499"/>
                    <a:pt x="7578" y="436"/>
                  </a:cubicBezTo>
                  <a:cubicBezTo>
                    <a:pt x="7505" y="344"/>
                    <a:pt x="7481" y="377"/>
                    <a:pt x="7382" y="377"/>
                  </a:cubicBezTo>
                  <a:cubicBezTo>
                    <a:pt x="7262" y="377"/>
                    <a:pt x="7312" y="66"/>
                    <a:pt x="7212" y="37"/>
                  </a:cubicBezTo>
                  <a:cubicBezTo>
                    <a:pt x="7139" y="7"/>
                    <a:pt x="7043" y="158"/>
                    <a:pt x="6896" y="344"/>
                  </a:cubicBezTo>
                  <a:cubicBezTo>
                    <a:pt x="6750" y="529"/>
                    <a:pt x="6627" y="377"/>
                    <a:pt x="6481" y="377"/>
                  </a:cubicBezTo>
                  <a:cubicBezTo>
                    <a:pt x="6335" y="377"/>
                    <a:pt x="6434" y="100"/>
                    <a:pt x="6288" y="37"/>
                  </a:cubicBezTo>
                  <a:cubicBezTo>
                    <a:pt x="6142" y="-56"/>
                    <a:pt x="5996" y="37"/>
                    <a:pt x="5873" y="222"/>
                  </a:cubicBezTo>
                  <a:cubicBezTo>
                    <a:pt x="5776" y="377"/>
                    <a:pt x="5726" y="436"/>
                    <a:pt x="5557" y="470"/>
                  </a:cubicBezTo>
                  <a:cubicBezTo>
                    <a:pt x="5387" y="499"/>
                    <a:pt x="5387" y="314"/>
                    <a:pt x="5241" y="344"/>
                  </a:cubicBezTo>
                  <a:cubicBezTo>
                    <a:pt x="5095" y="377"/>
                    <a:pt x="5045" y="592"/>
                    <a:pt x="4922" y="806"/>
                  </a:cubicBezTo>
                  <a:cubicBezTo>
                    <a:pt x="4803" y="1025"/>
                    <a:pt x="4753" y="1025"/>
                    <a:pt x="4630" y="1025"/>
                  </a:cubicBezTo>
                  <a:cubicBezTo>
                    <a:pt x="4533" y="1025"/>
                    <a:pt x="4437" y="1025"/>
                    <a:pt x="4337" y="1054"/>
                  </a:cubicBezTo>
                  <a:cubicBezTo>
                    <a:pt x="4218" y="1113"/>
                    <a:pt x="4194" y="1113"/>
                    <a:pt x="4071" y="1206"/>
                  </a:cubicBezTo>
                  <a:cubicBezTo>
                    <a:pt x="3975" y="1332"/>
                    <a:pt x="3902" y="1395"/>
                    <a:pt x="3829" y="1395"/>
                  </a:cubicBezTo>
                  <a:cubicBezTo>
                    <a:pt x="3729" y="1395"/>
                    <a:pt x="3729" y="1239"/>
                    <a:pt x="3560" y="1239"/>
                  </a:cubicBezTo>
                  <a:cubicBezTo>
                    <a:pt x="3390" y="1239"/>
                    <a:pt x="3340" y="1395"/>
                    <a:pt x="3340" y="1395"/>
                  </a:cubicBezTo>
                  <a:cubicBezTo>
                    <a:pt x="3340" y="1395"/>
                    <a:pt x="3048" y="1454"/>
                    <a:pt x="2855" y="1454"/>
                  </a:cubicBezTo>
                  <a:cubicBezTo>
                    <a:pt x="2659" y="1454"/>
                    <a:pt x="2609" y="1639"/>
                    <a:pt x="2513" y="1761"/>
                  </a:cubicBezTo>
                  <a:cubicBezTo>
                    <a:pt x="2439" y="1853"/>
                    <a:pt x="2439" y="1916"/>
                    <a:pt x="2293" y="1946"/>
                  </a:cubicBezTo>
                  <a:cubicBezTo>
                    <a:pt x="2147" y="2009"/>
                    <a:pt x="2220" y="1761"/>
                    <a:pt x="2124" y="1824"/>
                  </a:cubicBezTo>
                  <a:cubicBezTo>
                    <a:pt x="2051" y="1887"/>
                    <a:pt x="2051" y="2072"/>
                    <a:pt x="2027" y="2165"/>
                  </a:cubicBezTo>
                  <a:cubicBezTo>
                    <a:pt x="1977" y="2287"/>
                    <a:pt x="1781" y="2379"/>
                    <a:pt x="1805" y="2535"/>
                  </a:cubicBezTo>
                  <a:cubicBezTo>
                    <a:pt x="1855" y="2686"/>
                    <a:pt x="1805" y="2964"/>
                    <a:pt x="1758" y="3056"/>
                  </a:cubicBezTo>
                  <a:cubicBezTo>
                    <a:pt x="1708" y="3178"/>
                    <a:pt x="1635" y="3178"/>
                    <a:pt x="1562" y="3426"/>
                  </a:cubicBezTo>
                  <a:cubicBezTo>
                    <a:pt x="1466" y="3674"/>
                    <a:pt x="1466" y="3796"/>
                    <a:pt x="1612" y="3796"/>
                  </a:cubicBezTo>
                  <a:cubicBezTo>
                    <a:pt x="1758" y="3796"/>
                    <a:pt x="1805" y="4011"/>
                    <a:pt x="1708" y="4137"/>
                  </a:cubicBezTo>
                  <a:cubicBezTo>
                    <a:pt x="1589" y="4288"/>
                    <a:pt x="1758" y="4566"/>
                    <a:pt x="1855" y="4907"/>
                  </a:cubicBezTo>
                  <a:cubicBezTo>
                    <a:pt x="1928" y="5214"/>
                    <a:pt x="1781" y="5243"/>
                    <a:pt x="1612" y="5369"/>
                  </a:cubicBezTo>
                  <a:cubicBezTo>
                    <a:pt x="1442" y="5462"/>
                    <a:pt x="1612" y="5676"/>
                    <a:pt x="1685" y="6046"/>
                  </a:cubicBezTo>
                  <a:cubicBezTo>
                    <a:pt x="1735" y="6387"/>
                    <a:pt x="1878" y="6261"/>
                    <a:pt x="1928" y="6387"/>
                  </a:cubicBezTo>
                  <a:cubicBezTo>
                    <a:pt x="1977" y="6538"/>
                    <a:pt x="2051" y="6694"/>
                    <a:pt x="1951" y="6787"/>
                  </a:cubicBezTo>
                  <a:cubicBezTo>
                    <a:pt x="1878" y="6908"/>
                    <a:pt x="1855" y="7030"/>
                    <a:pt x="1977" y="7249"/>
                  </a:cubicBezTo>
                  <a:cubicBezTo>
                    <a:pt x="2124" y="7464"/>
                    <a:pt x="1928" y="7863"/>
                    <a:pt x="2051" y="7863"/>
                  </a:cubicBezTo>
                  <a:cubicBezTo>
                    <a:pt x="2147" y="7863"/>
                    <a:pt x="2243" y="8044"/>
                    <a:pt x="2147" y="8170"/>
                  </a:cubicBezTo>
                  <a:cubicBezTo>
                    <a:pt x="2074" y="8322"/>
                    <a:pt x="2439" y="8414"/>
                    <a:pt x="2636" y="8385"/>
                  </a:cubicBezTo>
                  <a:cubicBezTo>
                    <a:pt x="2682" y="8292"/>
                    <a:pt x="2709" y="8229"/>
                    <a:pt x="2709" y="8229"/>
                  </a:cubicBezTo>
                  <a:cubicBezTo>
                    <a:pt x="2709" y="8229"/>
                    <a:pt x="2682" y="8292"/>
                    <a:pt x="2636" y="8385"/>
                  </a:cubicBezTo>
                  <a:cubicBezTo>
                    <a:pt x="2828" y="8351"/>
                    <a:pt x="2928" y="8385"/>
                    <a:pt x="3001" y="8540"/>
                  </a:cubicBezTo>
                  <a:cubicBezTo>
                    <a:pt x="3098" y="8692"/>
                    <a:pt x="3267" y="8721"/>
                    <a:pt x="3486" y="8692"/>
                  </a:cubicBezTo>
                  <a:cubicBezTo>
                    <a:pt x="3706" y="8629"/>
                    <a:pt x="3682" y="8599"/>
                    <a:pt x="3756" y="8599"/>
                  </a:cubicBezTo>
                  <a:cubicBezTo>
                    <a:pt x="3852" y="8599"/>
                    <a:pt x="3829" y="8755"/>
                    <a:pt x="3975" y="8784"/>
                  </a:cubicBezTo>
                  <a:cubicBezTo>
                    <a:pt x="4095" y="8814"/>
                    <a:pt x="4194" y="8906"/>
                    <a:pt x="4267" y="9154"/>
                  </a:cubicBezTo>
                  <a:cubicBezTo>
                    <a:pt x="4364" y="9402"/>
                    <a:pt x="4267" y="9587"/>
                    <a:pt x="4510" y="9646"/>
                  </a:cubicBezTo>
                  <a:cubicBezTo>
                    <a:pt x="4729" y="9709"/>
                    <a:pt x="4630" y="9739"/>
                    <a:pt x="4776" y="9680"/>
                  </a:cubicBezTo>
                  <a:cubicBezTo>
                    <a:pt x="4922" y="9617"/>
                    <a:pt x="4922" y="9739"/>
                    <a:pt x="4972" y="9924"/>
                  </a:cubicBezTo>
                  <a:cubicBezTo>
                    <a:pt x="5045" y="10109"/>
                    <a:pt x="5095" y="10265"/>
                    <a:pt x="5142" y="10542"/>
                  </a:cubicBezTo>
                  <a:cubicBezTo>
                    <a:pt x="5215" y="10820"/>
                    <a:pt x="5241" y="10849"/>
                    <a:pt x="5095" y="11005"/>
                  </a:cubicBezTo>
                  <a:cubicBezTo>
                    <a:pt x="4949" y="11156"/>
                    <a:pt x="4291" y="10971"/>
                    <a:pt x="4095" y="11064"/>
                  </a:cubicBezTo>
                  <a:cubicBezTo>
                    <a:pt x="3902" y="11190"/>
                    <a:pt x="3875" y="11375"/>
                    <a:pt x="3802" y="11526"/>
                  </a:cubicBezTo>
                  <a:cubicBezTo>
                    <a:pt x="3706" y="11711"/>
                    <a:pt x="3729" y="11959"/>
                    <a:pt x="3682" y="11989"/>
                  </a:cubicBezTo>
                  <a:cubicBezTo>
                    <a:pt x="3633" y="12052"/>
                    <a:pt x="3583" y="11619"/>
                    <a:pt x="3583" y="11619"/>
                  </a:cubicBezTo>
                  <a:cubicBezTo>
                    <a:pt x="3583" y="11619"/>
                    <a:pt x="3560" y="11804"/>
                    <a:pt x="3437" y="11867"/>
                  </a:cubicBezTo>
                  <a:cubicBezTo>
                    <a:pt x="3294" y="11926"/>
                    <a:pt x="3171" y="11896"/>
                    <a:pt x="3144" y="12052"/>
                  </a:cubicBezTo>
                  <a:cubicBezTo>
                    <a:pt x="3121" y="12174"/>
                    <a:pt x="3121" y="12266"/>
                    <a:pt x="3001" y="12203"/>
                  </a:cubicBezTo>
                  <a:cubicBezTo>
                    <a:pt x="2878" y="12174"/>
                    <a:pt x="2782" y="12115"/>
                    <a:pt x="2682" y="12266"/>
                  </a:cubicBezTo>
                  <a:cubicBezTo>
                    <a:pt x="2609" y="12388"/>
                    <a:pt x="2636" y="12388"/>
                    <a:pt x="2463" y="12481"/>
                  </a:cubicBezTo>
                  <a:cubicBezTo>
                    <a:pt x="2293" y="12544"/>
                    <a:pt x="2463" y="12700"/>
                    <a:pt x="2609" y="12729"/>
                  </a:cubicBezTo>
                  <a:cubicBezTo>
                    <a:pt x="2755" y="12758"/>
                    <a:pt x="2828" y="12758"/>
                    <a:pt x="2755" y="12944"/>
                  </a:cubicBezTo>
                  <a:cubicBezTo>
                    <a:pt x="2659" y="13099"/>
                    <a:pt x="2562" y="13070"/>
                    <a:pt x="2463" y="13099"/>
                  </a:cubicBezTo>
                  <a:cubicBezTo>
                    <a:pt x="2390" y="13162"/>
                    <a:pt x="2316" y="13255"/>
                    <a:pt x="2343" y="13436"/>
                  </a:cubicBezTo>
                  <a:cubicBezTo>
                    <a:pt x="2390" y="13625"/>
                    <a:pt x="2489" y="13469"/>
                    <a:pt x="2586" y="13406"/>
                  </a:cubicBezTo>
                  <a:cubicBezTo>
                    <a:pt x="2659" y="13314"/>
                    <a:pt x="2732" y="13469"/>
                    <a:pt x="2682" y="13625"/>
                  </a:cubicBezTo>
                  <a:cubicBezTo>
                    <a:pt x="2659" y="13747"/>
                    <a:pt x="2586" y="13747"/>
                    <a:pt x="2609" y="13898"/>
                  </a:cubicBezTo>
                  <a:cubicBezTo>
                    <a:pt x="2636" y="14054"/>
                    <a:pt x="2732" y="14117"/>
                    <a:pt x="2928" y="14146"/>
                  </a:cubicBezTo>
                  <a:cubicBezTo>
                    <a:pt x="3121" y="14176"/>
                    <a:pt x="3024" y="14516"/>
                    <a:pt x="2928" y="14580"/>
                  </a:cubicBezTo>
                  <a:cubicBezTo>
                    <a:pt x="2805" y="14638"/>
                    <a:pt x="2782" y="14638"/>
                    <a:pt x="2732" y="14765"/>
                  </a:cubicBezTo>
                  <a:cubicBezTo>
                    <a:pt x="2659" y="14857"/>
                    <a:pt x="2659" y="14887"/>
                    <a:pt x="2562" y="14950"/>
                  </a:cubicBezTo>
                  <a:cubicBezTo>
                    <a:pt x="2439" y="14979"/>
                    <a:pt x="2293" y="14950"/>
                    <a:pt x="2293" y="14950"/>
                  </a:cubicBezTo>
                  <a:cubicBezTo>
                    <a:pt x="2293" y="14950"/>
                    <a:pt x="2170" y="15072"/>
                    <a:pt x="1951" y="15101"/>
                  </a:cubicBezTo>
                  <a:cubicBezTo>
                    <a:pt x="1735" y="15164"/>
                    <a:pt x="1951" y="15101"/>
                    <a:pt x="1878" y="15257"/>
                  </a:cubicBezTo>
                  <a:cubicBezTo>
                    <a:pt x="1781" y="15408"/>
                    <a:pt x="1781" y="15408"/>
                    <a:pt x="1855" y="15534"/>
                  </a:cubicBezTo>
                  <a:cubicBezTo>
                    <a:pt x="1904" y="15690"/>
                    <a:pt x="1805" y="15778"/>
                    <a:pt x="1708" y="15871"/>
                  </a:cubicBezTo>
                  <a:cubicBezTo>
                    <a:pt x="1589" y="15934"/>
                    <a:pt x="1612" y="15690"/>
                    <a:pt x="1539" y="15690"/>
                  </a:cubicBezTo>
                  <a:cubicBezTo>
                    <a:pt x="1442" y="15690"/>
                    <a:pt x="1512" y="15871"/>
                    <a:pt x="1369" y="16056"/>
                  </a:cubicBezTo>
                  <a:cubicBezTo>
                    <a:pt x="1223" y="16211"/>
                    <a:pt x="1050" y="15963"/>
                    <a:pt x="1027" y="15871"/>
                  </a:cubicBezTo>
                  <a:cubicBezTo>
                    <a:pt x="1004" y="15749"/>
                    <a:pt x="1077" y="15597"/>
                    <a:pt x="1077" y="15597"/>
                  </a:cubicBezTo>
                  <a:cubicBezTo>
                    <a:pt x="1077" y="15597"/>
                    <a:pt x="881" y="15320"/>
                    <a:pt x="977" y="15227"/>
                  </a:cubicBezTo>
                  <a:cubicBezTo>
                    <a:pt x="1050" y="15101"/>
                    <a:pt x="857" y="15008"/>
                    <a:pt x="808" y="15164"/>
                  </a:cubicBezTo>
                  <a:cubicBezTo>
                    <a:pt x="734" y="15286"/>
                    <a:pt x="734" y="15257"/>
                    <a:pt x="588" y="15379"/>
                  </a:cubicBezTo>
                  <a:cubicBezTo>
                    <a:pt x="469" y="15471"/>
                    <a:pt x="395" y="15501"/>
                    <a:pt x="346" y="15719"/>
                  </a:cubicBezTo>
                  <a:cubicBezTo>
                    <a:pt x="296" y="15934"/>
                    <a:pt x="272" y="16089"/>
                    <a:pt x="126" y="16119"/>
                  </a:cubicBezTo>
                  <a:cubicBezTo>
                    <a:pt x="-20" y="16148"/>
                    <a:pt x="-20" y="16333"/>
                    <a:pt x="30" y="16552"/>
                  </a:cubicBezTo>
                  <a:cubicBezTo>
                    <a:pt x="103" y="16766"/>
                    <a:pt x="176" y="16674"/>
                    <a:pt x="272" y="16581"/>
                  </a:cubicBezTo>
                  <a:cubicBezTo>
                    <a:pt x="346" y="16489"/>
                    <a:pt x="492" y="16644"/>
                    <a:pt x="538" y="16888"/>
                  </a:cubicBezTo>
                  <a:cubicBezTo>
                    <a:pt x="588" y="17166"/>
                    <a:pt x="565" y="17229"/>
                    <a:pt x="369" y="17380"/>
                  </a:cubicBezTo>
                  <a:cubicBezTo>
                    <a:pt x="176" y="17507"/>
                    <a:pt x="150" y="17536"/>
                    <a:pt x="53" y="17721"/>
                  </a:cubicBezTo>
                  <a:cubicBezTo>
                    <a:pt x="3" y="17877"/>
                    <a:pt x="296" y="17999"/>
                    <a:pt x="369" y="18028"/>
                  </a:cubicBezTo>
                  <a:cubicBezTo>
                    <a:pt x="469" y="18028"/>
                    <a:pt x="538" y="18062"/>
                    <a:pt x="588" y="18154"/>
                  </a:cubicBezTo>
                  <a:cubicBezTo>
                    <a:pt x="661" y="18276"/>
                    <a:pt x="638" y="18861"/>
                    <a:pt x="808" y="18953"/>
                  </a:cubicBezTo>
                  <a:cubicBezTo>
                    <a:pt x="1004" y="19046"/>
                    <a:pt x="1196" y="19138"/>
                    <a:pt x="1343" y="19138"/>
                  </a:cubicBezTo>
                  <a:cubicBezTo>
                    <a:pt x="1442" y="19138"/>
                    <a:pt x="1685" y="19294"/>
                    <a:pt x="1855" y="19416"/>
                  </a:cubicBezTo>
                  <a:cubicBezTo>
                    <a:pt x="1831" y="19387"/>
                    <a:pt x="1831" y="19387"/>
                    <a:pt x="1831" y="19387"/>
                  </a:cubicBezTo>
                  <a:cubicBezTo>
                    <a:pt x="1831" y="19387"/>
                    <a:pt x="2027" y="19201"/>
                    <a:pt x="2170" y="19201"/>
                  </a:cubicBezTo>
                  <a:cubicBezTo>
                    <a:pt x="2316" y="19201"/>
                    <a:pt x="2293" y="19572"/>
                    <a:pt x="2390" y="19757"/>
                  </a:cubicBezTo>
                  <a:cubicBezTo>
                    <a:pt x="2513" y="19942"/>
                    <a:pt x="2732" y="19849"/>
                    <a:pt x="2855" y="20001"/>
                  </a:cubicBezTo>
                  <a:cubicBezTo>
                    <a:pt x="2975" y="20156"/>
                    <a:pt x="2878" y="20249"/>
                    <a:pt x="2855" y="20371"/>
                  </a:cubicBezTo>
                  <a:cubicBezTo>
                    <a:pt x="2805" y="20526"/>
                    <a:pt x="2975" y="20434"/>
                    <a:pt x="3001" y="20619"/>
                  </a:cubicBezTo>
                  <a:cubicBezTo>
                    <a:pt x="3048" y="20804"/>
                    <a:pt x="3194" y="21544"/>
                    <a:pt x="3390" y="20804"/>
                  </a:cubicBezTo>
                  <a:cubicBezTo>
                    <a:pt x="3560" y="20093"/>
                    <a:pt x="3609" y="19723"/>
                    <a:pt x="3729" y="19630"/>
                  </a:cubicBezTo>
                  <a:cubicBezTo>
                    <a:pt x="3829" y="19538"/>
                    <a:pt x="3902" y="19231"/>
                    <a:pt x="3902" y="19046"/>
                  </a:cubicBezTo>
                  <a:cubicBezTo>
                    <a:pt x="3902" y="18861"/>
                    <a:pt x="4218" y="18709"/>
                    <a:pt x="4314" y="18676"/>
                  </a:cubicBezTo>
                  <a:cubicBezTo>
                    <a:pt x="4437" y="18617"/>
                    <a:pt x="4510" y="18339"/>
                    <a:pt x="4583" y="18154"/>
                  </a:cubicBezTo>
                  <a:cubicBezTo>
                    <a:pt x="4656" y="17936"/>
                    <a:pt x="5604" y="17721"/>
                    <a:pt x="5753" y="17751"/>
                  </a:cubicBezTo>
                  <a:cubicBezTo>
                    <a:pt x="5896" y="17814"/>
                    <a:pt x="5896" y="17751"/>
                    <a:pt x="6215" y="17473"/>
                  </a:cubicBezTo>
                  <a:cubicBezTo>
                    <a:pt x="6508" y="17200"/>
                    <a:pt x="6800" y="17137"/>
                    <a:pt x="7212" y="17414"/>
                  </a:cubicBezTo>
                  <a:cubicBezTo>
                    <a:pt x="7628" y="17721"/>
                    <a:pt x="7528" y="17751"/>
                    <a:pt x="7528" y="17751"/>
                  </a:cubicBezTo>
                  <a:cubicBezTo>
                    <a:pt x="7528" y="17751"/>
                    <a:pt x="7943" y="17662"/>
                    <a:pt x="8040" y="17229"/>
                  </a:cubicBezTo>
                  <a:cubicBezTo>
                    <a:pt x="8163" y="16796"/>
                    <a:pt x="8016" y="16703"/>
                    <a:pt x="8090" y="16426"/>
                  </a:cubicBezTo>
                  <a:cubicBezTo>
                    <a:pt x="8163" y="16148"/>
                    <a:pt x="8309" y="16426"/>
                    <a:pt x="8505" y="16333"/>
                  </a:cubicBezTo>
                  <a:cubicBezTo>
                    <a:pt x="8698" y="16241"/>
                    <a:pt x="8794" y="16148"/>
                    <a:pt x="9040" y="16241"/>
                  </a:cubicBezTo>
                  <a:cubicBezTo>
                    <a:pt x="9259" y="16333"/>
                    <a:pt x="9452" y="16182"/>
                    <a:pt x="9452" y="15749"/>
                  </a:cubicBezTo>
                  <a:cubicBezTo>
                    <a:pt x="9452" y="15320"/>
                    <a:pt x="9598" y="14887"/>
                    <a:pt x="9745" y="15008"/>
                  </a:cubicBezTo>
                  <a:cubicBezTo>
                    <a:pt x="9891" y="15101"/>
                    <a:pt x="10137" y="15379"/>
                    <a:pt x="10160" y="15135"/>
                  </a:cubicBezTo>
                  <a:cubicBezTo>
                    <a:pt x="10210" y="14887"/>
                    <a:pt x="10210" y="14765"/>
                    <a:pt x="10353" y="14516"/>
                  </a:cubicBezTo>
                  <a:cubicBezTo>
                    <a:pt x="10499" y="14268"/>
                    <a:pt x="10549" y="13991"/>
                    <a:pt x="10549" y="13991"/>
                  </a:cubicBezTo>
                  <a:cubicBezTo>
                    <a:pt x="10549" y="13991"/>
                    <a:pt x="10499" y="14268"/>
                    <a:pt x="10695" y="14487"/>
                  </a:cubicBezTo>
                  <a:cubicBezTo>
                    <a:pt x="10865" y="14672"/>
                    <a:pt x="10988" y="14794"/>
                    <a:pt x="11111" y="14672"/>
                  </a:cubicBezTo>
                  <a:cubicBezTo>
                    <a:pt x="11207" y="14516"/>
                    <a:pt x="11254" y="14580"/>
                    <a:pt x="11403" y="14268"/>
                  </a:cubicBezTo>
                  <a:cubicBezTo>
                    <a:pt x="11546" y="13991"/>
                    <a:pt x="11546" y="13898"/>
                    <a:pt x="11546" y="13654"/>
                  </a:cubicBezTo>
                  <a:cubicBezTo>
                    <a:pt x="11546" y="13406"/>
                    <a:pt x="11450" y="13099"/>
                    <a:pt x="11619" y="13129"/>
                  </a:cubicBezTo>
                  <a:cubicBezTo>
                    <a:pt x="11815" y="13192"/>
                    <a:pt x="11938" y="13221"/>
                    <a:pt x="12204" y="13036"/>
                  </a:cubicBezTo>
                  <a:cubicBezTo>
                    <a:pt x="12450" y="12851"/>
                    <a:pt x="12570" y="13007"/>
                    <a:pt x="12766" y="13007"/>
                  </a:cubicBezTo>
                  <a:cubicBezTo>
                    <a:pt x="12962" y="13007"/>
                    <a:pt x="12985" y="12851"/>
                    <a:pt x="13251" y="12758"/>
                  </a:cubicBezTo>
                  <a:cubicBezTo>
                    <a:pt x="13520" y="12666"/>
                    <a:pt x="13544" y="12851"/>
                    <a:pt x="13790" y="12758"/>
                  </a:cubicBezTo>
                  <a:cubicBezTo>
                    <a:pt x="14009" y="12666"/>
                    <a:pt x="14152" y="12666"/>
                    <a:pt x="14079" y="12422"/>
                  </a:cubicBezTo>
                  <a:cubicBezTo>
                    <a:pt x="14009" y="12174"/>
                    <a:pt x="14079" y="11745"/>
                    <a:pt x="14544" y="11619"/>
                  </a:cubicBezTo>
                  <a:cubicBezTo>
                    <a:pt x="14983" y="11467"/>
                    <a:pt x="15029" y="11711"/>
                    <a:pt x="15372" y="11434"/>
                  </a:cubicBezTo>
                  <a:cubicBezTo>
                    <a:pt x="15687" y="11127"/>
                    <a:pt x="16003" y="10912"/>
                    <a:pt x="16222" y="10757"/>
                  </a:cubicBezTo>
                  <a:cubicBezTo>
                    <a:pt x="16442" y="10601"/>
                    <a:pt x="16149" y="10664"/>
                    <a:pt x="16418" y="10357"/>
                  </a:cubicBezTo>
                  <a:cubicBezTo>
                    <a:pt x="16688" y="10080"/>
                    <a:pt x="16761" y="10172"/>
                    <a:pt x="17053" y="10080"/>
                  </a:cubicBezTo>
                  <a:cubicBezTo>
                    <a:pt x="17369" y="9987"/>
                    <a:pt x="17661" y="9709"/>
                    <a:pt x="17246" y="9524"/>
                  </a:cubicBezTo>
                  <a:cubicBezTo>
                    <a:pt x="16834" y="9310"/>
                    <a:pt x="16761" y="9276"/>
                    <a:pt x="16761" y="9091"/>
                  </a:cubicBezTo>
                  <a:cubicBezTo>
                    <a:pt x="16761" y="8906"/>
                    <a:pt x="16515" y="8940"/>
                    <a:pt x="16442" y="8784"/>
                  </a:cubicBezTo>
                  <a:cubicBezTo>
                    <a:pt x="16369" y="8662"/>
                    <a:pt x="16369" y="8662"/>
                    <a:pt x="16442" y="8322"/>
                  </a:cubicBezTo>
                  <a:cubicBezTo>
                    <a:pt x="16515" y="7985"/>
                    <a:pt x="16492" y="7985"/>
                    <a:pt x="16784" y="8044"/>
                  </a:cubicBezTo>
                  <a:cubicBezTo>
                    <a:pt x="17100" y="8078"/>
                    <a:pt x="17100" y="8078"/>
                    <a:pt x="17246" y="8258"/>
                  </a:cubicBezTo>
                  <a:cubicBezTo>
                    <a:pt x="17392" y="8477"/>
                    <a:pt x="17465" y="8507"/>
                    <a:pt x="17612" y="8229"/>
                  </a:cubicBezTo>
                  <a:cubicBezTo>
                    <a:pt x="17781" y="7951"/>
                    <a:pt x="17927" y="7951"/>
                    <a:pt x="18074" y="8137"/>
                  </a:cubicBezTo>
                  <a:cubicBezTo>
                    <a:pt x="18220" y="8322"/>
                    <a:pt x="18609" y="8477"/>
                    <a:pt x="18685" y="8662"/>
                  </a:cubicBezTo>
                  <a:cubicBezTo>
                    <a:pt x="18755" y="8847"/>
                    <a:pt x="18755" y="9125"/>
                    <a:pt x="18635" y="9310"/>
                  </a:cubicBezTo>
                  <a:cubicBezTo>
                    <a:pt x="18536" y="9524"/>
                    <a:pt x="18635" y="9802"/>
                    <a:pt x="18901" y="9617"/>
                  </a:cubicBezTo>
                  <a:cubicBezTo>
                    <a:pt x="19170" y="9432"/>
                    <a:pt x="19244" y="9831"/>
                    <a:pt x="19097" y="10080"/>
                  </a:cubicBezTo>
                  <a:cubicBezTo>
                    <a:pt x="18951" y="10323"/>
                    <a:pt x="19024" y="10513"/>
                    <a:pt x="19267" y="10572"/>
                  </a:cubicBezTo>
                  <a:cubicBezTo>
                    <a:pt x="19536" y="10601"/>
                    <a:pt x="19875" y="10757"/>
                    <a:pt x="19951" y="10912"/>
                  </a:cubicBezTo>
                  <a:cubicBezTo>
                    <a:pt x="20021" y="11034"/>
                    <a:pt x="20413" y="10942"/>
                    <a:pt x="20437" y="10513"/>
                  </a:cubicBezTo>
                  <a:cubicBezTo>
                    <a:pt x="20487" y="10080"/>
                    <a:pt x="20487" y="9802"/>
                    <a:pt x="20706" y="9461"/>
                  </a:cubicBezTo>
                  <a:cubicBezTo>
                    <a:pt x="20949" y="9125"/>
                    <a:pt x="20899" y="8570"/>
                    <a:pt x="21022" y="8229"/>
                  </a:cubicBezTo>
                  <a:cubicBezTo>
                    <a:pt x="21118" y="7893"/>
                    <a:pt x="21533" y="6324"/>
                    <a:pt x="21434" y="6046"/>
                  </a:cubicBezTo>
                  <a:cubicBezTo>
                    <a:pt x="21314" y="5739"/>
                    <a:pt x="21434" y="5369"/>
                    <a:pt x="21507" y="5029"/>
                  </a:cubicBezTo>
                  <a:cubicBezTo>
                    <a:pt x="21580" y="4688"/>
                    <a:pt x="21361" y="4166"/>
                    <a:pt x="21191" y="3796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2" name="Google Shape;4062;p152"/>
            <p:cNvSpPr/>
            <p:nvPr/>
          </p:nvSpPr>
          <p:spPr>
            <a:xfrm>
              <a:off x="1833722" y="2011475"/>
              <a:ext cx="332170" cy="245930"/>
            </a:xfrm>
            <a:custGeom>
              <a:avLst/>
              <a:gdLst/>
              <a:ahLst/>
              <a:cxnLst/>
              <a:rect l="0" t="0" r="0" b="0"/>
              <a:pathLst>
                <a:path w="21127" h="20359" extrusionOk="0">
                  <a:moveTo>
                    <a:pt x="15" y="855"/>
                  </a:moveTo>
                  <a:cubicBezTo>
                    <a:pt x="-132" y="2045"/>
                    <a:pt x="794" y="3613"/>
                    <a:pt x="1868" y="4018"/>
                  </a:cubicBezTo>
                  <a:cubicBezTo>
                    <a:pt x="2963" y="4613"/>
                    <a:pt x="4794" y="5397"/>
                    <a:pt x="5279" y="6586"/>
                  </a:cubicBezTo>
                  <a:cubicBezTo>
                    <a:pt x="5573" y="7776"/>
                    <a:pt x="5721" y="9371"/>
                    <a:pt x="6647" y="10344"/>
                  </a:cubicBezTo>
                  <a:cubicBezTo>
                    <a:pt x="7573" y="11155"/>
                    <a:pt x="7742" y="11344"/>
                    <a:pt x="8205" y="12534"/>
                  </a:cubicBezTo>
                  <a:cubicBezTo>
                    <a:pt x="8815" y="13723"/>
                    <a:pt x="8815" y="15129"/>
                    <a:pt x="9279" y="16292"/>
                  </a:cubicBezTo>
                  <a:cubicBezTo>
                    <a:pt x="9889" y="17481"/>
                    <a:pt x="10984" y="18076"/>
                    <a:pt x="12205" y="17887"/>
                  </a:cubicBezTo>
                  <a:cubicBezTo>
                    <a:pt x="13447" y="17697"/>
                    <a:pt x="13594" y="18292"/>
                    <a:pt x="14057" y="19076"/>
                  </a:cubicBezTo>
                  <a:cubicBezTo>
                    <a:pt x="14373" y="19671"/>
                    <a:pt x="14984" y="20455"/>
                    <a:pt x="15594" y="19265"/>
                  </a:cubicBezTo>
                  <a:cubicBezTo>
                    <a:pt x="16057" y="18076"/>
                    <a:pt x="16836" y="18671"/>
                    <a:pt x="17447" y="19671"/>
                  </a:cubicBezTo>
                  <a:cubicBezTo>
                    <a:pt x="17910" y="20671"/>
                    <a:pt x="18542" y="20671"/>
                    <a:pt x="19152" y="19076"/>
                  </a:cubicBezTo>
                  <a:cubicBezTo>
                    <a:pt x="19910" y="17481"/>
                    <a:pt x="20857" y="17697"/>
                    <a:pt x="20394" y="16102"/>
                  </a:cubicBezTo>
                  <a:cubicBezTo>
                    <a:pt x="20079" y="14318"/>
                    <a:pt x="20079" y="14318"/>
                    <a:pt x="20542" y="13318"/>
                  </a:cubicBezTo>
                  <a:cubicBezTo>
                    <a:pt x="21152" y="12155"/>
                    <a:pt x="21005" y="12155"/>
                    <a:pt x="20542" y="11344"/>
                  </a:cubicBezTo>
                  <a:cubicBezTo>
                    <a:pt x="20226" y="10750"/>
                    <a:pt x="20394" y="11155"/>
                    <a:pt x="21005" y="9776"/>
                  </a:cubicBezTo>
                  <a:cubicBezTo>
                    <a:pt x="21468" y="8371"/>
                    <a:pt x="20542" y="7587"/>
                    <a:pt x="19468" y="7181"/>
                  </a:cubicBezTo>
                  <a:cubicBezTo>
                    <a:pt x="18542" y="6992"/>
                    <a:pt x="18542" y="8371"/>
                    <a:pt x="17763" y="8587"/>
                  </a:cubicBezTo>
                  <a:cubicBezTo>
                    <a:pt x="16984" y="8965"/>
                    <a:pt x="16373" y="9776"/>
                    <a:pt x="15763" y="8181"/>
                  </a:cubicBezTo>
                  <a:cubicBezTo>
                    <a:pt x="15300" y="6586"/>
                    <a:pt x="13594" y="5992"/>
                    <a:pt x="12668" y="6208"/>
                  </a:cubicBezTo>
                  <a:cubicBezTo>
                    <a:pt x="11889" y="6397"/>
                    <a:pt x="10521" y="5992"/>
                    <a:pt x="10205" y="5018"/>
                  </a:cubicBezTo>
                  <a:cubicBezTo>
                    <a:pt x="9889" y="4018"/>
                    <a:pt x="9279" y="4018"/>
                    <a:pt x="8205" y="4207"/>
                  </a:cubicBezTo>
                  <a:cubicBezTo>
                    <a:pt x="7110" y="4613"/>
                    <a:pt x="6647" y="4018"/>
                    <a:pt x="6036" y="3234"/>
                  </a:cubicBezTo>
                  <a:cubicBezTo>
                    <a:pt x="5573" y="2234"/>
                    <a:pt x="5426" y="2045"/>
                    <a:pt x="4500" y="2045"/>
                  </a:cubicBezTo>
                  <a:cubicBezTo>
                    <a:pt x="3573" y="2045"/>
                    <a:pt x="2647" y="2639"/>
                    <a:pt x="2184" y="1639"/>
                  </a:cubicBezTo>
                  <a:cubicBezTo>
                    <a:pt x="1552" y="450"/>
                    <a:pt x="184" y="-929"/>
                    <a:pt x="15" y="855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3" name="Google Shape;4063;p152"/>
            <p:cNvSpPr/>
            <p:nvPr/>
          </p:nvSpPr>
          <p:spPr>
            <a:xfrm>
              <a:off x="1708867" y="0"/>
              <a:ext cx="1955033" cy="1856710"/>
            </a:xfrm>
            <a:custGeom>
              <a:avLst/>
              <a:gdLst/>
              <a:ahLst/>
              <a:cxnLst/>
              <a:rect l="0" t="0" r="0" b="0"/>
              <a:pathLst>
                <a:path w="21539" h="21600" extrusionOk="0">
                  <a:moveTo>
                    <a:pt x="16586" y="21600"/>
                  </a:moveTo>
                  <a:cubicBezTo>
                    <a:pt x="16506" y="21600"/>
                    <a:pt x="16400" y="21573"/>
                    <a:pt x="16319" y="21547"/>
                  </a:cubicBezTo>
                  <a:cubicBezTo>
                    <a:pt x="16265" y="21516"/>
                    <a:pt x="16213" y="21516"/>
                    <a:pt x="16159" y="21489"/>
                  </a:cubicBezTo>
                  <a:cubicBezTo>
                    <a:pt x="16002" y="21463"/>
                    <a:pt x="15760" y="21348"/>
                    <a:pt x="15625" y="21264"/>
                  </a:cubicBezTo>
                  <a:cubicBezTo>
                    <a:pt x="15574" y="21238"/>
                    <a:pt x="15545" y="21211"/>
                    <a:pt x="15519" y="21211"/>
                  </a:cubicBezTo>
                  <a:cubicBezTo>
                    <a:pt x="15439" y="21154"/>
                    <a:pt x="15253" y="21043"/>
                    <a:pt x="15092" y="20929"/>
                  </a:cubicBezTo>
                  <a:cubicBezTo>
                    <a:pt x="15011" y="20875"/>
                    <a:pt x="14931" y="20849"/>
                    <a:pt x="14906" y="20818"/>
                  </a:cubicBezTo>
                  <a:cubicBezTo>
                    <a:pt x="14876" y="20792"/>
                    <a:pt x="14825" y="20792"/>
                    <a:pt x="14796" y="20792"/>
                  </a:cubicBezTo>
                  <a:cubicBezTo>
                    <a:pt x="14770" y="20792"/>
                    <a:pt x="14716" y="20818"/>
                    <a:pt x="14635" y="20818"/>
                  </a:cubicBezTo>
                  <a:cubicBezTo>
                    <a:pt x="14584" y="20849"/>
                    <a:pt x="14529" y="20875"/>
                    <a:pt x="14474" y="20875"/>
                  </a:cubicBezTo>
                  <a:cubicBezTo>
                    <a:pt x="14317" y="20902"/>
                    <a:pt x="14288" y="20959"/>
                    <a:pt x="14208" y="21043"/>
                  </a:cubicBezTo>
                  <a:cubicBezTo>
                    <a:pt x="14153" y="21097"/>
                    <a:pt x="14153" y="21097"/>
                    <a:pt x="14153" y="21097"/>
                  </a:cubicBezTo>
                  <a:cubicBezTo>
                    <a:pt x="14047" y="21211"/>
                    <a:pt x="13941" y="21211"/>
                    <a:pt x="13806" y="21238"/>
                  </a:cubicBezTo>
                  <a:cubicBezTo>
                    <a:pt x="13755" y="21238"/>
                    <a:pt x="13700" y="21238"/>
                    <a:pt x="13645" y="21238"/>
                  </a:cubicBezTo>
                  <a:lnTo>
                    <a:pt x="13619" y="21238"/>
                  </a:lnTo>
                  <a:cubicBezTo>
                    <a:pt x="13378" y="21238"/>
                    <a:pt x="13137" y="20929"/>
                    <a:pt x="12976" y="20734"/>
                  </a:cubicBezTo>
                  <a:cubicBezTo>
                    <a:pt x="12951" y="20708"/>
                    <a:pt x="12951" y="20708"/>
                    <a:pt x="12951" y="20708"/>
                  </a:cubicBezTo>
                  <a:cubicBezTo>
                    <a:pt x="12870" y="20624"/>
                    <a:pt x="12841" y="20593"/>
                    <a:pt x="12816" y="20593"/>
                  </a:cubicBezTo>
                  <a:cubicBezTo>
                    <a:pt x="12790" y="20593"/>
                    <a:pt x="12735" y="20624"/>
                    <a:pt x="12684" y="20650"/>
                  </a:cubicBezTo>
                  <a:cubicBezTo>
                    <a:pt x="12629" y="20677"/>
                    <a:pt x="12629" y="20677"/>
                    <a:pt x="12629" y="20677"/>
                  </a:cubicBezTo>
                  <a:cubicBezTo>
                    <a:pt x="12523" y="20734"/>
                    <a:pt x="12469" y="20792"/>
                    <a:pt x="12414" y="20875"/>
                  </a:cubicBezTo>
                  <a:cubicBezTo>
                    <a:pt x="12363" y="20929"/>
                    <a:pt x="12333" y="20986"/>
                    <a:pt x="12253" y="21043"/>
                  </a:cubicBezTo>
                  <a:cubicBezTo>
                    <a:pt x="12202" y="21070"/>
                    <a:pt x="12147" y="21097"/>
                    <a:pt x="12067" y="21097"/>
                  </a:cubicBezTo>
                  <a:cubicBezTo>
                    <a:pt x="11931" y="21097"/>
                    <a:pt x="11800" y="20986"/>
                    <a:pt x="11745" y="20875"/>
                  </a:cubicBezTo>
                  <a:cubicBezTo>
                    <a:pt x="11720" y="20818"/>
                    <a:pt x="11690" y="20761"/>
                    <a:pt x="11690" y="20708"/>
                  </a:cubicBezTo>
                  <a:cubicBezTo>
                    <a:pt x="11690" y="20624"/>
                    <a:pt x="11690" y="20593"/>
                    <a:pt x="11639" y="20593"/>
                  </a:cubicBezTo>
                  <a:cubicBezTo>
                    <a:pt x="11639" y="20593"/>
                    <a:pt x="11639" y="20593"/>
                    <a:pt x="11610" y="20593"/>
                  </a:cubicBezTo>
                  <a:cubicBezTo>
                    <a:pt x="11559" y="20593"/>
                    <a:pt x="11504" y="20650"/>
                    <a:pt x="11424" y="20734"/>
                  </a:cubicBezTo>
                  <a:cubicBezTo>
                    <a:pt x="11398" y="20761"/>
                    <a:pt x="11369" y="20792"/>
                    <a:pt x="11318" y="20818"/>
                  </a:cubicBezTo>
                  <a:cubicBezTo>
                    <a:pt x="11292" y="20849"/>
                    <a:pt x="11263" y="20849"/>
                    <a:pt x="11237" y="20849"/>
                  </a:cubicBezTo>
                  <a:cubicBezTo>
                    <a:pt x="11128" y="20849"/>
                    <a:pt x="11047" y="20734"/>
                    <a:pt x="10996" y="20593"/>
                  </a:cubicBezTo>
                  <a:cubicBezTo>
                    <a:pt x="10941" y="20513"/>
                    <a:pt x="10916" y="20456"/>
                    <a:pt x="10890" y="20429"/>
                  </a:cubicBezTo>
                  <a:cubicBezTo>
                    <a:pt x="10729" y="20258"/>
                    <a:pt x="10755" y="19953"/>
                    <a:pt x="10810" y="19758"/>
                  </a:cubicBezTo>
                  <a:cubicBezTo>
                    <a:pt x="10835" y="19590"/>
                    <a:pt x="10675" y="19422"/>
                    <a:pt x="10539" y="19308"/>
                  </a:cubicBezTo>
                  <a:cubicBezTo>
                    <a:pt x="10459" y="19255"/>
                    <a:pt x="10247" y="19197"/>
                    <a:pt x="10057" y="19114"/>
                  </a:cubicBezTo>
                  <a:cubicBezTo>
                    <a:pt x="9900" y="19087"/>
                    <a:pt x="9736" y="19030"/>
                    <a:pt x="9630" y="18976"/>
                  </a:cubicBezTo>
                  <a:cubicBezTo>
                    <a:pt x="9308" y="18835"/>
                    <a:pt x="8906" y="18137"/>
                    <a:pt x="8800" y="17771"/>
                  </a:cubicBezTo>
                  <a:cubicBezTo>
                    <a:pt x="8746" y="17550"/>
                    <a:pt x="8585" y="17409"/>
                    <a:pt x="8424" y="17272"/>
                  </a:cubicBezTo>
                  <a:cubicBezTo>
                    <a:pt x="8344" y="17214"/>
                    <a:pt x="8263" y="17131"/>
                    <a:pt x="8212" y="17073"/>
                  </a:cubicBezTo>
                  <a:cubicBezTo>
                    <a:pt x="8132" y="16989"/>
                    <a:pt x="7997" y="16738"/>
                    <a:pt x="7730" y="16292"/>
                  </a:cubicBezTo>
                  <a:cubicBezTo>
                    <a:pt x="7704" y="16150"/>
                    <a:pt x="7649" y="15956"/>
                    <a:pt x="7569" y="15704"/>
                  </a:cubicBezTo>
                  <a:cubicBezTo>
                    <a:pt x="7463" y="15399"/>
                    <a:pt x="7302" y="15342"/>
                    <a:pt x="7142" y="15258"/>
                  </a:cubicBezTo>
                  <a:cubicBezTo>
                    <a:pt x="7087" y="15228"/>
                    <a:pt x="7006" y="15201"/>
                    <a:pt x="6952" y="15174"/>
                  </a:cubicBezTo>
                  <a:cubicBezTo>
                    <a:pt x="6791" y="15064"/>
                    <a:pt x="6312" y="15064"/>
                    <a:pt x="6122" y="15064"/>
                  </a:cubicBezTo>
                  <a:cubicBezTo>
                    <a:pt x="6097" y="15064"/>
                    <a:pt x="6071" y="15064"/>
                    <a:pt x="6016" y="15064"/>
                  </a:cubicBezTo>
                  <a:cubicBezTo>
                    <a:pt x="5910" y="15064"/>
                    <a:pt x="5801" y="15033"/>
                    <a:pt x="5695" y="15006"/>
                  </a:cubicBezTo>
                  <a:cubicBezTo>
                    <a:pt x="5560" y="15006"/>
                    <a:pt x="5479" y="14980"/>
                    <a:pt x="5373" y="14980"/>
                  </a:cubicBezTo>
                  <a:cubicBezTo>
                    <a:pt x="5319" y="14980"/>
                    <a:pt x="5267" y="14980"/>
                    <a:pt x="5238" y="15006"/>
                  </a:cubicBezTo>
                  <a:cubicBezTo>
                    <a:pt x="5158" y="15033"/>
                    <a:pt x="5107" y="15033"/>
                    <a:pt x="5052" y="15033"/>
                  </a:cubicBezTo>
                  <a:cubicBezTo>
                    <a:pt x="4865" y="15033"/>
                    <a:pt x="4705" y="14896"/>
                    <a:pt x="4599" y="14781"/>
                  </a:cubicBezTo>
                  <a:cubicBezTo>
                    <a:pt x="4464" y="14644"/>
                    <a:pt x="4409" y="14476"/>
                    <a:pt x="4328" y="14278"/>
                  </a:cubicBezTo>
                  <a:cubicBezTo>
                    <a:pt x="4303" y="14225"/>
                    <a:pt x="4277" y="14167"/>
                    <a:pt x="4248" y="14110"/>
                  </a:cubicBezTo>
                  <a:cubicBezTo>
                    <a:pt x="4116" y="13805"/>
                    <a:pt x="4007" y="13637"/>
                    <a:pt x="3846" y="13443"/>
                  </a:cubicBezTo>
                  <a:cubicBezTo>
                    <a:pt x="3795" y="13386"/>
                    <a:pt x="3766" y="13302"/>
                    <a:pt x="3766" y="13218"/>
                  </a:cubicBezTo>
                  <a:cubicBezTo>
                    <a:pt x="3795" y="13161"/>
                    <a:pt x="3875" y="13107"/>
                    <a:pt x="3956" y="13077"/>
                  </a:cubicBezTo>
                  <a:cubicBezTo>
                    <a:pt x="4007" y="13077"/>
                    <a:pt x="4036" y="13050"/>
                    <a:pt x="4062" y="13050"/>
                  </a:cubicBezTo>
                  <a:cubicBezTo>
                    <a:pt x="4116" y="13023"/>
                    <a:pt x="4168" y="12993"/>
                    <a:pt x="4222" y="12993"/>
                  </a:cubicBezTo>
                  <a:cubicBezTo>
                    <a:pt x="4328" y="12993"/>
                    <a:pt x="4409" y="13050"/>
                    <a:pt x="4570" y="13107"/>
                  </a:cubicBezTo>
                  <a:cubicBezTo>
                    <a:pt x="4624" y="13107"/>
                    <a:pt x="4679" y="13134"/>
                    <a:pt x="4730" y="13161"/>
                  </a:cubicBezTo>
                  <a:cubicBezTo>
                    <a:pt x="4760" y="13191"/>
                    <a:pt x="4785" y="13191"/>
                    <a:pt x="4811" y="13191"/>
                  </a:cubicBezTo>
                  <a:cubicBezTo>
                    <a:pt x="4836" y="13191"/>
                    <a:pt x="4865" y="13191"/>
                    <a:pt x="4865" y="13161"/>
                  </a:cubicBezTo>
                  <a:cubicBezTo>
                    <a:pt x="4920" y="13107"/>
                    <a:pt x="4920" y="12909"/>
                    <a:pt x="4865" y="12714"/>
                  </a:cubicBezTo>
                  <a:cubicBezTo>
                    <a:pt x="4836" y="12604"/>
                    <a:pt x="4785" y="12493"/>
                    <a:pt x="4705" y="12379"/>
                  </a:cubicBezTo>
                  <a:cubicBezTo>
                    <a:pt x="4679" y="12322"/>
                    <a:pt x="4650" y="12268"/>
                    <a:pt x="4624" y="12211"/>
                  </a:cubicBezTo>
                  <a:cubicBezTo>
                    <a:pt x="4599" y="12184"/>
                    <a:pt x="4599" y="12158"/>
                    <a:pt x="4599" y="12127"/>
                  </a:cubicBezTo>
                  <a:cubicBezTo>
                    <a:pt x="4544" y="12043"/>
                    <a:pt x="4518" y="11959"/>
                    <a:pt x="4464" y="11959"/>
                  </a:cubicBezTo>
                  <a:cubicBezTo>
                    <a:pt x="4464" y="11959"/>
                    <a:pt x="4438" y="11959"/>
                    <a:pt x="4383" y="12017"/>
                  </a:cubicBezTo>
                  <a:cubicBezTo>
                    <a:pt x="4277" y="12100"/>
                    <a:pt x="4197" y="12127"/>
                    <a:pt x="4087" y="12127"/>
                  </a:cubicBezTo>
                  <a:cubicBezTo>
                    <a:pt x="3981" y="12127"/>
                    <a:pt x="3901" y="12074"/>
                    <a:pt x="3846" y="11959"/>
                  </a:cubicBezTo>
                  <a:cubicBezTo>
                    <a:pt x="3795" y="11875"/>
                    <a:pt x="3795" y="11822"/>
                    <a:pt x="3795" y="11765"/>
                  </a:cubicBezTo>
                  <a:cubicBezTo>
                    <a:pt x="3795" y="11738"/>
                    <a:pt x="3766" y="11708"/>
                    <a:pt x="3715" y="11624"/>
                  </a:cubicBezTo>
                  <a:cubicBezTo>
                    <a:pt x="3579" y="11429"/>
                    <a:pt x="3579" y="11319"/>
                    <a:pt x="3715" y="11036"/>
                  </a:cubicBezTo>
                  <a:cubicBezTo>
                    <a:pt x="3740" y="10953"/>
                    <a:pt x="3795" y="10899"/>
                    <a:pt x="3821" y="10869"/>
                  </a:cubicBezTo>
                  <a:cubicBezTo>
                    <a:pt x="3875" y="10789"/>
                    <a:pt x="3875" y="10731"/>
                    <a:pt x="3901" y="10480"/>
                  </a:cubicBezTo>
                  <a:cubicBezTo>
                    <a:pt x="3956" y="10201"/>
                    <a:pt x="3875" y="10060"/>
                    <a:pt x="3846" y="10033"/>
                  </a:cubicBezTo>
                  <a:cubicBezTo>
                    <a:pt x="3795" y="10003"/>
                    <a:pt x="3609" y="9976"/>
                    <a:pt x="3419" y="9976"/>
                  </a:cubicBezTo>
                  <a:cubicBezTo>
                    <a:pt x="3313" y="9976"/>
                    <a:pt x="3207" y="10003"/>
                    <a:pt x="3126" y="10033"/>
                  </a:cubicBezTo>
                  <a:cubicBezTo>
                    <a:pt x="2991" y="10087"/>
                    <a:pt x="2885" y="10171"/>
                    <a:pt x="2830" y="10255"/>
                  </a:cubicBezTo>
                  <a:cubicBezTo>
                    <a:pt x="2776" y="10285"/>
                    <a:pt x="2750" y="10339"/>
                    <a:pt x="2724" y="10339"/>
                  </a:cubicBezTo>
                  <a:cubicBezTo>
                    <a:pt x="2695" y="10339"/>
                    <a:pt x="2644" y="10312"/>
                    <a:pt x="2644" y="10255"/>
                  </a:cubicBezTo>
                  <a:cubicBezTo>
                    <a:pt x="2589" y="10171"/>
                    <a:pt x="2564" y="10117"/>
                    <a:pt x="2374" y="10003"/>
                  </a:cubicBezTo>
                  <a:cubicBezTo>
                    <a:pt x="2323" y="9976"/>
                    <a:pt x="2323" y="9976"/>
                    <a:pt x="2323" y="9976"/>
                  </a:cubicBezTo>
                  <a:cubicBezTo>
                    <a:pt x="2268" y="9950"/>
                    <a:pt x="1921" y="9583"/>
                    <a:pt x="2052" y="9389"/>
                  </a:cubicBezTo>
                  <a:cubicBezTo>
                    <a:pt x="2133" y="9278"/>
                    <a:pt x="2213" y="9278"/>
                    <a:pt x="2268" y="9278"/>
                  </a:cubicBezTo>
                  <a:cubicBezTo>
                    <a:pt x="2348" y="9248"/>
                    <a:pt x="2429" y="9248"/>
                    <a:pt x="2564" y="9164"/>
                  </a:cubicBezTo>
                  <a:cubicBezTo>
                    <a:pt x="2670" y="9080"/>
                    <a:pt x="2724" y="9027"/>
                    <a:pt x="2750" y="9000"/>
                  </a:cubicBezTo>
                  <a:cubicBezTo>
                    <a:pt x="2750" y="9000"/>
                    <a:pt x="2750" y="9000"/>
                    <a:pt x="2724" y="9000"/>
                  </a:cubicBezTo>
                  <a:cubicBezTo>
                    <a:pt x="2564" y="9000"/>
                    <a:pt x="2268" y="8859"/>
                    <a:pt x="2242" y="8859"/>
                  </a:cubicBezTo>
                  <a:cubicBezTo>
                    <a:pt x="2162" y="8832"/>
                    <a:pt x="2162" y="8832"/>
                    <a:pt x="2162" y="8832"/>
                  </a:cubicBezTo>
                  <a:cubicBezTo>
                    <a:pt x="2534" y="8550"/>
                    <a:pt x="2534" y="8550"/>
                    <a:pt x="2534" y="8550"/>
                  </a:cubicBezTo>
                  <a:cubicBezTo>
                    <a:pt x="2750" y="8382"/>
                    <a:pt x="3017" y="8382"/>
                    <a:pt x="3258" y="8382"/>
                  </a:cubicBezTo>
                  <a:cubicBezTo>
                    <a:pt x="3338" y="8382"/>
                    <a:pt x="3444" y="8382"/>
                    <a:pt x="3499" y="8356"/>
                  </a:cubicBezTo>
                  <a:cubicBezTo>
                    <a:pt x="3579" y="8356"/>
                    <a:pt x="3689" y="8356"/>
                    <a:pt x="3795" y="8356"/>
                  </a:cubicBezTo>
                  <a:cubicBezTo>
                    <a:pt x="3926" y="8356"/>
                    <a:pt x="4062" y="8356"/>
                    <a:pt x="4168" y="8356"/>
                  </a:cubicBezTo>
                  <a:cubicBezTo>
                    <a:pt x="4222" y="8356"/>
                    <a:pt x="4277" y="8356"/>
                    <a:pt x="4303" y="8356"/>
                  </a:cubicBezTo>
                  <a:cubicBezTo>
                    <a:pt x="4328" y="8356"/>
                    <a:pt x="4328" y="8356"/>
                    <a:pt x="4358" y="8356"/>
                  </a:cubicBezTo>
                  <a:cubicBezTo>
                    <a:pt x="4383" y="8356"/>
                    <a:pt x="4383" y="8356"/>
                    <a:pt x="4383" y="8356"/>
                  </a:cubicBezTo>
                  <a:cubicBezTo>
                    <a:pt x="4409" y="8356"/>
                    <a:pt x="4409" y="8356"/>
                    <a:pt x="4489" y="8214"/>
                  </a:cubicBezTo>
                  <a:cubicBezTo>
                    <a:pt x="4518" y="8188"/>
                    <a:pt x="4518" y="8188"/>
                    <a:pt x="4518" y="8188"/>
                  </a:cubicBezTo>
                  <a:cubicBezTo>
                    <a:pt x="4624" y="7993"/>
                    <a:pt x="4679" y="7909"/>
                    <a:pt x="4891" y="7768"/>
                  </a:cubicBezTo>
                  <a:cubicBezTo>
                    <a:pt x="5081" y="7658"/>
                    <a:pt x="5158" y="7490"/>
                    <a:pt x="5081" y="7322"/>
                  </a:cubicBezTo>
                  <a:cubicBezTo>
                    <a:pt x="5001" y="7097"/>
                    <a:pt x="4946" y="7070"/>
                    <a:pt x="4946" y="7044"/>
                  </a:cubicBezTo>
                  <a:cubicBezTo>
                    <a:pt x="4946" y="7044"/>
                    <a:pt x="4946" y="7070"/>
                    <a:pt x="4920" y="7070"/>
                  </a:cubicBezTo>
                  <a:cubicBezTo>
                    <a:pt x="4836" y="7181"/>
                    <a:pt x="4760" y="7406"/>
                    <a:pt x="4679" y="7711"/>
                  </a:cubicBezTo>
                  <a:cubicBezTo>
                    <a:pt x="4650" y="7852"/>
                    <a:pt x="4570" y="7909"/>
                    <a:pt x="4438" y="7909"/>
                  </a:cubicBezTo>
                  <a:cubicBezTo>
                    <a:pt x="4383" y="7909"/>
                    <a:pt x="4303" y="7909"/>
                    <a:pt x="4248" y="7883"/>
                  </a:cubicBezTo>
                  <a:cubicBezTo>
                    <a:pt x="4197" y="7883"/>
                    <a:pt x="4116" y="7883"/>
                    <a:pt x="4062" y="7883"/>
                  </a:cubicBezTo>
                  <a:cubicBezTo>
                    <a:pt x="4036" y="7883"/>
                    <a:pt x="4007" y="7883"/>
                    <a:pt x="3981" y="7883"/>
                  </a:cubicBezTo>
                  <a:cubicBezTo>
                    <a:pt x="3956" y="7883"/>
                    <a:pt x="3926" y="7883"/>
                    <a:pt x="3901" y="7883"/>
                  </a:cubicBezTo>
                  <a:cubicBezTo>
                    <a:pt x="3795" y="7883"/>
                    <a:pt x="3740" y="7825"/>
                    <a:pt x="3715" y="7795"/>
                  </a:cubicBezTo>
                  <a:cubicBezTo>
                    <a:pt x="3634" y="7658"/>
                    <a:pt x="3660" y="7463"/>
                    <a:pt x="3715" y="7322"/>
                  </a:cubicBezTo>
                  <a:cubicBezTo>
                    <a:pt x="3766" y="7154"/>
                    <a:pt x="3846" y="7097"/>
                    <a:pt x="3926" y="7070"/>
                  </a:cubicBezTo>
                  <a:cubicBezTo>
                    <a:pt x="3981" y="7044"/>
                    <a:pt x="4036" y="6986"/>
                    <a:pt x="4087" y="6929"/>
                  </a:cubicBezTo>
                  <a:cubicBezTo>
                    <a:pt x="4168" y="6819"/>
                    <a:pt x="4142" y="6735"/>
                    <a:pt x="4142" y="6651"/>
                  </a:cubicBezTo>
                  <a:cubicBezTo>
                    <a:pt x="4116" y="6567"/>
                    <a:pt x="4087" y="6456"/>
                    <a:pt x="4168" y="6342"/>
                  </a:cubicBezTo>
                  <a:cubicBezTo>
                    <a:pt x="4222" y="6258"/>
                    <a:pt x="4248" y="6231"/>
                    <a:pt x="4248" y="6231"/>
                  </a:cubicBezTo>
                  <a:lnTo>
                    <a:pt x="4222" y="6231"/>
                  </a:lnTo>
                  <a:cubicBezTo>
                    <a:pt x="4197" y="6231"/>
                    <a:pt x="4168" y="6231"/>
                    <a:pt x="4142" y="6231"/>
                  </a:cubicBezTo>
                  <a:cubicBezTo>
                    <a:pt x="4116" y="6231"/>
                    <a:pt x="4087" y="6231"/>
                    <a:pt x="4062" y="6231"/>
                  </a:cubicBezTo>
                  <a:cubicBezTo>
                    <a:pt x="3926" y="6231"/>
                    <a:pt x="3821" y="6174"/>
                    <a:pt x="3795" y="6094"/>
                  </a:cubicBezTo>
                  <a:cubicBezTo>
                    <a:pt x="3766" y="6064"/>
                    <a:pt x="3740" y="5953"/>
                    <a:pt x="3846" y="5839"/>
                  </a:cubicBezTo>
                  <a:cubicBezTo>
                    <a:pt x="3956" y="5701"/>
                    <a:pt x="3926" y="5675"/>
                    <a:pt x="3846" y="5591"/>
                  </a:cubicBezTo>
                  <a:cubicBezTo>
                    <a:pt x="3846" y="5560"/>
                    <a:pt x="3821" y="5533"/>
                    <a:pt x="3795" y="5503"/>
                  </a:cubicBezTo>
                  <a:cubicBezTo>
                    <a:pt x="3766" y="5476"/>
                    <a:pt x="3689" y="5392"/>
                    <a:pt x="3609" y="5339"/>
                  </a:cubicBezTo>
                  <a:cubicBezTo>
                    <a:pt x="3473" y="5225"/>
                    <a:pt x="3338" y="5114"/>
                    <a:pt x="3338" y="5003"/>
                  </a:cubicBezTo>
                  <a:cubicBezTo>
                    <a:pt x="3338" y="4862"/>
                    <a:pt x="3287" y="4668"/>
                    <a:pt x="3178" y="4641"/>
                  </a:cubicBezTo>
                  <a:cubicBezTo>
                    <a:pt x="2966" y="4584"/>
                    <a:pt x="2885" y="4306"/>
                    <a:pt x="2911" y="3970"/>
                  </a:cubicBezTo>
                  <a:cubicBezTo>
                    <a:pt x="2936" y="3772"/>
                    <a:pt x="2936" y="3745"/>
                    <a:pt x="2830" y="3688"/>
                  </a:cubicBezTo>
                  <a:cubicBezTo>
                    <a:pt x="2776" y="3661"/>
                    <a:pt x="2750" y="3634"/>
                    <a:pt x="2695" y="3577"/>
                  </a:cubicBezTo>
                  <a:cubicBezTo>
                    <a:pt x="2454" y="3383"/>
                    <a:pt x="2323" y="3047"/>
                    <a:pt x="2268" y="2822"/>
                  </a:cubicBezTo>
                  <a:cubicBezTo>
                    <a:pt x="2242" y="2738"/>
                    <a:pt x="2242" y="2654"/>
                    <a:pt x="2268" y="2570"/>
                  </a:cubicBezTo>
                  <a:cubicBezTo>
                    <a:pt x="2242" y="2570"/>
                    <a:pt x="2213" y="2570"/>
                    <a:pt x="2187" y="2570"/>
                  </a:cubicBezTo>
                  <a:cubicBezTo>
                    <a:pt x="2133" y="2570"/>
                    <a:pt x="2081" y="2544"/>
                    <a:pt x="2027" y="2544"/>
                  </a:cubicBezTo>
                  <a:cubicBezTo>
                    <a:pt x="1975" y="2544"/>
                    <a:pt x="1921" y="2544"/>
                    <a:pt x="1840" y="2544"/>
                  </a:cubicBezTo>
                  <a:cubicBezTo>
                    <a:pt x="1731" y="2544"/>
                    <a:pt x="1650" y="2544"/>
                    <a:pt x="1599" y="2597"/>
                  </a:cubicBezTo>
                  <a:cubicBezTo>
                    <a:pt x="1544" y="2628"/>
                    <a:pt x="1519" y="2654"/>
                    <a:pt x="1493" y="2654"/>
                  </a:cubicBezTo>
                  <a:cubicBezTo>
                    <a:pt x="1384" y="2738"/>
                    <a:pt x="1358" y="2765"/>
                    <a:pt x="1091" y="2853"/>
                  </a:cubicBezTo>
                  <a:cubicBezTo>
                    <a:pt x="1011" y="2879"/>
                    <a:pt x="956" y="2906"/>
                    <a:pt x="905" y="2906"/>
                  </a:cubicBezTo>
                  <a:cubicBezTo>
                    <a:pt x="715" y="2906"/>
                    <a:pt x="689" y="2738"/>
                    <a:pt x="635" y="2628"/>
                  </a:cubicBezTo>
                  <a:cubicBezTo>
                    <a:pt x="635" y="2597"/>
                    <a:pt x="609" y="2544"/>
                    <a:pt x="609" y="2517"/>
                  </a:cubicBezTo>
                  <a:cubicBezTo>
                    <a:pt x="583" y="2486"/>
                    <a:pt x="583" y="2460"/>
                    <a:pt x="583" y="2460"/>
                  </a:cubicBezTo>
                  <a:cubicBezTo>
                    <a:pt x="554" y="2486"/>
                    <a:pt x="474" y="2654"/>
                    <a:pt x="419" y="2795"/>
                  </a:cubicBezTo>
                  <a:cubicBezTo>
                    <a:pt x="393" y="2879"/>
                    <a:pt x="393" y="2879"/>
                    <a:pt x="393" y="2879"/>
                  </a:cubicBezTo>
                  <a:cubicBezTo>
                    <a:pt x="313" y="3100"/>
                    <a:pt x="313" y="3100"/>
                    <a:pt x="368" y="3467"/>
                  </a:cubicBezTo>
                  <a:cubicBezTo>
                    <a:pt x="368" y="3520"/>
                    <a:pt x="368" y="3520"/>
                    <a:pt x="368" y="3520"/>
                  </a:cubicBezTo>
                  <a:cubicBezTo>
                    <a:pt x="419" y="3802"/>
                    <a:pt x="419" y="3939"/>
                    <a:pt x="368" y="4023"/>
                  </a:cubicBezTo>
                  <a:cubicBezTo>
                    <a:pt x="339" y="4050"/>
                    <a:pt x="288" y="4081"/>
                    <a:pt x="233" y="4081"/>
                  </a:cubicBezTo>
                  <a:cubicBezTo>
                    <a:pt x="207" y="4081"/>
                    <a:pt x="182" y="4081"/>
                    <a:pt x="152" y="4081"/>
                  </a:cubicBezTo>
                  <a:cubicBezTo>
                    <a:pt x="-34" y="4023"/>
                    <a:pt x="-8" y="3802"/>
                    <a:pt x="21" y="3550"/>
                  </a:cubicBezTo>
                  <a:cubicBezTo>
                    <a:pt x="21" y="3467"/>
                    <a:pt x="21" y="3409"/>
                    <a:pt x="21" y="3325"/>
                  </a:cubicBezTo>
                  <a:cubicBezTo>
                    <a:pt x="21" y="3242"/>
                    <a:pt x="21" y="3184"/>
                    <a:pt x="21" y="3100"/>
                  </a:cubicBezTo>
                  <a:cubicBezTo>
                    <a:pt x="21" y="2853"/>
                    <a:pt x="-8" y="2517"/>
                    <a:pt x="72" y="2151"/>
                  </a:cubicBezTo>
                  <a:cubicBezTo>
                    <a:pt x="152" y="1647"/>
                    <a:pt x="288" y="1342"/>
                    <a:pt x="474" y="950"/>
                  </a:cubicBezTo>
                  <a:cubicBezTo>
                    <a:pt x="554" y="671"/>
                    <a:pt x="554" y="671"/>
                    <a:pt x="554" y="671"/>
                  </a:cubicBezTo>
                  <a:cubicBezTo>
                    <a:pt x="554" y="671"/>
                    <a:pt x="554" y="393"/>
                    <a:pt x="741" y="141"/>
                  </a:cubicBezTo>
                  <a:cubicBezTo>
                    <a:pt x="795" y="27"/>
                    <a:pt x="850" y="0"/>
                    <a:pt x="931" y="0"/>
                  </a:cubicBezTo>
                  <a:cubicBezTo>
                    <a:pt x="1037" y="0"/>
                    <a:pt x="1117" y="57"/>
                    <a:pt x="1197" y="141"/>
                  </a:cubicBezTo>
                  <a:cubicBezTo>
                    <a:pt x="1252" y="168"/>
                    <a:pt x="1332" y="194"/>
                    <a:pt x="1384" y="252"/>
                  </a:cubicBezTo>
                  <a:cubicBezTo>
                    <a:pt x="1413" y="252"/>
                    <a:pt x="1493" y="309"/>
                    <a:pt x="1493" y="362"/>
                  </a:cubicBezTo>
                  <a:cubicBezTo>
                    <a:pt x="1519" y="477"/>
                    <a:pt x="1438" y="530"/>
                    <a:pt x="1332" y="614"/>
                  </a:cubicBezTo>
                  <a:cubicBezTo>
                    <a:pt x="1278" y="671"/>
                    <a:pt x="1197" y="728"/>
                    <a:pt x="1172" y="808"/>
                  </a:cubicBezTo>
                  <a:cubicBezTo>
                    <a:pt x="1091" y="950"/>
                    <a:pt x="982" y="950"/>
                    <a:pt x="905" y="950"/>
                  </a:cubicBezTo>
                  <a:cubicBezTo>
                    <a:pt x="876" y="950"/>
                    <a:pt x="850" y="950"/>
                    <a:pt x="821" y="950"/>
                  </a:cubicBezTo>
                  <a:cubicBezTo>
                    <a:pt x="795" y="950"/>
                    <a:pt x="795" y="950"/>
                    <a:pt x="770" y="950"/>
                  </a:cubicBezTo>
                  <a:cubicBezTo>
                    <a:pt x="741" y="950"/>
                    <a:pt x="715" y="950"/>
                    <a:pt x="715" y="950"/>
                  </a:cubicBezTo>
                  <a:cubicBezTo>
                    <a:pt x="635" y="980"/>
                    <a:pt x="635" y="1175"/>
                    <a:pt x="715" y="1537"/>
                  </a:cubicBezTo>
                  <a:cubicBezTo>
                    <a:pt x="741" y="1731"/>
                    <a:pt x="741" y="1872"/>
                    <a:pt x="741" y="1956"/>
                  </a:cubicBezTo>
                  <a:cubicBezTo>
                    <a:pt x="741" y="2040"/>
                    <a:pt x="741" y="2097"/>
                    <a:pt x="795" y="2181"/>
                  </a:cubicBezTo>
                  <a:cubicBezTo>
                    <a:pt x="850" y="2292"/>
                    <a:pt x="1037" y="2319"/>
                    <a:pt x="1117" y="2319"/>
                  </a:cubicBezTo>
                  <a:cubicBezTo>
                    <a:pt x="2348" y="2349"/>
                    <a:pt x="2348" y="2349"/>
                    <a:pt x="2348" y="2349"/>
                  </a:cubicBezTo>
                  <a:cubicBezTo>
                    <a:pt x="2403" y="2208"/>
                    <a:pt x="2483" y="2124"/>
                    <a:pt x="2483" y="2124"/>
                  </a:cubicBezTo>
                  <a:cubicBezTo>
                    <a:pt x="2483" y="2097"/>
                    <a:pt x="2589" y="2040"/>
                    <a:pt x="2724" y="2040"/>
                  </a:cubicBezTo>
                  <a:cubicBezTo>
                    <a:pt x="2830" y="2040"/>
                    <a:pt x="2911" y="2067"/>
                    <a:pt x="2966" y="2151"/>
                  </a:cubicBezTo>
                  <a:cubicBezTo>
                    <a:pt x="3017" y="2208"/>
                    <a:pt x="3097" y="2235"/>
                    <a:pt x="3232" y="2235"/>
                  </a:cubicBezTo>
                  <a:cubicBezTo>
                    <a:pt x="3313" y="2235"/>
                    <a:pt x="3444" y="2235"/>
                    <a:pt x="3525" y="2208"/>
                  </a:cubicBezTo>
                  <a:cubicBezTo>
                    <a:pt x="3609" y="2208"/>
                    <a:pt x="3660" y="2181"/>
                    <a:pt x="3715" y="2181"/>
                  </a:cubicBezTo>
                  <a:cubicBezTo>
                    <a:pt x="4760" y="2181"/>
                    <a:pt x="4760" y="2181"/>
                    <a:pt x="4760" y="2181"/>
                  </a:cubicBezTo>
                  <a:cubicBezTo>
                    <a:pt x="4971" y="2181"/>
                    <a:pt x="5081" y="2261"/>
                    <a:pt x="5238" y="2349"/>
                  </a:cubicBezTo>
                  <a:cubicBezTo>
                    <a:pt x="5319" y="2403"/>
                    <a:pt x="5319" y="2403"/>
                    <a:pt x="5319" y="2403"/>
                  </a:cubicBezTo>
                  <a:cubicBezTo>
                    <a:pt x="5508" y="2517"/>
                    <a:pt x="5910" y="2517"/>
                    <a:pt x="6177" y="2517"/>
                  </a:cubicBezTo>
                  <a:cubicBezTo>
                    <a:pt x="6444" y="2517"/>
                    <a:pt x="6685" y="2681"/>
                    <a:pt x="6820" y="2795"/>
                  </a:cubicBezTo>
                  <a:cubicBezTo>
                    <a:pt x="6901" y="2879"/>
                    <a:pt x="6901" y="2963"/>
                    <a:pt x="6901" y="3047"/>
                  </a:cubicBezTo>
                  <a:cubicBezTo>
                    <a:pt x="6871" y="3158"/>
                    <a:pt x="6871" y="3242"/>
                    <a:pt x="6952" y="3383"/>
                  </a:cubicBezTo>
                  <a:cubicBezTo>
                    <a:pt x="7006" y="3467"/>
                    <a:pt x="7061" y="3493"/>
                    <a:pt x="7142" y="3493"/>
                  </a:cubicBezTo>
                  <a:cubicBezTo>
                    <a:pt x="7248" y="3493"/>
                    <a:pt x="7408" y="3409"/>
                    <a:pt x="7544" y="3242"/>
                  </a:cubicBezTo>
                  <a:cubicBezTo>
                    <a:pt x="7755" y="2963"/>
                    <a:pt x="8022" y="2963"/>
                    <a:pt x="8022" y="2963"/>
                  </a:cubicBezTo>
                  <a:cubicBezTo>
                    <a:pt x="8077" y="2963"/>
                    <a:pt x="8077" y="2963"/>
                    <a:pt x="8077" y="2963"/>
                  </a:cubicBezTo>
                  <a:cubicBezTo>
                    <a:pt x="8077" y="3017"/>
                    <a:pt x="8077" y="3017"/>
                    <a:pt x="8077" y="3017"/>
                  </a:cubicBezTo>
                  <a:cubicBezTo>
                    <a:pt x="8106" y="3100"/>
                    <a:pt x="8132" y="3352"/>
                    <a:pt x="8212" y="3467"/>
                  </a:cubicBezTo>
                  <a:cubicBezTo>
                    <a:pt x="8212" y="3467"/>
                    <a:pt x="8238" y="3409"/>
                    <a:pt x="8263" y="3352"/>
                  </a:cubicBezTo>
                  <a:cubicBezTo>
                    <a:pt x="8318" y="3268"/>
                    <a:pt x="8398" y="3184"/>
                    <a:pt x="8479" y="3100"/>
                  </a:cubicBezTo>
                  <a:cubicBezTo>
                    <a:pt x="8694" y="2933"/>
                    <a:pt x="9177" y="2628"/>
                    <a:pt x="9202" y="2628"/>
                  </a:cubicBezTo>
                  <a:cubicBezTo>
                    <a:pt x="9283" y="2570"/>
                    <a:pt x="9283" y="2570"/>
                    <a:pt x="9283" y="2570"/>
                  </a:cubicBezTo>
                  <a:cubicBezTo>
                    <a:pt x="9283" y="2933"/>
                    <a:pt x="9283" y="2933"/>
                    <a:pt x="9283" y="2933"/>
                  </a:cubicBezTo>
                  <a:cubicBezTo>
                    <a:pt x="9389" y="3017"/>
                    <a:pt x="9790" y="3242"/>
                    <a:pt x="10032" y="3299"/>
                  </a:cubicBezTo>
                  <a:cubicBezTo>
                    <a:pt x="10057" y="3325"/>
                    <a:pt x="10057" y="3325"/>
                    <a:pt x="10057" y="3325"/>
                  </a:cubicBezTo>
                  <a:cubicBezTo>
                    <a:pt x="10353" y="3409"/>
                    <a:pt x="10514" y="3436"/>
                    <a:pt x="10675" y="3634"/>
                  </a:cubicBezTo>
                  <a:cubicBezTo>
                    <a:pt x="10835" y="3802"/>
                    <a:pt x="11022" y="3856"/>
                    <a:pt x="11263" y="3856"/>
                  </a:cubicBezTo>
                  <a:cubicBezTo>
                    <a:pt x="11449" y="3856"/>
                    <a:pt x="11449" y="3493"/>
                    <a:pt x="11449" y="3493"/>
                  </a:cubicBezTo>
                  <a:cubicBezTo>
                    <a:pt x="11449" y="3383"/>
                    <a:pt x="11449" y="3383"/>
                    <a:pt x="11449" y="3383"/>
                  </a:cubicBezTo>
                  <a:cubicBezTo>
                    <a:pt x="11530" y="3436"/>
                    <a:pt x="11530" y="3436"/>
                    <a:pt x="11530" y="3436"/>
                  </a:cubicBezTo>
                  <a:cubicBezTo>
                    <a:pt x="11559" y="3467"/>
                    <a:pt x="11800" y="3634"/>
                    <a:pt x="11931" y="3856"/>
                  </a:cubicBezTo>
                  <a:cubicBezTo>
                    <a:pt x="12067" y="4081"/>
                    <a:pt x="12092" y="4332"/>
                    <a:pt x="12067" y="4641"/>
                  </a:cubicBezTo>
                  <a:cubicBezTo>
                    <a:pt x="12041" y="4805"/>
                    <a:pt x="11961" y="4946"/>
                    <a:pt x="11880" y="5003"/>
                  </a:cubicBezTo>
                  <a:cubicBezTo>
                    <a:pt x="11961" y="5030"/>
                    <a:pt x="12067" y="5057"/>
                    <a:pt x="12147" y="5087"/>
                  </a:cubicBezTo>
                  <a:cubicBezTo>
                    <a:pt x="12173" y="5087"/>
                    <a:pt x="12202" y="5087"/>
                    <a:pt x="12227" y="5087"/>
                  </a:cubicBezTo>
                  <a:cubicBezTo>
                    <a:pt x="12282" y="5087"/>
                    <a:pt x="12363" y="5114"/>
                    <a:pt x="12388" y="5171"/>
                  </a:cubicBezTo>
                  <a:cubicBezTo>
                    <a:pt x="12439" y="5225"/>
                    <a:pt x="12439" y="5282"/>
                    <a:pt x="12439" y="5392"/>
                  </a:cubicBezTo>
                  <a:cubicBezTo>
                    <a:pt x="12414" y="5476"/>
                    <a:pt x="12414" y="5560"/>
                    <a:pt x="12388" y="5617"/>
                  </a:cubicBezTo>
                  <a:cubicBezTo>
                    <a:pt x="12363" y="5785"/>
                    <a:pt x="12363" y="5922"/>
                    <a:pt x="12363" y="6121"/>
                  </a:cubicBezTo>
                  <a:cubicBezTo>
                    <a:pt x="12363" y="6540"/>
                    <a:pt x="12282" y="6845"/>
                    <a:pt x="12147" y="7097"/>
                  </a:cubicBezTo>
                  <a:cubicBezTo>
                    <a:pt x="11961" y="7406"/>
                    <a:pt x="11665" y="7490"/>
                    <a:pt x="11449" y="7517"/>
                  </a:cubicBezTo>
                  <a:cubicBezTo>
                    <a:pt x="11398" y="7517"/>
                    <a:pt x="11398" y="7517"/>
                    <a:pt x="11398" y="7517"/>
                  </a:cubicBezTo>
                  <a:cubicBezTo>
                    <a:pt x="11263" y="7547"/>
                    <a:pt x="11128" y="7658"/>
                    <a:pt x="11128" y="7742"/>
                  </a:cubicBezTo>
                  <a:cubicBezTo>
                    <a:pt x="11128" y="7768"/>
                    <a:pt x="11128" y="7795"/>
                    <a:pt x="11212" y="7852"/>
                  </a:cubicBezTo>
                  <a:cubicBezTo>
                    <a:pt x="11237" y="7883"/>
                    <a:pt x="11292" y="7883"/>
                    <a:pt x="11343" y="7883"/>
                  </a:cubicBezTo>
                  <a:cubicBezTo>
                    <a:pt x="11559" y="7883"/>
                    <a:pt x="11880" y="7684"/>
                    <a:pt x="12012" y="7574"/>
                  </a:cubicBezTo>
                  <a:cubicBezTo>
                    <a:pt x="12173" y="7375"/>
                    <a:pt x="12604" y="7375"/>
                    <a:pt x="12684" y="7375"/>
                  </a:cubicBezTo>
                  <a:cubicBezTo>
                    <a:pt x="12761" y="7322"/>
                    <a:pt x="12816" y="7322"/>
                    <a:pt x="12896" y="7322"/>
                  </a:cubicBezTo>
                  <a:cubicBezTo>
                    <a:pt x="13006" y="7322"/>
                    <a:pt x="13082" y="7349"/>
                    <a:pt x="13192" y="7406"/>
                  </a:cubicBezTo>
                  <a:cubicBezTo>
                    <a:pt x="13243" y="7433"/>
                    <a:pt x="13272" y="7433"/>
                    <a:pt x="13298" y="7463"/>
                  </a:cubicBezTo>
                  <a:cubicBezTo>
                    <a:pt x="13459" y="7517"/>
                    <a:pt x="13645" y="7684"/>
                    <a:pt x="13645" y="7795"/>
                  </a:cubicBezTo>
                  <a:cubicBezTo>
                    <a:pt x="13645" y="7852"/>
                    <a:pt x="13594" y="7909"/>
                    <a:pt x="13565" y="7909"/>
                  </a:cubicBezTo>
                  <a:cubicBezTo>
                    <a:pt x="13513" y="7936"/>
                    <a:pt x="13484" y="7936"/>
                    <a:pt x="13484" y="7963"/>
                  </a:cubicBezTo>
                  <a:cubicBezTo>
                    <a:pt x="13484" y="8020"/>
                    <a:pt x="13484" y="8104"/>
                    <a:pt x="13594" y="8272"/>
                  </a:cubicBezTo>
                  <a:cubicBezTo>
                    <a:pt x="13594" y="8298"/>
                    <a:pt x="13619" y="8329"/>
                    <a:pt x="13619" y="8356"/>
                  </a:cubicBezTo>
                  <a:cubicBezTo>
                    <a:pt x="13700" y="8298"/>
                    <a:pt x="13780" y="8245"/>
                    <a:pt x="13886" y="8214"/>
                  </a:cubicBezTo>
                  <a:cubicBezTo>
                    <a:pt x="13996" y="8161"/>
                    <a:pt x="14102" y="8104"/>
                    <a:pt x="14153" y="8047"/>
                  </a:cubicBezTo>
                  <a:cubicBezTo>
                    <a:pt x="14208" y="7993"/>
                    <a:pt x="14262" y="7963"/>
                    <a:pt x="14368" y="7963"/>
                  </a:cubicBezTo>
                  <a:cubicBezTo>
                    <a:pt x="14555" y="7963"/>
                    <a:pt x="14876" y="8104"/>
                    <a:pt x="15011" y="8188"/>
                  </a:cubicBezTo>
                  <a:cubicBezTo>
                    <a:pt x="15066" y="8245"/>
                    <a:pt x="15117" y="8272"/>
                    <a:pt x="15198" y="8329"/>
                  </a:cubicBezTo>
                  <a:cubicBezTo>
                    <a:pt x="15333" y="8439"/>
                    <a:pt x="15494" y="8550"/>
                    <a:pt x="15709" y="8581"/>
                  </a:cubicBezTo>
                  <a:cubicBezTo>
                    <a:pt x="15976" y="8634"/>
                    <a:pt x="16615" y="8886"/>
                    <a:pt x="16747" y="9027"/>
                  </a:cubicBezTo>
                  <a:cubicBezTo>
                    <a:pt x="16776" y="9053"/>
                    <a:pt x="16802" y="9080"/>
                    <a:pt x="16827" y="9111"/>
                  </a:cubicBezTo>
                  <a:cubicBezTo>
                    <a:pt x="16962" y="9278"/>
                    <a:pt x="17149" y="9500"/>
                    <a:pt x="17525" y="9530"/>
                  </a:cubicBezTo>
                  <a:lnTo>
                    <a:pt x="17551" y="9530"/>
                  </a:lnTo>
                  <a:cubicBezTo>
                    <a:pt x="17817" y="9530"/>
                    <a:pt x="18007" y="9305"/>
                    <a:pt x="18139" y="9080"/>
                  </a:cubicBezTo>
                  <a:cubicBezTo>
                    <a:pt x="18219" y="9000"/>
                    <a:pt x="18274" y="8916"/>
                    <a:pt x="18354" y="8859"/>
                  </a:cubicBezTo>
                  <a:cubicBezTo>
                    <a:pt x="18515" y="8691"/>
                    <a:pt x="18782" y="8607"/>
                    <a:pt x="19103" y="8550"/>
                  </a:cubicBezTo>
                  <a:cubicBezTo>
                    <a:pt x="19184" y="8523"/>
                    <a:pt x="19264" y="8523"/>
                    <a:pt x="19345" y="8523"/>
                  </a:cubicBezTo>
                  <a:cubicBezTo>
                    <a:pt x="19399" y="8523"/>
                    <a:pt x="19451" y="8523"/>
                    <a:pt x="19505" y="8523"/>
                  </a:cubicBezTo>
                  <a:cubicBezTo>
                    <a:pt x="19586" y="8523"/>
                    <a:pt x="19641" y="8523"/>
                    <a:pt x="19692" y="8523"/>
                  </a:cubicBezTo>
                  <a:cubicBezTo>
                    <a:pt x="19721" y="8523"/>
                    <a:pt x="19721" y="8550"/>
                    <a:pt x="19747" y="8550"/>
                  </a:cubicBezTo>
                  <a:cubicBezTo>
                    <a:pt x="19747" y="8497"/>
                    <a:pt x="19747" y="8439"/>
                    <a:pt x="19772" y="8382"/>
                  </a:cubicBezTo>
                  <a:cubicBezTo>
                    <a:pt x="19827" y="8329"/>
                    <a:pt x="19827" y="8329"/>
                    <a:pt x="19827" y="8329"/>
                  </a:cubicBezTo>
                  <a:cubicBezTo>
                    <a:pt x="19907" y="8214"/>
                    <a:pt x="20039" y="8020"/>
                    <a:pt x="19962" y="7909"/>
                  </a:cubicBezTo>
                  <a:cubicBezTo>
                    <a:pt x="19907" y="7852"/>
                    <a:pt x="19882" y="7795"/>
                    <a:pt x="19882" y="7768"/>
                  </a:cubicBezTo>
                  <a:cubicBezTo>
                    <a:pt x="19852" y="7742"/>
                    <a:pt x="19852" y="7711"/>
                    <a:pt x="19827" y="7711"/>
                  </a:cubicBezTo>
                  <a:cubicBezTo>
                    <a:pt x="19827" y="7711"/>
                    <a:pt x="19827" y="7711"/>
                    <a:pt x="19747" y="7768"/>
                  </a:cubicBezTo>
                  <a:cubicBezTo>
                    <a:pt x="19586" y="7909"/>
                    <a:pt x="19399" y="7936"/>
                    <a:pt x="19319" y="7936"/>
                  </a:cubicBezTo>
                  <a:cubicBezTo>
                    <a:pt x="19264" y="7936"/>
                    <a:pt x="19239" y="7909"/>
                    <a:pt x="19239" y="7909"/>
                  </a:cubicBezTo>
                  <a:cubicBezTo>
                    <a:pt x="19184" y="7909"/>
                    <a:pt x="19184" y="7909"/>
                    <a:pt x="19184" y="7909"/>
                  </a:cubicBezTo>
                  <a:cubicBezTo>
                    <a:pt x="19184" y="7852"/>
                    <a:pt x="19184" y="7852"/>
                    <a:pt x="19184" y="7852"/>
                  </a:cubicBezTo>
                  <a:cubicBezTo>
                    <a:pt x="19184" y="7795"/>
                    <a:pt x="19184" y="7742"/>
                    <a:pt x="19158" y="7711"/>
                  </a:cubicBezTo>
                  <a:cubicBezTo>
                    <a:pt x="19129" y="7600"/>
                    <a:pt x="19103" y="7547"/>
                    <a:pt x="19209" y="7349"/>
                  </a:cubicBezTo>
                  <a:cubicBezTo>
                    <a:pt x="19239" y="7265"/>
                    <a:pt x="19239" y="7211"/>
                    <a:pt x="19239" y="7181"/>
                  </a:cubicBezTo>
                  <a:cubicBezTo>
                    <a:pt x="19264" y="7070"/>
                    <a:pt x="19264" y="7013"/>
                    <a:pt x="19425" y="6819"/>
                  </a:cubicBezTo>
                  <a:cubicBezTo>
                    <a:pt x="19586" y="6624"/>
                    <a:pt x="19666" y="6510"/>
                    <a:pt x="19772" y="6510"/>
                  </a:cubicBezTo>
                  <a:cubicBezTo>
                    <a:pt x="19852" y="6510"/>
                    <a:pt x="19907" y="6567"/>
                    <a:pt x="19988" y="6594"/>
                  </a:cubicBezTo>
                  <a:cubicBezTo>
                    <a:pt x="20174" y="6735"/>
                    <a:pt x="20309" y="6761"/>
                    <a:pt x="20631" y="6845"/>
                  </a:cubicBezTo>
                  <a:cubicBezTo>
                    <a:pt x="20872" y="6929"/>
                    <a:pt x="20952" y="7097"/>
                    <a:pt x="21003" y="7238"/>
                  </a:cubicBezTo>
                  <a:cubicBezTo>
                    <a:pt x="21033" y="7292"/>
                    <a:pt x="21033" y="7349"/>
                    <a:pt x="21084" y="7406"/>
                  </a:cubicBezTo>
                  <a:cubicBezTo>
                    <a:pt x="21139" y="7463"/>
                    <a:pt x="21164" y="7547"/>
                    <a:pt x="21193" y="7627"/>
                  </a:cubicBezTo>
                  <a:cubicBezTo>
                    <a:pt x="21244" y="7768"/>
                    <a:pt x="21274" y="7883"/>
                    <a:pt x="21405" y="7993"/>
                  </a:cubicBezTo>
                  <a:cubicBezTo>
                    <a:pt x="21540" y="8104"/>
                    <a:pt x="21566" y="8272"/>
                    <a:pt x="21515" y="8382"/>
                  </a:cubicBezTo>
                  <a:cubicBezTo>
                    <a:pt x="21515" y="8439"/>
                    <a:pt x="21460" y="8497"/>
                    <a:pt x="21405" y="8497"/>
                  </a:cubicBezTo>
                  <a:cubicBezTo>
                    <a:pt x="21354" y="8497"/>
                    <a:pt x="21325" y="8466"/>
                    <a:pt x="21274" y="8413"/>
                  </a:cubicBezTo>
                  <a:cubicBezTo>
                    <a:pt x="21164" y="8298"/>
                    <a:pt x="21084" y="8298"/>
                    <a:pt x="20978" y="8298"/>
                  </a:cubicBezTo>
                  <a:cubicBezTo>
                    <a:pt x="20952" y="8272"/>
                    <a:pt x="20897" y="8272"/>
                    <a:pt x="20843" y="8272"/>
                  </a:cubicBezTo>
                  <a:cubicBezTo>
                    <a:pt x="20791" y="8245"/>
                    <a:pt x="20737" y="8188"/>
                    <a:pt x="20682" y="8161"/>
                  </a:cubicBezTo>
                  <a:cubicBezTo>
                    <a:pt x="20656" y="8131"/>
                    <a:pt x="20631" y="8104"/>
                    <a:pt x="20605" y="8104"/>
                  </a:cubicBezTo>
                  <a:cubicBezTo>
                    <a:pt x="20576" y="8104"/>
                    <a:pt x="20521" y="8131"/>
                    <a:pt x="20470" y="8161"/>
                  </a:cubicBezTo>
                  <a:cubicBezTo>
                    <a:pt x="20254" y="8329"/>
                    <a:pt x="20254" y="8356"/>
                    <a:pt x="20309" y="8550"/>
                  </a:cubicBezTo>
                  <a:cubicBezTo>
                    <a:pt x="20309" y="8634"/>
                    <a:pt x="20284" y="8744"/>
                    <a:pt x="20229" y="8832"/>
                  </a:cubicBezTo>
                  <a:cubicBezTo>
                    <a:pt x="20203" y="8886"/>
                    <a:pt x="20148" y="8916"/>
                    <a:pt x="20094" y="8916"/>
                  </a:cubicBezTo>
                  <a:cubicBezTo>
                    <a:pt x="20039" y="8916"/>
                    <a:pt x="19988" y="8886"/>
                    <a:pt x="19962" y="8859"/>
                  </a:cubicBezTo>
                  <a:cubicBezTo>
                    <a:pt x="19933" y="8832"/>
                    <a:pt x="19907" y="8802"/>
                    <a:pt x="19907" y="8802"/>
                  </a:cubicBezTo>
                  <a:cubicBezTo>
                    <a:pt x="19907" y="8859"/>
                    <a:pt x="19907" y="8943"/>
                    <a:pt x="19882" y="9000"/>
                  </a:cubicBezTo>
                  <a:cubicBezTo>
                    <a:pt x="19882" y="9053"/>
                    <a:pt x="19882" y="9111"/>
                    <a:pt x="19882" y="9164"/>
                  </a:cubicBezTo>
                  <a:cubicBezTo>
                    <a:pt x="19882" y="9362"/>
                    <a:pt x="19882" y="9919"/>
                    <a:pt x="19933" y="10087"/>
                  </a:cubicBezTo>
                  <a:cubicBezTo>
                    <a:pt x="19933" y="10117"/>
                    <a:pt x="19933" y="10171"/>
                    <a:pt x="19962" y="10201"/>
                  </a:cubicBezTo>
                  <a:cubicBezTo>
                    <a:pt x="20013" y="10396"/>
                    <a:pt x="20094" y="10705"/>
                    <a:pt x="20039" y="10926"/>
                  </a:cubicBezTo>
                  <a:cubicBezTo>
                    <a:pt x="20013" y="11178"/>
                    <a:pt x="19666" y="11403"/>
                    <a:pt x="19319" y="11570"/>
                  </a:cubicBezTo>
                  <a:cubicBezTo>
                    <a:pt x="19264" y="11597"/>
                    <a:pt x="19264" y="11597"/>
                    <a:pt x="19264" y="11597"/>
                  </a:cubicBezTo>
                  <a:cubicBezTo>
                    <a:pt x="19103" y="11681"/>
                    <a:pt x="18968" y="11738"/>
                    <a:pt x="18917" y="11933"/>
                  </a:cubicBezTo>
                  <a:cubicBezTo>
                    <a:pt x="18892" y="12184"/>
                    <a:pt x="18515" y="12379"/>
                    <a:pt x="18249" y="12379"/>
                  </a:cubicBezTo>
                  <a:cubicBezTo>
                    <a:pt x="18033" y="12379"/>
                    <a:pt x="17872" y="12463"/>
                    <a:pt x="17711" y="12741"/>
                  </a:cubicBezTo>
                  <a:cubicBezTo>
                    <a:pt x="17657" y="12825"/>
                    <a:pt x="17686" y="12966"/>
                    <a:pt x="17686" y="13050"/>
                  </a:cubicBezTo>
                  <a:cubicBezTo>
                    <a:pt x="17737" y="13218"/>
                    <a:pt x="17872" y="13386"/>
                    <a:pt x="17978" y="13412"/>
                  </a:cubicBezTo>
                  <a:cubicBezTo>
                    <a:pt x="18033" y="13443"/>
                    <a:pt x="18113" y="13469"/>
                    <a:pt x="18168" y="13496"/>
                  </a:cubicBezTo>
                  <a:cubicBezTo>
                    <a:pt x="18354" y="13527"/>
                    <a:pt x="18541" y="13580"/>
                    <a:pt x="18621" y="13748"/>
                  </a:cubicBezTo>
                  <a:cubicBezTo>
                    <a:pt x="18676" y="13832"/>
                    <a:pt x="18702" y="13889"/>
                    <a:pt x="18727" y="13889"/>
                  </a:cubicBezTo>
                  <a:cubicBezTo>
                    <a:pt x="18756" y="13916"/>
                    <a:pt x="18756" y="13916"/>
                    <a:pt x="18756" y="13916"/>
                  </a:cubicBezTo>
                  <a:cubicBezTo>
                    <a:pt x="18727" y="13946"/>
                    <a:pt x="18727" y="13946"/>
                    <a:pt x="18727" y="13946"/>
                  </a:cubicBezTo>
                  <a:cubicBezTo>
                    <a:pt x="18702" y="14167"/>
                    <a:pt x="18647" y="14366"/>
                    <a:pt x="18515" y="14476"/>
                  </a:cubicBezTo>
                  <a:cubicBezTo>
                    <a:pt x="18460" y="14560"/>
                    <a:pt x="18409" y="14587"/>
                    <a:pt x="18380" y="14644"/>
                  </a:cubicBezTo>
                  <a:cubicBezTo>
                    <a:pt x="18329" y="14728"/>
                    <a:pt x="18249" y="14812"/>
                    <a:pt x="18059" y="14949"/>
                  </a:cubicBezTo>
                  <a:cubicBezTo>
                    <a:pt x="17766" y="15174"/>
                    <a:pt x="17711" y="15201"/>
                    <a:pt x="17737" y="15453"/>
                  </a:cubicBezTo>
                  <a:cubicBezTo>
                    <a:pt x="17737" y="15536"/>
                    <a:pt x="17792" y="15620"/>
                    <a:pt x="17817" y="15704"/>
                  </a:cubicBezTo>
                  <a:cubicBezTo>
                    <a:pt x="17898" y="15845"/>
                    <a:pt x="17953" y="15983"/>
                    <a:pt x="17898" y="16150"/>
                  </a:cubicBezTo>
                  <a:cubicBezTo>
                    <a:pt x="17766" y="16459"/>
                    <a:pt x="17817" y="16543"/>
                    <a:pt x="17898" y="16600"/>
                  </a:cubicBezTo>
                  <a:cubicBezTo>
                    <a:pt x="17978" y="16654"/>
                    <a:pt x="18007" y="16738"/>
                    <a:pt x="18033" y="16852"/>
                  </a:cubicBezTo>
                  <a:cubicBezTo>
                    <a:pt x="18088" y="16963"/>
                    <a:pt x="18113" y="17073"/>
                    <a:pt x="18219" y="17104"/>
                  </a:cubicBezTo>
                  <a:cubicBezTo>
                    <a:pt x="18460" y="17188"/>
                    <a:pt x="18702" y="17272"/>
                    <a:pt x="18917" y="17298"/>
                  </a:cubicBezTo>
                  <a:cubicBezTo>
                    <a:pt x="18943" y="17298"/>
                    <a:pt x="18968" y="17298"/>
                    <a:pt x="18998" y="17325"/>
                  </a:cubicBezTo>
                  <a:cubicBezTo>
                    <a:pt x="19103" y="17325"/>
                    <a:pt x="19209" y="17352"/>
                    <a:pt x="19264" y="17436"/>
                  </a:cubicBezTo>
                  <a:cubicBezTo>
                    <a:pt x="19290" y="17493"/>
                    <a:pt x="19290" y="17577"/>
                    <a:pt x="19209" y="17718"/>
                  </a:cubicBezTo>
                  <a:cubicBezTo>
                    <a:pt x="19129" y="17912"/>
                    <a:pt x="19129" y="18053"/>
                    <a:pt x="19103" y="18191"/>
                  </a:cubicBezTo>
                  <a:cubicBezTo>
                    <a:pt x="19103" y="18275"/>
                    <a:pt x="19103" y="18389"/>
                    <a:pt x="19078" y="18469"/>
                  </a:cubicBezTo>
                  <a:cubicBezTo>
                    <a:pt x="19023" y="18641"/>
                    <a:pt x="18943" y="18976"/>
                    <a:pt x="18702" y="18976"/>
                  </a:cubicBezTo>
                  <a:cubicBezTo>
                    <a:pt x="18647" y="18976"/>
                    <a:pt x="18621" y="18976"/>
                    <a:pt x="18596" y="18976"/>
                  </a:cubicBezTo>
                  <a:cubicBezTo>
                    <a:pt x="18515" y="18946"/>
                    <a:pt x="18460" y="18919"/>
                    <a:pt x="18409" y="18889"/>
                  </a:cubicBezTo>
                  <a:cubicBezTo>
                    <a:pt x="18354" y="18862"/>
                    <a:pt x="18329" y="18862"/>
                    <a:pt x="18300" y="18862"/>
                  </a:cubicBezTo>
                  <a:cubicBezTo>
                    <a:pt x="18300" y="18862"/>
                    <a:pt x="18300" y="18862"/>
                    <a:pt x="18300" y="18946"/>
                  </a:cubicBezTo>
                  <a:cubicBezTo>
                    <a:pt x="18300" y="19030"/>
                    <a:pt x="18329" y="19114"/>
                    <a:pt x="18329" y="19197"/>
                  </a:cubicBezTo>
                  <a:cubicBezTo>
                    <a:pt x="18354" y="19339"/>
                    <a:pt x="18409" y="19476"/>
                    <a:pt x="18249" y="19644"/>
                  </a:cubicBezTo>
                  <a:cubicBezTo>
                    <a:pt x="18194" y="19701"/>
                    <a:pt x="18139" y="19758"/>
                    <a:pt x="18113" y="19811"/>
                  </a:cubicBezTo>
                  <a:cubicBezTo>
                    <a:pt x="18007" y="19953"/>
                    <a:pt x="17927" y="20094"/>
                    <a:pt x="17711" y="20120"/>
                  </a:cubicBezTo>
                  <a:cubicBezTo>
                    <a:pt x="17500" y="20147"/>
                    <a:pt x="17390" y="20178"/>
                    <a:pt x="17178" y="20315"/>
                  </a:cubicBezTo>
                  <a:cubicBezTo>
                    <a:pt x="17123" y="20372"/>
                    <a:pt x="17068" y="20399"/>
                    <a:pt x="17043" y="20429"/>
                  </a:cubicBezTo>
                  <a:cubicBezTo>
                    <a:pt x="16908" y="20483"/>
                    <a:pt x="16882" y="20513"/>
                    <a:pt x="16908" y="20677"/>
                  </a:cubicBezTo>
                  <a:cubicBezTo>
                    <a:pt x="16933" y="20929"/>
                    <a:pt x="16908" y="21238"/>
                    <a:pt x="16908" y="21348"/>
                  </a:cubicBezTo>
                  <a:lnTo>
                    <a:pt x="17043" y="21432"/>
                  </a:lnTo>
                  <a:cubicBezTo>
                    <a:pt x="16933" y="21489"/>
                    <a:pt x="16933" y="21489"/>
                    <a:pt x="16933" y="21489"/>
                  </a:cubicBezTo>
                  <a:cubicBezTo>
                    <a:pt x="16857" y="21516"/>
                    <a:pt x="16776" y="21547"/>
                    <a:pt x="16747" y="21573"/>
                  </a:cubicBezTo>
                  <a:cubicBezTo>
                    <a:pt x="16696" y="21600"/>
                    <a:pt x="16641" y="21600"/>
                    <a:pt x="16586" y="21600"/>
                  </a:cubicBezTo>
                  <a:close/>
                  <a:moveTo>
                    <a:pt x="13513" y="8607"/>
                  </a:moveTo>
                  <a:cubicBezTo>
                    <a:pt x="13484" y="8634"/>
                    <a:pt x="13433" y="8634"/>
                    <a:pt x="13404" y="8664"/>
                  </a:cubicBezTo>
                  <a:cubicBezTo>
                    <a:pt x="13378" y="8691"/>
                    <a:pt x="13298" y="8718"/>
                    <a:pt x="13298" y="8744"/>
                  </a:cubicBezTo>
                  <a:cubicBezTo>
                    <a:pt x="13272" y="8802"/>
                    <a:pt x="13243" y="9080"/>
                    <a:pt x="13243" y="9336"/>
                  </a:cubicBezTo>
                  <a:cubicBezTo>
                    <a:pt x="13324" y="9164"/>
                    <a:pt x="13324" y="9164"/>
                    <a:pt x="13324" y="9164"/>
                  </a:cubicBezTo>
                  <a:cubicBezTo>
                    <a:pt x="13324" y="9164"/>
                    <a:pt x="13433" y="8832"/>
                    <a:pt x="13513" y="8607"/>
                  </a:cubicBezTo>
                  <a:close/>
                  <a:moveTo>
                    <a:pt x="1544" y="8413"/>
                  </a:moveTo>
                  <a:cubicBezTo>
                    <a:pt x="1493" y="8413"/>
                    <a:pt x="1438" y="8413"/>
                    <a:pt x="1332" y="8382"/>
                  </a:cubicBezTo>
                  <a:cubicBezTo>
                    <a:pt x="1252" y="8356"/>
                    <a:pt x="1252" y="8356"/>
                    <a:pt x="1252" y="8356"/>
                  </a:cubicBezTo>
                  <a:cubicBezTo>
                    <a:pt x="1011" y="8272"/>
                    <a:pt x="1062" y="8104"/>
                    <a:pt x="1091" y="7993"/>
                  </a:cubicBezTo>
                  <a:cubicBezTo>
                    <a:pt x="1117" y="7909"/>
                    <a:pt x="1142" y="7825"/>
                    <a:pt x="1142" y="7742"/>
                  </a:cubicBezTo>
                  <a:cubicBezTo>
                    <a:pt x="1142" y="7658"/>
                    <a:pt x="1142" y="7517"/>
                    <a:pt x="1223" y="7517"/>
                  </a:cubicBezTo>
                  <a:cubicBezTo>
                    <a:pt x="1278" y="7517"/>
                    <a:pt x="1332" y="7574"/>
                    <a:pt x="1438" y="7711"/>
                  </a:cubicBezTo>
                  <a:cubicBezTo>
                    <a:pt x="1493" y="7768"/>
                    <a:pt x="1519" y="7795"/>
                    <a:pt x="1544" y="7852"/>
                  </a:cubicBezTo>
                  <a:cubicBezTo>
                    <a:pt x="1599" y="7852"/>
                    <a:pt x="1680" y="7883"/>
                    <a:pt x="1731" y="7936"/>
                  </a:cubicBezTo>
                  <a:cubicBezTo>
                    <a:pt x="1760" y="7993"/>
                    <a:pt x="1785" y="8077"/>
                    <a:pt x="1731" y="8188"/>
                  </a:cubicBezTo>
                  <a:cubicBezTo>
                    <a:pt x="1705" y="8298"/>
                    <a:pt x="1650" y="8413"/>
                    <a:pt x="1544" y="8413"/>
                  </a:cubicBezTo>
                  <a:close/>
                  <a:moveTo>
                    <a:pt x="2403" y="7547"/>
                  </a:moveTo>
                  <a:cubicBezTo>
                    <a:pt x="2268" y="7547"/>
                    <a:pt x="2213" y="7433"/>
                    <a:pt x="2162" y="7292"/>
                  </a:cubicBezTo>
                  <a:cubicBezTo>
                    <a:pt x="2133" y="7238"/>
                    <a:pt x="2133" y="7211"/>
                    <a:pt x="2107" y="7154"/>
                  </a:cubicBezTo>
                  <a:cubicBezTo>
                    <a:pt x="2052" y="7044"/>
                    <a:pt x="2027" y="6960"/>
                    <a:pt x="2081" y="6903"/>
                  </a:cubicBezTo>
                  <a:cubicBezTo>
                    <a:pt x="2133" y="6819"/>
                    <a:pt x="2268" y="6819"/>
                    <a:pt x="2403" y="6819"/>
                  </a:cubicBezTo>
                  <a:cubicBezTo>
                    <a:pt x="2483" y="6735"/>
                    <a:pt x="2724" y="6456"/>
                    <a:pt x="2936" y="6456"/>
                  </a:cubicBezTo>
                  <a:cubicBezTo>
                    <a:pt x="2991" y="6456"/>
                    <a:pt x="3046" y="6483"/>
                    <a:pt x="3072" y="6510"/>
                  </a:cubicBezTo>
                  <a:cubicBezTo>
                    <a:pt x="3126" y="6594"/>
                    <a:pt x="3097" y="6708"/>
                    <a:pt x="3072" y="6903"/>
                  </a:cubicBezTo>
                  <a:cubicBezTo>
                    <a:pt x="3072" y="6986"/>
                    <a:pt x="3046" y="7097"/>
                    <a:pt x="3017" y="7211"/>
                  </a:cubicBezTo>
                  <a:cubicBezTo>
                    <a:pt x="3017" y="7375"/>
                    <a:pt x="2991" y="7517"/>
                    <a:pt x="2830" y="7517"/>
                  </a:cubicBezTo>
                  <a:cubicBezTo>
                    <a:pt x="2805" y="7517"/>
                    <a:pt x="2776" y="7517"/>
                    <a:pt x="2750" y="7517"/>
                  </a:cubicBezTo>
                  <a:cubicBezTo>
                    <a:pt x="2695" y="7517"/>
                    <a:pt x="2670" y="7517"/>
                    <a:pt x="2644" y="7517"/>
                  </a:cubicBezTo>
                  <a:cubicBezTo>
                    <a:pt x="2589" y="7517"/>
                    <a:pt x="2564" y="7517"/>
                    <a:pt x="2534" y="7517"/>
                  </a:cubicBezTo>
                  <a:cubicBezTo>
                    <a:pt x="2483" y="7547"/>
                    <a:pt x="2454" y="7547"/>
                    <a:pt x="2403" y="7547"/>
                  </a:cubicBezTo>
                  <a:close/>
                  <a:moveTo>
                    <a:pt x="1815" y="6708"/>
                  </a:moveTo>
                  <a:cubicBezTo>
                    <a:pt x="1705" y="6708"/>
                    <a:pt x="1680" y="6624"/>
                    <a:pt x="1680" y="6540"/>
                  </a:cubicBezTo>
                  <a:cubicBezTo>
                    <a:pt x="1650" y="6456"/>
                    <a:pt x="1650" y="6399"/>
                    <a:pt x="1599" y="6342"/>
                  </a:cubicBezTo>
                  <a:cubicBezTo>
                    <a:pt x="1599" y="6315"/>
                    <a:pt x="1544" y="6258"/>
                    <a:pt x="1574" y="6205"/>
                  </a:cubicBezTo>
                  <a:cubicBezTo>
                    <a:pt x="1574" y="6174"/>
                    <a:pt x="1599" y="6147"/>
                    <a:pt x="1650" y="6147"/>
                  </a:cubicBezTo>
                  <a:cubicBezTo>
                    <a:pt x="1760" y="6147"/>
                    <a:pt x="1895" y="6205"/>
                    <a:pt x="2027" y="6289"/>
                  </a:cubicBezTo>
                  <a:cubicBezTo>
                    <a:pt x="2027" y="6315"/>
                    <a:pt x="2081" y="6342"/>
                    <a:pt x="2081" y="6426"/>
                  </a:cubicBezTo>
                  <a:cubicBezTo>
                    <a:pt x="2081" y="6483"/>
                    <a:pt x="2027" y="6567"/>
                    <a:pt x="1921" y="6651"/>
                  </a:cubicBezTo>
                  <a:cubicBezTo>
                    <a:pt x="1866" y="6708"/>
                    <a:pt x="1840" y="6708"/>
                    <a:pt x="1815" y="6708"/>
                  </a:cubicBezTo>
                  <a:close/>
                  <a:moveTo>
                    <a:pt x="770" y="6006"/>
                  </a:moveTo>
                  <a:cubicBezTo>
                    <a:pt x="660" y="6006"/>
                    <a:pt x="554" y="5953"/>
                    <a:pt x="419" y="5869"/>
                  </a:cubicBezTo>
                  <a:cubicBezTo>
                    <a:pt x="182" y="5758"/>
                    <a:pt x="182" y="5591"/>
                    <a:pt x="152" y="5308"/>
                  </a:cubicBezTo>
                  <a:cubicBezTo>
                    <a:pt x="152" y="5255"/>
                    <a:pt x="152" y="5171"/>
                    <a:pt x="152" y="5087"/>
                  </a:cubicBezTo>
                  <a:cubicBezTo>
                    <a:pt x="127" y="4778"/>
                    <a:pt x="207" y="4721"/>
                    <a:pt x="339" y="4641"/>
                  </a:cubicBezTo>
                  <a:cubicBezTo>
                    <a:pt x="393" y="4611"/>
                    <a:pt x="474" y="4584"/>
                    <a:pt x="529" y="4527"/>
                  </a:cubicBezTo>
                  <a:cubicBezTo>
                    <a:pt x="660" y="4416"/>
                    <a:pt x="660" y="4416"/>
                    <a:pt x="660" y="4416"/>
                  </a:cubicBezTo>
                  <a:cubicBezTo>
                    <a:pt x="635" y="4584"/>
                    <a:pt x="635" y="4584"/>
                    <a:pt x="635" y="4584"/>
                  </a:cubicBezTo>
                  <a:cubicBezTo>
                    <a:pt x="635" y="4584"/>
                    <a:pt x="554" y="5003"/>
                    <a:pt x="741" y="5282"/>
                  </a:cubicBezTo>
                  <a:cubicBezTo>
                    <a:pt x="795" y="5339"/>
                    <a:pt x="795" y="5339"/>
                    <a:pt x="795" y="5339"/>
                  </a:cubicBezTo>
                  <a:cubicBezTo>
                    <a:pt x="905" y="5533"/>
                    <a:pt x="931" y="5533"/>
                    <a:pt x="931" y="5675"/>
                  </a:cubicBezTo>
                  <a:cubicBezTo>
                    <a:pt x="931" y="5701"/>
                    <a:pt x="931" y="5728"/>
                    <a:pt x="931" y="5785"/>
                  </a:cubicBezTo>
                  <a:cubicBezTo>
                    <a:pt x="931" y="5869"/>
                    <a:pt x="905" y="5896"/>
                    <a:pt x="876" y="5953"/>
                  </a:cubicBezTo>
                  <a:cubicBezTo>
                    <a:pt x="876" y="5980"/>
                    <a:pt x="821" y="6006"/>
                    <a:pt x="770" y="6006"/>
                  </a:cubicBezTo>
                  <a:close/>
                  <a:moveTo>
                    <a:pt x="2162" y="5869"/>
                  </a:moveTo>
                  <a:cubicBezTo>
                    <a:pt x="2081" y="5869"/>
                    <a:pt x="2052" y="5869"/>
                    <a:pt x="2001" y="5839"/>
                  </a:cubicBezTo>
                  <a:cubicBezTo>
                    <a:pt x="1815" y="5758"/>
                    <a:pt x="1760" y="5644"/>
                    <a:pt x="1760" y="5644"/>
                  </a:cubicBezTo>
                  <a:cubicBezTo>
                    <a:pt x="1731" y="5591"/>
                    <a:pt x="1731" y="5591"/>
                    <a:pt x="1731" y="5591"/>
                  </a:cubicBezTo>
                  <a:cubicBezTo>
                    <a:pt x="1785" y="5560"/>
                    <a:pt x="1785" y="5560"/>
                    <a:pt x="1785" y="5560"/>
                  </a:cubicBezTo>
                  <a:cubicBezTo>
                    <a:pt x="1895" y="5503"/>
                    <a:pt x="2001" y="5503"/>
                    <a:pt x="2107" y="5476"/>
                  </a:cubicBezTo>
                  <a:cubicBezTo>
                    <a:pt x="2268" y="5476"/>
                    <a:pt x="2403" y="5450"/>
                    <a:pt x="2509" y="5308"/>
                  </a:cubicBezTo>
                  <a:cubicBezTo>
                    <a:pt x="2589" y="5225"/>
                    <a:pt x="2644" y="5171"/>
                    <a:pt x="2670" y="5141"/>
                  </a:cubicBezTo>
                  <a:cubicBezTo>
                    <a:pt x="2724" y="5087"/>
                    <a:pt x="2750" y="5057"/>
                    <a:pt x="2856" y="4889"/>
                  </a:cubicBezTo>
                  <a:cubicBezTo>
                    <a:pt x="2936" y="4752"/>
                    <a:pt x="2936" y="4752"/>
                    <a:pt x="2936" y="4752"/>
                  </a:cubicBezTo>
                  <a:cubicBezTo>
                    <a:pt x="2936" y="4919"/>
                    <a:pt x="2936" y="4919"/>
                    <a:pt x="2936" y="4919"/>
                  </a:cubicBezTo>
                  <a:cubicBezTo>
                    <a:pt x="2966" y="4973"/>
                    <a:pt x="2991" y="5617"/>
                    <a:pt x="2695" y="5701"/>
                  </a:cubicBezTo>
                  <a:cubicBezTo>
                    <a:pt x="2644" y="5728"/>
                    <a:pt x="2615" y="5758"/>
                    <a:pt x="2564" y="5758"/>
                  </a:cubicBezTo>
                  <a:cubicBezTo>
                    <a:pt x="2429" y="5812"/>
                    <a:pt x="2268" y="5869"/>
                    <a:pt x="2162" y="5869"/>
                  </a:cubicBezTo>
                  <a:close/>
                  <a:moveTo>
                    <a:pt x="1895" y="5171"/>
                  </a:moveTo>
                  <a:cubicBezTo>
                    <a:pt x="1866" y="5171"/>
                    <a:pt x="1815" y="5171"/>
                    <a:pt x="1760" y="5141"/>
                  </a:cubicBezTo>
                  <a:cubicBezTo>
                    <a:pt x="1680" y="5114"/>
                    <a:pt x="1574" y="5114"/>
                    <a:pt x="1493" y="5087"/>
                  </a:cubicBezTo>
                  <a:cubicBezTo>
                    <a:pt x="1223" y="5057"/>
                    <a:pt x="1011" y="5030"/>
                    <a:pt x="905" y="4805"/>
                  </a:cubicBezTo>
                  <a:cubicBezTo>
                    <a:pt x="770" y="4527"/>
                    <a:pt x="850" y="4306"/>
                    <a:pt x="850" y="4306"/>
                  </a:cubicBezTo>
                  <a:cubicBezTo>
                    <a:pt x="931" y="4164"/>
                    <a:pt x="1011" y="4107"/>
                    <a:pt x="1091" y="4107"/>
                  </a:cubicBezTo>
                  <a:lnTo>
                    <a:pt x="1117" y="4107"/>
                  </a:lnTo>
                  <a:cubicBezTo>
                    <a:pt x="1142" y="4107"/>
                    <a:pt x="1142" y="4107"/>
                    <a:pt x="1172" y="4107"/>
                  </a:cubicBezTo>
                  <a:cubicBezTo>
                    <a:pt x="1223" y="4107"/>
                    <a:pt x="1252" y="4107"/>
                    <a:pt x="1303" y="4081"/>
                  </a:cubicBezTo>
                  <a:cubicBezTo>
                    <a:pt x="1544" y="3997"/>
                    <a:pt x="1544" y="3997"/>
                    <a:pt x="1760" y="3970"/>
                  </a:cubicBezTo>
                  <a:cubicBezTo>
                    <a:pt x="1840" y="3939"/>
                    <a:pt x="1866" y="3939"/>
                    <a:pt x="1921" y="3939"/>
                  </a:cubicBezTo>
                  <a:cubicBezTo>
                    <a:pt x="2027" y="3939"/>
                    <a:pt x="2052" y="3997"/>
                    <a:pt x="2162" y="4164"/>
                  </a:cubicBezTo>
                  <a:cubicBezTo>
                    <a:pt x="2162" y="4191"/>
                    <a:pt x="2187" y="4222"/>
                    <a:pt x="2213" y="4248"/>
                  </a:cubicBezTo>
                  <a:cubicBezTo>
                    <a:pt x="2297" y="4386"/>
                    <a:pt x="2297" y="4416"/>
                    <a:pt x="2187" y="4694"/>
                  </a:cubicBezTo>
                  <a:cubicBezTo>
                    <a:pt x="2162" y="4752"/>
                    <a:pt x="2133" y="4836"/>
                    <a:pt x="2133" y="4889"/>
                  </a:cubicBezTo>
                  <a:cubicBezTo>
                    <a:pt x="2107" y="5030"/>
                    <a:pt x="2052" y="5171"/>
                    <a:pt x="1895" y="51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5" name="Google Shape;4065;p152"/>
            <p:cNvSpPr/>
            <p:nvPr/>
          </p:nvSpPr>
          <p:spPr>
            <a:xfrm>
              <a:off x="2649940" y="1449433"/>
              <a:ext cx="394745" cy="380524"/>
            </a:xfrm>
            <a:custGeom>
              <a:avLst/>
              <a:gdLst/>
              <a:ahLst/>
              <a:cxnLst/>
              <a:rect l="0" t="0" r="0" b="0"/>
              <a:pathLst>
                <a:path w="21348" h="21600" extrusionOk="0">
                  <a:moveTo>
                    <a:pt x="16078" y="21600"/>
                  </a:moveTo>
                  <a:cubicBezTo>
                    <a:pt x="15035" y="21600"/>
                    <a:pt x="13704" y="20098"/>
                    <a:pt x="12931" y="19023"/>
                  </a:cubicBezTo>
                  <a:cubicBezTo>
                    <a:pt x="12517" y="18467"/>
                    <a:pt x="12266" y="18467"/>
                    <a:pt x="12122" y="18467"/>
                  </a:cubicBezTo>
                  <a:cubicBezTo>
                    <a:pt x="11996" y="18467"/>
                    <a:pt x="11726" y="18615"/>
                    <a:pt x="11474" y="18745"/>
                  </a:cubicBezTo>
                  <a:cubicBezTo>
                    <a:pt x="11204" y="18875"/>
                    <a:pt x="11204" y="18875"/>
                    <a:pt x="11204" y="18875"/>
                  </a:cubicBezTo>
                  <a:cubicBezTo>
                    <a:pt x="10683" y="19153"/>
                    <a:pt x="10413" y="19431"/>
                    <a:pt x="10143" y="19839"/>
                  </a:cubicBezTo>
                  <a:cubicBezTo>
                    <a:pt x="10017" y="19968"/>
                    <a:pt x="9766" y="20247"/>
                    <a:pt x="9370" y="20506"/>
                  </a:cubicBezTo>
                  <a:cubicBezTo>
                    <a:pt x="9100" y="20784"/>
                    <a:pt x="8830" y="20914"/>
                    <a:pt x="8579" y="20914"/>
                  </a:cubicBezTo>
                  <a:cubicBezTo>
                    <a:pt x="7787" y="20914"/>
                    <a:pt x="7122" y="20376"/>
                    <a:pt x="6852" y="19839"/>
                  </a:cubicBezTo>
                  <a:cubicBezTo>
                    <a:pt x="6726" y="19561"/>
                    <a:pt x="6726" y="19301"/>
                    <a:pt x="6726" y="19023"/>
                  </a:cubicBezTo>
                  <a:cubicBezTo>
                    <a:pt x="6600" y="18615"/>
                    <a:pt x="6600" y="18467"/>
                    <a:pt x="6456" y="18467"/>
                  </a:cubicBezTo>
                  <a:cubicBezTo>
                    <a:pt x="6331" y="18467"/>
                    <a:pt x="6331" y="18337"/>
                    <a:pt x="6331" y="18337"/>
                  </a:cubicBezTo>
                  <a:cubicBezTo>
                    <a:pt x="6061" y="18337"/>
                    <a:pt x="5665" y="18745"/>
                    <a:pt x="5269" y="19023"/>
                  </a:cubicBezTo>
                  <a:cubicBezTo>
                    <a:pt x="5144" y="19153"/>
                    <a:pt x="5018" y="19301"/>
                    <a:pt x="4874" y="19431"/>
                  </a:cubicBezTo>
                  <a:cubicBezTo>
                    <a:pt x="4622" y="19561"/>
                    <a:pt x="4496" y="19690"/>
                    <a:pt x="4352" y="19690"/>
                  </a:cubicBezTo>
                  <a:cubicBezTo>
                    <a:pt x="3831" y="19690"/>
                    <a:pt x="3561" y="19023"/>
                    <a:pt x="3165" y="18337"/>
                  </a:cubicBezTo>
                  <a:cubicBezTo>
                    <a:pt x="3039" y="18059"/>
                    <a:pt x="2769" y="17799"/>
                    <a:pt x="2644" y="17521"/>
                  </a:cubicBezTo>
                  <a:cubicBezTo>
                    <a:pt x="1978" y="16854"/>
                    <a:pt x="2122" y="15352"/>
                    <a:pt x="2248" y="14258"/>
                  </a:cubicBezTo>
                  <a:cubicBezTo>
                    <a:pt x="2374" y="13442"/>
                    <a:pt x="1582" y="12775"/>
                    <a:pt x="935" y="12218"/>
                  </a:cubicBezTo>
                  <a:cubicBezTo>
                    <a:pt x="791" y="12089"/>
                    <a:pt x="791" y="12089"/>
                    <a:pt x="665" y="12089"/>
                  </a:cubicBezTo>
                  <a:cubicBezTo>
                    <a:pt x="665" y="12089"/>
                    <a:pt x="539" y="11959"/>
                    <a:pt x="395" y="11959"/>
                  </a:cubicBezTo>
                  <a:cubicBezTo>
                    <a:pt x="270" y="11959"/>
                    <a:pt x="270" y="11959"/>
                    <a:pt x="270" y="11959"/>
                  </a:cubicBezTo>
                  <a:cubicBezTo>
                    <a:pt x="144" y="11681"/>
                    <a:pt x="144" y="11681"/>
                    <a:pt x="144" y="11681"/>
                  </a:cubicBezTo>
                  <a:cubicBezTo>
                    <a:pt x="144" y="11551"/>
                    <a:pt x="-252" y="10197"/>
                    <a:pt x="270" y="9363"/>
                  </a:cubicBezTo>
                  <a:cubicBezTo>
                    <a:pt x="539" y="8974"/>
                    <a:pt x="665" y="8566"/>
                    <a:pt x="791" y="8158"/>
                  </a:cubicBezTo>
                  <a:cubicBezTo>
                    <a:pt x="935" y="7880"/>
                    <a:pt x="1061" y="7472"/>
                    <a:pt x="1187" y="7342"/>
                  </a:cubicBezTo>
                  <a:cubicBezTo>
                    <a:pt x="1313" y="7064"/>
                    <a:pt x="1582" y="7064"/>
                    <a:pt x="1582" y="7064"/>
                  </a:cubicBezTo>
                  <a:cubicBezTo>
                    <a:pt x="2248" y="7064"/>
                    <a:pt x="2644" y="8566"/>
                    <a:pt x="2644" y="8696"/>
                  </a:cubicBezTo>
                  <a:cubicBezTo>
                    <a:pt x="2644" y="8825"/>
                    <a:pt x="2644" y="8825"/>
                    <a:pt x="2644" y="8825"/>
                  </a:cubicBezTo>
                  <a:cubicBezTo>
                    <a:pt x="2769" y="9104"/>
                    <a:pt x="2913" y="9771"/>
                    <a:pt x="3039" y="9771"/>
                  </a:cubicBezTo>
                  <a:cubicBezTo>
                    <a:pt x="3039" y="9771"/>
                    <a:pt x="3165" y="9771"/>
                    <a:pt x="3435" y="9511"/>
                  </a:cubicBezTo>
                  <a:cubicBezTo>
                    <a:pt x="3687" y="9233"/>
                    <a:pt x="4100" y="9104"/>
                    <a:pt x="4226" y="8974"/>
                  </a:cubicBezTo>
                  <a:cubicBezTo>
                    <a:pt x="4748" y="8825"/>
                    <a:pt x="4874" y="8696"/>
                    <a:pt x="5144" y="8010"/>
                  </a:cubicBezTo>
                  <a:cubicBezTo>
                    <a:pt x="5269" y="7602"/>
                    <a:pt x="5269" y="7602"/>
                    <a:pt x="5269" y="7602"/>
                  </a:cubicBezTo>
                  <a:cubicBezTo>
                    <a:pt x="5665" y="6656"/>
                    <a:pt x="5935" y="5840"/>
                    <a:pt x="6852" y="5840"/>
                  </a:cubicBezTo>
                  <a:cubicBezTo>
                    <a:pt x="7518" y="5840"/>
                    <a:pt x="8183" y="5840"/>
                    <a:pt x="8830" y="5432"/>
                  </a:cubicBezTo>
                  <a:cubicBezTo>
                    <a:pt x="9100" y="5303"/>
                    <a:pt x="9100" y="5025"/>
                    <a:pt x="9226" y="4895"/>
                  </a:cubicBezTo>
                  <a:cubicBezTo>
                    <a:pt x="9370" y="4617"/>
                    <a:pt x="9496" y="4487"/>
                    <a:pt x="9622" y="4209"/>
                  </a:cubicBezTo>
                  <a:cubicBezTo>
                    <a:pt x="10017" y="3931"/>
                    <a:pt x="10287" y="3931"/>
                    <a:pt x="10557" y="3931"/>
                  </a:cubicBezTo>
                  <a:cubicBezTo>
                    <a:pt x="10953" y="3931"/>
                    <a:pt x="10953" y="3931"/>
                    <a:pt x="10953" y="3931"/>
                  </a:cubicBezTo>
                  <a:cubicBezTo>
                    <a:pt x="11079" y="3931"/>
                    <a:pt x="11204" y="3931"/>
                    <a:pt x="11348" y="3801"/>
                  </a:cubicBezTo>
                  <a:cubicBezTo>
                    <a:pt x="11726" y="3671"/>
                    <a:pt x="11870" y="3393"/>
                    <a:pt x="11996" y="2855"/>
                  </a:cubicBezTo>
                  <a:cubicBezTo>
                    <a:pt x="12122" y="2169"/>
                    <a:pt x="12391" y="1632"/>
                    <a:pt x="13183" y="1502"/>
                  </a:cubicBezTo>
                  <a:cubicBezTo>
                    <a:pt x="13309" y="1502"/>
                    <a:pt x="13453" y="1353"/>
                    <a:pt x="13578" y="1353"/>
                  </a:cubicBezTo>
                  <a:cubicBezTo>
                    <a:pt x="13974" y="1353"/>
                    <a:pt x="14100" y="1353"/>
                    <a:pt x="14496" y="946"/>
                  </a:cubicBezTo>
                  <a:cubicBezTo>
                    <a:pt x="15161" y="278"/>
                    <a:pt x="16078" y="0"/>
                    <a:pt x="16078" y="0"/>
                  </a:cubicBezTo>
                  <a:cubicBezTo>
                    <a:pt x="16222" y="0"/>
                    <a:pt x="16222" y="0"/>
                    <a:pt x="16222" y="0"/>
                  </a:cubicBezTo>
                  <a:cubicBezTo>
                    <a:pt x="16348" y="130"/>
                    <a:pt x="16348" y="130"/>
                    <a:pt x="16348" y="130"/>
                  </a:cubicBezTo>
                  <a:cubicBezTo>
                    <a:pt x="16474" y="278"/>
                    <a:pt x="17265" y="1632"/>
                    <a:pt x="16474" y="2299"/>
                  </a:cubicBezTo>
                  <a:cubicBezTo>
                    <a:pt x="15683" y="2855"/>
                    <a:pt x="15035" y="3671"/>
                    <a:pt x="15035" y="3931"/>
                  </a:cubicBezTo>
                  <a:cubicBezTo>
                    <a:pt x="15035" y="4339"/>
                    <a:pt x="15683" y="5154"/>
                    <a:pt x="16222" y="5432"/>
                  </a:cubicBezTo>
                  <a:cubicBezTo>
                    <a:pt x="16348" y="5432"/>
                    <a:pt x="16474" y="5562"/>
                    <a:pt x="16618" y="5562"/>
                  </a:cubicBezTo>
                  <a:cubicBezTo>
                    <a:pt x="17265" y="5840"/>
                    <a:pt x="18057" y="6248"/>
                    <a:pt x="18057" y="6786"/>
                  </a:cubicBezTo>
                  <a:cubicBezTo>
                    <a:pt x="18201" y="6934"/>
                    <a:pt x="18057" y="7194"/>
                    <a:pt x="17805" y="7472"/>
                  </a:cubicBezTo>
                  <a:cubicBezTo>
                    <a:pt x="17409" y="8010"/>
                    <a:pt x="17265" y="8418"/>
                    <a:pt x="17140" y="8696"/>
                  </a:cubicBezTo>
                  <a:cubicBezTo>
                    <a:pt x="16996" y="8974"/>
                    <a:pt x="16870" y="9104"/>
                    <a:pt x="16870" y="9363"/>
                  </a:cubicBezTo>
                  <a:cubicBezTo>
                    <a:pt x="16618" y="9641"/>
                    <a:pt x="16870" y="9919"/>
                    <a:pt x="16870" y="9919"/>
                  </a:cubicBezTo>
                  <a:cubicBezTo>
                    <a:pt x="17140" y="10197"/>
                    <a:pt x="17140" y="10197"/>
                    <a:pt x="17140" y="10197"/>
                  </a:cubicBezTo>
                  <a:cubicBezTo>
                    <a:pt x="16870" y="10327"/>
                    <a:pt x="16870" y="10327"/>
                    <a:pt x="16870" y="10327"/>
                  </a:cubicBezTo>
                  <a:cubicBezTo>
                    <a:pt x="16744" y="10457"/>
                    <a:pt x="15952" y="10865"/>
                    <a:pt x="15431" y="10865"/>
                  </a:cubicBezTo>
                  <a:cubicBezTo>
                    <a:pt x="15287" y="10865"/>
                    <a:pt x="15287" y="10865"/>
                    <a:pt x="15287" y="10865"/>
                  </a:cubicBezTo>
                  <a:cubicBezTo>
                    <a:pt x="15287" y="11143"/>
                    <a:pt x="15287" y="11551"/>
                    <a:pt x="15431" y="11959"/>
                  </a:cubicBezTo>
                  <a:cubicBezTo>
                    <a:pt x="15557" y="12775"/>
                    <a:pt x="15827" y="13998"/>
                    <a:pt x="16222" y="13998"/>
                  </a:cubicBezTo>
                  <a:cubicBezTo>
                    <a:pt x="17409" y="13998"/>
                    <a:pt x="18201" y="14666"/>
                    <a:pt x="18327" y="15352"/>
                  </a:cubicBezTo>
                  <a:cubicBezTo>
                    <a:pt x="18452" y="15889"/>
                    <a:pt x="18848" y="16427"/>
                    <a:pt x="19388" y="16575"/>
                  </a:cubicBezTo>
                  <a:cubicBezTo>
                    <a:pt x="20035" y="16854"/>
                    <a:pt x="20952" y="18059"/>
                    <a:pt x="21096" y="18337"/>
                  </a:cubicBezTo>
                  <a:cubicBezTo>
                    <a:pt x="21348" y="19690"/>
                    <a:pt x="21348" y="19690"/>
                    <a:pt x="21348" y="19690"/>
                  </a:cubicBezTo>
                  <a:cubicBezTo>
                    <a:pt x="20826" y="19690"/>
                    <a:pt x="20826" y="19690"/>
                    <a:pt x="20826" y="19690"/>
                  </a:cubicBezTo>
                  <a:cubicBezTo>
                    <a:pt x="20701" y="19690"/>
                    <a:pt x="20431" y="19839"/>
                    <a:pt x="20305" y="19839"/>
                  </a:cubicBezTo>
                  <a:cubicBezTo>
                    <a:pt x="19639" y="19968"/>
                    <a:pt x="19388" y="20098"/>
                    <a:pt x="18974" y="20654"/>
                  </a:cubicBezTo>
                  <a:cubicBezTo>
                    <a:pt x="18722" y="20914"/>
                    <a:pt x="18722" y="20914"/>
                    <a:pt x="18722" y="20914"/>
                  </a:cubicBezTo>
                  <a:cubicBezTo>
                    <a:pt x="18201" y="21470"/>
                    <a:pt x="17661" y="21470"/>
                    <a:pt x="16996" y="21470"/>
                  </a:cubicBezTo>
                  <a:cubicBezTo>
                    <a:pt x="16870" y="21470"/>
                    <a:pt x="16618" y="21600"/>
                    <a:pt x="16348" y="21600"/>
                  </a:cubicBezTo>
                  <a:cubicBezTo>
                    <a:pt x="16222" y="21600"/>
                    <a:pt x="16222" y="21600"/>
                    <a:pt x="16078" y="2160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6" name="Google Shape;4066;p152"/>
            <p:cNvSpPr/>
            <p:nvPr/>
          </p:nvSpPr>
          <p:spPr>
            <a:xfrm>
              <a:off x="2644478" y="1444712"/>
              <a:ext cx="403356" cy="391540"/>
            </a:xfrm>
            <a:custGeom>
              <a:avLst/>
              <a:gdLst/>
              <a:ahLst/>
              <a:cxnLst/>
              <a:rect l="0" t="0" r="0" b="0"/>
              <a:pathLst>
                <a:path w="21392" h="21600" extrusionOk="0">
                  <a:moveTo>
                    <a:pt x="15988" y="542"/>
                  </a:moveTo>
                  <a:cubicBezTo>
                    <a:pt x="15988" y="542"/>
                    <a:pt x="16760" y="1862"/>
                    <a:pt x="16128" y="2259"/>
                  </a:cubicBezTo>
                  <a:cubicBezTo>
                    <a:pt x="15602" y="2784"/>
                    <a:pt x="14707" y="3724"/>
                    <a:pt x="14707" y="4103"/>
                  </a:cubicBezTo>
                  <a:cubicBezTo>
                    <a:pt x="14707" y="4645"/>
                    <a:pt x="15479" y="5567"/>
                    <a:pt x="15988" y="5838"/>
                  </a:cubicBezTo>
                  <a:cubicBezTo>
                    <a:pt x="16637" y="6091"/>
                    <a:pt x="18304" y="6634"/>
                    <a:pt x="17532" y="7429"/>
                  </a:cubicBezTo>
                  <a:cubicBezTo>
                    <a:pt x="16760" y="8080"/>
                    <a:pt x="16760" y="8748"/>
                    <a:pt x="16514" y="9146"/>
                  </a:cubicBezTo>
                  <a:cubicBezTo>
                    <a:pt x="16128" y="9670"/>
                    <a:pt x="16637" y="10068"/>
                    <a:pt x="16637" y="10068"/>
                  </a:cubicBezTo>
                  <a:cubicBezTo>
                    <a:pt x="16637" y="10068"/>
                    <a:pt x="15865" y="10610"/>
                    <a:pt x="15356" y="10610"/>
                  </a:cubicBezTo>
                  <a:cubicBezTo>
                    <a:pt x="15216" y="10610"/>
                    <a:pt x="15216" y="10610"/>
                    <a:pt x="15093" y="10610"/>
                  </a:cubicBezTo>
                  <a:cubicBezTo>
                    <a:pt x="14707" y="10610"/>
                    <a:pt x="15093" y="11930"/>
                    <a:pt x="15093" y="11930"/>
                  </a:cubicBezTo>
                  <a:cubicBezTo>
                    <a:pt x="15093" y="11930"/>
                    <a:pt x="15216" y="14171"/>
                    <a:pt x="16128" y="14171"/>
                  </a:cubicBezTo>
                  <a:cubicBezTo>
                    <a:pt x="17023" y="14171"/>
                    <a:pt x="17795" y="14713"/>
                    <a:pt x="17918" y="15364"/>
                  </a:cubicBezTo>
                  <a:cubicBezTo>
                    <a:pt x="18181" y="16033"/>
                    <a:pt x="18567" y="16557"/>
                    <a:pt x="19216" y="16702"/>
                  </a:cubicBezTo>
                  <a:cubicBezTo>
                    <a:pt x="19725" y="16828"/>
                    <a:pt x="20620" y="18274"/>
                    <a:pt x="20620" y="18274"/>
                  </a:cubicBezTo>
                  <a:cubicBezTo>
                    <a:pt x="20743" y="19214"/>
                    <a:pt x="20743" y="19214"/>
                    <a:pt x="20743" y="19214"/>
                  </a:cubicBezTo>
                  <a:cubicBezTo>
                    <a:pt x="20620" y="19214"/>
                    <a:pt x="20620" y="19214"/>
                    <a:pt x="20620" y="19214"/>
                  </a:cubicBezTo>
                  <a:cubicBezTo>
                    <a:pt x="20357" y="19214"/>
                    <a:pt x="20234" y="19341"/>
                    <a:pt x="20111" y="19341"/>
                  </a:cubicBezTo>
                  <a:cubicBezTo>
                    <a:pt x="19216" y="19467"/>
                    <a:pt x="19076" y="19865"/>
                    <a:pt x="18427" y="20407"/>
                  </a:cubicBezTo>
                  <a:cubicBezTo>
                    <a:pt x="17795" y="21058"/>
                    <a:pt x="17286" y="20931"/>
                    <a:pt x="16128" y="21058"/>
                  </a:cubicBezTo>
                  <a:cubicBezTo>
                    <a:pt x="16128" y="21058"/>
                    <a:pt x="16128" y="21058"/>
                    <a:pt x="15988" y="21058"/>
                  </a:cubicBezTo>
                  <a:cubicBezTo>
                    <a:pt x="14970" y="21058"/>
                    <a:pt x="13812" y="19467"/>
                    <a:pt x="13040" y="18545"/>
                  </a:cubicBezTo>
                  <a:cubicBezTo>
                    <a:pt x="12654" y="18148"/>
                    <a:pt x="12391" y="18021"/>
                    <a:pt x="12127" y="18021"/>
                  </a:cubicBezTo>
                  <a:cubicBezTo>
                    <a:pt x="11882" y="18021"/>
                    <a:pt x="11618" y="18148"/>
                    <a:pt x="11110" y="18419"/>
                  </a:cubicBezTo>
                  <a:cubicBezTo>
                    <a:pt x="10197" y="18943"/>
                    <a:pt x="10074" y="19467"/>
                    <a:pt x="9302" y="20136"/>
                  </a:cubicBezTo>
                  <a:cubicBezTo>
                    <a:pt x="9057" y="20262"/>
                    <a:pt x="8916" y="20407"/>
                    <a:pt x="8671" y="20407"/>
                  </a:cubicBezTo>
                  <a:cubicBezTo>
                    <a:pt x="8021" y="20407"/>
                    <a:pt x="7372" y="19865"/>
                    <a:pt x="7249" y="19467"/>
                  </a:cubicBezTo>
                  <a:cubicBezTo>
                    <a:pt x="6986" y="18943"/>
                    <a:pt x="7249" y="18148"/>
                    <a:pt x="6600" y="18021"/>
                  </a:cubicBezTo>
                  <a:cubicBezTo>
                    <a:pt x="6600" y="17876"/>
                    <a:pt x="6477" y="17876"/>
                    <a:pt x="6477" y="17876"/>
                  </a:cubicBezTo>
                  <a:cubicBezTo>
                    <a:pt x="5968" y="17876"/>
                    <a:pt x="5442" y="18545"/>
                    <a:pt x="4810" y="19088"/>
                  </a:cubicBezTo>
                  <a:cubicBezTo>
                    <a:pt x="4688" y="19088"/>
                    <a:pt x="4688" y="19214"/>
                    <a:pt x="4547" y="19214"/>
                  </a:cubicBezTo>
                  <a:cubicBezTo>
                    <a:pt x="4038" y="19214"/>
                    <a:pt x="3512" y="17750"/>
                    <a:pt x="3003" y="17226"/>
                  </a:cubicBezTo>
                  <a:cubicBezTo>
                    <a:pt x="2494" y="16557"/>
                    <a:pt x="2617" y="15237"/>
                    <a:pt x="2757" y="14316"/>
                  </a:cubicBezTo>
                  <a:cubicBezTo>
                    <a:pt x="2880" y="13376"/>
                    <a:pt x="2108" y="12580"/>
                    <a:pt x="1459" y="11930"/>
                  </a:cubicBezTo>
                  <a:cubicBezTo>
                    <a:pt x="1213" y="11785"/>
                    <a:pt x="1213" y="11785"/>
                    <a:pt x="687" y="11659"/>
                  </a:cubicBezTo>
                  <a:cubicBezTo>
                    <a:pt x="687" y="11532"/>
                    <a:pt x="687" y="11532"/>
                    <a:pt x="687" y="11532"/>
                  </a:cubicBezTo>
                  <a:cubicBezTo>
                    <a:pt x="687" y="11532"/>
                    <a:pt x="301" y="10339"/>
                    <a:pt x="827" y="9544"/>
                  </a:cubicBezTo>
                  <a:cubicBezTo>
                    <a:pt x="1213" y="8748"/>
                    <a:pt x="1459" y="7953"/>
                    <a:pt x="1722" y="7555"/>
                  </a:cubicBezTo>
                  <a:cubicBezTo>
                    <a:pt x="1722" y="7429"/>
                    <a:pt x="1845" y="7429"/>
                    <a:pt x="1845" y="7429"/>
                  </a:cubicBezTo>
                  <a:cubicBezTo>
                    <a:pt x="2108" y="7429"/>
                    <a:pt x="2494" y="8080"/>
                    <a:pt x="2617" y="8748"/>
                  </a:cubicBezTo>
                  <a:cubicBezTo>
                    <a:pt x="2757" y="9273"/>
                    <a:pt x="2880" y="10068"/>
                    <a:pt x="3266" y="10068"/>
                  </a:cubicBezTo>
                  <a:cubicBezTo>
                    <a:pt x="3389" y="10068"/>
                    <a:pt x="3512" y="9941"/>
                    <a:pt x="3775" y="9797"/>
                  </a:cubicBezTo>
                  <a:cubicBezTo>
                    <a:pt x="4688" y="9020"/>
                    <a:pt x="5196" y="9399"/>
                    <a:pt x="5582" y="8080"/>
                  </a:cubicBezTo>
                  <a:cubicBezTo>
                    <a:pt x="6091" y="6887"/>
                    <a:pt x="6214" y="6236"/>
                    <a:pt x="6986" y="6236"/>
                  </a:cubicBezTo>
                  <a:cubicBezTo>
                    <a:pt x="7635" y="6236"/>
                    <a:pt x="8407" y="6236"/>
                    <a:pt x="9057" y="5838"/>
                  </a:cubicBezTo>
                  <a:cubicBezTo>
                    <a:pt x="9566" y="5296"/>
                    <a:pt x="9443" y="5043"/>
                    <a:pt x="9952" y="4645"/>
                  </a:cubicBezTo>
                  <a:cubicBezTo>
                    <a:pt x="10074" y="4374"/>
                    <a:pt x="10338" y="4374"/>
                    <a:pt x="10601" y="4374"/>
                  </a:cubicBezTo>
                  <a:cubicBezTo>
                    <a:pt x="10724" y="4374"/>
                    <a:pt x="10846" y="4374"/>
                    <a:pt x="10987" y="4374"/>
                  </a:cubicBezTo>
                  <a:cubicBezTo>
                    <a:pt x="11110" y="4374"/>
                    <a:pt x="11232" y="4374"/>
                    <a:pt x="11373" y="4248"/>
                  </a:cubicBezTo>
                  <a:cubicBezTo>
                    <a:pt x="12005" y="4103"/>
                    <a:pt x="12127" y="3724"/>
                    <a:pt x="12268" y="3055"/>
                  </a:cubicBezTo>
                  <a:cubicBezTo>
                    <a:pt x="12391" y="2386"/>
                    <a:pt x="12654" y="2133"/>
                    <a:pt x="13163" y="1988"/>
                  </a:cubicBezTo>
                  <a:cubicBezTo>
                    <a:pt x="13812" y="1862"/>
                    <a:pt x="14057" y="1988"/>
                    <a:pt x="14707" y="1338"/>
                  </a:cubicBezTo>
                  <a:cubicBezTo>
                    <a:pt x="15216" y="795"/>
                    <a:pt x="15988" y="542"/>
                    <a:pt x="15988" y="542"/>
                  </a:cubicBezTo>
                  <a:lnTo>
                    <a:pt x="16251" y="0"/>
                  </a:lnTo>
                  <a:cubicBezTo>
                    <a:pt x="15988" y="0"/>
                    <a:pt x="15988" y="0"/>
                    <a:pt x="15988" y="0"/>
                  </a:cubicBezTo>
                  <a:cubicBezTo>
                    <a:pt x="15865" y="0"/>
                    <a:pt x="14970" y="271"/>
                    <a:pt x="14321" y="922"/>
                  </a:cubicBezTo>
                  <a:cubicBezTo>
                    <a:pt x="14057" y="1338"/>
                    <a:pt x="13935" y="1338"/>
                    <a:pt x="13549" y="1338"/>
                  </a:cubicBezTo>
                  <a:cubicBezTo>
                    <a:pt x="13426" y="1338"/>
                    <a:pt x="13285" y="1464"/>
                    <a:pt x="13040" y="1464"/>
                  </a:cubicBezTo>
                  <a:cubicBezTo>
                    <a:pt x="12127" y="1735"/>
                    <a:pt x="11882" y="2259"/>
                    <a:pt x="11741" y="2910"/>
                  </a:cubicBezTo>
                  <a:cubicBezTo>
                    <a:pt x="11618" y="3579"/>
                    <a:pt x="11496" y="3724"/>
                    <a:pt x="11232" y="3724"/>
                  </a:cubicBezTo>
                  <a:cubicBezTo>
                    <a:pt x="11232" y="3724"/>
                    <a:pt x="11110" y="3850"/>
                    <a:pt x="10987" y="3850"/>
                  </a:cubicBezTo>
                  <a:lnTo>
                    <a:pt x="10846" y="3850"/>
                  </a:lnTo>
                  <a:cubicBezTo>
                    <a:pt x="10724" y="3724"/>
                    <a:pt x="10724" y="3724"/>
                    <a:pt x="10601" y="3724"/>
                  </a:cubicBezTo>
                  <a:cubicBezTo>
                    <a:pt x="10338" y="3724"/>
                    <a:pt x="9952" y="3850"/>
                    <a:pt x="9566" y="4248"/>
                  </a:cubicBezTo>
                  <a:cubicBezTo>
                    <a:pt x="9302" y="4501"/>
                    <a:pt x="9179" y="4645"/>
                    <a:pt x="9057" y="4898"/>
                  </a:cubicBezTo>
                  <a:cubicBezTo>
                    <a:pt x="9057" y="5043"/>
                    <a:pt x="8916" y="5170"/>
                    <a:pt x="8671" y="5441"/>
                  </a:cubicBezTo>
                  <a:cubicBezTo>
                    <a:pt x="8285" y="5694"/>
                    <a:pt x="7635" y="5694"/>
                    <a:pt x="6986" y="5694"/>
                  </a:cubicBezTo>
                  <a:cubicBezTo>
                    <a:pt x="5828" y="5694"/>
                    <a:pt x="5582" y="6634"/>
                    <a:pt x="5196" y="7682"/>
                  </a:cubicBezTo>
                  <a:cubicBezTo>
                    <a:pt x="5056" y="7953"/>
                    <a:pt x="5056" y="7953"/>
                    <a:pt x="5056" y="7953"/>
                  </a:cubicBezTo>
                  <a:cubicBezTo>
                    <a:pt x="4933" y="8477"/>
                    <a:pt x="4688" y="8622"/>
                    <a:pt x="4424" y="8748"/>
                  </a:cubicBezTo>
                  <a:cubicBezTo>
                    <a:pt x="4161" y="8875"/>
                    <a:pt x="3775" y="9146"/>
                    <a:pt x="3512" y="9399"/>
                  </a:cubicBezTo>
                  <a:cubicBezTo>
                    <a:pt x="3389" y="9399"/>
                    <a:pt x="3389" y="9399"/>
                    <a:pt x="3389" y="9544"/>
                  </a:cubicBezTo>
                  <a:cubicBezTo>
                    <a:pt x="3266" y="9273"/>
                    <a:pt x="3143" y="9020"/>
                    <a:pt x="3143" y="8748"/>
                  </a:cubicBezTo>
                  <a:cubicBezTo>
                    <a:pt x="3143" y="8622"/>
                    <a:pt x="3143" y="8622"/>
                    <a:pt x="3143" y="8622"/>
                  </a:cubicBezTo>
                  <a:cubicBezTo>
                    <a:pt x="3143" y="8351"/>
                    <a:pt x="2757" y="6887"/>
                    <a:pt x="1845" y="6887"/>
                  </a:cubicBezTo>
                  <a:cubicBezTo>
                    <a:pt x="1722" y="6887"/>
                    <a:pt x="1459" y="6887"/>
                    <a:pt x="1213" y="7158"/>
                  </a:cubicBezTo>
                  <a:cubicBezTo>
                    <a:pt x="1073" y="7429"/>
                    <a:pt x="950" y="7809"/>
                    <a:pt x="827" y="8080"/>
                  </a:cubicBezTo>
                  <a:cubicBezTo>
                    <a:pt x="687" y="8477"/>
                    <a:pt x="564" y="8875"/>
                    <a:pt x="301" y="9273"/>
                  </a:cubicBezTo>
                  <a:cubicBezTo>
                    <a:pt x="-208" y="10213"/>
                    <a:pt x="55" y="11532"/>
                    <a:pt x="178" y="11659"/>
                  </a:cubicBezTo>
                  <a:cubicBezTo>
                    <a:pt x="178" y="11785"/>
                    <a:pt x="178" y="11785"/>
                    <a:pt x="178" y="11785"/>
                  </a:cubicBezTo>
                  <a:cubicBezTo>
                    <a:pt x="301" y="12056"/>
                    <a:pt x="301" y="12056"/>
                    <a:pt x="301" y="12056"/>
                  </a:cubicBezTo>
                  <a:cubicBezTo>
                    <a:pt x="564" y="12183"/>
                    <a:pt x="564" y="12183"/>
                    <a:pt x="564" y="12183"/>
                  </a:cubicBezTo>
                  <a:cubicBezTo>
                    <a:pt x="687" y="12183"/>
                    <a:pt x="827" y="12327"/>
                    <a:pt x="950" y="12327"/>
                  </a:cubicBezTo>
                  <a:cubicBezTo>
                    <a:pt x="950" y="12327"/>
                    <a:pt x="950" y="12327"/>
                    <a:pt x="1073" y="12454"/>
                  </a:cubicBezTo>
                  <a:cubicBezTo>
                    <a:pt x="1985" y="13123"/>
                    <a:pt x="2371" y="13647"/>
                    <a:pt x="2231" y="14171"/>
                  </a:cubicBezTo>
                  <a:cubicBezTo>
                    <a:pt x="2108" y="15237"/>
                    <a:pt x="1845" y="16828"/>
                    <a:pt x="2617" y="17623"/>
                  </a:cubicBezTo>
                  <a:cubicBezTo>
                    <a:pt x="2880" y="17750"/>
                    <a:pt x="3003" y="18021"/>
                    <a:pt x="3143" y="18274"/>
                  </a:cubicBezTo>
                  <a:cubicBezTo>
                    <a:pt x="3512" y="19088"/>
                    <a:pt x="3898" y="19738"/>
                    <a:pt x="4547" y="19738"/>
                  </a:cubicBezTo>
                  <a:cubicBezTo>
                    <a:pt x="4810" y="19738"/>
                    <a:pt x="4933" y="19612"/>
                    <a:pt x="5196" y="19467"/>
                  </a:cubicBezTo>
                  <a:cubicBezTo>
                    <a:pt x="5319" y="19341"/>
                    <a:pt x="5582" y="19214"/>
                    <a:pt x="5705" y="19088"/>
                  </a:cubicBezTo>
                  <a:cubicBezTo>
                    <a:pt x="5968" y="18816"/>
                    <a:pt x="6214" y="18545"/>
                    <a:pt x="6477" y="18545"/>
                  </a:cubicBezTo>
                  <a:cubicBezTo>
                    <a:pt x="6477" y="18545"/>
                    <a:pt x="6477" y="18672"/>
                    <a:pt x="6477" y="18816"/>
                  </a:cubicBezTo>
                  <a:cubicBezTo>
                    <a:pt x="6600" y="19088"/>
                    <a:pt x="6600" y="19467"/>
                    <a:pt x="6740" y="19738"/>
                  </a:cubicBezTo>
                  <a:cubicBezTo>
                    <a:pt x="6986" y="20262"/>
                    <a:pt x="7758" y="20931"/>
                    <a:pt x="8671" y="20931"/>
                  </a:cubicBezTo>
                  <a:cubicBezTo>
                    <a:pt x="9057" y="20931"/>
                    <a:pt x="9302" y="20805"/>
                    <a:pt x="9688" y="20534"/>
                  </a:cubicBezTo>
                  <a:cubicBezTo>
                    <a:pt x="9952" y="20262"/>
                    <a:pt x="10197" y="20009"/>
                    <a:pt x="10460" y="19738"/>
                  </a:cubicBezTo>
                  <a:cubicBezTo>
                    <a:pt x="10724" y="19341"/>
                    <a:pt x="10987" y="19088"/>
                    <a:pt x="11373" y="18943"/>
                  </a:cubicBezTo>
                  <a:cubicBezTo>
                    <a:pt x="11618" y="18816"/>
                    <a:pt x="11618" y="18816"/>
                    <a:pt x="11618" y="18816"/>
                  </a:cubicBezTo>
                  <a:cubicBezTo>
                    <a:pt x="11882" y="18672"/>
                    <a:pt x="12127" y="18545"/>
                    <a:pt x="12127" y="18545"/>
                  </a:cubicBezTo>
                  <a:cubicBezTo>
                    <a:pt x="12268" y="18545"/>
                    <a:pt x="12391" y="18545"/>
                    <a:pt x="12654" y="18943"/>
                  </a:cubicBezTo>
                  <a:cubicBezTo>
                    <a:pt x="12654" y="19088"/>
                    <a:pt x="12654" y="19088"/>
                    <a:pt x="12654" y="19088"/>
                  </a:cubicBezTo>
                  <a:cubicBezTo>
                    <a:pt x="13549" y="20009"/>
                    <a:pt x="14830" y="21600"/>
                    <a:pt x="15988" y="21600"/>
                  </a:cubicBezTo>
                  <a:cubicBezTo>
                    <a:pt x="16128" y="21600"/>
                    <a:pt x="16128" y="21600"/>
                    <a:pt x="16251" y="21600"/>
                  </a:cubicBezTo>
                  <a:cubicBezTo>
                    <a:pt x="16514" y="21600"/>
                    <a:pt x="16760" y="21455"/>
                    <a:pt x="17023" y="21455"/>
                  </a:cubicBezTo>
                  <a:cubicBezTo>
                    <a:pt x="17672" y="21455"/>
                    <a:pt x="18181" y="21455"/>
                    <a:pt x="18813" y="20805"/>
                  </a:cubicBezTo>
                  <a:cubicBezTo>
                    <a:pt x="18953" y="20660"/>
                    <a:pt x="18953" y="20660"/>
                    <a:pt x="19076" y="20534"/>
                  </a:cubicBezTo>
                  <a:cubicBezTo>
                    <a:pt x="19462" y="20136"/>
                    <a:pt x="19602" y="20009"/>
                    <a:pt x="20111" y="19865"/>
                  </a:cubicBezTo>
                  <a:cubicBezTo>
                    <a:pt x="20357" y="19865"/>
                    <a:pt x="20497" y="19865"/>
                    <a:pt x="20620" y="19738"/>
                  </a:cubicBezTo>
                  <a:cubicBezTo>
                    <a:pt x="20883" y="19738"/>
                    <a:pt x="20883" y="19738"/>
                    <a:pt x="20883" y="19738"/>
                  </a:cubicBezTo>
                  <a:cubicBezTo>
                    <a:pt x="21392" y="19738"/>
                    <a:pt x="21392" y="19738"/>
                    <a:pt x="21392" y="19738"/>
                  </a:cubicBezTo>
                  <a:cubicBezTo>
                    <a:pt x="21392" y="19088"/>
                    <a:pt x="21392" y="19088"/>
                    <a:pt x="21392" y="19088"/>
                  </a:cubicBezTo>
                  <a:cubicBezTo>
                    <a:pt x="21129" y="18148"/>
                    <a:pt x="21129" y="18148"/>
                    <a:pt x="21129" y="18148"/>
                  </a:cubicBezTo>
                  <a:cubicBezTo>
                    <a:pt x="21129" y="18021"/>
                    <a:pt x="21129" y="18021"/>
                    <a:pt x="21129" y="18021"/>
                  </a:cubicBezTo>
                  <a:cubicBezTo>
                    <a:pt x="20883" y="17623"/>
                    <a:pt x="19971" y="16430"/>
                    <a:pt x="19339" y="16159"/>
                  </a:cubicBezTo>
                  <a:cubicBezTo>
                    <a:pt x="18953" y="16159"/>
                    <a:pt x="18567" y="15635"/>
                    <a:pt x="18427" y="15237"/>
                  </a:cubicBezTo>
                  <a:cubicBezTo>
                    <a:pt x="18304" y="14316"/>
                    <a:pt x="17286" y="13520"/>
                    <a:pt x="16128" y="13520"/>
                  </a:cubicBezTo>
                  <a:cubicBezTo>
                    <a:pt x="15988" y="13520"/>
                    <a:pt x="15742" y="12725"/>
                    <a:pt x="15602" y="11930"/>
                  </a:cubicBezTo>
                  <a:cubicBezTo>
                    <a:pt x="15602" y="11785"/>
                    <a:pt x="15602" y="11785"/>
                    <a:pt x="15602" y="11785"/>
                  </a:cubicBezTo>
                  <a:cubicBezTo>
                    <a:pt x="15602" y="11659"/>
                    <a:pt x="15479" y="11387"/>
                    <a:pt x="15479" y="11134"/>
                  </a:cubicBezTo>
                  <a:cubicBezTo>
                    <a:pt x="16128" y="11134"/>
                    <a:pt x="16760" y="10737"/>
                    <a:pt x="16882" y="10610"/>
                  </a:cubicBezTo>
                  <a:cubicBezTo>
                    <a:pt x="17532" y="10213"/>
                    <a:pt x="17532" y="10213"/>
                    <a:pt x="17532" y="10213"/>
                  </a:cubicBezTo>
                  <a:cubicBezTo>
                    <a:pt x="17023" y="9670"/>
                    <a:pt x="17023" y="9670"/>
                    <a:pt x="17023" y="9670"/>
                  </a:cubicBezTo>
                  <a:lnTo>
                    <a:pt x="16882" y="9544"/>
                  </a:lnTo>
                  <a:cubicBezTo>
                    <a:pt x="17023" y="9273"/>
                    <a:pt x="17146" y="9146"/>
                    <a:pt x="17286" y="8875"/>
                  </a:cubicBezTo>
                  <a:cubicBezTo>
                    <a:pt x="17409" y="8477"/>
                    <a:pt x="17532" y="8224"/>
                    <a:pt x="17918" y="7682"/>
                  </a:cubicBezTo>
                  <a:cubicBezTo>
                    <a:pt x="18304" y="7429"/>
                    <a:pt x="18304" y="7031"/>
                    <a:pt x="18181" y="6760"/>
                  </a:cubicBezTo>
                  <a:cubicBezTo>
                    <a:pt x="18058" y="6091"/>
                    <a:pt x="17286" y="5838"/>
                    <a:pt x="16637" y="5441"/>
                  </a:cubicBezTo>
                  <a:cubicBezTo>
                    <a:pt x="16514" y="5441"/>
                    <a:pt x="16374" y="5441"/>
                    <a:pt x="16251" y="5296"/>
                  </a:cubicBezTo>
                  <a:cubicBezTo>
                    <a:pt x="15742" y="5043"/>
                    <a:pt x="15216" y="4374"/>
                    <a:pt x="15216" y="4103"/>
                  </a:cubicBezTo>
                  <a:cubicBezTo>
                    <a:pt x="15216" y="3977"/>
                    <a:pt x="15865" y="3181"/>
                    <a:pt x="16514" y="2784"/>
                  </a:cubicBezTo>
                  <a:cubicBezTo>
                    <a:pt x="17286" y="2133"/>
                    <a:pt x="16882" y="1066"/>
                    <a:pt x="16514" y="271"/>
                  </a:cubicBezTo>
                  <a:cubicBezTo>
                    <a:pt x="16251" y="0"/>
                    <a:pt x="16251" y="0"/>
                    <a:pt x="16251" y="0"/>
                  </a:cubicBezTo>
                  <a:lnTo>
                    <a:pt x="15988" y="542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" name="Google Shape;1903;p121">
            <a:extLst>
              <a:ext uri="{FF2B5EF4-FFF2-40B4-BE49-F238E27FC236}">
                <a16:creationId xmlns:a16="http://schemas.microsoft.com/office/drawing/2014/main" id="{A5B5604C-4438-4F9E-8E60-49D1E0E4D618}"/>
              </a:ext>
            </a:extLst>
          </p:cNvPr>
          <p:cNvSpPr/>
          <p:nvPr/>
        </p:nvSpPr>
        <p:spPr>
          <a:xfrm>
            <a:off x="2258382" y="3717202"/>
            <a:ext cx="2565517" cy="40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ts val="1350"/>
              </a:lnSpc>
            </a:pPr>
            <a:r>
              <a:rPr lang="en-US" sz="825" dirty="0">
                <a:solidFill>
                  <a:srgbClr val="212121"/>
                </a:solidFill>
                <a:latin typeface="Century Gothic" panose="020B0502020202020204" pitchFamily="34" charset="0"/>
                <a:cs typeface="Calibri"/>
                <a:sym typeface="Calibri"/>
              </a:rPr>
              <a:t>Structure is extremely important in presentation design and creation because it gives the</a:t>
            </a:r>
          </a:p>
        </p:txBody>
      </p:sp>
      <p:sp>
        <p:nvSpPr>
          <p:cNvPr id="42" name="Google Shape;1904;p121">
            <a:extLst>
              <a:ext uri="{FF2B5EF4-FFF2-40B4-BE49-F238E27FC236}">
                <a16:creationId xmlns:a16="http://schemas.microsoft.com/office/drawing/2014/main" id="{ACB01B09-0B22-4AFF-9DD7-5062530E26C1}"/>
              </a:ext>
            </a:extLst>
          </p:cNvPr>
          <p:cNvSpPr txBox="1"/>
          <p:nvPr/>
        </p:nvSpPr>
        <p:spPr>
          <a:xfrm>
            <a:off x="2258383" y="3509350"/>
            <a:ext cx="1804868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400" b="1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</a:defRPr>
            </a:lvl1pPr>
          </a:lstStyle>
          <a:p>
            <a:r>
              <a:rPr lang="id-ID" sz="1050" dirty="0">
                <a:sym typeface="Calibri"/>
              </a:rPr>
              <a:t>Structure is important </a:t>
            </a:r>
          </a:p>
        </p:txBody>
      </p:sp>
      <p:sp>
        <p:nvSpPr>
          <p:cNvPr id="45" name="Google Shape;1908;p121">
            <a:extLst>
              <a:ext uri="{FF2B5EF4-FFF2-40B4-BE49-F238E27FC236}">
                <a16:creationId xmlns:a16="http://schemas.microsoft.com/office/drawing/2014/main" id="{2F73E812-079A-455A-B848-06B2C674D76B}"/>
              </a:ext>
            </a:extLst>
          </p:cNvPr>
          <p:cNvSpPr/>
          <p:nvPr/>
        </p:nvSpPr>
        <p:spPr>
          <a:xfrm>
            <a:off x="1646809" y="3576001"/>
            <a:ext cx="544904" cy="544903"/>
          </a:xfrm>
          <a:prstGeom prst="ellipse">
            <a:avLst/>
          </a:prstGeom>
          <a:solidFill>
            <a:srgbClr val="00A8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01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1916;p121">
            <a:extLst>
              <a:ext uri="{FF2B5EF4-FFF2-40B4-BE49-F238E27FC236}">
                <a16:creationId xmlns:a16="http://schemas.microsoft.com/office/drawing/2014/main" id="{A83A0D14-1358-4F29-AC0D-822403C7284F}"/>
              </a:ext>
            </a:extLst>
          </p:cNvPr>
          <p:cNvSpPr/>
          <p:nvPr/>
        </p:nvSpPr>
        <p:spPr>
          <a:xfrm>
            <a:off x="758231" y="2376871"/>
            <a:ext cx="544904" cy="544903"/>
          </a:xfrm>
          <a:prstGeom prst="ellipse">
            <a:avLst/>
          </a:prstGeom>
          <a:solidFill>
            <a:srgbClr val="3259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01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624ADDF-0131-48B5-B044-F715A9F47284}"/>
              </a:ext>
            </a:extLst>
          </p:cNvPr>
          <p:cNvGrpSpPr/>
          <p:nvPr/>
        </p:nvGrpSpPr>
        <p:grpSpPr>
          <a:xfrm>
            <a:off x="1777795" y="3736146"/>
            <a:ext cx="266199" cy="227921"/>
            <a:chOff x="4625182" y="3402530"/>
            <a:chExt cx="381538" cy="326675"/>
          </a:xfrm>
          <a:solidFill>
            <a:schemeClr val="bg1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45816D9-47A2-4A5F-9889-8D86632E2390}"/>
                </a:ext>
              </a:extLst>
            </p:cNvPr>
            <p:cNvSpPr/>
            <p:nvPr/>
          </p:nvSpPr>
          <p:spPr>
            <a:xfrm>
              <a:off x="4625182" y="3402530"/>
              <a:ext cx="381538" cy="326675"/>
            </a:xfrm>
            <a:custGeom>
              <a:avLst/>
              <a:gdLst>
                <a:gd name="connsiteX0" fmla="*/ 276850 w 381538"/>
                <a:gd name="connsiteY0" fmla="*/ 72 h 326675"/>
                <a:gd name="connsiteX1" fmla="*/ 213469 w 381538"/>
                <a:gd name="connsiteY1" fmla="*/ 13737 h 326675"/>
                <a:gd name="connsiteX2" fmla="*/ 168076 w 381538"/>
                <a:gd name="connsiteY2" fmla="*/ 13737 h 326675"/>
                <a:gd name="connsiteX3" fmla="*/ 104676 w 381538"/>
                <a:gd name="connsiteY3" fmla="*/ 73 h 326675"/>
                <a:gd name="connsiteX4" fmla="*/ 55898 w 381538"/>
                <a:gd name="connsiteY4" fmla="*/ 11118 h 326675"/>
                <a:gd name="connsiteX5" fmla="*/ 52903 w 381538"/>
                <a:gd name="connsiteY5" fmla="*/ 19656 h 326675"/>
                <a:gd name="connsiteX6" fmla="*/ 63610 w 381538"/>
                <a:gd name="connsiteY6" fmla="*/ 22044 h 326675"/>
                <a:gd name="connsiteX7" fmla="*/ 105310 w 381538"/>
                <a:gd name="connsiteY7" fmla="*/ 12601 h 326675"/>
                <a:gd name="connsiteX8" fmla="*/ 159585 w 381538"/>
                <a:gd name="connsiteY8" fmla="*/ 24290 h 326675"/>
                <a:gd name="connsiteX9" fmla="*/ 221958 w 381538"/>
                <a:gd name="connsiteY9" fmla="*/ 24289 h 326675"/>
                <a:gd name="connsiteX10" fmla="*/ 276217 w 381538"/>
                <a:gd name="connsiteY10" fmla="*/ 12601 h 326675"/>
                <a:gd name="connsiteX11" fmla="*/ 365790 w 381538"/>
                <a:gd name="connsiteY11" fmla="*/ 85247 h 326675"/>
                <a:gd name="connsiteX12" fmla="*/ 355901 w 381538"/>
                <a:gd name="connsiteY12" fmla="*/ 120510 h 326675"/>
                <a:gd name="connsiteX13" fmla="*/ 305201 w 381538"/>
                <a:gd name="connsiteY13" fmla="*/ 261768 h 326675"/>
                <a:gd name="connsiteX14" fmla="*/ 302790 w 381538"/>
                <a:gd name="connsiteY14" fmla="*/ 286274 h 326675"/>
                <a:gd name="connsiteX15" fmla="*/ 264995 w 381538"/>
                <a:gd name="connsiteY15" fmla="*/ 314139 h 326675"/>
                <a:gd name="connsiteX16" fmla="*/ 233632 w 381538"/>
                <a:gd name="connsiteY16" fmla="*/ 300898 h 326675"/>
                <a:gd name="connsiteX17" fmla="*/ 227574 w 381538"/>
                <a:gd name="connsiteY17" fmla="*/ 287538 h 326675"/>
                <a:gd name="connsiteX18" fmla="*/ 227560 w 381538"/>
                <a:gd name="connsiteY18" fmla="*/ 287449 h 326675"/>
                <a:gd name="connsiteX19" fmla="*/ 214824 w 381538"/>
                <a:gd name="connsiteY19" fmla="*/ 212070 h 326675"/>
                <a:gd name="connsiteX20" fmla="*/ 213158 w 381538"/>
                <a:gd name="connsiteY20" fmla="*/ 206784 h 326675"/>
                <a:gd name="connsiteX21" fmla="*/ 190769 w 381538"/>
                <a:gd name="connsiteY21" fmla="*/ 195019 h 326675"/>
                <a:gd name="connsiteX22" fmla="*/ 168382 w 381538"/>
                <a:gd name="connsiteY22" fmla="*/ 206784 h 326675"/>
                <a:gd name="connsiteX23" fmla="*/ 166715 w 381538"/>
                <a:gd name="connsiteY23" fmla="*/ 212074 h 326675"/>
                <a:gd name="connsiteX24" fmla="*/ 153981 w 381538"/>
                <a:gd name="connsiteY24" fmla="*/ 287448 h 326675"/>
                <a:gd name="connsiteX25" fmla="*/ 153966 w 381538"/>
                <a:gd name="connsiteY25" fmla="*/ 287538 h 326675"/>
                <a:gd name="connsiteX26" fmla="*/ 147907 w 381538"/>
                <a:gd name="connsiteY26" fmla="*/ 300897 h 326675"/>
                <a:gd name="connsiteX27" fmla="*/ 116544 w 381538"/>
                <a:gd name="connsiteY27" fmla="*/ 314138 h 326675"/>
                <a:gd name="connsiteX28" fmla="*/ 78749 w 381538"/>
                <a:gd name="connsiteY28" fmla="*/ 286272 h 326675"/>
                <a:gd name="connsiteX29" fmla="*/ 76335 w 381538"/>
                <a:gd name="connsiteY29" fmla="*/ 261733 h 326675"/>
                <a:gd name="connsiteX30" fmla="*/ 25643 w 381538"/>
                <a:gd name="connsiteY30" fmla="*/ 120514 h 326675"/>
                <a:gd name="connsiteX31" fmla="*/ 15749 w 381538"/>
                <a:gd name="connsiteY31" fmla="*/ 85258 h 326675"/>
                <a:gd name="connsiteX32" fmla="*/ 40431 w 381538"/>
                <a:gd name="connsiteY32" fmla="*/ 36699 h 326675"/>
                <a:gd name="connsiteX33" fmla="*/ 39965 w 381538"/>
                <a:gd name="connsiteY33" fmla="*/ 27842 h 326675"/>
                <a:gd name="connsiteX34" fmla="*/ 28856 w 381538"/>
                <a:gd name="connsiteY34" fmla="*/ 28215 h 326675"/>
                <a:gd name="connsiteX35" fmla="*/ 30 w 381538"/>
                <a:gd name="connsiteY35" fmla="*/ 84962 h 326675"/>
                <a:gd name="connsiteX36" fmla="*/ 11598 w 381538"/>
                <a:gd name="connsiteY36" fmla="*/ 126151 h 326675"/>
                <a:gd name="connsiteX37" fmla="*/ 60661 w 381538"/>
                <a:gd name="connsiteY37" fmla="*/ 262714 h 326675"/>
                <a:gd name="connsiteX38" fmla="*/ 63075 w 381538"/>
                <a:gd name="connsiteY38" fmla="*/ 287253 h 326675"/>
                <a:gd name="connsiteX39" fmla="*/ 116544 w 381538"/>
                <a:gd name="connsiteY39" fmla="*/ 326676 h 326675"/>
                <a:gd name="connsiteX40" fmla="*/ 160909 w 381538"/>
                <a:gd name="connsiteY40" fmla="*/ 307947 h 326675"/>
                <a:gd name="connsiteX41" fmla="*/ 169569 w 381538"/>
                <a:gd name="connsiteY41" fmla="*/ 289081 h 326675"/>
                <a:gd name="connsiteX42" fmla="*/ 182305 w 381538"/>
                <a:gd name="connsiteY42" fmla="*/ 213702 h 326675"/>
                <a:gd name="connsiteX43" fmla="*/ 182321 w 381538"/>
                <a:gd name="connsiteY43" fmla="*/ 213610 h 326675"/>
                <a:gd name="connsiteX44" fmla="*/ 182916 w 381538"/>
                <a:gd name="connsiteY44" fmla="*/ 211566 h 326675"/>
                <a:gd name="connsiteX45" fmla="*/ 190769 w 381538"/>
                <a:gd name="connsiteY45" fmla="*/ 207556 h 326675"/>
                <a:gd name="connsiteX46" fmla="*/ 198624 w 381538"/>
                <a:gd name="connsiteY46" fmla="*/ 211566 h 326675"/>
                <a:gd name="connsiteX47" fmla="*/ 199221 w 381538"/>
                <a:gd name="connsiteY47" fmla="*/ 213613 h 326675"/>
                <a:gd name="connsiteX48" fmla="*/ 199235 w 381538"/>
                <a:gd name="connsiteY48" fmla="*/ 213701 h 326675"/>
                <a:gd name="connsiteX49" fmla="*/ 211971 w 381538"/>
                <a:gd name="connsiteY49" fmla="*/ 289080 h 326675"/>
                <a:gd name="connsiteX50" fmla="*/ 220630 w 381538"/>
                <a:gd name="connsiteY50" fmla="*/ 307946 h 326675"/>
                <a:gd name="connsiteX51" fmla="*/ 264996 w 381538"/>
                <a:gd name="connsiteY51" fmla="*/ 326675 h 326675"/>
                <a:gd name="connsiteX52" fmla="*/ 318464 w 381538"/>
                <a:gd name="connsiteY52" fmla="*/ 287253 h 326675"/>
                <a:gd name="connsiteX53" fmla="*/ 320875 w 381538"/>
                <a:gd name="connsiteY53" fmla="*/ 262747 h 326675"/>
                <a:gd name="connsiteX54" fmla="*/ 369946 w 381538"/>
                <a:gd name="connsiteY54" fmla="*/ 126144 h 326675"/>
                <a:gd name="connsiteX55" fmla="*/ 381508 w 381538"/>
                <a:gd name="connsiteY55" fmla="*/ 84948 h 326675"/>
                <a:gd name="connsiteX56" fmla="*/ 276850 w 381538"/>
                <a:gd name="connsiteY56" fmla="*/ 72 h 32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81538" h="326675">
                  <a:moveTo>
                    <a:pt x="276850" y="72"/>
                  </a:moveTo>
                  <a:cubicBezTo>
                    <a:pt x="254280" y="-648"/>
                    <a:pt x="232357" y="4073"/>
                    <a:pt x="213469" y="13737"/>
                  </a:cubicBezTo>
                  <a:cubicBezTo>
                    <a:pt x="199679" y="20791"/>
                    <a:pt x="181863" y="20791"/>
                    <a:pt x="168076" y="13737"/>
                  </a:cubicBezTo>
                  <a:cubicBezTo>
                    <a:pt x="149182" y="4071"/>
                    <a:pt x="127268" y="-654"/>
                    <a:pt x="104676" y="73"/>
                  </a:cubicBezTo>
                  <a:cubicBezTo>
                    <a:pt x="87641" y="621"/>
                    <a:pt x="70773" y="4441"/>
                    <a:pt x="55898" y="11118"/>
                  </a:cubicBezTo>
                  <a:cubicBezTo>
                    <a:pt x="52114" y="12816"/>
                    <a:pt x="50773" y="16638"/>
                    <a:pt x="52903" y="19656"/>
                  </a:cubicBezTo>
                  <a:cubicBezTo>
                    <a:pt x="55032" y="22672"/>
                    <a:pt x="59829" y="23742"/>
                    <a:pt x="63610" y="22044"/>
                  </a:cubicBezTo>
                  <a:cubicBezTo>
                    <a:pt x="76510" y="16253"/>
                    <a:pt x="90539" y="13076"/>
                    <a:pt x="105310" y="12601"/>
                  </a:cubicBezTo>
                  <a:cubicBezTo>
                    <a:pt x="124664" y="11982"/>
                    <a:pt x="143419" y="16021"/>
                    <a:pt x="159585" y="24290"/>
                  </a:cubicBezTo>
                  <a:cubicBezTo>
                    <a:pt x="178526" y="33981"/>
                    <a:pt x="203011" y="33982"/>
                    <a:pt x="221958" y="24289"/>
                  </a:cubicBezTo>
                  <a:cubicBezTo>
                    <a:pt x="238117" y="16022"/>
                    <a:pt x="256871" y="11973"/>
                    <a:pt x="276217" y="12601"/>
                  </a:cubicBezTo>
                  <a:cubicBezTo>
                    <a:pt x="325277" y="14174"/>
                    <a:pt x="364622" y="46085"/>
                    <a:pt x="365790" y="85247"/>
                  </a:cubicBezTo>
                  <a:cubicBezTo>
                    <a:pt x="366156" y="97486"/>
                    <a:pt x="362736" y="109680"/>
                    <a:pt x="355901" y="120510"/>
                  </a:cubicBezTo>
                  <a:cubicBezTo>
                    <a:pt x="326968" y="166360"/>
                    <a:pt x="309910" y="213885"/>
                    <a:pt x="305201" y="261768"/>
                  </a:cubicBezTo>
                  <a:lnTo>
                    <a:pt x="302790" y="286274"/>
                  </a:lnTo>
                  <a:cubicBezTo>
                    <a:pt x="301254" y="301899"/>
                    <a:pt x="284653" y="314139"/>
                    <a:pt x="264995" y="314139"/>
                  </a:cubicBezTo>
                  <a:cubicBezTo>
                    <a:pt x="252426" y="314139"/>
                    <a:pt x="240702" y="309189"/>
                    <a:pt x="233632" y="300898"/>
                  </a:cubicBezTo>
                  <a:cubicBezTo>
                    <a:pt x="230418" y="297128"/>
                    <a:pt x="228323" y="292508"/>
                    <a:pt x="227574" y="287538"/>
                  </a:cubicBezTo>
                  <a:cubicBezTo>
                    <a:pt x="227570" y="287508"/>
                    <a:pt x="227565" y="287478"/>
                    <a:pt x="227560" y="287449"/>
                  </a:cubicBezTo>
                  <a:lnTo>
                    <a:pt x="214824" y="212070"/>
                  </a:lnTo>
                  <a:cubicBezTo>
                    <a:pt x="214522" y="210096"/>
                    <a:pt x="213976" y="208366"/>
                    <a:pt x="213158" y="206784"/>
                  </a:cubicBezTo>
                  <a:cubicBezTo>
                    <a:pt x="209460" y="199637"/>
                    <a:pt x="200672" y="195019"/>
                    <a:pt x="190769" y="195019"/>
                  </a:cubicBezTo>
                  <a:cubicBezTo>
                    <a:pt x="180867" y="195019"/>
                    <a:pt x="172079" y="199637"/>
                    <a:pt x="168382" y="206784"/>
                  </a:cubicBezTo>
                  <a:cubicBezTo>
                    <a:pt x="167562" y="208369"/>
                    <a:pt x="167016" y="210100"/>
                    <a:pt x="166715" y="212074"/>
                  </a:cubicBezTo>
                  <a:lnTo>
                    <a:pt x="153981" y="287448"/>
                  </a:lnTo>
                  <a:cubicBezTo>
                    <a:pt x="153975" y="287478"/>
                    <a:pt x="153970" y="287508"/>
                    <a:pt x="153966" y="287538"/>
                  </a:cubicBezTo>
                  <a:cubicBezTo>
                    <a:pt x="153218" y="292506"/>
                    <a:pt x="151122" y="297126"/>
                    <a:pt x="147907" y="300897"/>
                  </a:cubicBezTo>
                  <a:cubicBezTo>
                    <a:pt x="140838" y="309188"/>
                    <a:pt x="129113" y="314138"/>
                    <a:pt x="116544" y="314138"/>
                  </a:cubicBezTo>
                  <a:cubicBezTo>
                    <a:pt x="96888" y="314138"/>
                    <a:pt x="80286" y="301897"/>
                    <a:pt x="78749" y="286272"/>
                  </a:cubicBezTo>
                  <a:lnTo>
                    <a:pt x="76335" y="261733"/>
                  </a:lnTo>
                  <a:cubicBezTo>
                    <a:pt x="71628" y="213864"/>
                    <a:pt x="54572" y="166351"/>
                    <a:pt x="25643" y="120514"/>
                  </a:cubicBezTo>
                  <a:cubicBezTo>
                    <a:pt x="18808" y="109686"/>
                    <a:pt x="15386" y="97494"/>
                    <a:pt x="15749" y="85258"/>
                  </a:cubicBezTo>
                  <a:cubicBezTo>
                    <a:pt x="16282" y="67289"/>
                    <a:pt x="25047" y="50044"/>
                    <a:pt x="40431" y="36699"/>
                  </a:cubicBezTo>
                  <a:cubicBezTo>
                    <a:pt x="43370" y="34151"/>
                    <a:pt x="43160" y="30185"/>
                    <a:pt x="39965" y="27842"/>
                  </a:cubicBezTo>
                  <a:cubicBezTo>
                    <a:pt x="36766" y="25499"/>
                    <a:pt x="31794" y="25665"/>
                    <a:pt x="28856" y="28215"/>
                  </a:cubicBezTo>
                  <a:cubicBezTo>
                    <a:pt x="10890" y="43799"/>
                    <a:pt x="653" y="63951"/>
                    <a:pt x="30" y="84962"/>
                  </a:cubicBezTo>
                  <a:cubicBezTo>
                    <a:pt x="-393" y="99247"/>
                    <a:pt x="3607" y="113490"/>
                    <a:pt x="11598" y="126151"/>
                  </a:cubicBezTo>
                  <a:cubicBezTo>
                    <a:pt x="39606" y="170528"/>
                    <a:pt x="56113" y="216474"/>
                    <a:pt x="60661" y="262714"/>
                  </a:cubicBezTo>
                  <a:lnTo>
                    <a:pt x="63075" y="287253"/>
                  </a:lnTo>
                  <a:cubicBezTo>
                    <a:pt x="65249" y="309359"/>
                    <a:pt x="88735" y="326676"/>
                    <a:pt x="116544" y="326676"/>
                  </a:cubicBezTo>
                  <a:cubicBezTo>
                    <a:pt x="134326" y="326676"/>
                    <a:pt x="150910" y="319674"/>
                    <a:pt x="160909" y="307947"/>
                  </a:cubicBezTo>
                  <a:cubicBezTo>
                    <a:pt x="165522" y="302537"/>
                    <a:pt x="168516" y="296014"/>
                    <a:pt x="169569" y="289081"/>
                  </a:cubicBezTo>
                  <a:lnTo>
                    <a:pt x="182305" y="213702"/>
                  </a:lnTo>
                  <a:cubicBezTo>
                    <a:pt x="182310" y="213671"/>
                    <a:pt x="182315" y="213640"/>
                    <a:pt x="182321" y="213610"/>
                  </a:cubicBezTo>
                  <a:cubicBezTo>
                    <a:pt x="182447" y="212763"/>
                    <a:pt x="182642" y="212095"/>
                    <a:pt x="182916" y="211566"/>
                  </a:cubicBezTo>
                  <a:cubicBezTo>
                    <a:pt x="184840" y="207846"/>
                    <a:pt x="189414" y="207556"/>
                    <a:pt x="190769" y="207556"/>
                  </a:cubicBezTo>
                  <a:cubicBezTo>
                    <a:pt x="192125" y="207556"/>
                    <a:pt x="196699" y="207846"/>
                    <a:pt x="198624" y="211566"/>
                  </a:cubicBezTo>
                  <a:cubicBezTo>
                    <a:pt x="198898" y="212095"/>
                    <a:pt x="199093" y="212764"/>
                    <a:pt x="199221" y="213613"/>
                  </a:cubicBezTo>
                  <a:cubicBezTo>
                    <a:pt x="199225" y="213643"/>
                    <a:pt x="199230" y="213672"/>
                    <a:pt x="199235" y="213701"/>
                  </a:cubicBezTo>
                  <a:lnTo>
                    <a:pt x="211971" y="289080"/>
                  </a:lnTo>
                  <a:cubicBezTo>
                    <a:pt x="213024" y="296014"/>
                    <a:pt x="216017" y="302537"/>
                    <a:pt x="220630" y="307946"/>
                  </a:cubicBezTo>
                  <a:cubicBezTo>
                    <a:pt x="230630" y="319673"/>
                    <a:pt x="247215" y="326675"/>
                    <a:pt x="264996" y="326675"/>
                  </a:cubicBezTo>
                  <a:cubicBezTo>
                    <a:pt x="292804" y="326675"/>
                    <a:pt x="316290" y="309359"/>
                    <a:pt x="318464" y="287253"/>
                  </a:cubicBezTo>
                  <a:lnTo>
                    <a:pt x="320875" y="262747"/>
                  </a:lnTo>
                  <a:cubicBezTo>
                    <a:pt x="325425" y="216493"/>
                    <a:pt x="341934" y="170533"/>
                    <a:pt x="369946" y="126144"/>
                  </a:cubicBezTo>
                  <a:cubicBezTo>
                    <a:pt x="377935" y="113482"/>
                    <a:pt x="381933" y="99237"/>
                    <a:pt x="381508" y="84948"/>
                  </a:cubicBezTo>
                  <a:cubicBezTo>
                    <a:pt x="380145" y="39193"/>
                    <a:pt x="334172" y="1911"/>
                    <a:pt x="276850" y="72"/>
                  </a:cubicBezTo>
                  <a:close/>
                </a:path>
              </a:pathLst>
            </a:custGeom>
            <a:grpFill/>
            <a:ln w="10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0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E640D64-56B6-4F05-9483-2770DB66811D}"/>
                </a:ext>
              </a:extLst>
            </p:cNvPr>
            <p:cNvSpPr/>
            <p:nvPr/>
          </p:nvSpPr>
          <p:spPr>
            <a:xfrm>
              <a:off x="4814417" y="3462955"/>
              <a:ext cx="116648" cy="128313"/>
            </a:xfrm>
            <a:custGeom>
              <a:avLst/>
              <a:gdLst>
                <a:gd name="connsiteX0" fmla="*/ 476286 w 493928"/>
                <a:gd name="connsiteY0" fmla="*/ 141123 h 493928"/>
                <a:gd name="connsiteX1" fmla="*/ 352804 w 493928"/>
                <a:gd name="connsiteY1" fmla="*/ 141123 h 493928"/>
                <a:gd name="connsiteX2" fmla="*/ 352804 w 493928"/>
                <a:gd name="connsiteY2" fmla="*/ 17641 h 493928"/>
                <a:gd name="connsiteX3" fmla="*/ 335163 w 493928"/>
                <a:gd name="connsiteY3" fmla="*/ 0 h 493928"/>
                <a:gd name="connsiteX4" fmla="*/ 158762 w 493928"/>
                <a:gd name="connsiteY4" fmla="*/ 0 h 493928"/>
                <a:gd name="connsiteX5" fmla="*/ 141121 w 493928"/>
                <a:gd name="connsiteY5" fmla="*/ 17641 h 493928"/>
                <a:gd name="connsiteX6" fmla="*/ 141121 w 493928"/>
                <a:gd name="connsiteY6" fmla="*/ 141123 h 493928"/>
                <a:gd name="connsiteX7" fmla="*/ 17641 w 493928"/>
                <a:gd name="connsiteY7" fmla="*/ 141123 h 493928"/>
                <a:gd name="connsiteX8" fmla="*/ 0 w 493928"/>
                <a:gd name="connsiteY8" fmla="*/ 158764 h 493928"/>
                <a:gd name="connsiteX9" fmla="*/ 0 w 493928"/>
                <a:gd name="connsiteY9" fmla="*/ 335165 h 493928"/>
                <a:gd name="connsiteX10" fmla="*/ 17641 w 493928"/>
                <a:gd name="connsiteY10" fmla="*/ 352805 h 493928"/>
                <a:gd name="connsiteX11" fmla="*/ 141123 w 493928"/>
                <a:gd name="connsiteY11" fmla="*/ 352805 h 493928"/>
                <a:gd name="connsiteX12" fmla="*/ 141123 w 493928"/>
                <a:gd name="connsiteY12" fmla="*/ 476287 h 493928"/>
                <a:gd name="connsiteX13" fmla="*/ 158764 w 493928"/>
                <a:gd name="connsiteY13" fmla="*/ 493928 h 493928"/>
                <a:gd name="connsiteX14" fmla="*/ 335165 w 493928"/>
                <a:gd name="connsiteY14" fmla="*/ 493928 h 493928"/>
                <a:gd name="connsiteX15" fmla="*/ 352805 w 493928"/>
                <a:gd name="connsiteY15" fmla="*/ 476287 h 493928"/>
                <a:gd name="connsiteX16" fmla="*/ 352805 w 493928"/>
                <a:gd name="connsiteY16" fmla="*/ 352805 h 493928"/>
                <a:gd name="connsiteX17" fmla="*/ 476287 w 493928"/>
                <a:gd name="connsiteY17" fmla="*/ 352805 h 493928"/>
                <a:gd name="connsiteX18" fmla="*/ 493928 w 493928"/>
                <a:gd name="connsiteY18" fmla="*/ 335165 h 493928"/>
                <a:gd name="connsiteX19" fmla="*/ 493928 w 493928"/>
                <a:gd name="connsiteY19" fmla="*/ 158762 h 493928"/>
                <a:gd name="connsiteX20" fmla="*/ 476286 w 493928"/>
                <a:gd name="connsiteY20" fmla="*/ 141123 h 493928"/>
                <a:gd name="connsiteX21" fmla="*/ 458647 w 493928"/>
                <a:gd name="connsiteY21" fmla="*/ 317524 h 493928"/>
                <a:gd name="connsiteX22" fmla="*/ 335165 w 493928"/>
                <a:gd name="connsiteY22" fmla="*/ 317524 h 493928"/>
                <a:gd name="connsiteX23" fmla="*/ 317524 w 493928"/>
                <a:gd name="connsiteY23" fmla="*/ 335165 h 493928"/>
                <a:gd name="connsiteX24" fmla="*/ 317524 w 493928"/>
                <a:gd name="connsiteY24" fmla="*/ 458647 h 493928"/>
                <a:gd name="connsiteX25" fmla="*/ 176403 w 493928"/>
                <a:gd name="connsiteY25" fmla="*/ 458647 h 493928"/>
                <a:gd name="connsiteX26" fmla="*/ 176403 w 493928"/>
                <a:gd name="connsiteY26" fmla="*/ 335165 h 493928"/>
                <a:gd name="connsiteX27" fmla="*/ 158762 w 493928"/>
                <a:gd name="connsiteY27" fmla="*/ 317524 h 493928"/>
                <a:gd name="connsiteX28" fmla="*/ 35280 w 493928"/>
                <a:gd name="connsiteY28" fmla="*/ 317524 h 493928"/>
                <a:gd name="connsiteX29" fmla="*/ 35280 w 493928"/>
                <a:gd name="connsiteY29" fmla="*/ 176403 h 493928"/>
                <a:gd name="connsiteX30" fmla="*/ 158762 w 493928"/>
                <a:gd name="connsiteY30" fmla="*/ 176403 h 493928"/>
                <a:gd name="connsiteX31" fmla="*/ 176403 w 493928"/>
                <a:gd name="connsiteY31" fmla="*/ 158762 h 493928"/>
                <a:gd name="connsiteX32" fmla="*/ 176403 w 493928"/>
                <a:gd name="connsiteY32" fmla="*/ 35280 h 493928"/>
                <a:gd name="connsiteX33" fmla="*/ 317524 w 493928"/>
                <a:gd name="connsiteY33" fmla="*/ 35280 h 493928"/>
                <a:gd name="connsiteX34" fmla="*/ 317524 w 493928"/>
                <a:gd name="connsiteY34" fmla="*/ 158762 h 493928"/>
                <a:gd name="connsiteX35" fmla="*/ 335165 w 493928"/>
                <a:gd name="connsiteY35" fmla="*/ 176403 h 493928"/>
                <a:gd name="connsiteX36" fmla="*/ 458647 w 493928"/>
                <a:gd name="connsiteY36" fmla="*/ 176403 h 493928"/>
                <a:gd name="connsiteX37" fmla="*/ 458647 w 493928"/>
                <a:gd name="connsiteY37" fmla="*/ 317524 h 493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93928" h="493928">
                  <a:moveTo>
                    <a:pt x="476286" y="141123"/>
                  </a:moveTo>
                  <a:lnTo>
                    <a:pt x="352804" y="141123"/>
                  </a:lnTo>
                  <a:lnTo>
                    <a:pt x="352804" y="17641"/>
                  </a:lnTo>
                  <a:cubicBezTo>
                    <a:pt x="352804" y="7890"/>
                    <a:pt x="344914" y="0"/>
                    <a:pt x="335163" y="0"/>
                  </a:cubicBezTo>
                  <a:lnTo>
                    <a:pt x="158762" y="0"/>
                  </a:lnTo>
                  <a:cubicBezTo>
                    <a:pt x="149011" y="0"/>
                    <a:pt x="141121" y="7890"/>
                    <a:pt x="141121" y="17641"/>
                  </a:cubicBezTo>
                  <a:lnTo>
                    <a:pt x="141121" y="141123"/>
                  </a:lnTo>
                  <a:lnTo>
                    <a:pt x="17641" y="141123"/>
                  </a:lnTo>
                  <a:cubicBezTo>
                    <a:pt x="7890" y="141123"/>
                    <a:pt x="0" y="149013"/>
                    <a:pt x="0" y="158764"/>
                  </a:cubicBezTo>
                  <a:lnTo>
                    <a:pt x="0" y="335165"/>
                  </a:lnTo>
                  <a:cubicBezTo>
                    <a:pt x="0" y="344915"/>
                    <a:pt x="7890" y="352805"/>
                    <a:pt x="17641" y="352805"/>
                  </a:cubicBezTo>
                  <a:lnTo>
                    <a:pt x="141123" y="352805"/>
                  </a:lnTo>
                  <a:lnTo>
                    <a:pt x="141123" y="476287"/>
                  </a:lnTo>
                  <a:cubicBezTo>
                    <a:pt x="141123" y="486038"/>
                    <a:pt x="149013" y="493928"/>
                    <a:pt x="158764" y="493928"/>
                  </a:cubicBezTo>
                  <a:lnTo>
                    <a:pt x="335165" y="493928"/>
                  </a:lnTo>
                  <a:cubicBezTo>
                    <a:pt x="344915" y="493928"/>
                    <a:pt x="352805" y="486038"/>
                    <a:pt x="352805" y="476287"/>
                  </a:cubicBezTo>
                  <a:lnTo>
                    <a:pt x="352805" y="352805"/>
                  </a:lnTo>
                  <a:lnTo>
                    <a:pt x="476287" y="352805"/>
                  </a:lnTo>
                  <a:cubicBezTo>
                    <a:pt x="486038" y="352805"/>
                    <a:pt x="493928" y="344915"/>
                    <a:pt x="493928" y="335165"/>
                  </a:cubicBezTo>
                  <a:lnTo>
                    <a:pt x="493928" y="158762"/>
                  </a:lnTo>
                  <a:cubicBezTo>
                    <a:pt x="493926" y="149011"/>
                    <a:pt x="486036" y="141123"/>
                    <a:pt x="476286" y="141123"/>
                  </a:cubicBezTo>
                  <a:close/>
                  <a:moveTo>
                    <a:pt x="458647" y="317524"/>
                  </a:moveTo>
                  <a:lnTo>
                    <a:pt x="335165" y="317524"/>
                  </a:lnTo>
                  <a:cubicBezTo>
                    <a:pt x="325414" y="317524"/>
                    <a:pt x="317524" y="325414"/>
                    <a:pt x="317524" y="335165"/>
                  </a:cubicBezTo>
                  <a:lnTo>
                    <a:pt x="317524" y="458647"/>
                  </a:lnTo>
                  <a:lnTo>
                    <a:pt x="176403" y="458647"/>
                  </a:lnTo>
                  <a:lnTo>
                    <a:pt x="176403" y="335165"/>
                  </a:lnTo>
                  <a:cubicBezTo>
                    <a:pt x="176403" y="325414"/>
                    <a:pt x="168513" y="317524"/>
                    <a:pt x="158762" y="317524"/>
                  </a:cubicBezTo>
                  <a:lnTo>
                    <a:pt x="35280" y="317524"/>
                  </a:lnTo>
                  <a:lnTo>
                    <a:pt x="35280" y="176403"/>
                  </a:lnTo>
                  <a:lnTo>
                    <a:pt x="158762" y="176403"/>
                  </a:lnTo>
                  <a:cubicBezTo>
                    <a:pt x="168513" y="176403"/>
                    <a:pt x="176403" y="168513"/>
                    <a:pt x="176403" y="158762"/>
                  </a:cubicBezTo>
                  <a:lnTo>
                    <a:pt x="176403" y="35280"/>
                  </a:lnTo>
                  <a:lnTo>
                    <a:pt x="317524" y="35280"/>
                  </a:lnTo>
                  <a:lnTo>
                    <a:pt x="317524" y="158762"/>
                  </a:lnTo>
                  <a:cubicBezTo>
                    <a:pt x="317524" y="168513"/>
                    <a:pt x="325414" y="176403"/>
                    <a:pt x="335165" y="176403"/>
                  </a:cubicBezTo>
                  <a:lnTo>
                    <a:pt x="458647" y="176403"/>
                  </a:lnTo>
                  <a:lnTo>
                    <a:pt x="458647" y="317524"/>
                  </a:lnTo>
                  <a:close/>
                </a:path>
              </a:pathLst>
            </a:custGeom>
            <a:grpFill/>
            <a:ln w="1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0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7B181CD-018C-4AAA-84DA-6CC8D01E50C5}"/>
              </a:ext>
            </a:extLst>
          </p:cNvPr>
          <p:cNvGrpSpPr/>
          <p:nvPr/>
        </p:nvGrpSpPr>
        <p:grpSpPr>
          <a:xfrm>
            <a:off x="901744" y="2523025"/>
            <a:ext cx="259796" cy="216497"/>
            <a:chOff x="8103624" y="2771349"/>
            <a:chExt cx="435321" cy="362767"/>
          </a:xfrm>
          <a:solidFill>
            <a:schemeClr val="bg1"/>
          </a:solidFill>
        </p:grpSpPr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33DB7BE7-4F7D-482F-A567-59C8D28E14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3384" y="2880805"/>
              <a:ext cx="285621" cy="202363"/>
            </a:xfrm>
            <a:custGeom>
              <a:avLst/>
              <a:gdLst>
                <a:gd name="T0" fmla="*/ 990 w 1980"/>
                <a:gd name="T1" fmla="*/ 194 h 1403"/>
                <a:gd name="T2" fmla="*/ 171 w 1980"/>
                <a:gd name="T3" fmla="*/ 451 h 1403"/>
                <a:gd name="T4" fmla="*/ 34 w 1980"/>
                <a:gd name="T5" fmla="*/ 650 h 1403"/>
                <a:gd name="T6" fmla="*/ 34 w 1980"/>
                <a:gd name="T7" fmla="*/ 718 h 1403"/>
                <a:gd name="T8" fmla="*/ 422 w 1980"/>
                <a:gd name="T9" fmla="*/ 929 h 1403"/>
                <a:gd name="T10" fmla="*/ 969 w 1980"/>
                <a:gd name="T11" fmla="*/ 1393 h 1403"/>
                <a:gd name="T12" fmla="*/ 1508 w 1980"/>
                <a:gd name="T13" fmla="*/ 975 h 1403"/>
                <a:gd name="T14" fmla="*/ 1744 w 1980"/>
                <a:gd name="T15" fmla="*/ 718 h 1403"/>
                <a:gd name="T16" fmla="*/ 1980 w 1980"/>
                <a:gd name="T17" fmla="*/ 684 h 1403"/>
                <a:gd name="T18" fmla="*/ 1775 w 1980"/>
                <a:gd name="T19" fmla="*/ 650 h 1403"/>
                <a:gd name="T20" fmla="*/ 1368 w 1980"/>
                <a:gd name="T21" fmla="*/ 1 h 1403"/>
                <a:gd name="T22" fmla="*/ 612 w 1980"/>
                <a:gd name="T23" fmla="*/ 69 h 1403"/>
                <a:gd name="T24" fmla="*/ 990 w 1980"/>
                <a:gd name="T25" fmla="*/ 290 h 1403"/>
                <a:gd name="T26" fmla="*/ 1368 w 1980"/>
                <a:gd name="T27" fmla="*/ 69 h 1403"/>
                <a:gd name="T28" fmla="*/ 1701 w 1980"/>
                <a:gd name="T29" fmla="*/ 650 h 1403"/>
                <a:gd name="T30" fmla="*/ 1470 w 1980"/>
                <a:gd name="T31" fmla="*/ 671 h 1403"/>
                <a:gd name="T32" fmla="*/ 1400 w 1980"/>
                <a:gd name="T33" fmla="*/ 513 h 1403"/>
                <a:gd name="T34" fmla="*/ 1367 w 1980"/>
                <a:gd name="T35" fmla="*/ 537 h 1403"/>
                <a:gd name="T36" fmla="*/ 1228 w 1980"/>
                <a:gd name="T37" fmla="*/ 403 h 1403"/>
                <a:gd name="T38" fmla="*/ 1162 w 1980"/>
                <a:gd name="T39" fmla="*/ 402 h 1403"/>
                <a:gd name="T40" fmla="*/ 922 w 1980"/>
                <a:gd name="T41" fmla="*/ 650 h 1403"/>
                <a:gd name="T42" fmla="*/ 852 w 1980"/>
                <a:gd name="T43" fmla="*/ 538 h 1403"/>
                <a:gd name="T44" fmla="*/ 787 w 1980"/>
                <a:gd name="T45" fmla="*/ 537 h 1403"/>
                <a:gd name="T46" fmla="*/ 648 w 1980"/>
                <a:gd name="T47" fmla="*/ 403 h 1403"/>
                <a:gd name="T48" fmla="*/ 581 w 1980"/>
                <a:gd name="T49" fmla="*/ 402 h 1403"/>
                <a:gd name="T50" fmla="*/ 279 w 1980"/>
                <a:gd name="T51" fmla="*/ 650 h 1403"/>
                <a:gd name="T52" fmla="*/ 1513 w 1980"/>
                <a:gd name="T53" fmla="*/ 878 h 1403"/>
                <a:gd name="T54" fmla="*/ 990 w 1980"/>
                <a:gd name="T55" fmla="*/ 1322 h 1403"/>
                <a:gd name="T56" fmla="*/ 467 w 1980"/>
                <a:gd name="T57" fmla="*/ 878 h 1403"/>
                <a:gd name="T58" fmla="*/ 546 w 1980"/>
                <a:gd name="T59" fmla="*/ 718 h 1403"/>
                <a:gd name="T60" fmla="*/ 612 w 1980"/>
                <a:gd name="T61" fmla="*/ 562 h 1403"/>
                <a:gd name="T62" fmla="*/ 716 w 1980"/>
                <a:gd name="T63" fmla="*/ 923 h 1403"/>
                <a:gd name="T64" fmla="*/ 819 w 1980"/>
                <a:gd name="T65" fmla="*/ 669 h 1403"/>
                <a:gd name="T66" fmla="*/ 887 w 1980"/>
                <a:gd name="T67" fmla="*/ 820 h 1403"/>
                <a:gd name="T68" fmla="*/ 946 w 1980"/>
                <a:gd name="T69" fmla="*/ 718 h 1403"/>
                <a:gd name="T70" fmla="*/ 1160 w 1980"/>
                <a:gd name="T71" fmla="*/ 692 h 1403"/>
                <a:gd name="T72" fmla="*/ 1264 w 1980"/>
                <a:gd name="T73" fmla="*/ 896 h 1403"/>
                <a:gd name="T74" fmla="*/ 1297 w 1980"/>
                <a:gd name="T75" fmla="*/ 923 h 1403"/>
                <a:gd name="T76" fmla="*/ 1399 w 1980"/>
                <a:gd name="T77" fmla="*/ 669 h 1403"/>
                <a:gd name="T78" fmla="*/ 1467 w 1980"/>
                <a:gd name="T79" fmla="*/ 820 h 1403"/>
                <a:gd name="T80" fmla="*/ 1527 w 1980"/>
                <a:gd name="T81" fmla="*/ 718 h 1403"/>
                <a:gd name="T82" fmla="*/ 1513 w 1980"/>
                <a:gd name="T83" fmla="*/ 878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0" h="1403">
                  <a:moveTo>
                    <a:pt x="1368" y="1"/>
                  </a:moveTo>
                  <a:cubicBezTo>
                    <a:pt x="1218" y="0"/>
                    <a:pt x="1077" y="72"/>
                    <a:pt x="990" y="194"/>
                  </a:cubicBezTo>
                  <a:cubicBezTo>
                    <a:pt x="903" y="72"/>
                    <a:pt x="762" y="0"/>
                    <a:pt x="612" y="1"/>
                  </a:cubicBezTo>
                  <a:cubicBezTo>
                    <a:pt x="340" y="1"/>
                    <a:pt x="171" y="173"/>
                    <a:pt x="171" y="451"/>
                  </a:cubicBezTo>
                  <a:cubicBezTo>
                    <a:pt x="170" y="519"/>
                    <a:pt x="182" y="586"/>
                    <a:pt x="205" y="650"/>
                  </a:cubicBezTo>
                  <a:cubicBezTo>
                    <a:pt x="34" y="650"/>
                    <a:pt x="34" y="650"/>
                    <a:pt x="34" y="650"/>
                  </a:cubicBezTo>
                  <a:cubicBezTo>
                    <a:pt x="15" y="650"/>
                    <a:pt x="0" y="665"/>
                    <a:pt x="0" y="684"/>
                  </a:cubicBezTo>
                  <a:cubicBezTo>
                    <a:pt x="0" y="703"/>
                    <a:pt x="15" y="718"/>
                    <a:pt x="34" y="718"/>
                  </a:cubicBezTo>
                  <a:cubicBezTo>
                    <a:pt x="236" y="718"/>
                    <a:pt x="236" y="718"/>
                    <a:pt x="236" y="718"/>
                  </a:cubicBezTo>
                  <a:cubicBezTo>
                    <a:pt x="285" y="798"/>
                    <a:pt x="348" y="870"/>
                    <a:pt x="422" y="929"/>
                  </a:cubicBezTo>
                  <a:cubicBezTo>
                    <a:pt x="439" y="945"/>
                    <a:pt x="456" y="960"/>
                    <a:pt x="472" y="975"/>
                  </a:cubicBezTo>
                  <a:cubicBezTo>
                    <a:pt x="588" y="1086"/>
                    <a:pt x="953" y="1380"/>
                    <a:pt x="969" y="1393"/>
                  </a:cubicBezTo>
                  <a:cubicBezTo>
                    <a:pt x="981" y="1403"/>
                    <a:pt x="999" y="1403"/>
                    <a:pt x="1011" y="1393"/>
                  </a:cubicBezTo>
                  <a:cubicBezTo>
                    <a:pt x="1027" y="1380"/>
                    <a:pt x="1392" y="1086"/>
                    <a:pt x="1508" y="975"/>
                  </a:cubicBezTo>
                  <a:cubicBezTo>
                    <a:pt x="1524" y="960"/>
                    <a:pt x="1541" y="945"/>
                    <a:pt x="1558" y="929"/>
                  </a:cubicBezTo>
                  <a:cubicBezTo>
                    <a:pt x="1632" y="870"/>
                    <a:pt x="1695" y="798"/>
                    <a:pt x="1744" y="718"/>
                  </a:cubicBezTo>
                  <a:cubicBezTo>
                    <a:pt x="1946" y="718"/>
                    <a:pt x="1946" y="718"/>
                    <a:pt x="1946" y="718"/>
                  </a:cubicBezTo>
                  <a:cubicBezTo>
                    <a:pt x="1965" y="718"/>
                    <a:pt x="1980" y="703"/>
                    <a:pt x="1980" y="684"/>
                  </a:cubicBezTo>
                  <a:cubicBezTo>
                    <a:pt x="1980" y="665"/>
                    <a:pt x="1965" y="650"/>
                    <a:pt x="1946" y="650"/>
                  </a:cubicBezTo>
                  <a:cubicBezTo>
                    <a:pt x="1775" y="650"/>
                    <a:pt x="1775" y="650"/>
                    <a:pt x="1775" y="650"/>
                  </a:cubicBezTo>
                  <a:cubicBezTo>
                    <a:pt x="1798" y="586"/>
                    <a:pt x="1810" y="519"/>
                    <a:pt x="1809" y="451"/>
                  </a:cubicBezTo>
                  <a:cubicBezTo>
                    <a:pt x="1809" y="173"/>
                    <a:pt x="1640" y="1"/>
                    <a:pt x="1368" y="1"/>
                  </a:cubicBezTo>
                  <a:close/>
                  <a:moveTo>
                    <a:pt x="239" y="451"/>
                  </a:moveTo>
                  <a:cubicBezTo>
                    <a:pt x="239" y="212"/>
                    <a:pt x="378" y="69"/>
                    <a:pt x="612" y="69"/>
                  </a:cubicBezTo>
                  <a:cubicBezTo>
                    <a:pt x="756" y="69"/>
                    <a:pt x="890" y="147"/>
                    <a:pt x="960" y="273"/>
                  </a:cubicBezTo>
                  <a:cubicBezTo>
                    <a:pt x="966" y="283"/>
                    <a:pt x="978" y="290"/>
                    <a:pt x="990" y="290"/>
                  </a:cubicBezTo>
                  <a:cubicBezTo>
                    <a:pt x="1002" y="290"/>
                    <a:pt x="1014" y="283"/>
                    <a:pt x="1020" y="273"/>
                  </a:cubicBezTo>
                  <a:cubicBezTo>
                    <a:pt x="1090" y="147"/>
                    <a:pt x="1224" y="69"/>
                    <a:pt x="1368" y="69"/>
                  </a:cubicBezTo>
                  <a:cubicBezTo>
                    <a:pt x="1602" y="69"/>
                    <a:pt x="1741" y="212"/>
                    <a:pt x="1741" y="451"/>
                  </a:cubicBezTo>
                  <a:cubicBezTo>
                    <a:pt x="1742" y="519"/>
                    <a:pt x="1728" y="587"/>
                    <a:pt x="1701" y="650"/>
                  </a:cubicBezTo>
                  <a:cubicBezTo>
                    <a:pt x="1502" y="650"/>
                    <a:pt x="1502" y="650"/>
                    <a:pt x="1502" y="650"/>
                  </a:cubicBezTo>
                  <a:cubicBezTo>
                    <a:pt x="1488" y="650"/>
                    <a:pt x="1476" y="658"/>
                    <a:pt x="1470" y="671"/>
                  </a:cubicBezTo>
                  <a:cubicBezTo>
                    <a:pt x="1432" y="538"/>
                    <a:pt x="1432" y="538"/>
                    <a:pt x="1432" y="538"/>
                  </a:cubicBezTo>
                  <a:cubicBezTo>
                    <a:pt x="1428" y="523"/>
                    <a:pt x="1415" y="513"/>
                    <a:pt x="1400" y="513"/>
                  </a:cubicBezTo>
                  <a:cubicBezTo>
                    <a:pt x="1400" y="513"/>
                    <a:pt x="1400" y="513"/>
                    <a:pt x="1400" y="513"/>
                  </a:cubicBezTo>
                  <a:cubicBezTo>
                    <a:pt x="1385" y="513"/>
                    <a:pt x="1371" y="523"/>
                    <a:pt x="1367" y="537"/>
                  </a:cubicBezTo>
                  <a:cubicBezTo>
                    <a:pt x="1303" y="751"/>
                    <a:pt x="1303" y="751"/>
                    <a:pt x="1303" y="751"/>
                  </a:cubicBezTo>
                  <a:cubicBezTo>
                    <a:pt x="1228" y="403"/>
                    <a:pt x="1228" y="403"/>
                    <a:pt x="1228" y="403"/>
                  </a:cubicBezTo>
                  <a:cubicBezTo>
                    <a:pt x="1225" y="388"/>
                    <a:pt x="1211" y="377"/>
                    <a:pt x="1195" y="376"/>
                  </a:cubicBezTo>
                  <a:cubicBezTo>
                    <a:pt x="1180" y="376"/>
                    <a:pt x="1166" y="387"/>
                    <a:pt x="1162" y="402"/>
                  </a:cubicBezTo>
                  <a:cubicBezTo>
                    <a:pt x="1100" y="650"/>
                    <a:pt x="1100" y="650"/>
                    <a:pt x="1100" y="650"/>
                  </a:cubicBezTo>
                  <a:cubicBezTo>
                    <a:pt x="922" y="650"/>
                    <a:pt x="922" y="650"/>
                    <a:pt x="922" y="650"/>
                  </a:cubicBezTo>
                  <a:cubicBezTo>
                    <a:pt x="908" y="650"/>
                    <a:pt x="895" y="658"/>
                    <a:pt x="890" y="671"/>
                  </a:cubicBezTo>
                  <a:cubicBezTo>
                    <a:pt x="852" y="538"/>
                    <a:pt x="852" y="538"/>
                    <a:pt x="852" y="538"/>
                  </a:cubicBezTo>
                  <a:cubicBezTo>
                    <a:pt x="848" y="523"/>
                    <a:pt x="835" y="513"/>
                    <a:pt x="820" y="513"/>
                  </a:cubicBezTo>
                  <a:cubicBezTo>
                    <a:pt x="804" y="512"/>
                    <a:pt x="790" y="522"/>
                    <a:pt x="787" y="537"/>
                  </a:cubicBezTo>
                  <a:cubicBezTo>
                    <a:pt x="722" y="751"/>
                    <a:pt x="722" y="751"/>
                    <a:pt x="722" y="751"/>
                  </a:cubicBezTo>
                  <a:cubicBezTo>
                    <a:pt x="648" y="403"/>
                    <a:pt x="648" y="403"/>
                    <a:pt x="648" y="403"/>
                  </a:cubicBezTo>
                  <a:cubicBezTo>
                    <a:pt x="645" y="388"/>
                    <a:pt x="631" y="377"/>
                    <a:pt x="615" y="376"/>
                  </a:cubicBezTo>
                  <a:cubicBezTo>
                    <a:pt x="599" y="376"/>
                    <a:pt x="585" y="387"/>
                    <a:pt x="581" y="402"/>
                  </a:cubicBezTo>
                  <a:cubicBezTo>
                    <a:pt x="520" y="650"/>
                    <a:pt x="520" y="650"/>
                    <a:pt x="520" y="650"/>
                  </a:cubicBezTo>
                  <a:cubicBezTo>
                    <a:pt x="279" y="650"/>
                    <a:pt x="279" y="650"/>
                    <a:pt x="279" y="650"/>
                  </a:cubicBezTo>
                  <a:cubicBezTo>
                    <a:pt x="252" y="587"/>
                    <a:pt x="238" y="519"/>
                    <a:pt x="239" y="451"/>
                  </a:cubicBezTo>
                  <a:close/>
                  <a:moveTo>
                    <a:pt x="1513" y="878"/>
                  </a:moveTo>
                  <a:cubicBezTo>
                    <a:pt x="1495" y="894"/>
                    <a:pt x="1477" y="910"/>
                    <a:pt x="1461" y="926"/>
                  </a:cubicBezTo>
                  <a:cubicBezTo>
                    <a:pt x="1363" y="1019"/>
                    <a:pt x="1072" y="1256"/>
                    <a:pt x="990" y="1322"/>
                  </a:cubicBezTo>
                  <a:cubicBezTo>
                    <a:pt x="908" y="1256"/>
                    <a:pt x="617" y="1019"/>
                    <a:pt x="519" y="926"/>
                  </a:cubicBezTo>
                  <a:cubicBezTo>
                    <a:pt x="503" y="910"/>
                    <a:pt x="485" y="894"/>
                    <a:pt x="467" y="878"/>
                  </a:cubicBezTo>
                  <a:cubicBezTo>
                    <a:pt x="410" y="831"/>
                    <a:pt x="360" y="777"/>
                    <a:pt x="317" y="718"/>
                  </a:cubicBezTo>
                  <a:cubicBezTo>
                    <a:pt x="546" y="718"/>
                    <a:pt x="546" y="718"/>
                    <a:pt x="546" y="718"/>
                  </a:cubicBezTo>
                  <a:cubicBezTo>
                    <a:pt x="562" y="718"/>
                    <a:pt x="576" y="707"/>
                    <a:pt x="579" y="692"/>
                  </a:cubicBezTo>
                  <a:cubicBezTo>
                    <a:pt x="612" y="562"/>
                    <a:pt x="612" y="562"/>
                    <a:pt x="612" y="562"/>
                  </a:cubicBezTo>
                  <a:cubicBezTo>
                    <a:pt x="684" y="896"/>
                    <a:pt x="684" y="896"/>
                    <a:pt x="684" y="896"/>
                  </a:cubicBezTo>
                  <a:cubicBezTo>
                    <a:pt x="687" y="911"/>
                    <a:pt x="700" y="922"/>
                    <a:pt x="716" y="923"/>
                  </a:cubicBezTo>
                  <a:cubicBezTo>
                    <a:pt x="731" y="923"/>
                    <a:pt x="745" y="913"/>
                    <a:pt x="750" y="898"/>
                  </a:cubicBezTo>
                  <a:cubicBezTo>
                    <a:pt x="819" y="669"/>
                    <a:pt x="819" y="669"/>
                    <a:pt x="819" y="669"/>
                  </a:cubicBezTo>
                  <a:cubicBezTo>
                    <a:pt x="855" y="795"/>
                    <a:pt x="855" y="795"/>
                    <a:pt x="855" y="795"/>
                  </a:cubicBezTo>
                  <a:cubicBezTo>
                    <a:pt x="859" y="810"/>
                    <a:pt x="872" y="820"/>
                    <a:pt x="887" y="820"/>
                  </a:cubicBezTo>
                  <a:cubicBezTo>
                    <a:pt x="902" y="820"/>
                    <a:pt x="915" y="811"/>
                    <a:pt x="920" y="797"/>
                  </a:cubicBezTo>
                  <a:cubicBezTo>
                    <a:pt x="946" y="718"/>
                    <a:pt x="946" y="718"/>
                    <a:pt x="946" y="718"/>
                  </a:cubicBezTo>
                  <a:cubicBezTo>
                    <a:pt x="1127" y="718"/>
                    <a:pt x="1127" y="718"/>
                    <a:pt x="1127" y="718"/>
                  </a:cubicBezTo>
                  <a:cubicBezTo>
                    <a:pt x="1142" y="718"/>
                    <a:pt x="1156" y="707"/>
                    <a:pt x="1160" y="692"/>
                  </a:cubicBezTo>
                  <a:cubicBezTo>
                    <a:pt x="1192" y="562"/>
                    <a:pt x="1192" y="562"/>
                    <a:pt x="1192" y="562"/>
                  </a:cubicBezTo>
                  <a:cubicBezTo>
                    <a:pt x="1264" y="896"/>
                    <a:pt x="1264" y="896"/>
                    <a:pt x="1264" y="896"/>
                  </a:cubicBezTo>
                  <a:cubicBezTo>
                    <a:pt x="1267" y="911"/>
                    <a:pt x="1280" y="922"/>
                    <a:pt x="1296" y="923"/>
                  </a:cubicBezTo>
                  <a:cubicBezTo>
                    <a:pt x="1297" y="923"/>
                    <a:pt x="1297" y="923"/>
                    <a:pt x="1297" y="923"/>
                  </a:cubicBezTo>
                  <a:cubicBezTo>
                    <a:pt x="1312" y="923"/>
                    <a:pt x="1326" y="913"/>
                    <a:pt x="1330" y="898"/>
                  </a:cubicBezTo>
                  <a:cubicBezTo>
                    <a:pt x="1399" y="669"/>
                    <a:pt x="1399" y="669"/>
                    <a:pt x="1399" y="669"/>
                  </a:cubicBezTo>
                  <a:cubicBezTo>
                    <a:pt x="1435" y="795"/>
                    <a:pt x="1435" y="795"/>
                    <a:pt x="1435" y="795"/>
                  </a:cubicBezTo>
                  <a:cubicBezTo>
                    <a:pt x="1439" y="810"/>
                    <a:pt x="1452" y="820"/>
                    <a:pt x="1467" y="820"/>
                  </a:cubicBezTo>
                  <a:cubicBezTo>
                    <a:pt x="1482" y="820"/>
                    <a:pt x="1495" y="811"/>
                    <a:pt x="1500" y="797"/>
                  </a:cubicBezTo>
                  <a:cubicBezTo>
                    <a:pt x="1527" y="718"/>
                    <a:pt x="1527" y="718"/>
                    <a:pt x="1527" y="718"/>
                  </a:cubicBezTo>
                  <a:cubicBezTo>
                    <a:pt x="1663" y="718"/>
                    <a:pt x="1663" y="718"/>
                    <a:pt x="1663" y="718"/>
                  </a:cubicBezTo>
                  <a:cubicBezTo>
                    <a:pt x="1620" y="777"/>
                    <a:pt x="1570" y="831"/>
                    <a:pt x="1513" y="8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IN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C7E6E1F-82C4-42E3-92D0-4D382030F0D8}"/>
                </a:ext>
              </a:extLst>
            </p:cNvPr>
            <p:cNvSpPr/>
            <p:nvPr/>
          </p:nvSpPr>
          <p:spPr>
            <a:xfrm>
              <a:off x="8103624" y="2771349"/>
              <a:ext cx="435321" cy="362767"/>
            </a:xfrm>
            <a:custGeom>
              <a:avLst/>
              <a:gdLst>
                <a:gd name="connsiteX0" fmla="*/ 399044 w 435321"/>
                <a:gd name="connsiteY0" fmla="*/ 54416 h 362767"/>
                <a:gd name="connsiteX1" fmla="*/ 308353 w 435321"/>
                <a:gd name="connsiteY1" fmla="*/ 54416 h 362767"/>
                <a:gd name="connsiteX2" fmla="*/ 308353 w 435321"/>
                <a:gd name="connsiteY2" fmla="*/ 36277 h 362767"/>
                <a:gd name="connsiteX3" fmla="*/ 272076 w 435321"/>
                <a:gd name="connsiteY3" fmla="*/ 0 h 362767"/>
                <a:gd name="connsiteX4" fmla="*/ 163245 w 435321"/>
                <a:gd name="connsiteY4" fmla="*/ 0 h 362767"/>
                <a:gd name="connsiteX5" fmla="*/ 126968 w 435321"/>
                <a:gd name="connsiteY5" fmla="*/ 36277 h 362767"/>
                <a:gd name="connsiteX6" fmla="*/ 126968 w 435321"/>
                <a:gd name="connsiteY6" fmla="*/ 54415 h 362767"/>
                <a:gd name="connsiteX7" fmla="*/ 36277 w 435321"/>
                <a:gd name="connsiteY7" fmla="*/ 54415 h 362767"/>
                <a:gd name="connsiteX8" fmla="*/ 0 w 435321"/>
                <a:gd name="connsiteY8" fmla="*/ 90692 h 362767"/>
                <a:gd name="connsiteX9" fmla="*/ 0 w 435321"/>
                <a:gd name="connsiteY9" fmla="*/ 326491 h 362767"/>
                <a:gd name="connsiteX10" fmla="*/ 36277 w 435321"/>
                <a:gd name="connsiteY10" fmla="*/ 362768 h 362767"/>
                <a:gd name="connsiteX11" fmla="*/ 399045 w 435321"/>
                <a:gd name="connsiteY11" fmla="*/ 362768 h 362767"/>
                <a:gd name="connsiteX12" fmla="*/ 435322 w 435321"/>
                <a:gd name="connsiteY12" fmla="*/ 326491 h 362767"/>
                <a:gd name="connsiteX13" fmla="*/ 435322 w 435321"/>
                <a:gd name="connsiteY13" fmla="*/ 90692 h 362767"/>
                <a:gd name="connsiteX14" fmla="*/ 399044 w 435321"/>
                <a:gd name="connsiteY14" fmla="*/ 54416 h 362767"/>
                <a:gd name="connsiteX15" fmla="*/ 145107 w 435321"/>
                <a:gd name="connsiteY15" fmla="*/ 36277 h 362767"/>
                <a:gd name="connsiteX16" fmla="*/ 163245 w 435321"/>
                <a:gd name="connsiteY16" fmla="*/ 18139 h 362767"/>
                <a:gd name="connsiteX17" fmla="*/ 272076 w 435321"/>
                <a:gd name="connsiteY17" fmla="*/ 18139 h 362767"/>
                <a:gd name="connsiteX18" fmla="*/ 290214 w 435321"/>
                <a:gd name="connsiteY18" fmla="*/ 36277 h 362767"/>
                <a:gd name="connsiteX19" fmla="*/ 290214 w 435321"/>
                <a:gd name="connsiteY19" fmla="*/ 54415 h 362767"/>
                <a:gd name="connsiteX20" fmla="*/ 145107 w 435321"/>
                <a:gd name="connsiteY20" fmla="*/ 54415 h 362767"/>
                <a:gd name="connsiteX21" fmla="*/ 145107 w 435321"/>
                <a:gd name="connsiteY21" fmla="*/ 36277 h 362767"/>
                <a:gd name="connsiteX22" fmla="*/ 417183 w 435321"/>
                <a:gd name="connsiteY22" fmla="*/ 326492 h 362767"/>
                <a:gd name="connsiteX23" fmla="*/ 399045 w 435321"/>
                <a:gd name="connsiteY23" fmla="*/ 344630 h 362767"/>
                <a:gd name="connsiteX24" fmla="*/ 36277 w 435321"/>
                <a:gd name="connsiteY24" fmla="*/ 344630 h 362767"/>
                <a:gd name="connsiteX25" fmla="*/ 18139 w 435321"/>
                <a:gd name="connsiteY25" fmla="*/ 326492 h 362767"/>
                <a:gd name="connsiteX26" fmla="*/ 18139 w 435321"/>
                <a:gd name="connsiteY26" fmla="*/ 90692 h 362767"/>
                <a:gd name="connsiteX27" fmla="*/ 36277 w 435321"/>
                <a:gd name="connsiteY27" fmla="*/ 72554 h 362767"/>
                <a:gd name="connsiteX28" fmla="*/ 399045 w 435321"/>
                <a:gd name="connsiteY28" fmla="*/ 72554 h 362767"/>
                <a:gd name="connsiteX29" fmla="*/ 417183 w 435321"/>
                <a:gd name="connsiteY29" fmla="*/ 90692 h 362767"/>
                <a:gd name="connsiteX30" fmla="*/ 417183 w 435321"/>
                <a:gd name="connsiteY30" fmla="*/ 326492 h 36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35321" h="362767">
                  <a:moveTo>
                    <a:pt x="399044" y="54416"/>
                  </a:moveTo>
                  <a:lnTo>
                    <a:pt x="308353" y="54416"/>
                  </a:lnTo>
                  <a:lnTo>
                    <a:pt x="308353" y="36277"/>
                  </a:lnTo>
                  <a:cubicBezTo>
                    <a:pt x="308353" y="16270"/>
                    <a:pt x="292083" y="0"/>
                    <a:pt x="272076" y="0"/>
                  </a:cubicBezTo>
                  <a:lnTo>
                    <a:pt x="163245" y="0"/>
                  </a:lnTo>
                  <a:cubicBezTo>
                    <a:pt x="143238" y="0"/>
                    <a:pt x="126968" y="16269"/>
                    <a:pt x="126968" y="36277"/>
                  </a:cubicBezTo>
                  <a:lnTo>
                    <a:pt x="126968" y="54415"/>
                  </a:lnTo>
                  <a:lnTo>
                    <a:pt x="36277" y="54415"/>
                  </a:lnTo>
                  <a:cubicBezTo>
                    <a:pt x="16269" y="54416"/>
                    <a:pt x="0" y="70685"/>
                    <a:pt x="0" y="90692"/>
                  </a:cubicBezTo>
                  <a:lnTo>
                    <a:pt x="0" y="326491"/>
                  </a:lnTo>
                  <a:cubicBezTo>
                    <a:pt x="0" y="346498"/>
                    <a:pt x="16269" y="362768"/>
                    <a:pt x="36277" y="362768"/>
                  </a:cubicBezTo>
                  <a:lnTo>
                    <a:pt x="399045" y="362768"/>
                  </a:lnTo>
                  <a:cubicBezTo>
                    <a:pt x="419052" y="362768"/>
                    <a:pt x="435322" y="346499"/>
                    <a:pt x="435322" y="326491"/>
                  </a:cubicBezTo>
                  <a:lnTo>
                    <a:pt x="435322" y="90692"/>
                  </a:lnTo>
                  <a:cubicBezTo>
                    <a:pt x="435321" y="70685"/>
                    <a:pt x="419052" y="54416"/>
                    <a:pt x="399044" y="54416"/>
                  </a:cubicBezTo>
                  <a:close/>
                  <a:moveTo>
                    <a:pt x="145107" y="36277"/>
                  </a:moveTo>
                  <a:cubicBezTo>
                    <a:pt x="145107" y="26278"/>
                    <a:pt x="153247" y="18139"/>
                    <a:pt x="163245" y="18139"/>
                  </a:cubicBezTo>
                  <a:lnTo>
                    <a:pt x="272076" y="18139"/>
                  </a:lnTo>
                  <a:cubicBezTo>
                    <a:pt x="282074" y="18139"/>
                    <a:pt x="290214" y="26278"/>
                    <a:pt x="290214" y="36277"/>
                  </a:cubicBezTo>
                  <a:lnTo>
                    <a:pt x="290214" y="54415"/>
                  </a:lnTo>
                  <a:lnTo>
                    <a:pt x="145107" y="54415"/>
                  </a:lnTo>
                  <a:lnTo>
                    <a:pt x="145107" y="36277"/>
                  </a:lnTo>
                  <a:close/>
                  <a:moveTo>
                    <a:pt x="417183" y="326492"/>
                  </a:moveTo>
                  <a:cubicBezTo>
                    <a:pt x="417183" y="336490"/>
                    <a:pt x="409044" y="344630"/>
                    <a:pt x="399045" y="344630"/>
                  </a:cubicBezTo>
                  <a:lnTo>
                    <a:pt x="36277" y="344630"/>
                  </a:lnTo>
                  <a:cubicBezTo>
                    <a:pt x="26278" y="344630"/>
                    <a:pt x="18139" y="336490"/>
                    <a:pt x="18139" y="326492"/>
                  </a:cubicBezTo>
                  <a:lnTo>
                    <a:pt x="18139" y="90692"/>
                  </a:lnTo>
                  <a:cubicBezTo>
                    <a:pt x="18139" y="80693"/>
                    <a:pt x="26278" y="72554"/>
                    <a:pt x="36277" y="72554"/>
                  </a:cubicBezTo>
                  <a:lnTo>
                    <a:pt x="399045" y="72554"/>
                  </a:lnTo>
                  <a:cubicBezTo>
                    <a:pt x="409044" y="72554"/>
                    <a:pt x="417183" y="80693"/>
                    <a:pt x="417183" y="90692"/>
                  </a:cubicBezTo>
                  <a:lnTo>
                    <a:pt x="417183" y="326492"/>
                  </a:lnTo>
                  <a:close/>
                </a:path>
              </a:pathLst>
            </a:custGeom>
            <a:grpFill/>
            <a:ln w="8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050"/>
            </a:p>
          </p:txBody>
        </p:sp>
      </p:grpSp>
      <p:pic>
        <p:nvPicPr>
          <p:cNvPr id="54" name="Graphic 53">
            <a:extLst>
              <a:ext uri="{FF2B5EF4-FFF2-40B4-BE49-F238E27FC236}">
                <a16:creationId xmlns:a16="http://schemas.microsoft.com/office/drawing/2014/main" id="{5B84B0B5-0C0F-4A51-9F83-95E3F08C97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5214" t="33360" r="20259" b="23866"/>
          <a:stretch/>
        </p:blipFill>
        <p:spPr>
          <a:xfrm>
            <a:off x="437939" y="566254"/>
            <a:ext cx="735153" cy="706193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C882BC7A-40DF-4E45-9505-EB7937B68112}"/>
              </a:ext>
            </a:extLst>
          </p:cNvPr>
          <p:cNvSpPr txBox="1"/>
          <p:nvPr/>
        </p:nvSpPr>
        <p:spPr>
          <a:xfrm>
            <a:off x="6923891" y="3234388"/>
            <a:ext cx="1292332" cy="324594"/>
          </a:xfrm>
          <a:prstGeom prst="roundRect">
            <a:avLst>
              <a:gd name="adj" fmla="val 50000"/>
            </a:avLst>
          </a:prstGeom>
          <a:solidFill>
            <a:srgbClr val="FFC305"/>
          </a:solidFill>
        </p:spPr>
        <p:txBody>
          <a:bodyPr wrap="square">
            <a:spAutoFit/>
          </a:bodyPr>
          <a:lstStyle/>
          <a:p>
            <a:pPr algn="ctr"/>
            <a:r>
              <a:rPr lang="en-US" sz="900" spc="225" dirty="0">
                <a:solidFill>
                  <a:srgbClr val="212121"/>
                </a:solidFill>
                <a:latin typeface="Arial" panose="020B0604020202020204" pitchFamily="34" charset="0"/>
                <a:ea typeface="Raleway Light"/>
                <a:cs typeface="Arial" panose="020B0604020202020204" pitchFamily="34" charset="0"/>
                <a:sym typeface="Raleway Light"/>
              </a:rPr>
              <a:t>Heading </a:t>
            </a:r>
            <a:endParaRPr lang="id-ID" sz="900" spc="225" dirty="0">
              <a:solidFill>
                <a:srgbClr val="212121"/>
              </a:solidFill>
              <a:latin typeface="Arial" panose="020B0604020202020204" pitchFamily="34" charset="0"/>
              <a:ea typeface="Raleway Light"/>
              <a:cs typeface="Arial" panose="020B0604020202020204" pitchFamily="34" charset="0"/>
              <a:sym typeface="Raleway Ligh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1881832-7A63-4A82-94B0-A7BA3442B6EA}"/>
              </a:ext>
            </a:extLst>
          </p:cNvPr>
          <p:cNvSpPr txBox="1"/>
          <p:nvPr/>
        </p:nvSpPr>
        <p:spPr>
          <a:xfrm>
            <a:off x="819808" y="927114"/>
            <a:ext cx="2800175" cy="813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6">
              <a:lnSpc>
                <a:spcPts val="2850"/>
              </a:lnSpc>
            </a:pPr>
            <a:r>
              <a:rPr lang="en-US" sz="2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Germany</a:t>
            </a:r>
            <a:endParaRPr lang="id-ID" sz="2400" b="1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766">
              <a:lnSpc>
                <a:spcPts val="2850"/>
              </a:lnSpc>
            </a:pPr>
            <a:r>
              <a:rPr lang="en-US" sz="2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Map</a:t>
            </a:r>
            <a:endParaRPr lang="id-ID" sz="2400" b="1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0B00AE3-97A5-46FB-A9CA-AB86CB837958}"/>
              </a:ext>
            </a:extLst>
          </p:cNvPr>
          <p:cNvCxnSpPr>
            <a:cxnSpLocks/>
          </p:cNvCxnSpPr>
          <p:nvPr/>
        </p:nvCxnSpPr>
        <p:spPr>
          <a:xfrm>
            <a:off x="901743" y="1523175"/>
            <a:ext cx="285115" cy="0"/>
          </a:xfrm>
          <a:prstGeom prst="line">
            <a:avLst/>
          </a:prstGeom>
          <a:ln w="57150" cap="rnd">
            <a:solidFill>
              <a:srgbClr val="FFC3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Google Shape;1903;p121">
            <a:extLst>
              <a:ext uri="{FF2B5EF4-FFF2-40B4-BE49-F238E27FC236}">
                <a16:creationId xmlns:a16="http://schemas.microsoft.com/office/drawing/2014/main" id="{9495B1F6-C8FB-43AC-98FA-AFB5DB811BE5}"/>
              </a:ext>
            </a:extLst>
          </p:cNvPr>
          <p:cNvSpPr/>
          <p:nvPr/>
        </p:nvSpPr>
        <p:spPr>
          <a:xfrm>
            <a:off x="1361548" y="2514932"/>
            <a:ext cx="2565517" cy="40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ts val="1350"/>
              </a:lnSpc>
            </a:pPr>
            <a:r>
              <a:rPr lang="en-US" sz="825" dirty="0">
                <a:solidFill>
                  <a:srgbClr val="212121"/>
                </a:solidFill>
                <a:latin typeface="Century Gothic" panose="020B0502020202020204" pitchFamily="34" charset="0"/>
                <a:cs typeface="Calibri"/>
                <a:sym typeface="Calibri"/>
              </a:rPr>
              <a:t>Structure is extremely important in presentation design and creation because it gives the</a:t>
            </a:r>
          </a:p>
        </p:txBody>
      </p:sp>
      <p:sp>
        <p:nvSpPr>
          <p:cNvPr id="85" name="Google Shape;1904;p121">
            <a:extLst>
              <a:ext uri="{FF2B5EF4-FFF2-40B4-BE49-F238E27FC236}">
                <a16:creationId xmlns:a16="http://schemas.microsoft.com/office/drawing/2014/main" id="{463C5288-19FD-411C-803B-4F867D79D704}"/>
              </a:ext>
            </a:extLst>
          </p:cNvPr>
          <p:cNvSpPr txBox="1"/>
          <p:nvPr/>
        </p:nvSpPr>
        <p:spPr>
          <a:xfrm>
            <a:off x="1361548" y="2307079"/>
            <a:ext cx="1804868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400" b="1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</a:defRPr>
            </a:lvl1pPr>
          </a:lstStyle>
          <a:p>
            <a:r>
              <a:rPr lang="id-ID" sz="1050" dirty="0">
                <a:sym typeface="Calibri"/>
              </a:rPr>
              <a:t>Structure is important 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FEEF3A1-0B61-4726-95E5-5B9FA963B2B1}"/>
              </a:ext>
            </a:extLst>
          </p:cNvPr>
          <p:cNvGrpSpPr/>
          <p:nvPr/>
        </p:nvGrpSpPr>
        <p:grpSpPr>
          <a:xfrm>
            <a:off x="5938988" y="2643951"/>
            <a:ext cx="205780" cy="205780"/>
            <a:chOff x="7439103" y="2621304"/>
            <a:chExt cx="274373" cy="274373"/>
          </a:xfrm>
          <a:solidFill>
            <a:srgbClr val="00A898"/>
          </a:solidFill>
        </p:grpSpPr>
        <p:sp>
          <p:nvSpPr>
            <p:cNvPr id="88" name="Teardrop 87">
              <a:extLst>
                <a:ext uri="{FF2B5EF4-FFF2-40B4-BE49-F238E27FC236}">
                  <a16:creationId xmlns:a16="http://schemas.microsoft.com/office/drawing/2014/main" id="{D4C748FE-3B61-4BB5-A673-EF904A41F46B}"/>
                </a:ext>
              </a:extLst>
            </p:cNvPr>
            <p:cNvSpPr/>
            <p:nvPr/>
          </p:nvSpPr>
          <p:spPr>
            <a:xfrm rot="8100000">
              <a:off x="7439103" y="2621304"/>
              <a:ext cx="274373" cy="274373"/>
            </a:xfrm>
            <a:prstGeom prst="teardrop">
              <a:avLst>
                <a:gd name="adj" fmla="val 1700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56C905A8-E541-4543-9310-F4631C00B559}"/>
                </a:ext>
              </a:extLst>
            </p:cNvPr>
            <p:cNvSpPr/>
            <p:nvPr/>
          </p:nvSpPr>
          <p:spPr>
            <a:xfrm>
              <a:off x="7500421" y="2689574"/>
              <a:ext cx="134482" cy="13448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90" name="Google Shape;4051;p152">
            <a:extLst>
              <a:ext uri="{FF2B5EF4-FFF2-40B4-BE49-F238E27FC236}">
                <a16:creationId xmlns:a16="http://schemas.microsoft.com/office/drawing/2014/main" id="{BDF1B031-2CBD-444B-8CAA-89CDF0C8EB2A}"/>
              </a:ext>
            </a:extLst>
          </p:cNvPr>
          <p:cNvSpPr/>
          <p:nvPr/>
        </p:nvSpPr>
        <p:spPr>
          <a:xfrm>
            <a:off x="6039093" y="2450573"/>
            <a:ext cx="647282" cy="919347"/>
          </a:xfrm>
          <a:custGeom>
            <a:avLst/>
            <a:gdLst/>
            <a:ahLst/>
            <a:cxnLst/>
            <a:rect l="0" t="0" r="0" b="0"/>
            <a:pathLst>
              <a:path w="21600" h="21600" extrusionOk="0">
                <a:moveTo>
                  <a:pt x="9492" y="21600"/>
                </a:moveTo>
                <a:cubicBezTo>
                  <a:pt x="9430" y="21600"/>
                  <a:pt x="9401" y="21580"/>
                  <a:pt x="9372" y="21560"/>
                </a:cubicBezTo>
                <a:cubicBezTo>
                  <a:pt x="9309" y="21536"/>
                  <a:pt x="9309" y="21453"/>
                  <a:pt x="9309" y="21369"/>
                </a:cubicBezTo>
                <a:cubicBezTo>
                  <a:pt x="9338" y="21199"/>
                  <a:pt x="9338" y="21199"/>
                  <a:pt x="9338" y="21199"/>
                </a:cubicBezTo>
                <a:cubicBezTo>
                  <a:pt x="9338" y="20924"/>
                  <a:pt x="9338" y="20881"/>
                  <a:pt x="9554" y="20861"/>
                </a:cubicBezTo>
                <a:cubicBezTo>
                  <a:pt x="9583" y="20861"/>
                  <a:pt x="9612" y="20861"/>
                  <a:pt x="9646" y="20861"/>
                </a:cubicBezTo>
                <a:cubicBezTo>
                  <a:pt x="9795" y="20841"/>
                  <a:pt x="9949" y="20734"/>
                  <a:pt x="9920" y="20670"/>
                </a:cubicBezTo>
                <a:cubicBezTo>
                  <a:pt x="9920" y="20627"/>
                  <a:pt x="9857" y="20627"/>
                  <a:pt x="9795" y="20627"/>
                </a:cubicBezTo>
                <a:cubicBezTo>
                  <a:pt x="9463" y="20627"/>
                  <a:pt x="9309" y="20586"/>
                  <a:pt x="9251" y="20436"/>
                </a:cubicBezTo>
                <a:cubicBezTo>
                  <a:pt x="9127" y="20480"/>
                  <a:pt x="8915" y="20523"/>
                  <a:pt x="8703" y="20523"/>
                </a:cubicBezTo>
                <a:cubicBezTo>
                  <a:pt x="8458" y="20523"/>
                  <a:pt x="8155" y="20459"/>
                  <a:pt x="8093" y="20162"/>
                </a:cubicBezTo>
                <a:cubicBezTo>
                  <a:pt x="8064" y="20055"/>
                  <a:pt x="8030" y="19971"/>
                  <a:pt x="8030" y="19908"/>
                </a:cubicBezTo>
                <a:cubicBezTo>
                  <a:pt x="7939" y="19547"/>
                  <a:pt x="7939" y="19506"/>
                  <a:pt x="7756" y="19506"/>
                </a:cubicBezTo>
                <a:cubicBezTo>
                  <a:pt x="7756" y="19506"/>
                  <a:pt x="7727" y="19506"/>
                  <a:pt x="7698" y="19506"/>
                </a:cubicBezTo>
                <a:cubicBezTo>
                  <a:pt x="7574" y="19527"/>
                  <a:pt x="7453" y="19547"/>
                  <a:pt x="7391" y="19610"/>
                </a:cubicBezTo>
                <a:cubicBezTo>
                  <a:pt x="7333" y="19697"/>
                  <a:pt x="7304" y="19824"/>
                  <a:pt x="7362" y="19971"/>
                </a:cubicBezTo>
                <a:cubicBezTo>
                  <a:pt x="7424" y="20142"/>
                  <a:pt x="7391" y="20309"/>
                  <a:pt x="7271" y="20396"/>
                </a:cubicBezTo>
                <a:cubicBezTo>
                  <a:pt x="7212" y="20459"/>
                  <a:pt x="7121" y="20480"/>
                  <a:pt x="7026" y="20480"/>
                </a:cubicBezTo>
                <a:cubicBezTo>
                  <a:pt x="6967" y="20480"/>
                  <a:pt x="6905" y="20480"/>
                  <a:pt x="6847" y="20459"/>
                </a:cubicBezTo>
                <a:cubicBezTo>
                  <a:pt x="6693" y="20396"/>
                  <a:pt x="6540" y="20246"/>
                  <a:pt x="6390" y="20098"/>
                </a:cubicBezTo>
                <a:cubicBezTo>
                  <a:pt x="6237" y="19951"/>
                  <a:pt x="6087" y="19801"/>
                  <a:pt x="5963" y="19801"/>
                </a:cubicBezTo>
                <a:cubicBezTo>
                  <a:pt x="5689" y="19864"/>
                  <a:pt x="5689" y="19864"/>
                  <a:pt x="5689" y="19864"/>
                </a:cubicBezTo>
                <a:cubicBezTo>
                  <a:pt x="5660" y="19844"/>
                  <a:pt x="5660" y="19844"/>
                  <a:pt x="5660" y="19844"/>
                </a:cubicBezTo>
                <a:cubicBezTo>
                  <a:pt x="5630" y="19801"/>
                  <a:pt x="5568" y="19717"/>
                  <a:pt x="5535" y="19654"/>
                </a:cubicBezTo>
                <a:cubicBezTo>
                  <a:pt x="5506" y="19527"/>
                  <a:pt x="5415" y="19379"/>
                  <a:pt x="5265" y="19273"/>
                </a:cubicBezTo>
                <a:cubicBezTo>
                  <a:pt x="5082" y="19189"/>
                  <a:pt x="5020" y="19062"/>
                  <a:pt x="5049" y="18871"/>
                </a:cubicBezTo>
                <a:cubicBezTo>
                  <a:pt x="5082" y="18701"/>
                  <a:pt x="5232" y="18640"/>
                  <a:pt x="5568" y="18597"/>
                </a:cubicBezTo>
                <a:cubicBezTo>
                  <a:pt x="5722" y="18574"/>
                  <a:pt x="5751" y="18533"/>
                  <a:pt x="5809" y="18447"/>
                </a:cubicBezTo>
                <a:cubicBezTo>
                  <a:pt x="5842" y="18386"/>
                  <a:pt x="5871" y="18322"/>
                  <a:pt x="5992" y="18236"/>
                </a:cubicBezTo>
                <a:cubicBezTo>
                  <a:pt x="6025" y="18193"/>
                  <a:pt x="6087" y="18152"/>
                  <a:pt x="6116" y="18132"/>
                </a:cubicBezTo>
                <a:lnTo>
                  <a:pt x="6025" y="18109"/>
                </a:lnTo>
                <a:cubicBezTo>
                  <a:pt x="5900" y="18109"/>
                  <a:pt x="5809" y="18068"/>
                  <a:pt x="5751" y="18025"/>
                </a:cubicBezTo>
                <a:cubicBezTo>
                  <a:pt x="5689" y="18005"/>
                  <a:pt x="5630" y="17982"/>
                  <a:pt x="5568" y="17961"/>
                </a:cubicBezTo>
                <a:cubicBezTo>
                  <a:pt x="5385" y="17941"/>
                  <a:pt x="5356" y="17771"/>
                  <a:pt x="5323" y="17644"/>
                </a:cubicBezTo>
                <a:cubicBezTo>
                  <a:pt x="5323" y="17624"/>
                  <a:pt x="5294" y="17580"/>
                  <a:pt x="5294" y="17560"/>
                </a:cubicBezTo>
                <a:cubicBezTo>
                  <a:pt x="5294" y="17517"/>
                  <a:pt x="5294" y="17453"/>
                  <a:pt x="5294" y="17390"/>
                </a:cubicBezTo>
                <a:cubicBezTo>
                  <a:pt x="5294" y="17306"/>
                  <a:pt x="5294" y="17222"/>
                  <a:pt x="5232" y="17156"/>
                </a:cubicBezTo>
                <a:cubicBezTo>
                  <a:pt x="5203" y="17136"/>
                  <a:pt x="5174" y="17136"/>
                  <a:pt x="5140" y="17115"/>
                </a:cubicBezTo>
                <a:cubicBezTo>
                  <a:pt x="5082" y="17092"/>
                  <a:pt x="5020" y="17072"/>
                  <a:pt x="4991" y="16988"/>
                </a:cubicBezTo>
                <a:cubicBezTo>
                  <a:pt x="4900" y="16818"/>
                  <a:pt x="4958" y="16544"/>
                  <a:pt x="4991" y="16353"/>
                </a:cubicBezTo>
                <a:cubicBezTo>
                  <a:pt x="4991" y="16226"/>
                  <a:pt x="4900" y="16162"/>
                  <a:pt x="4775" y="16079"/>
                </a:cubicBezTo>
                <a:cubicBezTo>
                  <a:pt x="4717" y="16035"/>
                  <a:pt x="4655" y="15992"/>
                  <a:pt x="4592" y="15931"/>
                </a:cubicBezTo>
                <a:cubicBezTo>
                  <a:pt x="4501" y="15825"/>
                  <a:pt x="4410" y="15761"/>
                  <a:pt x="4289" y="15698"/>
                </a:cubicBezTo>
                <a:cubicBezTo>
                  <a:pt x="4227" y="15654"/>
                  <a:pt x="4198" y="15634"/>
                  <a:pt x="4140" y="15591"/>
                </a:cubicBezTo>
                <a:cubicBezTo>
                  <a:pt x="4078" y="15550"/>
                  <a:pt x="3986" y="15527"/>
                  <a:pt x="3895" y="15527"/>
                </a:cubicBezTo>
                <a:cubicBezTo>
                  <a:pt x="3774" y="15527"/>
                  <a:pt x="3683" y="15550"/>
                  <a:pt x="3592" y="15550"/>
                </a:cubicBezTo>
                <a:cubicBezTo>
                  <a:pt x="3558" y="15570"/>
                  <a:pt x="3558" y="15570"/>
                  <a:pt x="3558" y="15570"/>
                </a:cubicBezTo>
                <a:cubicBezTo>
                  <a:pt x="3438" y="15570"/>
                  <a:pt x="3164" y="15654"/>
                  <a:pt x="2952" y="15718"/>
                </a:cubicBezTo>
                <a:cubicBezTo>
                  <a:pt x="2645" y="15781"/>
                  <a:pt x="2645" y="15781"/>
                  <a:pt x="2645" y="15781"/>
                </a:cubicBezTo>
                <a:cubicBezTo>
                  <a:pt x="2433" y="15845"/>
                  <a:pt x="2342" y="15868"/>
                  <a:pt x="2192" y="15952"/>
                </a:cubicBezTo>
                <a:cubicBezTo>
                  <a:pt x="2101" y="15992"/>
                  <a:pt x="2010" y="16015"/>
                  <a:pt x="1914" y="16035"/>
                </a:cubicBezTo>
                <a:cubicBezTo>
                  <a:pt x="1827" y="16056"/>
                  <a:pt x="1736" y="16079"/>
                  <a:pt x="1611" y="16142"/>
                </a:cubicBezTo>
                <a:cubicBezTo>
                  <a:pt x="1582" y="16142"/>
                  <a:pt x="1582" y="16142"/>
                  <a:pt x="1582" y="16142"/>
                </a:cubicBezTo>
                <a:cubicBezTo>
                  <a:pt x="1582" y="16142"/>
                  <a:pt x="1370" y="16162"/>
                  <a:pt x="1188" y="16162"/>
                </a:cubicBezTo>
                <a:cubicBezTo>
                  <a:pt x="1063" y="16162"/>
                  <a:pt x="972" y="16162"/>
                  <a:pt x="913" y="16142"/>
                </a:cubicBezTo>
                <a:cubicBezTo>
                  <a:pt x="698" y="16079"/>
                  <a:pt x="639" y="15888"/>
                  <a:pt x="577" y="15698"/>
                </a:cubicBezTo>
                <a:cubicBezTo>
                  <a:pt x="519" y="15570"/>
                  <a:pt x="424" y="15550"/>
                  <a:pt x="274" y="15507"/>
                </a:cubicBezTo>
                <a:cubicBezTo>
                  <a:pt x="245" y="15487"/>
                  <a:pt x="183" y="15487"/>
                  <a:pt x="154" y="15464"/>
                </a:cubicBezTo>
                <a:cubicBezTo>
                  <a:pt x="62" y="15443"/>
                  <a:pt x="29" y="15400"/>
                  <a:pt x="0" y="15337"/>
                </a:cubicBezTo>
                <a:cubicBezTo>
                  <a:pt x="0" y="15233"/>
                  <a:pt x="120" y="15106"/>
                  <a:pt x="245" y="15019"/>
                </a:cubicBezTo>
                <a:cubicBezTo>
                  <a:pt x="332" y="14955"/>
                  <a:pt x="394" y="14955"/>
                  <a:pt x="457" y="14955"/>
                </a:cubicBezTo>
                <a:cubicBezTo>
                  <a:pt x="486" y="14955"/>
                  <a:pt x="486" y="14955"/>
                  <a:pt x="486" y="14935"/>
                </a:cubicBezTo>
                <a:cubicBezTo>
                  <a:pt x="519" y="14915"/>
                  <a:pt x="519" y="14892"/>
                  <a:pt x="548" y="14851"/>
                </a:cubicBezTo>
                <a:cubicBezTo>
                  <a:pt x="548" y="14788"/>
                  <a:pt x="610" y="14681"/>
                  <a:pt x="639" y="14638"/>
                </a:cubicBezTo>
                <a:cubicBezTo>
                  <a:pt x="669" y="14618"/>
                  <a:pt x="698" y="14597"/>
                  <a:pt x="789" y="14597"/>
                </a:cubicBezTo>
                <a:cubicBezTo>
                  <a:pt x="851" y="14597"/>
                  <a:pt x="943" y="14618"/>
                  <a:pt x="1034" y="14638"/>
                </a:cubicBezTo>
                <a:cubicBezTo>
                  <a:pt x="1096" y="14661"/>
                  <a:pt x="1154" y="14681"/>
                  <a:pt x="1217" y="14681"/>
                </a:cubicBezTo>
                <a:cubicBezTo>
                  <a:pt x="1246" y="14701"/>
                  <a:pt x="1308" y="14701"/>
                  <a:pt x="1337" y="14701"/>
                </a:cubicBezTo>
                <a:cubicBezTo>
                  <a:pt x="1370" y="14701"/>
                  <a:pt x="1370" y="14661"/>
                  <a:pt x="1370" y="14638"/>
                </a:cubicBezTo>
                <a:cubicBezTo>
                  <a:pt x="1399" y="14514"/>
                  <a:pt x="1337" y="14450"/>
                  <a:pt x="1279" y="14427"/>
                </a:cubicBezTo>
                <a:cubicBezTo>
                  <a:pt x="1246" y="14427"/>
                  <a:pt x="1246" y="14427"/>
                  <a:pt x="1246" y="14427"/>
                </a:cubicBezTo>
                <a:cubicBezTo>
                  <a:pt x="1154" y="14407"/>
                  <a:pt x="1005" y="14363"/>
                  <a:pt x="880" y="14280"/>
                </a:cubicBezTo>
                <a:cubicBezTo>
                  <a:pt x="822" y="14236"/>
                  <a:pt x="822" y="14216"/>
                  <a:pt x="822" y="14196"/>
                </a:cubicBezTo>
                <a:cubicBezTo>
                  <a:pt x="822" y="14109"/>
                  <a:pt x="943" y="14046"/>
                  <a:pt x="1096" y="13962"/>
                </a:cubicBezTo>
                <a:cubicBezTo>
                  <a:pt x="1125" y="13942"/>
                  <a:pt x="1188" y="13919"/>
                  <a:pt x="1217" y="13899"/>
                </a:cubicBezTo>
                <a:cubicBezTo>
                  <a:pt x="1279" y="13855"/>
                  <a:pt x="1370" y="13815"/>
                  <a:pt x="1428" y="13771"/>
                </a:cubicBezTo>
                <a:cubicBezTo>
                  <a:pt x="1520" y="13731"/>
                  <a:pt x="1611" y="13688"/>
                  <a:pt x="1673" y="13624"/>
                </a:cubicBezTo>
                <a:cubicBezTo>
                  <a:pt x="1736" y="13581"/>
                  <a:pt x="1794" y="13561"/>
                  <a:pt x="1856" y="13561"/>
                </a:cubicBezTo>
                <a:cubicBezTo>
                  <a:pt x="1914" y="13561"/>
                  <a:pt x="2010" y="13601"/>
                  <a:pt x="2101" y="13644"/>
                </a:cubicBezTo>
                <a:cubicBezTo>
                  <a:pt x="2130" y="13665"/>
                  <a:pt x="2192" y="13688"/>
                  <a:pt x="2251" y="13708"/>
                </a:cubicBezTo>
                <a:cubicBezTo>
                  <a:pt x="2280" y="13731"/>
                  <a:pt x="2313" y="13731"/>
                  <a:pt x="2342" y="13731"/>
                </a:cubicBezTo>
                <a:cubicBezTo>
                  <a:pt x="2371" y="13731"/>
                  <a:pt x="2404" y="13731"/>
                  <a:pt x="2433" y="13708"/>
                </a:cubicBezTo>
                <a:cubicBezTo>
                  <a:pt x="2462" y="13665"/>
                  <a:pt x="2496" y="13601"/>
                  <a:pt x="2462" y="13538"/>
                </a:cubicBezTo>
                <a:cubicBezTo>
                  <a:pt x="2462" y="13497"/>
                  <a:pt x="2433" y="13497"/>
                  <a:pt x="2371" y="13497"/>
                </a:cubicBezTo>
                <a:cubicBezTo>
                  <a:pt x="2313" y="13477"/>
                  <a:pt x="2221" y="13477"/>
                  <a:pt x="2192" y="13390"/>
                </a:cubicBezTo>
                <a:cubicBezTo>
                  <a:pt x="2192" y="13370"/>
                  <a:pt x="2192" y="13327"/>
                  <a:pt x="2221" y="13307"/>
                </a:cubicBezTo>
                <a:cubicBezTo>
                  <a:pt x="2280" y="13243"/>
                  <a:pt x="2404" y="13223"/>
                  <a:pt x="2525" y="13223"/>
                </a:cubicBezTo>
                <a:cubicBezTo>
                  <a:pt x="2587" y="13223"/>
                  <a:pt x="2678" y="13223"/>
                  <a:pt x="2799" y="13263"/>
                </a:cubicBezTo>
                <a:cubicBezTo>
                  <a:pt x="2828" y="13283"/>
                  <a:pt x="2861" y="13307"/>
                  <a:pt x="2890" y="13307"/>
                </a:cubicBezTo>
                <a:cubicBezTo>
                  <a:pt x="2952" y="13307"/>
                  <a:pt x="2981" y="13243"/>
                  <a:pt x="3010" y="13136"/>
                </a:cubicBezTo>
                <a:cubicBezTo>
                  <a:pt x="3044" y="12989"/>
                  <a:pt x="2952" y="12842"/>
                  <a:pt x="2890" y="12778"/>
                </a:cubicBezTo>
                <a:cubicBezTo>
                  <a:pt x="2828" y="12735"/>
                  <a:pt x="2799" y="12715"/>
                  <a:pt x="2770" y="12691"/>
                </a:cubicBezTo>
                <a:cubicBezTo>
                  <a:pt x="2707" y="12651"/>
                  <a:pt x="2678" y="12628"/>
                  <a:pt x="2616" y="12544"/>
                </a:cubicBezTo>
                <a:cubicBezTo>
                  <a:pt x="2587" y="12501"/>
                  <a:pt x="2587" y="12460"/>
                  <a:pt x="2558" y="12417"/>
                </a:cubicBezTo>
                <a:cubicBezTo>
                  <a:pt x="2558" y="12354"/>
                  <a:pt x="2525" y="12313"/>
                  <a:pt x="2462" y="12270"/>
                </a:cubicBezTo>
                <a:cubicBezTo>
                  <a:pt x="2404" y="12227"/>
                  <a:pt x="2404" y="12227"/>
                  <a:pt x="2404" y="12227"/>
                </a:cubicBezTo>
                <a:cubicBezTo>
                  <a:pt x="2280" y="12143"/>
                  <a:pt x="2159" y="12036"/>
                  <a:pt x="1885" y="12036"/>
                </a:cubicBezTo>
                <a:cubicBezTo>
                  <a:pt x="1765" y="12016"/>
                  <a:pt x="1673" y="11996"/>
                  <a:pt x="1644" y="11952"/>
                </a:cubicBezTo>
                <a:cubicBezTo>
                  <a:pt x="1611" y="11889"/>
                  <a:pt x="1673" y="11845"/>
                  <a:pt x="1765" y="11782"/>
                </a:cubicBezTo>
                <a:cubicBezTo>
                  <a:pt x="1827" y="11762"/>
                  <a:pt x="1827" y="11762"/>
                  <a:pt x="1827" y="11762"/>
                </a:cubicBezTo>
                <a:cubicBezTo>
                  <a:pt x="1947" y="11678"/>
                  <a:pt x="1947" y="11635"/>
                  <a:pt x="1976" y="11551"/>
                </a:cubicBezTo>
                <a:cubicBezTo>
                  <a:pt x="1976" y="11528"/>
                  <a:pt x="1976" y="11487"/>
                  <a:pt x="1976" y="11464"/>
                </a:cubicBezTo>
                <a:cubicBezTo>
                  <a:pt x="2010" y="11380"/>
                  <a:pt x="1947" y="11297"/>
                  <a:pt x="1914" y="11233"/>
                </a:cubicBezTo>
                <a:cubicBezTo>
                  <a:pt x="1885" y="11170"/>
                  <a:pt x="1856" y="11126"/>
                  <a:pt x="1827" y="11063"/>
                </a:cubicBezTo>
                <a:cubicBezTo>
                  <a:pt x="1794" y="10916"/>
                  <a:pt x="1947" y="10829"/>
                  <a:pt x="2039" y="10745"/>
                </a:cubicBezTo>
                <a:cubicBezTo>
                  <a:pt x="2068" y="10725"/>
                  <a:pt x="2101" y="10705"/>
                  <a:pt x="2130" y="10682"/>
                </a:cubicBezTo>
                <a:cubicBezTo>
                  <a:pt x="2221" y="10598"/>
                  <a:pt x="2342" y="10491"/>
                  <a:pt x="2525" y="10491"/>
                </a:cubicBezTo>
                <a:cubicBezTo>
                  <a:pt x="2558" y="10491"/>
                  <a:pt x="2558" y="10491"/>
                  <a:pt x="2587" y="10491"/>
                </a:cubicBezTo>
                <a:cubicBezTo>
                  <a:pt x="2707" y="10514"/>
                  <a:pt x="2770" y="10555"/>
                  <a:pt x="2828" y="10598"/>
                </a:cubicBezTo>
                <a:cubicBezTo>
                  <a:pt x="2861" y="10641"/>
                  <a:pt x="2919" y="10682"/>
                  <a:pt x="2981" y="10682"/>
                </a:cubicBezTo>
                <a:cubicBezTo>
                  <a:pt x="3073" y="10682"/>
                  <a:pt x="3193" y="10534"/>
                  <a:pt x="3255" y="10427"/>
                </a:cubicBezTo>
                <a:cubicBezTo>
                  <a:pt x="3318" y="10364"/>
                  <a:pt x="3347" y="10324"/>
                  <a:pt x="3376" y="10300"/>
                </a:cubicBezTo>
                <a:cubicBezTo>
                  <a:pt x="3496" y="10133"/>
                  <a:pt x="3347" y="9859"/>
                  <a:pt x="3226" y="9688"/>
                </a:cubicBezTo>
                <a:cubicBezTo>
                  <a:pt x="3102" y="9561"/>
                  <a:pt x="3102" y="9434"/>
                  <a:pt x="3102" y="9307"/>
                </a:cubicBezTo>
                <a:cubicBezTo>
                  <a:pt x="3102" y="9287"/>
                  <a:pt x="3102" y="9287"/>
                  <a:pt x="3102" y="9287"/>
                </a:cubicBezTo>
                <a:cubicBezTo>
                  <a:pt x="3193" y="9200"/>
                  <a:pt x="3255" y="9137"/>
                  <a:pt x="3347" y="9053"/>
                </a:cubicBezTo>
                <a:cubicBezTo>
                  <a:pt x="3467" y="8926"/>
                  <a:pt x="3467" y="8862"/>
                  <a:pt x="3438" y="8735"/>
                </a:cubicBezTo>
                <a:cubicBezTo>
                  <a:pt x="3409" y="8692"/>
                  <a:pt x="3409" y="8652"/>
                  <a:pt x="3409" y="8608"/>
                </a:cubicBezTo>
                <a:cubicBezTo>
                  <a:pt x="3376" y="8504"/>
                  <a:pt x="3347" y="8481"/>
                  <a:pt x="3318" y="8461"/>
                </a:cubicBezTo>
                <a:cubicBezTo>
                  <a:pt x="3284" y="8418"/>
                  <a:pt x="3226" y="8397"/>
                  <a:pt x="3226" y="8314"/>
                </a:cubicBezTo>
                <a:cubicBezTo>
                  <a:pt x="3193" y="8187"/>
                  <a:pt x="3284" y="8143"/>
                  <a:pt x="3376" y="8100"/>
                </a:cubicBezTo>
                <a:cubicBezTo>
                  <a:pt x="3438" y="8080"/>
                  <a:pt x="3496" y="8060"/>
                  <a:pt x="3529" y="8016"/>
                </a:cubicBezTo>
                <a:cubicBezTo>
                  <a:pt x="3650" y="7869"/>
                  <a:pt x="3774" y="7826"/>
                  <a:pt x="3986" y="7742"/>
                </a:cubicBezTo>
                <a:cubicBezTo>
                  <a:pt x="4078" y="7719"/>
                  <a:pt x="4078" y="7719"/>
                  <a:pt x="4078" y="7719"/>
                </a:cubicBezTo>
                <a:cubicBezTo>
                  <a:pt x="4260" y="7655"/>
                  <a:pt x="4289" y="7615"/>
                  <a:pt x="4318" y="7508"/>
                </a:cubicBezTo>
                <a:cubicBezTo>
                  <a:pt x="4352" y="7468"/>
                  <a:pt x="4352" y="7444"/>
                  <a:pt x="4381" y="7404"/>
                </a:cubicBezTo>
                <a:cubicBezTo>
                  <a:pt x="4410" y="7338"/>
                  <a:pt x="4472" y="7274"/>
                  <a:pt x="4563" y="7274"/>
                </a:cubicBezTo>
                <a:cubicBezTo>
                  <a:pt x="4655" y="7274"/>
                  <a:pt x="4717" y="7338"/>
                  <a:pt x="4775" y="7424"/>
                </a:cubicBezTo>
                <a:cubicBezTo>
                  <a:pt x="4866" y="7508"/>
                  <a:pt x="4900" y="7551"/>
                  <a:pt x="5049" y="7551"/>
                </a:cubicBezTo>
                <a:cubicBezTo>
                  <a:pt x="5111" y="7551"/>
                  <a:pt x="5174" y="7528"/>
                  <a:pt x="5265" y="7528"/>
                </a:cubicBezTo>
                <a:cubicBezTo>
                  <a:pt x="5535" y="7468"/>
                  <a:pt x="5535" y="7444"/>
                  <a:pt x="5597" y="7381"/>
                </a:cubicBezTo>
                <a:cubicBezTo>
                  <a:pt x="5597" y="7361"/>
                  <a:pt x="5630" y="7317"/>
                  <a:pt x="5660" y="7274"/>
                </a:cubicBezTo>
                <a:cubicBezTo>
                  <a:pt x="5780" y="7127"/>
                  <a:pt x="5809" y="7107"/>
                  <a:pt x="5934" y="7063"/>
                </a:cubicBezTo>
                <a:cubicBezTo>
                  <a:pt x="5963" y="7043"/>
                  <a:pt x="5992" y="7023"/>
                  <a:pt x="6025" y="7023"/>
                </a:cubicBezTo>
                <a:cubicBezTo>
                  <a:pt x="6116" y="6980"/>
                  <a:pt x="6116" y="6959"/>
                  <a:pt x="6116" y="6959"/>
                </a:cubicBezTo>
                <a:lnTo>
                  <a:pt x="6116" y="6936"/>
                </a:lnTo>
                <a:cubicBezTo>
                  <a:pt x="6087" y="6916"/>
                  <a:pt x="6087" y="6853"/>
                  <a:pt x="6087" y="6769"/>
                </a:cubicBezTo>
                <a:cubicBezTo>
                  <a:pt x="6087" y="6642"/>
                  <a:pt x="6145" y="6598"/>
                  <a:pt x="6237" y="6535"/>
                </a:cubicBezTo>
                <a:cubicBezTo>
                  <a:pt x="6266" y="6515"/>
                  <a:pt x="6328" y="6471"/>
                  <a:pt x="6357" y="6408"/>
                </a:cubicBezTo>
                <a:cubicBezTo>
                  <a:pt x="6448" y="6301"/>
                  <a:pt x="6540" y="6261"/>
                  <a:pt x="6602" y="6217"/>
                </a:cubicBezTo>
                <a:cubicBezTo>
                  <a:pt x="6664" y="6197"/>
                  <a:pt x="6693" y="6174"/>
                  <a:pt x="6756" y="6133"/>
                </a:cubicBezTo>
                <a:lnTo>
                  <a:pt x="6847" y="6070"/>
                </a:lnTo>
                <a:cubicBezTo>
                  <a:pt x="6847" y="6070"/>
                  <a:pt x="6814" y="6070"/>
                  <a:pt x="6785" y="6050"/>
                </a:cubicBezTo>
                <a:cubicBezTo>
                  <a:pt x="6664" y="5963"/>
                  <a:pt x="6602" y="5859"/>
                  <a:pt x="6540" y="5625"/>
                </a:cubicBezTo>
                <a:cubicBezTo>
                  <a:pt x="6482" y="5478"/>
                  <a:pt x="6540" y="5435"/>
                  <a:pt x="6693" y="5391"/>
                </a:cubicBezTo>
                <a:cubicBezTo>
                  <a:pt x="6722" y="5371"/>
                  <a:pt x="6785" y="5351"/>
                  <a:pt x="6876" y="5287"/>
                </a:cubicBezTo>
                <a:cubicBezTo>
                  <a:pt x="6967" y="5244"/>
                  <a:pt x="7059" y="5224"/>
                  <a:pt x="7179" y="5224"/>
                </a:cubicBezTo>
                <a:cubicBezTo>
                  <a:pt x="7304" y="5224"/>
                  <a:pt x="7424" y="5244"/>
                  <a:pt x="7516" y="5264"/>
                </a:cubicBezTo>
                <a:cubicBezTo>
                  <a:pt x="7607" y="5264"/>
                  <a:pt x="7698" y="5287"/>
                  <a:pt x="7756" y="5287"/>
                </a:cubicBezTo>
                <a:cubicBezTo>
                  <a:pt x="7848" y="5287"/>
                  <a:pt x="7910" y="5308"/>
                  <a:pt x="7939" y="5328"/>
                </a:cubicBezTo>
                <a:cubicBezTo>
                  <a:pt x="8001" y="5264"/>
                  <a:pt x="8093" y="5201"/>
                  <a:pt x="8246" y="5181"/>
                </a:cubicBezTo>
                <a:cubicBezTo>
                  <a:pt x="8275" y="5181"/>
                  <a:pt x="8275" y="5181"/>
                  <a:pt x="8304" y="5181"/>
                </a:cubicBezTo>
                <a:cubicBezTo>
                  <a:pt x="8275" y="5160"/>
                  <a:pt x="8275" y="5160"/>
                  <a:pt x="8246" y="5137"/>
                </a:cubicBezTo>
                <a:cubicBezTo>
                  <a:pt x="8064" y="5013"/>
                  <a:pt x="8184" y="4926"/>
                  <a:pt x="8275" y="4843"/>
                </a:cubicBezTo>
                <a:cubicBezTo>
                  <a:pt x="8304" y="4820"/>
                  <a:pt x="8338" y="4799"/>
                  <a:pt x="8338" y="4779"/>
                </a:cubicBezTo>
                <a:cubicBezTo>
                  <a:pt x="8396" y="4736"/>
                  <a:pt x="8458" y="4695"/>
                  <a:pt x="8520" y="4672"/>
                </a:cubicBezTo>
                <a:cubicBezTo>
                  <a:pt x="8579" y="4632"/>
                  <a:pt x="8641" y="4609"/>
                  <a:pt x="8703" y="4528"/>
                </a:cubicBezTo>
                <a:cubicBezTo>
                  <a:pt x="8794" y="4381"/>
                  <a:pt x="8794" y="4381"/>
                  <a:pt x="8732" y="4294"/>
                </a:cubicBezTo>
                <a:cubicBezTo>
                  <a:pt x="8670" y="4190"/>
                  <a:pt x="8612" y="4127"/>
                  <a:pt x="8549" y="3916"/>
                </a:cubicBezTo>
                <a:cubicBezTo>
                  <a:pt x="8520" y="3872"/>
                  <a:pt x="8520" y="3829"/>
                  <a:pt x="8520" y="3786"/>
                </a:cubicBezTo>
                <a:cubicBezTo>
                  <a:pt x="8487" y="3702"/>
                  <a:pt x="8487" y="3702"/>
                  <a:pt x="8429" y="3702"/>
                </a:cubicBezTo>
                <a:cubicBezTo>
                  <a:pt x="8429" y="3702"/>
                  <a:pt x="8396" y="3702"/>
                  <a:pt x="8367" y="3702"/>
                </a:cubicBezTo>
                <a:cubicBezTo>
                  <a:pt x="8122" y="3722"/>
                  <a:pt x="8001" y="3786"/>
                  <a:pt x="7848" y="3872"/>
                </a:cubicBezTo>
                <a:cubicBezTo>
                  <a:pt x="7727" y="3936"/>
                  <a:pt x="7607" y="3976"/>
                  <a:pt x="7482" y="3976"/>
                </a:cubicBezTo>
                <a:cubicBezTo>
                  <a:pt x="7424" y="3976"/>
                  <a:pt x="7362" y="3976"/>
                  <a:pt x="7304" y="3936"/>
                </a:cubicBezTo>
                <a:cubicBezTo>
                  <a:pt x="7212" y="3893"/>
                  <a:pt x="7179" y="3849"/>
                  <a:pt x="7179" y="3809"/>
                </a:cubicBezTo>
                <a:cubicBezTo>
                  <a:pt x="7150" y="3786"/>
                  <a:pt x="7150" y="3745"/>
                  <a:pt x="7088" y="3682"/>
                </a:cubicBezTo>
                <a:cubicBezTo>
                  <a:pt x="6934" y="3575"/>
                  <a:pt x="7026" y="3491"/>
                  <a:pt x="7150" y="3384"/>
                </a:cubicBezTo>
                <a:cubicBezTo>
                  <a:pt x="7179" y="3344"/>
                  <a:pt x="7242" y="3280"/>
                  <a:pt x="7271" y="3217"/>
                </a:cubicBezTo>
                <a:cubicBezTo>
                  <a:pt x="7424" y="3047"/>
                  <a:pt x="7482" y="3026"/>
                  <a:pt x="7636" y="2940"/>
                </a:cubicBezTo>
                <a:cubicBezTo>
                  <a:pt x="7669" y="2919"/>
                  <a:pt x="7727" y="2899"/>
                  <a:pt x="7790" y="2856"/>
                </a:cubicBezTo>
                <a:cubicBezTo>
                  <a:pt x="7910" y="2813"/>
                  <a:pt x="7972" y="2749"/>
                  <a:pt x="8001" y="2729"/>
                </a:cubicBezTo>
                <a:cubicBezTo>
                  <a:pt x="8030" y="2665"/>
                  <a:pt x="8093" y="2645"/>
                  <a:pt x="8213" y="2645"/>
                </a:cubicBezTo>
                <a:cubicBezTo>
                  <a:pt x="8275" y="2645"/>
                  <a:pt x="8304" y="2645"/>
                  <a:pt x="8367" y="2645"/>
                </a:cubicBezTo>
                <a:cubicBezTo>
                  <a:pt x="8429" y="2645"/>
                  <a:pt x="8458" y="2645"/>
                  <a:pt x="8487" y="2645"/>
                </a:cubicBezTo>
                <a:cubicBezTo>
                  <a:pt x="8612" y="2645"/>
                  <a:pt x="8703" y="2622"/>
                  <a:pt x="8761" y="2582"/>
                </a:cubicBezTo>
                <a:cubicBezTo>
                  <a:pt x="8886" y="2498"/>
                  <a:pt x="8973" y="2475"/>
                  <a:pt x="9098" y="2475"/>
                </a:cubicBezTo>
                <a:cubicBezTo>
                  <a:pt x="9218" y="2475"/>
                  <a:pt x="9309" y="2498"/>
                  <a:pt x="9430" y="2538"/>
                </a:cubicBezTo>
                <a:cubicBezTo>
                  <a:pt x="9463" y="2561"/>
                  <a:pt x="9521" y="2582"/>
                  <a:pt x="9583" y="2582"/>
                </a:cubicBezTo>
                <a:cubicBezTo>
                  <a:pt x="9737" y="2582"/>
                  <a:pt x="9887" y="2538"/>
                  <a:pt x="10040" y="2518"/>
                </a:cubicBezTo>
                <a:cubicBezTo>
                  <a:pt x="10131" y="2498"/>
                  <a:pt x="10223" y="2475"/>
                  <a:pt x="10285" y="2475"/>
                </a:cubicBezTo>
                <a:cubicBezTo>
                  <a:pt x="10376" y="2455"/>
                  <a:pt x="10435" y="2431"/>
                  <a:pt x="10468" y="2391"/>
                </a:cubicBezTo>
                <a:cubicBezTo>
                  <a:pt x="10497" y="2348"/>
                  <a:pt x="10468" y="2284"/>
                  <a:pt x="10435" y="2244"/>
                </a:cubicBezTo>
                <a:cubicBezTo>
                  <a:pt x="10406" y="2200"/>
                  <a:pt x="10343" y="2157"/>
                  <a:pt x="10252" y="2114"/>
                </a:cubicBezTo>
                <a:cubicBezTo>
                  <a:pt x="10161" y="2073"/>
                  <a:pt x="10069" y="2030"/>
                  <a:pt x="9978" y="1946"/>
                </a:cubicBezTo>
                <a:cubicBezTo>
                  <a:pt x="9857" y="1839"/>
                  <a:pt x="9795" y="1799"/>
                  <a:pt x="9795" y="1736"/>
                </a:cubicBezTo>
                <a:cubicBezTo>
                  <a:pt x="9795" y="1672"/>
                  <a:pt x="9857" y="1629"/>
                  <a:pt x="9978" y="1565"/>
                </a:cubicBezTo>
                <a:cubicBezTo>
                  <a:pt x="10161" y="1481"/>
                  <a:pt x="10406" y="1418"/>
                  <a:pt x="10617" y="1354"/>
                </a:cubicBezTo>
                <a:cubicBezTo>
                  <a:pt x="10709" y="1331"/>
                  <a:pt x="10800" y="1311"/>
                  <a:pt x="10891" y="1291"/>
                </a:cubicBezTo>
                <a:cubicBezTo>
                  <a:pt x="10920" y="1268"/>
                  <a:pt x="10954" y="1268"/>
                  <a:pt x="11012" y="1268"/>
                </a:cubicBezTo>
                <a:cubicBezTo>
                  <a:pt x="11136" y="1268"/>
                  <a:pt x="11228" y="1331"/>
                  <a:pt x="11319" y="1375"/>
                </a:cubicBezTo>
                <a:cubicBezTo>
                  <a:pt x="11410" y="1418"/>
                  <a:pt x="11469" y="1438"/>
                  <a:pt x="11531" y="1461"/>
                </a:cubicBezTo>
                <a:cubicBezTo>
                  <a:pt x="11651" y="1502"/>
                  <a:pt x="11776" y="1522"/>
                  <a:pt x="11805" y="1585"/>
                </a:cubicBezTo>
                <a:cubicBezTo>
                  <a:pt x="11834" y="1629"/>
                  <a:pt x="11805" y="1692"/>
                  <a:pt x="11776" y="1736"/>
                </a:cubicBezTo>
                <a:cubicBezTo>
                  <a:pt x="11743" y="1799"/>
                  <a:pt x="11743" y="1863"/>
                  <a:pt x="11776" y="1903"/>
                </a:cubicBezTo>
                <a:cubicBezTo>
                  <a:pt x="11834" y="1967"/>
                  <a:pt x="11925" y="2010"/>
                  <a:pt x="12079" y="2030"/>
                </a:cubicBezTo>
                <a:lnTo>
                  <a:pt x="12108" y="2030"/>
                </a:lnTo>
                <a:cubicBezTo>
                  <a:pt x="12291" y="2030"/>
                  <a:pt x="12382" y="1946"/>
                  <a:pt x="12473" y="1863"/>
                </a:cubicBezTo>
                <a:cubicBezTo>
                  <a:pt x="12536" y="1839"/>
                  <a:pt x="12565" y="1799"/>
                  <a:pt x="12627" y="1756"/>
                </a:cubicBezTo>
                <a:cubicBezTo>
                  <a:pt x="12747" y="1692"/>
                  <a:pt x="13021" y="1502"/>
                  <a:pt x="13478" y="1207"/>
                </a:cubicBezTo>
                <a:cubicBezTo>
                  <a:pt x="13661" y="1077"/>
                  <a:pt x="13844" y="826"/>
                  <a:pt x="13906" y="699"/>
                </a:cubicBezTo>
                <a:cubicBezTo>
                  <a:pt x="13935" y="656"/>
                  <a:pt x="13935" y="656"/>
                  <a:pt x="13873" y="635"/>
                </a:cubicBezTo>
                <a:cubicBezTo>
                  <a:pt x="13815" y="612"/>
                  <a:pt x="13723" y="572"/>
                  <a:pt x="13723" y="485"/>
                </a:cubicBezTo>
                <a:cubicBezTo>
                  <a:pt x="13723" y="358"/>
                  <a:pt x="13935" y="274"/>
                  <a:pt x="14271" y="274"/>
                </a:cubicBezTo>
                <a:cubicBezTo>
                  <a:pt x="14363" y="274"/>
                  <a:pt x="14450" y="254"/>
                  <a:pt x="14512" y="211"/>
                </a:cubicBezTo>
                <a:cubicBezTo>
                  <a:pt x="14363" y="211"/>
                  <a:pt x="14363" y="211"/>
                  <a:pt x="14363" y="211"/>
                </a:cubicBezTo>
                <a:cubicBezTo>
                  <a:pt x="14512" y="127"/>
                  <a:pt x="14512" y="127"/>
                  <a:pt x="14512" y="127"/>
                </a:cubicBezTo>
                <a:cubicBezTo>
                  <a:pt x="14666" y="43"/>
                  <a:pt x="14786" y="0"/>
                  <a:pt x="14878" y="0"/>
                </a:cubicBezTo>
                <a:cubicBezTo>
                  <a:pt x="14878" y="0"/>
                  <a:pt x="14907" y="0"/>
                  <a:pt x="14907" y="20"/>
                </a:cubicBezTo>
                <a:cubicBezTo>
                  <a:pt x="15031" y="20"/>
                  <a:pt x="15089" y="107"/>
                  <a:pt x="15122" y="167"/>
                </a:cubicBezTo>
                <a:cubicBezTo>
                  <a:pt x="15181" y="231"/>
                  <a:pt x="15214" y="254"/>
                  <a:pt x="15243" y="254"/>
                </a:cubicBezTo>
                <a:cubicBezTo>
                  <a:pt x="15272" y="254"/>
                  <a:pt x="15305" y="254"/>
                  <a:pt x="15363" y="254"/>
                </a:cubicBezTo>
                <a:cubicBezTo>
                  <a:pt x="15397" y="254"/>
                  <a:pt x="15426" y="254"/>
                  <a:pt x="15455" y="254"/>
                </a:cubicBezTo>
                <a:cubicBezTo>
                  <a:pt x="15517" y="254"/>
                  <a:pt x="15637" y="254"/>
                  <a:pt x="15762" y="211"/>
                </a:cubicBezTo>
                <a:cubicBezTo>
                  <a:pt x="15882" y="167"/>
                  <a:pt x="16003" y="147"/>
                  <a:pt x="16094" y="147"/>
                </a:cubicBezTo>
                <a:cubicBezTo>
                  <a:pt x="16248" y="147"/>
                  <a:pt x="16339" y="191"/>
                  <a:pt x="16368" y="274"/>
                </a:cubicBezTo>
                <a:cubicBezTo>
                  <a:pt x="16397" y="358"/>
                  <a:pt x="16580" y="485"/>
                  <a:pt x="16763" y="549"/>
                </a:cubicBezTo>
                <a:cubicBezTo>
                  <a:pt x="16854" y="592"/>
                  <a:pt x="16854" y="676"/>
                  <a:pt x="16825" y="739"/>
                </a:cubicBezTo>
                <a:cubicBezTo>
                  <a:pt x="16796" y="803"/>
                  <a:pt x="16734" y="846"/>
                  <a:pt x="16642" y="846"/>
                </a:cubicBezTo>
                <a:cubicBezTo>
                  <a:pt x="16613" y="846"/>
                  <a:pt x="16580" y="846"/>
                  <a:pt x="16522" y="826"/>
                </a:cubicBezTo>
                <a:cubicBezTo>
                  <a:pt x="16430" y="803"/>
                  <a:pt x="16368" y="783"/>
                  <a:pt x="16310" y="783"/>
                </a:cubicBezTo>
                <a:cubicBezTo>
                  <a:pt x="16277" y="783"/>
                  <a:pt x="16277" y="803"/>
                  <a:pt x="16277" y="803"/>
                </a:cubicBezTo>
                <a:cubicBezTo>
                  <a:pt x="16368" y="889"/>
                  <a:pt x="16460" y="973"/>
                  <a:pt x="16397" y="1014"/>
                </a:cubicBezTo>
                <a:cubicBezTo>
                  <a:pt x="16397" y="1037"/>
                  <a:pt x="16368" y="1057"/>
                  <a:pt x="16277" y="1057"/>
                </a:cubicBezTo>
                <a:cubicBezTo>
                  <a:pt x="16277" y="1057"/>
                  <a:pt x="16248" y="1057"/>
                  <a:pt x="16215" y="1057"/>
                </a:cubicBezTo>
                <a:cubicBezTo>
                  <a:pt x="16248" y="1100"/>
                  <a:pt x="16310" y="1207"/>
                  <a:pt x="16156" y="1268"/>
                </a:cubicBezTo>
                <a:cubicBezTo>
                  <a:pt x="16094" y="1311"/>
                  <a:pt x="16065" y="1331"/>
                  <a:pt x="16065" y="1375"/>
                </a:cubicBezTo>
                <a:cubicBezTo>
                  <a:pt x="16065" y="1418"/>
                  <a:pt x="16094" y="1461"/>
                  <a:pt x="16123" y="1502"/>
                </a:cubicBezTo>
                <a:cubicBezTo>
                  <a:pt x="16248" y="1565"/>
                  <a:pt x="16397" y="1839"/>
                  <a:pt x="16368" y="1946"/>
                </a:cubicBezTo>
                <a:cubicBezTo>
                  <a:pt x="16368" y="1967"/>
                  <a:pt x="16368" y="1990"/>
                  <a:pt x="16397" y="2030"/>
                </a:cubicBezTo>
                <a:cubicBezTo>
                  <a:pt x="16460" y="2073"/>
                  <a:pt x="16522" y="2157"/>
                  <a:pt x="16430" y="2264"/>
                </a:cubicBezTo>
                <a:cubicBezTo>
                  <a:pt x="16397" y="2284"/>
                  <a:pt x="16397" y="2304"/>
                  <a:pt x="16397" y="2327"/>
                </a:cubicBezTo>
                <a:cubicBezTo>
                  <a:pt x="16310" y="2431"/>
                  <a:pt x="16310" y="2455"/>
                  <a:pt x="16065" y="2475"/>
                </a:cubicBezTo>
                <a:cubicBezTo>
                  <a:pt x="15853" y="2498"/>
                  <a:pt x="15820" y="2561"/>
                  <a:pt x="15791" y="2665"/>
                </a:cubicBezTo>
                <a:cubicBezTo>
                  <a:pt x="15791" y="2709"/>
                  <a:pt x="15791" y="2709"/>
                  <a:pt x="15791" y="2709"/>
                </a:cubicBezTo>
                <a:cubicBezTo>
                  <a:pt x="15762" y="2813"/>
                  <a:pt x="15729" y="2899"/>
                  <a:pt x="15911" y="2963"/>
                </a:cubicBezTo>
                <a:cubicBezTo>
                  <a:pt x="16003" y="3003"/>
                  <a:pt x="16156" y="3047"/>
                  <a:pt x="16310" y="3090"/>
                </a:cubicBezTo>
                <a:cubicBezTo>
                  <a:pt x="16580" y="3150"/>
                  <a:pt x="16825" y="3217"/>
                  <a:pt x="16887" y="3301"/>
                </a:cubicBezTo>
                <a:cubicBezTo>
                  <a:pt x="17008" y="3407"/>
                  <a:pt x="17099" y="3428"/>
                  <a:pt x="17128" y="3428"/>
                </a:cubicBezTo>
                <a:cubicBezTo>
                  <a:pt x="17157" y="3428"/>
                  <a:pt x="17219" y="3407"/>
                  <a:pt x="17253" y="3384"/>
                </a:cubicBezTo>
                <a:cubicBezTo>
                  <a:pt x="17282" y="3364"/>
                  <a:pt x="17282" y="3364"/>
                  <a:pt x="17282" y="3364"/>
                </a:cubicBezTo>
                <a:cubicBezTo>
                  <a:pt x="17373" y="3321"/>
                  <a:pt x="17435" y="3257"/>
                  <a:pt x="17435" y="3237"/>
                </a:cubicBezTo>
                <a:cubicBezTo>
                  <a:pt x="17435" y="3237"/>
                  <a:pt x="17435" y="3217"/>
                  <a:pt x="17344" y="3194"/>
                </a:cubicBezTo>
                <a:cubicBezTo>
                  <a:pt x="17070" y="3110"/>
                  <a:pt x="16945" y="2940"/>
                  <a:pt x="16945" y="2856"/>
                </a:cubicBezTo>
                <a:cubicBezTo>
                  <a:pt x="16945" y="2792"/>
                  <a:pt x="16979" y="2772"/>
                  <a:pt x="17037" y="2749"/>
                </a:cubicBezTo>
                <a:cubicBezTo>
                  <a:pt x="17070" y="2749"/>
                  <a:pt x="17128" y="2729"/>
                  <a:pt x="17219" y="2686"/>
                </a:cubicBezTo>
                <a:cubicBezTo>
                  <a:pt x="17282" y="2665"/>
                  <a:pt x="17344" y="2645"/>
                  <a:pt x="17402" y="2622"/>
                </a:cubicBezTo>
                <a:cubicBezTo>
                  <a:pt x="17556" y="2561"/>
                  <a:pt x="17647" y="2518"/>
                  <a:pt x="17705" y="2431"/>
                </a:cubicBezTo>
                <a:cubicBezTo>
                  <a:pt x="17738" y="2348"/>
                  <a:pt x="17892" y="2264"/>
                  <a:pt x="18012" y="2264"/>
                </a:cubicBezTo>
                <a:cubicBezTo>
                  <a:pt x="18071" y="2264"/>
                  <a:pt x="18133" y="2284"/>
                  <a:pt x="18162" y="2327"/>
                </a:cubicBezTo>
                <a:cubicBezTo>
                  <a:pt x="18195" y="2284"/>
                  <a:pt x="18224" y="2244"/>
                  <a:pt x="18287" y="2221"/>
                </a:cubicBezTo>
                <a:cubicBezTo>
                  <a:pt x="18378" y="2200"/>
                  <a:pt x="18407" y="2200"/>
                  <a:pt x="18469" y="2200"/>
                </a:cubicBezTo>
                <a:cubicBezTo>
                  <a:pt x="18590" y="2200"/>
                  <a:pt x="18652" y="2221"/>
                  <a:pt x="18743" y="2284"/>
                </a:cubicBezTo>
                <a:cubicBezTo>
                  <a:pt x="18864" y="2327"/>
                  <a:pt x="18926" y="2411"/>
                  <a:pt x="18955" y="2518"/>
                </a:cubicBezTo>
                <a:lnTo>
                  <a:pt x="18984" y="2582"/>
                </a:lnTo>
                <a:lnTo>
                  <a:pt x="18984" y="2602"/>
                </a:lnTo>
                <a:cubicBezTo>
                  <a:pt x="18984" y="2622"/>
                  <a:pt x="18984" y="2665"/>
                  <a:pt x="18984" y="2686"/>
                </a:cubicBezTo>
                <a:cubicBezTo>
                  <a:pt x="18955" y="2792"/>
                  <a:pt x="18955" y="2963"/>
                  <a:pt x="19017" y="3003"/>
                </a:cubicBezTo>
                <a:cubicBezTo>
                  <a:pt x="19138" y="3067"/>
                  <a:pt x="19138" y="3130"/>
                  <a:pt x="19167" y="3194"/>
                </a:cubicBezTo>
                <a:cubicBezTo>
                  <a:pt x="19167" y="3237"/>
                  <a:pt x="19167" y="3280"/>
                  <a:pt x="19229" y="3321"/>
                </a:cubicBezTo>
                <a:cubicBezTo>
                  <a:pt x="19320" y="3428"/>
                  <a:pt x="19412" y="3491"/>
                  <a:pt x="19624" y="3491"/>
                </a:cubicBezTo>
                <a:cubicBezTo>
                  <a:pt x="19869" y="3491"/>
                  <a:pt x="19927" y="3598"/>
                  <a:pt x="19989" y="3702"/>
                </a:cubicBezTo>
                <a:cubicBezTo>
                  <a:pt x="19989" y="3722"/>
                  <a:pt x="19989" y="3745"/>
                  <a:pt x="19989" y="3766"/>
                </a:cubicBezTo>
                <a:cubicBezTo>
                  <a:pt x="20051" y="3893"/>
                  <a:pt x="20383" y="4063"/>
                  <a:pt x="20628" y="4083"/>
                </a:cubicBezTo>
                <a:cubicBezTo>
                  <a:pt x="20873" y="4103"/>
                  <a:pt x="21388" y="4317"/>
                  <a:pt x="21480" y="4358"/>
                </a:cubicBezTo>
                <a:cubicBezTo>
                  <a:pt x="21571" y="4401"/>
                  <a:pt x="21600" y="4444"/>
                  <a:pt x="21600" y="4505"/>
                </a:cubicBezTo>
                <a:cubicBezTo>
                  <a:pt x="21600" y="4568"/>
                  <a:pt x="21542" y="4632"/>
                  <a:pt x="21421" y="4672"/>
                </a:cubicBezTo>
                <a:cubicBezTo>
                  <a:pt x="21359" y="4716"/>
                  <a:pt x="21359" y="4736"/>
                  <a:pt x="21359" y="4820"/>
                </a:cubicBezTo>
                <a:cubicBezTo>
                  <a:pt x="21388" y="4883"/>
                  <a:pt x="21388" y="4926"/>
                  <a:pt x="21388" y="4990"/>
                </a:cubicBezTo>
                <a:cubicBezTo>
                  <a:pt x="21359" y="5033"/>
                  <a:pt x="21359" y="5117"/>
                  <a:pt x="21235" y="5117"/>
                </a:cubicBezTo>
                <a:cubicBezTo>
                  <a:pt x="21176" y="5117"/>
                  <a:pt x="21114" y="5074"/>
                  <a:pt x="21056" y="4950"/>
                </a:cubicBezTo>
                <a:cubicBezTo>
                  <a:pt x="20965" y="4820"/>
                  <a:pt x="20902" y="4820"/>
                  <a:pt x="20902" y="4820"/>
                </a:cubicBezTo>
                <a:cubicBezTo>
                  <a:pt x="20873" y="4820"/>
                  <a:pt x="20811" y="4843"/>
                  <a:pt x="20749" y="4863"/>
                </a:cubicBezTo>
                <a:cubicBezTo>
                  <a:pt x="20691" y="4906"/>
                  <a:pt x="20657" y="4926"/>
                  <a:pt x="20657" y="4950"/>
                </a:cubicBezTo>
                <a:cubicBezTo>
                  <a:pt x="20657" y="4970"/>
                  <a:pt x="20691" y="5013"/>
                  <a:pt x="20811" y="5053"/>
                </a:cubicBezTo>
                <a:cubicBezTo>
                  <a:pt x="21023" y="5117"/>
                  <a:pt x="21235" y="5160"/>
                  <a:pt x="21235" y="5160"/>
                </a:cubicBezTo>
                <a:cubicBezTo>
                  <a:pt x="21297" y="5181"/>
                  <a:pt x="21297" y="5181"/>
                  <a:pt x="21297" y="5181"/>
                </a:cubicBezTo>
                <a:cubicBezTo>
                  <a:pt x="21268" y="5224"/>
                  <a:pt x="21268" y="5224"/>
                  <a:pt x="21268" y="5224"/>
                </a:cubicBezTo>
                <a:cubicBezTo>
                  <a:pt x="21268" y="5224"/>
                  <a:pt x="21235" y="5287"/>
                  <a:pt x="21085" y="5391"/>
                </a:cubicBezTo>
                <a:cubicBezTo>
                  <a:pt x="21023" y="5414"/>
                  <a:pt x="21023" y="5414"/>
                  <a:pt x="21023" y="5414"/>
                </a:cubicBezTo>
                <a:cubicBezTo>
                  <a:pt x="20994" y="5435"/>
                  <a:pt x="20965" y="5478"/>
                  <a:pt x="20965" y="5478"/>
                </a:cubicBezTo>
                <a:cubicBezTo>
                  <a:pt x="20965" y="5498"/>
                  <a:pt x="20965" y="5498"/>
                  <a:pt x="21023" y="5541"/>
                </a:cubicBezTo>
                <a:cubicBezTo>
                  <a:pt x="21085" y="5582"/>
                  <a:pt x="21114" y="5605"/>
                  <a:pt x="21176" y="5625"/>
                </a:cubicBezTo>
                <a:cubicBezTo>
                  <a:pt x="21235" y="5645"/>
                  <a:pt x="21297" y="5669"/>
                  <a:pt x="21330" y="5732"/>
                </a:cubicBezTo>
                <a:cubicBezTo>
                  <a:pt x="21359" y="5732"/>
                  <a:pt x="21359" y="5752"/>
                  <a:pt x="21388" y="5752"/>
                </a:cubicBezTo>
                <a:cubicBezTo>
                  <a:pt x="21451" y="5816"/>
                  <a:pt x="21542" y="5900"/>
                  <a:pt x="21421" y="6070"/>
                </a:cubicBezTo>
                <a:cubicBezTo>
                  <a:pt x="21359" y="6113"/>
                  <a:pt x="21359" y="6154"/>
                  <a:pt x="21330" y="6197"/>
                </a:cubicBezTo>
                <a:cubicBezTo>
                  <a:pt x="21268" y="6261"/>
                  <a:pt x="21235" y="6344"/>
                  <a:pt x="21085" y="6344"/>
                </a:cubicBezTo>
                <a:cubicBezTo>
                  <a:pt x="21056" y="6344"/>
                  <a:pt x="21023" y="6344"/>
                  <a:pt x="20994" y="6324"/>
                </a:cubicBezTo>
                <a:cubicBezTo>
                  <a:pt x="20840" y="6301"/>
                  <a:pt x="20778" y="6237"/>
                  <a:pt x="20720" y="6197"/>
                </a:cubicBezTo>
                <a:cubicBezTo>
                  <a:pt x="20691" y="6174"/>
                  <a:pt x="20657" y="6133"/>
                  <a:pt x="20628" y="6133"/>
                </a:cubicBezTo>
                <a:cubicBezTo>
                  <a:pt x="20508" y="6197"/>
                  <a:pt x="20383" y="6261"/>
                  <a:pt x="20292" y="6261"/>
                </a:cubicBezTo>
                <a:cubicBezTo>
                  <a:pt x="20201" y="6261"/>
                  <a:pt x="20143" y="6237"/>
                  <a:pt x="20109" y="6197"/>
                </a:cubicBezTo>
                <a:cubicBezTo>
                  <a:pt x="20080" y="6154"/>
                  <a:pt x="19989" y="6133"/>
                  <a:pt x="19927" y="6133"/>
                </a:cubicBezTo>
                <a:cubicBezTo>
                  <a:pt x="19927" y="6133"/>
                  <a:pt x="19898" y="6133"/>
                  <a:pt x="19869" y="6154"/>
                </a:cubicBezTo>
                <a:cubicBezTo>
                  <a:pt x="19869" y="6154"/>
                  <a:pt x="19869" y="6197"/>
                  <a:pt x="19869" y="6217"/>
                </a:cubicBezTo>
                <a:cubicBezTo>
                  <a:pt x="19927" y="6492"/>
                  <a:pt x="20018" y="6578"/>
                  <a:pt x="20080" y="6619"/>
                </a:cubicBezTo>
                <a:cubicBezTo>
                  <a:pt x="20172" y="6662"/>
                  <a:pt x="20292" y="6725"/>
                  <a:pt x="20263" y="6809"/>
                </a:cubicBezTo>
                <a:cubicBezTo>
                  <a:pt x="20234" y="6853"/>
                  <a:pt x="20109" y="6873"/>
                  <a:pt x="19989" y="6873"/>
                </a:cubicBezTo>
                <a:cubicBezTo>
                  <a:pt x="19594" y="6873"/>
                  <a:pt x="19474" y="6853"/>
                  <a:pt x="19349" y="6809"/>
                </a:cubicBezTo>
                <a:cubicBezTo>
                  <a:pt x="19349" y="6809"/>
                  <a:pt x="19349" y="6809"/>
                  <a:pt x="19320" y="6809"/>
                </a:cubicBezTo>
                <a:cubicBezTo>
                  <a:pt x="19291" y="6809"/>
                  <a:pt x="19258" y="6832"/>
                  <a:pt x="19258" y="6853"/>
                </a:cubicBezTo>
                <a:cubicBezTo>
                  <a:pt x="19258" y="6853"/>
                  <a:pt x="19258" y="6853"/>
                  <a:pt x="19258" y="6873"/>
                </a:cubicBezTo>
                <a:cubicBezTo>
                  <a:pt x="19349" y="6896"/>
                  <a:pt x="19412" y="6916"/>
                  <a:pt x="19474" y="6916"/>
                </a:cubicBezTo>
                <a:cubicBezTo>
                  <a:pt x="19532" y="6936"/>
                  <a:pt x="19594" y="6936"/>
                  <a:pt x="19653" y="6959"/>
                </a:cubicBezTo>
                <a:cubicBezTo>
                  <a:pt x="19777" y="7000"/>
                  <a:pt x="19898" y="7063"/>
                  <a:pt x="20051" y="7170"/>
                </a:cubicBezTo>
                <a:cubicBezTo>
                  <a:pt x="20109" y="7213"/>
                  <a:pt x="20109" y="7213"/>
                  <a:pt x="20109" y="7213"/>
                </a:cubicBezTo>
                <a:cubicBezTo>
                  <a:pt x="20234" y="7274"/>
                  <a:pt x="20325" y="7338"/>
                  <a:pt x="20292" y="7404"/>
                </a:cubicBezTo>
                <a:cubicBezTo>
                  <a:pt x="20263" y="7468"/>
                  <a:pt x="20143" y="7488"/>
                  <a:pt x="20051" y="7488"/>
                </a:cubicBezTo>
                <a:cubicBezTo>
                  <a:pt x="19869" y="7488"/>
                  <a:pt x="19839" y="7528"/>
                  <a:pt x="19839" y="7528"/>
                </a:cubicBezTo>
                <a:cubicBezTo>
                  <a:pt x="19839" y="7551"/>
                  <a:pt x="19869" y="7592"/>
                  <a:pt x="19898" y="7615"/>
                </a:cubicBezTo>
                <a:cubicBezTo>
                  <a:pt x="19960" y="7678"/>
                  <a:pt x="20018" y="7762"/>
                  <a:pt x="19960" y="7846"/>
                </a:cubicBezTo>
                <a:cubicBezTo>
                  <a:pt x="19927" y="7889"/>
                  <a:pt x="19869" y="7909"/>
                  <a:pt x="19777" y="7909"/>
                </a:cubicBezTo>
                <a:cubicBezTo>
                  <a:pt x="19561" y="7909"/>
                  <a:pt x="19320" y="7953"/>
                  <a:pt x="19258" y="8100"/>
                </a:cubicBezTo>
                <a:cubicBezTo>
                  <a:pt x="19229" y="8143"/>
                  <a:pt x="19258" y="8187"/>
                  <a:pt x="19258" y="8250"/>
                </a:cubicBezTo>
                <a:cubicBezTo>
                  <a:pt x="19291" y="8314"/>
                  <a:pt x="19349" y="8418"/>
                  <a:pt x="19196" y="8481"/>
                </a:cubicBezTo>
                <a:cubicBezTo>
                  <a:pt x="19138" y="8524"/>
                  <a:pt x="19075" y="8545"/>
                  <a:pt x="19046" y="8545"/>
                </a:cubicBezTo>
                <a:lnTo>
                  <a:pt x="19017" y="8568"/>
                </a:lnTo>
                <a:cubicBezTo>
                  <a:pt x="19017" y="8568"/>
                  <a:pt x="19046" y="8568"/>
                  <a:pt x="19075" y="8588"/>
                </a:cubicBezTo>
                <a:cubicBezTo>
                  <a:pt x="19229" y="8692"/>
                  <a:pt x="19258" y="8822"/>
                  <a:pt x="19109" y="8969"/>
                </a:cubicBezTo>
                <a:cubicBezTo>
                  <a:pt x="19075" y="8989"/>
                  <a:pt x="19046" y="9053"/>
                  <a:pt x="19017" y="9096"/>
                </a:cubicBezTo>
                <a:cubicBezTo>
                  <a:pt x="18955" y="9223"/>
                  <a:pt x="18864" y="9350"/>
                  <a:pt x="18710" y="9350"/>
                </a:cubicBezTo>
                <a:cubicBezTo>
                  <a:pt x="18681" y="9350"/>
                  <a:pt x="18681" y="9350"/>
                  <a:pt x="18652" y="9350"/>
                </a:cubicBezTo>
                <a:cubicBezTo>
                  <a:pt x="18652" y="9371"/>
                  <a:pt x="18652" y="9434"/>
                  <a:pt x="18681" y="9498"/>
                </a:cubicBezTo>
                <a:cubicBezTo>
                  <a:pt x="18710" y="9541"/>
                  <a:pt x="18710" y="9541"/>
                  <a:pt x="18710" y="9541"/>
                </a:cubicBezTo>
                <a:cubicBezTo>
                  <a:pt x="18743" y="9688"/>
                  <a:pt x="18801" y="9729"/>
                  <a:pt x="18955" y="9729"/>
                </a:cubicBezTo>
                <a:cubicBezTo>
                  <a:pt x="19075" y="9729"/>
                  <a:pt x="19291" y="9729"/>
                  <a:pt x="19320" y="9688"/>
                </a:cubicBezTo>
                <a:cubicBezTo>
                  <a:pt x="19349" y="9688"/>
                  <a:pt x="19320" y="9668"/>
                  <a:pt x="19320" y="9645"/>
                </a:cubicBezTo>
                <a:cubicBezTo>
                  <a:pt x="19291" y="9581"/>
                  <a:pt x="19229" y="9518"/>
                  <a:pt x="19258" y="9454"/>
                </a:cubicBezTo>
                <a:cubicBezTo>
                  <a:pt x="19291" y="9391"/>
                  <a:pt x="19383" y="9350"/>
                  <a:pt x="19503" y="9307"/>
                </a:cubicBezTo>
                <a:cubicBezTo>
                  <a:pt x="19532" y="9307"/>
                  <a:pt x="19561" y="9287"/>
                  <a:pt x="19594" y="9287"/>
                </a:cubicBezTo>
                <a:cubicBezTo>
                  <a:pt x="19715" y="9244"/>
                  <a:pt x="19777" y="9200"/>
                  <a:pt x="19898" y="9200"/>
                </a:cubicBezTo>
                <a:cubicBezTo>
                  <a:pt x="19927" y="9200"/>
                  <a:pt x="19960" y="9200"/>
                  <a:pt x="19989" y="9223"/>
                </a:cubicBezTo>
                <a:cubicBezTo>
                  <a:pt x="20143" y="9244"/>
                  <a:pt x="20172" y="9307"/>
                  <a:pt x="20201" y="9371"/>
                </a:cubicBezTo>
                <a:cubicBezTo>
                  <a:pt x="20234" y="9414"/>
                  <a:pt x="20263" y="9454"/>
                  <a:pt x="20292" y="9498"/>
                </a:cubicBezTo>
                <a:cubicBezTo>
                  <a:pt x="20475" y="9645"/>
                  <a:pt x="20383" y="9815"/>
                  <a:pt x="20354" y="9879"/>
                </a:cubicBezTo>
                <a:cubicBezTo>
                  <a:pt x="20354" y="9922"/>
                  <a:pt x="20325" y="9942"/>
                  <a:pt x="20292" y="9942"/>
                </a:cubicBezTo>
                <a:cubicBezTo>
                  <a:pt x="20234" y="9942"/>
                  <a:pt x="20234" y="9922"/>
                  <a:pt x="20201" y="9899"/>
                </a:cubicBezTo>
                <a:lnTo>
                  <a:pt x="20201" y="9922"/>
                </a:lnTo>
                <a:cubicBezTo>
                  <a:pt x="20143" y="10006"/>
                  <a:pt x="20143" y="10046"/>
                  <a:pt x="20172" y="10133"/>
                </a:cubicBezTo>
                <a:cubicBezTo>
                  <a:pt x="20201" y="10173"/>
                  <a:pt x="20201" y="10217"/>
                  <a:pt x="20201" y="10260"/>
                </a:cubicBezTo>
                <a:cubicBezTo>
                  <a:pt x="20234" y="10407"/>
                  <a:pt x="20292" y="10578"/>
                  <a:pt x="20325" y="10618"/>
                </a:cubicBezTo>
                <a:cubicBezTo>
                  <a:pt x="20417" y="10682"/>
                  <a:pt x="20417" y="10682"/>
                  <a:pt x="20417" y="10682"/>
                </a:cubicBezTo>
                <a:cubicBezTo>
                  <a:pt x="20354" y="10705"/>
                  <a:pt x="20354" y="10705"/>
                  <a:pt x="20354" y="10705"/>
                </a:cubicBezTo>
                <a:cubicBezTo>
                  <a:pt x="20263" y="10768"/>
                  <a:pt x="20172" y="10829"/>
                  <a:pt x="20109" y="10872"/>
                </a:cubicBezTo>
                <a:cubicBezTo>
                  <a:pt x="20018" y="10959"/>
                  <a:pt x="20018" y="11022"/>
                  <a:pt x="20018" y="11106"/>
                </a:cubicBezTo>
                <a:cubicBezTo>
                  <a:pt x="19989" y="11170"/>
                  <a:pt x="19989" y="11253"/>
                  <a:pt x="19927" y="11337"/>
                </a:cubicBezTo>
                <a:cubicBezTo>
                  <a:pt x="19839" y="11444"/>
                  <a:pt x="19686" y="11507"/>
                  <a:pt x="19532" y="11591"/>
                </a:cubicBezTo>
                <a:cubicBezTo>
                  <a:pt x="19412" y="11655"/>
                  <a:pt x="19291" y="11718"/>
                  <a:pt x="19167" y="11805"/>
                </a:cubicBezTo>
                <a:cubicBezTo>
                  <a:pt x="18955" y="11952"/>
                  <a:pt x="18619" y="11996"/>
                  <a:pt x="18345" y="11996"/>
                </a:cubicBezTo>
                <a:cubicBezTo>
                  <a:pt x="18195" y="11996"/>
                  <a:pt x="18042" y="11972"/>
                  <a:pt x="17950" y="11932"/>
                </a:cubicBezTo>
                <a:cubicBezTo>
                  <a:pt x="17892" y="11909"/>
                  <a:pt x="17892" y="11909"/>
                  <a:pt x="17892" y="11909"/>
                </a:cubicBezTo>
                <a:cubicBezTo>
                  <a:pt x="17830" y="11889"/>
                  <a:pt x="17767" y="11868"/>
                  <a:pt x="17738" y="11868"/>
                </a:cubicBezTo>
                <a:cubicBezTo>
                  <a:pt x="17676" y="11868"/>
                  <a:pt x="17585" y="11909"/>
                  <a:pt x="17464" y="12016"/>
                </a:cubicBezTo>
                <a:cubicBezTo>
                  <a:pt x="17311" y="12183"/>
                  <a:pt x="17373" y="12290"/>
                  <a:pt x="17435" y="12417"/>
                </a:cubicBezTo>
                <a:cubicBezTo>
                  <a:pt x="17493" y="12481"/>
                  <a:pt x="17527" y="12564"/>
                  <a:pt x="17527" y="12651"/>
                </a:cubicBezTo>
                <a:cubicBezTo>
                  <a:pt x="17527" y="12862"/>
                  <a:pt x="17435" y="12946"/>
                  <a:pt x="17282" y="13052"/>
                </a:cubicBezTo>
                <a:cubicBezTo>
                  <a:pt x="17253" y="13096"/>
                  <a:pt x="17219" y="13116"/>
                  <a:pt x="17190" y="13136"/>
                </a:cubicBezTo>
                <a:cubicBezTo>
                  <a:pt x="17070" y="13243"/>
                  <a:pt x="16979" y="13243"/>
                  <a:pt x="16854" y="13263"/>
                </a:cubicBezTo>
                <a:cubicBezTo>
                  <a:pt x="16763" y="13283"/>
                  <a:pt x="16671" y="13307"/>
                  <a:pt x="16580" y="13370"/>
                </a:cubicBezTo>
                <a:cubicBezTo>
                  <a:pt x="16551" y="13390"/>
                  <a:pt x="16522" y="13413"/>
                  <a:pt x="16522" y="13434"/>
                </a:cubicBezTo>
                <a:cubicBezTo>
                  <a:pt x="16551" y="13477"/>
                  <a:pt x="16671" y="13517"/>
                  <a:pt x="16763" y="13517"/>
                </a:cubicBezTo>
                <a:cubicBezTo>
                  <a:pt x="17008" y="13561"/>
                  <a:pt x="17008" y="13561"/>
                  <a:pt x="17008" y="13561"/>
                </a:cubicBezTo>
                <a:cubicBezTo>
                  <a:pt x="16796" y="13601"/>
                  <a:pt x="16796" y="13601"/>
                  <a:pt x="16796" y="13601"/>
                </a:cubicBezTo>
                <a:cubicBezTo>
                  <a:pt x="16763" y="13624"/>
                  <a:pt x="16368" y="13708"/>
                  <a:pt x="16094" y="13708"/>
                </a:cubicBezTo>
                <a:cubicBezTo>
                  <a:pt x="15974" y="13708"/>
                  <a:pt x="15911" y="13688"/>
                  <a:pt x="15882" y="13665"/>
                </a:cubicBezTo>
                <a:cubicBezTo>
                  <a:pt x="15791" y="13601"/>
                  <a:pt x="15546" y="13581"/>
                  <a:pt x="15363" y="13581"/>
                </a:cubicBezTo>
                <a:cubicBezTo>
                  <a:pt x="15397" y="13688"/>
                  <a:pt x="15426" y="13899"/>
                  <a:pt x="15426" y="14026"/>
                </a:cubicBezTo>
                <a:cubicBezTo>
                  <a:pt x="15426" y="14089"/>
                  <a:pt x="15455" y="14109"/>
                  <a:pt x="15546" y="14132"/>
                </a:cubicBezTo>
                <a:cubicBezTo>
                  <a:pt x="15608" y="14173"/>
                  <a:pt x="15700" y="14196"/>
                  <a:pt x="15700" y="14300"/>
                </a:cubicBezTo>
                <a:cubicBezTo>
                  <a:pt x="15700" y="14363"/>
                  <a:pt x="15637" y="14427"/>
                  <a:pt x="15579" y="14470"/>
                </a:cubicBezTo>
                <a:cubicBezTo>
                  <a:pt x="15517" y="14534"/>
                  <a:pt x="15455" y="14577"/>
                  <a:pt x="15455" y="14661"/>
                </a:cubicBezTo>
                <a:cubicBezTo>
                  <a:pt x="15455" y="14831"/>
                  <a:pt x="15305" y="14935"/>
                  <a:pt x="14998" y="15019"/>
                </a:cubicBezTo>
                <a:cubicBezTo>
                  <a:pt x="14940" y="15042"/>
                  <a:pt x="14878" y="15042"/>
                  <a:pt x="14815" y="15042"/>
                </a:cubicBezTo>
                <a:cubicBezTo>
                  <a:pt x="14541" y="15042"/>
                  <a:pt x="14300" y="14915"/>
                  <a:pt x="14176" y="14808"/>
                </a:cubicBezTo>
                <a:cubicBezTo>
                  <a:pt x="14026" y="14661"/>
                  <a:pt x="13815" y="14577"/>
                  <a:pt x="13690" y="14534"/>
                </a:cubicBezTo>
                <a:cubicBezTo>
                  <a:pt x="13632" y="14514"/>
                  <a:pt x="13507" y="14490"/>
                  <a:pt x="13325" y="14490"/>
                </a:cubicBezTo>
                <a:cubicBezTo>
                  <a:pt x="13142" y="14490"/>
                  <a:pt x="12901" y="14514"/>
                  <a:pt x="12776" y="14534"/>
                </a:cubicBezTo>
                <a:cubicBezTo>
                  <a:pt x="12627" y="14554"/>
                  <a:pt x="12353" y="14788"/>
                  <a:pt x="12199" y="14935"/>
                </a:cubicBezTo>
                <a:cubicBezTo>
                  <a:pt x="12108" y="14892"/>
                  <a:pt x="12108" y="14892"/>
                  <a:pt x="12108" y="14892"/>
                </a:cubicBezTo>
                <a:cubicBezTo>
                  <a:pt x="12137" y="14831"/>
                  <a:pt x="12170" y="14768"/>
                  <a:pt x="12170" y="14745"/>
                </a:cubicBezTo>
                <a:cubicBezTo>
                  <a:pt x="12137" y="14768"/>
                  <a:pt x="12108" y="14768"/>
                  <a:pt x="12108" y="14768"/>
                </a:cubicBezTo>
                <a:cubicBezTo>
                  <a:pt x="12017" y="14768"/>
                  <a:pt x="11958" y="14745"/>
                  <a:pt x="11896" y="14724"/>
                </a:cubicBezTo>
                <a:cubicBezTo>
                  <a:pt x="11834" y="14724"/>
                  <a:pt x="11743" y="14701"/>
                  <a:pt x="11622" y="14701"/>
                </a:cubicBezTo>
                <a:cubicBezTo>
                  <a:pt x="11560" y="14701"/>
                  <a:pt x="11502" y="14701"/>
                  <a:pt x="11410" y="14724"/>
                </a:cubicBezTo>
                <a:cubicBezTo>
                  <a:pt x="11074" y="14808"/>
                  <a:pt x="11045" y="14892"/>
                  <a:pt x="10891" y="15106"/>
                </a:cubicBezTo>
                <a:cubicBezTo>
                  <a:pt x="10891" y="15126"/>
                  <a:pt x="10891" y="15126"/>
                  <a:pt x="10891" y="15126"/>
                </a:cubicBezTo>
                <a:cubicBezTo>
                  <a:pt x="10771" y="15316"/>
                  <a:pt x="10920" y="15400"/>
                  <a:pt x="11136" y="15507"/>
                </a:cubicBezTo>
                <a:cubicBezTo>
                  <a:pt x="11439" y="15614"/>
                  <a:pt x="11257" y="15931"/>
                  <a:pt x="11165" y="16035"/>
                </a:cubicBezTo>
                <a:cubicBezTo>
                  <a:pt x="11074" y="16162"/>
                  <a:pt x="11074" y="16523"/>
                  <a:pt x="11165" y="16798"/>
                </a:cubicBezTo>
                <a:cubicBezTo>
                  <a:pt x="11257" y="17052"/>
                  <a:pt x="11469" y="17306"/>
                  <a:pt x="11622" y="17473"/>
                </a:cubicBezTo>
                <a:cubicBezTo>
                  <a:pt x="11743" y="17601"/>
                  <a:pt x="11743" y="17601"/>
                  <a:pt x="11743" y="17601"/>
                </a:cubicBezTo>
                <a:cubicBezTo>
                  <a:pt x="11867" y="17751"/>
                  <a:pt x="11988" y="17878"/>
                  <a:pt x="12017" y="18089"/>
                </a:cubicBezTo>
                <a:cubicBezTo>
                  <a:pt x="12050" y="18152"/>
                  <a:pt x="12050" y="18193"/>
                  <a:pt x="12079" y="18259"/>
                </a:cubicBezTo>
                <a:cubicBezTo>
                  <a:pt x="12108" y="18363"/>
                  <a:pt x="12137" y="18447"/>
                  <a:pt x="12079" y="18617"/>
                </a:cubicBezTo>
                <a:cubicBezTo>
                  <a:pt x="12017" y="18744"/>
                  <a:pt x="11958" y="18787"/>
                  <a:pt x="11896" y="18808"/>
                </a:cubicBezTo>
                <a:cubicBezTo>
                  <a:pt x="11867" y="18851"/>
                  <a:pt x="11834" y="18851"/>
                  <a:pt x="11834" y="18935"/>
                </a:cubicBezTo>
                <a:cubicBezTo>
                  <a:pt x="11834" y="18998"/>
                  <a:pt x="11834" y="19062"/>
                  <a:pt x="11867" y="19105"/>
                </a:cubicBezTo>
                <a:cubicBezTo>
                  <a:pt x="11896" y="19189"/>
                  <a:pt x="11896" y="19273"/>
                  <a:pt x="11834" y="19400"/>
                </a:cubicBezTo>
                <a:cubicBezTo>
                  <a:pt x="11776" y="19506"/>
                  <a:pt x="11713" y="19547"/>
                  <a:pt x="11651" y="19547"/>
                </a:cubicBezTo>
                <a:cubicBezTo>
                  <a:pt x="11593" y="19570"/>
                  <a:pt x="11560" y="19570"/>
                  <a:pt x="11560" y="19677"/>
                </a:cubicBezTo>
                <a:cubicBezTo>
                  <a:pt x="11531" y="19740"/>
                  <a:pt x="11560" y="19740"/>
                  <a:pt x="11560" y="19740"/>
                </a:cubicBezTo>
                <a:cubicBezTo>
                  <a:pt x="11622" y="19740"/>
                  <a:pt x="11622" y="19740"/>
                  <a:pt x="11622" y="19740"/>
                </a:cubicBezTo>
                <a:lnTo>
                  <a:pt x="11651" y="19740"/>
                </a:lnTo>
                <a:cubicBezTo>
                  <a:pt x="11684" y="19740"/>
                  <a:pt x="11776" y="19740"/>
                  <a:pt x="11834" y="19801"/>
                </a:cubicBezTo>
                <a:cubicBezTo>
                  <a:pt x="11867" y="19844"/>
                  <a:pt x="11896" y="19908"/>
                  <a:pt x="11896" y="19971"/>
                </a:cubicBezTo>
                <a:cubicBezTo>
                  <a:pt x="11896" y="19994"/>
                  <a:pt x="11896" y="19994"/>
                  <a:pt x="11896" y="19994"/>
                </a:cubicBezTo>
                <a:cubicBezTo>
                  <a:pt x="11684" y="20119"/>
                  <a:pt x="11684" y="20119"/>
                  <a:pt x="11684" y="20119"/>
                </a:cubicBezTo>
                <a:cubicBezTo>
                  <a:pt x="12017" y="20480"/>
                  <a:pt x="12017" y="20480"/>
                  <a:pt x="12017" y="20480"/>
                </a:cubicBezTo>
                <a:cubicBezTo>
                  <a:pt x="11925" y="20543"/>
                  <a:pt x="11925" y="20543"/>
                  <a:pt x="11925" y="20543"/>
                </a:cubicBezTo>
                <a:cubicBezTo>
                  <a:pt x="11867" y="20523"/>
                  <a:pt x="11651" y="20436"/>
                  <a:pt x="11531" y="20436"/>
                </a:cubicBezTo>
                <a:cubicBezTo>
                  <a:pt x="11439" y="20436"/>
                  <a:pt x="11410" y="20459"/>
                  <a:pt x="11410" y="20459"/>
                </a:cubicBezTo>
                <a:cubicBezTo>
                  <a:pt x="11377" y="20500"/>
                  <a:pt x="11348" y="20543"/>
                  <a:pt x="11319" y="20586"/>
                </a:cubicBezTo>
                <a:cubicBezTo>
                  <a:pt x="11257" y="20670"/>
                  <a:pt x="11228" y="20777"/>
                  <a:pt x="11074" y="20777"/>
                </a:cubicBezTo>
                <a:cubicBezTo>
                  <a:pt x="11012" y="20777"/>
                  <a:pt x="10920" y="20754"/>
                  <a:pt x="10833" y="20713"/>
                </a:cubicBezTo>
                <a:cubicBezTo>
                  <a:pt x="10742" y="20670"/>
                  <a:pt x="10680" y="20627"/>
                  <a:pt x="10617" y="20627"/>
                </a:cubicBezTo>
                <a:cubicBezTo>
                  <a:pt x="10526" y="20627"/>
                  <a:pt x="10497" y="20690"/>
                  <a:pt x="10435" y="20861"/>
                </a:cubicBezTo>
                <a:cubicBezTo>
                  <a:pt x="10406" y="20924"/>
                  <a:pt x="10376" y="20988"/>
                  <a:pt x="10376" y="21031"/>
                </a:cubicBezTo>
                <a:cubicBezTo>
                  <a:pt x="10376" y="21115"/>
                  <a:pt x="10343" y="21178"/>
                  <a:pt x="10194" y="21242"/>
                </a:cubicBezTo>
                <a:cubicBezTo>
                  <a:pt x="10161" y="21242"/>
                  <a:pt x="10069" y="21305"/>
                  <a:pt x="10011" y="21369"/>
                </a:cubicBezTo>
                <a:cubicBezTo>
                  <a:pt x="9766" y="21496"/>
                  <a:pt x="9612" y="21600"/>
                  <a:pt x="9492" y="21600"/>
                </a:cubicBezTo>
              </a:path>
            </a:pathLst>
          </a:custGeom>
          <a:solidFill>
            <a:srgbClr val="00A898"/>
          </a:solidFill>
          <a:ln>
            <a:noFill/>
          </a:ln>
        </p:spPr>
        <p:txBody>
          <a:bodyPr spcFirstLastPara="1" wrap="square" lIns="17125" tIns="17125" rIns="17125" bIns="17125" anchor="ctr" anchorCtr="0">
            <a:noAutofit/>
          </a:bodyPr>
          <a:lstStyle/>
          <a:p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4056;p152">
            <a:extLst>
              <a:ext uri="{FF2B5EF4-FFF2-40B4-BE49-F238E27FC236}">
                <a16:creationId xmlns:a16="http://schemas.microsoft.com/office/drawing/2014/main" id="{B3BA4A95-2BFA-4A75-B1C3-5EEF64CBEA29}"/>
              </a:ext>
            </a:extLst>
          </p:cNvPr>
          <p:cNvSpPr/>
          <p:nvPr/>
        </p:nvSpPr>
        <p:spPr>
          <a:xfrm>
            <a:off x="5783553" y="1538495"/>
            <a:ext cx="1232720" cy="1060373"/>
          </a:xfrm>
          <a:custGeom>
            <a:avLst/>
            <a:gdLst/>
            <a:ahLst/>
            <a:cxnLst/>
            <a:rect l="0" t="0" r="0" b="0"/>
            <a:pathLst>
              <a:path w="21600" h="21385" extrusionOk="0">
                <a:moveTo>
                  <a:pt x="21585" y="6723"/>
                </a:moveTo>
                <a:cubicBezTo>
                  <a:pt x="21474" y="6723"/>
                  <a:pt x="21426" y="6778"/>
                  <a:pt x="21282" y="6761"/>
                </a:cubicBezTo>
                <a:cubicBezTo>
                  <a:pt x="21153" y="6723"/>
                  <a:pt x="21057" y="6614"/>
                  <a:pt x="20914" y="6542"/>
                </a:cubicBezTo>
                <a:cubicBezTo>
                  <a:pt x="20770" y="6488"/>
                  <a:pt x="20643" y="6580"/>
                  <a:pt x="20548" y="6632"/>
                </a:cubicBezTo>
                <a:cubicBezTo>
                  <a:pt x="20452" y="6669"/>
                  <a:pt x="20356" y="6669"/>
                  <a:pt x="20275" y="6542"/>
                </a:cubicBezTo>
                <a:cubicBezTo>
                  <a:pt x="20179" y="6416"/>
                  <a:pt x="20036" y="6198"/>
                  <a:pt x="20131" y="6178"/>
                </a:cubicBezTo>
                <a:cubicBezTo>
                  <a:pt x="20036" y="6089"/>
                  <a:pt x="19861" y="6014"/>
                  <a:pt x="19733" y="6052"/>
                </a:cubicBezTo>
                <a:cubicBezTo>
                  <a:pt x="19556" y="6106"/>
                  <a:pt x="19556" y="5905"/>
                  <a:pt x="19669" y="5833"/>
                </a:cubicBezTo>
                <a:cubicBezTo>
                  <a:pt x="19781" y="5742"/>
                  <a:pt x="19541" y="5615"/>
                  <a:pt x="19430" y="5580"/>
                </a:cubicBezTo>
                <a:cubicBezTo>
                  <a:pt x="19316" y="5526"/>
                  <a:pt x="19127" y="5233"/>
                  <a:pt x="19077" y="5124"/>
                </a:cubicBezTo>
                <a:cubicBezTo>
                  <a:pt x="19046" y="5015"/>
                  <a:pt x="18918" y="4834"/>
                  <a:pt x="18822" y="4653"/>
                </a:cubicBezTo>
                <a:cubicBezTo>
                  <a:pt x="18726" y="4453"/>
                  <a:pt x="18678" y="4418"/>
                  <a:pt x="18534" y="4398"/>
                </a:cubicBezTo>
                <a:cubicBezTo>
                  <a:pt x="18375" y="4381"/>
                  <a:pt x="18360" y="4472"/>
                  <a:pt x="18264" y="4599"/>
                </a:cubicBezTo>
                <a:cubicBezTo>
                  <a:pt x="18168" y="4725"/>
                  <a:pt x="18072" y="4725"/>
                  <a:pt x="17976" y="4691"/>
                </a:cubicBezTo>
                <a:cubicBezTo>
                  <a:pt x="17881" y="4653"/>
                  <a:pt x="17737" y="4435"/>
                  <a:pt x="17674" y="4326"/>
                </a:cubicBezTo>
                <a:cubicBezTo>
                  <a:pt x="17626" y="4217"/>
                  <a:pt x="17562" y="4200"/>
                  <a:pt x="17464" y="4254"/>
                </a:cubicBezTo>
                <a:cubicBezTo>
                  <a:pt x="17401" y="4272"/>
                  <a:pt x="17290" y="4217"/>
                  <a:pt x="17225" y="4162"/>
                </a:cubicBezTo>
                <a:cubicBezTo>
                  <a:pt x="17194" y="4180"/>
                  <a:pt x="17146" y="4200"/>
                  <a:pt x="17114" y="4217"/>
                </a:cubicBezTo>
                <a:cubicBezTo>
                  <a:pt x="17035" y="4289"/>
                  <a:pt x="16891" y="4200"/>
                  <a:pt x="16778" y="4180"/>
                </a:cubicBezTo>
                <a:cubicBezTo>
                  <a:pt x="16669" y="4162"/>
                  <a:pt x="16495" y="4036"/>
                  <a:pt x="16414" y="3999"/>
                </a:cubicBezTo>
                <a:cubicBezTo>
                  <a:pt x="16351" y="3944"/>
                  <a:pt x="16142" y="3798"/>
                  <a:pt x="16046" y="3746"/>
                </a:cubicBezTo>
                <a:cubicBezTo>
                  <a:pt x="15950" y="3672"/>
                  <a:pt x="15887" y="3763"/>
                  <a:pt x="15776" y="3781"/>
                </a:cubicBezTo>
                <a:cubicBezTo>
                  <a:pt x="15665" y="3798"/>
                  <a:pt x="15647" y="3853"/>
                  <a:pt x="15566" y="3927"/>
                </a:cubicBezTo>
                <a:cubicBezTo>
                  <a:pt x="15488" y="4016"/>
                  <a:pt x="15425" y="3999"/>
                  <a:pt x="15281" y="4016"/>
                </a:cubicBezTo>
                <a:cubicBezTo>
                  <a:pt x="15152" y="4036"/>
                  <a:pt x="14993" y="3798"/>
                  <a:pt x="14898" y="3672"/>
                </a:cubicBezTo>
                <a:cubicBezTo>
                  <a:pt x="14802" y="3545"/>
                  <a:pt x="14769" y="3600"/>
                  <a:pt x="14658" y="3654"/>
                </a:cubicBezTo>
                <a:cubicBezTo>
                  <a:pt x="14545" y="3726"/>
                  <a:pt x="14529" y="3798"/>
                  <a:pt x="14433" y="3890"/>
                </a:cubicBezTo>
                <a:cubicBezTo>
                  <a:pt x="14338" y="3962"/>
                  <a:pt x="14211" y="3890"/>
                  <a:pt x="14178" y="3798"/>
                </a:cubicBezTo>
                <a:cubicBezTo>
                  <a:pt x="14146" y="3726"/>
                  <a:pt x="14178" y="3617"/>
                  <a:pt x="14098" y="3600"/>
                </a:cubicBezTo>
                <a:cubicBezTo>
                  <a:pt x="14035" y="3563"/>
                  <a:pt x="13971" y="3654"/>
                  <a:pt x="13876" y="3746"/>
                </a:cubicBezTo>
                <a:cubicBezTo>
                  <a:pt x="13780" y="3818"/>
                  <a:pt x="13732" y="3563"/>
                  <a:pt x="13651" y="3491"/>
                </a:cubicBezTo>
                <a:cubicBezTo>
                  <a:pt x="13588" y="3399"/>
                  <a:pt x="13603" y="3218"/>
                  <a:pt x="13621" y="3092"/>
                </a:cubicBezTo>
                <a:cubicBezTo>
                  <a:pt x="13636" y="2963"/>
                  <a:pt x="13540" y="2854"/>
                  <a:pt x="13459" y="2764"/>
                </a:cubicBezTo>
                <a:cubicBezTo>
                  <a:pt x="13364" y="2690"/>
                  <a:pt x="13061" y="2618"/>
                  <a:pt x="12902" y="2546"/>
                </a:cubicBezTo>
                <a:cubicBezTo>
                  <a:pt x="12725" y="2454"/>
                  <a:pt x="12485" y="2018"/>
                  <a:pt x="12437" y="1783"/>
                </a:cubicBezTo>
                <a:cubicBezTo>
                  <a:pt x="12374" y="1547"/>
                  <a:pt x="12150" y="1438"/>
                  <a:pt x="12071" y="1312"/>
                </a:cubicBezTo>
                <a:cubicBezTo>
                  <a:pt x="12023" y="1255"/>
                  <a:pt x="11895" y="1019"/>
                  <a:pt x="11784" y="821"/>
                </a:cubicBezTo>
                <a:cubicBezTo>
                  <a:pt x="11799" y="855"/>
                  <a:pt x="11816" y="893"/>
                  <a:pt x="11816" y="893"/>
                </a:cubicBezTo>
                <a:cubicBezTo>
                  <a:pt x="11816" y="893"/>
                  <a:pt x="11640" y="603"/>
                  <a:pt x="11463" y="456"/>
                </a:cubicBezTo>
                <a:cubicBezTo>
                  <a:pt x="11289" y="330"/>
                  <a:pt x="11113" y="221"/>
                  <a:pt x="10921" y="238"/>
                </a:cubicBezTo>
                <a:cubicBezTo>
                  <a:pt x="10729" y="275"/>
                  <a:pt x="10522" y="238"/>
                  <a:pt x="10348" y="384"/>
                </a:cubicBezTo>
                <a:cubicBezTo>
                  <a:pt x="10187" y="528"/>
                  <a:pt x="9964" y="583"/>
                  <a:pt x="9692" y="528"/>
                </a:cubicBezTo>
                <a:cubicBezTo>
                  <a:pt x="9420" y="456"/>
                  <a:pt x="9245" y="603"/>
                  <a:pt x="9102" y="402"/>
                </a:cubicBezTo>
                <a:cubicBezTo>
                  <a:pt x="8942" y="221"/>
                  <a:pt x="8718" y="-161"/>
                  <a:pt x="8559" y="75"/>
                </a:cubicBezTo>
                <a:cubicBezTo>
                  <a:pt x="8382" y="293"/>
                  <a:pt x="8256" y="456"/>
                  <a:pt x="8223" y="637"/>
                </a:cubicBezTo>
                <a:cubicBezTo>
                  <a:pt x="8208" y="801"/>
                  <a:pt x="8110" y="1274"/>
                  <a:pt x="7999" y="1473"/>
                </a:cubicBezTo>
                <a:cubicBezTo>
                  <a:pt x="7903" y="1674"/>
                  <a:pt x="7984" y="2073"/>
                  <a:pt x="8080" y="2236"/>
                </a:cubicBezTo>
                <a:cubicBezTo>
                  <a:pt x="8175" y="2400"/>
                  <a:pt x="8223" y="2454"/>
                  <a:pt x="8223" y="2690"/>
                </a:cubicBezTo>
                <a:cubicBezTo>
                  <a:pt x="8223" y="2908"/>
                  <a:pt x="8223" y="3126"/>
                  <a:pt x="8223" y="3126"/>
                </a:cubicBezTo>
                <a:cubicBezTo>
                  <a:pt x="8223" y="3126"/>
                  <a:pt x="8158" y="2908"/>
                  <a:pt x="8064" y="2799"/>
                </a:cubicBezTo>
                <a:cubicBezTo>
                  <a:pt x="7951" y="2690"/>
                  <a:pt x="8064" y="2799"/>
                  <a:pt x="7855" y="2744"/>
                </a:cubicBezTo>
                <a:cubicBezTo>
                  <a:pt x="7666" y="2690"/>
                  <a:pt x="7666" y="2744"/>
                  <a:pt x="7537" y="2546"/>
                </a:cubicBezTo>
                <a:cubicBezTo>
                  <a:pt x="7408" y="2345"/>
                  <a:pt x="7313" y="2073"/>
                  <a:pt x="7138" y="2199"/>
                </a:cubicBezTo>
                <a:cubicBezTo>
                  <a:pt x="6977" y="2345"/>
                  <a:pt x="6899" y="2328"/>
                  <a:pt x="6899" y="2509"/>
                </a:cubicBezTo>
                <a:cubicBezTo>
                  <a:pt x="6899" y="2710"/>
                  <a:pt x="6899" y="2854"/>
                  <a:pt x="6851" y="3000"/>
                </a:cubicBezTo>
                <a:cubicBezTo>
                  <a:pt x="6803" y="3126"/>
                  <a:pt x="6947" y="3272"/>
                  <a:pt x="7042" y="3109"/>
                </a:cubicBezTo>
                <a:cubicBezTo>
                  <a:pt x="7138" y="2945"/>
                  <a:pt x="7186" y="3072"/>
                  <a:pt x="7217" y="3327"/>
                </a:cubicBezTo>
                <a:cubicBezTo>
                  <a:pt x="7249" y="3580"/>
                  <a:pt x="7217" y="3689"/>
                  <a:pt x="7090" y="3872"/>
                </a:cubicBezTo>
                <a:cubicBezTo>
                  <a:pt x="6977" y="4036"/>
                  <a:pt x="6851" y="4145"/>
                  <a:pt x="6674" y="3944"/>
                </a:cubicBezTo>
                <a:cubicBezTo>
                  <a:pt x="6498" y="3746"/>
                  <a:pt x="6546" y="3563"/>
                  <a:pt x="6323" y="3563"/>
                </a:cubicBezTo>
                <a:cubicBezTo>
                  <a:pt x="6099" y="3563"/>
                  <a:pt x="5988" y="3218"/>
                  <a:pt x="6132" y="3163"/>
                </a:cubicBezTo>
                <a:cubicBezTo>
                  <a:pt x="6275" y="3109"/>
                  <a:pt x="6452" y="3272"/>
                  <a:pt x="6530" y="3109"/>
                </a:cubicBezTo>
                <a:cubicBezTo>
                  <a:pt x="6596" y="2945"/>
                  <a:pt x="6626" y="2819"/>
                  <a:pt x="6530" y="2635"/>
                </a:cubicBezTo>
                <a:cubicBezTo>
                  <a:pt x="6419" y="2437"/>
                  <a:pt x="6371" y="2182"/>
                  <a:pt x="6306" y="2073"/>
                </a:cubicBezTo>
                <a:cubicBezTo>
                  <a:pt x="6227" y="1946"/>
                  <a:pt x="6036" y="2073"/>
                  <a:pt x="6036" y="1820"/>
                </a:cubicBezTo>
                <a:cubicBezTo>
                  <a:pt x="6036" y="1564"/>
                  <a:pt x="6084" y="1510"/>
                  <a:pt x="5907" y="1455"/>
                </a:cubicBezTo>
                <a:cubicBezTo>
                  <a:pt x="5907" y="1455"/>
                  <a:pt x="5715" y="1366"/>
                  <a:pt x="5556" y="1366"/>
                </a:cubicBezTo>
                <a:cubicBezTo>
                  <a:pt x="5413" y="1366"/>
                  <a:pt x="5269" y="1274"/>
                  <a:pt x="5173" y="1401"/>
                </a:cubicBezTo>
                <a:cubicBezTo>
                  <a:pt x="5062" y="1510"/>
                  <a:pt x="4726" y="1455"/>
                  <a:pt x="4567" y="1527"/>
                </a:cubicBezTo>
                <a:cubicBezTo>
                  <a:pt x="4423" y="1619"/>
                  <a:pt x="3961" y="1837"/>
                  <a:pt x="3800" y="1765"/>
                </a:cubicBezTo>
                <a:cubicBezTo>
                  <a:pt x="3656" y="1674"/>
                  <a:pt x="3386" y="1582"/>
                  <a:pt x="3210" y="1639"/>
                </a:cubicBezTo>
                <a:cubicBezTo>
                  <a:pt x="3051" y="1711"/>
                  <a:pt x="2667" y="1639"/>
                  <a:pt x="2523" y="1820"/>
                </a:cubicBezTo>
                <a:cubicBezTo>
                  <a:pt x="2379" y="1983"/>
                  <a:pt x="2109" y="2199"/>
                  <a:pt x="2011" y="2383"/>
                </a:cubicBezTo>
                <a:cubicBezTo>
                  <a:pt x="1900" y="2546"/>
                  <a:pt x="1933" y="2635"/>
                  <a:pt x="2077" y="2744"/>
                </a:cubicBezTo>
                <a:cubicBezTo>
                  <a:pt x="2220" y="2854"/>
                  <a:pt x="2172" y="2963"/>
                  <a:pt x="1948" y="2945"/>
                </a:cubicBezTo>
                <a:cubicBezTo>
                  <a:pt x="1741" y="2908"/>
                  <a:pt x="1741" y="2945"/>
                  <a:pt x="1678" y="3163"/>
                </a:cubicBezTo>
                <a:cubicBezTo>
                  <a:pt x="1630" y="3382"/>
                  <a:pt x="1630" y="3617"/>
                  <a:pt x="1564" y="3835"/>
                </a:cubicBezTo>
                <a:cubicBezTo>
                  <a:pt x="1486" y="4071"/>
                  <a:pt x="1438" y="4435"/>
                  <a:pt x="1708" y="4490"/>
                </a:cubicBezTo>
                <a:cubicBezTo>
                  <a:pt x="1981" y="4544"/>
                  <a:pt x="2395" y="4453"/>
                  <a:pt x="2523" y="4507"/>
                </a:cubicBezTo>
                <a:cubicBezTo>
                  <a:pt x="2652" y="4562"/>
                  <a:pt x="2556" y="4507"/>
                  <a:pt x="2523" y="4743"/>
                </a:cubicBezTo>
                <a:cubicBezTo>
                  <a:pt x="2508" y="4961"/>
                  <a:pt x="2523" y="5124"/>
                  <a:pt x="2427" y="5233"/>
                </a:cubicBezTo>
                <a:cubicBezTo>
                  <a:pt x="2331" y="5362"/>
                  <a:pt x="2475" y="5380"/>
                  <a:pt x="2443" y="5615"/>
                </a:cubicBezTo>
                <a:cubicBezTo>
                  <a:pt x="2427" y="5833"/>
                  <a:pt x="2347" y="5687"/>
                  <a:pt x="2299" y="5888"/>
                </a:cubicBezTo>
                <a:cubicBezTo>
                  <a:pt x="2251" y="6089"/>
                  <a:pt x="2284" y="6178"/>
                  <a:pt x="2331" y="6451"/>
                </a:cubicBezTo>
                <a:cubicBezTo>
                  <a:pt x="2379" y="6723"/>
                  <a:pt x="2443" y="7160"/>
                  <a:pt x="2331" y="7415"/>
                </a:cubicBezTo>
                <a:cubicBezTo>
                  <a:pt x="2203" y="7668"/>
                  <a:pt x="2029" y="8141"/>
                  <a:pt x="1885" y="8340"/>
                </a:cubicBezTo>
                <a:cubicBezTo>
                  <a:pt x="1741" y="8540"/>
                  <a:pt x="1660" y="8905"/>
                  <a:pt x="1678" y="9158"/>
                </a:cubicBezTo>
                <a:cubicBezTo>
                  <a:pt x="1708" y="9393"/>
                  <a:pt x="1612" y="9795"/>
                  <a:pt x="1612" y="9901"/>
                </a:cubicBezTo>
                <a:cubicBezTo>
                  <a:pt x="1612" y="10011"/>
                  <a:pt x="1612" y="10358"/>
                  <a:pt x="1438" y="10249"/>
                </a:cubicBezTo>
                <a:cubicBezTo>
                  <a:pt x="1262" y="10139"/>
                  <a:pt x="1133" y="10194"/>
                  <a:pt x="974" y="10139"/>
                </a:cubicBezTo>
                <a:cubicBezTo>
                  <a:pt x="800" y="10085"/>
                  <a:pt x="671" y="9956"/>
                  <a:pt x="543" y="10011"/>
                </a:cubicBezTo>
                <a:cubicBezTo>
                  <a:pt x="431" y="10085"/>
                  <a:pt x="96" y="9993"/>
                  <a:pt x="96" y="10194"/>
                </a:cubicBezTo>
                <a:cubicBezTo>
                  <a:pt x="96" y="10392"/>
                  <a:pt x="81" y="10556"/>
                  <a:pt x="159" y="10610"/>
                </a:cubicBezTo>
                <a:cubicBezTo>
                  <a:pt x="224" y="10665"/>
                  <a:pt x="320" y="10720"/>
                  <a:pt x="176" y="10811"/>
                </a:cubicBezTo>
                <a:cubicBezTo>
                  <a:pt x="33" y="10883"/>
                  <a:pt x="0" y="10866"/>
                  <a:pt x="0" y="11029"/>
                </a:cubicBezTo>
                <a:cubicBezTo>
                  <a:pt x="0" y="11193"/>
                  <a:pt x="0" y="11446"/>
                  <a:pt x="129" y="11500"/>
                </a:cubicBezTo>
                <a:cubicBezTo>
                  <a:pt x="257" y="11575"/>
                  <a:pt x="575" y="11701"/>
                  <a:pt x="719" y="11756"/>
                </a:cubicBezTo>
                <a:cubicBezTo>
                  <a:pt x="863" y="11810"/>
                  <a:pt x="1118" y="11902"/>
                  <a:pt x="1133" y="11791"/>
                </a:cubicBezTo>
                <a:cubicBezTo>
                  <a:pt x="1166" y="11684"/>
                  <a:pt x="1310" y="11429"/>
                  <a:pt x="1342" y="11647"/>
                </a:cubicBezTo>
                <a:cubicBezTo>
                  <a:pt x="1357" y="11882"/>
                  <a:pt x="1517" y="12155"/>
                  <a:pt x="1582" y="12209"/>
                </a:cubicBezTo>
                <a:cubicBezTo>
                  <a:pt x="1660" y="12264"/>
                  <a:pt x="1678" y="12554"/>
                  <a:pt x="1582" y="12683"/>
                </a:cubicBezTo>
                <a:cubicBezTo>
                  <a:pt x="1486" y="12827"/>
                  <a:pt x="1357" y="13226"/>
                  <a:pt x="1405" y="13300"/>
                </a:cubicBezTo>
                <a:cubicBezTo>
                  <a:pt x="1469" y="13390"/>
                  <a:pt x="1582" y="13481"/>
                  <a:pt x="1582" y="13481"/>
                </a:cubicBezTo>
                <a:cubicBezTo>
                  <a:pt x="1582" y="13481"/>
                  <a:pt x="1582" y="13481"/>
                  <a:pt x="1564" y="13499"/>
                </a:cubicBezTo>
                <a:cubicBezTo>
                  <a:pt x="1645" y="13499"/>
                  <a:pt x="1741" y="13481"/>
                  <a:pt x="1789" y="13409"/>
                </a:cubicBezTo>
                <a:cubicBezTo>
                  <a:pt x="1852" y="13280"/>
                  <a:pt x="2188" y="13300"/>
                  <a:pt x="2299" y="13280"/>
                </a:cubicBezTo>
                <a:cubicBezTo>
                  <a:pt x="2412" y="13263"/>
                  <a:pt x="2778" y="13226"/>
                  <a:pt x="2907" y="13082"/>
                </a:cubicBezTo>
                <a:cubicBezTo>
                  <a:pt x="3051" y="12936"/>
                  <a:pt x="3338" y="12738"/>
                  <a:pt x="3449" y="12663"/>
                </a:cubicBezTo>
                <a:cubicBezTo>
                  <a:pt x="3560" y="12574"/>
                  <a:pt x="3656" y="12500"/>
                  <a:pt x="3785" y="12428"/>
                </a:cubicBezTo>
                <a:cubicBezTo>
                  <a:pt x="3911" y="12336"/>
                  <a:pt x="3896" y="12319"/>
                  <a:pt x="3929" y="12227"/>
                </a:cubicBezTo>
                <a:cubicBezTo>
                  <a:pt x="3977" y="12155"/>
                  <a:pt x="4025" y="12100"/>
                  <a:pt x="3896" y="12009"/>
                </a:cubicBezTo>
                <a:cubicBezTo>
                  <a:pt x="3770" y="11902"/>
                  <a:pt x="3896" y="11848"/>
                  <a:pt x="3929" y="11756"/>
                </a:cubicBezTo>
                <a:cubicBezTo>
                  <a:pt x="3977" y="11647"/>
                  <a:pt x="4025" y="11538"/>
                  <a:pt x="4136" y="11629"/>
                </a:cubicBezTo>
                <a:cubicBezTo>
                  <a:pt x="4247" y="11701"/>
                  <a:pt x="4279" y="11791"/>
                  <a:pt x="4375" y="11828"/>
                </a:cubicBezTo>
                <a:cubicBezTo>
                  <a:pt x="4471" y="11882"/>
                  <a:pt x="4408" y="12009"/>
                  <a:pt x="4456" y="12118"/>
                </a:cubicBezTo>
                <a:cubicBezTo>
                  <a:pt x="4486" y="12247"/>
                  <a:pt x="4582" y="12281"/>
                  <a:pt x="4678" y="12301"/>
                </a:cubicBezTo>
                <a:cubicBezTo>
                  <a:pt x="4759" y="12319"/>
                  <a:pt x="4807" y="12373"/>
                  <a:pt x="4870" y="12445"/>
                </a:cubicBezTo>
                <a:cubicBezTo>
                  <a:pt x="4951" y="12500"/>
                  <a:pt x="5062" y="12500"/>
                  <a:pt x="5142" y="12445"/>
                </a:cubicBezTo>
                <a:cubicBezTo>
                  <a:pt x="5206" y="12373"/>
                  <a:pt x="5382" y="12410"/>
                  <a:pt x="5430" y="12500"/>
                </a:cubicBezTo>
                <a:cubicBezTo>
                  <a:pt x="5493" y="12609"/>
                  <a:pt x="5476" y="12809"/>
                  <a:pt x="5574" y="12847"/>
                </a:cubicBezTo>
                <a:cubicBezTo>
                  <a:pt x="5685" y="12881"/>
                  <a:pt x="5715" y="13008"/>
                  <a:pt x="5541" y="13028"/>
                </a:cubicBezTo>
                <a:cubicBezTo>
                  <a:pt x="5382" y="13065"/>
                  <a:pt x="5413" y="13154"/>
                  <a:pt x="5445" y="13246"/>
                </a:cubicBezTo>
                <a:cubicBezTo>
                  <a:pt x="5493" y="13337"/>
                  <a:pt x="5508" y="13337"/>
                  <a:pt x="5445" y="13464"/>
                </a:cubicBezTo>
                <a:cubicBezTo>
                  <a:pt x="5397" y="13590"/>
                  <a:pt x="5476" y="13717"/>
                  <a:pt x="5365" y="13771"/>
                </a:cubicBezTo>
                <a:cubicBezTo>
                  <a:pt x="5253" y="13826"/>
                  <a:pt x="5206" y="13898"/>
                  <a:pt x="5365" y="14009"/>
                </a:cubicBezTo>
                <a:cubicBezTo>
                  <a:pt x="5508" y="14116"/>
                  <a:pt x="5604" y="14153"/>
                  <a:pt x="5715" y="14136"/>
                </a:cubicBezTo>
                <a:cubicBezTo>
                  <a:pt x="5829" y="14116"/>
                  <a:pt x="5796" y="14190"/>
                  <a:pt x="5763" y="14334"/>
                </a:cubicBezTo>
                <a:cubicBezTo>
                  <a:pt x="5733" y="14480"/>
                  <a:pt x="5781" y="14572"/>
                  <a:pt x="5622" y="14644"/>
                </a:cubicBezTo>
                <a:cubicBezTo>
                  <a:pt x="5445" y="14698"/>
                  <a:pt x="5430" y="14698"/>
                  <a:pt x="5317" y="14808"/>
                </a:cubicBezTo>
                <a:cubicBezTo>
                  <a:pt x="5206" y="14917"/>
                  <a:pt x="5190" y="14934"/>
                  <a:pt x="5317" y="15008"/>
                </a:cubicBezTo>
                <a:cubicBezTo>
                  <a:pt x="5445" y="15098"/>
                  <a:pt x="5430" y="15261"/>
                  <a:pt x="5556" y="15226"/>
                </a:cubicBezTo>
                <a:cubicBezTo>
                  <a:pt x="5685" y="15189"/>
                  <a:pt x="5763" y="15135"/>
                  <a:pt x="5829" y="15060"/>
                </a:cubicBezTo>
                <a:cubicBezTo>
                  <a:pt x="5877" y="14971"/>
                  <a:pt x="5973" y="14971"/>
                  <a:pt x="6116" y="14989"/>
                </a:cubicBezTo>
                <a:cubicBezTo>
                  <a:pt x="6260" y="15008"/>
                  <a:pt x="6371" y="15008"/>
                  <a:pt x="6482" y="14954"/>
                </a:cubicBezTo>
                <a:cubicBezTo>
                  <a:pt x="6596" y="14879"/>
                  <a:pt x="6578" y="14825"/>
                  <a:pt x="6674" y="14698"/>
                </a:cubicBezTo>
                <a:cubicBezTo>
                  <a:pt x="6770" y="14572"/>
                  <a:pt x="6785" y="14463"/>
                  <a:pt x="6914" y="14480"/>
                </a:cubicBezTo>
                <a:cubicBezTo>
                  <a:pt x="7042" y="14517"/>
                  <a:pt x="7169" y="14443"/>
                  <a:pt x="7234" y="14535"/>
                </a:cubicBezTo>
                <a:cubicBezTo>
                  <a:pt x="7282" y="14607"/>
                  <a:pt x="7456" y="14736"/>
                  <a:pt x="7489" y="14607"/>
                </a:cubicBezTo>
                <a:cubicBezTo>
                  <a:pt x="7520" y="14480"/>
                  <a:pt x="7568" y="14408"/>
                  <a:pt x="7696" y="14334"/>
                </a:cubicBezTo>
                <a:cubicBezTo>
                  <a:pt x="7825" y="14282"/>
                  <a:pt x="8032" y="14190"/>
                  <a:pt x="7984" y="14081"/>
                </a:cubicBezTo>
                <a:cubicBezTo>
                  <a:pt x="7951" y="13989"/>
                  <a:pt x="7855" y="13989"/>
                  <a:pt x="7792" y="13918"/>
                </a:cubicBezTo>
                <a:cubicBezTo>
                  <a:pt x="7711" y="13863"/>
                  <a:pt x="7744" y="13880"/>
                  <a:pt x="7792" y="13717"/>
                </a:cubicBezTo>
                <a:cubicBezTo>
                  <a:pt x="7825" y="13536"/>
                  <a:pt x="7903" y="13008"/>
                  <a:pt x="7825" y="12936"/>
                </a:cubicBezTo>
                <a:cubicBezTo>
                  <a:pt x="7744" y="12847"/>
                  <a:pt x="7729" y="12809"/>
                  <a:pt x="7711" y="12663"/>
                </a:cubicBezTo>
                <a:cubicBezTo>
                  <a:pt x="7696" y="12500"/>
                  <a:pt x="7568" y="12410"/>
                  <a:pt x="7441" y="12356"/>
                </a:cubicBezTo>
                <a:cubicBezTo>
                  <a:pt x="7297" y="12319"/>
                  <a:pt x="7186" y="12227"/>
                  <a:pt x="7154" y="12118"/>
                </a:cubicBezTo>
                <a:cubicBezTo>
                  <a:pt x="7121" y="12029"/>
                  <a:pt x="7010" y="11828"/>
                  <a:pt x="7154" y="11828"/>
                </a:cubicBezTo>
                <a:cubicBezTo>
                  <a:pt x="7297" y="11828"/>
                  <a:pt x="7345" y="11902"/>
                  <a:pt x="7489" y="11882"/>
                </a:cubicBezTo>
                <a:cubicBezTo>
                  <a:pt x="7633" y="11848"/>
                  <a:pt x="7744" y="11919"/>
                  <a:pt x="7792" y="11773"/>
                </a:cubicBezTo>
                <a:cubicBezTo>
                  <a:pt x="7825" y="11629"/>
                  <a:pt x="7696" y="11555"/>
                  <a:pt x="7807" y="11483"/>
                </a:cubicBezTo>
                <a:cubicBezTo>
                  <a:pt x="7921" y="11391"/>
                  <a:pt x="7921" y="11282"/>
                  <a:pt x="7999" y="11282"/>
                </a:cubicBezTo>
                <a:cubicBezTo>
                  <a:pt x="8095" y="11282"/>
                  <a:pt x="8032" y="11429"/>
                  <a:pt x="8191" y="11391"/>
                </a:cubicBezTo>
                <a:cubicBezTo>
                  <a:pt x="8367" y="11357"/>
                  <a:pt x="8398" y="11357"/>
                  <a:pt x="8511" y="11265"/>
                </a:cubicBezTo>
                <a:cubicBezTo>
                  <a:pt x="8622" y="11173"/>
                  <a:pt x="8670" y="11173"/>
                  <a:pt x="8766" y="11265"/>
                </a:cubicBezTo>
                <a:cubicBezTo>
                  <a:pt x="8862" y="11357"/>
                  <a:pt x="8781" y="11483"/>
                  <a:pt x="8862" y="11592"/>
                </a:cubicBezTo>
                <a:cubicBezTo>
                  <a:pt x="8925" y="11719"/>
                  <a:pt x="8958" y="11919"/>
                  <a:pt x="8910" y="12009"/>
                </a:cubicBezTo>
                <a:cubicBezTo>
                  <a:pt x="8877" y="12083"/>
                  <a:pt x="8829" y="12209"/>
                  <a:pt x="8990" y="12281"/>
                </a:cubicBezTo>
                <a:cubicBezTo>
                  <a:pt x="9149" y="12336"/>
                  <a:pt x="9437" y="12410"/>
                  <a:pt x="9581" y="12319"/>
                </a:cubicBezTo>
                <a:cubicBezTo>
                  <a:pt x="9725" y="12227"/>
                  <a:pt x="10010" y="12301"/>
                  <a:pt x="10028" y="12118"/>
                </a:cubicBezTo>
                <a:cubicBezTo>
                  <a:pt x="10043" y="11957"/>
                  <a:pt x="10156" y="11937"/>
                  <a:pt x="10219" y="11773"/>
                </a:cubicBezTo>
                <a:cubicBezTo>
                  <a:pt x="10267" y="11592"/>
                  <a:pt x="10298" y="11520"/>
                  <a:pt x="10411" y="11500"/>
                </a:cubicBezTo>
                <a:cubicBezTo>
                  <a:pt x="10522" y="11483"/>
                  <a:pt x="10633" y="11411"/>
                  <a:pt x="10729" y="11520"/>
                </a:cubicBezTo>
                <a:cubicBezTo>
                  <a:pt x="10825" y="11629"/>
                  <a:pt x="10747" y="11719"/>
                  <a:pt x="10651" y="11791"/>
                </a:cubicBezTo>
                <a:cubicBezTo>
                  <a:pt x="10570" y="11848"/>
                  <a:pt x="10585" y="11974"/>
                  <a:pt x="10681" y="12046"/>
                </a:cubicBezTo>
                <a:cubicBezTo>
                  <a:pt x="10762" y="12100"/>
                  <a:pt x="10762" y="12209"/>
                  <a:pt x="10699" y="12319"/>
                </a:cubicBezTo>
                <a:cubicBezTo>
                  <a:pt x="10618" y="12428"/>
                  <a:pt x="10585" y="12718"/>
                  <a:pt x="10442" y="12738"/>
                </a:cubicBezTo>
                <a:cubicBezTo>
                  <a:pt x="10282" y="12755"/>
                  <a:pt x="10219" y="12772"/>
                  <a:pt x="10156" y="12936"/>
                </a:cubicBezTo>
                <a:cubicBezTo>
                  <a:pt x="10108" y="13082"/>
                  <a:pt x="10028" y="13191"/>
                  <a:pt x="10108" y="13263"/>
                </a:cubicBezTo>
                <a:cubicBezTo>
                  <a:pt x="10171" y="13355"/>
                  <a:pt x="10171" y="13464"/>
                  <a:pt x="10298" y="13518"/>
                </a:cubicBezTo>
                <a:cubicBezTo>
                  <a:pt x="10442" y="13590"/>
                  <a:pt x="10585" y="13627"/>
                  <a:pt x="10507" y="13682"/>
                </a:cubicBezTo>
                <a:cubicBezTo>
                  <a:pt x="10442" y="13754"/>
                  <a:pt x="10348" y="13771"/>
                  <a:pt x="10363" y="13863"/>
                </a:cubicBezTo>
                <a:cubicBezTo>
                  <a:pt x="10378" y="13935"/>
                  <a:pt x="10363" y="14009"/>
                  <a:pt x="10282" y="14044"/>
                </a:cubicBezTo>
                <a:cubicBezTo>
                  <a:pt x="10219" y="14081"/>
                  <a:pt x="10219" y="14245"/>
                  <a:pt x="10235" y="14299"/>
                </a:cubicBezTo>
                <a:cubicBezTo>
                  <a:pt x="10250" y="14354"/>
                  <a:pt x="10298" y="14426"/>
                  <a:pt x="10489" y="14426"/>
                </a:cubicBezTo>
                <a:cubicBezTo>
                  <a:pt x="10681" y="14426"/>
                  <a:pt x="10810" y="14408"/>
                  <a:pt x="10840" y="14517"/>
                </a:cubicBezTo>
                <a:cubicBezTo>
                  <a:pt x="10873" y="14607"/>
                  <a:pt x="10825" y="14681"/>
                  <a:pt x="10840" y="14770"/>
                </a:cubicBezTo>
                <a:cubicBezTo>
                  <a:pt x="10858" y="14845"/>
                  <a:pt x="10986" y="14934"/>
                  <a:pt x="10986" y="14934"/>
                </a:cubicBezTo>
                <a:cubicBezTo>
                  <a:pt x="10986" y="14934"/>
                  <a:pt x="11002" y="15172"/>
                  <a:pt x="11032" y="15298"/>
                </a:cubicBezTo>
                <a:cubicBezTo>
                  <a:pt x="11049" y="15407"/>
                  <a:pt x="11065" y="15571"/>
                  <a:pt x="11002" y="15660"/>
                </a:cubicBezTo>
                <a:cubicBezTo>
                  <a:pt x="10954" y="15769"/>
                  <a:pt x="11049" y="15970"/>
                  <a:pt x="11193" y="15844"/>
                </a:cubicBezTo>
                <a:cubicBezTo>
                  <a:pt x="11337" y="15715"/>
                  <a:pt x="11448" y="15844"/>
                  <a:pt x="11448" y="15988"/>
                </a:cubicBezTo>
                <a:cubicBezTo>
                  <a:pt x="11448" y="16134"/>
                  <a:pt x="11511" y="16260"/>
                  <a:pt x="11607" y="16260"/>
                </a:cubicBezTo>
                <a:cubicBezTo>
                  <a:pt x="11688" y="16260"/>
                  <a:pt x="11736" y="16407"/>
                  <a:pt x="11736" y="16570"/>
                </a:cubicBezTo>
                <a:cubicBezTo>
                  <a:pt x="11736" y="16751"/>
                  <a:pt x="11862" y="16751"/>
                  <a:pt x="12039" y="16714"/>
                </a:cubicBezTo>
                <a:cubicBezTo>
                  <a:pt x="12230" y="16697"/>
                  <a:pt x="12200" y="16897"/>
                  <a:pt x="12119" y="17024"/>
                </a:cubicBezTo>
                <a:cubicBezTo>
                  <a:pt x="12039" y="17150"/>
                  <a:pt x="12150" y="17096"/>
                  <a:pt x="12150" y="17222"/>
                </a:cubicBezTo>
                <a:cubicBezTo>
                  <a:pt x="12150" y="17351"/>
                  <a:pt x="12071" y="17460"/>
                  <a:pt x="11991" y="17515"/>
                </a:cubicBezTo>
                <a:cubicBezTo>
                  <a:pt x="11910" y="17587"/>
                  <a:pt x="11910" y="17678"/>
                  <a:pt x="11928" y="17822"/>
                </a:cubicBezTo>
                <a:cubicBezTo>
                  <a:pt x="11960" y="17968"/>
                  <a:pt x="12071" y="18077"/>
                  <a:pt x="11976" y="18169"/>
                </a:cubicBezTo>
                <a:cubicBezTo>
                  <a:pt x="11880" y="18278"/>
                  <a:pt x="11769" y="18367"/>
                  <a:pt x="11880" y="18477"/>
                </a:cubicBezTo>
                <a:cubicBezTo>
                  <a:pt x="11960" y="18548"/>
                  <a:pt x="12054" y="18548"/>
                  <a:pt x="12102" y="18548"/>
                </a:cubicBezTo>
                <a:cubicBezTo>
                  <a:pt x="12167" y="18496"/>
                  <a:pt x="12246" y="18442"/>
                  <a:pt x="12294" y="18459"/>
                </a:cubicBezTo>
                <a:cubicBezTo>
                  <a:pt x="12390" y="18477"/>
                  <a:pt x="12374" y="18658"/>
                  <a:pt x="12470" y="18658"/>
                </a:cubicBezTo>
                <a:cubicBezTo>
                  <a:pt x="12566" y="18658"/>
                  <a:pt x="12647" y="18677"/>
                  <a:pt x="12758" y="18623"/>
                </a:cubicBezTo>
                <a:cubicBezTo>
                  <a:pt x="12854" y="18548"/>
                  <a:pt x="13013" y="18531"/>
                  <a:pt x="13030" y="18640"/>
                </a:cubicBezTo>
                <a:cubicBezTo>
                  <a:pt x="13045" y="18749"/>
                  <a:pt x="13189" y="18876"/>
                  <a:pt x="13252" y="18913"/>
                </a:cubicBezTo>
                <a:cubicBezTo>
                  <a:pt x="13300" y="18950"/>
                  <a:pt x="13285" y="19148"/>
                  <a:pt x="13157" y="19076"/>
                </a:cubicBezTo>
                <a:cubicBezTo>
                  <a:pt x="13030" y="19022"/>
                  <a:pt x="12932" y="19039"/>
                  <a:pt x="12997" y="19131"/>
                </a:cubicBezTo>
                <a:cubicBezTo>
                  <a:pt x="13045" y="19203"/>
                  <a:pt x="13109" y="19295"/>
                  <a:pt x="12997" y="19275"/>
                </a:cubicBezTo>
                <a:cubicBezTo>
                  <a:pt x="12884" y="19257"/>
                  <a:pt x="13030" y="19386"/>
                  <a:pt x="12932" y="19458"/>
                </a:cubicBezTo>
                <a:cubicBezTo>
                  <a:pt x="12838" y="19547"/>
                  <a:pt x="12854" y="19659"/>
                  <a:pt x="12917" y="19711"/>
                </a:cubicBezTo>
                <a:cubicBezTo>
                  <a:pt x="12965" y="19785"/>
                  <a:pt x="13045" y="19984"/>
                  <a:pt x="13030" y="20076"/>
                </a:cubicBezTo>
                <a:cubicBezTo>
                  <a:pt x="13013" y="20167"/>
                  <a:pt x="13124" y="20202"/>
                  <a:pt x="13061" y="20331"/>
                </a:cubicBezTo>
                <a:cubicBezTo>
                  <a:pt x="13013" y="20457"/>
                  <a:pt x="13030" y="20475"/>
                  <a:pt x="12902" y="20492"/>
                </a:cubicBezTo>
                <a:cubicBezTo>
                  <a:pt x="12773" y="20512"/>
                  <a:pt x="12758" y="20584"/>
                  <a:pt x="12725" y="20693"/>
                </a:cubicBezTo>
                <a:cubicBezTo>
                  <a:pt x="12710" y="20785"/>
                  <a:pt x="12677" y="20894"/>
                  <a:pt x="12806" y="20983"/>
                </a:cubicBezTo>
                <a:cubicBezTo>
                  <a:pt x="12932" y="21057"/>
                  <a:pt x="13252" y="21166"/>
                  <a:pt x="13300" y="21256"/>
                </a:cubicBezTo>
                <a:cubicBezTo>
                  <a:pt x="13364" y="21347"/>
                  <a:pt x="13459" y="21439"/>
                  <a:pt x="13540" y="21347"/>
                </a:cubicBezTo>
                <a:cubicBezTo>
                  <a:pt x="13636" y="21238"/>
                  <a:pt x="13714" y="21166"/>
                  <a:pt x="13588" y="21109"/>
                </a:cubicBezTo>
                <a:cubicBezTo>
                  <a:pt x="13459" y="21037"/>
                  <a:pt x="13396" y="20911"/>
                  <a:pt x="13396" y="20856"/>
                </a:cubicBezTo>
                <a:cubicBezTo>
                  <a:pt x="13396" y="20785"/>
                  <a:pt x="13411" y="20839"/>
                  <a:pt x="13525" y="20747"/>
                </a:cubicBezTo>
                <a:cubicBezTo>
                  <a:pt x="13636" y="20656"/>
                  <a:pt x="13747" y="20621"/>
                  <a:pt x="13780" y="20512"/>
                </a:cubicBezTo>
                <a:cubicBezTo>
                  <a:pt x="13828" y="20403"/>
                  <a:pt x="13954" y="20348"/>
                  <a:pt x="13971" y="20437"/>
                </a:cubicBezTo>
                <a:cubicBezTo>
                  <a:pt x="13987" y="20512"/>
                  <a:pt x="14035" y="20604"/>
                  <a:pt x="14035" y="20604"/>
                </a:cubicBezTo>
                <a:cubicBezTo>
                  <a:pt x="14035" y="20604"/>
                  <a:pt x="13987" y="20383"/>
                  <a:pt x="14083" y="20348"/>
                </a:cubicBezTo>
                <a:cubicBezTo>
                  <a:pt x="14178" y="20311"/>
                  <a:pt x="14211" y="20331"/>
                  <a:pt x="14290" y="20383"/>
                </a:cubicBezTo>
                <a:cubicBezTo>
                  <a:pt x="14355" y="20437"/>
                  <a:pt x="14385" y="20529"/>
                  <a:pt x="14403" y="20621"/>
                </a:cubicBezTo>
                <a:cubicBezTo>
                  <a:pt x="14499" y="20584"/>
                  <a:pt x="14673" y="20512"/>
                  <a:pt x="14706" y="20437"/>
                </a:cubicBezTo>
                <a:cubicBezTo>
                  <a:pt x="14754" y="20366"/>
                  <a:pt x="14882" y="20219"/>
                  <a:pt x="14961" y="20202"/>
                </a:cubicBezTo>
                <a:cubicBezTo>
                  <a:pt x="15041" y="20185"/>
                  <a:pt x="15120" y="20185"/>
                  <a:pt x="15200" y="20202"/>
                </a:cubicBezTo>
                <a:cubicBezTo>
                  <a:pt x="15296" y="20219"/>
                  <a:pt x="15455" y="20167"/>
                  <a:pt x="15488" y="20076"/>
                </a:cubicBezTo>
                <a:cubicBezTo>
                  <a:pt x="15536" y="19966"/>
                  <a:pt x="15521" y="19820"/>
                  <a:pt x="15584" y="19785"/>
                </a:cubicBezTo>
                <a:cubicBezTo>
                  <a:pt x="15647" y="19766"/>
                  <a:pt x="15695" y="19912"/>
                  <a:pt x="15791" y="19820"/>
                </a:cubicBezTo>
                <a:cubicBezTo>
                  <a:pt x="15887" y="19748"/>
                  <a:pt x="15983" y="19676"/>
                  <a:pt x="16046" y="19585"/>
                </a:cubicBezTo>
                <a:cubicBezTo>
                  <a:pt x="16111" y="19513"/>
                  <a:pt x="16126" y="19476"/>
                  <a:pt x="16222" y="19421"/>
                </a:cubicBezTo>
                <a:cubicBezTo>
                  <a:pt x="16303" y="19367"/>
                  <a:pt x="16333" y="19349"/>
                  <a:pt x="16351" y="19240"/>
                </a:cubicBezTo>
                <a:cubicBezTo>
                  <a:pt x="16351" y="19131"/>
                  <a:pt x="16351" y="18985"/>
                  <a:pt x="16429" y="18950"/>
                </a:cubicBezTo>
                <a:cubicBezTo>
                  <a:pt x="16510" y="18895"/>
                  <a:pt x="16621" y="18895"/>
                  <a:pt x="16669" y="18895"/>
                </a:cubicBezTo>
                <a:cubicBezTo>
                  <a:pt x="16732" y="18895"/>
                  <a:pt x="16891" y="18950"/>
                  <a:pt x="16939" y="19022"/>
                </a:cubicBezTo>
                <a:cubicBezTo>
                  <a:pt x="16987" y="19076"/>
                  <a:pt x="17114" y="19223"/>
                  <a:pt x="17194" y="19168"/>
                </a:cubicBezTo>
                <a:cubicBezTo>
                  <a:pt x="17275" y="19114"/>
                  <a:pt x="17275" y="19022"/>
                  <a:pt x="17338" y="18967"/>
                </a:cubicBezTo>
                <a:cubicBezTo>
                  <a:pt x="17416" y="18930"/>
                  <a:pt x="17449" y="18930"/>
                  <a:pt x="17512" y="19005"/>
                </a:cubicBezTo>
                <a:cubicBezTo>
                  <a:pt x="17578" y="19076"/>
                  <a:pt x="17752" y="19022"/>
                  <a:pt x="17674" y="18913"/>
                </a:cubicBezTo>
                <a:cubicBezTo>
                  <a:pt x="17608" y="18821"/>
                  <a:pt x="17545" y="18821"/>
                  <a:pt x="17545" y="18712"/>
                </a:cubicBezTo>
                <a:cubicBezTo>
                  <a:pt x="17562" y="18623"/>
                  <a:pt x="17608" y="18586"/>
                  <a:pt x="17689" y="18531"/>
                </a:cubicBezTo>
                <a:cubicBezTo>
                  <a:pt x="17737" y="18514"/>
                  <a:pt x="17752" y="18459"/>
                  <a:pt x="17769" y="18422"/>
                </a:cubicBezTo>
                <a:cubicBezTo>
                  <a:pt x="17704" y="18241"/>
                  <a:pt x="17704" y="18241"/>
                  <a:pt x="17704" y="18241"/>
                </a:cubicBezTo>
                <a:cubicBezTo>
                  <a:pt x="17689" y="18060"/>
                  <a:pt x="17704" y="17859"/>
                  <a:pt x="17608" y="17750"/>
                </a:cubicBezTo>
                <a:cubicBezTo>
                  <a:pt x="17497" y="17641"/>
                  <a:pt x="17386" y="17515"/>
                  <a:pt x="17338" y="17406"/>
                </a:cubicBezTo>
                <a:cubicBezTo>
                  <a:pt x="17305" y="17279"/>
                  <a:pt x="17209" y="17041"/>
                  <a:pt x="17275" y="16878"/>
                </a:cubicBezTo>
                <a:cubicBezTo>
                  <a:pt x="17323" y="16697"/>
                  <a:pt x="17338" y="16697"/>
                  <a:pt x="17449" y="16570"/>
                </a:cubicBezTo>
                <a:cubicBezTo>
                  <a:pt x="17562" y="16441"/>
                  <a:pt x="17656" y="16297"/>
                  <a:pt x="17545" y="16188"/>
                </a:cubicBezTo>
                <a:cubicBezTo>
                  <a:pt x="17434" y="16097"/>
                  <a:pt x="17353" y="16062"/>
                  <a:pt x="17434" y="15970"/>
                </a:cubicBezTo>
                <a:cubicBezTo>
                  <a:pt x="17512" y="15861"/>
                  <a:pt x="17530" y="15824"/>
                  <a:pt x="17401" y="15752"/>
                </a:cubicBezTo>
                <a:cubicBezTo>
                  <a:pt x="17275" y="15698"/>
                  <a:pt x="17083" y="15626"/>
                  <a:pt x="17114" y="15479"/>
                </a:cubicBezTo>
                <a:cubicBezTo>
                  <a:pt x="17161" y="15333"/>
                  <a:pt x="17131" y="15407"/>
                  <a:pt x="17290" y="15407"/>
                </a:cubicBezTo>
                <a:cubicBezTo>
                  <a:pt x="17434" y="15407"/>
                  <a:pt x="17434" y="15462"/>
                  <a:pt x="17530" y="15316"/>
                </a:cubicBezTo>
                <a:cubicBezTo>
                  <a:pt x="17626" y="15172"/>
                  <a:pt x="17674" y="15115"/>
                  <a:pt x="17848" y="15098"/>
                </a:cubicBezTo>
                <a:cubicBezTo>
                  <a:pt x="18009" y="15080"/>
                  <a:pt x="18327" y="15098"/>
                  <a:pt x="18471" y="15060"/>
                </a:cubicBezTo>
                <a:cubicBezTo>
                  <a:pt x="18615" y="15008"/>
                  <a:pt x="18711" y="15080"/>
                  <a:pt x="18855" y="14989"/>
                </a:cubicBezTo>
                <a:cubicBezTo>
                  <a:pt x="19014" y="14917"/>
                  <a:pt x="19014" y="14845"/>
                  <a:pt x="18918" y="14736"/>
                </a:cubicBezTo>
                <a:cubicBezTo>
                  <a:pt x="18822" y="14644"/>
                  <a:pt x="18855" y="14552"/>
                  <a:pt x="19014" y="14535"/>
                </a:cubicBezTo>
                <a:cubicBezTo>
                  <a:pt x="19157" y="14517"/>
                  <a:pt x="19190" y="14463"/>
                  <a:pt x="19269" y="14334"/>
                </a:cubicBezTo>
                <a:cubicBezTo>
                  <a:pt x="19349" y="14208"/>
                  <a:pt x="19430" y="14044"/>
                  <a:pt x="19269" y="14009"/>
                </a:cubicBezTo>
                <a:cubicBezTo>
                  <a:pt x="19094" y="13955"/>
                  <a:pt x="19142" y="13808"/>
                  <a:pt x="19190" y="13754"/>
                </a:cubicBezTo>
                <a:cubicBezTo>
                  <a:pt x="19253" y="13682"/>
                  <a:pt x="19415" y="13682"/>
                  <a:pt x="19430" y="13627"/>
                </a:cubicBezTo>
                <a:cubicBezTo>
                  <a:pt x="19460" y="13553"/>
                  <a:pt x="19415" y="13518"/>
                  <a:pt x="19301" y="13409"/>
                </a:cubicBezTo>
                <a:cubicBezTo>
                  <a:pt x="19190" y="13300"/>
                  <a:pt x="19127" y="13226"/>
                  <a:pt x="19142" y="13119"/>
                </a:cubicBezTo>
                <a:cubicBezTo>
                  <a:pt x="19157" y="13008"/>
                  <a:pt x="19205" y="12827"/>
                  <a:pt x="19094" y="12755"/>
                </a:cubicBezTo>
                <a:cubicBezTo>
                  <a:pt x="18998" y="12700"/>
                  <a:pt x="19014" y="12663"/>
                  <a:pt x="19175" y="12609"/>
                </a:cubicBezTo>
                <a:cubicBezTo>
                  <a:pt x="19349" y="12574"/>
                  <a:pt x="19478" y="12356"/>
                  <a:pt x="19349" y="12281"/>
                </a:cubicBezTo>
                <a:cubicBezTo>
                  <a:pt x="19205" y="12192"/>
                  <a:pt x="19142" y="12083"/>
                  <a:pt x="19014" y="12009"/>
                </a:cubicBezTo>
                <a:cubicBezTo>
                  <a:pt x="18887" y="11919"/>
                  <a:pt x="18726" y="11756"/>
                  <a:pt x="18743" y="11575"/>
                </a:cubicBezTo>
                <a:cubicBezTo>
                  <a:pt x="18774" y="11411"/>
                  <a:pt x="18743" y="11391"/>
                  <a:pt x="18887" y="11374"/>
                </a:cubicBezTo>
                <a:cubicBezTo>
                  <a:pt x="19014" y="11357"/>
                  <a:pt x="19077" y="11357"/>
                  <a:pt x="19077" y="11357"/>
                </a:cubicBezTo>
                <a:cubicBezTo>
                  <a:pt x="19077" y="11357"/>
                  <a:pt x="18918" y="11248"/>
                  <a:pt x="18855" y="11101"/>
                </a:cubicBezTo>
                <a:cubicBezTo>
                  <a:pt x="18807" y="10958"/>
                  <a:pt x="18774" y="10829"/>
                  <a:pt x="18791" y="10720"/>
                </a:cubicBezTo>
                <a:cubicBezTo>
                  <a:pt x="18807" y="10610"/>
                  <a:pt x="18887" y="10447"/>
                  <a:pt x="18918" y="10375"/>
                </a:cubicBezTo>
                <a:cubicBezTo>
                  <a:pt x="18950" y="10320"/>
                  <a:pt x="18839" y="10249"/>
                  <a:pt x="18711" y="10338"/>
                </a:cubicBezTo>
                <a:cubicBezTo>
                  <a:pt x="18582" y="10430"/>
                  <a:pt x="18552" y="10194"/>
                  <a:pt x="18486" y="10068"/>
                </a:cubicBezTo>
                <a:cubicBezTo>
                  <a:pt x="18438" y="9939"/>
                  <a:pt x="18247" y="9740"/>
                  <a:pt x="18247" y="9740"/>
                </a:cubicBezTo>
                <a:cubicBezTo>
                  <a:pt x="18231" y="9666"/>
                  <a:pt x="18024" y="9540"/>
                  <a:pt x="18009" y="9430"/>
                </a:cubicBezTo>
                <a:cubicBezTo>
                  <a:pt x="17992" y="9321"/>
                  <a:pt x="17865" y="9012"/>
                  <a:pt x="17881" y="8850"/>
                </a:cubicBezTo>
                <a:cubicBezTo>
                  <a:pt x="17896" y="8667"/>
                  <a:pt x="17896" y="8503"/>
                  <a:pt x="18088" y="8486"/>
                </a:cubicBezTo>
                <a:cubicBezTo>
                  <a:pt x="18264" y="8469"/>
                  <a:pt x="18438" y="8523"/>
                  <a:pt x="18567" y="8469"/>
                </a:cubicBezTo>
                <a:cubicBezTo>
                  <a:pt x="18695" y="8394"/>
                  <a:pt x="18726" y="8377"/>
                  <a:pt x="18791" y="8268"/>
                </a:cubicBezTo>
                <a:cubicBezTo>
                  <a:pt x="18839" y="8159"/>
                  <a:pt x="18822" y="7995"/>
                  <a:pt x="18950" y="7978"/>
                </a:cubicBezTo>
                <a:cubicBezTo>
                  <a:pt x="19077" y="7960"/>
                  <a:pt x="19349" y="7903"/>
                  <a:pt x="19349" y="7903"/>
                </a:cubicBezTo>
                <a:cubicBezTo>
                  <a:pt x="19349" y="7903"/>
                  <a:pt x="19478" y="8087"/>
                  <a:pt x="19526" y="8032"/>
                </a:cubicBezTo>
                <a:cubicBezTo>
                  <a:pt x="19589" y="7995"/>
                  <a:pt x="19604" y="7941"/>
                  <a:pt x="19717" y="7995"/>
                </a:cubicBezTo>
                <a:cubicBezTo>
                  <a:pt x="19829" y="8067"/>
                  <a:pt x="19972" y="8231"/>
                  <a:pt x="20053" y="8213"/>
                </a:cubicBezTo>
                <a:cubicBezTo>
                  <a:pt x="20116" y="8196"/>
                  <a:pt x="20099" y="8213"/>
                  <a:pt x="20227" y="8159"/>
                </a:cubicBezTo>
                <a:cubicBezTo>
                  <a:pt x="20356" y="8122"/>
                  <a:pt x="20452" y="8122"/>
                  <a:pt x="20530" y="8032"/>
                </a:cubicBezTo>
                <a:cubicBezTo>
                  <a:pt x="20596" y="7960"/>
                  <a:pt x="20707" y="7886"/>
                  <a:pt x="20803" y="7814"/>
                </a:cubicBezTo>
                <a:cubicBezTo>
                  <a:pt x="20898" y="7722"/>
                  <a:pt x="20962" y="7668"/>
                  <a:pt x="21042" y="7633"/>
                </a:cubicBezTo>
                <a:cubicBezTo>
                  <a:pt x="21138" y="7613"/>
                  <a:pt x="20994" y="7541"/>
                  <a:pt x="21057" y="7415"/>
                </a:cubicBezTo>
                <a:cubicBezTo>
                  <a:pt x="21138" y="7286"/>
                  <a:pt x="21201" y="7051"/>
                  <a:pt x="21201" y="7051"/>
                </a:cubicBezTo>
                <a:cubicBezTo>
                  <a:pt x="21201" y="7051"/>
                  <a:pt x="21282" y="7160"/>
                  <a:pt x="21345" y="7105"/>
                </a:cubicBezTo>
                <a:cubicBezTo>
                  <a:pt x="21393" y="7068"/>
                  <a:pt x="21489" y="7013"/>
                  <a:pt x="21489" y="6924"/>
                </a:cubicBezTo>
                <a:cubicBezTo>
                  <a:pt x="21489" y="6870"/>
                  <a:pt x="21552" y="6798"/>
                  <a:pt x="21600" y="6743"/>
                </a:cubicBezTo>
                <a:lnTo>
                  <a:pt x="21585" y="6723"/>
                </a:lnTo>
              </a:path>
            </a:pathLst>
          </a:custGeom>
          <a:solidFill>
            <a:srgbClr val="32599E"/>
          </a:solidFill>
          <a:ln>
            <a:noFill/>
          </a:ln>
        </p:spPr>
        <p:txBody>
          <a:bodyPr spcFirstLastPara="1" wrap="square" lIns="17125" tIns="17125" rIns="17125" bIns="17125" anchor="ctr" anchorCtr="0">
            <a:noAutofit/>
          </a:bodyPr>
          <a:lstStyle/>
          <a:p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4064;p152">
            <a:extLst>
              <a:ext uri="{FF2B5EF4-FFF2-40B4-BE49-F238E27FC236}">
                <a16:creationId xmlns:a16="http://schemas.microsoft.com/office/drawing/2014/main" id="{2E659423-47BD-4A79-8B34-C4DEF84ACCD8}"/>
              </a:ext>
            </a:extLst>
          </p:cNvPr>
          <p:cNvSpPr/>
          <p:nvPr/>
        </p:nvSpPr>
        <p:spPr>
          <a:xfrm>
            <a:off x="6763338" y="1179368"/>
            <a:ext cx="939292" cy="667349"/>
          </a:xfrm>
          <a:custGeom>
            <a:avLst/>
            <a:gdLst/>
            <a:ahLst/>
            <a:cxnLst/>
            <a:rect l="0" t="0" r="0" b="0"/>
            <a:pathLst>
              <a:path w="21584" h="21600" extrusionOk="0">
                <a:moveTo>
                  <a:pt x="3877" y="21600"/>
                </a:moveTo>
                <a:cubicBezTo>
                  <a:pt x="3772" y="21485"/>
                  <a:pt x="3603" y="21397"/>
                  <a:pt x="3480" y="21397"/>
                </a:cubicBezTo>
                <a:cubicBezTo>
                  <a:pt x="3437" y="21397"/>
                  <a:pt x="3417" y="21397"/>
                  <a:pt x="3375" y="21397"/>
                </a:cubicBezTo>
                <a:cubicBezTo>
                  <a:pt x="3355" y="21425"/>
                  <a:pt x="3332" y="21425"/>
                  <a:pt x="3312" y="21425"/>
                </a:cubicBezTo>
                <a:cubicBezTo>
                  <a:pt x="3229" y="21425"/>
                  <a:pt x="3186" y="21365"/>
                  <a:pt x="3166" y="21278"/>
                </a:cubicBezTo>
                <a:cubicBezTo>
                  <a:pt x="3143" y="21162"/>
                  <a:pt x="3186" y="21015"/>
                  <a:pt x="3269" y="20928"/>
                </a:cubicBezTo>
                <a:cubicBezTo>
                  <a:pt x="3292" y="20928"/>
                  <a:pt x="3292" y="20900"/>
                  <a:pt x="3292" y="20900"/>
                </a:cubicBezTo>
                <a:cubicBezTo>
                  <a:pt x="3292" y="20840"/>
                  <a:pt x="3123" y="20697"/>
                  <a:pt x="2977" y="20637"/>
                </a:cubicBezTo>
                <a:cubicBezTo>
                  <a:pt x="2809" y="20550"/>
                  <a:pt x="2538" y="20057"/>
                  <a:pt x="2475" y="19882"/>
                </a:cubicBezTo>
                <a:cubicBezTo>
                  <a:pt x="2455" y="19794"/>
                  <a:pt x="2392" y="19675"/>
                  <a:pt x="2329" y="19531"/>
                </a:cubicBezTo>
                <a:cubicBezTo>
                  <a:pt x="2266" y="19384"/>
                  <a:pt x="2203" y="19237"/>
                  <a:pt x="2141" y="19122"/>
                </a:cubicBezTo>
                <a:cubicBezTo>
                  <a:pt x="2035" y="18831"/>
                  <a:pt x="1972" y="18772"/>
                  <a:pt x="1784" y="18744"/>
                </a:cubicBezTo>
                <a:cubicBezTo>
                  <a:pt x="1784" y="18744"/>
                  <a:pt x="1764" y="18744"/>
                  <a:pt x="1741" y="18744"/>
                </a:cubicBezTo>
                <a:cubicBezTo>
                  <a:pt x="1658" y="18744"/>
                  <a:pt x="1618" y="18804"/>
                  <a:pt x="1555" y="18919"/>
                </a:cubicBezTo>
                <a:cubicBezTo>
                  <a:pt x="1532" y="18947"/>
                  <a:pt x="1512" y="19006"/>
                  <a:pt x="1489" y="19066"/>
                </a:cubicBezTo>
                <a:cubicBezTo>
                  <a:pt x="1406" y="19181"/>
                  <a:pt x="1324" y="19237"/>
                  <a:pt x="1198" y="19237"/>
                </a:cubicBezTo>
                <a:cubicBezTo>
                  <a:pt x="1155" y="19237"/>
                  <a:pt x="1092" y="19237"/>
                  <a:pt x="1052" y="19209"/>
                </a:cubicBezTo>
                <a:cubicBezTo>
                  <a:pt x="904" y="19122"/>
                  <a:pt x="715" y="18772"/>
                  <a:pt x="632" y="18597"/>
                </a:cubicBezTo>
                <a:cubicBezTo>
                  <a:pt x="590" y="18481"/>
                  <a:pt x="550" y="18481"/>
                  <a:pt x="507" y="18481"/>
                </a:cubicBezTo>
                <a:cubicBezTo>
                  <a:pt x="487" y="18481"/>
                  <a:pt x="464" y="18481"/>
                  <a:pt x="424" y="18509"/>
                </a:cubicBezTo>
                <a:cubicBezTo>
                  <a:pt x="401" y="18509"/>
                  <a:pt x="381" y="18509"/>
                  <a:pt x="361" y="18509"/>
                </a:cubicBezTo>
                <a:cubicBezTo>
                  <a:pt x="278" y="18509"/>
                  <a:pt x="153" y="18422"/>
                  <a:pt x="67" y="18366"/>
                </a:cubicBezTo>
                <a:cubicBezTo>
                  <a:pt x="47" y="18334"/>
                  <a:pt x="27" y="18306"/>
                  <a:pt x="27" y="18306"/>
                </a:cubicBezTo>
                <a:cubicBezTo>
                  <a:pt x="4" y="18306"/>
                  <a:pt x="4" y="18306"/>
                  <a:pt x="4" y="18306"/>
                </a:cubicBezTo>
                <a:cubicBezTo>
                  <a:pt x="4" y="18278"/>
                  <a:pt x="4" y="18278"/>
                  <a:pt x="4" y="18278"/>
                </a:cubicBezTo>
                <a:cubicBezTo>
                  <a:pt x="4" y="18247"/>
                  <a:pt x="27" y="17869"/>
                  <a:pt x="4" y="17578"/>
                </a:cubicBezTo>
                <a:cubicBezTo>
                  <a:pt x="-16" y="17316"/>
                  <a:pt x="47" y="17256"/>
                  <a:pt x="153" y="17169"/>
                </a:cubicBezTo>
                <a:cubicBezTo>
                  <a:pt x="193" y="17141"/>
                  <a:pt x="215" y="17113"/>
                  <a:pt x="255" y="17081"/>
                </a:cubicBezTo>
                <a:cubicBezTo>
                  <a:pt x="444" y="16906"/>
                  <a:pt x="530" y="16850"/>
                  <a:pt x="715" y="16819"/>
                </a:cubicBezTo>
                <a:cubicBezTo>
                  <a:pt x="841" y="16791"/>
                  <a:pt x="884" y="16703"/>
                  <a:pt x="967" y="16556"/>
                </a:cubicBezTo>
                <a:cubicBezTo>
                  <a:pt x="989" y="16500"/>
                  <a:pt x="1029" y="16441"/>
                  <a:pt x="1092" y="16353"/>
                </a:cubicBezTo>
                <a:cubicBezTo>
                  <a:pt x="1155" y="16266"/>
                  <a:pt x="1155" y="16178"/>
                  <a:pt x="1115" y="16031"/>
                </a:cubicBezTo>
                <a:cubicBezTo>
                  <a:pt x="1115" y="15943"/>
                  <a:pt x="1092" y="15856"/>
                  <a:pt x="1092" y="15741"/>
                </a:cubicBezTo>
                <a:cubicBezTo>
                  <a:pt x="1092" y="15653"/>
                  <a:pt x="1092" y="15506"/>
                  <a:pt x="1178" y="15506"/>
                </a:cubicBezTo>
                <a:cubicBezTo>
                  <a:pt x="1218" y="15506"/>
                  <a:pt x="1261" y="15538"/>
                  <a:pt x="1304" y="15566"/>
                </a:cubicBezTo>
                <a:cubicBezTo>
                  <a:pt x="1344" y="15593"/>
                  <a:pt x="1386" y="15625"/>
                  <a:pt x="1449" y="15653"/>
                </a:cubicBezTo>
                <a:cubicBezTo>
                  <a:pt x="1449" y="15653"/>
                  <a:pt x="1469" y="15653"/>
                  <a:pt x="1489" y="15653"/>
                </a:cubicBezTo>
                <a:cubicBezTo>
                  <a:pt x="1575" y="15653"/>
                  <a:pt x="1638" y="15538"/>
                  <a:pt x="1701" y="15215"/>
                </a:cubicBezTo>
                <a:cubicBezTo>
                  <a:pt x="1721" y="15128"/>
                  <a:pt x="1721" y="15040"/>
                  <a:pt x="1721" y="14953"/>
                </a:cubicBezTo>
                <a:cubicBezTo>
                  <a:pt x="1741" y="14778"/>
                  <a:pt x="1741" y="14603"/>
                  <a:pt x="1826" y="14400"/>
                </a:cubicBezTo>
                <a:cubicBezTo>
                  <a:pt x="1866" y="14285"/>
                  <a:pt x="1866" y="14225"/>
                  <a:pt x="1866" y="14197"/>
                </a:cubicBezTo>
                <a:cubicBezTo>
                  <a:pt x="1846" y="14165"/>
                  <a:pt x="1784" y="14165"/>
                  <a:pt x="1721" y="14137"/>
                </a:cubicBezTo>
                <a:cubicBezTo>
                  <a:pt x="1678" y="14137"/>
                  <a:pt x="1658" y="14137"/>
                  <a:pt x="1638" y="14137"/>
                </a:cubicBezTo>
                <a:cubicBezTo>
                  <a:pt x="1469" y="14110"/>
                  <a:pt x="1281" y="14022"/>
                  <a:pt x="1092" y="13935"/>
                </a:cubicBezTo>
                <a:cubicBezTo>
                  <a:pt x="967" y="13875"/>
                  <a:pt x="927" y="13700"/>
                  <a:pt x="904" y="13585"/>
                </a:cubicBezTo>
                <a:cubicBezTo>
                  <a:pt x="884" y="13497"/>
                  <a:pt x="864" y="13410"/>
                  <a:pt x="821" y="13382"/>
                </a:cubicBezTo>
                <a:cubicBezTo>
                  <a:pt x="632" y="13234"/>
                  <a:pt x="738" y="12884"/>
                  <a:pt x="778" y="12769"/>
                </a:cubicBezTo>
                <a:cubicBezTo>
                  <a:pt x="821" y="12650"/>
                  <a:pt x="778" y="12534"/>
                  <a:pt x="738" y="12419"/>
                </a:cubicBezTo>
                <a:cubicBezTo>
                  <a:pt x="695" y="12304"/>
                  <a:pt x="675" y="12212"/>
                  <a:pt x="652" y="12097"/>
                </a:cubicBezTo>
                <a:cubicBezTo>
                  <a:pt x="632" y="11775"/>
                  <a:pt x="695" y="11691"/>
                  <a:pt x="947" y="11456"/>
                </a:cubicBezTo>
                <a:cubicBezTo>
                  <a:pt x="1092" y="11309"/>
                  <a:pt x="1135" y="11253"/>
                  <a:pt x="1178" y="11166"/>
                </a:cubicBezTo>
                <a:cubicBezTo>
                  <a:pt x="1218" y="11106"/>
                  <a:pt x="1241" y="11047"/>
                  <a:pt x="1304" y="10991"/>
                </a:cubicBezTo>
                <a:cubicBezTo>
                  <a:pt x="1386" y="10876"/>
                  <a:pt x="1426" y="10641"/>
                  <a:pt x="1449" y="10494"/>
                </a:cubicBezTo>
                <a:cubicBezTo>
                  <a:pt x="1449" y="10378"/>
                  <a:pt x="1449" y="10378"/>
                  <a:pt x="1449" y="10378"/>
                </a:cubicBezTo>
                <a:cubicBezTo>
                  <a:pt x="1512" y="10466"/>
                  <a:pt x="1512" y="10466"/>
                  <a:pt x="1512" y="10466"/>
                </a:cubicBezTo>
                <a:cubicBezTo>
                  <a:pt x="1532" y="10466"/>
                  <a:pt x="1532" y="10466"/>
                  <a:pt x="1532" y="10466"/>
                </a:cubicBezTo>
                <a:cubicBezTo>
                  <a:pt x="1555" y="10466"/>
                  <a:pt x="1595" y="10466"/>
                  <a:pt x="1658" y="10438"/>
                </a:cubicBezTo>
                <a:cubicBezTo>
                  <a:pt x="1804" y="10347"/>
                  <a:pt x="2243" y="9881"/>
                  <a:pt x="2369" y="9706"/>
                </a:cubicBezTo>
                <a:cubicBezTo>
                  <a:pt x="2455" y="9619"/>
                  <a:pt x="2600" y="9591"/>
                  <a:pt x="2663" y="9591"/>
                </a:cubicBezTo>
                <a:cubicBezTo>
                  <a:pt x="2809" y="9591"/>
                  <a:pt x="3060" y="9650"/>
                  <a:pt x="3103" y="9825"/>
                </a:cubicBezTo>
                <a:cubicBezTo>
                  <a:pt x="3123" y="9941"/>
                  <a:pt x="3312" y="10028"/>
                  <a:pt x="3457" y="10056"/>
                </a:cubicBezTo>
                <a:cubicBezTo>
                  <a:pt x="3543" y="10088"/>
                  <a:pt x="3543" y="10088"/>
                  <a:pt x="3543" y="10088"/>
                </a:cubicBezTo>
                <a:cubicBezTo>
                  <a:pt x="3480" y="10175"/>
                  <a:pt x="3480" y="10175"/>
                  <a:pt x="3480" y="10175"/>
                </a:cubicBezTo>
                <a:cubicBezTo>
                  <a:pt x="3480" y="10175"/>
                  <a:pt x="3332" y="10347"/>
                  <a:pt x="3457" y="10669"/>
                </a:cubicBezTo>
                <a:cubicBezTo>
                  <a:pt x="3480" y="10784"/>
                  <a:pt x="3520" y="10784"/>
                  <a:pt x="3543" y="10784"/>
                </a:cubicBezTo>
                <a:cubicBezTo>
                  <a:pt x="3626" y="10784"/>
                  <a:pt x="3732" y="10609"/>
                  <a:pt x="3772" y="10526"/>
                </a:cubicBezTo>
                <a:cubicBezTo>
                  <a:pt x="3794" y="10494"/>
                  <a:pt x="3794" y="10494"/>
                  <a:pt x="3794" y="10494"/>
                </a:cubicBezTo>
                <a:cubicBezTo>
                  <a:pt x="3980" y="10609"/>
                  <a:pt x="3980" y="10609"/>
                  <a:pt x="3980" y="10609"/>
                </a:cubicBezTo>
                <a:cubicBezTo>
                  <a:pt x="4066" y="10641"/>
                  <a:pt x="4129" y="10697"/>
                  <a:pt x="4211" y="10784"/>
                </a:cubicBezTo>
                <a:cubicBezTo>
                  <a:pt x="4294" y="10844"/>
                  <a:pt x="4380" y="10931"/>
                  <a:pt x="4506" y="11019"/>
                </a:cubicBezTo>
                <a:cubicBezTo>
                  <a:pt x="4546" y="11047"/>
                  <a:pt x="4569" y="11047"/>
                  <a:pt x="4588" y="11047"/>
                </a:cubicBezTo>
                <a:cubicBezTo>
                  <a:pt x="4608" y="11047"/>
                  <a:pt x="4631" y="11047"/>
                  <a:pt x="4631" y="11047"/>
                </a:cubicBezTo>
                <a:cubicBezTo>
                  <a:pt x="4671" y="10991"/>
                  <a:pt x="4671" y="10816"/>
                  <a:pt x="4671" y="10641"/>
                </a:cubicBezTo>
                <a:cubicBezTo>
                  <a:pt x="4671" y="10526"/>
                  <a:pt x="4671" y="10526"/>
                  <a:pt x="4671" y="10526"/>
                </a:cubicBezTo>
                <a:cubicBezTo>
                  <a:pt x="4671" y="10406"/>
                  <a:pt x="4671" y="10319"/>
                  <a:pt x="4671" y="10259"/>
                </a:cubicBezTo>
                <a:cubicBezTo>
                  <a:pt x="4671" y="10203"/>
                  <a:pt x="4694" y="10175"/>
                  <a:pt x="4671" y="10144"/>
                </a:cubicBezTo>
                <a:cubicBezTo>
                  <a:pt x="4694" y="10175"/>
                  <a:pt x="4671" y="10175"/>
                  <a:pt x="4651" y="10175"/>
                </a:cubicBezTo>
                <a:cubicBezTo>
                  <a:pt x="4588" y="10203"/>
                  <a:pt x="4588" y="10203"/>
                  <a:pt x="4588" y="10203"/>
                </a:cubicBezTo>
                <a:cubicBezTo>
                  <a:pt x="4569" y="10231"/>
                  <a:pt x="4526" y="10231"/>
                  <a:pt x="4400" y="10319"/>
                </a:cubicBezTo>
                <a:cubicBezTo>
                  <a:pt x="4357" y="10347"/>
                  <a:pt x="4317" y="10347"/>
                  <a:pt x="4274" y="10347"/>
                </a:cubicBezTo>
                <a:cubicBezTo>
                  <a:pt x="4211" y="10347"/>
                  <a:pt x="4169" y="10291"/>
                  <a:pt x="4169" y="10259"/>
                </a:cubicBezTo>
                <a:cubicBezTo>
                  <a:pt x="4129" y="10116"/>
                  <a:pt x="4211" y="9913"/>
                  <a:pt x="4294" y="9766"/>
                </a:cubicBezTo>
                <a:cubicBezTo>
                  <a:pt x="4463" y="9475"/>
                  <a:pt x="4651" y="9475"/>
                  <a:pt x="4860" y="9475"/>
                </a:cubicBezTo>
                <a:cubicBezTo>
                  <a:pt x="4903" y="9475"/>
                  <a:pt x="4943" y="9475"/>
                  <a:pt x="4966" y="9475"/>
                </a:cubicBezTo>
                <a:cubicBezTo>
                  <a:pt x="5006" y="9475"/>
                  <a:pt x="5006" y="9475"/>
                  <a:pt x="5006" y="9475"/>
                </a:cubicBezTo>
                <a:cubicBezTo>
                  <a:pt x="5048" y="9475"/>
                  <a:pt x="5048" y="9475"/>
                  <a:pt x="5111" y="9356"/>
                </a:cubicBezTo>
                <a:cubicBezTo>
                  <a:pt x="5134" y="9328"/>
                  <a:pt x="5134" y="9328"/>
                  <a:pt x="5134" y="9328"/>
                </a:cubicBezTo>
                <a:cubicBezTo>
                  <a:pt x="5174" y="9213"/>
                  <a:pt x="5217" y="9153"/>
                  <a:pt x="5280" y="9093"/>
                </a:cubicBezTo>
                <a:cubicBezTo>
                  <a:pt x="5343" y="9010"/>
                  <a:pt x="5405" y="8922"/>
                  <a:pt x="5445" y="8743"/>
                </a:cubicBezTo>
                <a:cubicBezTo>
                  <a:pt x="5488" y="8572"/>
                  <a:pt x="5445" y="8393"/>
                  <a:pt x="5425" y="8310"/>
                </a:cubicBezTo>
                <a:cubicBezTo>
                  <a:pt x="5405" y="8278"/>
                  <a:pt x="5405" y="8278"/>
                  <a:pt x="5405" y="8278"/>
                </a:cubicBezTo>
                <a:cubicBezTo>
                  <a:pt x="5405" y="8250"/>
                  <a:pt x="5405" y="8250"/>
                  <a:pt x="5405" y="8250"/>
                </a:cubicBezTo>
                <a:cubicBezTo>
                  <a:pt x="5425" y="8163"/>
                  <a:pt x="5488" y="8103"/>
                  <a:pt x="5531" y="8047"/>
                </a:cubicBezTo>
                <a:cubicBezTo>
                  <a:pt x="5594" y="7988"/>
                  <a:pt x="5634" y="7928"/>
                  <a:pt x="5677" y="7840"/>
                </a:cubicBezTo>
                <a:cubicBezTo>
                  <a:pt x="5740" y="7665"/>
                  <a:pt x="5802" y="7665"/>
                  <a:pt x="5885" y="7665"/>
                </a:cubicBezTo>
                <a:cubicBezTo>
                  <a:pt x="5948" y="7665"/>
                  <a:pt x="6011" y="7665"/>
                  <a:pt x="6117" y="7638"/>
                </a:cubicBezTo>
                <a:cubicBezTo>
                  <a:pt x="6160" y="7610"/>
                  <a:pt x="6199" y="7610"/>
                  <a:pt x="6242" y="7610"/>
                </a:cubicBezTo>
                <a:cubicBezTo>
                  <a:pt x="6368" y="7610"/>
                  <a:pt x="6451" y="7697"/>
                  <a:pt x="6514" y="7753"/>
                </a:cubicBezTo>
                <a:cubicBezTo>
                  <a:pt x="6557" y="7813"/>
                  <a:pt x="6597" y="7872"/>
                  <a:pt x="6659" y="7900"/>
                </a:cubicBezTo>
                <a:cubicBezTo>
                  <a:pt x="6682" y="7900"/>
                  <a:pt x="6702" y="7900"/>
                  <a:pt x="6745" y="7900"/>
                </a:cubicBezTo>
                <a:cubicBezTo>
                  <a:pt x="6828" y="7900"/>
                  <a:pt x="6891" y="7813"/>
                  <a:pt x="7016" y="7665"/>
                </a:cubicBezTo>
                <a:cubicBezTo>
                  <a:pt x="7036" y="7610"/>
                  <a:pt x="7099" y="7550"/>
                  <a:pt x="7142" y="7494"/>
                </a:cubicBezTo>
                <a:cubicBezTo>
                  <a:pt x="7311" y="7288"/>
                  <a:pt x="7539" y="7288"/>
                  <a:pt x="7748" y="7288"/>
                </a:cubicBezTo>
                <a:cubicBezTo>
                  <a:pt x="7833" y="7288"/>
                  <a:pt x="7896" y="7288"/>
                  <a:pt x="7979" y="7260"/>
                </a:cubicBezTo>
                <a:cubicBezTo>
                  <a:pt x="8188" y="7228"/>
                  <a:pt x="8210" y="7200"/>
                  <a:pt x="8230" y="7085"/>
                </a:cubicBezTo>
                <a:cubicBezTo>
                  <a:pt x="8273" y="6910"/>
                  <a:pt x="8399" y="6560"/>
                  <a:pt x="8565" y="6385"/>
                </a:cubicBezTo>
                <a:cubicBezTo>
                  <a:pt x="8733" y="6182"/>
                  <a:pt x="8733" y="6182"/>
                  <a:pt x="8733" y="6182"/>
                </a:cubicBezTo>
                <a:cubicBezTo>
                  <a:pt x="8902" y="6007"/>
                  <a:pt x="9130" y="5744"/>
                  <a:pt x="9213" y="5657"/>
                </a:cubicBezTo>
                <a:cubicBezTo>
                  <a:pt x="9276" y="5597"/>
                  <a:pt x="9276" y="5597"/>
                  <a:pt x="9276" y="5597"/>
                </a:cubicBezTo>
                <a:cubicBezTo>
                  <a:pt x="9382" y="5482"/>
                  <a:pt x="9464" y="5422"/>
                  <a:pt x="9464" y="5247"/>
                </a:cubicBezTo>
                <a:cubicBezTo>
                  <a:pt x="9464" y="5012"/>
                  <a:pt x="9590" y="4754"/>
                  <a:pt x="9716" y="4459"/>
                </a:cubicBezTo>
                <a:cubicBezTo>
                  <a:pt x="9779" y="4316"/>
                  <a:pt x="9779" y="4316"/>
                  <a:pt x="9779" y="4316"/>
                </a:cubicBezTo>
                <a:cubicBezTo>
                  <a:pt x="9884" y="4141"/>
                  <a:pt x="9924" y="4053"/>
                  <a:pt x="9967" y="3791"/>
                </a:cubicBezTo>
                <a:cubicBezTo>
                  <a:pt x="10050" y="3441"/>
                  <a:pt x="10156" y="3206"/>
                  <a:pt x="10281" y="3119"/>
                </a:cubicBezTo>
                <a:cubicBezTo>
                  <a:pt x="10301" y="3119"/>
                  <a:pt x="10324" y="3091"/>
                  <a:pt x="10344" y="3091"/>
                </a:cubicBezTo>
                <a:cubicBezTo>
                  <a:pt x="10427" y="3091"/>
                  <a:pt x="10490" y="3206"/>
                  <a:pt x="10533" y="3326"/>
                </a:cubicBezTo>
                <a:cubicBezTo>
                  <a:pt x="10575" y="3413"/>
                  <a:pt x="10615" y="3497"/>
                  <a:pt x="10658" y="3528"/>
                </a:cubicBezTo>
                <a:cubicBezTo>
                  <a:pt x="10678" y="3528"/>
                  <a:pt x="10741" y="3556"/>
                  <a:pt x="10867" y="3556"/>
                </a:cubicBezTo>
                <a:cubicBezTo>
                  <a:pt x="10993" y="3556"/>
                  <a:pt x="11138" y="3556"/>
                  <a:pt x="11264" y="3528"/>
                </a:cubicBezTo>
                <a:cubicBezTo>
                  <a:pt x="11370" y="3528"/>
                  <a:pt x="11452" y="3528"/>
                  <a:pt x="11515" y="3528"/>
                </a:cubicBezTo>
                <a:cubicBezTo>
                  <a:pt x="11704" y="3528"/>
                  <a:pt x="12186" y="3469"/>
                  <a:pt x="12418" y="3441"/>
                </a:cubicBezTo>
                <a:cubicBezTo>
                  <a:pt x="12438" y="3413"/>
                  <a:pt x="12478" y="3413"/>
                  <a:pt x="12501" y="3413"/>
                </a:cubicBezTo>
                <a:cubicBezTo>
                  <a:pt x="12584" y="3413"/>
                  <a:pt x="12646" y="3441"/>
                  <a:pt x="12729" y="3469"/>
                </a:cubicBezTo>
                <a:cubicBezTo>
                  <a:pt x="12772" y="3497"/>
                  <a:pt x="12772" y="3497"/>
                  <a:pt x="12772" y="3497"/>
                </a:cubicBezTo>
                <a:cubicBezTo>
                  <a:pt x="12729" y="3584"/>
                  <a:pt x="12729" y="3584"/>
                  <a:pt x="12729" y="3584"/>
                </a:cubicBezTo>
                <a:cubicBezTo>
                  <a:pt x="12709" y="3644"/>
                  <a:pt x="12666" y="3703"/>
                  <a:pt x="12626" y="3731"/>
                </a:cubicBezTo>
                <a:cubicBezTo>
                  <a:pt x="12541" y="3819"/>
                  <a:pt x="12458" y="3847"/>
                  <a:pt x="12332" y="3847"/>
                </a:cubicBezTo>
                <a:cubicBezTo>
                  <a:pt x="12289" y="3878"/>
                  <a:pt x="12226" y="3878"/>
                  <a:pt x="12144" y="3906"/>
                </a:cubicBezTo>
                <a:cubicBezTo>
                  <a:pt x="12041" y="3934"/>
                  <a:pt x="11935" y="3966"/>
                  <a:pt x="11829" y="3966"/>
                </a:cubicBezTo>
                <a:cubicBezTo>
                  <a:pt x="11747" y="3966"/>
                  <a:pt x="11664" y="3934"/>
                  <a:pt x="11578" y="3934"/>
                </a:cubicBezTo>
                <a:cubicBezTo>
                  <a:pt x="11515" y="3934"/>
                  <a:pt x="11515" y="3934"/>
                  <a:pt x="11515" y="3934"/>
                </a:cubicBezTo>
                <a:cubicBezTo>
                  <a:pt x="11452" y="3934"/>
                  <a:pt x="11412" y="3906"/>
                  <a:pt x="11370" y="3906"/>
                </a:cubicBezTo>
                <a:cubicBezTo>
                  <a:pt x="11307" y="3906"/>
                  <a:pt x="11287" y="3906"/>
                  <a:pt x="11244" y="3906"/>
                </a:cubicBezTo>
                <a:cubicBezTo>
                  <a:pt x="11181" y="3906"/>
                  <a:pt x="11138" y="3906"/>
                  <a:pt x="11078" y="3934"/>
                </a:cubicBezTo>
                <a:cubicBezTo>
                  <a:pt x="10930" y="3994"/>
                  <a:pt x="10867" y="4081"/>
                  <a:pt x="10721" y="4284"/>
                </a:cubicBezTo>
                <a:cubicBezTo>
                  <a:pt x="10658" y="4372"/>
                  <a:pt x="10658" y="4372"/>
                  <a:pt x="10658" y="4372"/>
                </a:cubicBezTo>
                <a:cubicBezTo>
                  <a:pt x="10575" y="4491"/>
                  <a:pt x="10513" y="4547"/>
                  <a:pt x="10450" y="4547"/>
                </a:cubicBezTo>
                <a:cubicBezTo>
                  <a:pt x="10427" y="4547"/>
                  <a:pt x="10387" y="4547"/>
                  <a:pt x="10344" y="4519"/>
                </a:cubicBezTo>
                <a:cubicBezTo>
                  <a:pt x="10324" y="4519"/>
                  <a:pt x="10281" y="4491"/>
                  <a:pt x="10238" y="4459"/>
                </a:cubicBezTo>
                <a:cubicBezTo>
                  <a:pt x="10198" y="4459"/>
                  <a:pt x="10176" y="4459"/>
                  <a:pt x="10136" y="4459"/>
                </a:cubicBezTo>
                <a:cubicBezTo>
                  <a:pt x="10073" y="4459"/>
                  <a:pt x="10050" y="4491"/>
                  <a:pt x="10010" y="4579"/>
                </a:cubicBezTo>
                <a:cubicBezTo>
                  <a:pt x="9990" y="4606"/>
                  <a:pt x="9947" y="4666"/>
                  <a:pt x="9924" y="4694"/>
                </a:cubicBezTo>
                <a:cubicBezTo>
                  <a:pt x="9841" y="4841"/>
                  <a:pt x="9821" y="4929"/>
                  <a:pt x="9821" y="5044"/>
                </a:cubicBezTo>
                <a:cubicBezTo>
                  <a:pt x="9799" y="5104"/>
                  <a:pt x="9799" y="5159"/>
                  <a:pt x="9779" y="5247"/>
                </a:cubicBezTo>
                <a:cubicBezTo>
                  <a:pt x="9759" y="5362"/>
                  <a:pt x="9696" y="5450"/>
                  <a:pt x="9653" y="5537"/>
                </a:cubicBezTo>
                <a:cubicBezTo>
                  <a:pt x="9613" y="5569"/>
                  <a:pt x="9590" y="5597"/>
                  <a:pt x="9570" y="5657"/>
                </a:cubicBezTo>
                <a:cubicBezTo>
                  <a:pt x="9570" y="5684"/>
                  <a:pt x="9570" y="5772"/>
                  <a:pt x="9547" y="5947"/>
                </a:cubicBezTo>
                <a:cubicBezTo>
                  <a:pt x="9527" y="6007"/>
                  <a:pt x="9527" y="6007"/>
                  <a:pt x="9590" y="6034"/>
                </a:cubicBezTo>
                <a:cubicBezTo>
                  <a:pt x="9633" y="6034"/>
                  <a:pt x="9676" y="6062"/>
                  <a:pt x="9716" y="6122"/>
                </a:cubicBezTo>
                <a:cubicBezTo>
                  <a:pt x="9739" y="6150"/>
                  <a:pt x="9799" y="6210"/>
                  <a:pt x="9947" y="6210"/>
                </a:cubicBezTo>
                <a:cubicBezTo>
                  <a:pt x="9967" y="6210"/>
                  <a:pt x="9990" y="6210"/>
                  <a:pt x="10010" y="6182"/>
                </a:cubicBezTo>
                <a:cubicBezTo>
                  <a:pt x="9967" y="6150"/>
                  <a:pt x="9904" y="6062"/>
                  <a:pt x="9821" y="6007"/>
                </a:cubicBezTo>
                <a:cubicBezTo>
                  <a:pt x="9799" y="5975"/>
                  <a:pt x="9759" y="5919"/>
                  <a:pt x="9759" y="5859"/>
                </a:cubicBezTo>
                <a:cubicBezTo>
                  <a:pt x="9759" y="5800"/>
                  <a:pt x="9799" y="5772"/>
                  <a:pt x="9821" y="5744"/>
                </a:cubicBezTo>
                <a:cubicBezTo>
                  <a:pt x="9861" y="5684"/>
                  <a:pt x="9904" y="5629"/>
                  <a:pt x="9947" y="5509"/>
                </a:cubicBezTo>
                <a:cubicBezTo>
                  <a:pt x="10010" y="5334"/>
                  <a:pt x="10073" y="5279"/>
                  <a:pt x="10136" y="5219"/>
                </a:cubicBezTo>
                <a:cubicBezTo>
                  <a:pt x="10198" y="5191"/>
                  <a:pt x="10261" y="5159"/>
                  <a:pt x="10344" y="5044"/>
                </a:cubicBezTo>
                <a:cubicBezTo>
                  <a:pt x="10575" y="4781"/>
                  <a:pt x="10741" y="4634"/>
                  <a:pt x="11015" y="4404"/>
                </a:cubicBezTo>
                <a:cubicBezTo>
                  <a:pt x="11078" y="4372"/>
                  <a:pt x="11098" y="4344"/>
                  <a:pt x="11138" y="4316"/>
                </a:cubicBezTo>
                <a:cubicBezTo>
                  <a:pt x="11181" y="4256"/>
                  <a:pt x="11201" y="4256"/>
                  <a:pt x="11224" y="4256"/>
                </a:cubicBezTo>
                <a:cubicBezTo>
                  <a:pt x="11264" y="4256"/>
                  <a:pt x="11264" y="4284"/>
                  <a:pt x="11287" y="4284"/>
                </a:cubicBezTo>
                <a:cubicBezTo>
                  <a:pt x="11287" y="4316"/>
                  <a:pt x="11287" y="4316"/>
                  <a:pt x="11327" y="4344"/>
                </a:cubicBezTo>
                <a:cubicBezTo>
                  <a:pt x="11432" y="4431"/>
                  <a:pt x="11495" y="4459"/>
                  <a:pt x="11664" y="4459"/>
                </a:cubicBezTo>
                <a:cubicBezTo>
                  <a:pt x="11704" y="4459"/>
                  <a:pt x="11747" y="4459"/>
                  <a:pt x="11767" y="4431"/>
                </a:cubicBezTo>
                <a:cubicBezTo>
                  <a:pt x="11789" y="4431"/>
                  <a:pt x="11809" y="4431"/>
                  <a:pt x="11829" y="4431"/>
                </a:cubicBezTo>
                <a:cubicBezTo>
                  <a:pt x="11872" y="4431"/>
                  <a:pt x="11915" y="4459"/>
                  <a:pt x="11975" y="4547"/>
                </a:cubicBezTo>
                <a:cubicBezTo>
                  <a:pt x="12061" y="4666"/>
                  <a:pt x="12081" y="4666"/>
                  <a:pt x="12104" y="4666"/>
                </a:cubicBezTo>
                <a:cubicBezTo>
                  <a:pt x="12104" y="4666"/>
                  <a:pt x="12124" y="4666"/>
                  <a:pt x="12144" y="4666"/>
                </a:cubicBezTo>
                <a:cubicBezTo>
                  <a:pt x="12166" y="4666"/>
                  <a:pt x="12206" y="4666"/>
                  <a:pt x="12226" y="4634"/>
                </a:cubicBezTo>
                <a:cubicBezTo>
                  <a:pt x="12332" y="4634"/>
                  <a:pt x="12332" y="4606"/>
                  <a:pt x="12375" y="4431"/>
                </a:cubicBezTo>
                <a:cubicBezTo>
                  <a:pt x="12375" y="4344"/>
                  <a:pt x="12395" y="4256"/>
                  <a:pt x="12418" y="4141"/>
                </a:cubicBezTo>
                <a:cubicBezTo>
                  <a:pt x="12438" y="4113"/>
                  <a:pt x="12438" y="4113"/>
                  <a:pt x="12438" y="4113"/>
                </a:cubicBezTo>
                <a:cubicBezTo>
                  <a:pt x="12478" y="3878"/>
                  <a:pt x="12501" y="3847"/>
                  <a:pt x="12541" y="3847"/>
                </a:cubicBezTo>
                <a:cubicBezTo>
                  <a:pt x="12564" y="3847"/>
                  <a:pt x="12584" y="3847"/>
                  <a:pt x="12626" y="3791"/>
                </a:cubicBezTo>
                <a:cubicBezTo>
                  <a:pt x="12752" y="3676"/>
                  <a:pt x="12792" y="3644"/>
                  <a:pt x="12835" y="3528"/>
                </a:cubicBezTo>
                <a:cubicBezTo>
                  <a:pt x="12855" y="3497"/>
                  <a:pt x="12855" y="3497"/>
                  <a:pt x="12855" y="3497"/>
                </a:cubicBezTo>
                <a:cubicBezTo>
                  <a:pt x="12878" y="3497"/>
                  <a:pt x="12878" y="3497"/>
                  <a:pt x="12878" y="3497"/>
                </a:cubicBezTo>
                <a:cubicBezTo>
                  <a:pt x="12981" y="3497"/>
                  <a:pt x="13043" y="3556"/>
                  <a:pt x="13086" y="3616"/>
                </a:cubicBezTo>
                <a:cubicBezTo>
                  <a:pt x="13106" y="3676"/>
                  <a:pt x="13129" y="3731"/>
                  <a:pt x="13106" y="3819"/>
                </a:cubicBezTo>
                <a:cubicBezTo>
                  <a:pt x="13086" y="3966"/>
                  <a:pt x="13192" y="4022"/>
                  <a:pt x="13338" y="4081"/>
                </a:cubicBezTo>
                <a:cubicBezTo>
                  <a:pt x="13420" y="4113"/>
                  <a:pt x="13506" y="4169"/>
                  <a:pt x="13526" y="4229"/>
                </a:cubicBezTo>
                <a:cubicBezTo>
                  <a:pt x="13546" y="4256"/>
                  <a:pt x="13546" y="4256"/>
                  <a:pt x="13546" y="4256"/>
                </a:cubicBezTo>
                <a:cubicBezTo>
                  <a:pt x="13546" y="4316"/>
                  <a:pt x="13546" y="4316"/>
                  <a:pt x="13546" y="4316"/>
                </a:cubicBezTo>
                <a:cubicBezTo>
                  <a:pt x="13463" y="4634"/>
                  <a:pt x="13463" y="4841"/>
                  <a:pt x="13483" y="4869"/>
                </a:cubicBezTo>
                <a:cubicBezTo>
                  <a:pt x="13589" y="5044"/>
                  <a:pt x="13692" y="5394"/>
                  <a:pt x="13735" y="5482"/>
                </a:cubicBezTo>
                <a:cubicBezTo>
                  <a:pt x="13777" y="5629"/>
                  <a:pt x="13923" y="5772"/>
                  <a:pt x="14155" y="5859"/>
                </a:cubicBezTo>
                <a:cubicBezTo>
                  <a:pt x="14217" y="5887"/>
                  <a:pt x="14300" y="5919"/>
                  <a:pt x="14426" y="5919"/>
                </a:cubicBezTo>
                <a:cubicBezTo>
                  <a:pt x="14426" y="5947"/>
                  <a:pt x="14426" y="5947"/>
                  <a:pt x="14426" y="5947"/>
                </a:cubicBezTo>
                <a:cubicBezTo>
                  <a:pt x="14572" y="5947"/>
                  <a:pt x="14717" y="5975"/>
                  <a:pt x="14780" y="6182"/>
                </a:cubicBezTo>
                <a:cubicBezTo>
                  <a:pt x="14803" y="6210"/>
                  <a:pt x="14823" y="6269"/>
                  <a:pt x="14823" y="6297"/>
                </a:cubicBezTo>
                <a:cubicBezTo>
                  <a:pt x="14886" y="6444"/>
                  <a:pt x="14969" y="6707"/>
                  <a:pt x="15011" y="6735"/>
                </a:cubicBezTo>
                <a:cubicBezTo>
                  <a:pt x="15031" y="6735"/>
                  <a:pt x="15031" y="6735"/>
                  <a:pt x="15054" y="6735"/>
                </a:cubicBezTo>
                <a:cubicBezTo>
                  <a:pt x="15094" y="6735"/>
                  <a:pt x="15117" y="6735"/>
                  <a:pt x="15137" y="6735"/>
                </a:cubicBezTo>
                <a:cubicBezTo>
                  <a:pt x="15180" y="6735"/>
                  <a:pt x="15200" y="6707"/>
                  <a:pt x="15220" y="6707"/>
                </a:cubicBezTo>
                <a:cubicBezTo>
                  <a:pt x="15346" y="6707"/>
                  <a:pt x="15369" y="6822"/>
                  <a:pt x="15369" y="6878"/>
                </a:cubicBezTo>
                <a:cubicBezTo>
                  <a:pt x="15369" y="7057"/>
                  <a:pt x="15408" y="7260"/>
                  <a:pt x="15660" y="7610"/>
                </a:cubicBezTo>
                <a:cubicBezTo>
                  <a:pt x="15806" y="7813"/>
                  <a:pt x="15911" y="7872"/>
                  <a:pt x="15954" y="7872"/>
                </a:cubicBezTo>
                <a:cubicBezTo>
                  <a:pt x="15954" y="7872"/>
                  <a:pt x="15954" y="7872"/>
                  <a:pt x="15934" y="7840"/>
                </a:cubicBezTo>
                <a:cubicBezTo>
                  <a:pt x="15911" y="7785"/>
                  <a:pt x="15911" y="7785"/>
                  <a:pt x="15911" y="7785"/>
                </a:cubicBezTo>
                <a:cubicBezTo>
                  <a:pt x="15868" y="7638"/>
                  <a:pt x="15806" y="7494"/>
                  <a:pt x="15848" y="7403"/>
                </a:cubicBezTo>
                <a:cubicBezTo>
                  <a:pt x="15868" y="7375"/>
                  <a:pt x="15891" y="7347"/>
                  <a:pt x="15954" y="7347"/>
                </a:cubicBezTo>
                <a:cubicBezTo>
                  <a:pt x="16100" y="7347"/>
                  <a:pt x="16394" y="7288"/>
                  <a:pt x="16560" y="7085"/>
                </a:cubicBezTo>
                <a:cubicBezTo>
                  <a:pt x="16685" y="6937"/>
                  <a:pt x="16791" y="6878"/>
                  <a:pt x="16894" y="6878"/>
                </a:cubicBezTo>
                <a:cubicBezTo>
                  <a:pt x="16960" y="6878"/>
                  <a:pt x="17042" y="6910"/>
                  <a:pt x="17125" y="6997"/>
                </a:cubicBezTo>
                <a:cubicBezTo>
                  <a:pt x="17231" y="7085"/>
                  <a:pt x="17271" y="7112"/>
                  <a:pt x="17314" y="7112"/>
                </a:cubicBezTo>
                <a:lnTo>
                  <a:pt x="17334" y="7112"/>
                </a:lnTo>
                <a:cubicBezTo>
                  <a:pt x="17357" y="6937"/>
                  <a:pt x="17419" y="6587"/>
                  <a:pt x="17522" y="6560"/>
                </a:cubicBezTo>
                <a:cubicBezTo>
                  <a:pt x="17522" y="6532"/>
                  <a:pt x="17522" y="6532"/>
                  <a:pt x="17522" y="6532"/>
                </a:cubicBezTo>
                <a:cubicBezTo>
                  <a:pt x="17545" y="6532"/>
                  <a:pt x="17545" y="6532"/>
                  <a:pt x="17545" y="6532"/>
                </a:cubicBezTo>
                <a:cubicBezTo>
                  <a:pt x="17628" y="6532"/>
                  <a:pt x="17671" y="6675"/>
                  <a:pt x="17734" y="6878"/>
                </a:cubicBezTo>
                <a:cubicBezTo>
                  <a:pt x="17796" y="6997"/>
                  <a:pt x="17836" y="7172"/>
                  <a:pt x="17919" y="7347"/>
                </a:cubicBezTo>
                <a:cubicBezTo>
                  <a:pt x="18068" y="7638"/>
                  <a:pt x="18088" y="7638"/>
                  <a:pt x="18256" y="7665"/>
                </a:cubicBezTo>
                <a:cubicBezTo>
                  <a:pt x="18296" y="7697"/>
                  <a:pt x="18339" y="7697"/>
                  <a:pt x="18422" y="7725"/>
                </a:cubicBezTo>
                <a:cubicBezTo>
                  <a:pt x="18673" y="7785"/>
                  <a:pt x="18799" y="7928"/>
                  <a:pt x="18925" y="8047"/>
                </a:cubicBezTo>
                <a:cubicBezTo>
                  <a:pt x="18968" y="8103"/>
                  <a:pt x="19008" y="8135"/>
                  <a:pt x="19050" y="8163"/>
                </a:cubicBezTo>
                <a:cubicBezTo>
                  <a:pt x="19156" y="8278"/>
                  <a:pt x="19282" y="8453"/>
                  <a:pt x="19387" y="8600"/>
                </a:cubicBezTo>
                <a:cubicBezTo>
                  <a:pt x="19450" y="8716"/>
                  <a:pt x="19510" y="8803"/>
                  <a:pt x="19573" y="8863"/>
                </a:cubicBezTo>
                <a:cubicBezTo>
                  <a:pt x="19699" y="8978"/>
                  <a:pt x="20076" y="9563"/>
                  <a:pt x="20099" y="9591"/>
                </a:cubicBezTo>
                <a:cubicBezTo>
                  <a:pt x="20139" y="10494"/>
                  <a:pt x="20139" y="10494"/>
                  <a:pt x="20139" y="10494"/>
                </a:cubicBezTo>
                <a:cubicBezTo>
                  <a:pt x="20099" y="10494"/>
                  <a:pt x="20099" y="10494"/>
                  <a:pt x="20099" y="10494"/>
                </a:cubicBezTo>
                <a:cubicBezTo>
                  <a:pt x="20036" y="10494"/>
                  <a:pt x="19973" y="10494"/>
                  <a:pt x="19910" y="10494"/>
                </a:cubicBezTo>
                <a:cubicBezTo>
                  <a:pt x="19824" y="10494"/>
                  <a:pt x="19722" y="10494"/>
                  <a:pt x="19659" y="10494"/>
                </a:cubicBezTo>
                <a:cubicBezTo>
                  <a:pt x="19533" y="10494"/>
                  <a:pt x="19450" y="10494"/>
                  <a:pt x="19365" y="10494"/>
                </a:cubicBezTo>
                <a:cubicBezTo>
                  <a:pt x="19282" y="10494"/>
                  <a:pt x="19199" y="10494"/>
                  <a:pt x="19113" y="10526"/>
                </a:cubicBezTo>
                <a:cubicBezTo>
                  <a:pt x="19030" y="10526"/>
                  <a:pt x="19008" y="10581"/>
                  <a:pt x="18988" y="10669"/>
                </a:cubicBezTo>
                <a:cubicBezTo>
                  <a:pt x="18968" y="10697"/>
                  <a:pt x="18925" y="10784"/>
                  <a:pt x="18885" y="10844"/>
                </a:cubicBezTo>
                <a:cubicBezTo>
                  <a:pt x="18779" y="10991"/>
                  <a:pt x="18736" y="10991"/>
                  <a:pt x="18610" y="10991"/>
                </a:cubicBezTo>
                <a:cubicBezTo>
                  <a:pt x="18508" y="10991"/>
                  <a:pt x="18508" y="10991"/>
                  <a:pt x="18508" y="10991"/>
                </a:cubicBezTo>
                <a:cubicBezTo>
                  <a:pt x="18362" y="10991"/>
                  <a:pt x="18339" y="10991"/>
                  <a:pt x="18296" y="11078"/>
                </a:cubicBezTo>
                <a:cubicBezTo>
                  <a:pt x="18276" y="11106"/>
                  <a:pt x="18276" y="11106"/>
                  <a:pt x="18276" y="11106"/>
                </a:cubicBezTo>
                <a:cubicBezTo>
                  <a:pt x="18256" y="11134"/>
                  <a:pt x="18276" y="11281"/>
                  <a:pt x="18382" y="11397"/>
                </a:cubicBezTo>
                <a:cubicBezTo>
                  <a:pt x="18465" y="11484"/>
                  <a:pt x="18528" y="11544"/>
                  <a:pt x="18610" y="11572"/>
                </a:cubicBezTo>
                <a:cubicBezTo>
                  <a:pt x="18673" y="11631"/>
                  <a:pt x="18759" y="11691"/>
                  <a:pt x="18822" y="11775"/>
                </a:cubicBezTo>
                <a:cubicBezTo>
                  <a:pt x="18905" y="11866"/>
                  <a:pt x="19050" y="11922"/>
                  <a:pt x="19199" y="11981"/>
                </a:cubicBezTo>
                <a:cubicBezTo>
                  <a:pt x="19239" y="12009"/>
                  <a:pt x="19282" y="12009"/>
                  <a:pt x="19345" y="12041"/>
                </a:cubicBezTo>
                <a:cubicBezTo>
                  <a:pt x="19470" y="12097"/>
                  <a:pt x="19596" y="12125"/>
                  <a:pt x="19699" y="12125"/>
                </a:cubicBezTo>
                <a:cubicBezTo>
                  <a:pt x="19742" y="12125"/>
                  <a:pt x="19804" y="12125"/>
                  <a:pt x="19847" y="12097"/>
                </a:cubicBezTo>
                <a:cubicBezTo>
                  <a:pt x="19973" y="12069"/>
                  <a:pt x="19993" y="12041"/>
                  <a:pt x="20056" y="11922"/>
                </a:cubicBezTo>
                <a:cubicBezTo>
                  <a:pt x="20076" y="11894"/>
                  <a:pt x="20076" y="11894"/>
                  <a:pt x="20076" y="11894"/>
                </a:cubicBezTo>
                <a:cubicBezTo>
                  <a:pt x="20119" y="11775"/>
                  <a:pt x="20182" y="11747"/>
                  <a:pt x="20264" y="11747"/>
                </a:cubicBezTo>
                <a:cubicBezTo>
                  <a:pt x="20307" y="11747"/>
                  <a:pt x="20327" y="11747"/>
                  <a:pt x="20347" y="11747"/>
                </a:cubicBezTo>
                <a:cubicBezTo>
                  <a:pt x="20390" y="11747"/>
                  <a:pt x="20390" y="11747"/>
                  <a:pt x="20390" y="11747"/>
                </a:cubicBezTo>
                <a:cubicBezTo>
                  <a:pt x="20390" y="11775"/>
                  <a:pt x="20390" y="11775"/>
                  <a:pt x="20390" y="11775"/>
                </a:cubicBezTo>
                <a:cubicBezTo>
                  <a:pt x="20433" y="11866"/>
                  <a:pt x="20496" y="12009"/>
                  <a:pt x="20496" y="12184"/>
                </a:cubicBezTo>
                <a:cubicBezTo>
                  <a:pt x="20516" y="12507"/>
                  <a:pt x="20641" y="12884"/>
                  <a:pt x="20641" y="12884"/>
                </a:cubicBezTo>
                <a:cubicBezTo>
                  <a:pt x="20661" y="12944"/>
                  <a:pt x="20684" y="13000"/>
                  <a:pt x="20704" y="13087"/>
                </a:cubicBezTo>
                <a:cubicBezTo>
                  <a:pt x="20767" y="13382"/>
                  <a:pt x="20893" y="13847"/>
                  <a:pt x="20850" y="14137"/>
                </a:cubicBezTo>
                <a:cubicBezTo>
                  <a:pt x="20790" y="14400"/>
                  <a:pt x="20893" y="14722"/>
                  <a:pt x="20998" y="14985"/>
                </a:cubicBezTo>
                <a:cubicBezTo>
                  <a:pt x="21018" y="15040"/>
                  <a:pt x="21038" y="15128"/>
                  <a:pt x="21061" y="15188"/>
                </a:cubicBezTo>
                <a:cubicBezTo>
                  <a:pt x="21124" y="15335"/>
                  <a:pt x="21164" y="15538"/>
                  <a:pt x="21207" y="15713"/>
                </a:cubicBezTo>
                <a:cubicBezTo>
                  <a:pt x="21250" y="15916"/>
                  <a:pt x="21290" y="16118"/>
                  <a:pt x="21333" y="16178"/>
                </a:cubicBezTo>
                <a:cubicBezTo>
                  <a:pt x="21395" y="16325"/>
                  <a:pt x="21584" y="17228"/>
                  <a:pt x="21584" y="17431"/>
                </a:cubicBezTo>
                <a:cubicBezTo>
                  <a:pt x="21584" y="17491"/>
                  <a:pt x="21584" y="17491"/>
                  <a:pt x="21584" y="17491"/>
                </a:cubicBezTo>
                <a:cubicBezTo>
                  <a:pt x="21541" y="17491"/>
                  <a:pt x="21541" y="17491"/>
                  <a:pt x="21541" y="17491"/>
                </a:cubicBezTo>
                <a:cubicBezTo>
                  <a:pt x="21415" y="17491"/>
                  <a:pt x="21395" y="17519"/>
                  <a:pt x="21353" y="17606"/>
                </a:cubicBezTo>
                <a:cubicBezTo>
                  <a:pt x="21333" y="17694"/>
                  <a:pt x="21290" y="17781"/>
                  <a:pt x="21207" y="17869"/>
                </a:cubicBezTo>
                <a:cubicBezTo>
                  <a:pt x="20976" y="18103"/>
                  <a:pt x="20976" y="18103"/>
                  <a:pt x="20850" y="18334"/>
                </a:cubicBezTo>
                <a:cubicBezTo>
                  <a:pt x="20810" y="18394"/>
                  <a:pt x="20790" y="18453"/>
                  <a:pt x="20767" y="18481"/>
                </a:cubicBezTo>
                <a:cubicBezTo>
                  <a:pt x="20724" y="18541"/>
                  <a:pt x="20704" y="18597"/>
                  <a:pt x="20641" y="18597"/>
                </a:cubicBezTo>
                <a:cubicBezTo>
                  <a:pt x="20621" y="18597"/>
                  <a:pt x="20579" y="18597"/>
                  <a:pt x="20539" y="18569"/>
                </a:cubicBezTo>
                <a:cubicBezTo>
                  <a:pt x="20433" y="18541"/>
                  <a:pt x="20370" y="18509"/>
                  <a:pt x="20264" y="18509"/>
                </a:cubicBezTo>
                <a:cubicBezTo>
                  <a:pt x="20224" y="18509"/>
                  <a:pt x="20139" y="18509"/>
                  <a:pt x="20056" y="18509"/>
                </a:cubicBezTo>
                <a:cubicBezTo>
                  <a:pt x="19950" y="18481"/>
                  <a:pt x="19887" y="18453"/>
                  <a:pt x="19867" y="18366"/>
                </a:cubicBezTo>
                <a:cubicBezTo>
                  <a:pt x="19824" y="18247"/>
                  <a:pt x="19867" y="18131"/>
                  <a:pt x="19930" y="18016"/>
                </a:cubicBezTo>
                <a:cubicBezTo>
                  <a:pt x="19993" y="17841"/>
                  <a:pt x="20182" y="17491"/>
                  <a:pt x="20453" y="17228"/>
                </a:cubicBezTo>
                <a:cubicBezTo>
                  <a:pt x="20579" y="17113"/>
                  <a:pt x="20559" y="16966"/>
                  <a:pt x="20516" y="16791"/>
                </a:cubicBezTo>
                <a:cubicBezTo>
                  <a:pt x="20516" y="16703"/>
                  <a:pt x="20496" y="16616"/>
                  <a:pt x="20496" y="16528"/>
                </a:cubicBezTo>
                <a:cubicBezTo>
                  <a:pt x="20516" y="16413"/>
                  <a:pt x="20496" y="16325"/>
                  <a:pt x="20476" y="16293"/>
                </a:cubicBezTo>
                <a:cubicBezTo>
                  <a:pt x="20453" y="16238"/>
                  <a:pt x="20453" y="16238"/>
                  <a:pt x="20453" y="16238"/>
                </a:cubicBezTo>
                <a:cubicBezTo>
                  <a:pt x="20453" y="16293"/>
                  <a:pt x="20453" y="16293"/>
                  <a:pt x="20453" y="16293"/>
                </a:cubicBezTo>
                <a:cubicBezTo>
                  <a:pt x="20410" y="16325"/>
                  <a:pt x="20347" y="16325"/>
                  <a:pt x="20264" y="16325"/>
                </a:cubicBezTo>
                <a:cubicBezTo>
                  <a:pt x="20182" y="16325"/>
                  <a:pt x="20076" y="16325"/>
                  <a:pt x="20013" y="16266"/>
                </a:cubicBezTo>
                <a:cubicBezTo>
                  <a:pt x="19973" y="16238"/>
                  <a:pt x="19950" y="16206"/>
                  <a:pt x="19930" y="16206"/>
                </a:cubicBezTo>
                <a:cubicBezTo>
                  <a:pt x="19910" y="16206"/>
                  <a:pt x="19887" y="16238"/>
                  <a:pt x="19867" y="16266"/>
                </a:cubicBezTo>
                <a:cubicBezTo>
                  <a:pt x="19824" y="16325"/>
                  <a:pt x="19824" y="16325"/>
                  <a:pt x="19824" y="16325"/>
                </a:cubicBezTo>
                <a:cubicBezTo>
                  <a:pt x="19699" y="16469"/>
                  <a:pt x="19679" y="16469"/>
                  <a:pt x="19533" y="16528"/>
                </a:cubicBezTo>
                <a:cubicBezTo>
                  <a:pt x="19510" y="16556"/>
                  <a:pt x="19490" y="16556"/>
                  <a:pt x="19470" y="16556"/>
                </a:cubicBezTo>
                <a:cubicBezTo>
                  <a:pt x="19387" y="16556"/>
                  <a:pt x="19345" y="16469"/>
                  <a:pt x="19322" y="16413"/>
                </a:cubicBezTo>
                <a:cubicBezTo>
                  <a:pt x="19302" y="16381"/>
                  <a:pt x="19282" y="16353"/>
                  <a:pt x="19259" y="16325"/>
                </a:cubicBezTo>
                <a:cubicBezTo>
                  <a:pt x="19239" y="16293"/>
                  <a:pt x="19219" y="16293"/>
                  <a:pt x="19219" y="16293"/>
                </a:cubicBezTo>
                <a:cubicBezTo>
                  <a:pt x="19199" y="16293"/>
                  <a:pt x="19156" y="16353"/>
                  <a:pt x="19113" y="16381"/>
                </a:cubicBezTo>
                <a:cubicBezTo>
                  <a:pt x="19073" y="16413"/>
                  <a:pt x="19030" y="16469"/>
                  <a:pt x="18988" y="16500"/>
                </a:cubicBezTo>
                <a:cubicBezTo>
                  <a:pt x="18948" y="16528"/>
                  <a:pt x="18905" y="16528"/>
                  <a:pt x="18862" y="16528"/>
                </a:cubicBezTo>
                <a:cubicBezTo>
                  <a:pt x="18759" y="16528"/>
                  <a:pt x="18696" y="16413"/>
                  <a:pt x="18653" y="16293"/>
                </a:cubicBezTo>
                <a:cubicBezTo>
                  <a:pt x="18633" y="16238"/>
                  <a:pt x="18610" y="16178"/>
                  <a:pt x="18591" y="16091"/>
                </a:cubicBezTo>
                <a:cubicBezTo>
                  <a:pt x="18571" y="15975"/>
                  <a:pt x="18528" y="15856"/>
                  <a:pt x="18485" y="15772"/>
                </a:cubicBezTo>
                <a:cubicBezTo>
                  <a:pt x="18465" y="15713"/>
                  <a:pt x="18445" y="15653"/>
                  <a:pt x="18422" y="15593"/>
                </a:cubicBezTo>
                <a:cubicBezTo>
                  <a:pt x="18402" y="15478"/>
                  <a:pt x="18382" y="15450"/>
                  <a:pt x="18319" y="15422"/>
                </a:cubicBezTo>
                <a:cubicBezTo>
                  <a:pt x="18171" y="15390"/>
                  <a:pt x="18131" y="15303"/>
                  <a:pt x="18048" y="15128"/>
                </a:cubicBezTo>
                <a:cubicBezTo>
                  <a:pt x="18025" y="15100"/>
                  <a:pt x="18025" y="15100"/>
                  <a:pt x="18025" y="15100"/>
                </a:cubicBezTo>
                <a:cubicBezTo>
                  <a:pt x="17942" y="14925"/>
                  <a:pt x="17899" y="14897"/>
                  <a:pt x="17879" y="14897"/>
                </a:cubicBezTo>
                <a:cubicBezTo>
                  <a:pt x="17879" y="14897"/>
                  <a:pt x="17859" y="14925"/>
                  <a:pt x="17836" y="14985"/>
                </a:cubicBezTo>
                <a:cubicBezTo>
                  <a:pt x="17774" y="15188"/>
                  <a:pt x="17796" y="15275"/>
                  <a:pt x="17879" y="15390"/>
                </a:cubicBezTo>
                <a:cubicBezTo>
                  <a:pt x="17899" y="15422"/>
                  <a:pt x="17919" y="15450"/>
                  <a:pt x="17962" y="15478"/>
                </a:cubicBezTo>
                <a:cubicBezTo>
                  <a:pt x="18005" y="15538"/>
                  <a:pt x="18048" y="15566"/>
                  <a:pt x="18048" y="15625"/>
                </a:cubicBezTo>
                <a:cubicBezTo>
                  <a:pt x="18048" y="15685"/>
                  <a:pt x="18025" y="15741"/>
                  <a:pt x="18005" y="15772"/>
                </a:cubicBezTo>
                <a:cubicBezTo>
                  <a:pt x="17899" y="15916"/>
                  <a:pt x="17796" y="15916"/>
                  <a:pt x="17671" y="15943"/>
                </a:cubicBezTo>
                <a:cubicBezTo>
                  <a:pt x="17545" y="15975"/>
                  <a:pt x="17545" y="15975"/>
                  <a:pt x="17545" y="15975"/>
                </a:cubicBezTo>
                <a:cubicBezTo>
                  <a:pt x="17419" y="16003"/>
                  <a:pt x="17419" y="16003"/>
                  <a:pt x="17251" y="16266"/>
                </a:cubicBezTo>
                <a:cubicBezTo>
                  <a:pt x="17168" y="16413"/>
                  <a:pt x="17125" y="16500"/>
                  <a:pt x="17105" y="16556"/>
                </a:cubicBezTo>
                <a:cubicBezTo>
                  <a:pt x="17042" y="16675"/>
                  <a:pt x="17022" y="16731"/>
                  <a:pt x="16937" y="16763"/>
                </a:cubicBezTo>
                <a:cubicBezTo>
                  <a:pt x="16854" y="16819"/>
                  <a:pt x="16831" y="16850"/>
                  <a:pt x="16771" y="16906"/>
                </a:cubicBezTo>
                <a:cubicBezTo>
                  <a:pt x="16748" y="16966"/>
                  <a:pt x="16728" y="16994"/>
                  <a:pt x="16685" y="17021"/>
                </a:cubicBezTo>
                <a:cubicBezTo>
                  <a:pt x="16582" y="17141"/>
                  <a:pt x="16602" y="17371"/>
                  <a:pt x="16622" y="17578"/>
                </a:cubicBezTo>
                <a:cubicBezTo>
                  <a:pt x="16645" y="17753"/>
                  <a:pt x="16582" y="17928"/>
                  <a:pt x="16520" y="18103"/>
                </a:cubicBezTo>
                <a:cubicBezTo>
                  <a:pt x="16497" y="18159"/>
                  <a:pt x="16477" y="18219"/>
                  <a:pt x="16457" y="18306"/>
                </a:cubicBezTo>
                <a:cubicBezTo>
                  <a:pt x="16414" y="18422"/>
                  <a:pt x="16394" y="18481"/>
                  <a:pt x="16308" y="18481"/>
                </a:cubicBezTo>
                <a:cubicBezTo>
                  <a:pt x="16288" y="18481"/>
                  <a:pt x="16268" y="18481"/>
                  <a:pt x="16245" y="18453"/>
                </a:cubicBezTo>
                <a:cubicBezTo>
                  <a:pt x="16225" y="18453"/>
                  <a:pt x="16205" y="18453"/>
                  <a:pt x="16163" y="18422"/>
                </a:cubicBezTo>
                <a:lnTo>
                  <a:pt x="16143" y="18422"/>
                </a:lnTo>
                <a:cubicBezTo>
                  <a:pt x="16120" y="18422"/>
                  <a:pt x="16120" y="18422"/>
                  <a:pt x="16100" y="18541"/>
                </a:cubicBezTo>
                <a:cubicBezTo>
                  <a:pt x="16100" y="18597"/>
                  <a:pt x="16080" y="18684"/>
                  <a:pt x="16037" y="18804"/>
                </a:cubicBezTo>
                <a:cubicBezTo>
                  <a:pt x="16017" y="18887"/>
                  <a:pt x="15994" y="18947"/>
                  <a:pt x="15974" y="18975"/>
                </a:cubicBezTo>
                <a:cubicBezTo>
                  <a:pt x="15954" y="19094"/>
                  <a:pt x="15934" y="19122"/>
                  <a:pt x="15848" y="19154"/>
                </a:cubicBezTo>
                <a:cubicBezTo>
                  <a:pt x="15828" y="19154"/>
                  <a:pt x="15828" y="19154"/>
                  <a:pt x="15806" y="19154"/>
                </a:cubicBezTo>
                <a:cubicBezTo>
                  <a:pt x="15723" y="19154"/>
                  <a:pt x="15680" y="19006"/>
                  <a:pt x="15640" y="18887"/>
                </a:cubicBezTo>
                <a:cubicBezTo>
                  <a:pt x="15620" y="18831"/>
                  <a:pt x="15577" y="18772"/>
                  <a:pt x="15557" y="18716"/>
                </a:cubicBezTo>
                <a:cubicBezTo>
                  <a:pt x="15534" y="18656"/>
                  <a:pt x="15514" y="18656"/>
                  <a:pt x="15491" y="18656"/>
                </a:cubicBezTo>
                <a:cubicBezTo>
                  <a:pt x="15471" y="18656"/>
                  <a:pt x="15408" y="18716"/>
                  <a:pt x="15369" y="18744"/>
                </a:cubicBezTo>
                <a:cubicBezTo>
                  <a:pt x="15326" y="18772"/>
                  <a:pt x="15283" y="18804"/>
                  <a:pt x="15243" y="18831"/>
                </a:cubicBezTo>
                <a:cubicBezTo>
                  <a:pt x="15094" y="18919"/>
                  <a:pt x="15074" y="18975"/>
                  <a:pt x="15054" y="19237"/>
                </a:cubicBezTo>
                <a:cubicBezTo>
                  <a:pt x="15031" y="19444"/>
                  <a:pt x="14991" y="19531"/>
                  <a:pt x="14866" y="19531"/>
                </a:cubicBezTo>
                <a:cubicBezTo>
                  <a:pt x="14803" y="19500"/>
                  <a:pt x="14803" y="19500"/>
                  <a:pt x="14803" y="19500"/>
                </a:cubicBezTo>
                <a:cubicBezTo>
                  <a:pt x="14717" y="19500"/>
                  <a:pt x="14677" y="19384"/>
                  <a:pt x="14634" y="19297"/>
                </a:cubicBezTo>
                <a:cubicBezTo>
                  <a:pt x="14614" y="19237"/>
                  <a:pt x="14592" y="19154"/>
                  <a:pt x="14572" y="19122"/>
                </a:cubicBezTo>
                <a:cubicBezTo>
                  <a:pt x="14552" y="19122"/>
                  <a:pt x="14552" y="19122"/>
                  <a:pt x="14532" y="19122"/>
                </a:cubicBezTo>
                <a:cubicBezTo>
                  <a:pt x="14489" y="19122"/>
                  <a:pt x="14383" y="19237"/>
                  <a:pt x="14320" y="19412"/>
                </a:cubicBezTo>
                <a:cubicBezTo>
                  <a:pt x="14300" y="19472"/>
                  <a:pt x="14280" y="19500"/>
                  <a:pt x="14257" y="19559"/>
                </a:cubicBezTo>
                <a:cubicBezTo>
                  <a:pt x="14237" y="19647"/>
                  <a:pt x="14217" y="19734"/>
                  <a:pt x="14112" y="19850"/>
                </a:cubicBezTo>
                <a:cubicBezTo>
                  <a:pt x="14049" y="19882"/>
                  <a:pt x="14006" y="19909"/>
                  <a:pt x="13986" y="19937"/>
                </a:cubicBezTo>
                <a:cubicBezTo>
                  <a:pt x="13923" y="19969"/>
                  <a:pt x="13903" y="19997"/>
                  <a:pt x="13817" y="20144"/>
                </a:cubicBezTo>
                <a:cubicBezTo>
                  <a:pt x="13797" y="20200"/>
                  <a:pt x="13797" y="20200"/>
                  <a:pt x="13797" y="20200"/>
                </a:cubicBezTo>
                <a:cubicBezTo>
                  <a:pt x="13692" y="20375"/>
                  <a:pt x="13692" y="20403"/>
                  <a:pt x="13526" y="20403"/>
                </a:cubicBezTo>
                <a:cubicBezTo>
                  <a:pt x="13483" y="20403"/>
                  <a:pt x="13443" y="20375"/>
                  <a:pt x="13420" y="20347"/>
                </a:cubicBezTo>
                <a:cubicBezTo>
                  <a:pt x="13378" y="20259"/>
                  <a:pt x="13400" y="20144"/>
                  <a:pt x="13420" y="20025"/>
                </a:cubicBezTo>
                <a:cubicBezTo>
                  <a:pt x="13420" y="19997"/>
                  <a:pt x="13420" y="19969"/>
                  <a:pt x="13443" y="19937"/>
                </a:cubicBezTo>
                <a:cubicBezTo>
                  <a:pt x="13420" y="19969"/>
                  <a:pt x="13400" y="19969"/>
                  <a:pt x="13378" y="19997"/>
                </a:cubicBezTo>
                <a:cubicBezTo>
                  <a:pt x="13338" y="20057"/>
                  <a:pt x="13275" y="20112"/>
                  <a:pt x="13192" y="20144"/>
                </a:cubicBezTo>
                <a:cubicBezTo>
                  <a:pt x="13149" y="20172"/>
                  <a:pt x="13106" y="20172"/>
                  <a:pt x="13063" y="20172"/>
                </a:cubicBezTo>
                <a:cubicBezTo>
                  <a:pt x="12981" y="20172"/>
                  <a:pt x="12941" y="20144"/>
                  <a:pt x="12878" y="20084"/>
                </a:cubicBezTo>
                <a:cubicBezTo>
                  <a:pt x="12792" y="20112"/>
                  <a:pt x="12626" y="20144"/>
                  <a:pt x="12541" y="20172"/>
                </a:cubicBezTo>
                <a:cubicBezTo>
                  <a:pt x="12521" y="20200"/>
                  <a:pt x="12478" y="20232"/>
                  <a:pt x="12458" y="20232"/>
                </a:cubicBezTo>
                <a:cubicBezTo>
                  <a:pt x="12395" y="20232"/>
                  <a:pt x="12352" y="20172"/>
                  <a:pt x="12289" y="20112"/>
                </a:cubicBezTo>
                <a:cubicBezTo>
                  <a:pt x="12249" y="20084"/>
                  <a:pt x="12249" y="20084"/>
                  <a:pt x="12249" y="20084"/>
                </a:cubicBezTo>
                <a:cubicBezTo>
                  <a:pt x="12186" y="20025"/>
                  <a:pt x="12144" y="19969"/>
                  <a:pt x="12124" y="19882"/>
                </a:cubicBezTo>
                <a:cubicBezTo>
                  <a:pt x="12081" y="19794"/>
                  <a:pt x="12061" y="19734"/>
                  <a:pt x="12018" y="19734"/>
                </a:cubicBezTo>
                <a:cubicBezTo>
                  <a:pt x="11998" y="19734"/>
                  <a:pt x="11998" y="19734"/>
                  <a:pt x="11975" y="19734"/>
                </a:cubicBezTo>
                <a:cubicBezTo>
                  <a:pt x="11935" y="19762"/>
                  <a:pt x="11915" y="19762"/>
                  <a:pt x="11872" y="19762"/>
                </a:cubicBezTo>
                <a:cubicBezTo>
                  <a:pt x="11789" y="19762"/>
                  <a:pt x="11747" y="19734"/>
                  <a:pt x="11727" y="19675"/>
                </a:cubicBezTo>
                <a:cubicBezTo>
                  <a:pt x="11684" y="19619"/>
                  <a:pt x="11664" y="19559"/>
                  <a:pt x="11684" y="19472"/>
                </a:cubicBezTo>
                <a:cubicBezTo>
                  <a:pt x="11684" y="19444"/>
                  <a:pt x="11684" y="19384"/>
                  <a:pt x="11664" y="19356"/>
                </a:cubicBezTo>
                <a:cubicBezTo>
                  <a:pt x="11641" y="19325"/>
                  <a:pt x="11621" y="19297"/>
                  <a:pt x="11578" y="19297"/>
                </a:cubicBezTo>
                <a:cubicBezTo>
                  <a:pt x="11538" y="19297"/>
                  <a:pt x="11515" y="19325"/>
                  <a:pt x="11475" y="19325"/>
                </a:cubicBezTo>
                <a:cubicBezTo>
                  <a:pt x="11412" y="19384"/>
                  <a:pt x="11370" y="19384"/>
                  <a:pt x="11307" y="19384"/>
                </a:cubicBezTo>
                <a:cubicBezTo>
                  <a:pt x="11244" y="19384"/>
                  <a:pt x="11201" y="19384"/>
                  <a:pt x="11138" y="19356"/>
                </a:cubicBezTo>
                <a:cubicBezTo>
                  <a:pt x="11118" y="19325"/>
                  <a:pt x="11098" y="19325"/>
                  <a:pt x="11055" y="19297"/>
                </a:cubicBezTo>
                <a:cubicBezTo>
                  <a:pt x="11035" y="19297"/>
                  <a:pt x="10993" y="19297"/>
                  <a:pt x="10973" y="19297"/>
                </a:cubicBezTo>
                <a:cubicBezTo>
                  <a:pt x="10910" y="19297"/>
                  <a:pt x="10847" y="19325"/>
                  <a:pt x="10784" y="19356"/>
                </a:cubicBezTo>
                <a:cubicBezTo>
                  <a:pt x="10721" y="19384"/>
                  <a:pt x="10678" y="19412"/>
                  <a:pt x="10595" y="19444"/>
                </a:cubicBezTo>
                <a:cubicBezTo>
                  <a:pt x="10575" y="19444"/>
                  <a:pt x="10533" y="19472"/>
                  <a:pt x="10513" y="19472"/>
                </a:cubicBezTo>
                <a:cubicBezTo>
                  <a:pt x="10364" y="19472"/>
                  <a:pt x="10301" y="19297"/>
                  <a:pt x="10261" y="19181"/>
                </a:cubicBezTo>
                <a:cubicBezTo>
                  <a:pt x="10238" y="19122"/>
                  <a:pt x="10218" y="19066"/>
                  <a:pt x="10198" y="19034"/>
                </a:cubicBezTo>
                <a:cubicBezTo>
                  <a:pt x="10073" y="18859"/>
                  <a:pt x="9799" y="18541"/>
                  <a:pt x="9653" y="18509"/>
                </a:cubicBezTo>
                <a:cubicBezTo>
                  <a:pt x="9590" y="18481"/>
                  <a:pt x="9547" y="18481"/>
                  <a:pt x="9487" y="18481"/>
                </a:cubicBezTo>
                <a:cubicBezTo>
                  <a:pt x="9424" y="18481"/>
                  <a:pt x="9339" y="18481"/>
                  <a:pt x="9276" y="18422"/>
                </a:cubicBezTo>
                <a:cubicBezTo>
                  <a:pt x="9236" y="18394"/>
                  <a:pt x="9193" y="18334"/>
                  <a:pt x="9173" y="18278"/>
                </a:cubicBezTo>
                <a:cubicBezTo>
                  <a:pt x="9150" y="18219"/>
                  <a:pt x="9130" y="18159"/>
                  <a:pt x="9067" y="18159"/>
                </a:cubicBezTo>
                <a:cubicBezTo>
                  <a:pt x="9067" y="18159"/>
                  <a:pt x="9047" y="18159"/>
                  <a:pt x="9024" y="18159"/>
                </a:cubicBezTo>
                <a:cubicBezTo>
                  <a:pt x="8942" y="18159"/>
                  <a:pt x="8836" y="18219"/>
                  <a:pt x="8733" y="18306"/>
                </a:cubicBezTo>
                <a:cubicBezTo>
                  <a:pt x="8690" y="18366"/>
                  <a:pt x="8627" y="18422"/>
                  <a:pt x="8545" y="18422"/>
                </a:cubicBezTo>
                <a:cubicBezTo>
                  <a:pt x="8482" y="18422"/>
                  <a:pt x="8419" y="18394"/>
                  <a:pt x="8376" y="18306"/>
                </a:cubicBezTo>
                <a:cubicBezTo>
                  <a:pt x="8336" y="18278"/>
                  <a:pt x="8313" y="18247"/>
                  <a:pt x="8293" y="18219"/>
                </a:cubicBezTo>
                <a:cubicBezTo>
                  <a:pt x="8293" y="18191"/>
                  <a:pt x="8293" y="18191"/>
                  <a:pt x="8273" y="18191"/>
                </a:cubicBezTo>
                <a:cubicBezTo>
                  <a:pt x="8273" y="18191"/>
                  <a:pt x="8273" y="18191"/>
                  <a:pt x="8273" y="18219"/>
                </a:cubicBezTo>
                <a:cubicBezTo>
                  <a:pt x="8250" y="18394"/>
                  <a:pt x="8148" y="18453"/>
                  <a:pt x="8085" y="18481"/>
                </a:cubicBezTo>
                <a:cubicBezTo>
                  <a:pt x="8085" y="18629"/>
                  <a:pt x="8062" y="18975"/>
                  <a:pt x="7896" y="19006"/>
                </a:cubicBezTo>
                <a:cubicBezTo>
                  <a:pt x="7811" y="19034"/>
                  <a:pt x="7791" y="19034"/>
                  <a:pt x="7791" y="19034"/>
                </a:cubicBezTo>
                <a:cubicBezTo>
                  <a:pt x="7791" y="19094"/>
                  <a:pt x="7791" y="19094"/>
                  <a:pt x="7791" y="19122"/>
                </a:cubicBezTo>
                <a:cubicBezTo>
                  <a:pt x="7771" y="19209"/>
                  <a:pt x="7708" y="19325"/>
                  <a:pt x="7622" y="19325"/>
                </a:cubicBezTo>
                <a:cubicBezTo>
                  <a:pt x="7602" y="19325"/>
                  <a:pt x="7562" y="19297"/>
                  <a:pt x="7519" y="19269"/>
                </a:cubicBezTo>
                <a:cubicBezTo>
                  <a:pt x="7499" y="19237"/>
                  <a:pt x="7499" y="19237"/>
                  <a:pt x="7476" y="19237"/>
                </a:cubicBezTo>
                <a:cubicBezTo>
                  <a:pt x="7456" y="19237"/>
                  <a:pt x="7393" y="19297"/>
                  <a:pt x="7331" y="19384"/>
                </a:cubicBezTo>
                <a:cubicBezTo>
                  <a:pt x="7311" y="19412"/>
                  <a:pt x="7288" y="19444"/>
                  <a:pt x="7268" y="19472"/>
                </a:cubicBezTo>
                <a:cubicBezTo>
                  <a:pt x="7205" y="19531"/>
                  <a:pt x="7185" y="19559"/>
                  <a:pt x="7142" y="19587"/>
                </a:cubicBezTo>
                <a:cubicBezTo>
                  <a:pt x="7079" y="19675"/>
                  <a:pt x="7036" y="19707"/>
                  <a:pt x="7016" y="19794"/>
                </a:cubicBezTo>
                <a:cubicBezTo>
                  <a:pt x="6974" y="19882"/>
                  <a:pt x="6891" y="19937"/>
                  <a:pt x="6808" y="19969"/>
                </a:cubicBezTo>
                <a:cubicBezTo>
                  <a:pt x="6765" y="19997"/>
                  <a:pt x="6722" y="19997"/>
                  <a:pt x="6682" y="20057"/>
                </a:cubicBezTo>
                <a:cubicBezTo>
                  <a:pt x="6639" y="20057"/>
                  <a:pt x="6619" y="20084"/>
                  <a:pt x="6577" y="20084"/>
                </a:cubicBezTo>
                <a:cubicBezTo>
                  <a:pt x="6494" y="20084"/>
                  <a:pt x="6368" y="19997"/>
                  <a:pt x="6262" y="19909"/>
                </a:cubicBezTo>
                <a:cubicBezTo>
                  <a:pt x="6222" y="19882"/>
                  <a:pt x="6180" y="19850"/>
                  <a:pt x="6117" y="19822"/>
                </a:cubicBezTo>
                <a:cubicBezTo>
                  <a:pt x="6097" y="19794"/>
                  <a:pt x="6074" y="19794"/>
                  <a:pt x="6054" y="19794"/>
                </a:cubicBezTo>
                <a:cubicBezTo>
                  <a:pt x="5991" y="19794"/>
                  <a:pt x="5948" y="19850"/>
                  <a:pt x="5885" y="19937"/>
                </a:cubicBezTo>
                <a:cubicBezTo>
                  <a:pt x="5845" y="19969"/>
                  <a:pt x="5802" y="20025"/>
                  <a:pt x="5782" y="20057"/>
                </a:cubicBezTo>
                <a:cubicBezTo>
                  <a:pt x="5657" y="20144"/>
                  <a:pt x="5551" y="20259"/>
                  <a:pt x="5445" y="20462"/>
                </a:cubicBezTo>
                <a:cubicBezTo>
                  <a:pt x="5383" y="20582"/>
                  <a:pt x="5405" y="20637"/>
                  <a:pt x="5445" y="20753"/>
                </a:cubicBezTo>
                <a:cubicBezTo>
                  <a:pt x="5468" y="20812"/>
                  <a:pt x="5488" y="20900"/>
                  <a:pt x="5488" y="21015"/>
                </a:cubicBezTo>
                <a:cubicBezTo>
                  <a:pt x="5468" y="21075"/>
                  <a:pt x="5468" y="21075"/>
                  <a:pt x="5468" y="21075"/>
                </a:cubicBezTo>
                <a:cubicBezTo>
                  <a:pt x="5445" y="21278"/>
                  <a:pt x="5445" y="21310"/>
                  <a:pt x="5405" y="21453"/>
                </a:cubicBezTo>
                <a:cubicBezTo>
                  <a:pt x="5383" y="21485"/>
                  <a:pt x="5363" y="21512"/>
                  <a:pt x="5320" y="21512"/>
                </a:cubicBezTo>
                <a:cubicBezTo>
                  <a:pt x="5280" y="21512"/>
                  <a:pt x="5237" y="21485"/>
                  <a:pt x="5154" y="21425"/>
                </a:cubicBezTo>
                <a:cubicBezTo>
                  <a:pt x="5091" y="21365"/>
                  <a:pt x="4986" y="21278"/>
                  <a:pt x="4903" y="21278"/>
                </a:cubicBezTo>
                <a:cubicBezTo>
                  <a:pt x="4860" y="21278"/>
                  <a:pt x="4840" y="21250"/>
                  <a:pt x="4797" y="21250"/>
                </a:cubicBezTo>
                <a:cubicBezTo>
                  <a:pt x="4631" y="21250"/>
                  <a:pt x="4608" y="21365"/>
                  <a:pt x="4608" y="21397"/>
                </a:cubicBezTo>
                <a:cubicBezTo>
                  <a:pt x="4569" y="21572"/>
                  <a:pt x="4506" y="21600"/>
                  <a:pt x="4400" y="21600"/>
                </a:cubicBezTo>
                <a:cubicBezTo>
                  <a:pt x="3897" y="21600"/>
                  <a:pt x="3897" y="21600"/>
                  <a:pt x="3897" y="21600"/>
                </a:cubicBezTo>
                <a:lnTo>
                  <a:pt x="3877" y="21600"/>
                </a:lnTo>
                <a:close/>
                <a:moveTo>
                  <a:pt x="17502" y="8716"/>
                </a:moveTo>
                <a:cubicBezTo>
                  <a:pt x="17545" y="8743"/>
                  <a:pt x="17585" y="8775"/>
                  <a:pt x="17648" y="8803"/>
                </a:cubicBezTo>
                <a:cubicBezTo>
                  <a:pt x="17754" y="8863"/>
                  <a:pt x="17816" y="8950"/>
                  <a:pt x="17899" y="9066"/>
                </a:cubicBezTo>
                <a:cubicBezTo>
                  <a:pt x="17919" y="9093"/>
                  <a:pt x="17942" y="9153"/>
                  <a:pt x="17985" y="9213"/>
                </a:cubicBezTo>
                <a:cubicBezTo>
                  <a:pt x="18111" y="9388"/>
                  <a:pt x="18171" y="9475"/>
                  <a:pt x="18296" y="9563"/>
                </a:cubicBezTo>
                <a:cubicBezTo>
                  <a:pt x="18422" y="9678"/>
                  <a:pt x="18402" y="9738"/>
                  <a:pt x="18362" y="9853"/>
                </a:cubicBezTo>
                <a:cubicBezTo>
                  <a:pt x="18362" y="9881"/>
                  <a:pt x="18339" y="9913"/>
                  <a:pt x="18339" y="9941"/>
                </a:cubicBezTo>
                <a:cubicBezTo>
                  <a:pt x="18296" y="10056"/>
                  <a:pt x="18276" y="10088"/>
                  <a:pt x="18213" y="10116"/>
                </a:cubicBezTo>
                <a:cubicBezTo>
                  <a:pt x="18193" y="10175"/>
                  <a:pt x="18151" y="10203"/>
                  <a:pt x="18088" y="10291"/>
                </a:cubicBezTo>
                <a:cubicBezTo>
                  <a:pt x="18005" y="10406"/>
                  <a:pt x="17962" y="10494"/>
                  <a:pt x="17962" y="10526"/>
                </a:cubicBezTo>
                <a:cubicBezTo>
                  <a:pt x="18025" y="10526"/>
                  <a:pt x="18131" y="10466"/>
                  <a:pt x="18276" y="10378"/>
                </a:cubicBezTo>
                <a:cubicBezTo>
                  <a:pt x="18296" y="10378"/>
                  <a:pt x="18296" y="10378"/>
                  <a:pt x="18296" y="10378"/>
                </a:cubicBezTo>
                <a:cubicBezTo>
                  <a:pt x="18445" y="10291"/>
                  <a:pt x="18445" y="10231"/>
                  <a:pt x="18465" y="10088"/>
                </a:cubicBezTo>
                <a:cubicBezTo>
                  <a:pt x="18465" y="10056"/>
                  <a:pt x="18465" y="10028"/>
                  <a:pt x="18485" y="10000"/>
                </a:cubicBezTo>
                <a:cubicBezTo>
                  <a:pt x="18485" y="9881"/>
                  <a:pt x="18485" y="9881"/>
                  <a:pt x="18465" y="9825"/>
                </a:cubicBezTo>
                <a:cubicBezTo>
                  <a:pt x="18445" y="9794"/>
                  <a:pt x="18445" y="9766"/>
                  <a:pt x="18422" y="9706"/>
                </a:cubicBezTo>
                <a:cubicBezTo>
                  <a:pt x="18402" y="9650"/>
                  <a:pt x="18382" y="9619"/>
                  <a:pt x="18382" y="9591"/>
                </a:cubicBezTo>
                <a:cubicBezTo>
                  <a:pt x="18362" y="9503"/>
                  <a:pt x="18362" y="9503"/>
                  <a:pt x="18276" y="9444"/>
                </a:cubicBezTo>
                <a:cubicBezTo>
                  <a:pt x="18151" y="9356"/>
                  <a:pt x="18151" y="9300"/>
                  <a:pt x="18151" y="9153"/>
                </a:cubicBezTo>
                <a:cubicBezTo>
                  <a:pt x="18151" y="9153"/>
                  <a:pt x="18151" y="9125"/>
                  <a:pt x="18151" y="9093"/>
                </a:cubicBezTo>
                <a:cubicBezTo>
                  <a:pt x="18151" y="8863"/>
                  <a:pt x="18296" y="8863"/>
                  <a:pt x="18382" y="8863"/>
                </a:cubicBezTo>
                <a:cubicBezTo>
                  <a:pt x="18485" y="8863"/>
                  <a:pt x="18485" y="8863"/>
                  <a:pt x="18485" y="8863"/>
                </a:cubicBezTo>
                <a:cubicBezTo>
                  <a:pt x="18548" y="8863"/>
                  <a:pt x="18591" y="8891"/>
                  <a:pt x="18633" y="8922"/>
                </a:cubicBezTo>
                <a:cubicBezTo>
                  <a:pt x="18673" y="9010"/>
                  <a:pt x="18633" y="9125"/>
                  <a:pt x="18610" y="9269"/>
                </a:cubicBezTo>
                <a:cubicBezTo>
                  <a:pt x="18610" y="9328"/>
                  <a:pt x="18591" y="9356"/>
                  <a:pt x="18591" y="9388"/>
                </a:cubicBezTo>
                <a:cubicBezTo>
                  <a:pt x="18591" y="9444"/>
                  <a:pt x="18591" y="9475"/>
                  <a:pt x="18591" y="9475"/>
                </a:cubicBezTo>
                <a:cubicBezTo>
                  <a:pt x="18591" y="9475"/>
                  <a:pt x="18633" y="9444"/>
                  <a:pt x="18653" y="9388"/>
                </a:cubicBezTo>
                <a:cubicBezTo>
                  <a:pt x="18716" y="9300"/>
                  <a:pt x="18736" y="9269"/>
                  <a:pt x="18779" y="9269"/>
                </a:cubicBezTo>
                <a:cubicBezTo>
                  <a:pt x="18822" y="9269"/>
                  <a:pt x="18862" y="9300"/>
                  <a:pt x="18905" y="9356"/>
                </a:cubicBezTo>
                <a:cubicBezTo>
                  <a:pt x="18948" y="9388"/>
                  <a:pt x="18948" y="9388"/>
                  <a:pt x="18948" y="9388"/>
                </a:cubicBezTo>
                <a:cubicBezTo>
                  <a:pt x="18968" y="9416"/>
                  <a:pt x="18988" y="9416"/>
                  <a:pt x="18988" y="9444"/>
                </a:cubicBezTo>
                <a:cubicBezTo>
                  <a:pt x="18988" y="9416"/>
                  <a:pt x="18988" y="9416"/>
                  <a:pt x="18988" y="9388"/>
                </a:cubicBezTo>
                <a:cubicBezTo>
                  <a:pt x="19008" y="9356"/>
                  <a:pt x="19030" y="9269"/>
                  <a:pt x="19050" y="9181"/>
                </a:cubicBezTo>
                <a:cubicBezTo>
                  <a:pt x="19093" y="9038"/>
                  <a:pt x="19050" y="8950"/>
                  <a:pt x="18988" y="8831"/>
                </a:cubicBezTo>
                <a:cubicBezTo>
                  <a:pt x="18948" y="8775"/>
                  <a:pt x="18905" y="8716"/>
                  <a:pt x="18885" y="8628"/>
                </a:cubicBezTo>
                <a:cubicBezTo>
                  <a:pt x="18842" y="8513"/>
                  <a:pt x="18799" y="8485"/>
                  <a:pt x="18759" y="8453"/>
                </a:cubicBezTo>
                <a:cubicBezTo>
                  <a:pt x="18736" y="8425"/>
                  <a:pt x="18696" y="8393"/>
                  <a:pt x="18653" y="8338"/>
                </a:cubicBezTo>
                <a:cubicBezTo>
                  <a:pt x="18571" y="8163"/>
                  <a:pt x="18528" y="8103"/>
                  <a:pt x="18445" y="8103"/>
                </a:cubicBezTo>
                <a:cubicBezTo>
                  <a:pt x="18422" y="8103"/>
                  <a:pt x="18402" y="8103"/>
                  <a:pt x="18402" y="8103"/>
                </a:cubicBezTo>
                <a:cubicBezTo>
                  <a:pt x="18402" y="8103"/>
                  <a:pt x="18402" y="8135"/>
                  <a:pt x="18402" y="8222"/>
                </a:cubicBezTo>
                <a:cubicBezTo>
                  <a:pt x="18402" y="8278"/>
                  <a:pt x="18422" y="8310"/>
                  <a:pt x="18445" y="8338"/>
                </a:cubicBezTo>
                <a:cubicBezTo>
                  <a:pt x="18465" y="8366"/>
                  <a:pt x="18485" y="8393"/>
                  <a:pt x="18485" y="8485"/>
                </a:cubicBezTo>
                <a:cubicBezTo>
                  <a:pt x="18485" y="8600"/>
                  <a:pt x="18402" y="8660"/>
                  <a:pt x="18319" y="8688"/>
                </a:cubicBezTo>
                <a:cubicBezTo>
                  <a:pt x="18256" y="8716"/>
                  <a:pt x="18171" y="8743"/>
                  <a:pt x="18111" y="8803"/>
                </a:cubicBezTo>
                <a:cubicBezTo>
                  <a:pt x="18025" y="8922"/>
                  <a:pt x="17985" y="8950"/>
                  <a:pt x="17962" y="8950"/>
                </a:cubicBezTo>
                <a:cubicBezTo>
                  <a:pt x="17919" y="8950"/>
                  <a:pt x="17899" y="8922"/>
                  <a:pt x="17899" y="8891"/>
                </a:cubicBezTo>
                <a:lnTo>
                  <a:pt x="17879" y="8863"/>
                </a:lnTo>
                <a:cubicBezTo>
                  <a:pt x="17859" y="8831"/>
                  <a:pt x="17836" y="8803"/>
                  <a:pt x="17836" y="8775"/>
                </a:cubicBezTo>
                <a:cubicBezTo>
                  <a:pt x="17836" y="8716"/>
                  <a:pt x="17879" y="8660"/>
                  <a:pt x="17919" y="8572"/>
                </a:cubicBezTo>
                <a:cubicBezTo>
                  <a:pt x="17962" y="8541"/>
                  <a:pt x="17985" y="8513"/>
                  <a:pt x="18005" y="8485"/>
                </a:cubicBezTo>
                <a:cubicBezTo>
                  <a:pt x="18025" y="8425"/>
                  <a:pt x="18048" y="8366"/>
                  <a:pt x="18025" y="8338"/>
                </a:cubicBezTo>
                <a:cubicBezTo>
                  <a:pt x="18025" y="8338"/>
                  <a:pt x="18005" y="8338"/>
                  <a:pt x="17985" y="8338"/>
                </a:cubicBezTo>
                <a:cubicBezTo>
                  <a:pt x="17985" y="8338"/>
                  <a:pt x="17985" y="8338"/>
                  <a:pt x="17962" y="8338"/>
                </a:cubicBezTo>
                <a:cubicBezTo>
                  <a:pt x="17836" y="8366"/>
                  <a:pt x="17836" y="8393"/>
                  <a:pt x="17796" y="8513"/>
                </a:cubicBezTo>
                <a:cubicBezTo>
                  <a:pt x="17734" y="8716"/>
                  <a:pt x="17628" y="8716"/>
                  <a:pt x="17522" y="8716"/>
                </a:cubicBezTo>
                <a:cubicBezTo>
                  <a:pt x="17502" y="8716"/>
                  <a:pt x="17502" y="8716"/>
                  <a:pt x="17502" y="8716"/>
                </a:cubicBezTo>
                <a:close/>
                <a:moveTo>
                  <a:pt x="17419" y="8485"/>
                </a:moveTo>
                <a:cubicBezTo>
                  <a:pt x="17397" y="8513"/>
                  <a:pt x="17397" y="8513"/>
                  <a:pt x="17397" y="8513"/>
                </a:cubicBezTo>
                <a:cubicBezTo>
                  <a:pt x="17377" y="8541"/>
                  <a:pt x="17377" y="8572"/>
                  <a:pt x="17377" y="8572"/>
                </a:cubicBezTo>
                <a:cubicBezTo>
                  <a:pt x="17397" y="8600"/>
                  <a:pt x="17397" y="8628"/>
                  <a:pt x="17419" y="8628"/>
                </a:cubicBezTo>
                <a:cubicBezTo>
                  <a:pt x="17397" y="8600"/>
                  <a:pt x="17397" y="8541"/>
                  <a:pt x="17419" y="8485"/>
                </a:cubicBezTo>
                <a:close/>
                <a:moveTo>
                  <a:pt x="4923" y="9093"/>
                </a:moveTo>
                <a:cubicBezTo>
                  <a:pt x="4923" y="9038"/>
                  <a:pt x="4923" y="9010"/>
                  <a:pt x="4923" y="8978"/>
                </a:cubicBezTo>
                <a:cubicBezTo>
                  <a:pt x="4923" y="8891"/>
                  <a:pt x="4903" y="8775"/>
                  <a:pt x="5006" y="8660"/>
                </a:cubicBezTo>
                <a:cubicBezTo>
                  <a:pt x="5028" y="8628"/>
                  <a:pt x="5048" y="8600"/>
                  <a:pt x="5071" y="8572"/>
                </a:cubicBezTo>
                <a:cubicBezTo>
                  <a:pt x="5091" y="8541"/>
                  <a:pt x="5111" y="8513"/>
                  <a:pt x="5174" y="8513"/>
                </a:cubicBezTo>
                <a:cubicBezTo>
                  <a:pt x="5194" y="8513"/>
                  <a:pt x="5217" y="8513"/>
                  <a:pt x="5237" y="8541"/>
                </a:cubicBezTo>
                <a:cubicBezTo>
                  <a:pt x="5300" y="8572"/>
                  <a:pt x="5363" y="8628"/>
                  <a:pt x="5383" y="8716"/>
                </a:cubicBezTo>
                <a:cubicBezTo>
                  <a:pt x="5383" y="8775"/>
                  <a:pt x="5363" y="8831"/>
                  <a:pt x="5320" y="8891"/>
                </a:cubicBezTo>
                <a:cubicBezTo>
                  <a:pt x="5237" y="9038"/>
                  <a:pt x="5048" y="9181"/>
                  <a:pt x="5028" y="9213"/>
                </a:cubicBezTo>
                <a:cubicBezTo>
                  <a:pt x="5006" y="9213"/>
                  <a:pt x="5006" y="9213"/>
                  <a:pt x="5006" y="9213"/>
                </a:cubicBezTo>
                <a:lnTo>
                  <a:pt x="4923" y="9093"/>
                </a:lnTo>
                <a:close/>
                <a:moveTo>
                  <a:pt x="15157" y="6269"/>
                </a:moveTo>
                <a:cubicBezTo>
                  <a:pt x="15074" y="6269"/>
                  <a:pt x="14991" y="6210"/>
                  <a:pt x="14906" y="6150"/>
                </a:cubicBezTo>
                <a:cubicBezTo>
                  <a:pt x="14886" y="6122"/>
                  <a:pt x="14866" y="6094"/>
                  <a:pt x="14823" y="6062"/>
                </a:cubicBezTo>
                <a:cubicBezTo>
                  <a:pt x="14717" y="6007"/>
                  <a:pt x="14717" y="6007"/>
                  <a:pt x="14717" y="6007"/>
                </a:cubicBezTo>
                <a:cubicBezTo>
                  <a:pt x="14823" y="5947"/>
                  <a:pt x="14823" y="5947"/>
                  <a:pt x="14823" y="5947"/>
                </a:cubicBezTo>
                <a:cubicBezTo>
                  <a:pt x="14886" y="5947"/>
                  <a:pt x="15117" y="5800"/>
                  <a:pt x="15306" y="5537"/>
                </a:cubicBezTo>
                <a:cubicBezTo>
                  <a:pt x="15369" y="5450"/>
                  <a:pt x="15369" y="5450"/>
                  <a:pt x="15369" y="5450"/>
                </a:cubicBezTo>
                <a:cubicBezTo>
                  <a:pt x="15388" y="5509"/>
                  <a:pt x="15388" y="5509"/>
                  <a:pt x="15388" y="5509"/>
                </a:cubicBezTo>
                <a:cubicBezTo>
                  <a:pt x="15408" y="5537"/>
                  <a:pt x="15431" y="5569"/>
                  <a:pt x="15451" y="5629"/>
                </a:cubicBezTo>
                <a:cubicBezTo>
                  <a:pt x="15491" y="5657"/>
                  <a:pt x="15514" y="5744"/>
                  <a:pt x="15491" y="5800"/>
                </a:cubicBezTo>
                <a:cubicBezTo>
                  <a:pt x="15471" y="5975"/>
                  <a:pt x="15346" y="6182"/>
                  <a:pt x="15243" y="6237"/>
                </a:cubicBezTo>
                <a:cubicBezTo>
                  <a:pt x="15220" y="6269"/>
                  <a:pt x="15200" y="6269"/>
                  <a:pt x="15157" y="6269"/>
                </a:cubicBezTo>
                <a:close/>
                <a:moveTo>
                  <a:pt x="14634" y="5800"/>
                </a:moveTo>
                <a:cubicBezTo>
                  <a:pt x="14592" y="5800"/>
                  <a:pt x="14552" y="5800"/>
                  <a:pt x="14509" y="5744"/>
                </a:cubicBezTo>
                <a:cubicBezTo>
                  <a:pt x="14466" y="5712"/>
                  <a:pt x="14426" y="5657"/>
                  <a:pt x="14403" y="5629"/>
                </a:cubicBezTo>
                <a:cubicBezTo>
                  <a:pt x="14320" y="5569"/>
                  <a:pt x="14257" y="5482"/>
                  <a:pt x="14195" y="5362"/>
                </a:cubicBezTo>
                <a:cubicBezTo>
                  <a:pt x="14132" y="5247"/>
                  <a:pt x="14049" y="5191"/>
                  <a:pt x="13966" y="5131"/>
                </a:cubicBezTo>
                <a:cubicBezTo>
                  <a:pt x="13880" y="5044"/>
                  <a:pt x="13880" y="5044"/>
                  <a:pt x="13880" y="5044"/>
                </a:cubicBezTo>
                <a:cubicBezTo>
                  <a:pt x="13777" y="4984"/>
                  <a:pt x="13652" y="4869"/>
                  <a:pt x="13652" y="4634"/>
                </a:cubicBezTo>
                <a:cubicBezTo>
                  <a:pt x="13652" y="4547"/>
                  <a:pt x="13652" y="4459"/>
                  <a:pt x="13652" y="4372"/>
                </a:cubicBezTo>
                <a:cubicBezTo>
                  <a:pt x="13672" y="4344"/>
                  <a:pt x="13672" y="4344"/>
                  <a:pt x="13672" y="4344"/>
                </a:cubicBezTo>
                <a:cubicBezTo>
                  <a:pt x="13692" y="4344"/>
                  <a:pt x="13692" y="4344"/>
                  <a:pt x="13692" y="4344"/>
                </a:cubicBezTo>
                <a:cubicBezTo>
                  <a:pt x="13715" y="4344"/>
                  <a:pt x="13880" y="4284"/>
                  <a:pt x="14237" y="4284"/>
                </a:cubicBezTo>
                <a:cubicBezTo>
                  <a:pt x="14320" y="4284"/>
                  <a:pt x="14363" y="4229"/>
                  <a:pt x="14363" y="4141"/>
                </a:cubicBezTo>
                <a:cubicBezTo>
                  <a:pt x="14363" y="3966"/>
                  <a:pt x="14237" y="3731"/>
                  <a:pt x="14132" y="3731"/>
                </a:cubicBezTo>
                <a:cubicBezTo>
                  <a:pt x="13986" y="3731"/>
                  <a:pt x="13923" y="3644"/>
                  <a:pt x="13880" y="3584"/>
                </a:cubicBezTo>
                <a:cubicBezTo>
                  <a:pt x="13860" y="3556"/>
                  <a:pt x="13840" y="3556"/>
                  <a:pt x="13840" y="3556"/>
                </a:cubicBezTo>
                <a:cubicBezTo>
                  <a:pt x="13777" y="3528"/>
                  <a:pt x="13777" y="3528"/>
                  <a:pt x="13777" y="3528"/>
                </a:cubicBezTo>
                <a:cubicBezTo>
                  <a:pt x="13777" y="3556"/>
                  <a:pt x="13777" y="3556"/>
                  <a:pt x="13777" y="3556"/>
                </a:cubicBezTo>
                <a:cubicBezTo>
                  <a:pt x="13735" y="3556"/>
                  <a:pt x="13735" y="3556"/>
                  <a:pt x="13735" y="3556"/>
                </a:cubicBezTo>
                <a:cubicBezTo>
                  <a:pt x="13629" y="3528"/>
                  <a:pt x="13566" y="3413"/>
                  <a:pt x="13566" y="3266"/>
                </a:cubicBezTo>
                <a:cubicBezTo>
                  <a:pt x="13566" y="3031"/>
                  <a:pt x="13652" y="2888"/>
                  <a:pt x="13735" y="2769"/>
                </a:cubicBezTo>
                <a:cubicBezTo>
                  <a:pt x="13777" y="2713"/>
                  <a:pt x="13777" y="2625"/>
                  <a:pt x="13797" y="2506"/>
                </a:cubicBezTo>
                <a:cubicBezTo>
                  <a:pt x="13797" y="2419"/>
                  <a:pt x="13797" y="2419"/>
                  <a:pt x="13797" y="2419"/>
                </a:cubicBezTo>
                <a:cubicBezTo>
                  <a:pt x="13797" y="2303"/>
                  <a:pt x="13797" y="2128"/>
                  <a:pt x="13840" y="1981"/>
                </a:cubicBezTo>
                <a:cubicBezTo>
                  <a:pt x="13860" y="1897"/>
                  <a:pt x="13880" y="1778"/>
                  <a:pt x="13966" y="1778"/>
                </a:cubicBezTo>
                <a:cubicBezTo>
                  <a:pt x="13986" y="1778"/>
                  <a:pt x="14006" y="1778"/>
                  <a:pt x="14049" y="1810"/>
                </a:cubicBezTo>
                <a:cubicBezTo>
                  <a:pt x="14069" y="1838"/>
                  <a:pt x="14092" y="1838"/>
                  <a:pt x="14132" y="1838"/>
                </a:cubicBezTo>
                <a:cubicBezTo>
                  <a:pt x="14155" y="1838"/>
                  <a:pt x="14175" y="1838"/>
                  <a:pt x="14175" y="1810"/>
                </a:cubicBezTo>
                <a:cubicBezTo>
                  <a:pt x="14217" y="1778"/>
                  <a:pt x="14217" y="1778"/>
                  <a:pt x="14217" y="1778"/>
                </a:cubicBezTo>
                <a:cubicBezTo>
                  <a:pt x="14280" y="1866"/>
                  <a:pt x="14280" y="1866"/>
                  <a:pt x="14280" y="1866"/>
                </a:cubicBezTo>
                <a:cubicBezTo>
                  <a:pt x="14300" y="1866"/>
                  <a:pt x="14320" y="1866"/>
                  <a:pt x="14343" y="1866"/>
                </a:cubicBezTo>
                <a:cubicBezTo>
                  <a:pt x="14426" y="1866"/>
                  <a:pt x="14466" y="1925"/>
                  <a:pt x="14489" y="2013"/>
                </a:cubicBezTo>
                <a:cubicBezTo>
                  <a:pt x="14509" y="2100"/>
                  <a:pt x="14509" y="2100"/>
                  <a:pt x="14509" y="2100"/>
                </a:cubicBezTo>
                <a:cubicBezTo>
                  <a:pt x="14532" y="2188"/>
                  <a:pt x="14532" y="2216"/>
                  <a:pt x="14572" y="2248"/>
                </a:cubicBezTo>
                <a:cubicBezTo>
                  <a:pt x="14592" y="2248"/>
                  <a:pt x="14592" y="2275"/>
                  <a:pt x="14614" y="2275"/>
                </a:cubicBezTo>
                <a:cubicBezTo>
                  <a:pt x="14634" y="2275"/>
                  <a:pt x="14654" y="2303"/>
                  <a:pt x="14677" y="2303"/>
                </a:cubicBezTo>
                <a:cubicBezTo>
                  <a:pt x="14677" y="2248"/>
                  <a:pt x="14677" y="2216"/>
                  <a:pt x="14677" y="2156"/>
                </a:cubicBezTo>
                <a:cubicBezTo>
                  <a:pt x="14677" y="2100"/>
                  <a:pt x="14677" y="2069"/>
                  <a:pt x="14654" y="1953"/>
                </a:cubicBezTo>
                <a:cubicBezTo>
                  <a:pt x="14654" y="1925"/>
                  <a:pt x="14634" y="1897"/>
                  <a:pt x="14634" y="1866"/>
                </a:cubicBezTo>
                <a:cubicBezTo>
                  <a:pt x="14614" y="1810"/>
                  <a:pt x="14592" y="1750"/>
                  <a:pt x="14614" y="1691"/>
                </a:cubicBezTo>
                <a:cubicBezTo>
                  <a:pt x="14614" y="1631"/>
                  <a:pt x="14654" y="1631"/>
                  <a:pt x="14717" y="1603"/>
                </a:cubicBezTo>
                <a:cubicBezTo>
                  <a:pt x="14780" y="1575"/>
                  <a:pt x="14780" y="1575"/>
                  <a:pt x="14780" y="1575"/>
                </a:cubicBezTo>
                <a:cubicBezTo>
                  <a:pt x="14803" y="1575"/>
                  <a:pt x="14823" y="1575"/>
                  <a:pt x="14846" y="1575"/>
                </a:cubicBezTo>
                <a:cubicBezTo>
                  <a:pt x="14929" y="1575"/>
                  <a:pt x="14949" y="1691"/>
                  <a:pt x="14949" y="1810"/>
                </a:cubicBezTo>
                <a:cubicBezTo>
                  <a:pt x="14969" y="1981"/>
                  <a:pt x="15011" y="2128"/>
                  <a:pt x="15094" y="2128"/>
                </a:cubicBezTo>
                <a:cubicBezTo>
                  <a:pt x="15117" y="2128"/>
                  <a:pt x="15117" y="2128"/>
                  <a:pt x="15137" y="2100"/>
                </a:cubicBezTo>
                <a:cubicBezTo>
                  <a:pt x="15157" y="2100"/>
                  <a:pt x="15157" y="2100"/>
                  <a:pt x="15180" y="2100"/>
                </a:cubicBezTo>
                <a:cubicBezTo>
                  <a:pt x="15243" y="2100"/>
                  <a:pt x="15263" y="2188"/>
                  <a:pt x="15283" y="2331"/>
                </a:cubicBezTo>
                <a:cubicBezTo>
                  <a:pt x="15326" y="2566"/>
                  <a:pt x="15388" y="2594"/>
                  <a:pt x="15471" y="2653"/>
                </a:cubicBezTo>
                <a:cubicBezTo>
                  <a:pt x="15491" y="2653"/>
                  <a:pt x="15514" y="2653"/>
                  <a:pt x="15534" y="2653"/>
                </a:cubicBezTo>
                <a:cubicBezTo>
                  <a:pt x="15597" y="2681"/>
                  <a:pt x="15660" y="2713"/>
                  <a:pt x="15640" y="2944"/>
                </a:cubicBezTo>
                <a:cubicBezTo>
                  <a:pt x="15640" y="3178"/>
                  <a:pt x="15620" y="3294"/>
                  <a:pt x="15703" y="3381"/>
                </a:cubicBezTo>
                <a:cubicBezTo>
                  <a:pt x="15743" y="3413"/>
                  <a:pt x="15766" y="3441"/>
                  <a:pt x="15786" y="3469"/>
                </a:cubicBezTo>
                <a:cubicBezTo>
                  <a:pt x="15848" y="3497"/>
                  <a:pt x="15868" y="3528"/>
                  <a:pt x="15911" y="3528"/>
                </a:cubicBezTo>
                <a:cubicBezTo>
                  <a:pt x="15934" y="3528"/>
                  <a:pt x="15934" y="3528"/>
                  <a:pt x="15954" y="3528"/>
                </a:cubicBezTo>
                <a:cubicBezTo>
                  <a:pt x="15994" y="3497"/>
                  <a:pt x="16037" y="3469"/>
                  <a:pt x="16057" y="3441"/>
                </a:cubicBezTo>
                <a:cubicBezTo>
                  <a:pt x="16120" y="3413"/>
                  <a:pt x="16163" y="3353"/>
                  <a:pt x="16225" y="3353"/>
                </a:cubicBezTo>
                <a:cubicBezTo>
                  <a:pt x="16245" y="3353"/>
                  <a:pt x="16268" y="3381"/>
                  <a:pt x="16308" y="3381"/>
                </a:cubicBezTo>
                <a:cubicBezTo>
                  <a:pt x="16308" y="3413"/>
                  <a:pt x="16331" y="3413"/>
                  <a:pt x="16331" y="3413"/>
                </a:cubicBezTo>
                <a:cubicBezTo>
                  <a:pt x="16351" y="3413"/>
                  <a:pt x="16351" y="3413"/>
                  <a:pt x="16351" y="3413"/>
                </a:cubicBezTo>
                <a:cubicBezTo>
                  <a:pt x="16351" y="3441"/>
                  <a:pt x="16351" y="3441"/>
                  <a:pt x="16351" y="3441"/>
                </a:cubicBezTo>
                <a:cubicBezTo>
                  <a:pt x="16394" y="3497"/>
                  <a:pt x="16434" y="3556"/>
                  <a:pt x="16477" y="3556"/>
                </a:cubicBezTo>
                <a:cubicBezTo>
                  <a:pt x="16497" y="3584"/>
                  <a:pt x="16497" y="3584"/>
                  <a:pt x="16497" y="3584"/>
                </a:cubicBezTo>
                <a:cubicBezTo>
                  <a:pt x="16540" y="3676"/>
                  <a:pt x="16560" y="3703"/>
                  <a:pt x="16582" y="3703"/>
                </a:cubicBezTo>
                <a:cubicBezTo>
                  <a:pt x="16602" y="3703"/>
                  <a:pt x="16645" y="3703"/>
                  <a:pt x="16665" y="3676"/>
                </a:cubicBezTo>
                <a:cubicBezTo>
                  <a:pt x="16685" y="3676"/>
                  <a:pt x="16685" y="3676"/>
                  <a:pt x="16685" y="3676"/>
                </a:cubicBezTo>
                <a:cubicBezTo>
                  <a:pt x="16708" y="3676"/>
                  <a:pt x="16708" y="3676"/>
                  <a:pt x="16708" y="3676"/>
                </a:cubicBezTo>
                <a:cubicBezTo>
                  <a:pt x="16791" y="3731"/>
                  <a:pt x="16874" y="3819"/>
                  <a:pt x="16937" y="3906"/>
                </a:cubicBezTo>
                <a:cubicBezTo>
                  <a:pt x="16980" y="3934"/>
                  <a:pt x="16999" y="3966"/>
                  <a:pt x="17042" y="3994"/>
                </a:cubicBezTo>
                <a:cubicBezTo>
                  <a:pt x="17188" y="4141"/>
                  <a:pt x="17357" y="4316"/>
                  <a:pt x="17271" y="4519"/>
                </a:cubicBezTo>
                <a:cubicBezTo>
                  <a:pt x="17251" y="4606"/>
                  <a:pt x="17208" y="4634"/>
                  <a:pt x="17168" y="4666"/>
                </a:cubicBezTo>
                <a:cubicBezTo>
                  <a:pt x="17145" y="4694"/>
                  <a:pt x="17145" y="4694"/>
                  <a:pt x="17145" y="4722"/>
                </a:cubicBezTo>
                <a:cubicBezTo>
                  <a:pt x="17188" y="4869"/>
                  <a:pt x="17188" y="5131"/>
                  <a:pt x="17145" y="5307"/>
                </a:cubicBezTo>
                <a:cubicBezTo>
                  <a:pt x="17145" y="5334"/>
                  <a:pt x="17125" y="5422"/>
                  <a:pt x="17042" y="5422"/>
                </a:cubicBezTo>
                <a:cubicBezTo>
                  <a:pt x="16917" y="5422"/>
                  <a:pt x="16791" y="5307"/>
                  <a:pt x="16771" y="5307"/>
                </a:cubicBezTo>
                <a:cubicBezTo>
                  <a:pt x="16748" y="5279"/>
                  <a:pt x="16748" y="5279"/>
                  <a:pt x="16748" y="5279"/>
                </a:cubicBezTo>
                <a:cubicBezTo>
                  <a:pt x="16728" y="5219"/>
                  <a:pt x="16665" y="4897"/>
                  <a:pt x="16791" y="4781"/>
                </a:cubicBezTo>
                <a:cubicBezTo>
                  <a:pt x="16811" y="4722"/>
                  <a:pt x="16771" y="4579"/>
                  <a:pt x="16708" y="4491"/>
                </a:cubicBezTo>
                <a:cubicBezTo>
                  <a:pt x="16665" y="4547"/>
                  <a:pt x="16540" y="4694"/>
                  <a:pt x="16457" y="4694"/>
                </a:cubicBezTo>
                <a:cubicBezTo>
                  <a:pt x="16434" y="4694"/>
                  <a:pt x="16434" y="4694"/>
                  <a:pt x="16414" y="4666"/>
                </a:cubicBezTo>
                <a:cubicBezTo>
                  <a:pt x="16371" y="4666"/>
                  <a:pt x="16331" y="4606"/>
                  <a:pt x="16308" y="4547"/>
                </a:cubicBezTo>
                <a:cubicBezTo>
                  <a:pt x="16288" y="4519"/>
                  <a:pt x="16288" y="4491"/>
                  <a:pt x="16268" y="4491"/>
                </a:cubicBezTo>
                <a:cubicBezTo>
                  <a:pt x="16268" y="4491"/>
                  <a:pt x="16245" y="4491"/>
                  <a:pt x="16225" y="4519"/>
                </a:cubicBezTo>
                <a:cubicBezTo>
                  <a:pt x="16163" y="4579"/>
                  <a:pt x="16100" y="4722"/>
                  <a:pt x="16057" y="4809"/>
                </a:cubicBezTo>
                <a:cubicBezTo>
                  <a:pt x="15994" y="4929"/>
                  <a:pt x="15974" y="4956"/>
                  <a:pt x="15954" y="4956"/>
                </a:cubicBezTo>
                <a:cubicBezTo>
                  <a:pt x="15934" y="4956"/>
                  <a:pt x="15934" y="4956"/>
                  <a:pt x="15934" y="4956"/>
                </a:cubicBezTo>
                <a:cubicBezTo>
                  <a:pt x="15911" y="4929"/>
                  <a:pt x="15911" y="4929"/>
                  <a:pt x="15911" y="4929"/>
                </a:cubicBezTo>
                <a:cubicBezTo>
                  <a:pt x="15891" y="4897"/>
                  <a:pt x="15891" y="4869"/>
                  <a:pt x="15911" y="4841"/>
                </a:cubicBezTo>
                <a:cubicBezTo>
                  <a:pt x="15911" y="4781"/>
                  <a:pt x="15934" y="4722"/>
                  <a:pt x="15934" y="4694"/>
                </a:cubicBezTo>
                <a:cubicBezTo>
                  <a:pt x="15934" y="4666"/>
                  <a:pt x="15934" y="4666"/>
                  <a:pt x="15911" y="4666"/>
                </a:cubicBezTo>
                <a:cubicBezTo>
                  <a:pt x="15828" y="4666"/>
                  <a:pt x="15806" y="4694"/>
                  <a:pt x="15743" y="4754"/>
                </a:cubicBezTo>
                <a:cubicBezTo>
                  <a:pt x="15703" y="4781"/>
                  <a:pt x="15660" y="4809"/>
                  <a:pt x="15597" y="4841"/>
                </a:cubicBezTo>
                <a:cubicBezTo>
                  <a:pt x="15471" y="4956"/>
                  <a:pt x="15451" y="4984"/>
                  <a:pt x="15431" y="5104"/>
                </a:cubicBezTo>
                <a:cubicBezTo>
                  <a:pt x="15431" y="5131"/>
                  <a:pt x="15408" y="5191"/>
                  <a:pt x="15408" y="5219"/>
                </a:cubicBezTo>
                <a:cubicBezTo>
                  <a:pt x="15388" y="5247"/>
                  <a:pt x="15388" y="5247"/>
                  <a:pt x="15388" y="5247"/>
                </a:cubicBezTo>
                <a:cubicBezTo>
                  <a:pt x="15369" y="5307"/>
                  <a:pt x="15369" y="5307"/>
                  <a:pt x="15369" y="5307"/>
                </a:cubicBezTo>
                <a:cubicBezTo>
                  <a:pt x="15243" y="5362"/>
                  <a:pt x="15157" y="5422"/>
                  <a:pt x="15094" y="5422"/>
                </a:cubicBezTo>
                <a:cubicBezTo>
                  <a:pt x="15074" y="5422"/>
                  <a:pt x="15074" y="5422"/>
                  <a:pt x="15054" y="5422"/>
                </a:cubicBezTo>
                <a:cubicBezTo>
                  <a:pt x="15011" y="5422"/>
                  <a:pt x="14991" y="5394"/>
                  <a:pt x="14969" y="5394"/>
                </a:cubicBezTo>
                <a:lnTo>
                  <a:pt x="14949" y="5394"/>
                </a:lnTo>
                <a:cubicBezTo>
                  <a:pt x="14949" y="5394"/>
                  <a:pt x="14929" y="5394"/>
                  <a:pt x="14886" y="5482"/>
                </a:cubicBezTo>
                <a:cubicBezTo>
                  <a:pt x="14866" y="5509"/>
                  <a:pt x="14866" y="5537"/>
                  <a:pt x="14846" y="5569"/>
                </a:cubicBezTo>
                <a:cubicBezTo>
                  <a:pt x="14780" y="5684"/>
                  <a:pt x="14717" y="5800"/>
                  <a:pt x="14634" y="5800"/>
                </a:cubicBezTo>
                <a:close/>
                <a:moveTo>
                  <a:pt x="13986" y="2594"/>
                </a:moveTo>
                <a:cubicBezTo>
                  <a:pt x="14112" y="2681"/>
                  <a:pt x="14132" y="2713"/>
                  <a:pt x="14112" y="2769"/>
                </a:cubicBezTo>
                <a:cubicBezTo>
                  <a:pt x="14112" y="2800"/>
                  <a:pt x="14112" y="2800"/>
                  <a:pt x="14112" y="2828"/>
                </a:cubicBezTo>
                <a:cubicBezTo>
                  <a:pt x="14132" y="2975"/>
                  <a:pt x="14049" y="3063"/>
                  <a:pt x="13943" y="3178"/>
                </a:cubicBezTo>
                <a:cubicBezTo>
                  <a:pt x="13923" y="3206"/>
                  <a:pt x="13903" y="3206"/>
                  <a:pt x="13880" y="3238"/>
                </a:cubicBezTo>
                <a:cubicBezTo>
                  <a:pt x="13840" y="3294"/>
                  <a:pt x="13797" y="3413"/>
                  <a:pt x="13797" y="3469"/>
                </a:cubicBezTo>
                <a:cubicBezTo>
                  <a:pt x="13817" y="3441"/>
                  <a:pt x="13817" y="3441"/>
                  <a:pt x="13817" y="3441"/>
                </a:cubicBezTo>
                <a:cubicBezTo>
                  <a:pt x="13880" y="3381"/>
                  <a:pt x="13923" y="3326"/>
                  <a:pt x="13966" y="3266"/>
                </a:cubicBezTo>
                <a:cubicBezTo>
                  <a:pt x="14049" y="3150"/>
                  <a:pt x="14175" y="3091"/>
                  <a:pt x="14300" y="3003"/>
                </a:cubicBezTo>
                <a:cubicBezTo>
                  <a:pt x="14343" y="2975"/>
                  <a:pt x="14363" y="2975"/>
                  <a:pt x="14403" y="2944"/>
                </a:cubicBezTo>
                <a:cubicBezTo>
                  <a:pt x="14489" y="2888"/>
                  <a:pt x="14489" y="2856"/>
                  <a:pt x="14489" y="2856"/>
                </a:cubicBezTo>
                <a:cubicBezTo>
                  <a:pt x="14489" y="2856"/>
                  <a:pt x="14466" y="2856"/>
                  <a:pt x="14466" y="2828"/>
                </a:cubicBezTo>
                <a:cubicBezTo>
                  <a:pt x="14446" y="2828"/>
                  <a:pt x="14446" y="2828"/>
                  <a:pt x="14446" y="2800"/>
                </a:cubicBezTo>
                <a:cubicBezTo>
                  <a:pt x="14426" y="2800"/>
                  <a:pt x="14403" y="2769"/>
                  <a:pt x="14403" y="2769"/>
                </a:cubicBezTo>
                <a:cubicBezTo>
                  <a:pt x="14363" y="2713"/>
                  <a:pt x="14343" y="2681"/>
                  <a:pt x="14300" y="2594"/>
                </a:cubicBezTo>
                <a:cubicBezTo>
                  <a:pt x="14257" y="2566"/>
                  <a:pt x="14257" y="2506"/>
                  <a:pt x="14237" y="2478"/>
                </a:cubicBezTo>
                <a:lnTo>
                  <a:pt x="14237" y="2450"/>
                </a:lnTo>
                <a:lnTo>
                  <a:pt x="14217" y="2450"/>
                </a:lnTo>
                <a:cubicBezTo>
                  <a:pt x="14217" y="2450"/>
                  <a:pt x="14217" y="2450"/>
                  <a:pt x="14195" y="2450"/>
                </a:cubicBezTo>
                <a:cubicBezTo>
                  <a:pt x="14112" y="2478"/>
                  <a:pt x="14092" y="2478"/>
                  <a:pt x="13986" y="2566"/>
                </a:cubicBezTo>
                <a:cubicBezTo>
                  <a:pt x="13986" y="2566"/>
                  <a:pt x="13986" y="2566"/>
                  <a:pt x="13966" y="2566"/>
                </a:cubicBezTo>
                <a:cubicBezTo>
                  <a:pt x="13986" y="2566"/>
                  <a:pt x="13986" y="2566"/>
                  <a:pt x="13986" y="2594"/>
                </a:cubicBezTo>
                <a:close/>
                <a:moveTo>
                  <a:pt x="15868" y="2769"/>
                </a:moveTo>
                <a:cubicBezTo>
                  <a:pt x="15806" y="2769"/>
                  <a:pt x="15766" y="2741"/>
                  <a:pt x="15723" y="2681"/>
                </a:cubicBezTo>
                <a:cubicBezTo>
                  <a:pt x="15723" y="2681"/>
                  <a:pt x="15703" y="2653"/>
                  <a:pt x="15680" y="2653"/>
                </a:cubicBezTo>
                <a:cubicBezTo>
                  <a:pt x="15640" y="2566"/>
                  <a:pt x="15620" y="2538"/>
                  <a:pt x="15660" y="2363"/>
                </a:cubicBezTo>
                <a:cubicBezTo>
                  <a:pt x="15703" y="2100"/>
                  <a:pt x="15723" y="2013"/>
                  <a:pt x="15703" y="1866"/>
                </a:cubicBezTo>
                <a:cubicBezTo>
                  <a:pt x="15660" y="1691"/>
                  <a:pt x="15660" y="1547"/>
                  <a:pt x="15703" y="1460"/>
                </a:cubicBezTo>
                <a:cubicBezTo>
                  <a:pt x="15766" y="1313"/>
                  <a:pt x="15911" y="1253"/>
                  <a:pt x="16057" y="1197"/>
                </a:cubicBezTo>
                <a:cubicBezTo>
                  <a:pt x="16143" y="1166"/>
                  <a:pt x="16245" y="1138"/>
                  <a:pt x="16308" y="1078"/>
                </a:cubicBezTo>
                <a:cubicBezTo>
                  <a:pt x="16331" y="1078"/>
                  <a:pt x="16371" y="1050"/>
                  <a:pt x="16394" y="1050"/>
                </a:cubicBezTo>
                <a:cubicBezTo>
                  <a:pt x="16540" y="1050"/>
                  <a:pt x="16622" y="1372"/>
                  <a:pt x="16685" y="1575"/>
                </a:cubicBezTo>
                <a:cubicBezTo>
                  <a:pt x="16708" y="1631"/>
                  <a:pt x="16708" y="1663"/>
                  <a:pt x="16728" y="1691"/>
                </a:cubicBezTo>
                <a:cubicBezTo>
                  <a:pt x="16831" y="1981"/>
                  <a:pt x="16540" y="2216"/>
                  <a:pt x="16457" y="2275"/>
                </a:cubicBezTo>
                <a:cubicBezTo>
                  <a:pt x="16331" y="2391"/>
                  <a:pt x="16288" y="2450"/>
                  <a:pt x="16183" y="2625"/>
                </a:cubicBezTo>
                <a:cubicBezTo>
                  <a:pt x="16143" y="2713"/>
                  <a:pt x="16143" y="2713"/>
                  <a:pt x="16143" y="2713"/>
                </a:cubicBezTo>
                <a:cubicBezTo>
                  <a:pt x="16120" y="2713"/>
                  <a:pt x="16120" y="2713"/>
                  <a:pt x="16120" y="2713"/>
                </a:cubicBezTo>
                <a:cubicBezTo>
                  <a:pt x="16100" y="2681"/>
                  <a:pt x="16100" y="2681"/>
                  <a:pt x="16100" y="2681"/>
                </a:cubicBezTo>
                <a:cubicBezTo>
                  <a:pt x="16080" y="2713"/>
                  <a:pt x="15974" y="2769"/>
                  <a:pt x="15868" y="2769"/>
                </a:cubicBezTo>
                <a:close/>
                <a:moveTo>
                  <a:pt x="14257" y="1631"/>
                </a:moveTo>
                <a:cubicBezTo>
                  <a:pt x="14300" y="1663"/>
                  <a:pt x="14300" y="1663"/>
                  <a:pt x="14300" y="1663"/>
                </a:cubicBezTo>
                <a:cubicBezTo>
                  <a:pt x="14257" y="1631"/>
                  <a:pt x="14257" y="1631"/>
                  <a:pt x="14257" y="1631"/>
                </a:cubicBezTo>
                <a:cubicBezTo>
                  <a:pt x="14280" y="1547"/>
                  <a:pt x="14300" y="1428"/>
                  <a:pt x="14343" y="1313"/>
                </a:cubicBezTo>
                <a:cubicBezTo>
                  <a:pt x="14446" y="1050"/>
                  <a:pt x="14426" y="903"/>
                  <a:pt x="14403" y="815"/>
                </a:cubicBezTo>
                <a:cubicBezTo>
                  <a:pt x="14006" y="1022"/>
                  <a:pt x="14006" y="1022"/>
                  <a:pt x="14006" y="1022"/>
                </a:cubicBezTo>
                <a:cubicBezTo>
                  <a:pt x="14029" y="903"/>
                  <a:pt x="14029" y="903"/>
                  <a:pt x="14029" y="903"/>
                </a:cubicBezTo>
                <a:cubicBezTo>
                  <a:pt x="14029" y="903"/>
                  <a:pt x="14092" y="553"/>
                  <a:pt x="14237" y="410"/>
                </a:cubicBezTo>
                <a:cubicBezTo>
                  <a:pt x="14320" y="350"/>
                  <a:pt x="14403" y="294"/>
                  <a:pt x="14532" y="235"/>
                </a:cubicBezTo>
                <a:cubicBezTo>
                  <a:pt x="14592" y="203"/>
                  <a:pt x="14677" y="147"/>
                  <a:pt x="14760" y="88"/>
                </a:cubicBezTo>
                <a:cubicBezTo>
                  <a:pt x="14886" y="0"/>
                  <a:pt x="15031" y="0"/>
                  <a:pt x="15137" y="0"/>
                </a:cubicBezTo>
                <a:cubicBezTo>
                  <a:pt x="15200" y="0"/>
                  <a:pt x="15243" y="0"/>
                  <a:pt x="15243" y="0"/>
                </a:cubicBezTo>
                <a:cubicBezTo>
                  <a:pt x="15263" y="0"/>
                  <a:pt x="15263" y="0"/>
                  <a:pt x="15263" y="0"/>
                </a:cubicBezTo>
                <a:cubicBezTo>
                  <a:pt x="15283" y="60"/>
                  <a:pt x="15283" y="60"/>
                  <a:pt x="15283" y="60"/>
                </a:cubicBezTo>
                <a:cubicBezTo>
                  <a:pt x="15283" y="60"/>
                  <a:pt x="15306" y="322"/>
                  <a:pt x="15157" y="525"/>
                </a:cubicBezTo>
                <a:cubicBezTo>
                  <a:pt x="15074" y="640"/>
                  <a:pt x="15031" y="760"/>
                  <a:pt x="15031" y="903"/>
                </a:cubicBezTo>
                <a:cubicBezTo>
                  <a:pt x="15031" y="935"/>
                  <a:pt x="15031" y="935"/>
                  <a:pt x="15031" y="935"/>
                </a:cubicBezTo>
                <a:cubicBezTo>
                  <a:pt x="15031" y="963"/>
                  <a:pt x="15031" y="963"/>
                  <a:pt x="15031" y="963"/>
                </a:cubicBezTo>
                <a:cubicBezTo>
                  <a:pt x="14846" y="1285"/>
                  <a:pt x="14803" y="1313"/>
                  <a:pt x="14780" y="1313"/>
                </a:cubicBezTo>
                <a:cubicBezTo>
                  <a:pt x="14740" y="1341"/>
                  <a:pt x="14717" y="1372"/>
                  <a:pt x="14677" y="1428"/>
                </a:cubicBezTo>
                <a:cubicBezTo>
                  <a:pt x="14614" y="1516"/>
                  <a:pt x="14572" y="1575"/>
                  <a:pt x="14532" y="1603"/>
                </a:cubicBezTo>
                <a:cubicBezTo>
                  <a:pt x="14446" y="1663"/>
                  <a:pt x="14403" y="1663"/>
                  <a:pt x="14343" y="1691"/>
                </a:cubicBezTo>
                <a:cubicBezTo>
                  <a:pt x="14217" y="1750"/>
                  <a:pt x="14217" y="1750"/>
                  <a:pt x="14217" y="1750"/>
                </a:cubicBezTo>
                <a:lnTo>
                  <a:pt x="14257" y="1631"/>
                </a:lnTo>
                <a:close/>
              </a:path>
            </a:pathLst>
          </a:custGeom>
          <a:solidFill>
            <a:srgbClr val="32599E"/>
          </a:solidFill>
          <a:ln>
            <a:noFill/>
          </a:ln>
        </p:spPr>
        <p:txBody>
          <a:bodyPr spcFirstLastPara="1" wrap="square" lIns="17125" tIns="17125" rIns="17125" bIns="17125" anchor="ctr" anchorCtr="0">
            <a:noAutofit/>
          </a:bodyPr>
          <a:lstStyle/>
          <a:p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3B79E46-FF08-4EE7-8A4F-F01F82768689}"/>
              </a:ext>
            </a:extLst>
          </p:cNvPr>
          <p:cNvGrpSpPr/>
          <p:nvPr/>
        </p:nvGrpSpPr>
        <p:grpSpPr>
          <a:xfrm>
            <a:off x="6588795" y="1367895"/>
            <a:ext cx="205780" cy="205780"/>
            <a:chOff x="7439103" y="2621304"/>
            <a:chExt cx="274373" cy="274373"/>
          </a:xfrm>
          <a:solidFill>
            <a:srgbClr val="32599E"/>
          </a:solidFill>
        </p:grpSpPr>
        <p:sp>
          <p:nvSpPr>
            <p:cNvPr id="94" name="Teardrop 93">
              <a:extLst>
                <a:ext uri="{FF2B5EF4-FFF2-40B4-BE49-F238E27FC236}">
                  <a16:creationId xmlns:a16="http://schemas.microsoft.com/office/drawing/2014/main" id="{E7F6D7FD-533B-4BAB-8C7A-59D9A6A640F0}"/>
                </a:ext>
              </a:extLst>
            </p:cNvPr>
            <p:cNvSpPr/>
            <p:nvPr/>
          </p:nvSpPr>
          <p:spPr>
            <a:xfrm rot="8100000">
              <a:off x="7439103" y="2621304"/>
              <a:ext cx="274373" cy="274373"/>
            </a:xfrm>
            <a:prstGeom prst="teardrop">
              <a:avLst>
                <a:gd name="adj" fmla="val 1700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40AEA69-1A4B-4150-BEC8-0E7A4429F338}"/>
                </a:ext>
              </a:extLst>
            </p:cNvPr>
            <p:cNvSpPr/>
            <p:nvPr/>
          </p:nvSpPr>
          <p:spPr>
            <a:xfrm>
              <a:off x="7500421" y="2689574"/>
              <a:ext cx="134482" cy="13448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154" name="Freeform 23">
            <a:extLst>
              <a:ext uri="{FF2B5EF4-FFF2-40B4-BE49-F238E27FC236}">
                <a16:creationId xmlns:a16="http://schemas.microsoft.com/office/drawing/2014/main" id="{C100DB5C-31F1-4019-B038-1EC07422E140}"/>
              </a:ext>
            </a:extLst>
          </p:cNvPr>
          <p:cNvSpPr>
            <a:spLocks/>
          </p:cNvSpPr>
          <p:nvPr/>
        </p:nvSpPr>
        <p:spPr bwMode="auto">
          <a:xfrm rot="2700000" flipH="1">
            <a:off x="8277641" y="4097611"/>
            <a:ext cx="1923701" cy="2080622"/>
          </a:xfrm>
          <a:custGeom>
            <a:avLst/>
            <a:gdLst>
              <a:gd name="T0" fmla="*/ 2098 w 2127"/>
              <a:gd name="T1" fmla="*/ 1980 h 2300"/>
              <a:gd name="T2" fmla="*/ 1962 w 2127"/>
              <a:gd name="T3" fmla="*/ 1599 h 2300"/>
              <a:gd name="T4" fmla="*/ 1811 w 2127"/>
              <a:gd name="T5" fmla="*/ 1440 h 2300"/>
              <a:gd name="T6" fmla="*/ 1753 w 2127"/>
              <a:gd name="T7" fmla="*/ 1345 h 2300"/>
              <a:gd name="T8" fmla="*/ 1749 w 2127"/>
              <a:gd name="T9" fmla="*/ 1235 h 2300"/>
              <a:gd name="T10" fmla="*/ 1772 w 2127"/>
              <a:gd name="T11" fmla="*/ 1117 h 2300"/>
              <a:gd name="T12" fmla="*/ 1786 w 2127"/>
              <a:gd name="T13" fmla="*/ 1004 h 2300"/>
              <a:gd name="T14" fmla="*/ 1715 w 2127"/>
              <a:gd name="T15" fmla="*/ 776 h 2300"/>
              <a:gd name="T16" fmla="*/ 1278 w 2127"/>
              <a:gd name="T17" fmla="*/ 655 h 2300"/>
              <a:gd name="T18" fmla="*/ 1190 w 2127"/>
              <a:gd name="T19" fmla="*/ 639 h 2300"/>
              <a:gd name="T20" fmla="*/ 1118 w 2127"/>
              <a:gd name="T21" fmla="*/ 599 h 2300"/>
              <a:gd name="T22" fmla="*/ 1106 w 2127"/>
              <a:gd name="T23" fmla="*/ 588 h 2300"/>
              <a:gd name="T24" fmla="*/ 1092 w 2127"/>
              <a:gd name="T25" fmla="*/ 570 h 2300"/>
              <a:gd name="T26" fmla="*/ 1070 w 2127"/>
              <a:gd name="T27" fmla="*/ 525 h 2300"/>
              <a:gd name="T28" fmla="*/ 1044 w 2127"/>
              <a:gd name="T29" fmla="*/ 410 h 2300"/>
              <a:gd name="T30" fmla="*/ 967 w 2127"/>
              <a:gd name="T31" fmla="*/ 212 h 2300"/>
              <a:gd name="T32" fmla="*/ 341 w 2127"/>
              <a:gd name="T33" fmla="*/ 236 h 2300"/>
              <a:gd name="T34" fmla="*/ 74 w 2127"/>
              <a:gd name="T35" fmla="*/ 601 h 2300"/>
              <a:gd name="T36" fmla="*/ 61 w 2127"/>
              <a:gd name="T37" fmla="*/ 1028 h 2300"/>
              <a:gd name="T38" fmla="*/ 334 w 2127"/>
              <a:gd name="T39" fmla="*/ 1326 h 2300"/>
              <a:gd name="T40" fmla="*/ 486 w 2127"/>
              <a:gd name="T41" fmla="*/ 1454 h 2300"/>
              <a:gd name="T42" fmla="*/ 663 w 2127"/>
              <a:gd name="T43" fmla="*/ 1644 h 2300"/>
              <a:gd name="T44" fmla="*/ 1023 w 2127"/>
              <a:gd name="T45" fmla="*/ 2024 h 2300"/>
              <a:gd name="T46" fmla="*/ 1403 w 2127"/>
              <a:gd name="T47" fmla="*/ 2247 h 2300"/>
              <a:gd name="T48" fmla="*/ 1799 w 2127"/>
              <a:gd name="T49" fmla="*/ 2263 h 2300"/>
              <a:gd name="T50" fmla="*/ 2098 w 2127"/>
              <a:gd name="T51" fmla="*/ 1980 h 2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127" h="2300">
                <a:moveTo>
                  <a:pt x="2098" y="1980"/>
                </a:moveTo>
                <a:cubicBezTo>
                  <a:pt x="2127" y="1842"/>
                  <a:pt x="2045" y="1702"/>
                  <a:pt x="1962" y="1599"/>
                </a:cubicBezTo>
                <a:cubicBezTo>
                  <a:pt x="1916" y="1542"/>
                  <a:pt x="1860" y="1495"/>
                  <a:pt x="1811" y="1440"/>
                </a:cubicBezTo>
                <a:cubicBezTo>
                  <a:pt x="1787" y="1411"/>
                  <a:pt x="1766" y="1381"/>
                  <a:pt x="1753" y="1345"/>
                </a:cubicBezTo>
                <a:cubicBezTo>
                  <a:pt x="1741" y="1310"/>
                  <a:pt x="1744" y="1271"/>
                  <a:pt x="1749" y="1235"/>
                </a:cubicBezTo>
                <a:cubicBezTo>
                  <a:pt x="1755" y="1196"/>
                  <a:pt x="1766" y="1157"/>
                  <a:pt x="1772" y="1117"/>
                </a:cubicBezTo>
                <a:cubicBezTo>
                  <a:pt x="1779" y="1080"/>
                  <a:pt x="1784" y="1042"/>
                  <a:pt x="1786" y="1004"/>
                </a:cubicBezTo>
                <a:cubicBezTo>
                  <a:pt x="1790" y="922"/>
                  <a:pt x="1775" y="836"/>
                  <a:pt x="1715" y="776"/>
                </a:cubicBezTo>
                <a:cubicBezTo>
                  <a:pt x="1603" y="662"/>
                  <a:pt x="1426" y="671"/>
                  <a:pt x="1278" y="655"/>
                </a:cubicBezTo>
                <a:cubicBezTo>
                  <a:pt x="1245" y="652"/>
                  <a:pt x="1218" y="647"/>
                  <a:pt x="1190" y="639"/>
                </a:cubicBezTo>
                <a:cubicBezTo>
                  <a:pt x="1159" y="629"/>
                  <a:pt x="1143" y="621"/>
                  <a:pt x="1118" y="599"/>
                </a:cubicBezTo>
                <a:cubicBezTo>
                  <a:pt x="1116" y="598"/>
                  <a:pt x="1112" y="594"/>
                  <a:pt x="1106" y="588"/>
                </a:cubicBezTo>
                <a:cubicBezTo>
                  <a:pt x="1101" y="582"/>
                  <a:pt x="1097" y="576"/>
                  <a:pt x="1092" y="570"/>
                </a:cubicBezTo>
                <a:cubicBezTo>
                  <a:pt x="1084" y="558"/>
                  <a:pt x="1076" y="541"/>
                  <a:pt x="1070" y="525"/>
                </a:cubicBezTo>
                <a:cubicBezTo>
                  <a:pt x="1055" y="489"/>
                  <a:pt x="1051" y="448"/>
                  <a:pt x="1044" y="410"/>
                </a:cubicBezTo>
                <a:cubicBezTo>
                  <a:pt x="1031" y="341"/>
                  <a:pt x="1013" y="267"/>
                  <a:pt x="967" y="212"/>
                </a:cubicBezTo>
                <a:cubicBezTo>
                  <a:pt x="787" y="0"/>
                  <a:pt x="526" y="92"/>
                  <a:pt x="341" y="236"/>
                </a:cubicBezTo>
                <a:cubicBezTo>
                  <a:pt x="221" y="329"/>
                  <a:pt x="129" y="460"/>
                  <a:pt x="74" y="601"/>
                </a:cubicBezTo>
                <a:cubicBezTo>
                  <a:pt x="22" y="735"/>
                  <a:pt x="0" y="893"/>
                  <a:pt x="61" y="1028"/>
                </a:cubicBezTo>
                <a:cubicBezTo>
                  <a:pt x="117" y="1153"/>
                  <a:pt x="229" y="1243"/>
                  <a:pt x="334" y="1326"/>
                </a:cubicBezTo>
                <a:cubicBezTo>
                  <a:pt x="386" y="1367"/>
                  <a:pt x="440" y="1408"/>
                  <a:pt x="486" y="1454"/>
                </a:cubicBezTo>
                <a:cubicBezTo>
                  <a:pt x="548" y="1515"/>
                  <a:pt x="606" y="1579"/>
                  <a:pt x="663" y="1644"/>
                </a:cubicBezTo>
                <a:cubicBezTo>
                  <a:pt x="778" y="1775"/>
                  <a:pt x="891" y="1909"/>
                  <a:pt x="1023" y="2024"/>
                </a:cubicBezTo>
                <a:cubicBezTo>
                  <a:pt x="1135" y="2122"/>
                  <a:pt x="1260" y="2203"/>
                  <a:pt x="1403" y="2247"/>
                </a:cubicBezTo>
                <a:cubicBezTo>
                  <a:pt x="1530" y="2286"/>
                  <a:pt x="1670" y="2300"/>
                  <a:pt x="1799" y="2263"/>
                </a:cubicBezTo>
                <a:cubicBezTo>
                  <a:pt x="1936" y="2223"/>
                  <a:pt x="2068" y="2125"/>
                  <a:pt x="2098" y="1980"/>
                </a:cubicBezTo>
                <a:close/>
              </a:path>
            </a:pathLst>
          </a:custGeom>
          <a:solidFill>
            <a:srgbClr val="32599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On-screen Show (16:9)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Century Gothic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PW-98</dc:creator>
  <cp:lastModifiedBy>Anita Regmi</cp:lastModifiedBy>
  <cp:revision>226</cp:revision>
  <dcterms:modified xsi:type="dcterms:W3CDTF">2021-04-30T06:08:28Z</dcterms:modified>
</cp:coreProperties>
</file>