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handoutMasterIdLst>
    <p:handoutMasterId r:id="rId3"/>
  </p:handoutMasterIdLst>
  <p:sldIdLst>
    <p:sldId id="490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D564"/>
    <a:srgbClr val="19B3AF"/>
    <a:srgbClr val="368EEE"/>
    <a:srgbClr val="F9F9F9"/>
    <a:srgbClr val="126CD0"/>
    <a:srgbClr val="0647A6"/>
    <a:srgbClr val="FADC00"/>
    <a:srgbClr val="FFE101"/>
    <a:srgbClr val="0A3A6A"/>
    <a:srgbClr val="7DD8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173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7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04A38BE-3512-400F-A8BC-221484AD06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53F367-108F-42A4-9223-77A128FEEE0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31CDBE-7F26-423E-8668-A97F00F800B0}" type="datetimeFigureOut">
              <a:rPr lang="en-IN" smtClean="0"/>
              <a:t>16-04-2021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D37CE7-95E6-4ED5-AEA0-7C95084CE91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2F91EB-58A5-4FB0-9C6E-0E6FABFC6CC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82F19A-0F1D-4328-9B99-5CB361E836F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7935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04117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5485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Rectangle 68">
            <a:extLst>
              <a:ext uri="{FF2B5EF4-FFF2-40B4-BE49-F238E27FC236}">
                <a16:creationId xmlns:a16="http://schemas.microsoft.com/office/drawing/2014/main" id="{C04CFF4E-D32F-40E9-BC61-42A20952DA53}"/>
              </a:ext>
            </a:extLst>
          </p:cNvPr>
          <p:cNvSpPr/>
          <p:nvPr/>
        </p:nvSpPr>
        <p:spPr>
          <a:xfrm>
            <a:off x="0" y="4050882"/>
            <a:ext cx="12192000" cy="2807117"/>
          </a:xfrm>
          <a:prstGeom prst="rect">
            <a:avLst/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2127DB5A-062B-4C39-AEE0-E583035AADFB}"/>
              </a:ext>
            </a:extLst>
          </p:cNvPr>
          <p:cNvSpPr/>
          <p:nvPr/>
        </p:nvSpPr>
        <p:spPr>
          <a:xfrm>
            <a:off x="0" y="-53381"/>
            <a:ext cx="12192000" cy="4129710"/>
          </a:xfrm>
          <a:prstGeom prst="rect">
            <a:avLst/>
          </a:prstGeom>
          <a:solidFill>
            <a:srgbClr val="F9F9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449084A8-6C75-487E-8BC0-59E6A3F7A71C}"/>
              </a:ext>
            </a:extLst>
          </p:cNvPr>
          <p:cNvCxnSpPr/>
          <p:nvPr/>
        </p:nvCxnSpPr>
        <p:spPr>
          <a:xfrm>
            <a:off x="5151218" y="3718082"/>
            <a:ext cx="657137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96921E72-69EA-4B5A-9C99-93C881DC0940}"/>
              </a:ext>
            </a:extLst>
          </p:cNvPr>
          <p:cNvCxnSpPr/>
          <p:nvPr/>
        </p:nvCxnSpPr>
        <p:spPr>
          <a:xfrm>
            <a:off x="6897754" y="4492171"/>
            <a:ext cx="657137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5236B65E-76A6-4AA4-A2B5-EE391FC80913}"/>
              </a:ext>
            </a:extLst>
          </p:cNvPr>
          <p:cNvCxnSpPr/>
          <p:nvPr/>
        </p:nvCxnSpPr>
        <p:spPr>
          <a:xfrm>
            <a:off x="7563132" y="5421293"/>
            <a:ext cx="657137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2D19D56D-E3EC-4864-9966-449BF409B6A7}"/>
              </a:ext>
            </a:extLst>
          </p:cNvPr>
          <p:cNvCxnSpPr/>
          <p:nvPr/>
        </p:nvCxnSpPr>
        <p:spPr>
          <a:xfrm>
            <a:off x="4256440" y="2845805"/>
            <a:ext cx="657137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3" name="Freeform: Shape 282">
            <a:extLst>
              <a:ext uri="{FF2B5EF4-FFF2-40B4-BE49-F238E27FC236}">
                <a16:creationId xmlns:a16="http://schemas.microsoft.com/office/drawing/2014/main" id="{825C82BF-489E-466D-A631-02EFE5DE2644}"/>
              </a:ext>
            </a:extLst>
          </p:cNvPr>
          <p:cNvSpPr/>
          <p:nvPr/>
        </p:nvSpPr>
        <p:spPr>
          <a:xfrm>
            <a:off x="4585009" y="1889316"/>
            <a:ext cx="3370700" cy="4309139"/>
          </a:xfrm>
          <a:custGeom>
            <a:avLst/>
            <a:gdLst>
              <a:gd name="connsiteX0" fmla="*/ 71761 w 3064273"/>
              <a:gd name="connsiteY0" fmla="*/ 0 h 4309139"/>
              <a:gd name="connsiteX1" fmla="*/ 2992512 w 3064273"/>
              <a:gd name="connsiteY1" fmla="*/ 0 h 4309139"/>
              <a:gd name="connsiteX2" fmla="*/ 3064273 w 3064273"/>
              <a:gd name="connsiteY2" fmla="*/ 71761 h 4309139"/>
              <a:gd name="connsiteX3" fmla="*/ 3064273 w 3064273"/>
              <a:gd name="connsiteY3" fmla="*/ 358798 h 4309139"/>
              <a:gd name="connsiteX4" fmla="*/ 2992512 w 3064273"/>
              <a:gd name="connsiteY4" fmla="*/ 430559 h 4309139"/>
              <a:gd name="connsiteX5" fmla="*/ 2855325 w 3064273"/>
              <a:gd name="connsiteY5" fmla="*/ 430559 h 4309139"/>
              <a:gd name="connsiteX6" fmla="*/ 2848851 w 3064273"/>
              <a:gd name="connsiteY6" fmla="*/ 624180 h 4309139"/>
              <a:gd name="connsiteX7" fmla="*/ 2025010 w 3064273"/>
              <a:gd name="connsiteY7" fmla="*/ 2119162 h 4309139"/>
              <a:gd name="connsiteX8" fmla="*/ 2857133 w 3064273"/>
              <a:gd name="connsiteY8" fmla="*/ 3755642 h 4309139"/>
              <a:gd name="connsiteX9" fmla="*/ 2855941 w 3064273"/>
              <a:gd name="connsiteY9" fmla="*/ 3874587 h 4309139"/>
              <a:gd name="connsiteX10" fmla="*/ 2888535 w 3064273"/>
              <a:gd name="connsiteY10" fmla="*/ 3877872 h 4309139"/>
              <a:gd name="connsiteX11" fmla="*/ 2890339 w 3064273"/>
              <a:gd name="connsiteY11" fmla="*/ 3878580 h 4309139"/>
              <a:gd name="connsiteX12" fmla="*/ 2992512 w 3064273"/>
              <a:gd name="connsiteY12" fmla="*/ 3878580 h 4309139"/>
              <a:gd name="connsiteX13" fmla="*/ 3064273 w 3064273"/>
              <a:gd name="connsiteY13" fmla="*/ 3950341 h 4309139"/>
              <a:gd name="connsiteX14" fmla="*/ 3064273 w 3064273"/>
              <a:gd name="connsiteY14" fmla="*/ 4237378 h 4309139"/>
              <a:gd name="connsiteX15" fmla="*/ 2992512 w 3064273"/>
              <a:gd name="connsiteY15" fmla="*/ 4309139 h 4309139"/>
              <a:gd name="connsiteX16" fmla="*/ 71761 w 3064273"/>
              <a:gd name="connsiteY16" fmla="*/ 4309139 h 4309139"/>
              <a:gd name="connsiteX17" fmla="*/ 0 w 3064273"/>
              <a:gd name="connsiteY17" fmla="*/ 4237378 h 4309139"/>
              <a:gd name="connsiteX18" fmla="*/ 0 w 3064273"/>
              <a:gd name="connsiteY18" fmla="*/ 3950341 h 4309139"/>
              <a:gd name="connsiteX19" fmla="*/ 71761 w 3064273"/>
              <a:gd name="connsiteY19" fmla="*/ 3878580 h 4309139"/>
              <a:gd name="connsiteX20" fmla="*/ 173933 w 3064273"/>
              <a:gd name="connsiteY20" fmla="*/ 3878580 h 4309139"/>
              <a:gd name="connsiteX21" fmla="*/ 175736 w 3064273"/>
              <a:gd name="connsiteY21" fmla="*/ 3877872 h 4309139"/>
              <a:gd name="connsiteX22" fmla="*/ 208531 w 3064273"/>
              <a:gd name="connsiteY22" fmla="*/ 3874566 h 4309139"/>
              <a:gd name="connsiteX23" fmla="*/ 213925 w 3064273"/>
              <a:gd name="connsiteY23" fmla="*/ 3772133 h 4309139"/>
              <a:gd name="connsiteX24" fmla="*/ 1033521 w 3064273"/>
              <a:gd name="connsiteY24" fmla="*/ 2099027 h 4309139"/>
              <a:gd name="connsiteX25" fmla="*/ 207367 w 3064273"/>
              <a:gd name="connsiteY25" fmla="*/ 540745 h 4309139"/>
              <a:gd name="connsiteX26" fmla="*/ 207876 w 3064273"/>
              <a:gd name="connsiteY26" fmla="*/ 430559 h 4309139"/>
              <a:gd name="connsiteX27" fmla="*/ 71761 w 3064273"/>
              <a:gd name="connsiteY27" fmla="*/ 430559 h 4309139"/>
              <a:gd name="connsiteX28" fmla="*/ 0 w 3064273"/>
              <a:gd name="connsiteY28" fmla="*/ 358798 h 4309139"/>
              <a:gd name="connsiteX29" fmla="*/ 0 w 3064273"/>
              <a:gd name="connsiteY29" fmla="*/ 71761 h 4309139"/>
              <a:gd name="connsiteX30" fmla="*/ 71761 w 3064273"/>
              <a:gd name="connsiteY30" fmla="*/ 0 h 4309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064273" h="4309139">
                <a:moveTo>
                  <a:pt x="71761" y="0"/>
                </a:moveTo>
                <a:lnTo>
                  <a:pt x="2992512" y="0"/>
                </a:lnTo>
                <a:cubicBezTo>
                  <a:pt x="3032145" y="0"/>
                  <a:pt x="3064273" y="32128"/>
                  <a:pt x="3064273" y="71761"/>
                </a:cubicBezTo>
                <a:lnTo>
                  <a:pt x="3064273" y="358798"/>
                </a:lnTo>
                <a:cubicBezTo>
                  <a:pt x="3064273" y="398431"/>
                  <a:pt x="3032145" y="430559"/>
                  <a:pt x="2992512" y="430559"/>
                </a:cubicBezTo>
                <a:lnTo>
                  <a:pt x="2855325" y="430559"/>
                </a:lnTo>
                <a:lnTo>
                  <a:pt x="2848851" y="624180"/>
                </a:lnTo>
                <a:cubicBezTo>
                  <a:pt x="2766945" y="1598887"/>
                  <a:pt x="2011862" y="1577102"/>
                  <a:pt x="2025010" y="2119162"/>
                </a:cubicBezTo>
                <a:cubicBezTo>
                  <a:pt x="2042688" y="2847995"/>
                  <a:pt x="2844598" y="2466620"/>
                  <a:pt x="2857133" y="3755642"/>
                </a:cubicBezTo>
                <a:lnTo>
                  <a:pt x="2855941" y="3874587"/>
                </a:lnTo>
                <a:lnTo>
                  <a:pt x="2888535" y="3877872"/>
                </a:lnTo>
                <a:lnTo>
                  <a:pt x="2890339" y="3878580"/>
                </a:lnTo>
                <a:lnTo>
                  <a:pt x="2992512" y="3878580"/>
                </a:lnTo>
                <a:cubicBezTo>
                  <a:pt x="3032145" y="3878580"/>
                  <a:pt x="3064273" y="3910708"/>
                  <a:pt x="3064273" y="3950341"/>
                </a:cubicBezTo>
                <a:lnTo>
                  <a:pt x="3064273" y="4237378"/>
                </a:lnTo>
                <a:cubicBezTo>
                  <a:pt x="3064273" y="4277011"/>
                  <a:pt x="3032145" y="4309139"/>
                  <a:pt x="2992512" y="4309139"/>
                </a:cubicBezTo>
                <a:lnTo>
                  <a:pt x="71761" y="4309139"/>
                </a:lnTo>
                <a:cubicBezTo>
                  <a:pt x="32128" y="4309139"/>
                  <a:pt x="0" y="4277011"/>
                  <a:pt x="0" y="4237378"/>
                </a:cubicBezTo>
                <a:lnTo>
                  <a:pt x="0" y="3950341"/>
                </a:lnTo>
                <a:cubicBezTo>
                  <a:pt x="0" y="3910708"/>
                  <a:pt x="32128" y="3878580"/>
                  <a:pt x="71761" y="3878580"/>
                </a:cubicBezTo>
                <a:lnTo>
                  <a:pt x="173933" y="3878580"/>
                </a:lnTo>
                <a:lnTo>
                  <a:pt x="175736" y="3877872"/>
                </a:lnTo>
                <a:lnTo>
                  <a:pt x="208531" y="3874566"/>
                </a:lnTo>
                <a:lnTo>
                  <a:pt x="213925" y="3772133"/>
                </a:lnTo>
                <a:cubicBezTo>
                  <a:pt x="297306" y="2642711"/>
                  <a:pt x="1034892" y="2853613"/>
                  <a:pt x="1033521" y="2099027"/>
                </a:cubicBezTo>
                <a:cubicBezTo>
                  <a:pt x="1032320" y="1437157"/>
                  <a:pt x="227266" y="1782930"/>
                  <a:pt x="207367" y="540745"/>
                </a:cubicBezTo>
                <a:lnTo>
                  <a:pt x="207876" y="430559"/>
                </a:lnTo>
                <a:lnTo>
                  <a:pt x="71761" y="430559"/>
                </a:lnTo>
                <a:cubicBezTo>
                  <a:pt x="32128" y="430559"/>
                  <a:pt x="0" y="398431"/>
                  <a:pt x="0" y="358798"/>
                </a:cubicBezTo>
                <a:lnTo>
                  <a:pt x="0" y="71761"/>
                </a:lnTo>
                <a:cubicBezTo>
                  <a:pt x="0" y="32128"/>
                  <a:pt x="32128" y="0"/>
                  <a:pt x="7176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46100" dist="254000" dir="8460000" algn="ctr">
              <a:srgbClr val="000000">
                <a:alpha val="12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023AF403-17B2-4CEE-ACEA-AC48E6424E02}"/>
              </a:ext>
            </a:extLst>
          </p:cNvPr>
          <p:cNvSpPr/>
          <p:nvPr/>
        </p:nvSpPr>
        <p:spPr>
          <a:xfrm rot="10800000">
            <a:off x="-527073" y="-342900"/>
            <a:ext cx="2546691" cy="1284676"/>
          </a:xfrm>
          <a:custGeom>
            <a:avLst/>
            <a:gdLst>
              <a:gd name="connsiteX0" fmla="*/ 713208 w 2192802"/>
              <a:gd name="connsiteY0" fmla="*/ 1487706 h 1487844"/>
              <a:gd name="connsiteX1" fmla="*/ 214154 w 2192802"/>
              <a:gd name="connsiteY1" fmla="*/ 1415214 h 1487844"/>
              <a:gd name="connsiteX2" fmla="*/ 44767 w 2192802"/>
              <a:gd name="connsiteY2" fmla="*/ 1310281 h 1487844"/>
              <a:gd name="connsiteX3" fmla="*/ 40214 w 2192802"/>
              <a:gd name="connsiteY3" fmla="*/ 1096787 h 1487844"/>
              <a:gd name="connsiteX4" fmla="*/ 324067 w 2192802"/>
              <a:gd name="connsiteY4" fmla="*/ 897450 h 1487844"/>
              <a:gd name="connsiteX5" fmla="*/ 603793 w 2192802"/>
              <a:gd name="connsiteY5" fmla="*/ 752536 h 1487844"/>
              <a:gd name="connsiteX6" fmla="*/ 782712 w 2192802"/>
              <a:gd name="connsiteY6" fmla="*/ 501266 h 1487844"/>
              <a:gd name="connsiteX7" fmla="*/ 947902 w 2192802"/>
              <a:gd name="connsiteY7" fmla="*/ 184760 h 1487844"/>
              <a:gd name="connsiteX8" fmla="*/ 1320396 w 2192802"/>
              <a:gd name="connsiteY8" fmla="*/ 434 h 1487844"/>
              <a:gd name="connsiteX9" fmla="*/ 1477190 w 2192802"/>
              <a:gd name="connsiteY9" fmla="*/ 61402 h 1487844"/>
              <a:gd name="connsiteX10" fmla="*/ 2005127 w 2192802"/>
              <a:gd name="connsiteY10" fmla="*/ 425572 h 1487844"/>
              <a:gd name="connsiteX11" fmla="*/ 2174016 w 2192802"/>
              <a:gd name="connsiteY11" fmla="*/ 619360 h 1487844"/>
              <a:gd name="connsiteX12" fmla="*/ 2181414 w 2192802"/>
              <a:gd name="connsiteY12" fmla="*/ 771104 h 1487844"/>
              <a:gd name="connsiteX13" fmla="*/ 1955471 w 2192802"/>
              <a:gd name="connsiteY13" fmla="*/ 1111869 h 1487844"/>
              <a:gd name="connsiteX14" fmla="*/ 1306167 w 2192802"/>
              <a:gd name="connsiteY14" fmla="*/ 1415641 h 1487844"/>
              <a:gd name="connsiteX15" fmla="*/ 837135 w 2192802"/>
              <a:gd name="connsiteY15" fmla="*/ 1482086 h 1487844"/>
              <a:gd name="connsiteX16" fmla="*/ 713208 w 2192802"/>
              <a:gd name="connsiteY16" fmla="*/ 1487706 h 1487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192802" h="1487844">
                <a:moveTo>
                  <a:pt x="713208" y="1487706"/>
                </a:moveTo>
                <a:cubicBezTo>
                  <a:pt x="544035" y="1483225"/>
                  <a:pt x="375502" y="1472127"/>
                  <a:pt x="214154" y="1415214"/>
                </a:cubicBezTo>
                <a:cubicBezTo>
                  <a:pt x="150767" y="1392876"/>
                  <a:pt x="89800" y="1364917"/>
                  <a:pt x="44767" y="1310281"/>
                </a:cubicBezTo>
                <a:cubicBezTo>
                  <a:pt x="-24097" y="1226619"/>
                  <a:pt x="-3680" y="1175682"/>
                  <a:pt x="40214" y="1096787"/>
                </a:cubicBezTo>
                <a:cubicBezTo>
                  <a:pt x="102320" y="985309"/>
                  <a:pt x="212447" y="939779"/>
                  <a:pt x="324067" y="897450"/>
                </a:cubicBezTo>
                <a:cubicBezTo>
                  <a:pt x="422881" y="859959"/>
                  <a:pt x="517997" y="815282"/>
                  <a:pt x="603793" y="752536"/>
                </a:cubicBezTo>
                <a:cubicBezTo>
                  <a:pt x="691225" y="688580"/>
                  <a:pt x="741237" y="597449"/>
                  <a:pt x="782712" y="501266"/>
                </a:cubicBezTo>
                <a:cubicBezTo>
                  <a:pt x="830021" y="391496"/>
                  <a:pt x="871140" y="278382"/>
                  <a:pt x="947902" y="184760"/>
                </a:cubicBezTo>
                <a:cubicBezTo>
                  <a:pt x="1043728" y="67947"/>
                  <a:pt x="1162249" y="-6396"/>
                  <a:pt x="1320396" y="434"/>
                </a:cubicBezTo>
                <a:cubicBezTo>
                  <a:pt x="1379869" y="2995"/>
                  <a:pt x="1428672" y="32661"/>
                  <a:pt x="1477190" y="61402"/>
                </a:cubicBezTo>
                <a:cubicBezTo>
                  <a:pt x="1661516" y="170603"/>
                  <a:pt x="1838942" y="290262"/>
                  <a:pt x="2005127" y="425572"/>
                </a:cubicBezTo>
                <a:cubicBezTo>
                  <a:pt x="2072071" y="480066"/>
                  <a:pt x="2133323" y="540323"/>
                  <a:pt x="2174016" y="619360"/>
                </a:cubicBezTo>
                <a:cubicBezTo>
                  <a:pt x="2200267" y="670368"/>
                  <a:pt x="2195358" y="721305"/>
                  <a:pt x="2181414" y="771104"/>
                </a:cubicBezTo>
                <a:cubicBezTo>
                  <a:pt x="2142998" y="908477"/>
                  <a:pt x="2063320" y="1019243"/>
                  <a:pt x="1955471" y="1111869"/>
                </a:cubicBezTo>
                <a:cubicBezTo>
                  <a:pt x="1767089" y="1273643"/>
                  <a:pt x="1542355" y="1357234"/>
                  <a:pt x="1306167" y="1415641"/>
                </a:cubicBezTo>
                <a:cubicBezTo>
                  <a:pt x="1152290" y="1453701"/>
                  <a:pt x="996064" y="1477107"/>
                  <a:pt x="837135" y="1482086"/>
                </a:cubicBezTo>
                <a:cubicBezTo>
                  <a:pt x="795945" y="1483367"/>
                  <a:pt x="754683" y="1488774"/>
                  <a:pt x="713208" y="1487706"/>
                </a:cubicBezTo>
                <a:close/>
              </a:path>
            </a:pathLst>
          </a:custGeom>
          <a:solidFill>
            <a:srgbClr val="FADC00"/>
          </a:solidFill>
          <a:ln w="7107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0B94636B-9FE6-4F4E-ABCD-3C4F6BB33776}"/>
              </a:ext>
            </a:extLst>
          </p:cNvPr>
          <p:cNvSpPr txBox="1"/>
          <p:nvPr/>
        </p:nvSpPr>
        <p:spPr>
          <a:xfrm>
            <a:off x="501475" y="339515"/>
            <a:ext cx="33695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Slide Title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Goes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Here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5209272" y="2297360"/>
            <a:ext cx="2117721" cy="7446"/>
          </a:xfrm>
          <a:custGeom>
            <a:avLst/>
            <a:gdLst>
              <a:gd name="connsiteX0" fmla="*/ 74 w 2708965"/>
              <a:gd name="connsiteY0" fmla="*/ 0 h 9525"/>
              <a:gd name="connsiteX1" fmla="*/ 2708965 w 2708965"/>
              <a:gd name="connsiteY1" fmla="*/ 1797 h 9525"/>
              <a:gd name="connsiteX2" fmla="*/ 2708924 w 2708965"/>
              <a:gd name="connsiteY2" fmla="*/ 9525 h 9525"/>
              <a:gd name="connsiteX3" fmla="*/ 0 w 2708965"/>
              <a:gd name="connsiteY3" fmla="*/ 9525 h 9525"/>
              <a:gd name="connsiteX4" fmla="*/ 74 w 2708965"/>
              <a:gd name="connsiteY4" fmla="*/ 0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08965" h="9525">
                <a:moveTo>
                  <a:pt x="74" y="0"/>
                </a:moveTo>
                <a:lnTo>
                  <a:pt x="2708965" y="1797"/>
                </a:lnTo>
                <a:lnTo>
                  <a:pt x="2708924" y="9525"/>
                </a:lnTo>
                <a:lnTo>
                  <a:pt x="0" y="9525"/>
                </a:lnTo>
                <a:lnTo>
                  <a:pt x="74" y="0"/>
                </a:lnTo>
                <a:close/>
              </a:path>
            </a:pathLst>
          </a:custGeom>
          <a:solidFill>
            <a:schemeClr val="accent1"/>
          </a:solidFill>
          <a:ln w="571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5208351" y="2304805"/>
            <a:ext cx="2118610" cy="415368"/>
          </a:xfrm>
          <a:custGeom>
            <a:avLst/>
            <a:gdLst>
              <a:gd name="connsiteX0" fmla="*/ 1178 w 2710102"/>
              <a:gd name="connsiteY0" fmla="*/ 0 h 531334"/>
              <a:gd name="connsiteX1" fmla="*/ 2710102 w 2710102"/>
              <a:gd name="connsiteY1" fmla="*/ 0 h 531334"/>
              <a:gd name="connsiteX2" fmla="*/ 2709413 w 2710102"/>
              <a:gd name="connsiteY2" fmla="*/ 130187 h 531334"/>
              <a:gd name="connsiteX3" fmla="*/ 2679170 w 2710102"/>
              <a:gd name="connsiteY3" fmla="*/ 491695 h 531334"/>
              <a:gd name="connsiteX4" fmla="*/ 2672214 w 2710102"/>
              <a:gd name="connsiteY4" fmla="*/ 531334 h 531334"/>
              <a:gd name="connsiteX5" fmla="*/ 23655 w 2710102"/>
              <a:gd name="connsiteY5" fmla="*/ 531334 h 531334"/>
              <a:gd name="connsiteX6" fmla="*/ 13008 w 2710102"/>
              <a:gd name="connsiteY6" fmla="*/ 433811 h 531334"/>
              <a:gd name="connsiteX7" fmla="*/ 0 w 2710102"/>
              <a:gd name="connsiteY7" fmla="*/ 150705 h 531334"/>
              <a:gd name="connsiteX8" fmla="*/ 1178 w 2710102"/>
              <a:gd name="connsiteY8" fmla="*/ 0 h 531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10102" h="531334">
                <a:moveTo>
                  <a:pt x="1178" y="0"/>
                </a:moveTo>
                <a:lnTo>
                  <a:pt x="2710102" y="0"/>
                </a:lnTo>
                <a:lnTo>
                  <a:pt x="2709413" y="130187"/>
                </a:lnTo>
                <a:cubicBezTo>
                  <a:pt x="2706184" y="263525"/>
                  <a:pt x="2695618" y="383355"/>
                  <a:pt x="2679170" y="491695"/>
                </a:cubicBezTo>
                <a:lnTo>
                  <a:pt x="2672214" y="531334"/>
                </a:lnTo>
                <a:lnTo>
                  <a:pt x="23655" y="531334"/>
                </a:lnTo>
                <a:lnTo>
                  <a:pt x="13008" y="433811"/>
                </a:lnTo>
                <a:cubicBezTo>
                  <a:pt x="5458" y="347297"/>
                  <a:pt x="967" y="253226"/>
                  <a:pt x="0" y="150705"/>
                </a:cubicBezTo>
                <a:lnTo>
                  <a:pt x="1178" y="0"/>
                </a:lnTo>
                <a:close/>
              </a:path>
            </a:pathLst>
          </a:custGeom>
          <a:solidFill>
            <a:srgbClr val="0647A6"/>
          </a:solidFill>
          <a:ln w="571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5637239" y="3493825"/>
            <a:ext cx="1260515" cy="776321"/>
          </a:xfrm>
          <a:custGeom>
            <a:avLst/>
            <a:gdLst>
              <a:gd name="connsiteX0" fmla="*/ 0 w 1612437"/>
              <a:gd name="connsiteY0" fmla="*/ 0 h 993061"/>
              <a:gd name="connsiteX1" fmla="*/ 1612437 w 1612437"/>
              <a:gd name="connsiteY1" fmla="*/ 0 h 993061"/>
              <a:gd name="connsiteX2" fmla="*/ 1586392 w 1612437"/>
              <a:gd name="connsiteY2" fmla="*/ 29470 h 993061"/>
              <a:gd name="connsiteX3" fmla="*/ 1316772 w 1612437"/>
              <a:gd name="connsiteY3" fmla="*/ 640548 h 993061"/>
              <a:gd name="connsiteX4" fmla="*/ 1358079 w 1612437"/>
              <a:gd name="connsiteY4" fmla="*/ 934803 h 993061"/>
              <a:gd name="connsiteX5" fmla="*/ 1382194 w 1612437"/>
              <a:gd name="connsiteY5" fmla="*/ 993061 h 993061"/>
              <a:gd name="connsiteX6" fmla="*/ 242840 w 1612437"/>
              <a:gd name="connsiteY6" fmla="*/ 993061 h 993061"/>
              <a:gd name="connsiteX7" fmla="*/ 254954 w 1612437"/>
              <a:gd name="connsiteY7" fmla="*/ 958622 h 993061"/>
              <a:gd name="connsiteX8" fmla="*/ 300939 w 1612437"/>
              <a:gd name="connsiteY8" fmla="*/ 629023 h 993061"/>
              <a:gd name="connsiteX9" fmla="*/ 33597 w 1612437"/>
              <a:gd name="connsiteY9" fmla="*/ 28735 h 993061"/>
              <a:gd name="connsiteX10" fmla="*/ 0 w 1612437"/>
              <a:gd name="connsiteY10" fmla="*/ 0 h 993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12437" h="993061">
                <a:moveTo>
                  <a:pt x="0" y="0"/>
                </a:moveTo>
                <a:lnTo>
                  <a:pt x="1612437" y="0"/>
                </a:lnTo>
                <a:lnTo>
                  <a:pt x="1586392" y="29470"/>
                </a:lnTo>
                <a:cubicBezTo>
                  <a:pt x="1435323" y="201955"/>
                  <a:pt x="1314391" y="362635"/>
                  <a:pt x="1316772" y="640548"/>
                </a:cubicBezTo>
                <a:cubicBezTo>
                  <a:pt x="1317789" y="759218"/>
                  <a:pt x="1332774" y="854787"/>
                  <a:pt x="1358079" y="934803"/>
                </a:cubicBezTo>
                <a:lnTo>
                  <a:pt x="1382194" y="993061"/>
                </a:lnTo>
                <a:lnTo>
                  <a:pt x="242840" y="993061"/>
                </a:lnTo>
                <a:lnTo>
                  <a:pt x="254954" y="958622"/>
                </a:lnTo>
                <a:cubicBezTo>
                  <a:pt x="280405" y="866795"/>
                  <a:pt x="296773" y="759218"/>
                  <a:pt x="300939" y="629023"/>
                </a:cubicBezTo>
                <a:cubicBezTo>
                  <a:pt x="311482" y="299555"/>
                  <a:pt x="188805" y="163689"/>
                  <a:pt x="33597" y="28735"/>
                </a:cubicBezTo>
                <a:lnTo>
                  <a:pt x="0" y="0"/>
                </a:lnTo>
                <a:close/>
              </a:path>
            </a:pathLst>
          </a:custGeom>
          <a:solidFill>
            <a:srgbClr val="368EEE"/>
          </a:solidFill>
          <a:ln w="571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5211477" y="5043799"/>
            <a:ext cx="2115484" cy="716133"/>
          </a:xfrm>
          <a:custGeom>
            <a:avLst/>
            <a:gdLst>
              <a:gd name="connsiteX0" fmla="*/ 139501 w 2704613"/>
              <a:gd name="connsiteY0" fmla="*/ 0 h 933650"/>
              <a:gd name="connsiteX1" fmla="*/ 2621531 w 2704613"/>
              <a:gd name="connsiteY1" fmla="*/ 0 h 933650"/>
              <a:gd name="connsiteX2" fmla="*/ 2627066 w 2704613"/>
              <a:gd name="connsiteY2" fmla="*/ 18645 h 933650"/>
              <a:gd name="connsiteX3" fmla="*/ 2704495 w 2704613"/>
              <a:gd name="connsiteY3" fmla="*/ 768112 h 933650"/>
              <a:gd name="connsiteX4" fmla="*/ 2700676 w 2704613"/>
              <a:gd name="connsiteY4" fmla="*/ 933650 h 933650"/>
              <a:gd name="connsiteX5" fmla="*/ 0 w 2704613"/>
              <a:gd name="connsiteY5" fmla="*/ 933650 h 933650"/>
              <a:gd name="connsiteX6" fmla="*/ 2005 w 2704613"/>
              <a:gd name="connsiteY6" fmla="*/ 794928 h 933650"/>
              <a:gd name="connsiteX7" fmla="*/ 126510 w 2704613"/>
              <a:gd name="connsiteY7" fmla="*/ 30613 h 933650"/>
              <a:gd name="connsiteX8" fmla="*/ 139501 w 2704613"/>
              <a:gd name="connsiteY8" fmla="*/ 0 h 933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4613" h="933650">
                <a:moveTo>
                  <a:pt x="139501" y="0"/>
                </a:moveTo>
                <a:lnTo>
                  <a:pt x="2621531" y="0"/>
                </a:lnTo>
                <a:lnTo>
                  <a:pt x="2627066" y="18645"/>
                </a:lnTo>
                <a:cubicBezTo>
                  <a:pt x="2676828" y="205802"/>
                  <a:pt x="2706740" y="447132"/>
                  <a:pt x="2704495" y="768112"/>
                </a:cubicBezTo>
                <a:lnTo>
                  <a:pt x="2700676" y="933650"/>
                </a:lnTo>
                <a:lnTo>
                  <a:pt x="0" y="933650"/>
                </a:lnTo>
                <a:lnTo>
                  <a:pt x="2005" y="794928"/>
                </a:lnTo>
                <a:cubicBezTo>
                  <a:pt x="12414" y="458679"/>
                  <a:pt x="59488" y="216177"/>
                  <a:pt x="126510" y="30613"/>
                </a:cubicBezTo>
                <a:lnTo>
                  <a:pt x="139501" y="0"/>
                </a:lnTo>
                <a:close/>
              </a:path>
            </a:pathLst>
          </a:custGeom>
          <a:solidFill>
            <a:srgbClr val="25D564"/>
          </a:solidFill>
          <a:ln w="571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5226843" y="2720173"/>
            <a:ext cx="2070499" cy="773652"/>
          </a:xfrm>
          <a:custGeom>
            <a:avLst/>
            <a:gdLst>
              <a:gd name="connsiteX0" fmla="*/ 0 w 2648559"/>
              <a:gd name="connsiteY0" fmla="*/ 0 h 989647"/>
              <a:gd name="connsiteX1" fmla="*/ 2648559 w 2648559"/>
              <a:gd name="connsiteY1" fmla="*/ 0 h 989647"/>
              <a:gd name="connsiteX2" fmla="*/ 2637161 w 2648559"/>
              <a:gd name="connsiteY2" fmla="*/ 64946 h 989647"/>
              <a:gd name="connsiteX3" fmla="*/ 2188980 w 2648559"/>
              <a:gd name="connsiteY3" fmla="*/ 931294 h 989647"/>
              <a:gd name="connsiteX4" fmla="*/ 2137410 w 2648559"/>
              <a:gd name="connsiteY4" fmla="*/ 989647 h 989647"/>
              <a:gd name="connsiteX5" fmla="*/ 524973 w 2648559"/>
              <a:gd name="connsiteY5" fmla="*/ 989647 h 989647"/>
              <a:gd name="connsiteX6" fmla="*/ 478722 w 2648559"/>
              <a:gd name="connsiteY6" fmla="*/ 950089 h 989647"/>
              <a:gd name="connsiteX7" fmla="*/ 2914 w 2648559"/>
              <a:gd name="connsiteY7" fmla="*/ 26691 h 989647"/>
              <a:gd name="connsiteX8" fmla="*/ 0 w 2648559"/>
              <a:gd name="connsiteY8" fmla="*/ 0 h 989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48559" h="989647">
                <a:moveTo>
                  <a:pt x="0" y="0"/>
                </a:moveTo>
                <a:lnTo>
                  <a:pt x="2648559" y="0"/>
                </a:lnTo>
                <a:lnTo>
                  <a:pt x="2637161" y="64946"/>
                </a:lnTo>
                <a:cubicBezTo>
                  <a:pt x="2549600" y="502194"/>
                  <a:pt x="2360718" y="736291"/>
                  <a:pt x="2188980" y="931294"/>
                </a:cubicBezTo>
                <a:lnTo>
                  <a:pt x="2137410" y="989647"/>
                </a:lnTo>
                <a:lnTo>
                  <a:pt x="524973" y="989647"/>
                </a:lnTo>
                <a:lnTo>
                  <a:pt x="478722" y="950089"/>
                </a:lnTo>
                <a:cubicBezTo>
                  <a:pt x="288259" y="786754"/>
                  <a:pt x="76360" y="580949"/>
                  <a:pt x="2914" y="26691"/>
                </a:cubicBezTo>
                <a:lnTo>
                  <a:pt x="0" y="0"/>
                </a:lnTo>
                <a:close/>
              </a:path>
            </a:pathLst>
          </a:custGeom>
          <a:solidFill>
            <a:srgbClr val="126CD0"/>
          </a:solidFill>
          <a:ln w="571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2" name="Freeform 11"/>
          <p:cNvSpPr/>
          <p:nvPr/>
        </p:nvSpPr>
        <p:spPr>
          <a:xfrm>
            <a:off x="5320532" y="4270146"/>
            <a:ext cx="1940316" cy="773652"/>
          </a:xfrm>
          <a:custGeom>
            <a:avLst/>
            <a:gdLst>
              <a:gd name="connsiteX0" fmla="*/ 647968 w 2482030"/>
              <a:gd name="connsiteY0" fmla="*/ 0 h 989647"/>
              <a:gd name="connsiteX1" fmla="*/ 1787322 w 2482030"/>
              <a:gd name="connsiteY1" fmla="*/ 0 h 989647"/>
              <a:gd name="connsiteX2" fmla="*/ 1808451 w 2482030"/>
              <a:gd name="connsiteY2" fmla="*/ 51045 h 989647"/>
              <a:gd name="connsiteX3" fmla="*/ 2461087 w 2482030"/>
              <a:gd name="connsiteY3" fmla="*/ 919111 h 989647"/>
              <a:gd name="connsiteX4" fmla="*/ 2482030 w 2482030"/>
              <a:gd name="connsiteY4" fmla="*/ 989647 h 989647"/>
              <a:gd name="connsiteX5" fmla="*/ 0 w 2482030"/>
              <a:gd name="connsiteY5" fmla="*/ 989647 h 989647"/>
              <a:gd name="connsiteX6" fmla="*/ 48951 w 2482030"/>
              <a:gd name="connsiteY6" fmla="*/ 874291 h 989647"/>
              <a:gd name="connsiteX7" fmla="*/ 615483 w 2482030"/>
              <a:gd name="connsiteY7" fmla="*/ 92347 h 989647"/>
              <a:gd name="connsiteX8" fmla="*/ 647968 w 2482030"/>
              <a:gd name="connsiteY8" fmla="*/ 0 h 989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82030" h="989647">
                <a:moveTo>
                  <a:pt x="647968" y="0"/>
                </a:moveTo>
                <a:lnTo>
                  <a:pt x="1787322" y="0"/>
                </a:lnTo>
                <a:lnTo>
                  <a:pt x="1808451" y="51045"/>
                </a:lnTo>
                <a:cubicBezTo>
                  <a:pt x="1964671" y="349624"/>
                  <a:pt x="2292975" y="409693"/>
                  <a:pt x="2461087" y="919111"/>
                </a:cubicBezTo>
                <a:lnTo>
                  <a:pt x="2482030" y="989647"/>
                </a:lnTo>
                <a:lnTo>
                  <a:pt x="0" y="989647"/>
                </a:lnTo>
                <a:lnTo>
                  <a:pt x="48951" y="874291"/>
                </a:lnTo>
                <a:cubicBezTo>
                  <a:pt x="225078" y="517645"/>
                  <a:pt x="480466" y="403522"/>
                  <a:pt x="615483" y="92347"/>
                </a:cubicBezTo>
                <a:lnTo>
                  <a:pt x="647968" y="0"/>
                </a:lnTo>
                <a:close/>
              </a:path>
            </a:pathLst>
          </a:custGeom>
          <a:solidFill>
            <a:srgbClr val="19B3AF"/>
          </a:solidFill>
          <a:ln w="571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E003612B-F9F7-430C-9FA5-12C395BF9737}"/>
              </a:ext>
            </a:extLst>
          </p:cNvPr>
          <p:cNvSpPr txBox="1"/>
          <p:nvPr/>
        </p:nvSpPr>
        <p:spPr>
          <a:xfrm>
            <a:off x="7691828" y="4190251"/>
            <a:ext cx="3723314" cy="5977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100"/>
              </a:lnSpc>
              <a:spcAft>
                <a:spcPts val="600"/>
              </a:spcAft>
            </a:pPr>
            <a:r>
              <a:rPr lang="en-US" sz="1200" spc="50" dirty="0">
                <a:latin typeface="Century Gothic" panose="020B0502020202020204" pitchFamily="34" charset="0"/>
                <a:ea typeface="Segoe UI" panose="020B0502040204020203" pitchFamily="34" charset="0"/>
                <a:cs typeface="Calibri" panose="020F0502020204030204" pitchFamily="34" charset="0"/>
              </a:rPr>
              <a:t>Structure is extremely important in presentation design and creation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5DD7110F-4DE8-4A49-9CCD-918387DE7F96}"/>
              </a:ext>
            </a:extLst>
          </p:cNvPr>
          <p:cNvSpPr txBox="1"/>
          <p:nvPr/>
        </p:nvSpPr>
        <p:spPr>
          <a:xfrm>
            <a:off x="8330399" y="5092674"/>
            <a:ext cx="3723314" cy="5977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100"/>
              </a:lnSpc>
              <a:spcAft>
                <a:spcPts val="600"/>
              </a:spcAft>
            </a:pPr>
            <a:r>
              <a:rPr lang="en-US" sz="1200" spc="50" dirty="0">
                <a:latin typeface="Century Gothic" panose="020B0502020202020204" pitchFamily="34" charset="0"/>
                <a:ea typeface="Segoe UI" panose="020B0502040204020203" pitchFamily="34" charset="0"/>
                <a:cs typeface="Calibri" panose="020F0502020204030204" pitchFamily="34" charset="0"/>
              </a:rPr>
              <a:t>Structure is extremely important in presentation design and creation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D63538C2-B0EF-44ED-AB80-75EC8A6D7668}"/>
              </a:ext>
            </a:extLst>
          </p:cNvPr>
          <p:cNvSpPr txBox="1"/>
          <p:nvPr/>
        </p:nvSpPr>
        <p:spPr>
          <a:xfrm>
            <a:off x="389017" y="2518791"/>
            <a:ext cx="3723314" cy="5977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2100"/>
              </a:lnSpc>
              <a:spcAft>
                <a:spcPts val="600"/>
              </a:spcAft>
            </a:pPr>
            <a:r>
              <a:rPr lang="en-US" sz="1200" spc="50" dirty="0">
                <a:latin typeface="Century Gothic" panose="020B0502020202020204" pitchFamily="34" charset="0"/>
                <a:ea typeface="Segoe UI" panose="020B0502040204020203" pitchFamily="34" charset="0"/>
                <a:cs typeface="Calibri" panose="020F0502020204030204" pitchFamily="34" charset="0"/>
              </a:rPr>
              <a:t>Structure is extremely important in presentation design and creation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F7E78C77-9E1D-4353-A30E-7CB9ADB62567}"/>
              </a:ext>
            </a:extLst>
          </p:cNvPr>
          <p:cNvSpPr txBox="1"/>
          <p:nvPr/>
        </p:nvSpPr>
        <p:spPr>
          <a:xfrm>
            <a:off x="1190263" y="3529571"/>
            <a:ext cx="3723314" cy="5977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2100"/>
              </a:lnSpc>
              <a:spcAft>
                <a:spcPts val="600"/>
              </a:spcAft>
            </a:pPr>
            <a:r>
              <a:rPr lang="en-US" sz="1200" spc="50" dirty="0">
                <a:latin typeface="Century Gothic" panose="020B0502020202020204" pitchFamily="34" charset="0"/>
                <a:ea typeface="Segoe UI" panose="020B0502040204020203" pitchFamily="34" charset="0"/>
                <a:cs typeface="Calibri" panose="020F0502020204030204" pitchFamily="34" charset="0"/>
              </a:rPr>
              <a:t>Structure is extremely important in presentation design and creation</a:t>
            </a:r>
          </a:p>
        </p:txBody>
      </p:sp>
      <p:grpSp>
        <p:nvGrpSpPr>
          <p:cNvPr id="113" name="Graphic 1">
            <a:extLst>
              <a:ext uri="{FF2B5EF4-FFF2-40B4-BE49-F238E27FC236}">
                <a16:creationId xmlns:a16="http://schemas.microsoft.com/office/drawing/2014/main" id="{BE36CE5B-5811-4152-9402-70B70C27953C}"/>
              </a:ext>
            </a:extLst>
          </p:cNvPr>
          <p:cNvGrpSpPr/>
          <p:nvPr/>
        </p:nvGrpSpPr>
        <p:grpSpPr>
          <a:xfrm>
            <a:off x="9759817" y="5987195"/>
            <a:ext cx="2333342" cy="757439"/>
            <a:chOff x="8643556" y="1787746"/>
            <a:chExt cx="1577625" cy="482155"/>
          </a:xfrm>
          <a:gradFill>
            <a:gsLst>
              <a:gs pos="0">
                <a:srgbClr val="1370D7"/>
              </a:gs>
              <a:gs pos="100000">
                <a:srgbClr val="1AB6B6">
                  <a:alpha val="0"/>
                </a:srgbClr>
              </a:gs>
            </a:gsLst>
            <a:lin ang="10800000" scaled="0"/>
          </a:gradFill>
        </p:grpSpPr>
        <p:grpSp>
          <p:nvGrpSpPr>
            <p:cNvPr id="114" name="Graphic 1">
              <a:extLst>
                <a:ext uri="{FF2B5EF4-FFF2-40B4-BE49-F238E27FC236}">
                  <a16:creationId xmlns:a16="http://schemas.microsoft.com/office/drawing/2014/main" id="{591E2B96-3C5C-41B8-83D7-60CCE9DA037F}"/>
                </a:ext>
              </a:extLst>
            </p:cNvPr>
            <p:cNvGrpSpPr/>
            <p:nvPr/>
          </p:nvGrpSpPr>
          <p:grpSpPr>
            <a:xfrm>
              <a:off x="8643556" y="1787746"/>
              <a:ext cx="754951" cy="482155"/>
              <a:chOff x="8643556" y="1787746"/>
              <a:chExt cx="754951" cy="482155"/>
            </a:xfrm>
            <a:grpFill/>
          </p:grpSpPr>
          <p:sp>
            <p:nvSpPr>
              <p:cNvPr id="170" name="Freeform: Shape 169">
                <a:extLst>
                  <a:ext uri="{FF2B5EF4-FFF2-40B4-BE49-F238E27FC236}">
                    <a16:creationId xmlns:a16="http://schemas.microsoft.com/office/drawing/2014/main" id="{C32AEF9D-6B1D-4315-9223-03EC90556A16}"/>
                  </a:ext>
                </a:extLst>
              </p:cNvPr>
              <p:cNvSpPr/>
              <p:nvPr/>
            </p:nvSpPr>
            <p:spPr>
              <a:xfrm>
                <a:off x="9007696" y="1787746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71" name="Freeform: Shape 170">
                <a:extLst>
                  <a:ext uri="{FF2B5EF4-FFF2-40B4-BE49-F238E27FC236}">
                    <a16:creationId xmlns:a16="http://schemas.microsoft.com/office/drawing/2014/main" id="{2BCA84FA-8104-4812-AC91-54DD0DF65A00}"/>
                  </a:ext>
                </a:extLst>
              </p:cNvPr>
              <p:cNvSpPr/>
              <p:nvPr/>
            </p:nvSpPr>
            <p:spPr>
              <a:xfrm>
                <a:off x="9098755" y="1787746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72" name="Freeform: Shape 171">
                <a:extLst>
                  <a:ext uri="{FF2B5EF4-FFF2-40B4-BE49-F238E27FC236}">
                    <a16:creationId xmlns:a16="http://schemas.microsoft.com/office/drawing/2014/main" id="{8080CB83-BCDD-4168-BD11-2E65A840C20B}"/>
                  </a:ext>
                </a:extLst>
              </p:cNvPr>
              <p:cNvSpPr/>
              <p:nvPr/>
            </p:nvSpPr>
            <p:spPr>
              <a:xfrm>
                <a:off x="9189814" y="1787746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575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73" name="Freeform: Shape 172">
                <a:extLst>
                  <a:ext uri="{FF2B5EF4-FFF2-40B4-BE49-F238E27FC236}">
                    <a16:creationId xmlns:a16="http://schemas.microsoft.com/office/drawing/2014/main" id="{F13F296C-22E1-4526-B664-0590C6371BB7}"/>
                  </a:ext>
                </a:extLst>
              </p:cNvPr>
              <p:cNvSpPr/>
              <p:nvPr/>
            </p:nvSpPr>
            <p:spPr>
              <a:xfrm>
                <a:off x="9280778" y="1787746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70" y="0"/>
                      <a:pt x="26670" y="6001"/>
                      <a:pt x="26670" y="13335"/>
                    </a:cubicBezTo>
                    <a:cubicBezTo>
                      <a:pt x="26670" y="20669"/>
                      <a:pt x="20670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74" name="Freeform: Shape 173">
                <a:extLst>
                  <a:ext uri="{FF2B5EF4-FFF2-40B4-BE49-F238E27FC236}">
                    <a16:creationId xmlns:a16="http://schemas.microsoft.com/office/drawing/2014/main" id="{78B968B4-4FD5-4656-80A7-46BE78648741}"/>
                  </a:ext>
                </a:extLst>
              </p:cNvPr>
              <p:cNvSpPr/>
              <p:nvPr/>
            </p:nvSpPr>
            <p:spPr>
              <a:xfrm>
                <a:off x="9371837" y="1787746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70" y="0"/>
                      <a:pt x="26670" y="6001"/>
                      <a:pt x="26670" y="13335"/>
                    </a:cubicBezTo>
                    <a:cubicBezTo>
                      <a:pt x="26670" y="20669"/>
                      <a:pt x="20670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75" name="Freeform: Shape 174">
                <a:extLst>
                  <a:ext uri="{FF2B5EF4-FFF2-40B4-BE49-F238E27FC236}">
                    <a16:creationId xmlns:a16="http://schemas.microsoft.com/office/drawing/2014/main" id="{62C2FA63-E151-4820-B656-830351074EB9}"/>
                  </a:ext>
                </a:extLst>
              </p:cNvPr>
              <p:cNvSpPr/>
              <p:nvPr/>
            </p:nvSpPr>
            <p:spPr>
              <a:xfrm>
                <a:off x="9007696" y="1878805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76" name="Freeform: Shape 175">
                <a:extLst>
                  <a:ext uri="{FF2B5EF4-FFF2-40B4-BE49-F238E27FC236}">
                    <a16:creationId xmlns:a16="http://schemas.microsoft.com/office/drawing/2014/main" id="{ADA7283B-8E06-4050-90C3-AEF56B2416EF}"/>
                  </a:ext>
                </a:extLst>
              </p:cNvPr>
              <p:cNvSpPr/>
              <p:nvPr/>
            </p:nvSpPr>
            <p:spPr>
              <a:xfrm>
                <a:off x="9098755" y="1878805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77" name="Freeform: Shape 176">
                <a:extLst>
                  <a:ext uri="{FF2B5EF4-FFF2-40B4-BE49-F238E27FC236}">
                    <a16:creationId xmlns:a16="http://schemas.microsoft.com/office/drawing/2014/main" id="{A069578A-C436-4D36-8B85-08D3EC631790}"/>
                  </a:ext>
                </a:extLst>
              </p:cNvPr>
              <p:cNvSpPr/>
              <p:nvPr/>
            </p:nvSpPr>
            <p:spPr>
              <a:xfrm>
                <a:off x="9189814" y="1878805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575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78" name="Freeform: Shape 177">
                <a:extLst>
                  <a:ext uri="{FF2B5EF4-FFF2-40B4-BE49-F238E27FC236}">
                    <a16:creationId xmlns:a16="http://schemas.microsoft.com/office/drawing/2014/main" id="{EBE9BC50-6F65-43C4-88FA-B12B986710F7}"/>
                  </a:ext>
                </a:extLst>
              </p:cNvPr>
              <p:cNvSpPr/>
              <p:nvPr/>
            </p:nvSpPr>
            <p:spPr>
              <a:xfrm>
                <a:off x="9280778" y="1878805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70" y="0"/>
                      <a:pt x="26670" y="6001"/>
                      <a:pt x="26670" y="13335"/>
                    </a:cubicBezTo>
                    <a:cubicBezTo>
                      <a:pt x="26670" y="20669"/>
                      <a:pt x="20670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79" name="Freeform: Shape 178">
                <a:extLst>
                  <a:ext uri="{FF2B5EF4-FFF2-40B4-BE49-F238E27FC236}">
                    <a16:creationId xmlns:a16="http://schemas.microsoft.com/office/drawing/2014/main" id="{735D5ECE-76A1-4384-AD06-A6DE87F142F3}"/>
                  </a:ext>
                </a:extLst>
              </p:cNvPr>
              <p:cNvSpPr/>
              <p:nvPr/>
            </p:nvSpPr>
            <p:spPr>
              <a:xfrm>
                <a:off x="9371837" y="1878805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70" y="0"/>
                      <a:pt x="26670" y="6001"/>
                      <a:pt x="26670" y="13335"/>
                    </a:cubicBezTo>
                    <a:cubicBezTo>
                      <a:pt x="26670" y="20669"/>
                      <a:pt x="20670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80" name="Freeform: Shape 179">
                <a:extLst>
                  <a:ext uri="{FF2B5EF4-FFF2-40B4-BE49-F238E27FC236}">
                    <a16:creationId xmlns:a16="http://schemas.microsoft.com/office/drawing/2014/main" id="{F6981118-9F67-46BF-A584-32D9DE524EB4}"/>
                  </a:ext>
                </a:extLst>
              </p:cNvPr>
              <p:cNvSpPr/>
              <p:nvPr/>
            </p:nvSpPr>
            <p:spPr>
              <a:xfrm>
                <a:off x="9007696" y="1969864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81" name="Freeform: Shape 180">
                <a:extLst>
                  <a:ext uri="{FF2B5EF4-FFF2-40B4-BE49-F238E27FC236}">
                    <a16:creationId xmlns:a16="http://schemas.microsoft.com/office/drawing/2014/main" id="{558E5050-996D-4D1D-85A2-4D49B27F0A32}"/>
                  </a:ext>
                </a:extLst>
              </p:cNvPr>
              <p:cNvSpPr/>
              <p:nvPr/>
            </p:nvSpPr>
            <p:spPr>
              <a:xfrm>
                <a:off x="9098755" y="1969864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82" name="Freeform: Shape 181">
                <a:extLst>
                  <a:ext uri="{FF2B5EF4-FFF2-40B4-BE49-F238E27FC236}">
                    <a16:creationId xmlns:a16="http://schemas.microsoft.com/office/drawing/2014/main" id="{699B6DB8-B21F-401E-8745-CABFB2297DAF}"/>
                  </a:ext>
                </a:extLst>
              </p:cNvPr>
              <p:cNvSpPr/>
              <p:nvPr/>
            </p:nvSpPr>
            <p:spPr>
              <a:xfrm>
                <a:off x="9189814" y="1969864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575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83" name="Freeform: Shape 182">
                <a:extLst>
                  <a:ext uri="{FF2B5EF4-FFF2-40B4-BE49-F238E27FC236}">
                    <a16:creationId xmlns:a16="http://schemas.microsoft.com/office/drawing/2014/main" id="{16BF9CB2-C1C0-47C9-88EA-DED8044572B5}"/>
                  </a:ext>
                </a:extLst>
              </p:cNvPr>
              <p:cNvSpPr/>
              <p:nvPr/>
            </p:nvSpPr>
            <p:spPr>
              <a:xfrm>
                <a:off x="9280778" y="1969864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70" y="0"/>
                      <a:pt x="26670" y="6001"/>
                      <a:pt x="26670" y="13335"/>
                    </a:cubicBezTo>
                    <a:cubicBezTo>
                      <a:pt x="26670" y="20669"/>
                      <a:pt x="20670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84" name="Freeform: Shape 183">
                <a:extLst>
                  <a:ext uri="{FF2B5EF4-FFF2-40B4-BE49-F238E27FC236}">
                    <a16:creationId xmlns:a16="http://schemas.microsoft.com/office/drawing/2014/main" id="{190BD7DE-475B-41C1-8705-D89ED20DF227}"/>
                  </a:ext>
                </a:extLst>
              </p:cNvPr>
              <p:cNvSpPr/>
              <p:nvPr/>
            </p:nvSpPr>
            <p:spPr>
              <a:xfrm>
                <a:off x="9371837" y="1969864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70" y="0"/>
                      <a:pt x="26670" y="6001"/>
                      <a:pt x="26670" y="13335"/>
                    </a:cubicBezTo>
                    <a:cubicBezTo>
                      <a:pt x="26670" y="20669"/>
                      <a:pt x="20670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85" name="Freeform: Shape 184">
                <a:extLst>
                  <a:ext uri="{FF2B5EF4-FFF2-40B4-BE49-F238E27FC236}">
                    <a16:creationId xmlns:a16="http://schemas.microsoft.com/office/drawing/2014/main" id="{397B8660-3242-409C-875F-C944470B6589}"/>
                  </a:ext>
                </a:extLst>
              </p:cNvPr>
              <p:cNvSpPr/>
              <p:nvPr/>
            </p:nvSpPr>
            <p:spPr>
              <a:xfrm>
                <a:off x="9007696" y="2060923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86" name="Freeform: Shape 185">
                <a:extLst>
                  <a:ext uri="{FF2B5EF4-FFF2-40B4-BE49-F238E27FC236}">
                    <a16:creationId xmlns:a16="http://schemas.microsoft.com/office/drawing/2014/main" id="{3FD367A3-6D00-406D-A7AC-2DFCCD3410C8}"/>
                  </a:ext>
                </a:extLst>
              </p:cNvPr>
              <p:cNvSpPr/>
              <p:nvPr/>
            </p:nvSpPr>
            <p:spPr>
              <a:xfrm>
                <a:off x="9098755" y="2060923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87" name="Freeform: Shape 186">
                <a:extLst>
                  <a:ext uri="{FF2B5EF4-FFF2-40B4-BE49-F238E27FC236}">
                    <a16:creationId xmlns:a16="http://schemas.microsoft.com/office/drawing/2014/main" id="{0A089631-338F-4EF5-ACA2-E1CC3B2400C4}"/>
                  </a:ext>
                </a:extLst>
              </p:cNvPr>
              <p:cNvSpPr/>
              <p:nvPr/>
            </p:nvSpPr>
            <p:spPr>
              <a:xfrm>
                <a:off x="9189814" y="2060923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575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88" name="Freeform: Shape 187">
                <a:extLst>
                  <a:ext uri="{FF2B5EF4-FFF2-40B4-BE49-F238E27FC236}">
                    <a16:creationId xmlns:a16="http://schemas.microsoft.com/office/drawing/2014/main" id="{6BA5FA8E-4D85-448D-A602-B717566270B6}"/>
                  </a:ext>
                </a:extLst>
              </p:cNvPr>
              <p:cNvSpPr/>
              <p:nvPr/>
            </p:nvSpPr>
            <p:spPr>
              <a:xfrm>
                <a:off x="9280778" y="2060923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70" y="0"/>
                      <a:pt x="26670" y="6001"/>
                      <a:pt x="26670" y="13335"/>
                    </a:cubicBezTo>
                    <a:cubicBezTo>
                      <a:pt x="26670" y="20669"/>
                      <a:pt x="20670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89" name="Freeform: Shape 188">
                <a:extLst>
                  <a:ext uri="{FF2B5EF4-FFF2-40B4-BE49-F238E27FC236}">
                    <a16:creationId xmlns:a16="http://schemas.microsoft.com/office/drawing/2014/main" id="{808E39FE-5D4C-41D4-80CE-A6E2324093F4}"/>
                  </a:ext>
                </a:extLst>
              </p:cNvPr>
              <p:cNvSpPr/>
              <p:nvPr/>
            </p:nvSpPr>
            <p:spPr>
              <a:xfrm>
                <a:off x="9371837" y="2060923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70" y="0"/>
                      <a:pt x="26670" y="6001"/>
                      <a:pt x="26670" y="13335"/>
                    </a:cubicBezTo>
                    <a:cubicBezTo>
                      <a:pt x="26670" y="20669"/>
                      <a:pt x="20670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90" name="Freeform: Shape 189">
                <a:extLst>
                  <a:ext uri="{FF2B5EF4-FFF2-40B4-BE49-F238E27FC236}">
                    <a16:creationId xmlns:a16="http://schemas.microsoft.com/office/drawing/2014/main" id="{68D5981F-833D-4338-AF47-AD50FF0A2416}"/>
                  </a:ext>
                </a:extLst>
              </p:cNvPr>
              <p:cNvSpPr/>
              <p:nvPr/>
            </p:nvSpPr>
            <p:spPr>
              <a:xfrm>
                <a:off x="9007696" y="2151982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91" name="Freeform: Shape 190">
                <a:extLst>
                  <a:ext uri="{FF2B5EF4-FFF2-40B4-BE49-F238E27FC236}">
                    <a16:creationId xmlns:a16="http://schemas.microsoft.com/office/drawing/2014/main" id="{21918999-56A8-4BDB-B1E2-39836C543020}"/>
                  </a:ext>
                </a:extLst>
              </p:cNvPr>
              <p:cNvSpPr/>
              <p:nvPr/>
            </p:nvSpPr>
            <p:spPr>
              <a:xfrm>
                <a:off x="9098755" y="2151982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92" name="Freeform: Shape 191">
                <a:extLst>
                  <a:ext uri="{FF2B5EF4-FFF2-40B4-BE49-F238E27FC236}">
                    <a16:creationId xmlns:a16="http://schemas.microsoft.com/office/drawing/2014/main" id="{74C203FF-1781-409F-BF04-0BC43FA2D031}"/>
                  </a:ext>
                </a:extLst>
              </p:cNvPr>
              <p:cNvSpPr/>
              <p:nvPr/>
            </p:nvSpPr>
            <p:spPr>
              <a:xfrm>
                <a:off x="9189814" y="2151982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575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93" name="Freeform: Shape 192">
                <a:extLst>
                  <a:ext uri="{FF2B5EF4-FFF2-40B4-BE49-F238E27FC236}">
                    <a16:creationId xmlns:a16="http://schemas.microsoft.com/office/drawing/2014/main" id="{6740A7B2-5E48-4577-84C3-04621A587AAB}"/>
                  </a:ext>
                </a:extLst>
              </p:cNvPr>
              <p:cNvSpPr/>
              <p:nvPr/>
            </p:nvSpPr>
            <p:spPr>
              <a:xfrm>
                <a:off x="9280778" y="2151982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70" y="0"/>
                      <a:pt x="26670" y="6001"/>
                      <a:pt x="26670" y="13335"/>
                    </a:cubicBezTo>
                    <a:cubicBezTo>
                      <a:pt x="26670" y="20669"/>
                      <a:pt x="20670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94" name="Freeform: Shape 193">
                <a:extLst>
                  <a:ext uri="{FF2B5EF4-FFF2-40B4-BE49-F238E27FC236}">
                    <a16:creationId xmlns:a16="http://schemas.microsoft.com/office/drawing/2014/main" id="{C4B5A015-D4F7-473E-B37F-0080B3D03E1A}"/>
                  </a:ext>
                </a:extLst>
              </p:cNvPr>
              <p:cNvSpPr/>
              <p:nvPr/>
            </p:nvSpPr>
            <p:spPr>
              <a:xfrm>
                <a:off x="9371837" y="2151982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70" y="0"/>
                      <a:pt x="26670" y="6001"/>
                      <a:pt x="26670" y="13335"/>
                    </a:cubicBezTo>
                    <a:cubicBezTo>
                      <a:pt x="26670" y="20669"/>
                      <a:pt x="20670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95" name="Freeform: Shape 194">
                <a:extLst>
                  <a:ext uri="{FF2B5EF4-FFF2-40B4-BE49-F238E27FC236}">
                    <a16:creationId xmlns:a16="http://schemas.microsoft.com/office/drawing/2014/main" id="{55769241-9491-4BAA-959E-3529C5CE8192}"/>
                  </a:ext>
                </a:extLst>
              </p:cNvPr>
              <p:cNvSpPr/>
              <p:nvPr/>
            </p:nvSpPr>
            <p:spPr>
              <a:xfrm>
                <a:off x="9007696" y="2243232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96" name="Freeform: Shape 195">
                <a:extLst>
                  <a:ext uri="{FF2B5EF4-FFF2-40B4-BE49-F238E27FC236}">
                    <a16:creationId xmlns:a16="http://schemas.microsoft.com/office/drawing/2014/main" id="{E89AAD17-7ABB-4F94-9A20-F4D6A728BA09}"/>
                  </a:ext>
                </a:extLst>
              </p:cNvPr>
              <p:cNvSpPr/>
              <p:nvPr/>
            </p:nvSpPr>
            <p:spPr>
              <a:xfrm>
                <a:off x="9098755" y="2243232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97" name="Freeform: Shape 196">
                <a:extLst>
                  <a:ext uri="{FF2B5EF4-FFF2-40B4-BE49-F238E27FC236}">
                    <a16:creationId xmlns:a16="http://schemas.microsoft.com/office/drawing/2014/main" id="{AD9FDDE4-CE7D-4D19-A1E9-AC0F27C16C7D}"/>
                  </a:ext>
                </a:extLst>
              </p:cNvPr>
              <p:cNvSpPr/>
              <p:nvPr/>
            </p:nvSpPr>
            <p:spPr>
              <a:xfrm>
                <a:off x="9189814" y="2243232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575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98" name="Freeform: Shape 197">
                <a:extLst>
                  <a:ext uri="{FF2B5EF4-FFF2-40B4-BE49-F238E27FC236}">
                    <a16:creationId xmlns:a16="http://schemas.microsoft.com/office/drawing/2014/main" id="{94A34338-9F3D-4C42-AD82-92174045991E}"/>
                  </a:ext>
                </a:extLst>
              </p:cNvPr>
              <p:cNvSpPr/>
              <p:nvPr/>
            </p:nvSpPr>
            <p:spPr>
              <a:xfrm>
                <a:off x="9280778" y="2243232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70" y="0"/>
                      <a:pt x="26670" y="6001"/>
                      <a:pt x="26670" y="13335"/>
                    </a:cubicBezTo>
                    <a:cubicBezTo>
                      <a:pt x="26670" y="20669"/>
                      <a:pt x="20670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99" name="Freeform: Shape 198">
                <a:extLst>
                  <a:ext uri="{FF2B5EF4-FFF2-40B4-BE49-F238E27FC236}">
                    <a16:creationId xmlns:a16="http://schemas.microsoft.com/office/drawing/2014/main" id="{73ECF0B1-A7BE-4861-B598-FC37DA27D606}"/>
                  </a:ext>
                </a:extLst>
              </p:cNvPr>
              <p:cNvSpPr/>
              <p:nvPr/>
            </p:nvSpPr>
            <p:spPr>
              <a:xfrm>
                <a:off x="9371837" y="2243232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70" y="0"/>
                      <a:pt x="26670" y="6001"/>
                      <a:pt x="26670" y="13335"/>
                    </a:cubicBezTo>
                    <a:cubicBezTo>
                      <a:pt x="26670" y="20669"/>
                      <a:pt x="20670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00" name="Freeform: Shape 199">
                <a:extLst>
                  <a:ext uri="{FF2B5EF4-FFF2-40B4-BE49-F238E27FC236}">
                    <a16:creationId xmlns:a16="http://schemas.microsoft.com/office/drawing/2014/main" id="{5F1921A1-1FC0-4A20-80F9-8A99C352B9DE}"/>
                  </a:ext>
                </a:extLst>
              </p:cNvPr>
              <p:cNvSpPr/>
              <p:nvPr/>
            </p:nvSpPr>
            <p:spPr>
              <a:xfrm>
                <a:off x="8643556" y="1787746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01" name="Freeform: Shape 200">
                <a:extLst>
                  <a:ext uri="{FF2B5EF4-FFF2-40B4-BE49-F238E27FC236}">
                    <a16:creationId xmlns:a16="http://schemas.microsoft.com/office/drawing/2014/main" id="{740A6F44-9657-4F9D-8C10-041DF14E7BCD}"/>
                  </a:ext>
                </a:extLst>
              </p:cNvPr>
              <p:cNvSpPr/>
              <p:nvPr/>
            </p:nvSpPr>
            <p:spPr>
              <a:xfrm>
                <a:off x="8734519" y="1787746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02" name="Freeform: Shape 201">
                <a:extLst>
                  <a:ext uri="{FF2B5EF4-FFF2-40B4-BE49-F238E27FC236}">
                    <a16:creationId xmlns:a16="http://schemas.microsoft.com/office/drawing/2014/main" id="{8247175E-ED80-4CE1-A088-A5FAE6E41503}"/>
                  </a:ext>
                </a:extLst>
              </p:cNvPr>
              <p:cNvSpPr/>
              <p:nvPr/>
            </p:nvSpPr>
            <p:spPr>
              <a:xfrm>
                <a:off x="8825578" y="1787746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03" name="Freeform: Shape 202">
                <a:extLst>
                  <a:ext uri="{FF2B5EF4-FFF2-40B4-BE49-F238E27FC236}">
                    <a16:creationId xmlns:a16="http://schemas.microsoft.com/office/drawing/2014/main" id="{7A8AD9E9-7149-4F01-9556-0396F7CD85B9}"/>
                  </a:ext>
                </a:extLst>
              </p:cNvPr>
              <p:cNvSpPr/>
              <p:nvPr/>
            </p:nvSpPr>
            <p:spPr>
              <a:xfrm>
                <a:off x="8916637" y="1787746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04" name="Freeform: Shape 203">
                <a:extLst>
                  <a:ext uri="{FF2B5EF4-FFF2-40B4-BE49-F238E27FC236}">
                    <a16:creationId xmlns:a16="http://schemas.microsoft.com/office/drawing/2014/main" id="{00F5AC68-D1F9-45F8-86AB-72C7D884CBE4}"/>
                  </a:ext>
                </a:extLst>
              </p:cNvPr>
              <p:cNvSpPr/>
              <p:nvPr/>
            </p:nvSpPr>
            <p:spPr>
              <a:xfrm>
                <a:off x="8643556" y="1878805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05" name="Freeform: Shape 204">
                <a:extLst>
                  <a:ext uri="{FF2B5EF4-FFF2-40B4-BE49-F238E27FC236}">
                    <a16:creationId xmlns:a16="http://schemas.microsoft.com/office/drawing/2014/main" id="{F4F561F8-88D6-4041-BA31-5FDE248F7266}"/>
                  </a:ext>
                </a:extLst>
              </p:cNvPr>
              <p:cNvSpPr/>
              <p:nvPr/>
            </p:nvSpPr>
            <p:spPr>
              <a:xfrm>
                <a:off x="8734519" y="1878805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06" name="Freeform: Shape 205">
                <a:extLst>
                  <a:ext uri="{FF2B5EF4-FFF2-40B4-BE49-F238E27FC236}">
                    <a16:creationId xmlns:a16="http://schemas.microsoft.com/office/drawing/2014/main" id="{A9F637E1-1E8E-482E-840F-58ABEC66B315}"/>
                  </a:ext>
                </a:extLst>
              </p:cNvPr>
              <p:cNvSpPr/>
              <p:nvPr/>
            </p:nvSpPr>
            <p:spPr>
              <a:xfrm>
                <a:off x="8825578" y="1878805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07" name="Freeform: Shape 206">
                <a:extLst>
                  <a:ext uri="{FF2B5EF4-FFF2-40B4-BE49-F238E27FC236}">
                    <a16:creationId xmlns:a16="http://schemas.microsoft.com/office/drawing/2014/main" id="{4C084B8D-ABD3-49AE-8AE4-DD0AED773DA8}"/>
                  </a:ext>
                </a:extLst>
              </p:cNvPr>
              <p:cNvSpPr/>
              <p:nvPr/>
            </p:nvSpPr>
            <p:spPr>
              <a:xfrm>
                <a:off x="8916637" y="1878805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08" name="Freeform: Shape 207">
                <a:extLst>
                  <a:ext uri="{FF2B5EF4-FFF2-40B4-BE49-F238E27FC236}">
                    <a16:creationId xmlns:a16="http://schemas.microsoft.com/office/drawing/2014/main" id="{15552658-8A60-4EE0-A992-2B6B0D351609}"/>
                  </a:ext>
                </a:extLst>
              </p:cNvPr>
              <p:cNvSpPr/>
              <p:nvPr/>
            </p:nvSpPr>
            <p:spPr>
              <a:xfrm>
                <a:off x="8643556" y="1969864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09" name="Freeform: Shape 208">
                <a:extLst>
                  <a:ext uri="{FF2B5EF4-FFF2-40B4-BE49-F238E27FC236}">
                    <a16:creationId xmlns:a16="http://schemas.microsoft.com/office/drawing/2014/main" id="{052F3B24-EE84-4450-AF3A-B522098895C5}"/>
                  </a:ext>
                </a:extLst>
              </p:cNvPr>
              <p:cNvSpPr/>
              <p:nvPr/>
            </p:nvSpPr>
            <p:spPr>
              <a:xfrm>
                <a:off x="8734519" y="1969864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10" name="Freeform: Shape 209">
                <a:extLst>
                  <a:ext uri="{FF2B5EF4-FFF2-40B4-BE49-F238E27FC236}">
                    <a16:creationId xmlns:a16="http://schemas.microsoft.com/office/drawing/2014/main" id="{E0EB4026-E0B7-4EC2-AF0D-899EFBDC0084}"/>
                  </a:ext>
                </a:extLst>
              </p:cNvPr>
              <p:cNvSpPr/>
              <p:nvPr/>
            </p:nvSpPr>
            <p:spPr>
              <a:xfrm>
                <a:off x="8825578" y="1969864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11" name="Freeform: Shape 210">
                <a:extLst>
                  <a:ext uri="{FF2B5EF4-FFF2-40B4-BE49-F238E27FC236}">
                    <a16:creationId xmlns:a16="http://schemas.microsoft.com/office/drawing/2014/main" id="{07F3188E-50C3-4EE9-AD62-470D232BCA25}"/>
                  </a:ext>
                </a:extLst>
              </p:cNvPr>
              <p:cNvSpPr/>
              <p:nvPr/>
            </p:nvSpPr>
            <p:spPr>
              <a:xfrm>
                <a:off x="8916637" y="1969864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12" name="Freeform: Shape 211">
                <a:extLst>
                  <a:ext uri="{FF2B5EF4-FFF2-40B4-BE49-F238E27FC236}">
                    <a16:creationId xmlns:a16="http://schemas.microsoft.com/office/drawing/2014/main" id="{5F5398A6-74B4-4286-B39A-E377E8169D36}"/>
                  </a:ext>
                </a:extLst>
              </p:cNvPr>
              <p:cNvSpPr/>
              <p:nvPr/>
            </p:nvSpPr>
            <p:spPr>
              <a:xfrm>
                <a:off x="8643556" y="2060923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13" name="Freeform: Shape 212">
                <a:extLst>
                  <a:ext uri="{FF2B5EF4-FFF2-40B4-BE49-F238E27FC236}">
                    <a16:creationId xmlns:a16="http://schemas.microsoft.com/office/drawing/2014/main" id="{67094467-7C60-47EF-BCF3-3C0FE12931AB}"/>
                  </a:ext>
                </a:extLst>
              </p:cNvPr>
              <p:cNvSpPr/>
              <p:nvPr/>
            </p:nvSpPr>
            <p:spPr>
              <a:xfrm>
                <a:off x="8734519" y="2060923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14" name="Freeform: Shape 213">
                <a:extLst>
                  <a:ext uri="{FF2B5EF4-FFF2-40B4-BE49-F238E27FC236}">
                    <a16:creationId xmlns:a16="http://schemas.microsoft.com/office/drawing/2014/main" id="{551206AC-EEC6-4F35-8354-97018FACDFF1}"/>
                  </a:ext>
                </a:extLst>
              </p:cNvPr>
              <p:cNvSpPr/>
              <p:nvPr/>
            </p:nvSpPr>
            <p:spPr>
              <a:xfrm>
                <a:off x="8825578" y="2060923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15" name="Freeform: Shape 214">
                <a:extLst>
                  <a:ext uri="{FF2B5EF4-FFF2-40B4-BE49-F238E27FC236}">
                    <a16:creationId xmlns:a16="http://schemas.microsoft.com/office/drawing/2014/main" id="{ABE16E32-E550-4DA9-A68F-4A1DC7CA7E34}"/>
                  </a:ext>
                </a:extLst>
              </p:cNvPr>
              <p:cNvSpPr/>
              <p:nvPr/>
            </p:nvSpPr>
            <p:spPr>
              <a:xfrm>
                <a:off x="8916637" y="2060923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16" name="Freeform: Shape 215">
                <a:extLst>
                  <a:ext uri="{FF2B5EF4-FFF2-40B4-BE49-F238E27FC236}">
                    <a16:creationId xmlns:a16="http://schemas.microsoft.com/office/drawing/2014/main" id="{57CF1527-4C1B-4ECD-AA81-165BD6D4FD53}"/>
                  </a:ext>
                </a:extLst>
              </p:cNvPr>
              <p:cNvSpPr/>
              <p:nvPr/>
            </p:nvSpPr>
            <p:spPr>
              <a:xfrm>
                <a:off x="8643556" y="2151982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17" name="Freeform: Shape 216">
                <a:extLst>
                  <a:ext uri="{FF2B5EF4-FFF2-40B4-BE49-F238E27FC236}">
                    <a16:creationId xmlns:a16="http://schemas.microsoft.com/office/drawing/2014/main" id="{15A7AF02-7EA9-49B2-AE45-422EE58B9EB0}"/>
                  </a:ext>
                </a:extLst>
              </p:cNvPr>
              <p:cNvSpPr/>
              <p:nvPr/>
            </p:nvSpPr>
            <p:spPr>
              <a:xfrm>
                <a:off x="8734519" y="2151982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18" name="Freeform: Shape 217">
                <a:extLst>
                  <a:ext uri="{FF2B5EF4-FFF2-40B4-BE49-F238E27FC236}">
                    <a16:creationId xmlns:a16="http://schemas.microsoft.com/office/drawing/2014/main" id="{8D11F945-36F8-4B73-BBC5-AD6CE38069FD}"/>
                  </a:ext>
                </a:extLst>
              </p:cNvPr>
              <p:cNvSpPr/>
              <p:nvPr/>
            </p:nvSpPr>
            <p:spPr>
              <a:xfrm>
                <a:off x="8825578" y="2151982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19" name="Freeform: Shape 218">
                <a:extLst>
                  <a:ext uri="{FF2B5EF4-FFF2-40B4-BE49-F238E27FC236}">
                    <a16:creationId xmlns:a16="http://schemas.microsoft.com/office/drawing/2014/main" id="{599251B8-7D8B-46E8-B968-71B2A194F31B}"/>
                  </a:ext>
                </a:extLst>
              </p:cNvPr>
              <p:cNvSpPr/>
              <p:nvPr/>
            </p:nvSpPr>
            <p:spPr>
              <a:xfrm>
                <a:off x="8916637" y="2151982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20" name="Freeform: Shape 219">
                <a:extLst>
                  <a:ext uri="{FF2B5EF4-FFF2-40B4-BE49-F238E27FC236}">
                    <a16:creationId xmlns:a16="http://schemas.microsoft.com/office/drawing/2014/main" id="{1A2AEC4D-3F10-4386-BD6E-755710F3792D}"/>
                  </a:ext>
                </a:extLst>
              </p:cNvPr>
              <p:cNvSpPr/>
              <p:nvPr/>
            </p:nvSpPr>
            <p:spPr>
              <a:xfrm>
                <a:off x="8643556" y="2243232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21" name="Freeform: Shape 220">
                <a:extLst>
                  <a:ext uri="{FF2B5EF4-FFF2-40B4-BE49-F238E27FC236}">
                    <a16:creationId xmlns:a16="http://schemas.microsoft.com/office/drawing/2014/main" id="{3D900776-3E46-4BC8-A63C-A5D413DBB724}"/>
                  </a:ext>
                </a:extLst>
              </p:cNvPr>
              <p:cNvSpPr/>
              <p:nvPr/>
            </p:nvSpPr>
            <p:spPr>
              <a:xfrm>
                <a:off x="8734519" y="2243232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22" name="Freeform: Shape 221">
                <a:extLst>
                  <a:ext uri="{FF2B5EF4-FFF2-40B4-BE49-F238E27FC236}">
                    <a16:creationId xmlns:a16="http://schemas.microsoft.com/office/drawing/2014/main" id="{EBE3E262-034C-4D85-AFBA-69C98F7525D5}"/>
                  </a:ext>
                </a:extLst>
              </p:cNvPr>
              <p:cNvSpPr/>
              <p:nvPr/>
            </p:nvSpPr>
            <p:spPr>
              <a:xfrm>
                <a:off x="8825578" y="2243232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23" name="Freeform: Shape 222">
                <a:extLst>
                  <a:ext uri="{FF2B5EF4-FFF2-40B4-BE49-F238E27FC236}">
                    <a16:creationId xmlns:a16="http://schemas.microsoft.com/office/drawing/2014/main" id="{BD5ABF1F-7988-41D0-9271-3CEB16DDF903}"/>
                  </a:ext>
                </a:extLst>
              </p:cNvPr>
              <p:cNvSpPr/>
              <p:nvPr/>
            </p:nvSpPr>
            <p:spPr>
              <a:xfrm>
                <a:off x="8916637" y="2243232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</p:grpSp>
        <p:grpSp>
          <p:nvGrpSpPr>
            <p:cNvPr id="115" name="Graphic 1">
              <a:extLst>
                <a:ext uri="{FF2B5EF4-FFF2-40B4-BE49-F238E27FC236}">
                  <a16:creationId xmlns:a16="http://schemas.microsoft.com/office/drawing/2014/main" id="{4F12CF4B-1624-4070-BB23-1F48EA10AF51}"/>
                </a:ext>
              </a:extLst>
            </p:cNvPr>
            <p:cNvGrpSpPr/>
            <p:nvPr/>
          </p:nvGrpSpPr>
          <p:grpSpPr>
            <a:xfrm>
              <a:off x="9466135" y="1787746"/>
              <a:ext cx="755046" cy="482155"/>
              <a:chOff x="9466135" y="1787746"/>
              <a:chExt cx="755046" cy="482155"/>
            </a:xfrm>
            <a:grpFill/>
          </p:grpSpPr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9CFDBA5F-0762-41F2-97BB-F6F6E0A7E261}"/>
                  </a:ext>
                </a:extLst>
              </p:cNvPr>
              <p:cNvSpPr/>
              <p:nvPr/>
            </p:nvSpPr>
            <p:spPr>
              <a:xfrm>
                <a:off x="9830370" y="1787746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8C86E96A-9981-497B-8686-9DFEC829079F}"/>
                  </a:ext>
                </a:extLst>
              </p:cNvPr>
              <p:cNvSpPr/>
              <p:nvPr/>
            </p:nvSpPr>
            <p:spPr>
              <a:xfrm>
                <a:off x="9921429" y="1787746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575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18" name="Freeform: Shape 117">
                <a:extLst>
                  <a:ext uri="{FF2B5EF4-FFF2-40B4-BE49-F238E27FC236}">
                    <a16:creationId xmlns:a16="http://schemas.microsoft.com/office/drawing/2014/main" id="{4F87D6F4-9E65-44D3-B7C7-24878B979A73}"/>
                  </a:ext>
                </a:extLst>
              </p:cNvPr>
              <p:cNvSpPr/>
              <p:nvPr/>
            </p:nvSpPr>
            <p:spPr>
              <a:xfrm>
                <a:off x="10012393" y="1787746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70" y="0"/>
                      <a:pt x="26670" y="6001"/>
                      <a:pt x="26670" y="13335"/>
                    </a:cubicBezTo>
                    <a:cubicBezTo>
                      <a:pt x="26670" y="20669"/>
                      <a:pt x="20670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24B59F99-1546-4E08-8C64-21FD1E701500}"/>
                  </a:ext>
                </a:extLst>
              </p:cNvPr>
              <p:cNvSpPr/>
              <p:nvPr/>
            </p:nvSpPr>
            <p:spPr>
              <a:xfrm>
                <a:off x="10103452" y="1787746"/>
                <a:ext cx="26669" cy="26670"/>
              </a:xfrm>
              <a:custGeom>
                <a:avLst/>
                <a:gdLst>
                  <a:gd name="connsiteX0" fmla="*/ 26670 w 26669"/>
                  <a:gd name="connsiteY0" fmla="*/ 13335 h 26670"/>
                  <a:gd name="connsiteX1" fmla="*/ 13335 w 26669"/>
                  <a:gd name="connsiteY1" fmla="*/ 26670 h 26670"/>
                  <a:gd name="connsiteX2" fmla="*/ 0 w 26669"/>
                  <a:gd name="connsiteY2" fmla="*/ 13335 h 26670"/>
                  <a:gd name="connsiteX3" fmla="*/ 13335 w 26669"/>
                  <a:gd name="connsiteY3" fmla="*/ 0 h 26670"/>
                  <a:gd name="connsiteX4" fmla="*/ 26670 w 26669"/>
                  <a:gd name="connsiteY4" fmla="*/ 13335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26670" y="13335"/>
                    </a:moveTo>
                    <a:cubicBezTo>
                      <a:pt x="26670" y="20700"/>
                      <a:pt x="20700" y="26670"/>
                      <a:pt x="13335" y="26670"/>
                    </a:cubicBezTo>
                    <a:cubicBezTo>
                      <a:pt x="5970" y="26670"/>
                      <a:pt x="0" y="20700"/>
                      <a:pt x="0" y="13335"/>
                    </a:cubicBezTo>
                    <a:cubicBezTo>
                      <a:pt x="0" y="5970"/>
                      <a:pt x="5970" y="0"/>
                      <a:pt x="13335" y="0"/>
                    </a:cubicBezTo>
                    <a:cubicBezTo>
                      <a:pt x="20700" y="0"/>
                      <a:pt x="26670" y="5970"/>
                      <a:pt x="26670" y="1333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69E8D285-5B67-40D0-A792-CD25E7C9F4A9}"/>
                  </a:ext>
                </a:extLst>
              </p:cNvPr>
              <p:cNvSpPr/>
              <p:nvPr/>
            </p:nvSpPr>
            <p:spPr>
              <a:xfrm>
                <a:off x="10194511" y="1787746"/>
                <a:ext cx="26670" cy="26670"/>
              </a:xfrm>
              <a:custGeom>
                <a:avLst/>
                <a:gdLst>
                  <a:gd name="connsiteX0" fmla="*/ 13335 w 26670"/>
                  <a:gd name="connsiteY0" fmla="*/ 26670 h 26670"/>
                  <a:gd name="connsiteX1" fmla="*/ 0 w 26670"/>
                  <a:gd name="connsiteY1" fmla="*/ 13335 h 26670"/>
                  <a:gd name="connsiteX2" fmla="*/ 13335 w 26670"/>
                  <a:gd name="connsiteY2" fmla="*/ 0 h 26670"/>
                  <a:gd name="connsiteX3" fmla="*/ 26670 w 26670"/>
                  <a:gd name="connsiteY3" fmla="*/ 13335 h 26670"/>
                  <a:gd name="connsiteX4" fmla="*/ 13335 w 26670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70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70" y="0"/>
                      <a:pt x="26670" y="6001"/>
                      <a:pt x="26670" y="13335"/>
                    </a:cubicBezTo>
                    <a:cubicBezTo>
                      <a:pt x="26670" y="20669"/>
                      <a:pt x="20670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id="{378439F0-293E-4F0F-AAED-19C32FFD76B7}"/>
                  </a:ext>
                </a:extLst>
              </p:cNvPr>
              <p:cNvSpPr/>
              <p:nvPr/>
            </p:nvSpPr>
            <p:spPr>
              <a:xfrm>
                <a:off x="9830370" y="1878805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DECC2D6D-C701-49CE-8E98-64422AD16DC0}"/>
                  </a:ext>
                </a:extLst>
              </p:cNvPr>
              <p:cNvSpPr/>
              <p:nvPr/>
            </p:nvSpPr>
            <p:spPr>
              <a:xfrm>
                <a:off x="9921429" y="1878805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575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0D688CD1-DC20-4C79-BA75-9E68CC5487F5}"/>
                  </a:ext>
                </a:extLst>
              </p:cNvPr>
              <p:cNvSpPr/>
              <p:nvPr/>
            </p:nvSpPr>
            <p:spPr>
              <a:xfrm>
                <a:off x="10012393" y="1878805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70" y="0"/>
                      <a:pt x="26670" y="6001"/>
                      <a:pt x="26670" y="13335"/>
                    </a:cubicBezTo>
                    <a:cubicBezTo>
                      <a:pt x="26670" y="20669"/>
                      <a:pt x="20670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80ABC5DA-79D9-450F-AD99-62BCE416C672}"/>
                  </a:ext>
                </a:extLst>
              </p:cNvPr>
              <p:cNvSpPr/>
              <p:nvPr/>
            </p:nvSpPr>
            <p:spPr>
              <a:xfrm>
                <a:off x="10103452" y="1878805"/>
                <a:ext cx="26669" cy="26670"/>
              </a:xfrm>
              <a:custGeom>
                <a:avLst/>
                <a:gdLst>
                  <a:gd name="connsiteX0" fmla="*/ 26670 w 26669"/>
                  <a:gd name="connsiteY0" fmla="*/ 13335 h 26670"/>
                  <a:gd name="connsiteX1" fmla="*/ 13335 w 26669"/>
                  <a:gd name="connsiteY1" fmla="*/ 26670 h 26670"/>
                  <a:gd name="connsiteX2" fmla="*/ 0 w 26669"/>
                  <a:gd name="connsiteY2" fmla="*/ 13335 h 26670"/>
                  <a:gd name="connsiteX3" fmla="*/ 13335 w 26669"/>
                  <a:gd name="connsiteY3" fmla="*/ 0 h 26670"/>
                  <a:gd name="connsiteX4" fmla="*/ 26670 w 26669"/>
                  <a:gd name="connsiteY4" fmla="*/ 13335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26670" y="13335"/>
                    </a:moveTo>
                    <a:cubicBezTo>
                      <a:pt x="26670" y="20700"/>
                      <a:pt x="20700" y="26670"/>
                      <a:pt x="13335" y="26670"/>
                    </a:cubicBezTo>
                    <a:cubicBezTo>
                      <a:pt x="5970" y="26670"/>
                      <a:pt x="0" y="20700"/>
                      <a:pt x="0" y="13335"/>
                    </a:cubicBezTo>
                    <a:cubicBezTo>
                      <a:pt x="0" y="5970"/>
                      <a:pt x="5970" y="0"/>
                      <a:pt x="13335" y="0"/>
                    </a:cubicBezTo>
                    <a:cubicBezTo>
                      <a:pt x="20700" y="0"/>
                      <a:pt x="26670" y="5970"/>
                      <a:pt x="26670" y="1333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id="{2F42BAC7-AA2C-4604-8797-D4E0F6412A5E}"/>
                  </a:ext>
                </a:extLst>
              </p:cNvPr>
              <p:cNvSpPr/>
              <p:nvPr/>
            </p:nvSpPr>
            <p:spPr>
              <a:xfrm>
                <a:off x="10194511" y="1878805"/>
                <a:ext cx="26670" cy="26670"/>
              </a:xfrm>
              <a:custGeom>
                <a:avLst/>
                <a:gdLst>
                  <a:gd name="connsiteX0" fmla="*/ 13335 w 26670"/>
                  <a:gd name="connsiteY0" fmla="*/ 26670 h 26670"/>
                  <a:gd name="connsiteX1" fmla="*/ 0 w 26670"/>
                  <a:gd name="connsiteY1" fmla="*/ 13335 h 26670"/>
                  <a:gd name="connsiteX2" fmla="*/ 13335 w 26670"/>
                  <a:gd name="connsiteY2" fmla="*/ 0 h 26670"/>
                  <a:gd name="connsiteX3" fmla="*/ 26670 w 26670"/>
                  <a:gd name="connsiteY3" fmla="*/ 13335 h 26670"/>
                  <a:gd name="connsiteX4" fmla="*/ 13335 w 26670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70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70" y="0"/>
                      <a:pt x="26670" y="6001"/>
                      <a:pt x="26670" y="13335"/>
                    </a:cubicBezTo>
                    <a:cubicBezTo>
                      <a:pt x="26670" y="20669"/>
                      <a:pt x="20670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6C68FE09-07D7-4267-A4E9-C1BC47FD41E2}"/>
                  </a:ext>
                </a:extLst>
              </p:cNvPr>
              <p:cNvSpPr/>
              <p:nvPr/>
            </p:nvSpPr>
            <p:spPr>
              <a:xfrm>
                <a:off x="9830370" y="1969864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id="{31632DE5-8D70-45EA-8254-406E2B23BE31}"/>
                  </a:ext>
                </a:extLst>
              </p:cNvPr>
              <p:cNvSpPr/>
              <p:nvPr/>
            </p:nvSpPr>
            <p:spPr>
              <a:xfrm>
                <a:off x="9921429" y="1969864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575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28" name="Freeform: Shape 127">
                <a:extLst>
                  <a:ext uri="{FF2B5EF4-FFF2-40B4-BE49-F238E27FC236}">
                    <a16:creationId xmlns:a16="http://schemas.microsoft.com/office/drawing/2014/main" id="{9E122BCD-CD50-4950-9856-0DDB7C6B8DD3}"/>
                  </a:ext>
                </a:extLst>
              </p:cNvPr>
              <p:cNvSpPr/>
              <p:nvPr/>
            </p:nvSpPr>
            <p:spPr>
              <a:xfrm>
                <a:off x="10012393" y="1969864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70" y="0"/>
                      <a:pt x="26670" y="6001"/>
                      <a:pt x="26670" y="13335"/>
                    </a:cubicBezTo>
                    <a:cubicBezTo>
                      <a:pt x="26670" y="20669"/>
                      <a:pt x="20670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B00D48C4-AD19-44BA-A35A-4E3D35589FC7}"/>
                  </a:ext>
                </a:extLst>
              </p:cNvPr>
              <p:cNvSpPr/>
              <p:nvPr/>
            </p:nvSpPr>
            <p:spPr>
              <a:xfrm>
                <a:off x="10103452" y="1969864"/>
                <a:ext cx="26669" cy="26670"/>
              </a:xfrm>
              <a:custGeom>
                <a:avLst/>
                <a:gdLst>
                  <a:gd name="connsiteX0" fmla="*/ 26670 w 26669"/>
                  <a:gd name="connsiteY0" fmla="*/ 13335 h 26670"/>
                  <a:gd name="connsiteX1" fmla="*/ 13335 w 26669"/>
                  <a:gd name="connsiteY1" fmla="*/ 26670 h 26670"/>
                  <a:gd name="connsiteX2" fmla="*/ 0 w 26669"/>
                  <a:gd name="connsiteY2" fmla="*/ 13335 h 26670"/>
                  <a:gd name="connsiteX3" fmla="*/ 13335 w 26669"/>
                  <a:gd name="connsiteY3" fmla="*/ 0 h 26670"/>
                  <a:gd name="connsiteX4" fmla="*/ 26670 w 26669"/>
                  <a:gd name="connsiteY4" fmla="*/ 13335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26670" y="13335"/>
                    </a:moveTo>
                    <a:cubicBezTo>
                      <a:pt x="26670" y="20700"/>
                      <a:pt x="20700" y="26670"/>
                      <a:pt x="13335" y="26670"/>
                    </a:cubicBezTo>
                    <a:cubicBezTo>
                      <a:pt x="5970" y="26670"/>
                      <a:pt x="0" y="20700"/>
                      <a:pt x="0" y="13335"/>
                    </a:cubicBezTo>
                    <a:cubicBezTo>
                      <a:pt x="0" y="5970"/>
                      <a:pt x="5970" y="0"/>
                      <a:pt x="13335" y="0"/>
                    </a:cubicBezTo>
                    <a:cubicBezTo>
                      <a:pt x="20700" y="0"/>
                      <a:pt x="26670" y="5970"/>
                      <a:pt x="26670" y="1333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30" name="Freeform: Shape 129">
                <a:extLst>
                  <a:ext uri="{FF2B5EF4-FFF2-40B4-BE49-F238E27FC236}">
                    <a16:creationId xmlns:a16="http://schemas.microsoft.com/office/drawing/2014/main" id="{C75AF823-DFEB-4B80-B23A-CB5960689D55}"/>
                  </a:ext>
                </a:extLst>
              </p:cNvPr>
              <p:cNvSpPr/>
              <p:nvPr/>
            </p:nvSpPr>
            <p:spPr>
              <a:xfrm>
                <a:off x="10194511" y="1969864"/>
                <a:ext cx="26670" cy="26670"/>
              </a:xfrm>
              <a:custGeom>
                <a:avLst/>
                <a:gdLst>
                  <a:gd name="connsiteX0" fmla="*/ 13335 w 26670"/>
                  <a:gd name="connsiteY0" fmla="*/ 26670 h 26670"/>
                  <a:gd name="connsiteX1" fmla="*/ 0 w 26670"/>
                  <a:gd name="connsiteY1" fmla="*/ 13335 h 26670"/>
                  <a:gd name="connsiteX2" fmla="*/ 13335 w 26670"/>
                  <a:gd name="connsiteY2" fmla="*/ 0 h 26670"/>
                  <a:gd name="connsiteX3" fmla="*/ 26670 w 26670"/>
                  <a:gd name="connsiteY3" fmla="*/ 13335 h 26670"/>
                  <a:gd name="connsiteX4" fmla="*/ 13335 w 26670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70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70" y="0"/>
                      <a:pt x="26670" y="6001"/>
                      <a:pt x="26670" y="13335"/>
                    </a:cubicBezTo>
                    <a:cubicBezTo>
                      <a:pt x="26670" y="20669"/>
                      <a:pt x="20670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5A85C955-7D91-4DA4-9555-A17A03F8A61A}"/>
                  </a:ext>
                </a:extLst>
              </p:cNvPr>
              <p:cNvSpPr/>
              <p:nvPr/>
            </p:nvSpPr>
            <p:spPr>
              <a:xfrm>
                <a:off x="9830370" y="2060923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32" name="Freeform: Shape 131">
                <a:extLst>
                  <a:ext uri="{FF2B5EF4-FFF2-40B4-BE49-F238E27FC236}">
                    <a16:creationId xmlns:a16="http://schemas.microsoft.com/office/drawing/2014/main" id="{C21999D1-CC95-431B-BC97-6F619A084960}"/>
                  </a:ext>
                </a:extLst>
              </p:cNvPr>
              <p:cNvSpPr/>
              <p:nvPr/>
            </p:nvSpPr>
            <p:spPr>
              <a:xfrm>
                <a:off x="9921429" y="2060923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575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33" name="Freeform: Shape 132">
                <a:extLst>
                  <a:ext uri="{FF2B5EF4-FFF2-40B4-BE49-F238E27FC236}">
                    <a16:creationId xmlns:a16="http://schemas.microsoft.com/office/drawing/2014/main" id="{C90B58E8-CEB1-4EF3-96CB-7B0AEA9F62C7}"/>
                  </a:ext>
                </a:extLst>
              </p:cNvPr>
              <p:cNvSpPr/>
              <p:nvPr/>
            </p:nvSpPr>
            <p:spPr>
              <a:xfrm>
                <a:off x="10012393" y="2060923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70" y="0"/>
                      <a:pt x="26670" y="6001"/>
                      <a:pt x="26670" y="13335"/>
                    </a:cubicBezTo>
                    <a:cubicBezTo>
                      <a:pt x="26670" y="20669"/>
                      <a:pt x="20670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34" name="Freeform: Shape 133">
                <a:extLst>
                  <a:ext uri="{FF2B5EF4-FFF2-40B4-BE49-F238E27FC236}">
                    <a16:creationId xmlns:a16="http://schemas.microsoft.com/office/drawing/2014/main" id="{EFC870E8-4AB0-4F78-B8B5-D998C311129B}"/>
                  </a:ext>
                </a:extLst>
              </p:cNvPr>
              <p:cNvSpPr/>
              <p:nvPr/>
            </p:nvSpPr>
            <p:spPr>
              <a:xfrm>
                <a:off x="10103452" y="2060923"/>
                <a:ext cx="26669" cy="26670"/>
              </a:xfrm>
              <a:custGeom>
                <a:avLst/>
                <a:gdLst>
                  <a:gd name="connsiteX0" fmla="*/ 26670 w 26669"/>
                  <a:gd name="connsiteY0" fmla="*/ 13335 h 26670"/>
                  <a:gd name="connsiteX1" fmla="*/ 13335 w 26669"/>
                  <a:gd name="connsiteY1" fmla="*/ 26670 h 26670"/>
                  <a:gd name="connsiteX2" fmla="*/ 0 w 26669"/>
                  <a:gd name="connsiteY2" fmla="*/ 13335 h 26670"/>
                  <a:gd name="connsiteX3" fmla="*/ 13335 w 26669"/>
                  <a:gd name="connsiteY3" fmla="*/ 0 h 26670"/>
                  <a:gd name="connsiteX4" fmla="*/ 26670 w 26669"/>
                  <a:gd name="connsiteY4" fmla="*/ 13335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26670" y="13335"/>
                    </a:moveTo>
                    <a:cubicBezTo>
                      <a:pt x="26670" y="20700"/>
                      <a:pt x="20700" y="26670"/>
                      <a:pt x="13335" y="26670"/>
                    </a:cubicBezTo>
                    <a:cubicBezTo>
                      <a:pt x="5970" y="26670"/>
                      <a:pt x="0" y="20700"/>
                      <a:pt x="0" y="13335"/>
                    </a:cubicBezTo>
                    <a:cubicBezTo>
                      <a:pt x="0" y="5970"/>
                      <a:pt x="5970" y="0"/>
                      <a:pt x="13335" y="0"/>
                    </a:cubicBezTo>
                    <a:cubicBezTo>
                      <a:pt x="20700" y="0"/>
                      <a:pt x="26670" y="5970"/>
                      <a:pt x="26670" y="1333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id="{6972C273-94C3-4310-948F-43665629DEA3}"/>
                  </a:ext>
                </a:extLst>
              </p:cNvPr>
              <p:cNvSpPr/>
              <p:nvPr/>
            </p:nvSpPr>
            <p:spPr>
              <a:xfrm>
                <a:off x="10194511" y="2060923"/>
                <a:ext cx="26670" cy="26670"/>
              </a:xfrm>
              <a:custGeom>
                <a:avLst/>
                <a:gdLst>
                  <a:gd name="connsiteX0" fmla="*/ 13335 w 26670"/>
                  <a:gd name="connsiteY0" fmla="*/ 26670 h 26670"/>
                  <a:gd name="connsiteX1" fmla="*/ 0 w 26670"/>
                  <a:gd name="connsiteY1" fmla="*/ 13335 h 26670"/>
                  <a:gd name="connsiteX2" fmla="*/ 13335 w 26670"/>
                  <a:gd name="connsiteY2" fmla="*/ 0 h 26670"/>
                  <a:gd name="connsiteX3" fmla="*/ 26670 w 26670"/>
                  <a:gd name="connsiteY3" fmla="*/ 13335 h 26670"/>
                  <a:gd name="connsiteX4" fmla="*/ 13335 w 26670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70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70" y="0"/>
                      <a:pt x="26670" y="6001"/>
                      <a:pt x="26670" y="13335"/>
                    </a:cubicBezTo>
                    <a:cubicBezTo>
                      <a:pt x="26670" y="20669"/>
                      <a:pt x="20670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36" name="Freeform: Shape 135">
                <a:extLst>
                  <a:ext uri="{FF2B5EF4-FFF2-40B4-BE49-F238E27FC236}">
                    <a16:creationId xmlns:a16="http://schemas.microsoft.com/office/drawing/2014/main" id="{A81C6BE2-ED9D-4C6B-9139-9E7551F202D6}"/>
                  </a:ext>
                </a:extLst>
              </p:cNvPr>
              <p:cNvSpPr/>
              <p:nvPr/>
            </p:nvSpPr>
            <p:spPr>
              <a:xfrm>
                <a:off x="9830370" y="2151982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id="{1D01BF50-CF24-499B-97DE-21C28939C578}"/>
                  </a:ext>
                </a:extLst>
              </p:cNvPr>
              <p:cNvSpPr/>
              <p:nvPr/>
            </p:nvSpPr>
            <p:spPr>
              <a:xfrm>
                <a:off x="9921429" y="2151982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575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38" name="Freeform: Shape 137">
                <a:extLst>
                  <a:ext uri="{FF2B5EF4-FFF2-40B4-BE49-F238E27FC236}">
                    <a16:creationId xmlns:a16="http://schemas.microsoft.com/office/drawing/2014/main" id="{39C93026-27F5-407E-BF79-9F4C6E6A8AA9}"/>
                  </a:ext>
                </a:extLst>
              </p:cNvPr>
              <p:cNvSpPr/>
              <p:nvPr/>
            </p:nvSpPr>
            <p:spPr>
              <a:xfrm>
                <a:off x="10012393" y="2151982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70" y="0"/>
                      <a:pt x="26670" y="6001"/>
                      <a:pt x="26670" y="13335"/>
                    </a:cubicBezTo>
                    <a:cubicBezTo>
                      <a:pt x="26670" y="20669"/>
                      <a:pt x="20670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39" name="Freeform: Shape 138">
                <a:extLst>
                  <a:ext uri="{FF2B5EF4-FFF2-40B4-BE49-F238E27FC236}">
                    <a16:creationId xmlns:a16="http://schemas.microsoft.com/office/drawing/2014/main" id="{F81423AD-1630-4A3B-8A0C-68F2397C16A6}"/>
                  </a:ext>
                </a:extLst>
              </p:cNvPr>
              <p:cNvSpPr/>
              <p:nvPr/>
            </p:nvSpPr>
            <p:spPr>
              <a:xfrm>
                <a:off x="10103452" y="2151982"/>
                <a:ext cx="26670" cy="26670"/>
              </a:xfrm>
              <a:custGeom>
                <a:avLst/>
                <a:gdLst>
                  <a:gd name="connsiteX0" fmla="*/ 13335 w 26670"/>
                  <a:gd name="connsiteY0" fmla="*/ 26670 h 26670"/>
                  <a:gd name="connsiteX1" fmla="*/ 0 w 26670"/>
                  <a:gd name="connsiteY1" fmla="*/ 13335 h 26670"/>
                  <a:gd name="connsiteX2" fmla="*/ 13335 w 26670"/>
                  <a:gd name="connsiteY2" fmla="*/ 0 h 26670"/>
                  <a:gd name="connsiteX3" fmla="*/ 26670 w 26670"/>
                  <a:gd name="connsiteY3" fmla="*/ 13335 h 26670"/>
                  <a:gd name="connsiteX4" fmla="*/ 13335 w 26670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70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70" y="0"/>
                      <a:pt x="26670" y="6001"/>
                      <a:pt x="26670" y="13335"/>
                    </a:cubicBezTo>
                    <a:cubicBezTo>
                      <a:pt x="26670" y="20669"/>
                      <a:pt x="20670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40" name="Freeform: Shape 139">
                <a:extLst>
                  <a:ext uri="{FF2B5EF4-FFF2-40B4-BE49-F238E27FC236}">
                    <a16:creationId xmlns:a16="http://schemas.microsoft.com/office/drawing/2014/main" id="{40AD0C06-9959-454E-944A-BEABFB18D0AF}"/>
                  </a:ext>
                </a:extLst>
              </p:cNvPr>
              <p:cNvSpPr/>
              <p:nvPr/>
            </p:nvSpPr>
            <p:spPr>
              <a:xfrm>
                <a:off x="10194511" y="2151982"/>
                <a:ext cx="26670" cy="26670"/>
              </a:xfrm>
              <a:custGeom>
                <a:avLst/>
                <a:gdLst>
                  <a:gd name="connsiteX0" fmla="*/ 13335 w 26670"/>
                  <a:gd name="connsiteY0" fmla="*/ 26670 h 26670"/>
                  <a:gd name="connsiteX1" fmla="*/ 0 w 26670"/>
                  <a:gd name="connsiteY1" fmla="*/ 13335 h 26670"/>
                  <a:gd name="connsiteX2" fmla="*/ 13335 w 26670"/>
                  <a:gd name="connsiteY2" fmla="*/ 0 h 26670"/>
                  <a:gd name="connsiteX3" fmla="*/ 26670 w 26670"/>
                  <a:gd name="connsiteY3" fmla="*/ 13335 h 26670"/>
                  <a:gd name="connsiteX4" fmla="*/ 13335 w 26670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70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70" y="0"/>
                      <a:pt x="26670" y="6001"/>
                      <a:pt x="26670" y="13335"/>
                    </a:cubicBezTo>
                    <a:cubicBezTo>
                      <a:pt x="26670" y="20669"/>
                      <a:pt x="20670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41" name="Freeform: Shape 140">
                <a:extLst>
                  <a:ext uri="{FF2B5EF4-FFF2-40B4-BE49-F238E27FC236}">
                    <a16:creationId xmlns:a16="http://schemas.microsoft.com/office/drawing/2014/main" id="{EF30FAC4-2F6E-4B8B-A6CB-CF8936657808}"/>
                  </a:ext>
                </a:extLst>
              </p:cNvPr>
              <p:cNvSpPr/>
              <p:nvPr/>
            </p:nvSpPr>
            <p:spPr>
              <a:xfrm>
                <a:off x="9830370" y="2243232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42" name="Freeform: Shape 141">
                <a:extLst>
                  <a:ext uri="{FF2B5EF4-FFF2-40B4-BE49-F238E27FC236}">
                    <a16:creationId xmlns:a16="http://schemas.microsoft.com/office/drawing/2014/main" id="{393D99FD-3D3F-40CE-9851-9FDF53B3465C}"/>
                  </a:ext>
                </a:extLst>
              </p:cNvPr>
              <p:cNvSpPr/>
              <p:nvPr/>
            </p:nvSpPr>
            <p:spPr>
              <a:xfrm>
                <a:off x="9921429" y="2243232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575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43" name="Freeform: Shape 142">
                <a:extLst>
                  <a:ext uri="{FF2B5EF4-FFF2-40B4-BE49-F238E27FC236}">
                    <a16:creationId xmlns:a16="http://schemas.microsoft.com/office/drawing/2014/main" id="{62436E84-E68D-4C36-8DB9-CA3AB8521DFB}"/>
                  </a:ext>
                </a:extLst>
              </p:cNvPr>
              <p:cNvSpPr/>
              <p:nvPr/>
            </p:nvSpPr>
            <p:spPr>
              <a:xfrm>
                <a:off x="10012393" y="2243232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70" y="0"/>
                      <a:pt x="26670" y="6001"/>
                      <a:pt x="26670" y="13335"/>
                    </a:cubicBezTo>
                    <a:cubicBezTo>
                      <a:pt x="26670" y="20669"/>
                      <a:pt x="20670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44" name="Freeform: Shape 143">
                <a:extLst>
                  <a:ext uri="{FF2B5EF4-FFF2-40B4-BE49-F238E27FC236}">
                    <a16:creationId xmlns:a16="http://schemas.microsoft.com/office/drawing/2014/main" id="{ADF53E0B-F380-4428-A11E-F0FB7E73BCAF}"/>
                  </a:ext>
                </a:extLst>
              </p:cNvPr>
              <p:cNvSpPr/>
              <p:nvPr/>
            </p:nvSpPr>
            <p:spPr>
              <a:xfrm>
                <a:off x="10103452" y="2243232"/>
                <a:ext cx="26669" cy="26670"/>
              </a:xfrm>
              <a:custGeom>
                <a:avLst/>
                <a:gdLst>
                  <a:gd name="connsiteX0" fmla="*/ 26670 w 26669"/>
                  <a:gd name="connsiteY0" fmla="*/ 13335 h 26670"/>
                  <a:gd name="connsiteX1" fmla="*/ 13335 w 26669"/>
                  <a:gd name="connsiteY1" fmla="*/ 26670 h 26670"/>
                  <a:gd name="connsiteX2" fmla="*/ 0 w 26669"/>
                  <a:gd name="connsiteY2" fmla="*/ 13335 h 26670"/>
                  <a:gd name="connsiteX3" fmla="*/ 13335 w 26669"/>
                  <a:gd name="connsiteY3" fmla="*/ 0 h 26670"/>
                  <a:gd name="connsiteX4" fmla="*/ 26670 w 26669"/>
                  <a:gd name="connsiteY4" fmla="*/ 13335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26670" y="13335"/>
                    </a:moveTo>
                    <a:cubicBezTo>
                      <a:pt x="26670" y="20700"/>
                      <a:pt x="20700" y="26670"/>
                      <a:pt x="13335" y="26670"/>
                    </a:cubicBezTo>
                    <a:cubicBezTo>
                      <a:pt x="5970" y="26670"/>
                      <a:pt x="0" y="20700"/>
                      <a:pt x="0" y="13335"/>
                    </a:cubicBezTo>
                    <a:cubicBezTo>
                      <a:pt x="0" y="5970"/>
                      <a:pt x="5970" y="0"/>
                      <a:pt x="13335" y="0"/>
                    </a:cubicBezTo>
                    <a:cubicBezTo>
                      <a:pt x="20700" y="0"/>
                      <a:pt x="26670" y="5970"/>
                      <a:pt x="26670" y="1333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45" name="Freeform: Shape 144">
                <a:extLst>
                  <a:ext uri="{FF2B5EF4-FFF2-40B4-BE49-F238E27FC236}">
                    <a16:creationId xmlns:a16="http://schemas.microsoft.com/office/drawing/2014/main" id="{A8EAC4E0-4F4B-4FCF-ACE5-D30D47F34019}"/>
                  </a:ext>
                </a:extLst>
              </p:cNvPr>
              <p:cNvSpPr/>
              <p:nvPr/>
            </p:nvSpPr>
            <p:spPr>
              <a:xfrm>
                <a:off x="10194511" y="2243232"/>
                <a:ext cx="26670" cy="26670"/>
              </a:xfrm>
              <a:custGeom>
                <a:avLst/>
                <a:gdLst>
                  <a:gd name="connsiteX0" fmla="*/ 13335 w 26670"/>
                  <a:gd name="connsiteY0" fmla="*/ 26670 h 26670"/>
                  <a:gd name="connsiteX1" fmla="*/ 0 w 26670"/>
                  <a:gd name="connsiteY1" fmla="*/ 13335 h 26670"/>
                  <a:gd name="connsiteX2" fmla="*/ 13335 w 26670"/>
                  <a:gd name="connsiteY2" fmla="*/ 0 h 26670"/>
                  <a:gd name="connsiteX3" fmla="*/ 26670 w 26670"/>
                  <a:gd name="connsiteY3" fmla="*/ 13335 h 26670"/>
                  <a:gd name="connsiteX4" fmla="*/ 13335 w 26670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70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70" y="0"/>
                      <a:pt x="26670" y="6001"/>
                      <a:pt x="26670" y="13335"/>
                    </a:cubicBezTo>
                    <a:cubicBezTo>
                      <a:pt x="26670" y="20669"/>
                      <a:pt x="20670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46" name="Freeform: Shape 145">
                <a:extLst>
                  <a:ext uri="{FF2B5EF4-FFF2-40B4-BE49-F238E27FC236}">
                    <a16:creationId xmlns:a16="http://schemas.microsoft.com/office/drawing/2014/main" id="{6AA3E419-3C20-4EE2-BD07-6D2579883719}"/>
                  </a:ext>
                </a:extLst>
              </p:cNvPr>
              <p:cNvSpPr/>
              <p:nvPr/>
            </p:nvSpPr>
            <p:spPr>
              <a:xfrm>
                <a:off x="9466135" y="1787746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764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47" name="Freeform: Shape 146">
                <a:extLst>
                  <a:ext uri="{FF2B5EF4-FFF2-40B4-BE49-F238E27FC236}">
                    <a16:creationId xmlns:a16="http://schemas.microsoft.com/office/drawing/2014/main" id="{5849C545-6A3E-4DC1-8059-C7BC506DF147}"/>
                  </a:ext>
                </a:extLst>
              </p:cNvPr>
              <p:cNvSpPr/>
              <p:nvPr/>
            </p:nvSpPr>
            <p:spPr>
              <a:xfrm>
                <a:off x="9557194" y="1787746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48" name="Freeform: Shape 147">
                <a:extLst>
                  <a:ext uri="{FF2B5EF4-FFF2-40B4-BE49-F238E27FC236}">
                    <a16:creationId xmlns:a16="http://schemas.microsoft.com/office/drawing/2014/main" id="{6F318154-21DB-4151-9DE7-A7DCFC8BAEFD}"/>
                  </a:ext>
                </a:extLst>
              </p:cNvPr>
              <p:cNvSpPr/>
              <p:nvPr/>
            </p:nvSpPr>
            <p:spPr>
              <a:xfrm>
                <a:off x="9648253" y="1787746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49" name="Freeform: Shape 148">
                <a:extLst>
                  <a:ext uri="{FF2B5EF4-FFF2-40B4-BE49-F238E27FC236}">
                    <a16:creationId xmlns:a16="http://schemas.microsoft.com/office/drawing/2014/main" id="{0F8AEC05-5A60-450E-A0F5-8CC600FB337B}"/>
                  </a:ext>
                </a:extLst>
              </p:cNvPr>
              <p:cNvSpPr/>
              <p:nvPr/>
            </p:nvSpPr>
            <p:spPr>
              <a:xfrm>
                <a:off x="9739312" y="1787746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575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50" name="Freeform: Shape 149">
                <a:extLst>
                  <a:ext uri="{FF2B5EF4-FFF2-40B4-BE49-F238E27FC236}">
                    <a16:creationId xmlns:a16="http://schemas.microsoft.com/office/drawing/2014/main" id="{A6EB93E2-FA81-41A7-95C4-C9F464819410}"/>
                  </a:ext>
                </a:extLst>
              </p:cNvPr>
              <p:cNvSpPr/>
              <p:nvPr/>
            </p:nvSpPr>
            <p:spPr>
              <a:xfrm>
                <a:off x="9466135" y="1878805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764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51" name="Freeform: Shape 150">
                <a:extLst>
                  <a:ext uri="{FF2B5EF4-FFF2-40B4-BE49-F238E27FC236}">
                    <a16:creationId xmlns:a16="http://schemas.microsoft.com/office/drawing/2014/main" id="{FA7785B5-7D42-4CE2-9D4E-F346C97C6EFB}"/>
                  </a:ext>
                </a:extLst>
              </p:cNvPr>
              <p:cNvSpPr/>
              <p:nvPr/>
            </p:nvSpPr>
            <p:spPr>
              <a:xfrm>
                <a:off x="9557194" y="1878805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52" name="Freeform: Shape 151">
                <a:extLst>
                  <a:ext uri="{FF2B5EF4-FFF2-40B4-BE49-F238E27FC236}">
                    <a16:creationId xmlns:a16="http://schemas.microsoft.com/office/drawing/2014/main" id="{F96594A9-92AE-47A9-80AC-C04A63597A82}"/>
                  </a:ext>
                </a:extLst>
              </p:cNvPr>
              <p:cNvSpPr/>
              <p:nvPr/>
            </p:nvSpPr>
            <p:spPr>
              <a:xfrm>
                <a:off x="9648253" y="1878805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53" name="Freeform: Shape 152">
                <a:extLst>
                  <a:ext uri="{FF2B5EF4-FFF2-40B4-BE49-F238E27FC236}">
                    <a16:creationId xmlns:a16="http://schemas.microsoft.com/office/drawing/2014/main" id="{45BE52B2-624C-4A19-BAA2-BD599D819D70}"/>
                  </a:ext>
                </a:extLst>
              </p:cNvPr>
              <p:cNvSpPr/>
              <p:nvPr/>
            </p:nvSpPr>
            <p:spPr>
              <a:xfrm>
                <a:off x="9739312" y="1878805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575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54" name="Freeform: Shape 153">
                <a:extLst>
                  <a:ext uri="{FF2B5EF4-FFF2-40B4-BE49-F238E27FC236}">
                    <a16:creationId xmlns:a16="http://schemas.microsoft.com/office/drawing/2014/main" id="{5E345BC3-A32A-4E84-A130-CE306E4F29C9}"/>
                  </a:ext>
                </a:extLst>
              </p:cNvPr>
              <p:cNvSpPr/>
              <p:nvPr/>
            </p:nvSpPr>
            <p:spPr>
              <a:xfrm>
                <a:off x="9466135" y="1969864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764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55" name="Freeform: Shape 154">
                <a:extLst>
                  <a:ext uri="{FF2B5EF4-FFF2-40B4-BE49-F238E27FC236}">
                    <a16:creationId xmlns:a16="http://schemas.microsoft.com/office/drawing/2014/main" id="{1FD72827-15F5-40B1-8DA0-557660674F2D}"/>
                  </a:ext>
                </a:extLst>
              </p:cNvPr>
              <p:cNvSpPr/>
              <p:nvPr/>
            </p:nvSpPr>
            <p:spPr>
              <a:xfrm>
                <a:off x="9557194" y="1969864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56" name="Freeform: Shape 155">
                <a:extLst>
                  <a:ext uri="{FF2B5EF4-FFF2-40B4-BE49-F238E27FC236}">
                    <a16:creationId xmlns:a16="http://schemas.microsoft.com/office/drawing/2014/main" id="{1ABAD226-C24C-408A-8AA1-3ED47DB8EE86}"/>
                  </a:ext>
                </a:extLst>
              </p:cNvPr>
              <p:cNvSpPr/>
              <p:nvPr/>
            </p:nvSpPr>
            <p:spPr>
              <a:xfrm>
                <a:off x="9648253" y="1969864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57" name="Freeform: Shape 156">
                <a:extLst>
                  <a:ext uri="{FF2B5EF4-FFF2-40B4-BE49-F238E27FC236}">
                    <a16:creationId xmlns:a16="http://schemas.microsoft.com/office/drawing/2014/main" id="{5885411E-7324-44E4-9B4F-EF2BB09CB9DA}"/>
                  </a:ext>
                </a:extLst>
              </p:cNvPr>
              <p:cNvSpPr/>
              <p:nvPr/>
            </p:nvSpPr>
            <p:spPr>
              <a:xfrm>
                <a:off x="9739312" y="1969864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575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58" name="Freeform: Shape 157">
                <a:extLst>
                  <a:ext uri="{FF2B5EF4-FFF2-40B4-BE49-F238E27FC236}">
                    <a16:creationId xmlns:a16="http://schemas.microsoft.com/office/drawing/2014/main" id="{F39C34E5-7754-4196-87D5-794E96B0B48C}"/>
                  </a:ext>
                </a:extLst>
              </p:cNvPr>
              <p:cNvSpPr/>
              <p:nvPr/>
            </p:nvSpPr>
            <p:spPr>
              <a:xfrm>
                <a:off x="9466135" y="2060923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764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59" name="Freeform: Shape 158">
                <a:extLst>
                  <a:ext uri="{FF2B5EF4-FFF2-40B4-BE49-F238E27FC236}">
                    <a16:creationId xmlns:a16="http://schemas.microsoft.com/office/drawing/2014/main" id="{9962B275-9560-459D-A037-54DED78185BB}"/>
                  </a:ext>
                </a:extLst>
              </p:cNvPr>
              <p:cNvSpPr/>
              <p:nvPr/>
            </p:nvSpPr>
            <p:spPr>
              <a:xfrm>
                <a:off x="9557194" y="2060923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60" name="Freeform: Shape 159">
                <a:extLst>
                  <a:ext uri="{FF2B5EF4-FFF2-40B4-BE49-F238E27FC236}">
                    <a16:creationId xmlns:a16="http://schemas.microsoft.com/office/drawing/2014/main" id="{E09A2D28-3B89-416E-9C91-5AF52609BA1D}"/>
                  </a:ext>
                </a:extLst>
              </p:cNvPr>
              <p:cNvSpPr/>
              <p:nvPr/>
            </p:nvSpPr>
            <p:spPr>
              <a:xfrm>
                <a:off x="9648253" y="2060923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61" name="Freeform: Shape 160">
                <a:extLst>
                  <a:ext uri="{FF2B5EF4-FFF2-40B4-BE49-F238E27FC236}">
                    <a16:creationId xmlns:a16="http://schemas.microsoft.com/office/drawing/2014/main" id="{F2B8D54B-4083-4011-BCBF-53FAA1A19EFB}"/>
                  </a:ext>
                </a:extLst>
              </p:cNvPr>
              <p:cNvSpPr/>
              <p:nvPr/>
            </p:nvSpPr>
            <p:spPr>
              <a:xfrm>
                <a:off x="9739312" y="2060923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575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62" name="Freeform: Shape 161">
                <a:extLst>
                  <a:ext uri="{FF2B5EF4-FFF2-40B4-BE49-F238E27FC236}">
                    <a16:creationId xmlns:a16="http://schemas.microsoft.com/office/drawing/2014/main" id="{AAC79872-243E-4ADF-AAFE-3A9C922AEB37}"/>
                  </a:ext>
                </a:extLst>
              </p:cNvPr>
              <p:cNvSpPr/>
              <p:nvPr/>
            </p:nvSpPr>
            <p:spPr>
              <a:xfrm>
                <a:off x="9466135" y="2151982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764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63" name="Freeform: Shape 162">
                <a:extLst>
                  <a:ext uri="{FF2B5EF4-FFF2-40B4-BE49-F238E27FC236}">
                    <a16:creationId xmlns:a16="http://schemas.microsoft.com/office/drawing/2014/main" id="{33C0EB34-EACA-4E15-B2F6-01D4A54C459D}"/>
                  </a:ext>
                </a:extLst>
              </p:cNvPr>
              <p:cNvSpPr/>
              <p:nvPr/>
            </p:nvSpPr>
            <p:spPr>
              <a:xfrm>
                <a:off x="9557194" y="2151982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64" name="Freeform: Shape 163">
                <a:extLst>
                  <a:ext uri="{FF2B5EF4-FFF2-40B4-BE49-F238E27FC236}">
                    <a16:creationId xmlns:a16="http://schemas.microsoft.com/office/drawing/2014/main" id="{E1C62A54-543B-424F-90FF-A82DE6BB7A9B}"/>
                  </a:ext>
                </a:extLst>
              </p:cNvPr>
              <p:cNvSpPr/>
              <p:nvPr/>
            </p:nvSpPr>
            <p:spPr>
              <a:xfrm>
                <a:off x="9648253" y="2151982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65" name="Freeform: Shape 164">
                <a:extLst>
                  <a:ext uri="{FF2B5EF4-FFF2-40B4-BE49-F238E27FC236}">
                    <a16:creationId xmlns:a16="http://schemas.microsoft.com/office/drawing/2014/main" id="{D7EC0F2B-3D83-47EF-9A0D-57117EBB68E0}"/>
                  </a:ext>
                </a:extLst>
              </p:cNvPr>
              <p:cNvSpPr/>
              <p:nvPr/>
            </p:nvSpPr>
            <p:spPr>
              <a:xfrm>
                <a:off x="9739312" y="2151982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575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66" name="Freeform: Shape 165">
                <a:extLst>
                  <a:ext uri="{FF2B5EF4-FFF2-40B4-BE49-F238E27FC236}">
                    <a16:creationId xmlns:a16="http://schemas.microsoft.com/office/drawing/2014/main" id="{E114E483-D15F-4DDB-807E-2C7EC63E956F}"/>
                  </a:ext>
                </a:extLst>
              </p:cNvPr>
              <p:cNvSpPr/>
              <p:nvPr/>
            </p:nvSpPr>
            <p:spPr>
              <a:xfrm>
                <a:off x="9466135" y="2243232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764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67" name="Freeform: Shape 166">
                <a:extLst>
                  <a:ext uri="{FF2B5EF4-FFF2-40B4-BE49-F238E27FC236}">
                    <a16:creationId xmlns:a16="http://schemas.microsoft.com/office/drawing/2014/main" id="{110143A7-3BB8-43CE-8D13-1167E8BFD6DB}"/>
                  </a:ext>
                </a:extLst>
              </p:cNvPr>
              <p:cNvSpPr/>
              <p:nvPr/>
            </p:nvSpPr>
            <p:spPr>
              <a:xfrm>
                <a:off x="9557194" y="2243232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68" name="Freeform: Shape 167">
                <a:extLst>
                  <a:ext uri="{FF2B5EF4-FFF2-40B4-BE49-F238E27FC236}">
                    <a16:creationId xmlns:a16="http://schemas.microsoft.com/office/drawing/2014/main" id="{1C38235E-0F74-4B5F-A5F2-9A8578123BCC}"/>
                  </a:ext>
                </a:extLst>
              </p:cNvPr>
              <p:cNvSpPr/>
              <p:nvPr/>
            </p:nvSpPr>
            <p:spPr>
              <a:xfrm>
                <a:off x="9648253" y="2243232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69" name="Freeform: Shape 168">
                <a:extLst>
                  <a:ext uri="{FF2B5EF4-FFF2-40B4-BE49-F238E27FC236}">
                    <a16:creationId xmlns:a16="http://schemas.microsoft.com/office/drawing/2014/main" id="{9A728E65-DC48-497A-A702-BE18CDC724AD}"/>
                  </a:ext>
                </a:extLst>
              </p:cNvPr>
              <p:cNvSpPr/>
              <p:nvPr/>
            </p:nvSpPr>
            <p:spPr>
              <a:xfrm>
                <a:off x="9739312" y="2243232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575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</p:grpSp>
      </p:grpSp>
      <p:cxnSp>
        <p:nvCxnSpPr>
          <p:cNvPr id="225" name="Straight Connector 224">
            <a:extLst>
              <a:ext uri="{FF2B5EF4-FFF2-40B4-BE49-F238E27FC236}">
                <a16:creationId xmlns:a16="http://schemas.microsoft.com/office/drawing/2014/main" id="{09164298-619F-41CB-B4AB-640088C0079B}"/>
              </a:ext>
            </a:extLst>
          </p:cNvPr>
          <p:cNvCxnSpPr/>
          <p:nvPr/>
        </p:nvCxnSpPr>
        <p:spPr>
          <a:xfrm>
            <a:off x="663201" y="1763815"/>
            <a:ext cx="935035" cy="0"/>
          </a:xfrm>
          <a:prstGeom prst="line">
            <a:avLst/>
          </a:prstGeom>
          <a:ln w="57150" cap="rnd">
            <a:solidFill>
              <a:srgbClr val="25D564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4" name="Group 146">
            <a:extLst>
              <a:ext uri="{FF2B5EF4-FFF2-40B4-BE49-F238E27FC236}">
                <a16:creationId xmlns:a16="http://schemas.microsoft.com/office/drawing/2014/main" id="{E4F23D8F-18AC-4B0B-B905-FF28DE905BC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110356" y="3698704"/>
            <a:ext cx="404127" cy="411961"/>
            <a:chOff x="1674" y="-91"/>
            <a:chExt cx="4385" cy="4470"/>
          </a:xfrm>
          <a:solidFill>
            <a:schemeClr val="bg1"/>
          </a:solidFill>
        </p:grpSpPr>
        <p:sp>
          <p:nvSpPr>
            <p:cNvPr id="226" name="Freeform 147">
              <a:extLst>
                <a:ext uri="{FF2B5EF4-FFF2-40B4-BE49-F238E27FC236}">
                  <a16:creationId xmlns:a16="http://schemas.microsoft.com/office/drawing/2014/main" id="{A669BA43-E61E-434D-8686-95CDFB5F848A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4" y="-6"/>
              <a:ext cx="1930" cy="1928"/>
            </a:xfrm>
            <a:custGeom>
              <a:avLst/>
              <a:gdLst>
                <a:gd name="T0" fmla="*/ 8 w 1017"/>
                <a:gd name="T1" fmla="*/ 212 h 1016"/>
                <a:gd name="T2" fmla="*/ 160 w 1017"/>
                <a:gd name="T3" fmla="*/ 477 h 1016"/>
                <a:gd name="T4" fmla="*/ 184 w 1017"/>
                <a:gd name="T5" fmla="*/ 495 h 1016"/>
                <a:gd name="T6" fmla="*/ 325 w 1017"/>
                <a:gd name="T7" fmla="*/ 531 h 1016"/>
                <a:gd name="T8" fmla="*/ 811 w 1017"/>
                <a:gd name="T9" fmla="*/ 1016 h 1016"/>
                <a:gd name="T10" fmla="*/ 865 w 1017"/>
                <a:gd name="T11" fmla="*/ 963 h 1016"/>
                <a:gd name="T12" fmla="*/ 371 w 1017"/>
                <a:gd name="T13" fmla="*/ 470 h 1016"/>
                <a:gd name="T14" fmla="*/ 354 w 1017"/>
                <a:gd name="T15" fmla="*/ 460 h 1016"/>
                <a:gd name="T16" fmla="*/ 218 w 1017"/>
                <a:gd name="T17" fmla="*/ 425 h 1016"/>
                <a:gd name="T18" fmla="*/ 88 w 1017"/>
                <a:gd name="T19" fmla="*/ 199 h 1016"/>
                <a:gd name="T20" fmla="*/ 199 w 1017"/>
                <a:gd name="T21" fmla="*/ 88 h 1016"/>
                <a:gd name="T22" fmla="*/ 426 w 1017"/>
                <a:gd name="T23" fmla="*/ 218 h 1016"/>
                <a:gd name="T24" fmla="*/ 460 w 1017"/>
                <a:gd name="T25" fmla="*/ 354 h 1016"/>
                <a:gd name="T26" fmla="*/ 470 w 1017"/>
                <a:gd name="T27" fmla="*/ 371 h 1016"/>
                <a:gd name="T28" fmla="*/ 963 w 1017"/>
                <a:gd name="T29" fmla="*/ 865 h 1016"/>
                <a:gd name="T30" fmla="*/ 1017 w 1017"/>
                <a:gd name="T31" fmla="*/ 811 h 1016"/>
                <a:gd name="T32" fmla="*/ 531 w 1017"/>
                <a:gd name="T33" fmla="*/ 325 h 1016"/>
                <a:gd name="T34" fmla="*/ 496 w 1017"/>
                <a:gd name="T35" fmla="*/ 184 h 1016"/>
                <a:gd name="T36" fmla="*/ 478 w 1017"/>
                <a:gd name="T37" fmla="*/ 160 h 1016"/>
                <a:gd name="T38" fmla="*/ 212 w 1017"/>
                <a:gd name="T39" fmla="*/ 8 h 1016"/>
                <a:gd name="T40" fmla="*/ 166 w 1017"/>
                <a:gd name="T41" fmla="*/ 14 h 1016"/>
                <a:gd name="T42" fmla="*/ 15 w 1017"/>
                <a:gd name="T43" fmla="*/ 166 h 1016"/>
                <a:gd name="T44" fmla="*/ 8 w 1017"/>
                <a:gd name="T45" fmla="*/ 212 h 1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17" h="1016">
                  <a:moveTo>
                    <a:pt x="8" y="212"/>
                  </a:moveTo>
                  <a:cubicBezTo>
                    <a:pt x="160" y="477"/>
                    <a:pt x="160" y="477"/>
                    <a:pt x="160" y="477"/>
                  </a:cubicBezTo>
                  <a:cubicBezTo>
                    <a:pt x="165" y="486"/>
                    <a:pt x="174" y="493"/>
                    <a:pt x="184" y="495"/>
                  </a:cubicBezTo>
                  <a:cubicBezTo>
                    <a:pt x="325" y="531"/>
                    <a:pt x="325" y="531"/>
                    <a:pt x="325" y="531"/>
                  </a:cubicBezTo>
                  <a:cubicBezTo>
                    <a:pt x="811" y="1016"/>
                    <a:pt x="811" y="1016"/>
                    <a:pt x="811" y="1016"/>
                  </a:cubicBezTo>
                  <a:cubicBezTo>
                    <a:pt x="865" y="963"/>
                    <a:pt x="865" y="963"/>
                    <a:pt x="865" y="963"/>
                  </a:cubicBezTo>
                  <a:cubicBezTo>
                    <a:pt x="371" y="470"/>
                    <a:pt x="371" y="470"/>
                    <a:pt x="371" y="470"/>
                  </a:cubicBezTo>
                  <a:cubicBezTo>
                    <a:pt x="367" y="465"/>
                    <a:pt x="360" y="461"/>
                    <a:pt x="354" y="460"/>
                  </a:cubicBezTo>
                  <a:cubicBezTo>
                    <a:pt x="218" y="425"/>
                    <a:pt x="218" y="425"/>
                    <a:pt x="218" y="425"/>
                  </a:cubicBezTo>
                  <a:cubicBezTo>
                    <a:pt x="88" y="199"/>
                    <a:pt x="88" y="199"/>
                    <a:pt x="88" y="199"/>
                  </a:cubicBezTo>
                  <a:cubicBezTo>
                    <a:pt x="199" y="88"/>
                    <a:pt x="199" y="88"/>
                    <a:pt x="199" y="88"/>
                  </a:cubicBezTo>
                  <a:cubicBezTo>
                    <a:pt x="426" y="218"/>
                    <a:pt x="426" y="218"/>
                    <a:pt x="426" y="218"/>
                  </a:cubicBezTo>
                  <a:cubicBezTo>
                    <a:pt x="460" y="354"/>
                    <a:pt x="460" y="354"/>
                    <a:pt x="460" y="354"/>
                  </a:cubicBezTo>
                  <a:cubicBezTo>
                    <a:pt x="461" y="360"/>
                    <a:pt x="465" y="367"/>
                    <a:pt x="470" y="371"/>
                  </a:cubicBezTo>
                  <a:cubicBezTo>
                    <a:pt x="963" y="865"/>
                    <a:pt x="963" y="865"/>
                    <a:pt x="963" y="865"/>
                  </a:cubicBezTo>
                  <a:cubicBezTo>
                    <a:pt x="1017" y="811"/>
                    <a:pt x="1017" y="811"/>
                    <a:pt x="1017" y="811"/>
                  </a:cubicBezTo>
                  <a:cubicBezTo>
                    <a:pt x="531" y="325"/>
                    <a:pt x="531" y="325"/>
                    <a:pt x="531" y="325"/>
                  </a:cubicBezTo>
                  <a:cubicBezTo>
                    <a:pt x="496" y="184"/>
                    <a:pt x="496" y="184"/>
                    <a:pt x="496" y="184"/>
                  </a:cubicBezTo>
                  <a:cubicBezTo>
                    <a:pt x="493" y="174"/>
                    <a:pt x="487" y="165"/>
                    <a:pt x="478" y="160"/>
                  </a:cubicBezTo>
                  <a:cubicBezTo>
                    <a:pt x="212" y="8"/>
                    <a:pt x="212" y="8"/>
                    <a:pt x="212" y="8"/>
                  </a:cubicBezTo>
                  <a:cubicBezTo>
                    <a:pt x="197" y="0"/>
                    <a:pt x="179" y="2"/>
                    <a:pt x="166" y="14"/>
                  </a:cubicBezTo>
                  <a:cubicBezTo>
                    <a:pt x="15" y="166"/>
                    <a:pt x="15" y="166"/>
                    <a:pt x="15" y="166"/>
                  </a:cubicBezTo>
                  <a:cubicBezTo>
                    <a:pt x="2" y="178"/>
                    <a:pt x="0" y="197"/>
                    <a:pt x="8" y="2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7" name="Freeform 148">
              <a:extLst>
                <a:ext uri="{FF2B5EF4-FFF2-40B4-BE49-F238E27FC236}">
                  <a16:creationId xmlns:a16="http://schemas.microsoft.com/office/drawing/2014/main" id="{71FBD3AA-51A6-4A96-86BD-2D7DDCED1837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7" y="1317"/>
              <a:ext cx="1686" cy="1686"/>
            </a:xfrm>
            <a:custGeom>
              <a:avLst/>
              <a:gdLst>
                <a:gd name="T0" fmla="*/ 1686 w 1686"/>
                <a:gd name="T1" fmla="*/ 102 h 1686"/>
                <a:gd name="T2" fmla="*/ 102 w 1686"/>
                <a:gd name="T3" fmla="*/ 1686 h 1686"/>
                <a:gd name="T4" fmla="*/ 0 w 1686"/>
                <a:gd name="T5" fmla="*/ 1584 h 1686"/>
                <a:gd name="T6" fmla="*/ 1584 w 1686"/>
                <a:gd name="T7" fmla="*/ 0 h 1686"/>
                <a:gd name="T8" fmla="*/ 1686 w 1686"/>
                <a:gd name="T9" fmla="*/ 102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86" h="1686">
                  <a:moveTo>
                    <a:pt x="1686" y="102"/>
                  </a:moveTo>
                  <a:lnTo>
                    <a:pt x="102" y="1686"/>
                  </a:lnTo>
                  <a:lnTo>
                    <a:pt x="0" y="1584"/>
                  </a:lnTo>
                  <a:lnTo>
                    <a:pt x="1584" y="0"/>
                  </a:lnTo>
                  <a:lnTo>
                    <a:pt x="1686" y="1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1" name="Freeform 149">
              <a:extLst>
                <a:ext uri="{FF2B5EF4-FFF2-40B4-BE49-F238E27FC236}">
                  <a16:creationId xmlns:a16="http://schemas.microsoft.com/office/drawing/2014/main" id="{DA8573B4-E36D-45F1-8C70-A3B8EA61BD9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37" y="3024"/>
              <a:ext cx="1015" cy="863"/>
            </a:xfrm>
            <a:custGeom>
              <a:avLst/>
              <a:gdLst>
                <a:gd name="T0" fmla="*/ 414 w 535"/>
                <a:gd name="T1" fmla="*/ 18 h 455"/>
                <a:gd name="T2" fmla="*/ 381 w 535"/>
                <a:gd name="T3" fmla="*/ 0 h 455"/>
                <a:gd name="T4" fmla="*/ 154 w 535"/>
                <a:gd name="T5" fmla="*/ 0 h 455"/>
                <a:gd name="T6" fmla="*/ 121 w 535"/>
                <a:gd name="T7" fmla="*/ 18 h 455"/>
                <a:gd name="T8" fmla="*/ 7 w 535"/>
                <a:gd name="T9" fmla="*/ 208 h 455"/>
                <a:gd name="T10" fmla="*/ 7 w 535"/>
                <a:gd name="T11" fmla="*/ 247 h 455"/>
                <a:gd name="T12" fmla="*/ 121 w 535"/>
                <a:gd name="T13" fmla="*/ 437 h 455"/>
                <a:gd name="T14" fmla="*/ 154 w 535"/>
                <a:gd name="T15" fmla="*/ 455 h 455"/>
                <a:gd name="T16" fmla="*/ 381 w 535"/>
                <a:gd name="T17" fmla="*/ 455 h 455"/>
                <a:gd name="T18" fmla="*/ 414 w 535"/>
                <a:gd name="T19" fmla="*/ 437 h 455"/>
                <a:gd name="T20" fmla="*/ 528 w 535"/>
                <a:gd name="T21" fmla="*/ 247 h 455"/>
                <a:gd name="T22" fmla="*/ 528 w 535"/>
                <a:gd name="T23" fmla="*/ 208 h 455"/>
                <a:gd name="T24" fmla="*/ 414 w 535"/>
                <a:gd name="T25" fmla="*/ 18 h 455"/>
                <a:gd name="T26" fmla="*/ 360 w 535"/>
                <a:gd name="T27" fmla="*/ 379 h 455"/>
                <a:gd name="T28" fmla="*/ 175 w 535"/>
                <a:gd name="T29" fmla="*/ 379 h 455"/>
                <a:gd name="T30" fmla="*/ 84 w 535"/>
                <a:gd name="T31" fmla="*/ 227 h 455"/>
                <a:gd name="T32" fmla="*/ 175 w 535"/>
                <a:gd name="T33" fmla="*/ 76 h 455"/>
                <a:gd name="T34" fmla="*/ 360 w 535"/>
                <a:gd name="T35" fmla="*/ 76 h 455"/>
                <a:gd name="T36" fmla="*/ 451 w 535"/>
                <a:gd name="T37" fmla="*/ 227 h 455"/>
                <a:gd name="T38" fmla="*/ 360 w 535"/>
                <a:gd name="T39" fmla="*/ 379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35" h="455">
                  <a:moveTo>
                    <a:pt x="414" y="18"/>
                  </a:moveTo>
                  <a:cubicBezTo>
                    <a:pt x="407" y="7"/>
                    <a:pt x="395" y="0"/>
                    <a:pt x="381" y="0"/>
                  </a:cubicBezTo>
                  <a:cubicBezTo>
                    <a:pt x="154" y="0"/>
                    <a:pt x="154" y="0"/>
                    <a:pt x="154" y="0"/>
                  </a:cubicBezTo>
                  <a:cubicBezTo>
                    <a:pt x="140" y="0"/>
                    <a:pt x="128" y="7"/>
                    <a:pt x="121" y="18"/>
                  </a:cubicBezTo>
                  <a:cubicBezTo>
                    <a:pt x="7" y="208"/>
                    <a:pt x="7" y="208"/>
                    <a:pt x="7" y="208"/>
                  </a:cubicBezTo>
                  <a:cubicBezTo>
                    <a:pt x="0" y="220"/>
                    <a:pt x="0" y="235"/>
                    <a:pt x="7" y="247"/>
                  </a:cubicBezTo>
                  <a:cubicBezTo>
                    <a:pt x="121" y="437"/>
                    <a:pt x="121" y="437"/>
                    <a:pt x="121" y="437"/>
                  </a:cubicBezTo>
                  <a:cubicBezTo>
                    <a:pt x="128" y="448"/>
                    <a:pt x="140" y="455"/>
                    <a:pt x="154" y="455"/>
                  </a:cubicBezTo>
                  <a:cubicBezTo>
                    <a:pt x="381" y="455"/>
                    <a:pt x="381" y="455"/>
                    <a:pt x="381" y="455"/>
                  </a:cubicBezTo>
                  <a:cubicBezTo>
                    <a:pt x="395" y="455"/>
                    <a:pt x="407" y="448"/>
                    <a:pt x="414" y="437"/>
                  </a:cubicBezTo>
                  <a:cubicBezTo>
                    <a:pt x="528" y="247"/>
                    <a:pt x="528" y="247"/>
                    <a:pt x="528" y="247"/>
                  </a:cubicBezTo>
                  <a:cubicBezTo>
                    <a:pt x="535" y="235"/>
                    <a:pt x="535" y="220"/>
                    <a:pt x="528" y="208"/>
                  </a:cubicBezTo>
                  <a:lnTo>
                    <a:pt x="414" y="18"/>
                  </a:lnTo>
                  <a:close/>
                  <a:moveTo>
                    <a:pt x="360" y="379"/>
                  </a:moveTo>
                  <a:cubicBezTo>
                    <a:pt x="175" y="379"/>
                    <a:pt x="175" y="379"/>
                    <a:pt x="175" y="379"/>
                  </a:cubicBezTo>
                  <a:cubicBezTo>
                    <a:pt x="84" y="227"/>
                    <a:pt x="84" y="227"/>
                    <a:pt x="84" y="227"/>
                  </a:cubicBezTo>
                  <a:cubicBezTo>
                    <a:pt x="175" y="76"/>
                    <a:pt x="175" y="76"/>
                    <a:pt x="175" y="76"/>
                  </a:cubicBezTo>
                  <a:cubicBezTo>
                    <a:pt x="360" y="76"/>
                    <a:pt x="360" y="76"/>
                    <a:pt x="360" y="76"/>
                  </a:cubicBezTo>
                  <a:cubicBezTo>
                    <a:pt x="451" y="227"/>
                    <a:pt x="451" y="227"/>
                    <a:pt x="451" y="227"/>
                  </a:cubicBezTo>
                  <a:lnTo>
                    <a:pt x="360" y="3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2" name="Freeform 150">
              <a:extLst>
                <a:ext uri="{FF2B5EF4-FFF2-40B4-BE49-F238E27FC236}">
                  <a16:creationId xmlns:a16="http://schemas.microsoft.com/office/drawing/2014/main" id="{D281D1D3-3AC1-49B2-950C-D352852F192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80" y="-91"/>
              <a:ext cx="4379" cy="4470"/>
            </a:xfrm>
            <a:custGeom>
              <a:avLst/>
              <a:gdLst>
                <a:gd name="T0" fmla="*/ 2277 w 2308"/>
                <a:gd name="T1" fmla="*/ 507 h 2356"/>
                <a:gd name="T2" fmla="*/ 2217 w 2308"/>
                <a:gd name="T3" fmla="*/ 366 h 2356"/>
                <a:gd name="T4" fmla="*/ 1963 w 2308"/>
                <a:gd name="T5" fmla="*/ 612 h 2356"/>
                <a:gd name="T6" fmla="*/ 1713 w 2308"/>
                <a:gd name="T7" fmla="*/ 362 h 2356"/>
                <a:gd name="T8" fmla="*/ 1949 w 2308"/>
                <a:gd name="T9" fmla="*/ 72 h 2356"/>
                <a:gd name="T10" fmla="*/ 1380 w 2308"/>
                <a:gd name="T11" fmla="*/ 391 h 2356"/>
                <a:gd name="T12" fmla="*/ 1375 w 2308"/>
                <a:gd name="T13" fmla="*/ 592 h 2356"/>
                <a:gd name="T14" fmla="*/ 456 w 2308"/>
                <a:gd name="T15" fmla="*/ 1414 h 2356"/>
                <a:gd name="T16" fmla="*/ 456 w 2308"/>
                <a:gd name="T17" fmla="*/ 2325 h 2356"/>
                <a:gd name="T18" fmla="*/ 902 w 2308"/>
                <a:gd name="T19" fmla="*/ 1781 h 2356"/>
                <a:gd name="T20" fmla="*/ 1188 w 2308"/>
                <a:gd name="T21" fmla="*/ 1669 h 2356"/>
                <a:gd name="T22" fmla="*/ 1260 w 2308"/>
                <a:gd name="T23" fmla="*/ 1650 h 2356"/>
                <a:gd name="T24" fmla="*/ 1321 w 2308"/>
                <a:gd name="T25" fmla="*/ 1710 h 2356"/>
                <a:gd name="T26" fmla="*/ 1301 w 2308"/>
                <a:gd name="T27" fmla="*/ 1729 h 2356"/>
                <a:gd name="T28" fmla="*/ 1754 w 2308"/>
                <a:gd name="T29" fmla="*/ 2235 h 2356"/>
                <a:gd name="T30" fmla="*/ 2189 w 2308"/>
                <a:gd name="T31" fmla="*/ 1804 h 2356"/>
                <a:gd name="T32" fmla="*/ 1735 w 2308"/>
                <a:gd name="T33" fmla="*/ 1349 h 2356"/>
                <a:gd name="T34" fmla="*/ 1662 w 2308"/>
                <a:gd name="T35" fmla="*/ 1368 h 2356"/>
                <a:gd name="T36" fmla="*/ 1602 w 2308"/>
                <a:gd name="T37" fmla="*/ 1308 h 2356"/>
                <a:gd name="T38" fmla="*/ 1621 w 2308"/>
                <a:gd name="T39" fmla="*/ 1289 h 2356"/>
                <a:gd name="T40" fmla="*/ 1534 w 2308"/>
                <a:gd name="T41" fmla="*/ 1148 h 2356"/>
                <a:gd name="T42" fmla="*/ 1822 w 2308"/>
                <a:gd name="T43" fmla="*/ 959 h 2356"/>
                <a:gd name="T44" fmla="*/ 1890 w 2308"/>
                <a:gd name="T45" fmla="*/ 2234 h 2356"/>
                <a:gd name="T46" fmla="*/ 2052 w 2308"/>
                <a:gd name="T47" fmla="*/ 2234 h 2356"/>
                <a:gd name="T48" fmla="*/ 1541 w 2308"/>
                <a:gd name="T49" fmla="*/ 1263 h 2356"/>
                <a:gd name="T50" fmla="*/ 1708 w 2308"/>
                <a:gd name="T51" fmla="*/ 1429 h 2356"/>
                <a:gd name="T52" fmla="*/ 2147 w 2308"/>
                <a:gd name="T53" fmla="*/ 1870 h 2356"/>
                <a:gd name="T54" fmla="*/ 1808 w 2308"/>
                <a:gd name="T55" fmla="*/ 2181 h 2356"/>
                <a:gd name="T56" fmla="*/ 1367 w 2308"/>
                <a:gd name="T57" fmla="*/ 1588 h 2356"/>
                <a:gd name="T58" fmla="*/ 1154 w 2308"/>
                <a:gd name="T59" fmla="*/ 1528 h 2356"/>
                <a:gd name="T60" fmla="*/ 1541 w 2308"/>
                <a:gd name="T61" fmla="*/ 1263 h 2356"/>
                <a:gd name="T62" fmla="*/ 833 w 2308"/>
                <a:gd name="T63" fmla="*/ 1742 h 2356"/>
                <a:gd name="T64" fmla="*/ 547 w 2308"/>
                <a:gd name="T65" fmla="*/ 2242 h 2356"/>
                <a:gd name="T66" fmla="*/ 359 w 2308"/>
                <a:gd name="T67" fmla="*/ 1502 h 2356"/>
                <a:gd name="T68" fmla="*/ 583 w 2308"/>
                <a:gd name="T69" fmla="*/ 1492 h 2356"/>
                <a:gd name="T70" fmla="*/ 1454 w 2308"/>
                <a:gd name="T71" fmla="*/ 595 h 2356"/>
                <a:gd name="T72" fmla="*/ 1843 w 2308"/>
                <a:gd name="T73" fmla="*/ 125 h 2356"/>
                <a:gd name="T74" fmla="*/ 1634 w 2308"/>
                <a:gd name="T75" fmla="*/ 364 h 2356"/>
                <a:gd name="T76" fmla="*/ 1734 w 2308"/>
                <a:gd name="T77" fmla="*/ 615 h 2356"/>
                <a:gd name="T78" fmla="*/ 2000 w 2308"/>
                <a:gd name="T79" fmla="*/ 682 h 2356"/>
                <a:gd name="T80" fmla="*/ 2201 w 2308"/>
                <a:gd name="T81" fmla="*/ 503 h 2356"/>
                <a:gd name="T82" fmla="*/ 1730 w 2308"/>
                <a:gd name="T83" fmla="*/ 871 h 2356"/>
                <a:gd name="T84" fmla="*/ 1694 w 2308"/>
                <a:gd name="T85" fmla="*/ 881 h 2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308" h="2356">
                  <a:moveTo>
                    <a:pt x="1822" y="959"/>
                  </a:moveTo>
                  <a:cubicBezTo>
                    <a:pt x="2072" y="960"/>
                    <a:pt x="2276" y="757"/>
                    <a:pt x="2277" y="507"/>
                  </a:cubicBezTo>
                  <a:cubicBezTo>
                    <a:pt x="2277" y="468"/>
                    <a:pt x="2272" y="430"/>
                    <a:pt x="2263" y="393"/>
                  </a:cubicBezTo>
                  <a:cubicBezTo>
                    <a:pt x="2258" y="373"/>
                    <a:pt x="2237" y="361"/>
                    <a:pt x="2217" y="366"/>
                  </a:cubicBezTo>
                  <a:cubicBezTo>
                    <a:pt x="2210" y="367"/>
                    <a:pt x="2204" y="371"/>
                    <a:pt x="2199" y="376"/>
                  </a:cubicBezTo>
                  <a:cubicBezTo>
                    <a:pt x="1963" y="612"/>
                    <a:pt x="1963" y="612"/>
                    <a:pt x="1963" y="612"/>
                  </a:cubicBezTo>
                  <a:cubicBezTo>
                    <a:pt x="1776" y="549"/>
                    <a:pt x="1776" y="549"/>
                    <a:pt x="1776" y="549"/>
                  </a:cubicBezTo>
                  <a:cubicBezTo>
                    <a:pt x="1713" y="362"/>
                    <a:pt x="1713" y="362"/>
                    <a:pt x="1713" y="362"/>
                  </a:cubicBezTo>
                  <a:cubicBezTo>
                    <a:pt x="1949" y="126"/>
                    <a:pt x="1949" y="126"/>
                    <a:pt x="1949" y="126"/>
                  </a:cubicBezTo>
                  <a:cubicBezTo>
                    <a:pt x="1964" y="111"/>
                    <a:pt x="1964" y="87"/>
                    <a:pt x="1949" y="72"/>
                  </a:cubicBezTo>
                  <a:cubicBezTo>
                    <a:pt x="1945" y="67"/>
                    <a:pt x="1938" y="64"/>
                    <a:pt x="1932" y="62"/>
                  </a:cubicBezTo>
                  <a:cubicBezTo>
                    <a:pt x="1689" y="0"/>
                    <a:pt x="1442" y="148"/>
                    <a:pt x="1380" y="391"/>
                  </a:cubicBezTo>
                  <a:cubicBezTo>
                    <a:pt x="1371" y="427"/>
                    <a:pt x="1366" y="465"/>
                    <a:pt x="1366" y="503"/>
                  </a:cubicBezTo>
                  <a:cubicBezTo>
                    <a:pt x="1366" y="533"/>
                    <a:pt x="1369" y="563"/>
                    <a:pt x="1375" y="592"/>
                  </a:cubicBezTo>
                  <a:cubicBezTo>
                    <a:pt x="544" y="1423"/>
                    <a:pt x="544" y="1423"/>
                    <a:pt x="544" y="1423"/>
                  </a:cubicBezTo>
                  <a:cubicBezTo>
                    <a:pt x="515" y="1417"/>
                    <a:pt x="485" y="1414"/>
                    <a:pt x="456" y="1414"/>
                  </a:cubicBezTo>
                  <a:cubicBezTo>
                    <a:pt x="204" y="1414"/>
                    <a:pt x="0" y="1618"/>
                    <a:pt x="0" y="1869"/>
                  </a:cubicBezTo>
                  <a:cubicBezTo>
                    <a:pt x="0" y="2121"/>
                    <a:pt x="204" y="2325"/>
                    <a:pt x="456" y="2325"/>
                  </a:cubicBezTo>
                  <a:cubicBezTo>
                    <a:pt x="707" y="2325"/>
                    <a:pt x="911" y="2121"/>
                    <a:pt x="911" y="1869"/>
                  </a:cubicBezTo>
                  <a:cubicBezTo>
                    <a:pt x="911" y="1840"/>
                    <a:pt x="908" y="1810"/>
                    <a:pt x="902" y="1781"/>
                  </a:cubicBezTo>
                  <a:cubicBezTo>
                    <a:pt x="1101" y="1582"/>
                    <a:pt x="1101" y="1582"/>
                    <a:pt x="1101" y="1582"/>
                  </a:cubicBezTo>
                  <a:cubicBezTo>
                    <a:pt x="1188" y="1669"/>
                    <a:pt x="1188" y="1669"/>
                    <a:pt x="1188" y="1669"/>
                  </a:cubicBezTo>
                  <a:cubicBezTo>
                    <a:pt x="1202" y="1683"/>
                    <a:pt x="1226" y="1683"/>
                    <a:pt x="1241" y="1669"/>
                  </a:cubicBezTo>
                  <a:cubicBezTo>
                    <a:pt x="1260" y="1650"/>
                    <a:pt x="1260" y="1650"/>
                    <a:pt x="1260" y="1650"/>
                  </a:cubicBezTo>
                  <a:cubicBezTo>
                    <a:pt x="1277" y="1633"/>
                    <a:pt x="1304" y="1633"/>
                    <a:pt x="1320" y="1650"/>
                  </a:cubicBezTo>
                  <a:cubicBezTo>
                    <a:pt x="1337" y="1666"/>
                    <a:pt x="1337" y="1693"/>
                    <a:pt x="1321" y="1710"/>
                  </a:cubicBezTo>
                  <a:cubicBezTo>
                    <a:pt x="1320" y="1710"/>
                    <a:pt x="1320" y="1710"/>
                    <a:pt x="1320" y="1710"/>
                  </a:cubicBezTo>
                  <a:cubicBezTo>
                    <a:pt x="1301" y="1729"/>
                    <a:pt x="1301" y="1729"/>
                    <a:pt x="1301" y="1729"/>
                  </a:cubicBezTo>
                  <a:cubicBezTo>
                    <a:pt x="1287" y="1744"/>
                    <a:pt x="1287" y="1768"/>
                    <a:pt x="1301" y="1782"/>
                  </a:cubicBezTo>
                  <a:cubicBezTo>
                    <a:pt x="1754" y="2235"/>
                    <a:pt x="1754" y="2235"/>
                    <a:pt x="1754" y="2235"/>
                  </a:cubicBezTo>
                  <a:cubicBezTo>
                    <a:pt x="1873" y="2355"/>
                    <a:pt x="2067" y="2356"/>
                    <a:pt x="2187" y="2237"/>
                  </a:cubicBezTo>
                  <a:cubicBezTo>
                    <a:pt x="2307" y="2118"/>
                    <a:pt x="2308" y="1924"/>
                    <a:pt x="2189" y="1804"/>
                  </a:cubicBezTo>
                  <a:cubicBezTo>
                    <a:pt x="2189" y="1803"/>
                    <a:pt x="2188" y="1803"/>
                    <a:pt x="2187" y="1802"/>
                  </a:cubicBezTo>
                  <a:cubicBezTo>
                    <a:pt x="1735" y="1349"/>
                    <a:pt x="1735" y="1349"/>
                    <a:pt x="1735" y="1349"/>
                  </a:cubicBezTo>
                  <a:cubicBezTo>
                    <a:pt x="1720" y="1335"/>
                    <a:pt x="1696" y="1335"/>
                    <a:pt x="1681" y="1349"/>
                  </a:cubicBezTo>
                  <a:cubicBezTo>
                    <a:pt x="1662" y="1368"/>
                    <a:pt x="1662" y="1368"/>
                    <a:pt x="1662" y="1368"/>
                  </a:cubicBezTo>
                  <a:cubicBezTo>
                    <a:pt x="1645" y="1385"/>
                    <a:pt x="1618" y="1385"/>
                    <a:pt x="1602" y="1368"/>
                  </a:cubicBezTo>
                  <a:cubicBezTo>
                    <a:pt x="1585" y="1352"/>
                    <a:pt x="1585" y="1325"/>
                    <a:pt x="1602" y="1308"/>
                  </a:cubicBezTo>
                  <a:cubicBezTo>
                    <a:pt x="1602" y="1308"/>
                    <a:pt x="1602" y="1308"/>
                    <a:pt x="1602" y="1308"/>
                  </a:cubicBezTo>
                  <a:cubicBezTo>
                    <a:pt x="1621" y="1289"/>
                    <a:pt x="1621" y="1289"/>
                    <a:pt x="1621" y="1289"/>
                  </a:cubicBezTo>
                  <a:cubicBezTo>
                    <a:pt x="1636" y="1274"/>
                    <a:pt x="1636" y="1250"/>
                    <a:pt x="1621" y="1236"/>
                  </a:cubicBezTo>
                  <a:cubicBezTo>
                    <a:pt x="1534" y="1148"/>
                    <a:pt x="1534" y="1148"/>
                    <a:pt x="1534" y="1148"/>
                  </a:cubicBezTo>
                  <a:cubicBezTo>
                    <a:pt x="1733" y="950"/>
                    <a:pt x="1733" y="950"/>
                    <a:pt x="1733" y="950"/>
                  </a:cubicBezTo>
                  <a:cubicBezTo>
                    <a:pt x="1762" y="956"/>
                    <a:pt x="1792" y="959"/>
                    <a:pt x="1822" y="959"/>
                  </a:cubicBezTo>
                  <a:close/>
                  <a:moveTo>
                    <a:pt x="1971" y="2249"/>
                  </a:moveTo>
                  <a:cubicBezTo>
                    <a:pt x="1943" y="2249"/>
                    <a:pt x="1916" y="2244"/>
                    <a:pt x="1890" y="2234"/>
                  </a:cubicBezTo>
                  <a:cubicBezTo>
                    <a:pt x="2186" y="1938"/>
                    <a:pt x="2186" y="1938"/>
                    <a:pt x="2186" y="1938"/>
                  </a:cubicBezTo>
                  <a:cubicBezTo>
                    <a:pt x="2231" y="2057"/>
                    <a:pt x="2171" y="2189"/>
                    <a:pt x="2052" y="2234"/>
                  </a:cubicBezTo>
                  <a:cubicBezTo>
                    <a:pt x="2026" y="2244"/>
                    <a:pt x="1998" y="2249"/>
                    <a:pt x="1971" y="2249"/>
                  </a:cubicBezTo>
                  <a:close/>
                  <a:moveTo>
                    <a:pt x="1541" y="1263"/>
                  </a:moveTo>
                  <a:cubicBezTo>
                    <a:pt x="1499" y="1313"/>
                    <a:pt x="1505" y="1388"/>
                    <a:pt x="1555" y="1430"/>
                  </a:cubicBezTo>
                  <a:cubicBezTo>
                    <a:pt x="1600" y="1466"/>
                    <a:pt x="1664" y="1466"/>
                    <a:pt x="1708" y="1429"/>
                  </a:cubicBezTo>
                  <a:cubicBezTo>
                    <a:pt x="2134" y="1856"/>
                    <a:pt x="2134" y="1856"/>
                    <a:pt x="2134" y="1856"/>
                  </a:cubicBezTo>
                  <a:cubicBezTo>
                    <a:pt x="2138" y="1860"/>
                    <a:pt x="2143" y="1865"/>
                    <a:pt x="2147" y="1870"/>
                  </a:cubicBezTo>
                  <a:cubicBezTo>
                    <a:pt x="1822" y="2195"/>
                    <a:pt x="1822" y="2195"/>
                    <a:pt x="1822" y="2195"/>
                  </a:cubicBezTo>
                  <a:cubicBezTo>
                    <a:pt x="1817" y="2190"/>
                    <a:pt x="1812" y="2186"/>
                    <a:pt x="1808" y="2181"/>
                  </a:cubicBezTo>
                  <a:cubicBezTo>
                    <a:pt x="1382" y="1755"/>
                    <a:pt x="1382" y="1755"/>
                    <a:pt x="1382" y="1755"/>
                  </a:cubicBezTo>
                  <a:cubicBezTo>
                    <a:pt x="1424" y="1705"/>
                    <a:pt x="1417" y="1630"/>
                    <a:pt x="1367" y="1588"/>
                  </a:cubicBezTo>
                  <a:cubicBezTo>
                    <a:pt x="1323" y="1551"/>
                    <a:pt x="1259" y="1552"/>
                    <a:pt x="1215" y="1589"/>
                  </a:cubicBezTo>
                  <a:cubicBezTo>
                    <a:pt x="1154" y="1528"/>
                    <a:pt x="1154" y="1528"/>
                    <a:pt x="1154" y="1528"/>
                  </a:cubicBezTo>
                  <a:cubicBezTo>
                    <a:pt x="1480" y="1202"/>
                    <a:pt x="1480" y="1202"/>
                    <a:pt x="1480" y="1202"/>
                  </a:cubicBezTo>
                  <a:lnTo>
                    <a:pt x="1541" y="1263"/>
                  </a:lnTo>
                  <a:close/>
                  <a:moveTo>
                    <a:pt x="1694" y="881"/>
                  </a:moveTo>
                  <a:cubicBezTo>
                    <a:pt x="833" y="1742"/>
                    <a:pt x="833" y="1742"/>
                    <a:pt x="833" y="1742"/>
                  </a:cubicBezTo>
                  <a:cubicBezTo>
                    <a:pt x="824" y="1751"/>
                    <a:pt x="820" y="1765"/>
                    <a:pt x="823" y="1778"/>
                  </a:cubicBezTo>
                  <a:cubicBezTo>
                    <a:pt x="875" y="1982"/>
                    <a:pt x="752" y="2190"/>
                    <a:pt x="547" y="2242"/>
                  </a:cubicBezTo>
                  <a:cubicBezTo>
                    <a:pt x="343" y="2294"/>
                    <a:pt x="135" y="2171"/>
                    <a:pt x="83" y="1966"/>
                  </a:cubicBezTo>
                  <a:cubicBezTo>
                    <a:pt x="31" y="1762"/>
                    <a:pt x="154" y="1554"/>
                    <a:pt x="359" y="1502"/>
                  </a:cubicBezTo>
                  <a:cubicBezTo>
                    <a:pt x="421" y="1486"/>
                    <a:pt x="485" y="1486"/>
                    <a:pt x="547" y="1502"/>
                  </a:cubicBezTo>
                  <a:cubicBezTo>
                    <a:pt x="560" y="1505"/>
                    <a:pt x="574" y="1501"/>
                    <a:pt x="583" y="1492"/>
                  </a:cubicBezTo>
                  <a:cubicBezTo>
                    <a:pt x="1444" y="631"/>
                    <a:pt x="1444" y="631"/>
                    <a:pt x="1444" y="631"/>
                  </a:cubicBezTo>
                  <a:cubicBezTo>
                    <a:pt x="1453" y="622"/>
                    <a:pt x="1457" y="608"/>
                    <a:pt x="1454" y="595"/>
                  </a:cubicBezTo>
                  <a:cubicBezTo>
                    <a:pt x="1402" y="393"/>
                    <a:pt x="1524" y="187"/>
                    <a:pt x="1726" y="136"/>
                  </a:cubicBezTo>
                  <a:cubicBezTo>
                    <a:pt x="1764" y="126"/>
                    <a:pt x="1804" y="122"/>
                    <a:pt x="1843" y="125"/>
                  </a:cubicBezTo>
                  <a:cubicBezTo>
                    <a:pt x="1643" y="325"/>
                    <a:pt x="1643" y="325"/>
                    <a:pt x="1643" y="325"/>
                  </a:cubicBezTo>
                  <a:cubicBezTo>
                    <a:pt x="1633" y="335"/>
                    <a:pt x="1629" y="350"/>
                    <a:pt x="1634" y="364"/>
                  </a:cubicBezTo>
                  <a:cubicBezTo>
                    <a:pt x="1710" y="591"/>
                    <a:pt x="1710" y="591"/>
                    <a:pt x="1710" y="591"/>
                  </a:cubicBezTo>
                  <a:cubicBezTo>
                    <a:pt x="1713" y="603"/>
                    <a:pt x="1722" y="612"/>
                    <a:pt x="1734" y="615"/>
                  </a:cubicBezTo>
                  <a:cubicBezTo>
                    <a:pt x="1961" y="691"/>
                    <a:pt x="1961" y="691"/>
                    <a:pt x="1961" y="691"/>
                  </a:cubicBezTo>
                  <a:cubicBezTo>
                    <a:pt x="1975" y="696"/>
                    <a:pt x="1990" y="692"/>
                    <a:pt x="2000" y="682"/>
                  </a:cubicBezTo>
                  <a:cubicBezTo>
                    <a:pt x="2200" y="482"/>
                    <a:pt x="2200" y="482"/>
                    <a:pt x="2200" y="482"/>
                  </a:cubicBezTo>
                  <a:cubicBezTo>
                    <a:pt x="2201" y="489"/>
                    <a:pt x="2201" y="496"/>
                    <a:pt x="2201" y="503"/>
                  </a:cubicBezTo>
                  <a:cubicBezTo>
                    <a:pt x="2202" y="712"/>
                    <a:pt x="2034" y="882"/>
                    <a:pt x="1825" y="883"/>
                  </a:cubicBezTo>
                  <a:cubicBezTo>
                    <a:pt x="1793" y="883"/>
                    <a:pt x="1761" y="879"/>
                    <a:pt x="1730" y="871"/>
                  </a:cubicBezTo>
                  <a:cubicBezTo>
                    <a:pt x="1717" y="868"/>
                    <a:pt x="1703" y="872"/>
                    <a:pt x="1694" y="881"/>
                  </a:cubicBezTo>
                  <a:cubicBezTo>
                    <a:pt x="1694" y="881"/>
                    <a:pt x="1694" y="881"/>
                    <a:pt x="1694" y="8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3" name="Freeform 151">
              <a:extLst>
                <a:ext uri="{FF2B5EF4-FFF2-40B4-BE49-F238E27FC236}">
                  <a16:creationId xmlns:a16="http://schemas.microsoft.com/office/drawing/2014/main" id="{C4039E80-A701-4C73-8C4C-9DCD865BE964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1" y="2901"/>
              <a:ext cx="821" cy="821"/>
            </a:xfrm>
            <a:custGeom>
              <a:avLst/>
              <a:gdLst>
                <a:gd name="T0" fmla="*/ 821 w 821"/>
                <a:gd name="T1" fmla="*/ 719 h 821"/>
                <a:gd name="T2" fmla="*/ 721 w 821"/>
                <a:gd name="T3" fmla="*/ 821 h 821"/>
                <a:gd name="T4" fmla="*/ 0 w 821"/>
                <a:gd name="T5" fmla="*/ 102 h 821"/>
                <a:gd name="T6" fmla="*/ 102 w 821"/>
                <a:gd name="T7" fmla="*/ 0 h 821"/>
                <a:gd name="T8" fmla="*/ 821 w 821"/>
                <a:gd name="T9" fmla="*/ 719 h 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1" h="821">
                  <a:moveTo>
                    <a:pt x="821" y="719"/>
                  </a:moveTo>
                  <a:lnTo>
                    <a:pt x="721" y="821"/>
                  </a:lnTo>
                  <a:lnTo>
                    <a:pt x="0" y="102"/>
                  </a:lnTo>
                  <a:lnTo>
                    <a:pt x="102" y="0"/>
                  </a:lnTo>
                  <a:lnTo>
                    <a:pt x="821" y="7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34" name="Group 233">
            <a:extLst>
              <a:ext uri="{FF2B5EF4-FFF2-40B4-BE49-F238E27FC236}">
                <a16:creationId xmlns:a16="http://schemas.microsoft.com/office/drawing/2014/main" id="{B6BDC74A-117C-4B1A-89F2-D130CF0B0908}"/>
              </a:ext>
            </a:extLst>
          </p:cNvPr>
          <p:cNvGrpSpPr/>
          <p:nvPr/>
        </p:nvGrpSpPr>
        <p:grpSpPr>
          <a:xfrm>
            <a:off x="6067818" y="2892757"/>
            <a:ext cx="489202" cy="448032"/>
            <a:chOff x="3343751" y="1594074"/>
            <a:chExt cx="538122" cy="492835"/>
          </a:xfrm>
          <a:solidFill>
            <a:schemeClr val="bg1"/>
          </a:solidFill>
        </p:grpSpPr>
        <p:grpSp>
          <p:nvGrpSpPr>
            <p:cNvPr id="235" name="Group 234">
              <a:extLst>
                <a:ext uri="{FF2B5EF4-FFF2-40B4-BE49-F238E27FC236}">
                  <a16:creationId xmlns:a16="http://schemas.microsoft.com/office/drawing/2014/main" id="{5EA7E11E-0A3F-4E25-AE22-15B9892E435D}"/>
                </a:ext>
              </a:extLst>
            </p:cNvPr>
            <p:cNvGrpSpPr/>
            <p:nvPr/>
          </p:nvGrpSpPr>
          <p:grpSpPr>
            <a:xfrm>
              <a:off x="3589037" y="1943115"/>
              <a:ext cx="55563" cy="105648"/>
              <a:chOff x="3532194" y="1738458"/>
              <a:chExt cx="55563" cy="79375"/>
            </a:xfrm>
            <a:grpFill/>
          </p:grpSpPr>
          <p:sp>
            <p:nvSpPr>
              <p:cNvPr id="256" name="Freeform 56">
                <a:extLst>
                  <a:ext uri="{FF2B5EF4-FFF2-40B4-BE49-F238E27FC236}">
                    <a16:creationId xmlns:a16="http://schemas.microsoft.com/office/drawing/2014/main" id="{1AA52DD9-0042-4EED-8471-504E365616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32194" y="1738458"/>
                <a:ext cx="55563" cy="15875"/>
              </a:xfrm>
              <a:custGeom>
                <a:avLst/>
                <a:gdLst>
                  <a:gd name="T0" fmla="*/ 192 w 224"/>
                  <a:gd name="T1" fmla="*/ 0 h 64"/>
                  <a:gd name="T2" fmla="*/ 32 w 224"/>
                  <a:gd name="T3" fmla="*/ 0 h 64"/>
                  <a:gd name="T4" fmla="*/ 0 w 224"/>
                  <a:gd name="T5" fmla="*/ 32 h 64"/>
                  <a:gd name="T6" fmla="*/ 32 w 224"/>
                  <a:gd name="T7" fmla="*/ 64 h 64"/>
                  <a:gd name="T8" fmla="*/ 192 w 224"/>
                  <a:gd name="T9" fmla="*/ 64 h 64"/>
                  <a:gd name="T10" fmla="*/ 224 w 224"/>
                  <a:gd name="T11" fmla="*/ 32 h 64"/>
                  <a:gd name="T12" fmla="*/ 192 w 224"/>
                  <a:gd name="T13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4" h="64">
                    <a:moveTo>
                      <a:pt x="192" y="0"/>
                    </a:moveTo>
                    <a:cubicBezTo>
                      <a:pt x="32" y="0"/>
                      <a:pt x="32" y="0"/>
                      <a:pt x="32" y="0"/>
                    </a:cubicBezTo>
                    <a:cubicBezTo>
                      <a:pt x="14" y="0"/>
                      <a:pt x="0" y="14"/>
                      <a:pt x="0" y="32"/>
                    </a:cubicBezTo>
                    <a:cubicBezTo>
                      <a:pt x="0" y="50"/>
                      <a:pt x="14" y="64"/>
                      <a:pt x="32" y="64"/>
                    </a:cubicBezTo>
                    <a:cubicBezTo>
                      <a:pt x="192" y="64"/>
                      <a:pt x="192" y="64"/>
                      <a:pt x="192" y="64"/>
                    </a:cubicBezTo>
                    <a:cubicBezTo>
                      <a:pt x="210" y="64"/>
                      <a:pt x="224" y="50"/>
                      <a:pt x="224" y="32"/>
                    </a:cubicBezTo>
                    <a:cubicBezTo>
                      <a:pt x="224" y="14"/>
                      <a:pt x="210" y="0"/>
                      <a:pt x="19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7" name="Freeform 63">
                <a:extLst>
                  <a:ext uri="{FF2B5EF4-FFF2-40B4-BE49-F238E27FC236}">
                    <a16:creationId xmlns:a16="http://schemas.microsoft.com/office/drawing/2014/main" id="{27BF44CD-D0EF-4C74-8A2A-E6E08ADD01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32194" y="1770208"/>
                <a:ext cx="55563" cy="15875"/>
              </a:xfrm>
              <a:custGeom>
                <a:avLst/>
                <a:gdLst>
                  <a:gd name="T0" fmla="*/ 192 w 224"/>
                  <a:gd name="T1" fmla="*/ 0 h 64"/>
                  <a:gd name="T2" fmla="*/ 32 w 224"/>
                  <a:gd name="T3" fmla="*/ 0 h 64"/>
                  <a:gd name="T4" fmla="*/ 0 w 224"/>
                  <a:gd name="T5" fmla="*/ 32 h 64"/>
                  <a:gd name="T6" fmla="*/ 32 w 224"/>
                  <a:gd name="T7" fmla="*/ 64 h 64"/>
                  <a:gd name="T8" fmla="*/ 192 w 224"/>
                  <a:gd name="T9" fmla="*/ 64 h 64"/>
                  <a:gd name="T10" fmla="*/ 224 w 224"/>
                  <a:gd name="T11" fmla="*/ 32 h 64"/>
                  <a:gd name="T12" fmla="*/ 192 w 224"/>
                  <a:gd name="T13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4" h="64">
                    <a:moveTo>
                      <a:pt x="192" y="0"/>
                    </a:moveTo>
                    <a:cubicBezTo>
                      <a:pt x="32" y="0"/>
                      <a:pt x="32" y="0"/>
                      <a:pt x="32" y="0"/>
                    </a:cubicBezTo>
                    <a:cubicBezTo>
                      <a:pt x="14" y="0"/>
                      <a:pt x="0" y="14"/>
                      <a:pt x="0" y="32"/>
                    </a:cubicBezTo>
                    <a:cubicBezTo>
                      <a:pt x="0" y="50"/>
                      <a:pt x="14" y="64"/>
                      <a:pt x="32" y="64"/>
                    </a:cubicBezTo>
                    <a:cubicBezTo>
                      <a:pt x="192" y="64"/>
                      <a:pt x="192" y="64"/>
                      <a:pt x="192" y="64"/>
                    </a:cubicBezTo>
                    <a:cubicBezTo>
                      <a:pt x="210" y="64"/>
                      <a:pt x="224" y="50"/>
                      <a:pt x="224" y="32"/>
                    </a:cubicBezTo>
                    <a:cubicBezTo>
                      <a:pt x="224" y="14"/>
                      <a:pt x="210" y="0"/>
                      <a:pt x="19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8" name="Freeform 64">
                <a:extLst>
                  <a:ext uri="{FF2B5EF4-FFF2-40B4-BE49-F238E27FC236}">
                    <a16:creationId xmlns:a16="http://schemas.microsoft.com/office/drawing/2014/main" id="{B75280BB-0BD7-4AF0-AA9F-4A711479F1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32194" y="1801958"/>
                <a:ext cx="55563" cy="15875"/>
              </a:xfrm>
              <a:custGeom>
                <a:avLst/>
                <a:gdLst>
                  <a:gd name="T0" fmla="*/ 192 w 224"/>
                  <a:gd name="T1" fmla="*/ 0 h 64"/>
                  <a:gd name="T2" fmla="*/ 32 w 224"/>
                  <a:gd name="T3" fmla="*/ 0 h 64"/>
                  <a:gd name="T4" fmla="*/ 0 w 224"/>
                  <a:gd name="T5" fmla="*/ 32 h 64"/>
                  <a:gd name="T6" fmla="*/ 32 w 224"/>
                  <a:gd name="T7" fmla="*/ 64 h 64"/>
                  <a:gd name="T8" fmla="*/ 192 w 224"/>
                  <a:gd name="T9" fmla="*/ 64 h 64"/>
                  <a:gd name="T10" fmla="*/ 224 w 224"/>
                  <a:gd name="T11" fmla="*/ 32 h 64"/>
                  <a:gd name="T12" fmla="*/ 192 w 224"/>
                  <a:gd name="T13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4" h="64">
                    <a:moveTo>
                      <a:pt x="192" y="0"/>
                    </a:moveTo>
                    <a:cubicBezTo>
                      <a:pt x="32" y="0"/>
                      <a:pt x="32" y="0"/>
                      <a:pt x="32" y="0"/>
                    </a:cubicBezTo>
                    <a:cubicBezTo>
                      <a:pt x="14" y="0"/>
                      <a:pt x="0" y="14"/>
                      <a:pt x="0" y="32"/>
                    </a:cubicBezTo>
                    <a:cubicBezTo>
                      <a:pt x="0" y="50"/>
                      <a:pt x="14" y="64"/>
                      <a:pt x="32" y="64"/>
                    </a:cubicBezTo>
                    <a:cubicBezTo>
                      <a:pt x="192" y="64"/>
                      <a:pt x="192" y="64"/>
                      <a:pt x="192" y="64"/>
                    </a:cubicBezTo>
                    <a:cubicBezTo>
                      <a:pt x="210" y="64"/>
                      <a:pt x="224" y="50"/>
                      <a:pt x="224" y="32"/>
                    </a:cubicBezTo>
                    <a:cubicBezTo>
                      <a:pt x="224" y="14"/>
                      <a:pt x="210" y="0"/>
                      <a:pt x="19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236" name="Group 235">
              <a:extLst>
                <a:ext uri="{FF2B5EF4-FFF2-40B4-BE49-F238E27FC236}">
                  <a16:creationId xmlns:a16="http://schemas.microsoft.com/office/drawing/2014/main" id="{CDDBA0A9-F8F3-4F5D-8E97-55E9D9EFA293}"/>
                </a:ext>
              </a:extLst>
            </p:cNvPr>
            <p:cNvGrpSpPr/>
            <p:nvPr/>
          </p:nvGrpSpPr>
          <p:grpSpPr>
            <a:xfrm>
              <a:off x="3386673" y="1811761"/>
              <a:ext cx="128000" cy="142608"/>
              <a:chOff x="3603631" y="1738458"/>
              <a:chExt cx="125413" cy="79375"/>
            </a:xfrm>
            <a:grpFill/>
          </p:grpSpPr>
          <p:sp>
            <p:nvSpPr>
              <p:cNvPr id="250" name="Freeform 58">
                <a:extLst>
                  <a:ext uri="{FF2B5EF4-FFF2-40B4-BE49-F238E27FC236}">
                    <a16:creationId xmlns:a16="http://schemas.microsoft.com/office/drawing/2014/main" id="{2223D5B4-6A10-416D-9778-259EE64EDC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03631" y="1738458"/>
                <a:ext cx="53975" cy="15875"/>
              </a:xfrm>
              <a:custGeom>
                <a:avLst/>
                <a:gdLst>
                  <a:gd name="T0" fmla="*/ 192 w 224"/>
                  <a:gd name="T1" fmla="*/ 0 h 64"/>
                  <a:gd name="T2" fmla="*/ 32 w 224"/>
                  <a:gd name="T3" fmla="*/ 0 h 64"/>
                  <a:gd name="T4" fmla="*/ 0 w 224"/>
                  <a:gd name="T5" fmla="*/ 32 h 64"/>
                  <a:gd name="T6" fmla="*/ 32 w 224"/>
                  <a:gd name="T7" fmla="*/ 64 h 64"/>
                  <a:gd name="T8" fmla="*/ 192 w 224"/>
                  <a:gd name="T9" fmla="*/ 64 h 64"/>
                  <a:gd name="T10" fmla="*/ 224 w 224"/>
                  <a:gd name="T11" fmla="*/ 32 h 64"/>
                  <a:gd name="T12" fmla="*/ 192 w 224"/>
                  <a:gd name="T13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4" h="64">
                    <a:moveTo>
                      <a:pt x="192" y="0"/>
                    </a:moveTo>
                    <a:cubicBezTo>
                      <a:pt x="32" y="0"/>
                      <a:pt x="32" y="0"/>
                      <a:pt x="32" y="0"/>
                    </a:cubicBezTo>
                    <a:cubicBezTo>
                      <a:pt x="14" y="0"/>
                      <a:pt x="0" y="14"/>
                      <a:pt x="0" y="32"/>
                    </a:cubicBezTo>
                    <a:cubicBezTo>
                      <a:pt x="0" y="50"/>
                      <a:pt x="14" y="64"/>
                      <a:pt x="32" y="64"/>
                    </a:cubicBezTo>
                    <a:cubicBezTo>
                      <a:pt x="192" y="64"/>
                      <a:pt x="192" y="64"/>
                      <a:pt x="192" y="64"/>
                    </a:cubicBezTo>
                    <a:cubicBezTo>
                      <a:pt x="210" y="64"/>
                      <a:pt x="224" y="50"/>
                      <a:pt x="224" y="32"/>
                    </a:cubicBezTo>
                    <a:cubicBezTo>
                      <a:pt x="224" y="14"/>
                      <a:pt x="210" y="0"/>
                      <a:pt x="19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1" name="Freeform 60">
                <a:extLst>
                  <a:ext uri="{FF2B5EF4-FFF2-40B4-BE49-F238E27FC236}">
                    <a16:creationId xmlns:a16="http://schemas.microsoft.com/office/drawing/2014/main" id="{1B234B2A-BEDD-4BD3-973C-DCFB484D95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73481" y="1738458"/>
                <a:ext cx="55563" cy="15875"/>
              </a:xfrm>
              <a:custGeom>
                <a:avLst/>
                <a:gdLst>
                  <a:gd name="T0" fmla="*/ 32 w 224"/>
                  <a:gd name="T1" fmla="*/ 64 h 64"/>
                  <a:gd name="T2" fmla="*/ 192 w 224"/>
                  <a:gd name="T3" fmla="*/ 64 h 64"/>
                  <a:gd name="T4" fmla="*/ 224 w 224"/>
                  <a:gd name="T5" fmla="*/ 32 h 64"/>
                  <a:gd name="T6" fmla="*/ 192 w 224"/>
                  <a:gd name="T7" fmla="*/ 0 h 64"/>
                  <a:gd name="T8" fmla="*/ 32 w 224"/>
                  <a:gd name="T9" fmla="*/ 0 h 64"/>
                  <a:gd name="T10" fmla="*/ 0 w 224"/>
                  <a:gd name="T11" fmla="*/ 32 h 64"/>
                  <a:gd name="T12" fmla="*/ 32 w 224"/>
                  <a:gd name="T13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4" h="64">
                    <a:moveTo>
                      <a:pt x="32" y="64"/>
                    </a:moveTo>
                    <a:cubicBezTo>
                      <a:pt x="192" y="64"/>
                      <a:pt x="192" y="64"/>
                      <a:pt x="192" y="64"/>
                    </a:cubicBezTo>
                    <a:cubicBezTo>
                      <a:pt x="210" y="64"/>
                      <a:pt x="224" y="50"/>
                      <a:pt x="224" y="32"/>
                    </a:cubicBezTo>
                    <a:cubicBezTo>
                      <a:pt x="224" y="14"/>
                      <a:pt x="210" y="0"/>
                      <a:pt x="192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14" y="0"/>
                      <a:pt x="0" y="14"/>
                      <a:pt x="0" y="32"/>
                    </a:cubicBezTo>
                    <a:cubicBezTo>
                      <a:pt x="0" y="50"/>
                      <a:pt x="14" y="64"/>
                      <a:pt x="32" y="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2" name="Freeform 65">
                <a:extLst>
                  <a:ext uri="{FF2B5EF4-FFF2-40B4-BE49-F238E27FC236}">
                    <a16:creationId xmlns:a16="http://schemas.microsoft.com/office/drawing/2014/main" id="{269BFA0C-47EF-4EB0-BF69-3C3010BE03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03631" y="1770208"/>
                <a:ext cx="53975" cy="15875"/>
              </a:xfrm>
              <a:custGeom>
                <a:avLst/>
                <a:gdLst>
                  <a:gd name="T0" fmla="*/ 192 w 224"/>
                  <a:gd name="T1" fmla="*/ 0 h 64"/>
                  <a:gd name="T2" fmla="*/ 32 w 224"/>
                  <a:gd name="T3" fmla="*/ 0 h 64"/>
                  <a:gd name="T4" fmla="*/ 0 w 224"/>
                  <a:gd name="T5" fmla="*/ 32 h 64"/>
                  <a:gd name="T6" fmla="*/ 32 w 224"/>
                  <a:gd name="T7" fmla="*/ 64 h 64"/>
                  <a:gd name="T8" fmla="*/ 192 w 224"/>
                  <a:gd name="T9" fmla="*/ 64 h 64"/>
                  <a:gd name="T10" fmla="*/ 224 w 224"/>
                  <a:gd name="T11" fmla="*/ 32 h 64"/>
                  <a:gd name="T12" fmla="*/ 192 w 224"/>
                  <a:gd name="T13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4" h="64">
                    <a:moveTo>
                      <a:pt x="192" y="0"/>
                    </a:moveTo>
                    <a:cubicBezTo>
                      <a:pt x="32" y="0"/>
                      <a:pt x="32" y="0"/>
                      <a:pt x="32" y="0"/>
                    </a:cubicBezTo>
                    <a:cubicBezTo>
                      <a:pt x="14" y="0"/>
                      <a:pt x="0" y="14"/>
                      <a:pt x="0" y="32"/>
                    </a:cubicBezTo>
                    <a:cubicBezTo>
                      <a:pt x="0" y="50"/>
                      <a:pt x="14" y="64"/>
                      <a:pt x="32" y="64"/>
                    </a:cubicBezTo>
                    <a:cubicBezTo>
                      <a:pt x="192" y="64"/>
                      <a:pt x="192" y="64"/>
                      <a:pt x="192" y="64"/>
                    </a:cubicBezTo>
                    <a:cubicBezTo>
                      <a:pt x="210" y="64"/>
                      <a:pt x="224" y="50"/>
                      <a:pt x="224" y="32"/>
                    </a:cubicBezTo>
                    <a:cubicBezTo>
                      <a:pt x="224" y="14"/>
                      <a:pt x="210" y="0"/>
                      <a:pt x="19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3" name="Freeform 66">
                <a:extLst>
                  <a:ext uri="{FF2B5EF4-FFF2-40B4-BE49-F238E27FC236}">
                    <a16:creationId xmlns:a16="http://schemas.microsoft.com/office/drawing/2014/main" id="{489F098F-EB5B-4DD2-B207-50A1A1F091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03631" y="1801958"/>
                <a:ext cx="53975" cy="15875"/>
              </a:xfrm>
              <a:custGeom>
                <a:avLst/>
                <a:gdLst>
                  <a:gd name="T0" fmla="*/ 192 w 224"/>
                  <a:gd name="T1" fmla="*/ 0 h 64"/>
                  <a:gd name="T2" fmla="*/ 32 w 224"/>
                  <a:gd name="T3" fmla="*/ 0 h 64"/>
                  <a:gd name="T4" fmla="*/ 0 w 224"/>
                  <a:gd name="T5" fmla="*/ 32 h 64"/>
                  <a:gd name="T6" fmla="*/ 32 w 224"/>
                  <a:gd name="T7" fmla="*/ 64 h 64"/>
                  <a:gd name="T8" fmla="*/ 192 w 224"/>
                  <a:gd name="T9" fmla="*/ 64 h 64"/>
                  <a:gd name="T10" fmla="*/ 224 w 224"/>
                  <a:gd name="T11" fmla="*/ 32 h 64"/>
                  <a:gd name="T12" fmla="*/ 192 w 224"/>
                  <a:gd name="T13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4" h="64">
                    <a:moveTo>
                      <a:pt x="192" y="0"/>
                    </a:moveTo>
                    <a:cubicBezTo>
                      <a:pt x="32" y="0"/>
                      <a:pt x="32" y="0"/>
                      <a:pt x="32" y="0"/>
                    </a:cubicBezTo>
                    <a:cubicBezTo>
                      <a:pt x="14" y="0"/>
                      <a:pt x="0" y="14"/>
                      <a:pt x="0" y="32"/>
                    </a:cubicBezTo>
                    <a:cubicBezTo>
                      <a:pt x="0" y="50"/>
                      <a:pt x="14" y="64"/>
                      <a:pt x="32" y="64"/>
                    </a:cubicBezTo>
                    <a:cubicBezTo>
                      <a:pt x="192" y="64"/>
                      <a:pt x="192" y="64"/>
                      <a:pt x="192" y="64"/>
                    </a:cubicBezTo>
                    <a:cubicBezTo>
                      <a:pt x="210" y="64"/>
                      <a:pt x="224" y="50"/>
                      <a:pt x="224" y="32"/>
                    </a:cubicBezTo>
                    <a:cubicBezTo>
                      <a:pt x="224" y="14"/>
                      <a:pt x="210" y="0"/>
                      <a:pt x="19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4" name="Freeform 67">
                <a:extLst>
                  <a:ext uri="{FF2B5EF4-FFF2-40B4-BE49-F238E27FC236}">
                    <a16:creationId xmlns:a16="http://schemas.microsoft.com/office/drawing/2014/main" id="{0109BF07-434A-4268-A2F8-6BAFF8C5ED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73481" y="1770208"/>
                <a:ext cx="55563" cy="15875"/>
              </a:xfrm>
              <a:custGeom>
                <a:avLst/>
                <a:gdLst>
                  <a:gd name="T0" fmla="*/ 32 w 224"/>
                  <a:gd name="T1" fmla="*/ 64 h 64"/>
                  <a:gd name="T2" fmla="*/ 192 w 224"/>
                  <a:gd name="T3" fmla="*/ 64 h 64"/>
                  <a:gd name="T4" fmla="*/ 224 w 224"/>
                  <a:gd name="T5" fmla="*/ 32 h 64"/>
                  <a:gd name="T6" fmla="*/ 192 w 224"/>
                  <a:gd name="T7" fmla="*/ 0 h 64"/>
                  <a:gd name="T8" fmla="*/ 32 w 224"/>
                  <a:gd name="T9" fmla="*/ 0 h 64"/>
                  <a:gd name="T10" fmla="*/ 0 w 224"/>
                  <a:gd name="T11" fmla="*/ 32 h 64"/>
                  <a:gd name="T12" fmla="*/ 32 w 224"/>
                  <a:gd name="T13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4" h="64">
                    <a:moveTo>
                      <a:pt x="32" y="64"/>
                    </a:moveTo>
                    <a:cubicBezTo>
                      <a:pt x="192" y="64"/>
                      <a:pt x="192" y="64"/>
                      <a:pt x="192" y="64"/>
                    </a:cubicBezTo>
                    <a:cubicBezTo>
                      <a:pt x="210" y="64"/>
                      <a:pt x="224" y="50"/>
                      <a:pt x="224" y="32"/>
                    </a:cubicBezTo>
                    <a:cubicBezTo>
                      <a:pt x="224" y="14"/>
                      <a:pt x="210" y="0"/>
                      <a:pt x="192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14" y="0"/>
                      <a:pt x="0" y="14"/>
                      <a:pt x="0" y="32"/>
                    </a:cubicBezTo>
                    <a:cubicBezTo>
                      <a:pt x="0" y="50"/>
                      <a:pt x="14" y="64"/>
                      <a:pt x="32" y="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5" name="Freeform 68">
                <a:extLst>
                  <a:ext uri="{FF2B5EF4-FFF2-40B4-BE49-F238E27FC236}">
                    <a16:creationId xmlns:a16="http://schemas.microsoft.com/office/drawing/2014/main" id="{610A85F3-9521-414E-BFCC-E83119AB95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73481" y="1801958"/>
                <a:ext cx="55563" cy="15875"/>
              </a:xfrm>
              <a:custGeom>
                <a:avLst/>
                <a:gdLst>
                  <a:gd name="T0" fmla="*/ 32 w 224"/>
                  <a:gd name="T1" fmla="*/ 64 h 64"/>
                  <a:gd name="T2" fmla="*/ 192 w 224"/>
                  <a:gd name="T3" fmla="*/ 64 h 64"/>
                  <a:gd name="T4" fmla="*/ 224 w 224"/>
                  <a:gd name="T5" fmla="*/ 32 h 64"/>
                  <a:gd name="T6" fmla="*/ 192 w 224"/>
                  <a:gd name="T7" fmla="*/ 0 h 64"/>
                  <a:gd name="T8" fmla="*/ 32 w 224"/>
                  <a:gd name="T9" fmla="*/ 0 h 64"/>
                  <a:gd name="T10" fmla="*/ 0 w 224"/>
                  <a:gd name="T11" fmla="*/ 32 h 64"/>
                  <a:gd name="T12" fmla="*/ 32 w 224"/>
                  <a:gd name="T13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4" h="64">
                    <a:moveTo>
                      <a:pt x="32" y="64"/>
                    </a:moveTo>
                    <a:cubicBezTo>
                      <a:pt x="192" y="64"/>
                      <a:pt x="192" y="64"/>
                      <a:pt x="192" y="64"/>
                    </a:cubicBezTo>
                    <a:cubicBezTo>
                      <a:pt x="210" y="64"/>
                      <a:pt x="224" y="50"/>
                      <a:pt x="224" y="32"/>
                    </a:cubicBezTo>
                    <a:cubicBezTo>
                      <a:pt x="224" y="14"/>
                      <a:pt x="210" y="0"/>
                      <a:pt x="192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14" y="0"/>
                      <a:pt x="0" y="14"/>
                      <a:pt x="0" y="32"/>
                    </a:cubicBezTo>
                    <a:cubicBezTo>
                      <a:pt x="0" y="50"/>
                      <a:pt x="14" y="64"/>
                      <a:pt x="32" y="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237" name="Group 236">
              <a:extLst>
                <a:ext uri="{FF2B5EF4-FFF2-40B4-BE49-F238E27FC236}">
                  <a16:creationId xmlns:a16="http://schemas.microsoft.com/office/drawing/2014/main" id="{3C8ED1A5-CD00-4C67-BEBA-2CD14C975D75}"/>
                </a:ext>
              </a:extLst>
            </p:cNvPr>
            <p:cNvGrpSpPr/>
            <p:nvPr/>
          </p:nvGrpSpPr>
          <p:grpSpPr>
            <a:xfrm flipH="1">
              <a:off x="3396198" y="1594074"/>
              <a:ext cx="485675" cy="119280"/>
              <a:chOff x="3376192" y="5009962"/>
              <a:chExt cx="485675" cy="119280"/>
            </a:xfrm>
            <a:grpFill/>
          </p:grpSpPr>
          <p:sp>
            <p:nvSpPr>
              <p:cNvPr id="245" name="Freeform 301">
                <a:extLst>
                  <a:ext uri="{FF2B5EF4-FFF2-40B4-BE49-F238E27FC236}">
                    <a16:creationId xmlns:a16="http://schemas.microsoft.com/office/drawing/2014/main" id="{AE991038-EC4F-4E6D-A1A3-9A34CA63D0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59697" y="5061047"/>
                <a:ext cx="102170" cy="68195"/>
              </a:xfrm>
              <a:custGeom>
                <a:avLst/>
                <a:gdLst>
                  <a:gd name="T0" fmla="*/ 0 w 384"/>
                  <a:gd name="T1" fmla="*/ 64 h 256"/>
                  <a:gd name="T2" fmla="*/ 288 w 384"/>
                  <a:gd name="T3" fmla="*/ 64 h 256"/>
                  <a:gd name="T4" fmla="*/ 320 w 384"/>
                  <a:gd name="T5" fmla="*/ 96 h 256"/>
                  <a:gd name="T6" fmla="*/ 288 w 384"/>
                  <a:gd name="T7" fmla="*/ 128 h 256"/>
                  <a:gd name="T8" fmla="*/ 224 w 384"/>
                  <a:gd name="T9" fmla="*/ 128 h 256"/>
                  <a:gd name="T10" fmla="*/ 128 w 384"/>
                  <a:gd name="T11" fmla="*/ 224 h 256"/>
                  <a:gd name="T12" fmla="*/ 128 w 384"/>
                  <a:gd name="T13" fmla="*/ 256 h 256"/>
                  <a:gd name="T14" fmla="*/ 192 w 384"/>
                  <a:gd name="T15" fmla="*/ 256 h 256"/>
                  <a:gd name="T16" fmla="*/ 192 w 384"/>
                  <a:gd name="T17" fmla="*/ 224 h 256"/>
                  <a:gd name="T18" fmla="*/ 224 w 384"/>
                  <a:gd name="T19" fmla="*/ 192 h 256"/>
                  <a:gd name="T20" fmla="*/ 288 w 384"/>
                  <a:gd name="T21" fmla="*/ 192 h 256"/>
                  <a:gd name="T22" fmla="*/ 384 w 384"/>
                  <a:gd name="T23" fmla="*/ 96 h 256"/>
                  <a:gd name="T24" fmla="*/ 288 w 384"/>
                  <a:gd name="T25" fmla="*/ 0 h 256"/>
                  <a:gd name="T26" fmla="*/ 0 w 384"/>
                  <a:gd name="T27" fmla="*/ 0 h 256"/>
                  <a:gd name="T28" fmla="*/ 0 w 384"/>
                  <a:gd name="T29" fmla="*/ 64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84" h="256">
                    <a:moveTo>
                      <a:pt x="0" y="64"/>
                    </a:moveTo>
                    <a:cubicBezTo>
                      <a:pt x="288" y="64"/>
                      <a:pt x="288" y="64"/>
                      <a:pt x="288" y="64"/>
                    </a:cubicBezTo>
                    <a:cubicBezTo>
                      <a:pt x="306" y="64"/>
                      <a:pt x="320" y="78"/>
                      <a:pt x="320" y="96"/>
                    </a:cubicBezTo>
                    <a:cubicBezTo>
                      <a:pt x="320" y="114"/>
                      <a:pt x="306" y="128"/>
                      <a:pt x="288" y="128"/>
                    </a:cubicBezTo>
                    <a:cubicBezTo>
                      <a:pt x="224" y="128"/>
                      <a:pt x="224" y="128"/>
                      <a:pt x="224" y="128"/>
                    </a:cubicBezTo>
                    <a:cubicBezTo>
                      <a:pt x="171" y="128"/>
                      <a:pt x="128" y="171"/>
                      <a:pt x="128" y="224"/>
                    </a:cubicBezTo>
                    <a:cubicBezTo>
                      <a:pt x="128" y="256"/>
                      <a:pt x="128" y="256"/>
                      <a:pt x="128" y="256"/>
                    </a:cubicBezTo>
                    <a:cubicBezTo>
                      <a:pt x="192" y="256"/>
                      <a:pt x="192" y="256"/>
                      <a:pt x="192" y="256"/>
                    </a:cubicBezTo>
                    <a:cubicBezTo>
                      <a:pt x="192" y="224"/>
                      <a:pt x="192" y="224"/>
                      <a:pt x="192" y="224"/>
                    </a:cubicBezTo>
                    <a:cubicBezTo>
                      <a:pt x="192" y="206"/>
                      <a:pt x="206" y="192"/>
                      <a:pt x="224" y="192"/>
                    </a:cubicBezTo>
                    <a:cubicBezTo>
                      <a:pt x="288" y="192"/>
                      <a:pt x="288" y="192"/>
                      <a:pt x="288" y="192"/>
                    </a:cubicBezTo>
                    <a:cubicBezTo>
                      <a:pt x="341" y="192"/>
                      <a:pt x="384" y="149"/>
                      <a:pt x="384" y="96"/>
                    </a:cubicBezTo>
                    <a:cubicBezTo>
                      <a:pt x="384" y="43"/>
                      <a:pt x="341" y="0"/>
                      <a:pt x="288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6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6" name="Freeform 302">
                <a:extLst>
                  <a:ext uri="{FF2B5EF4-FFF2-40B4-BE49-F238E27FC236}">
                    <a16:creationId xmlns:a16="http://schemas.microsoft.com/office/drawing/2014/main" id="{DD50FB2A-C959-4BB1-B465-37C1382FC4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1502" y="5026950"/>
                <a:ext cx="102170" cy="102292"/>
              </a:xfrm>
              <a:custGeom>
                <a:avLst/>
                <a:gdLst>
                  <a:gd name="T0" fmla="*/ 160 w 384"/>
                  <a:gd name="T1" fmla="*/ 320 h 384"/>
                  <a:gd name="T2" fmla="*/ 224 w 384"/>
                  <a:gd name="T3" fmla="*/ 320 h 384"/>
                  <a:gd name="T4" fmla="*/ 256 w 384"/>
                  <a:gd name="T5" fmla="*/ 352 h 384"/>
                  <a:gd name="T6" fmla="*/ 256 w 384"/>
                  <a:gd name="T7" fmla="*/ 384 h 384"/>
                  <a:gd name="T8" fmla="*/ 320 w 384"/>
                  <a:gd name="T9" fmla="*/ 384 h 384"/>
                  <a:gd name="T10" fmla="*/ 320 w 384"/>
                  <a:gd name="T11" fmla="*/ 352 h 384"/>
                  <a:gd name="T12" fmla="*/ 224 w 384"/>
                  <a:gd name="T13" fmla="*/ 256 h 384"/>
                  <a:gd name="T14" fmla="*/ 160 w 384"/>
                  <a:gd name="T15" fmla="*/ 256 h 384"/>
                  <a:gd name="T16" fmla="*/ 64 w 384"/>
                  <a:gd name="T17" fmla="*/ 160 h 384"/>
                  <a:gd name="T18" fmla="*/ 160 w 384"/>
                  <a:gd name="T19" fmla="*/ 64 h 384"/>
                  <a:gd name="T20" fmla="*/ 384 w 384"/>
                  <a:gd name="T21" fmla="*/ 64 h 384"/>
                  <a:gd name="T22" fmla="*/ 384 w 384"/>
                  <a:gd name="T23" fmla="*/ 0 h 384"/>
                  <a:gd name="T24" fmla="*/ 160 w 384"/>
                  <a:gd name="T25" fmla="*/ 0 h 384"/>
                  <a:gd name="T26" fmla="*/ 0 w 384"/>
                  <a:gd name="T27" fmla="*/ 160 h 384"/>
                  <a:gd name="T28" fmla="*/ 160 w 384"/>
                  <a:gd name="T29" fmla="*/ 320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84" h="384">
                    <a:moveTo>
                      <a:pt x="160" y="320"/>
                    </a:moveTo>
                    <a:cubicBezTo>
                      <a:pt x="224" y="320"/>
                      <a:pt x="224" y="320"/>
                      <a:pt x="224" y="320"/>
                    </a:cubicBezTo>
                    <a:cubicBezTo>
                      <a:pt x="242" y="320"/>
                      <a:pt x="256" y="334"/>
                      <a:pt x="256" y="352"/>
                    </a:cubicBezTo>
                    <a:cubicBezTo>
                      <a:pt x="256" y="384"/>
                      <a:pt x="256" y="384"/>
                      <a:pt x="256" y="384"/>
                    </a:cubicBezTo>
                    <a:cubicBezTo>
                      <a:pt x="320" y="384"/>
                      <a:pt x="320" y="384"/>
                      <a:pt x="320" y="384"/>
                    </a:cubicBezTo>
                    <a:cubicBezTo>
                      <a:pt x="320" y="352"/>
                      <a:pt x="320" y="352"/>
                      <a:pt x="320" y="352"/>
                    </a:cubicBezTo>
                    <a:cubicBezTo>
                      <a:pt x="320" y="299"/>
                      <a:pt x="277" y="256"/>
                      <a:pt x="224" y="256"/>
                    </a:cubicBezTo>
                    <a:cubicBezTo>
                      <a:pt x="160" y="256"/>
                      <a:pt x="160" y="256"/>
                      <a:pt x="160" y="256"/>
                    </a:cubicBezTo>
                    <a:cubicBezTo>
                      <a:pt x="107" y="256"/>
                      <a:pt x="64" y="213"/>
                      <a:pt x="64" y="160"/>
                    </a:cubicBezTo>
                    <a:cubicBezTo>
                      <a:pt x="64" y="107"/>
                      <a:pt x="107" y="64"/>
                      <a:pt x="160" y="64"/>
                    </a:cubicBezTo>
                    <a:cubicBezTo>
                      <a:pt x="384" y="64"/>
                      <a:pt x="384" y="64"/>
                      <a:pt x="384" y="64"/>
                    </a:cubicBezTo>
                    <a:cubicBezTo>
                      <a:pt x="384" y="0"/>
                      <a:pt x="384" y="0"/>
                      <a:pt x="384" y="0"/>
                    </a:cubicBezTo>
                    <a:cubicBezTo>
                      <a:pt x="160" y="0"/>
                      <a:pt x="160" y="0"/>
                      <a:pt x="160" y="0"/>
                    </a:cubicBezTo>
                    <a:cubicBezTo>
                      <a:pt x="72" y="0"/>
                      <a:pt x="0" y="72"/>
                      <a:pt x="0" y="160"/>
                    </a:cubicBezTo>
                    <a:cubicBezTo>
                      <a:pt x="0" y="248"/>
                      <a:pt x="72" y="320"/>
                      <a:pt x="160" y="3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7" name="Rectangle 303">
                <a:extLst>
                  <a:ext uri="{FF2B5EF4-FFF2-40B4-BE49-F238E27FC236}">
                    <a16:creationId xmlns:a16="http://schemas.microsoft.com/office/drawing/2014/main" id="{BEAFE1DB-7243-445D-B5B0-8284319667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10782" y="5026950"/>
                <a:ext cx="16988" cy="1711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8" name="Freeform 304">
                <a:extLst>
                  <a:ext uri="{FF2B5EF4-FFF2-40B4-BE49-F238E27FC236}">
                    <a16:creationId xmlns:a16="http://schemas.microsoft.com/office/drawing/2014/main" id="{AA85906F-00FF-44B3-9291-60F6DAFC37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76192" y="5009962"/>
                <a:ext cx="247115" cy="102292"/>
              </a:xfrm>
              <a:custGeom>
                <a:avLst/>
                <a:gdLst>
                  <a:gd name="T0" fmla="*/ 96 w 928"/>
                  <a:gd name="T1" fmla="*/ 192 h 384"/>
                  <a:gd name="T2" fmla="*/ 320 w 928"/>
                  <a:gd name="T3" fmla="*/ 192 h 384"/>
                  <a:gd name="T4" fmla="*/ 352 w 928"/>
                  <a:gd name="T5" fmla="*/ 224 h 384"/>
                  <a:gd name="T6" fmla="*/ 448 w 928"/>
                  <a:gd name="T7" fmla="*/ 320 h 384"/>
                  <a:gd name="T8" fmla="*/ 832 w 928"/>
                  <a:gd name="T9" fmla="*/ 320 h 384"/>
                  <a:gd name="T10" fmla="*/ 864 w 928"/>
                  <a:gd name="T11" fmla="*/ 352 h 384"/>
                  <a:gd name="T12" fmla="*/ 864 w 928"/>
                  <a:gd name="T13" fmla="*/ 384 h 384"/>
                  <a:gd name="T14" fmla="*/ 928 w 928"/>
                  <a:gd name="T15" fmla="*/ 384 h 384"/>
                  <a:gd name="T16" fmla="*/ 928 w 928"/>
                  <a:gd name="T17" fmla="*/ 352 h 384"/>
                  <a:gd name="T18" fmla="*/ 832 w 928"/>
                  <a:gd name="T19" fmla="*/ 256 h 384"/>
                  <a:gd name="T20" fmla="*/ 448 w 928"/>
                  <a:gd name="T21" fmla="*/ 256 h 384"/>
                  <a:gd name="T22" fmla="*/ 416 w 928"/>
                  <a:gd name="T23" fmla="*/ 224 h 384"/>
                  <a:gd name="T24" fmla="*/ 320 w 928"/>
                  <a:gd name="T25" fmla="*/ 128 h 384"/>
                  <a:gd name="T26" fmla="*/ 96 w 928"/>
                  <a:gd name="T27" fmla="*/ 128 h 384"/>
                  <a:gd name="T28" fmla="*/ 64 w 928"/>
                  <a:gd name="T29" fmla="*/ 96 h 384"/>
                  <a:gd name="T30" fmla="*/ 96 w 928"/>
                  <a:gd name="T31" fmla="*/ 64 h 384"/>
                  <a:gd name="T32" fmla="*/ 448 w 928"/>
                  <a:gd name="T33" fmla="*/ 64 h 384"/>
                  <a:gd name="T34" fmla="*/ 448 w 928"/>
                  <a:gd name="T35" fmla="*/ 0 h 384"/>
                  <a:gd name="T36" fmla="*/ 96 w 928"/>
                  <a:gd name="T37" fmla="*/ 0 h 384"/>
                  <a:gd name="T38" fmla="*/ 0 w 928"/>
                  <a:gd name="T39" fmla="*/ 96 h 384"/>
                  <a:gd name="T40" fmla="*/ 96 w 928"/>
                  <a:gd name="T41" fmla="*/ 192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28" h="384">
                    <a:moveTo>
                      <a:pt x="96" y="192"/>
                    </a:moveTo>
                    <a:cubicBezTo>
                      <a:pt x="320" y="192"/>
                      <a:pt x="320" y="192"/>
                      <a:pt x="320" y="192"/>
                    </a:cubicBezTo>
                    <a:cubicBezTo>
                      <a:pt x="338" y="192"/>
                      <a:pt x="352" y="206"/>
                      <a:pt x="352" y="224"/>
                    </a:cubicBezTo>
                    <a:cubicBezTo>
                      <a:pt x="352" y="277"/>
                      <a:pt x="395" y="320"/>
                      <a:pt x="448" y="320"/>
                    </a:cubicBezTo>
                    <a:cubicBezTo>
                      <a:pt x="832" y="320"/>
                      <a:pt x="832" y="320"/>
                      <a:pt x="832" y="320"/>
                    </a:cubicBezTo>
                    <a:cubicBezTo>
                      <a:pt x="850" y="320"/>
                      <a:pt x="864" y="334"/>
                      <a:pt x="864" y="352"/>
                    </a:cubicBezTo>
                    <a:cubicBezTo>
                      <a:pt x="864" y="384"/>
                      <a:pt x="864" y="384"/>
                      <a:pt x="864" y="384"/>
                    </a:cubicBezTo>
                    <a:cubicBezTo>
                      <a:pt x="928" y="384"/>
                      <a:pt x="928" y="384"/>
                      <a:pt x="928" y="384"/>
                    </a:cubicBezTo>
                    <a:cubicBezTo>
                      <a:pt x="928" y="352"/>
                      <a:pt x="928" y="352"/>
                      <a:pt x="928" y="352"/>
                    </a:cubicBezTo>
                    <a:cubicBezTo>
                      <a:pt x="928" y="299"/>
                      <a:pt x="885" y="256"/>
                      <a:pt x="832" y="256"/>
                    </a:cubicBezTo>
                    <a:cubicBezTo>
                      <a:pt x="448" y="256"/>
                      <a:pt x="448" y="256"/>
                      <a:pt x="448" y="256"/>
                    </a:cubicBezTo>
                    <a:cubicBezTo>
                      <a:pt x="430" y="256"/>
                      <a:pt x="416" y="242"/>
                      <a:pt x="416" y="224"/>
                    </a:cubicBezTo>
                    <a:cubicBezTo>
                      <a:pt x="416" y="171"/>
                      <a:pt x="373" y="128"/>
                      <a:pt x="320" y="128"/>
                    </a:cubicBezTo>
                    <a:cubicBezTo>
                      <a:pt x="96" y="128"/>
                      <a:pt x="96" y="128"/>
                      <a:pt x="96" y="128"/>
                    </a:cubicBezTo>
                    <a:cubicBezTo>
                      <a:pt x="78" y="128"/>
                      <a:pt x="64" y="114"/>
                      <a:pt x="64" y="96"/>
                    </a:cubicBezTo>
                    <a:cubicBezTo>
                      <a:pt x="64" y="78"/>
                      <a:pt x="78" y="64"/>
                      <a:pt x="96" y="64"/>
                    </a:cubicBezTo>
                    <a:cubicBezTo>
                      <a:pt x="448" y="64"/>
                      <a:pt x="448" y="64"/>
                      <a:pt x="448" y="64"/>
                    </a:cubicBezTo>
                    <a:cubicBezTo>
                      <a:pt x="448" y="0"/>
                      <a:pt x="448" y="0"/>
                      <a:pt x="448" y="0"/>
                    </a:cubicBezTo>
                    <a:cubicBezTo>
                      <a:pt x="96" y="0"/>
                      <a:pt x="96" y="0"/>
                      <a:pt x="96" y="0"/>
                    </a:cubicBezTo>
                    <a:cubicBezTo>
                      <a:pt x="43" y="0"/>
                      <a:pt x="0" y="43"/>
                      <a:pt x="0" y="96"/>
                    </a:cubicBezTo>
                    <a:cubicBezTo>
                      <a:pt x="0" y="149"/>
                      <a:pt x="43" y="192"/>
                      <a:pt x="96" y="19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9" name="Freeform 305">
                <a:extLst>
                  <a:ext uri="{FF2B5EF4-FFF2-40B4-BE49-F238E27FC236}">
                    <a16:creationId xmlns:a16="http://schemas.microsoft.com/office/drawing/2014/main" id="{B3292874-B3E7-424F-A7CF-2D2F65CE2F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46679" y="5009962"/>
                <a:ext cx="119280" cy="102292"/>
              </a:xfrm>
              <a:custGeom>
                <a:avLst/>
                <a:gdLst>
                  <a:gd name="T0" fmla="*/ 96 w 448"/>
                  <a:gd name="T1" fmla="*/ 192 h 384"/>
                  <a:gd name="T2" fmla="*/ 192 w 448"/>
                  <a:gd name="T3" fmla="*/ 192 h 384"/>
                  <a:gd name="T4" fmla="*/ 352 w 448"/>
                  <a:gd name="T5" fmla="*/ 352 h 384"/>
                  <a:gd name="T6" fmla="*/ 352 w 448"/>
                  <a:gd name="T7" fmla="*/ 384 h 384"/>
                  <a:gd name="T8" fmla="*/ 416 w 448"/>
                  <a:gd name="T9" fmla="*/ 384 h 384"/>
                  <a:gd name="T10" fmla="*/ 416 w 448"/>
                  <a:gd name="T11" fmla="*/ 352 h 384"/>
                  <a:gd name="T12" fmla="*/ 192 w 448"/>
                  <a:gd name="T13" fmla="*/ 128 h 384"/>
                  <a:gd name="T14" fmla="*/ 96 w 448"/>
                  <a:gd name="T15" fmla="*/ 128 h 384"/>
                  <a:gd name="T16" fmla="*/ 64 w 448"/>
                  <a:gd name="T17" fmla="*/ 96 h 384"/>
                  <a:gd name="T18" fmla="*/ 96 w 448"/>
                  <a:gd name="T19" fmla="*/ 64 h 384"/>
                  <a:gd name="T20" fmla="*/ 448 w 448"/>
                  <a:gd name="T21" fmla="*/ 64 h 384"/>
                  <a:gd name="T22" fmla="*/ 448 w 448"/>
                  <a:gd name="T23" fmla="*/ 0 h 384"/>
                  <a:gd name="T24" fmla="*/ 96 w 448"/>
                  <a:gd name="T25" fmla="*/ 0 h 384"/>
                  <a:gd name="T26" fmla="*/ 0 w 448"/>
                  <a:gd name="T27" fmla="*/ 96 h 384"/>
                  <a:gd name="T28" fmla="*/ 96 w 448"/>
                  <a:gd name="T29" fmla="*/ 192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48" h="384">
                    <a:moveTo>
                      <a:pt x="96" y="192"/>
                    </a:moveTo>
                    <a:cubicBezTo>
                      <a:pt x="192" y="192"/>
                      <a:pt x="192" y="192"/>
                      <a:pt x="192" y="192"/>
                    </a:cubicBezTo>
                    <a:cubicBezTo>
                      <a:pt x="280" y="192"/>
                      <a:pt x="352" y="264"/>
                      <a:pt x="352" y="352"/>
                    </a:cubicBezTo>
                    <a:cubicBezTo>
                      <a:pt x="352" y="384"/>
                      <a:pt x="352" y="384"/>
                      <a:pt x="352" y="384"/>
                    </a:cubicBezTo>
                    <a:cubicBezTo>
                      <a:pt x="416" y="384"/>
                      <a:pt x="416" y="384"/>
                      <a:pt x="416" y="384"/>
                    </a:cubicBezTo>
                    <a:cubicBezTo>
                      <a:pt x="416" y="352"/>
                      <a:pt x="416" y="352"/>
                      <a:pt x="416" y="352"/>
                    </a:cubicBezTo>
                    <a:cubicBezTo>
                      <a:pt x="416" y="228"/>
                      <a:pt x="315" y="128"/>
                      <a:pt x="192" y="128"/>
                    </a:cubicBezTo>
                    <a:cubicBezTo>
                      <a:pt x="96" y="128"/>
                      <a:pt x="96" y="128"/>
                      <a:pt x="96" y="128"/>
                    </a:cubicBezTo>
                    <a:cubicBezTo>
                      <a:pt x="78" y="128"/>
                      <a:pt x="64" y="114"/>
                      <a:pt x="64" y="96"/>
                    </a:cubicBezTo>
                    <a:cubicBezTo>
                      <a:pt x="64" y="78"/>
                      <a:pt x="78" y="64"/>
                      <a:pt x="96" y="64"/>
                    </a:cubicBezTo>
                    <a:cubicBezTo>
                      <a:pt x="448" y="64"/>
                      <a:pt x="448" y="64"/>
                      <a:pt x="448" y="64"/>
                    </a:cubicBezTo>
                    <a:cubicBezTo>
                      <a:pt x="448" y="0"/>
                      <a:pt x="448" y="0"/>
                      <a:pt x="448" y="0"/>
                    </a:cubicBezTo>
                    <a:cubicBezTo>
                      <a:pt x="96" y="0"/>
                      <a:pt x="96" y="0"/>
                      <a:pt x="96" y="0"/>
                    </a:cubicBezTo>
                    <a:cubicBezTo>
                      <a:pt x="43" y="0"/>
                      <a:pt x="0" y="43"/>
                      <a:pt x="0" y="96"/>
                    </a:cubicBezTo>
                    <a:cubicBezTo>
                      <a:pt x="0" y="149"/>
                      <a:pt x="43" y="192"/>
                      <a:pt x="96" y="19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F6AEC4A4-1E97-4BC6-B012-DCF560B4364C}"/>
                </a:ext>
              </a:extLst>
            </p:cNvPr>
            <p:cNvSpPr/>
            <p:nvPr/>
          </p:nvSpPr>
          <p:spPr>
            <a:xfrm>
              <a:off x="3543193" y="1866637"/>
              <a:ext cx="155121" cy="220272"/>
            </a:xfrm>
            <a:custGeom>
              <a:avLst/>
              <a:gdLst>
                <a:gd name="connsiteX0" fmla="*/ 101600 w 2133600"/>
                <a:gd name="connsiteY0" fmla="*/ 0 h 3029711"/>
                <a:gd name="connsiteX1" fmla="*/ 1891792 w 2133600"/>
                <a:gd name="connsiteY1" fmla="*/ 355600 h 3029711"/>
                <a:gd name="connsiteX2" fmla="*/ 2133600 w 2133600"/>
                <a:gd name="connsiteY2" fmla="*/ 652272 h 3029711"/>
                <a:gd name="connsiteX3" fmla="*/ 2133600 w 2133600"/>
                <a:gd name="connsiteY3" fmla="*/ 2724912 h 3029711"/>
                <a:gd name="connsiteX4" fmla="*/ 1828800 w 2133600"/>
                <a:gd name="connsiteY4" fmla="*/ 3029712 h 3029711"/>
                <a:gd name="connsiteX5" fmla="*/ 0 w 2133600"/>
                <a:gd name="connsiteY5" fmla="*/ 3029712 h 3029711"/>
                <a:gd name="connsiteX6" fmla="*/ 101600 w 2133600"/>
                <a:gd name="connsiteY6" fmla="*/ 2928112 h 3029711"/>
                <a:gd name="connsiteX7" fmla="*/ 101600 w 2133600"/>
                <a:gd name="connsiteY7" fmla="*/ 2826512 h 3029711"/>
                <a:gd name="connsiteX8" fmla="*/ 1828800 w 2133600"/>
                <a:gd name="connsiteY8" fmla="*/ 2826512 h 3029711"/>
                <a:gd name="connsiteX9" fmla="*/ 1930400 w 2133600"/>
                <a:gd name="connsiteY9" fmla="*/ 2724912 h 3029711"/>
                <a:gd name="connsiteX10" fmla="*/ 1930400 w 2133600"/>
                <a:gd name="connsiteY10" fmla="*/ 652272 h 3029711"/>
                <a:gd name="connsiteX11" fmla="*/ 1851152 w 2133600"/>
                <a:gd name="connsiteY11" fmla="*/ 552704 h 3029711"/>
                <a:gd name="connsiteX12" fmla="*/ 101600 w 2133600"/>
                <a:gd name="connsiteY12" fmla="*/ 207264 h 3029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133600" h="3029711">
                  <a:moveTo>
                    <a:pt x="101600" y="0"/>
                  </a:moveTo>
                  <a:lnTo>
                    <a:pt x="1891792" y="355600"/>
                  </a:lnTo>
                  <a:cubicBezTo>
                    <a:pt x="2036064" y="386080"/>
                    <a:pt x="2133600" y="508000"/>
                    <a:pt x="2133600" y="652272"/>
                  </a:cubicBezTo>
                  <a:lnTo>
                    <a:pt x="2133600" y="2724912"/>
                  </a:lnTo>
                  <a:cubicBezTo>
                    <a:pt x="2133600" y="2893568"/>
                    <a:pt x="1997456" y="3029712"/>
                    <a:pt x="1828800" y="3029712"/>
                  </a:cubicBezTo>
                  <a:lnTo>
                    <a:pt x="0" y="3029712"/>
                  </a:lnTo>
                  <a:cubicBezTo>
                    <a:pt x="56896" y="3029712"/>
                    <a:pt x="101600" y="2985008"/>
                    <a:pt x="101600" y="2928112"/>
                  </a:cubicBezTo>
                  <a:lnTo>
                    <a:pt x="101600" y="2826512"/>
                  </a:lnTo>
                  <a:lnTo>
                    <a:pt x="1828800" y="2826512"/>
                  </a:lnTo>
                  <a:cubicBezTo>
                    <a:pt x="1883664" y="2826512"/>
                    <a:pt x="1930400" y="2781808"/>
                    <a:pt x="1930400" y="2724912"/>
                  </a:cubicBezTo>
                  <a:lnTo>
                    <a:pt x="1930400" y="652272"/>
                  </a:lnTo>
                  <a:cubicBezTo>
                    <a:pt x="1930400" y="605536"/>
                    <a:pt x="1897888" y="562864"/>
                    <a:pt x="1851152" y="552704"/>
                  </a:cubicBezTo>
                  <a:lnTo>
                    <a:pt x="101600" y="207264"/>
                  </a:lnTo>
                  <a:close/>
                </a:path>
              </a:pathLst>
            </a:custGeom>
            <a:grpFill/>
            <a:ln w="2032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961983A3-D482-4865-89C2-DD45D99F3631}"/>
                </a:ext>
              </a:extLst>
            </p:cNvPr>
            <p:cNvSpPr/>
            <p:nvPr/>
          </p:nvSpPr>
          <p:spPr>
            <a:xfrm>
              <a:off x="3535806" y="1865309"/>
              <a:ext cx="14773" cy="221600"/>
            </a:xfrm>
            <a:custGeom>
              <a:avLst/>
              <a:gdLst>
                <a:gd name="connsiteX0" fmla="*/ 203200 w 203200"/>
                <a:gd name="connsiteY0" fmla="*/ 2946370 h 3047969"/>
                <a:gd name="connsiteX1" fmla="*/ 101600 w 203200"/>
                <a:gd name="connsiteY1" fmla="*/ 3047970 h 3047969"/>
                <a:gd name="connsiteX2" fmla="*/ 0 w 203200"/>
                <a:gd name="connsiteY2" fmla="*/ 2946370 h 3047969"/>
                <a:gd name="connsiteX3" fmla="*/ 0 w 203200"/>
                <a:gd name="connsiteY3" fmla="*/ 2844770 h 3047969"/>
                <a:gd name="connsiteX4" fmla="*/ 0 w 203200"/>
                <a:gd name="connsiteY4" fmla="*/ 101569 h 3047969"/>
                <a:gd name="connsiteX5" fmla="*/ 36576 w 203200"/>
                <a:gd name="connsiteY5" fmla="*/ 22321 h 3047969"/>
                <a:gd name="connsiteX6" fmla="*/ 121920 w 203200"/>
                <a:gd name="connsiteY6" fmla="*/ 2001 h 3047969"/>
                <a:gd name="connsiteX7" fmla="*/ 203200 w 203200"/>
                <a:gd name="connsiteY7" fmla="*/ 18257 h 3047969"/>
                <a:gd name="connsiteX8" fmla="*/ 203200 w 203200"/>
                <a:gd name="connsiteY8" fmla="*/ 225521 h 3047969"/>
                <a:gd name="connsiteX9" fmla="*/ 203200 w 203200"/>
                <a:gd name="connsiteY9" fmla="*/ 2844770 h 3047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3200" h="3047969">
                  <a:moveTo>
                    <a:pt x="203200" y="2946370"/>
                  </a:moveTo>
                  <a:cubicBezTo>
                    <a:pt x="203200" y="3003266"/>
                    <a:pt x="158496" y="3047970"/>
                    <a:pt x="101600" y="3047970"/>
                  </a:cubicBezTo>
                  <a:cubicBezTo>
                    <a:pt x="44704" y="3047970"/>
                    <a:pt x="0" y="3003266"/>
                    <a:pt x="0" y="2946370"/>
                  </a:cubicBezTo>
                  <a:lnTo>
                    <a:pt x="0" y="2844770"/>
                  </a:lnTo>
                  <a:lnTo>
                    <a:pt x="0" y="101569"/>
                  </a:lnTo>
                  <a:cubicBezTo>
                    <a:pt x="0" y="71089"/>
                    <a:pt x="14224" y="42641"/>
                    <a:pt x="36576" y="22321"/>
                  </a:cubicBezTo>
                  <a:cubicBezTo>
                    <a:pt x="60960" y="4033"/>
                    <a:pt x="91440" y="-4095"/>
                    <a:pt x="121920" y="2001"/>
                  </a:cubicBezTo>
                  <a:lnTo>
                    <a:pt x="203200" y="18257"/>
                  </a:lnTo>
                  <a:lnTo>
                    <a:pt x="203200" y="225521"/>
                  </a:lnTo>
                  <a:lnTo>
                    <a:pt x="203200" y="2844770"/>
                  </a:lnTo>
                  <a:close/>
                </a:path>
              </a:pathLst>
            </a:custGeom>
            <a:grpFill/>
            <a:ln w="2032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0" name="Freeform: Shape 239">
              <a:extLst>
                <a:ext uri="{FF2B5EF4-FFF2-40B4-BE49-F238E27FC236}">
                  <a16:creationId xmlns:a16="http://schemas.microsoft.com/office/drawing/2014/main" id="{381392A3-7456-46F4-AF89-78EBFF223EDE}"/>
                </a:ext>
              </a:extLst>
            </p:cNvPr>
            <p:cNvSpPr/>
            <p:nvPr/>
          </p:nvSpPr>
          <p:spPr>
            <a:xfrm>
              <a:off x="3484099" y="2072136"/>
              <a:ext cx="59094" cy="14773"/>
            </a:xfrm>
            <a:custGeom>
              <a:avLst/>
              <a:gdLst>
                <a:gd name="connsiteX0" fmla="*/ 711200 w 812800"/>
                <a:gd name="connsiteY0" fmla="*/ 0 h 203200"/>
                <a:gd name="connsiteX1" fmla="*/ 711200 w 812800"/>
                <a:gd name="connsiteY1" fmla="*/ 101600 h 203200"/>
                <a:gd name="connsiteX2" fmla="*/ 812800 w 812800"/>
                <a:gd name="connsiteY2" fmla="*/ 203200 h 203200"/>
                <a:gd name="connsiteX3" fmla="*/ 0 w 812800"/>
                <a:gd name="connsiteY3" fmla="*/ 203200 h 203200"/>
                <a:gd name="connsiteX4" fmla="*/ 101600 w 812800"/>
                <a:gd name="connsiteY4" fmla="*/ 101600 h 203200"/>
                <a:gd name="connsiteX5" fmla="*/ 101600 w 812800"/>
                <a:gd name="connsiteY5" fmla="*/ 0 h 20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12800" h="203200">
                  <a:moveTo>
                    <a:pt x="711200" y="0"/>
                  </a:moveTo>
                  <a:lnTo>
                    <a:pt x="711200" y="101600"/>
                  </a:lnTo>
                  <a:cubicBezTo>
                    <a:pt x="711200" y="158496"/>
                    <a:pt x="755904" y="203200"/>
                    <a:pt x="812800" y="203200"/>
                  </a:cubicBezTo>
                  <a:lnTo>
                    <a:pt x="0" y="203200"/>
                  </a:lnTo>
                  <a:cubicBezTo>
                    <a:pt x="56896" y="203200"/>
                    <a:pt x="101600" y="158496"/>
                    <a:pt x="101600" y="101600"/>
                  </a:cubicBezTo>
                  <a:lnTo>
                    <a:pt x="101600" y="0"/>
                  </a:lnTo>
                  <a:close/>
                </a:path>
              </a:pathLst>
            </a:custGeom>
            <a:grpFill/>
            <a:ln w="2032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1" name="Freeform: Shape 240">
              <a:extLst>
                <a:ext uri="{FF2B5EF4-FFF2-40B4-BE49-F238E27FC236}">
                  <a16:creationId xmlns:a16="http://schemas.microsoft.com/office/drawing/2014/main" id="{13C1B39B-CB09-4E8F-A78B-D5CF1D5A77EE}"/>
                </a:ext>
              </a:extLst>
            </p:cNvPr>
            <p:cNvSpPr/>
            <p:nvPr/>
          </p:nvSpPr>
          <p:spPr>
            <a:xfrm>
              <a:off x="3402845" y="1983495"/>
              <a:ext cx="88641" cy="88641"/>
            </a:xfrm>
            <a:custGeom>
              <a:avLst/>
              <a:gdLst>
                <a:gd name="connsiteX0" fmla="*/ 1016000 w 1219200"/>
                <a:gd name="connsiteY0" fmla="*/ 304800 h 1219200"/>
                <a:gd name="connsiteX1" fmla="*/ 914400 w 1219200"/>
                <a:gd name="connsiteY1" fmla="*/ 203200 h 1219200"/>
                <a:gd name="connsiteX2" fmla="*/ 304800 w 1219200"/>
                <a:gd name="connsiteY2" fmla="*/ 203200 h 1219200"/>
                <a:gd name="connsiteX3" fmla="*/ 203200 w 1219200"/>
                <a:gd name="connsiteY3" fmla="*/ 304800 h 1219200"/>
                <a:gd name="connsiteX4" fmla="*/ 203200 w 1219200"/>
                <a:gd name="connsiteY4" fmla="*/ 1219200 h 1219200"/>
                <a:gd name="connsiteX5" fmla="*/ 0 w 1219200"/>
                <a:gd name="connsiteY5" fmla="*/ 1219200 h 1219200"/>
                <a:gd name="connsiteX6" fmla="*/ 0 w 1219200"/>
                <a:gd name="connsiteY6" fmla="*/ 304800 h 1219200"/>
                <a:gd name="connsiteX7" fmla="*/ 304800 w 1219200"/>
                <a:gd name="connsiteY7" fmla="*/ 0 h 1219200"/>
                <a:gd name="connsiteX8" fmla="*/ 914400 w 1219200"/>
                <a:gd name="connsiteY8" fmla="*/ 0 h 1219200"/>
                <a:gd name="connsiteX9" fmla="*/ 1219200 w 1219200"/>
                <a:gd name="connsiteY9" fmla="*/ 304800 h 1219200"/>
                <a:gd name="connsiteX10" fmla="*/ 1219200 w 1219200"/>
                <a:gd name="connsiteY10" fmla="*/ 1219200 h 1219200"/>
                <a:gd name="connsiteX11" fmla="*/ 1016000 w 1219200"/>
                <a:gd name="connsiteY11" fmla="*/ 1219200 h 121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19200" h="1219200">
                  <a:moveTo>
                    <a:pt x="1016000" y="304800"/>
                  </a:moveTo>
                  <a:cubicBezTo>
                    <a:pt x="1016000" y="247904"/>
                    <a:pt x="969264" y="203200"/>
                    <a:pt x="914400" y="203200"/>
                  </a:cubicBezTo>
                  <a:lnTo>
                    <a:pt x="304800" y="203200"/>
                  </a:lnTo>
                  <a:cubicBezTo>
                    <a:pt x="247904" y="203200"/>
                    <a:pt x="203200" y="247904"/>
                    <a:pt x="203200" y="304800"/>
                  </a:cubicBezTo>
                  <a:lnTo>
                    <a:pt x="203200" y="1219200"/>
                  </a:lnTo>
                  <a:lnTo>
                    <a:pt x="0" y="1219200"/>
                  </a:lnTo>
                  <a:lnTo>
                    <a:pt x="0" y="304800"/>
                  </a:lnTo>
                  <a:cubicBezTo>
                    <a:pt x="0" y="136144"/>
                    <a:pt x="136144" y="0"/>
                    <a:pt x="304800" y="0"/>
                  </a:cubicBezTo>
                  <a:lnTo>
                    <a:pt x="914400" y="0"/>
                  </a:lnTo>
                  <a:cubicBezTo>
                    <a:pt x="1083056" y="0"/>
                    <a:pt x="1219200" y="136144"/>
                    <a:pt x="1219200" y="304800"/>
                  </a:cubicBezTo>
                  <a:lnTo>
                    <a:pt x="1219200" y="1219200"/>
                  </a:lnTo>
                  <a:lnTo>
                    <a:pt x="1016000" y="1219200"/>
                  </a:lnTo>
                  <a:close/>
                </a:path>
              </a:pathLst>
            </a:custGeom>
            <a:grpFill/>
            <a:ln w="2032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id="{5DB22A74-0ECC-4FF4-B0D7-E81A45062548}"/>
                </a:ext>
              </a:extLst>
            </p:cNvPr>
            <p:cNvSpPr/>
            <p:nvPr/>
          </p:nvSpPr>
          <p:spPr>
            <a:xfrm>
              <a:off x="3402845" y="2072136"/>
              <a:ext cx="88641" cy="14773"/>
            </a:xfrm>
            <a:custGeom>
              <a:avLst/>
              <a:gdLst>
                <a:gd name="connsiteX0" fmla="*/ 203200 w 1219200"/>
                <a:gd name="connsiteY0" fmla="*/ 0 h 203200"/>
                <a:gd name="connsiteX1" fmla="*/ 1016000 w 1219200"/>
                <a:gd name="connsiteY1" fmla="*/ 0 h 203200"/>
                <a:gd name="connsiteX2" fmla="*/ 1219200 w 1219200"/>
                <a:gd name="connsiteY2" fmla="*/ 0 h 203200"/>
                <a:gd name="connsiteX3" fmla="*/ 1219200 w 1219200"/>
                <a:gd name="connsiteY3" fmla="*/ 101600 h 203200"/>
                <a:gd name="connsiteX4" fmla="*/ 1117600 w 1219200"/>
                <a:gd name="connsiteY4" fmla="*/ 203200 h 203200"/>
                <a:gd name="connsiteX5" fmla="*/ 101600 w 1219200"/>
                <a:gd name="connsiteY5" fmla="*/ 203200 h 203200"/>
                <a:gd name="connsiteX6" fmla="*/ 0 w 1219200"/>
                <a:gd name="connsiteY6" fmla="*/ 101600 h 203200"/>
                <a:gd name="connsiteX7" fmla="*/ 0 w 1219200"/>
                <a:gd name="connsiteY7" fmla="*/ 0 h 20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" h="203200">
                  <a:moveTo>
                    <a:pt x="203200" y="0"/>
                  </a:moveTo>
                  <a:lnTo>
                    <a:pt x="1016000" y="0"/>
                  </a:lnTo>
                  <a:lnTo>
                    <a:pt x="1219200" y="0"/>
                  </a:lnTo>
                  <a:lnTo>
                    <a:pt x="1219200" y="101600"/>
                  </a:lnTo>
                  <a:cubicBezTo>
                    <a:pt x="1219200" y="158496"/>
                    <a:pt x="1174496" y="203200"/>
                    <a:pt x="1117600" y="203200"/>
                  </a:cubicBezTo>
                  <a:lnTo>
                    <a:pt x="101600" y="203200"/>
                  </a:lnTo>
                  <a:cubicBezTo>
                    <a:pt x="44704" y="203200"/>
                    <a:pt x="0" y="158496"/>
                    <a:pt x="0" y="10160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2032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3" name="Freeform: Shape 242">
              <a:extLst>
                <a:ext uri="{FF2B5EF4-FFF2-40B4-BE49-F238E27FC236}">
                  <a16:creationId xmlns:a16="http://schemas.microsoft.com/office/drawing/2014/main" id="{888A60CB-6F21-4137-BE8D-0753FD6AD0F5}"/>
                </a:ext>
              </a:extLst>
            </p:cNvPr>
            <p:cNvSpPr/>
            <p:nvPr/>
          </p:nvSpPr>
          <p:spPr>
            <a:xfrm>
              <a:off x="3343751" y="1735013"/>
              <a:ext cx="206828" cy="351896"/>
            </a:xfrm>
            <a:custGeom>
              <a:avLst/>
              <a:gdLst>
                <a:gd name="connsiteX0" fmla="*/ 355600 w 2844800"/>
                <a:gd name="connsiteY0" fmla="*/ 3956 h 4840116"/>
                <a:gd name="connsiteX1" fmla="*/ 2588768 w 2844800"/>
                <a:gd name="connsiteY1" fmla="*/ 343300 h 4840116"/>
                <a:gd name="connsiteX2" fmla="*/ 2844800 w 2844800"/>
                <a:gd name="connsiteY2" fmla="*/ 644036 h 4840116"/>
                <a:gd name="connsiteX3" fmla="*/ 2844800 w 2844800"/>
                <a:gd name="connsiteY3" fmla="*/ 1810404 h 4840116"/>
                <a:gd name="connsiteX4" fmla="*/ 2763520 w 2844800"/>
                <a:gd name="connsiteY4" fmla="*/ 1794148 h 4840116"/>
                <a:gd name="connsiteX5" fmla="*/ 2678176 w 2844800"/>
                <a:gd name="connsiteY5" fmla="*/ 1814468 h 4840116"/>
                <a:gd name="connsiteX6" fmla="*/ 2641600 w 2844800"/>
                <a:gd name="connsiteY6" fmla="*/ 1893716 h 4840116"/>
                <a:gd name="connsiteX7" fmla="*/ 2641600 w 2844800"/>
                <a:gd name="connsiteY7" fmla="*/ 644036 h 4840116"/>
                <a:gd name="connsiteX8" fmla="*/ 2556256 w 2844800"/>
                <a:gd name="connsiteY8" fmla="*/ 542436 h 4840116"/>
                <a:gd name="connsiteX9" fmla="*/ 323088 w 2844800"/>
                <a:gd name="connsiteY9" fmla="*/ 205124 h 4840116"/>
                <a:gd name="connsiteX10" fmla="*/ 304800 w 2844800"/>
                <a:gd name="connsiteY10" fmla="*/ 203092 h 4840116"/>
                <a:gd name="connsiteX11" fmla="*/ 239776 w 2844800"/>
                <a:gd name="connsiteY11" fmla="*/ 227476 h 4840116"/>
                <a:gd name="connsiteX12" fmla="*/ 203200 w 2844800"/>
                <a:gd name="connsiteY12" fmla="*/ 304692 h 4840116"/>
                <a:gd name="connsiteX13" fmla="*/ 203200 w 2844800"/>
                <a:gd name="connsiteY13" fmla="*/ 4535316 h 4840116"/>
                <a:gd name="connsiteX14" fmla="*/ 304800 w 2844800"/>
                <a:gd name="connsiteY14" fmla="*/ 4636916 h 4840116"/>
                <a:gd name="connsiteX15" fmla="*/ 812800 w 2844800"/>
                <a:gd name="connsiteY15" fmla="*/ 4636916 h 4840116"/>
                <a:gd name="connsiteX16" fmla="*/ 812800 w 2844800"/>
                <a:gd name="connsiteY16" fmla="*/ 4738516 h 4840116"/>
                <a:gd name="connsiteX17" fmla="*/ 914400 w 2844800"/>
                <a:gd name="connsiteY17" fmla="*/ 4840116 h 4840116"/>
                <a:gd name="connsiteX18" fmla="*/ 304800 w 2844800"/>
                <a:gd name="connsiteY18" fmla="*/ 4840116 h 4840116"/>
                <a:gd name="connsiteX19" fmla="*/ 0 w 2844800"/>
                <a:gd name="connsiteY19" fmla="*/ 4535316 h 4840116"/>
                <a:gd name="connsiteX20" fmla="*/ 0 w 2844800"/>
                <a:gd name="connsiteY20" fmla="*/ 304692 h 4840116"/>
                <a:gd name="connsiteX21" fmla="*/ 107696 w 2844800"/>
                <a:gd name="connsiteY21" fmla="*/ 73044 h 4840116"/>
                <a:gd name="connsiteX22" fmla="*/ 355600 w 2844800"/>
                <a:gd name="connsiteY22" fmla="*/ 3956 h 484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844800" h="4840116">
                  <a:moveTo>
                    <a:pt x="355600" y="3956"/>
                  </a:moveTo>
                  <a:lnTo>
                    <a:pt x="2588768" y="343300"/>
                  </a:lnTo>
                  <a:cubicBezTo>
                    <a:pt x="2737104" y="367684"/>
                    <a:pt x="2844800" y="493668"/>
                    <a:pt x="2844800" y="644036"/>
                  </a:cubicBezTo>
                  <a:lnTo>
                    <a:pt x="2844800" y="1810404"/>
                  </a:lnTo>
                  <a:lnTo>
                    <a:pt x="2763520" y="1794148"/>
                  </a:lnTo>
                  <a:cubicBezTo>
                    <a:pt x="2733040" y="1788052"/>
                    <a:pt x="2702560" y="1796180"/>
                    <a:pt x="2678176" y="1814468"/>
                  </a:cubicBezTo>
                  <a:cubicBezTo>
                    <a:pt x="2655824" y="1834788"/>
                    <a:pt x="2641600" y="1863236"/>
                    <a:pt x="2641600" y="1893716"/>
                  </a:cubicBezTo>
                  <a:lnTo>
                    <a:pt x="2641600" y="644036"/>
                  </a:lnTo>
                  <a:cubicBezTo>
                    <a:pt x="2641600" y="593236"/>
                    <a:pt x="2605024" y="550564"/>
                    <a:pt x="2556256" y="542436"/>
                  </a:cubicBezTo>
                  <a:lnTo>
                    <a:pt x="323088" y="205124"/>
                  </a:lnTo>
                  <a:cubicBezTo>
                    <a:pt x="316992" y="203092"/>
                    <a:pt x="310896" y="203092"/>
                    <a:pt x="304800" y="203092"/>
                  </a:cubicBezTo>
                  <a:cubicBezTo>
                    <a:pt x="280416" y="203092"/>
                    <a:pt x="258064" y="211220"/>
                    <a:pt x="239776" y="227476"/>
                  </a:cubicBezTo>
                  <a:cubicBezTo>
                    <a:pt x="215392" y="247796"/>
                    <a:pt x="203200" y="274212"/>
                    <a:pt x="203200" y="304692"/>
                  </a:cubicBezTo>
                  <a:lnTo>
                    <a:pt x="203200" y="4535316"/>
                  </a:lnTo>
                  <a:cubicBezTo>
                    <a:pt x="203200" y="4592212"/>
                    <a:pt x="249936" y="4636916"/>
                    <a:pt x="304800" y="4636916"/>
                  </a:cubicBezTo>
                  <a:lnTo>
                    <a:pt x="812800" y="4636916"/>
                  </a:lnTo>
                  <a:lnTo>
                    <a:pt x="812800" y="4738516"/>
                  </a:lnTo>
                  <a:cubicBezTo>
                    <a:pt x="812800" y="4795412"/>
                    <a:pt x="857504" y="4840116"/>
                    <a:pt x="914400" y="4840116"/>
                  </a:cubicBezTo>
                  <a:lnTo>
                    <a:pt x="304800" y="4840116"/>
                  </a:lnTo>
                  <a:cubicBezTo>
                    <a:pt x="136144" y="4840116"/>
                    <a:pt x="0" y="4703972"/>
                    <a:pt x="0" y="4535316"/>
                  </a:cubicBezTo>
                  <a:lnTo>
                    <a:pt x="0" y="304692"/>
                  </a:lnTo>
                  <a:cubicBezTo>
                    <a:pt x="0" y="215284"/>
                    <a:pt x="38608" y="129940"/>
                    <a:pt x="107696" y="73044"/>
                  </a:cubicBezTo>
                  <a:cubicBezTo>
                    <a:pt x="176784" y="14116"/>
                    <a:pt x="266192" y="-10268"/>
                    <a:pt x="355600" y="3956"/>
                  </a:cubicBezTo>
                  <a:close/>
                </a:path>
              </a:pathLst>
            </a:custGeom>
            <a:grpFill/>
            <a:ln w="2032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4" name="Rectangle 102">
              <a:extLst>
                <a:ext uri="{FF2B5EF4-FFF2-40B4-BE49-F238E27FC236}">
                  <a16:creationId xmlns:a16="http://schemas.microsoft.com/office/drawing/2014/main" id="{889F0F2B-8FF4-4681-A6A1-56C36AD77414}"/>
                </a:ext>
              </a:extLst>
            </p:cNvPr>
            <p:cNvSpPr/>
            <p:nvPr/>
          </p:nvSpPr>
          <p:spPr>
            <a:xfrm>
              <a:off x="3435908" y="1719952"/>
              <a:ext cx="64200" cy="40965"/>
            </a:xfrm>
            <a:custGeom>
              <a:avLst/>
              <a:gdLst>
                <a:gd name="connsiteX0" fmla="*/ 0 w 62295"/>
                <a:gd name="connsiteY0" fmla="*/ 0 h 40965"/>
                <a:gd name="connsiteX1" fmla="*/ 62295 w 62295"/>
                <a:gd name="connsiteY1" fmla="*/ 0 h 40965"/>
                <a:gd name="connsiteX2" fmla="*/ 62295 w 62295"/>
                <a:gd name="connsiteY2" fmla="*/ 40965 h 40965"/>
                <a:gd name="connsiteX3" fmla="*/ 0 w 62295"/>
                <a:gd name="connsiteY3" fmla="*/ 40965 h 40965"/>
                <a:gd name="connsiteX4" fmla="*/ 0 w 62295"/>
                <a:gd name="connsiteY4" fmla="*/ 0 h 40965"/>
                <a:gd name="connsiteX0" fmla="*/ 1905 w 64200"/>
                <a:gd name="connsiteY0" fmla="*/ 0 h 40965"/>
                <a:gd name="connsiteX1" fmla="*/ 64200 w 64200"/>
                <a:gd name="connsiteY1" fmla="*/ 0 h 40965"/>
                <a:gd name="connsiteX2" fmla="*/ 64200 w 64200"/>
                <a:gd name="connsiteY2" fmla="*/ 40965 h 40965"/>
                <a:gd name="connsiteX3" fmla="*/ 0 w 64200"/>
                <a:gd name="connsiteY3" fmla="*/ 29535 h 40965"/>
                <a:gd name="connsiteX4" fmla="*/ 1905 w 64200"/>
                <a:gd name="connsiteY4" fmla="*/ 0 h 40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200" h="40965">
                  <a:moveTo>
                    <a:pt x="1905" y="0"/>
                  </a:moveTo>
                  <a:lnTo>
                    <a:pt x="64200" y="0"/>
                  </a:lnTo>
                  <a:lnTo>
                    <a:pt x="64200" y="40965"/>
                  </a:lnTo>
                  <a:lnTo>
                    <a:pt x="0" y="29535"/>
                  </a:lnTo>
                  <a:lnTo>
                    <a:pt x="190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59" name="Group 258">
            <a:extLst>
              <a:ext uri="{FF2B5EF4-FFF2-40B4-BE49-F238E27FC236}">
                <a16:creationId xmlns:a16="http://schemas.microsoft.com/office/drawing/2014/main" id="{647D8227-B1CC-4990-B7E5-A939263EAC57}"/>
              </a:ext>
            </a:extLst>
          </p:cNvPr>
          <p:cNvGrpSpPr/>
          <p:nvPr/>
        </p:nvGrpSpPr>
        <p:grpSpPr>
          <a:xfrm>
            <a:off x="6064503" y="5195018"/>
            <a:ext cx="495833" cy="425504"/>
            <a:chOff x="5747117" y="3917912"/>
            <a:chExt cx="545416" cy="468054"/>
          </a:xfrm>
          <a:solidFill>
            <a:schemeClr val="bg1"/>
          </a:solidFill>
        </p:grpSpPr>
        <p:sp>
          <p:nvSpPr>
            <p:cNvPr id="260" name="Freeform 97">
              <a:extLst>
                <a:ext uri="{FF2B5EF4-FFF2-40B4-BE49-F238E27FC236}">
                  <a16:creationId xmlns:a16="http://schemas.microsoft.com/office/drawing/2014/main" id="{BF6E0F3F-B5F5-40DF-BC54-6EEBC24E6DF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47117" y="4166814"/>
              <a:ext cx="545416" cy="219152"/>
            </a:xfrm>
            <a:custGeom>
              <a:avLst/>
              <a:gdLst>
                <a:gd name="T0" fmla="*/ 1726 w 1919"/>
                <a:gd name="T1" fmla="*/ 17 h 771"/>
                <a:gd name="T2" fmla="*/ 1423 w 1919"/>
                <a:gd name="T3" fmla="*/ 192 h 771"/>
                <a:gd name="T4" fmla="*/ 1368 w 1919"/>
                <a:gd name="T5" fmla="*/ 160 h 771"/>
                <a:gd name="T6" fmla="*/ 932 w 1919"/>
                <a:gd name="T7" fmla="*/ 44 h 771"/>
                <a:gd name="T8" fmla="*/ 862 w 1919"/>
                <a:gd name="T9" fmla="*/ 41 h 771"/>
                <a:gd name="T10" fmla="*/ 576 w 1919"/>
                <a:gd name="T11" fmla="*/ 93 h 771"/>
                <a:gd name="T12" fmla="*/ 576 w 1919"/>
                <a:gd name="T13" fmla="*/ 35 h 771"/>
                <a:gd name="T14" fmla="*/ 544 w 1919"/>
                <a:gd name="T15" fmla="*/ 3 h 771"/>
                <a:gd name="T16" fmla="*/ 224 w 1919"/>
                <a:gd name="T17" fmla="*/ 3 h 771"/>
                <a:gd name="T18" fmla="*/ 192 w 1919"/>
                <a:gd name="T19" fmla="*/ 35 h 771"/>
                <a:gd name="T20" fmla="*/ 192 w 1919"/>
                <a:gd name="T21" fmla="*/ 67 h 771"/>
                <a:gd name="T22" fmla="*/ 32 w 1919"/>
                <a:gd name="T23" fmla="*/ 67 h 771"/>
                <a:gd name="T24" fmla="*/ 0 w 1919"/>
                <a:gd name="T25" fmla="*/ 99 h 771"/>
                <a:gd name="T26" fmla="*/ 0 w 1919"/>
                <a:gd name="T27" fmla="*/ 675 h 771"/>
                <a:gd name="T28" fmla="*/ 32 w 1919"/>
                <a:gd name="T29" fmla="*/ 707 h 771"/>
                <a:gd name="T30" fmla="*/ 192 w 1919"/>
                <a:gd name="T31" fmla="*/ 707 h 771"/>
                <a:gd name="T32" fmla="*/ 192 w 1919"/>
                <a:gd name="T33" fmla="*/ 739 h 771"/>
                <a:gd name="T34" fmla="*/ 224 w 1919"/>
                <a:gd name="T35" fmla="*/ 771 h 771"/>
                <a:gd name="T36" fmla="*/ 544 w 1919"/>
                <a:gd name="T37" fmla="*/ 771 h 771"/>
                <a:gd name="T38" fmla="*/ 576 w 1919"/>
                <a:gd name="T39" fmla="*/ 739 h 771"/>
                <a:gd name="T40" fmla="*/ 576 w 1919"/>
                <a:gd name="T41" fmla="*/ 647 h 771"/>
                <a:gd name="T42" fmla="*/ 1071 w 1919"/>
                <a:gd name="T43" fmla="*/ 702 h 771"/>
                <a:gd name="T44" fmla="*/ 1176 w 1919"/>
                <a:gd name="T45" fmla="*/ 677 h 771"/>
                <a:gd name="T46" fmla="*/ 1854 w 1919"/>
                <a:gd name="T47" fmla="*/ 239 h 771"/>
                <a:gd name="T48" fmla="*/ 1918 w 1919"/>
                <a:gd name="T49" fmla="*/ 128 h 771"/>
                <a:gd name="T50" fmla="*/ 1790 w 1919"/>
                <a:gd name="T51" fmla="*/ 0 h 771"/>
                <a:gd name="T52" fmla="*/ 1726 w 1919"/>
                <a:gd name="T53" fmla="*/ 17 h 771"/>
                <a:gd name="T54" fmla="*/ 64 w 1919"/>
                <a:gd name="T55" fmla="*/ 643 h 771"/>
                <a:gd name="T56" fmla="*/ 64 w 1919"/>
                <a:gd name="T57" fmla="*/ 131 h 771"/>
                <a:gd name="T58" fmla="*/ 192 w 1919"/>
                <a:gd name="T59" fmla="*/ 131 h 771"/>
                <a:gd name="T60" fmla="*/ 192 w 1919"/>
                <a:gd name="T61" fmla="*/ 643 h 771"/>
                <a:gd name="T62" fmla="*/ 64 w 1919"/>
                <a:gd name="T63" fmla="*/ 643 h 771"/>
                <a:gd name="T64" fmla="*/ 512 w 1919"/>
                <a:gd name="T65" fmla="*/ 707 h 771"/>
                <a:gd name="T66" fmla="*/ 256 w 1919"/>
                <a:gd name="T67" fmla="*/ 707 h 771"/>
                <a:gd name="T68" fmla="*/ 256 w 1919"/>
                <a:gd name="T69" fmla="*/ 67 h 771"/>
                <a:gd name="T70" fmla="*/ 512 w 1919"/>
                <a:gd name="T71" fmla="*/ 67 h 771"/>
                <a:gd name="T72" fmla="*/ 512 w 1919"/>
                <a:gd name="T73" fmla="*/ 707 h 771"/>
                <a:gd name="T74" fmla="*/ 1821 w 1919"/>
                <a:gd name="T75" fmla="*/ 184 h 771"/>
                <a:gd name="T76" fmla="*/ 1141 w 1919"/>
                <a:gd name="T77" fmla="*/ 623 h 771"/>
                <a:gd name="T78" fmla="*/ 1078 w 1919"/>
                <a:gd name="T79" fmla="*/ 638 h 771"/>
                <a:gd name="T80" fmla="*/ 576 w 1919"/>
                <a:gd name="T81" fmla="*/ 582 h 771"/>
                <a:gd name="T82" fmla="*/ 576 w 1919"/>
                <a:gd name="T83" fmla="*/ 158 h 771"/>
                <a:gd name="T84" fmla="*/ 874 w 1919"/>
                <a:gd name="T85" fmla="*/ 104 h 771"/>
                <a:gd name="T86" fmla="*/ 916 w 1919"/>
                <a:gd name="T87" fmla="*/ 105 h 771"/>
                <a:gd name="T88" fmla="*/ 1351 w 1919"/>
                <a:gd name="T89" fmla="*/ 222 h 771"/>
                <a:gd name="T90" fmla="*/ 1397 w 1919"/>
                <a:gd name="T91" fmla="*/ 301 h 771"/>
                <a:gd name="T92" fmla="*/ 1318 w 1919"/>
                <a:gd name="T93" fmla="*/ 346 h 771"/>
                <a:gd name="T94" fmla="*/ 1000 w 1919"/>
                <a:gd name="T95" fmla="*/ 261 h 771"/>
                <a:gd name="T96" fmla="*/ 960 w 1919"/>
                <a:gd name="T97" fmla="*/ 282 h 771"/>
                <a:gd name="T98" fmla="*/ 982 w 1919"/>
                <a:gd name="T99" fmla="*/ 322 h 771"/>
                <a:gd name="T100" fmla="*/ 984 w 1919"/>
                <a:gd name="T101" fmla="*/ 322 h 771"/>
                <a:gd name="T102" fmla="*/ 1302 w 1919"/>
                <a:gd name="T103" fmla="*/ 408 h 771"/>
                <a:gd name="T104" fmla="*/ 1458 w 1919"/>
                <a:gd name="T105" fmla="*/ 317 h 771"/>
                <a:gd name="T106" fmla="*/ 1458 w 1919"/>
                <a:gd name="T107" fmla="*/ 317 h 771"/>
                <a:gd name="T108" fmla="*/ 1457 w 1919"/>
                <a:gd name="T109" fmla="*/ 246 h 771"/>
                <a:gd name="T110" fmla="*/ 1758 w 1919"/>
                <a:gd name="T111" fmla="*/ 72 h 771"/>
                <a:gd name="T112" fmla="*/ 1846 w 1919"/>
                <a:gd name="T113" fmla="*/ 97 h 771"/>
                <a:gd name="T114" fmla="*/ 1821 w 1919"/>
                <a:gd name="T115" fmla="*/ 184 h 7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919" h="771">
                  <a:moveTo>
                    <a:pt x="1726" y="17"/>
                  </a:moveTo>
                  <a:cubicBezTo>
                    <a:pt x="1423" y="192"/>
                    <a:pt x="1423" y="192"/>
                    <a:pt x="1423" y="192"/>
                  </a:cubicBezTo>
                  <a:cubicBezTo>
                    <a:pt x="1408" y="177"/>
                    <a:pt x="1389" y="166"/>
                    <a:pt x="1368" y="160"/>
                  </a:cubicBezTo>
                  <a:cubicBezTo>
                    <a:pt x="932" y="44"/>
                    <a:pt x="932" y="44"/>
                    <a:pt x="932" y="44"/>
                  </a:cubicBezTo>
                  <a:cubicBezTo>
                    <a:pt x="909" y="37"/>
                    <a:pt x="885" y="36"/>
                    <a:pt x="862" y="41"/>
                  </a:cubicBezTo>
                  <a:cubicBezTo>
                    <a:pt x="576" y="93"/>
                    <a:pt x="576" y="93"/>
                    <a:pt x="576" y="93"/>
                  </a:cubicBezTo>
                  <a:cubicBezTo>
                    <a:pt x="576" y="35"/>
                    <a:pt x="576" y="35"/>
                    <a:pt x="576" y="35"/>
                  </a:cubicBezTo>
                  <a:cubicBezTo>
                    <a:pt x="576" y="17"/>
                    <a:pt x="562" y="3"/>
                    <a:pt x="544" y="3"/>
                  </a:cubicBezTo>
                  <a:cubicBezTo>
                    <a:pt x="224" y="3"/>
                    <a:pt x="224" y="3"/>
                    <a:pt x="224" y="3"/>
                  </a:cubicBezTo>
                  <a:cubicBezTo>
                    <a:pt x="206" y="3"/>
                    <a:pt x="192" y="17"/>
                    <a:pt x="192" y="35"/>
                  </a:cubicBezTo>
                  <a:cubicBezTo>
                    <a:pt x="192" y="67"/>
                    <a:pt x="192" y="67"/>
                    <a:pt x="192" y="67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14" y="67"/>
                    <a:pt x="0" y="81"/>
                    <a:pt x="0" y="99"/>
                  </a:cubicBezTo>
                  <a:cubicBezTo>
                    <a:pt x="0" y="675"/>
                    <a:pt x="0" y="675"/>
                    <a:pt x="0" y="675"/>
                  </a:cubicBezTo>
                  <a:cubicBezTo>
                    <a:pt x="0" y="693"/>
                    <a:pt x="14" y="707"/>
                    <a:pt x="32" y="707"/>
                  </a:cubicBezTo>
                  <a:cubicBezTo>
                    <a:pt x="192" y="707"/>
                    <a:pt x="192" y="707"/>
                    <a:pt x="192" y="707"/>
                  </a:cubicBezTo>
                  <a:cubicBezTo>
                    <a:pt x="192" y="739"/>
                    <a:pt x="192" y="739"/>
                    <a:pt x="192" y="739"/>
                  </a:cubicBezTo>
                  <a:cubicBezTo>
                    <a:pt x="192" y="757"/>
                    <a:pt x="206" y="771"/>
                    <a:pt x="224" y="771"/>
                  </a:cubicBezTo>
                  <a:cubicBezTo>
                    <a:pt x="544" y="771"/>
                    <a:pt x="544" y="771"/>
                    <a:pt x="544" y="771"/>
                  </a:cubicBezTo>
                  <a:cubicBezTo>
                    <a:pt x="562" y="771"/>
                    <a:pt x="576" y="757"/>
                    <a:pt x="576" y="739"/>
                  </a:cubicBezTo>
                  <a:cubicBezTo>
                    <a:pt x="576" y="647"/>
                    <a:pt x="576" y="647"/>
                    <a:pt x="576" y="647"/>
                  </a:cubicBezTo>
                  <a:cubicBezTo>
                    <a:pt x="1071" y="702"/>
                    <a:pt x="1071" y="702"/>
                    <a:pt x="1071" y="702"/>
                  </a:cubicBezTo>
                  <a:cubicBezTo>
                    <a:pt x="1108" y="706"/>
                    <a:pt x="1145" y="697"/>
                    <a:pt x="1176" y="677"/>
                  </a:cubicBezTo>
                  <a:cubicBezTo>
                    <a:pt x="1854" y="239"/>
                    <a:pt x="1854" y="239"/>
                    <a:pt x="1854" y="239"/>
                  </a:cubicBezTo>
                  <a:cubicBezTo>
                    <a:pt x="1894" y="216"/>
                    <a:pt x="1919" y="174"/>
                    <a:pt x="1918" y="128"/>
                  </a:cubicBezTo>
                  <a:cubicBezTo>
                    <a:pt x="1918" y="57"/>
                    <a:pt x="1861" y="0"/>
                    <a:pt x="1790" y="0"/>
                  </a:cubicBezTo>
                  <a:cubicBezTo>
                    <a:pt x="1768" y="0"/>
                    <a:pt x="1746" y="6"/>
                    <a:pt x="1726" y="17"/>
                  </a:cubicBezTo>
                  <a:close/>
                  <a:moveTo>
                    <a:pt x="64" y="643"/>
                  </a:moveTo>
                  <a:cubicBezTo>
                    <a:pt x="64" y="131"/>
                    <a:pt x="64" y="131"/>
                    <a:pt x="64" y="131"/>
                  </a:cubicBezTo>
                  <a:cubicBezTo>
                    <a:pt x="192" y="131"/>
                    <a:pt x="192" y="131"/>
                    <a:pt x="192" y="131"/>
                  </a:cubicBezTo>
                  <a:cubicBezTo>
                    <a:pt x="192" y="643"/>
                    <a:pt x="192" y="643"/>
                    <a:pt x="192" y="643"/>
                  </a:cubicBezTo>
                  <a:lnTo>
                    <a:pt x="64" y="643"/>
                  </a:lnTo>
                  <a:close/>
                  <a:moveTo>
                    <a:pt x="512" y="707"/>
                  </a:moveTo>
                  <a:cubicBezTo>
                    <a:pt x="256" y="707"/>
                    <a:pt x="256" y="707"/>
                    <a:pt x="256" y="707"/>
                  </a:cubicBezTo>
                  <a:cubicBezTo>
                    <a:pt x="256" y="67"/>
                    <a:pt x="256" y="67"/>
                    <a:pt x="256" y="67"/>
                  </a:cubicBezTo>
                  <a:cubicBezTo>
                    <a:pt x="512" y="67"/>
                    <a:pt x="512" y="67"/>
                    <a:pt x="512" y="67"/>
                  </a:cubicBezTo>
                  <a:lnTo>
                    <a:pt x="512" y="707"/>
                  </a:lnTo>
                  <a:close/>
                  <a:moveTo>
                    <a:pt x="1821" y="184"/>
                  </a:moveTo>
                  <a:cubicBezTo>
                    <a:pt x="1141" y="623"/>
                    <a:pt x="1141" y="623"/>
                    <a:pt x="1141" y="623"/>
                  </a:cubicBezTo>
                  <a:cubicBezTo>
                    <a:pt x="1122" y="635"/>
                    <a:pt x="1100" y="641"/>
                    <a:pt x="1078" y="638"/>
                  </a:cubicBezTo>
                  <a:cubicBezTo>
                    <a:pt x="576" y="582"/>
                    <a:pt x="576" y="582"/>
                    <a:pt x="576" y="582"/>
                  </a:cubicBezTo>
                  <a:cubicBezTo>
                    <a:pt x="576" y="158"/>
                    <a:pt x="576" y="158"/>
                    <a:pt x="576" y="158"/>
                  </a:cubicBezTo>
                  <a:cubicBezTo>
                    <a:pt x="874" y="104"/>
                    <a:pt x="874" y="104"/>
                    <a:pt x="874" y="104"/>
                  </a:cubicBezTo>
                  <a:cubicBezTo>
                    <a:pt x="888" y="101"/>
                    <a:pt x="902" y="102"/>
                    <a:pt x="916" y="105"/>
                  </a:cubicBezTo>
                  <a:cubicBezTo>
                    <a:pt x="1351" y="222"/>
                    <a:pt x="1351" y="222"/>
                    <a:pt x="1351" y="222"/>
                  </a:cubicBezTo>
                  <a:cubicBezTo>
                    <a:pt x="1386" y="231"/>
                    <a:pt x="1406" y="266"/>
                    <a:pt x="1397" y="301"/>
                  </a:cubicBezTo>
                  <a:cubicBezTo>
                    <a:pt x="1388" y="335"/>
                    <a:pt x="1352" y="355"/>
                    <a:pt x="1318" y="346"/>
                  </a:cubicBezTo>
                  <a:cubicBezTo>
                    <a:pt x="1000" y="261"/>
                    <a:pt x="1000" y="261"/>
                    <a:pt x="1000" y="261"/>
                  </a:cubicBezTo>
                  <a:cubicBezTo>
                    <a:pt x="983" y="256"/>
                    <a:pt x="966" y="265"/>
                    <a:pt x="960" y="282"/>
                  </a:cubicBezTo>
                  <a:cubicBezTo>
                    <a:pt x="955" y="299"/>
                    <a:pt x="965" y="317"/>
                    <a:pt x="982" y="322"/>
                  </a:cubicBezTo>
                  <a:cubicBezTo>
                    <a:pt x="983" y="322"/>
                    <a:pt x="983" y="322"/>
                    <a:pt x="984" y="322"/>
                  </a:cubicBezTo>
                  <a:cubicBezTo>
                    <a:pt x="1302" y="408"/>
                    <a:pt x="1302" y="408"/>
                    <a:pt x="1302" y="408"/>
                  </a:cubicBezTo>
                  <a:cubicBezTo>
                    <a:pt x="1370" y="426"/>
                    <a:pt x="1440" y="385"/>
                    <a:pt x="1458" y="317"/>
                  </a:cubicBezTo>
                  <a:cubicBezTo>
                    <a:pt x="1458" y="317"/>
                    <a:pt x="1458" y="317"/>
                    <a:pt x="1458" y="317"/>
                  </a:cubicBezTo>
                  <a:cubicBezTo>
                    <a:pt x="1465" y="294"/>
                    <a:pt x="1464" y="269"/>
                    <a:pt x="1457" y="246"/>
                  </a:cubicBezTo>
                  <a:cubicBezTo>
                    <a:pt x="1758" y="72"/>
                    <a:pt x="1758" y="72"/>
                    <a:pt x="1758" y="72"/>
                  </a:cubicBezTo>
                  <a:cubicBezTo>
                    <a:pt x="1789" y="55"/>
                    <a:pt x="1828" y="66"/>
                    <a:pt x="1846" y="97"/>
                  </a:cubicBezTo>
                  <a:cubicBezTo>
                    <a:pt x="1863" y="128"/>
                    <a:pt x="1852" y="167"/>
                    <a:pt x="1821" y="1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261" name="Group 260">
              <a:extLst>
                <a:ext uri="{FF2B5EF4-FFF2-40B4-BE49-F238E27FC236}">
                  <a16:creationId xmlns:a16="http://schemas.microsoft.com/office/drawing/2014/main" id="{2A18D50A-A67A-4614-8AE3-8A742F639D27}"/>
                </a:ext>
              </a:extLst>
            </p:cNvPr>
            <p:cNvGrpSpPr/>
            <p:nvPr/>
          </p:nvGrpSpPr>
          <p:grpSpPr>
            <a:xfrm rot="20863994">
              <a:off x="5951078" y="3917912"/>
              <a:ext cx="246212" cy="246212"/>
              <a:chOff x="9692992" y="1881003"/>
              <a:chExt cx="345590" cy="345590"/>
            </a:xfrm>
            <a:grpFill/>
          </p:grpSpPr>
          <p:sp>
            <p:nvSpPr>
              <p:cNvPr id="262" name="Rectangle 95">
                <a:extLst>
                  <a:ext uri="{FF2B5EF4-FFF2-40B4-BE49-F238E27FC236}">
                    <a16:creationId xmlns:a16="http://schemas.microsoft.com/office/drawing/2014/main" id="{0168A981-0358-4BBD-9E5F-16CFAEB354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56692" y="1917381"/>
                <a:ext cx="18189" cy="1818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3" name="Freeform 96">
                <a:extLst>
                  <a:ext uri="{FF2B5EF4-FFF2-40B4-BE49-F238E27FC236}">
                    <a16:creationId xmlns:a16="http://schemas.microsoft.com/office/drawing/2014/main" id="{42441F30-2CFA-4E51-BA8A-7F79E52A4A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62842" y="1950980"/>
                <a:ext cx="25641" cy="25768"/>
              </a:xfrm>
              <a:custGeom>
                <a:avLst/>
                <a:gdLst>
                  <a:gd name="T0" fmla="*/ 0 w 203"/>
                  <a:gd name="T1" fmla="*/ 101 h 204"/>
                  <a:gd name="T2" fmla="*/ 102 w 203"/>
                  <a:gd name="T3" fmla="*/ 0 h 204"/>
                  <a:gd name="T4" fmla="*/ 203 w 203"/>
                  <a:gd name="T5" fmla="*/ 101 h 204"/>
                  <a:gd name="T6" fmla="*/ 102 w 203"/>
                  <a:gd name="T7" fmla="*/ 204 h 204"/>
                  <a:gd name="T8" fmla="*/ 0 w 203"/>
                  <a:gd name="T9" fmla="*/ 101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3" h="204">
                    <a:moveTo>
                      <a:pt x="0" y="101"/>
                    </a:moveTo>
                    <a:lnTo>
                      <a:pt x="102" y="0"/>
                    </a:lnTo>
                    <a:lnTo>
                      <a:pt x="203" y="101"/>
                    </a:lnTo>
                    <a:lnTo>
                      <a:pt x="102" y="204"/>
                    </a:lnTo>
                    <a:lnTo>
                      <a:pt x="0" y="1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4" name="Freeform 98">
                <a:extLst>
                  <a:ext uri="{FF2B5EF4-FFF2-40B4-BE49-F238E27FC236}">
                    <a16:creationId xmlns:a16="http://schemas.microsoft.com/office/drawing/2014/main" id="{EA493528-F754-4FC2-AE7E-45E0B8FADAD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692992" y="1881003"/>
                <a:ext cx="345590" cy="345590"/>
              </a:xfrm>
              <a:custGeom>
                <a:avLst/>
                <a:gdLst>
                  <a:gd name="T0" fmla="*/ 1027 w 1216"/>
                  <a:gd name="T1" fmla="*/ 448 h 1216"/>
                  <a:gd name="T2" fmla="*/ 1129 w 1216"/>
                  <a:gd name="T3" fmla="*/ 314 h 1216"/>
                  <a:gd name="T4" fmla="*/ 947 w 1216"/>
                  <a:gd name="T5" fmla="*/ 87 h 1216"/>
                  <a:gd name="T6" fmla="*/ 791 w 1216"/>
                  <a:gd name="T7" fmla="*/ 199 h 1216"/>
                  <a:gd name="T8" fmla="*/ 768 w 1216"/>
                  <a:gd name="T9" fmla="*/ 32 h 1216"/>
                  <a:gd name="T10" fmla="*/ 480 w 1216"/>
                  <a:gd name="T11" fmla="*/ 0 h 1216"/>
                  <a:gd name="T12" fmla="*/ 448 w 1216"/>
                  <a:gd name="T13" fmla="*/ 189 h 1216"/>
                  <a:gd name="T14" fmla="*/ 314 w 1216"/>
                  <a:gd name="T15" fmla="*/ 87 h 1216"/>
                  <a:gd name="T16" fmla="*/ 87 w 1216"/>
                  <a:gd name="T17" fmla="*/ 269 h 1216"/>
                  <a:gd name="T18" fmla="*/ 199 w 1216"/>
                  <a:gd name="T19" fmla="*/ 425 h 1216"/>
                  <a:gd name="T20" fmla="*/ 32 w 1216"/>
                  <a:gd name="T21" fmla="*/ 448 h 1216"/>
                  <a:gd name="T22" fmla="*/ 0 w 1216"/>
                  <a:gd name="T23" fmla="*/ 736 h 1216"/>
                  <a:gd name="T24" fmla="*/ 189 w 1216"/>
                  <a:gd name="T25" fmla="*/ 768 h 1216"/>
                  <a:gd name="T26" fmla="*/ 87 w 1216"/>
                  <a:gd name="T27" fmla="*/ 902 h 1216"/>
                  <a:gd name="T28" fmla="*/ 269 w 1216"/>
                  <a:gd name="T29" fmla="*/ 1129 h 1216"/>
                  <a:gd name="T30" fmla="*/ 425 w 1216"/>
                  <a:gd name="T31" fmla="*/ 1017 h 1216"/>
                  <a:gd name="T32" fmla="*/ 448 w 1216"/>
                  <a:gd name="T33" fmla="*/ 1184 h 1216"/>
                  <a:gd name="T34" fmla="*/ 736 w 1216"/>
                  <a:gd name="T35" fmla="*/ 1216 h 1216"/>
                  <a:gd name="T36" fmla="*/ 768 w 1216"/>
                  <a:gd name="T37" fmla="*/ 1027 h 1216"/>
                  <a:gd name="T38" fmla="*/ 902 w 1216"/>
                  <a:gd name="T39" fmla="*/ 1129 h 1216"/>
                  <a:gd name="T40" fmla="*/ 1129 w 1216"/>
                  <a:gd name="T41" fmla="*/ 947 h 1216"/>
                  <a:gd name="T42" fmla="*/ 1017 w 1216"/>
                  <a:gd name="T43" fmla="*/ 791 h 1216"/>
                  <a:gd name="T44" fmla="*/ 1184 w 1216"/>
                  <a:gd name="T45" fmla="*/ 768 h 1216"/>
                  <a:gd name="T46" fmla="*/ 1216 w 1216"/>
                  <a:gd name="T47" fmla="*/ 480 h 1216"/>
                  <a:gd name="T48" fmla="*/ 1152 w 1216"/>
                  <a:gd name="T49" fmla="*/ 704 h 1216"/>
                  <a:gd name="T50" fmla="*/ 973 w 1216"/>
                  <a:gd name="T51" fmla="*/ 726 h 1216"/>
                  <a:gd name="T52" fmla="*/ 956 w 1216"/>
                  <a:gd name="T53" fmla="*/ 820 h 1216"/>
                  <a:gd name="T54" fmla="*/ 925 w 1216"/>
                  <a:gd name="T55" fmla="*/ 1061 h 1216"/>
                  <a:gd name="T56" fmla="*/ 783 w 1216"/>
                  <a:gd name="T57" fmla="*/ 950 h 1216"/>
                  <a:gd name="T58" fmla="*/ 704 w 1216"/>
                  <a:gd name="T59" fmla="*/ 1004 h 1216"/>
                  <a:gd name="T60" fmla="*/ 512 w 1216"/>
                  <a:gd name="T61" fmla="*/ 1152 h 1216"/>
                  <a:gd name="T62" fmla="*/ 490 w 1216"/>
                  <a:gd name="T63" fmla="*/ 973 h 1216"/>
                  <a:gd name="T64" fmla="*/ 396 w 1216"/>
                  <a:gd name="T65" fmla="*/ 956 h 1216"/>
                  <a:gd name="T66" fmla="*/ 155 w 1216"/>
                  <a:gd name="T67" fmla="*/ 925 h 1216"/>
                  <a:gd name="T68" fmla="*/ 266 w 1216"/>
                  <a:gd name="T69" fmla="*/ 783 h 1216"/>
                  <a:gd name="T70" fmla="*/ 212 w 1216"/>
                  <a:gd name="T71" fmla="*/ 704 h 1216"/>
                  <a:gd name="T72" fmla="*/ 64 w 1216"/>
                  <a:gd name="T73" fmla="*/ 512 h 1216"/>
                  <a:gd name="T74" fmla="*/ 243 w 1216"/>
                  <a:gd name="T75" fmla="*/ 490 h 1216"/>
                  <a:gd name="T76" fmla="*/ 260 w 1216"/>
                  <a:gd name="T77" fmla="*/ 396 h 1216"/>
                  <a:gd name="T78" fmla="*/ 291 w 1216"/>
                  <a:gd name="T79" fmla="*/ 155 h 1216"/>
                  <a:gd name="T80" fmla="*/ 433 w 1216"/>
                  <a:gd name="T81" fmla="*/ 266 h 1216"/>
                  <a:gd name="T82" fmla="*/ 512 w 1216"/>
                  <a:gd name="T83" fmla="*/ 212 h 1216"/>
                  <a:gd name="T84" fmla="*/ 704 w 1216"/>
                  <a:gd name="T85" fmla="*/ 64 h 1216"/>
                  <a:gd name="T86" fmla="*/ 726 w 1216"/>
                  <a:gd name="T87" fmla="*/ 243 h 1216"/>
                  <a:gd name="T88" fmla="*/ 820 w 1216"/>
                  <a:gd name="T89" fmla="*/ 260 h 1216"/>
                  <a:gd name="T90" fmla="*/ 1061 w 1216"/>
                  <a:gd name="T91" fmla="*/ 291 h 1216"/>
                  <a:gd name="T92" fmla="*/ 950 w 1216"/>
                  <a:gd name="T93" fmla="*/ 433 h 1216"/>
                  <a:gd name="T94" fmla="*/ 1004 w 1216"/>
                  <a:gd name="T95" fmla="*/ 512 h 1216"/>
                  <a:gd name="T96" fmla="*/ 1152 w 1216"/>
                  <a:gd name="T97" fmla="*/ 704 h 1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216" h="1216">
                    <a:moveTo>
                      <a:pt x="1184" y="448"/>
                    </a:moveTo>
                    <a:cubicBezTo>
                      <a:pt x="1027" y="448"/>
                      <a:pt x="1027" y="448"/>
                      <a:pt x="1027" y="448"/>
                    </a:cubicBezTo>
                    <a:cubicBezTo>
                      <a:pt x="1024" y="440"/>
                      <a:pt x="1021" y="433"/>
                      <a:pt x="1017" y="425"/>
                    </a:cubicBezTo>
                    <a:cubicBezTo>
                      <a:pt x="1129" y="314"/>
                      <a:pt x="1129" y="314"/>
                      <a:pt x="1129" y="314"/>
                    </a:cubicBezTo>
                    <a:cubicBezTo>
                      <a:pt x="1141" y="301"/>
                      <a:pt x="1141" y="281"/>
                      <a:pt x="1129" y="269"/>
                    </a:cubicBezTo>
                    <a:cubicBezTo>
                      <a:pt x="947" y="87"/>
                      <a:pt x="947" y="87"/>
                      <a:pt x="947" y="87"/>
                    </a:cubicBezTo>
                    <a:cubicBezTo>
                      <a:pt x="935" y="75"/>
                      <a:pt x="915" y="75"/>
                      <a:pt x="902" y="87"/>
                    </a:cubicBezTo>
                    <a:cubicBezTo>
                      <a:pt x="791" y="199"/>
                      <a:pt x="791" y="199"/>
                      <a:pt x="791" y="199"/>
                    </a:cubicBezTo>
                    <a:cubicBezTo>
                      <a:pt x="783" y="195"/>
                      <a:pt x="776" y="192"/>
                      <a:pt x="768" y="189"/>
                    </a:cubicBezTo>
                    <a:cubicBezTo>
                      <a:pt x="768" y="32"/>
                      <a:pt x="768" y="32"/>
                      <a:pt x="768" y="32"/>
                    </a:cubicBezTo>
                    <a:cubicBezTo>
                      <a:pt x="768" y="14"/>
                      <a:pt x="754" y="0"/>
                      <a:pt x="736" y="0"/>
                    </a:cubicBezTo>
                    <a:cubicBezTo>
                      <a:pt x="480" y="0"/>
                      <a:pt x="480" y="0"/>
                      <a:pt x="480" y="0"/>
                    </a:cubicBezTo>
                    <a:cubicBezTo>
                      <a:pt x="462" y="0"/>
                      <a:pt x="448" y="14"/>
                      <a:pt x="448" y="32"/>
                    </a:cubicBezTo>
                    <a:cubicBezTo>
                      <a:pt x="448" y="189"/>
                      <a:pt x="448" y="189"/>
                      <a:pt x="448" y="189"/>
                    </a:cubicBezTo>
                    <a:cubicBezTo>
                      <a:pt x="440" y="192"/>
                      <a:pt x="433" y="195"/>
                      <a:pt x="425" y="199"/>
                    </a:cubicBezTo>
                    <a:cubicBezTo>
                      <a:pt x="314" y="87"/>
                      <a:pt x="314" y="87"/>
                      <a:pt x="314" y="87"/>
                    </a:cubicBezTo>
                    <a:cubicBezTo>
                      <a:pt x="301" y="75"/>
                      <a:pt x="281" y="75"/>
                      <a:pt x="269" y="87"/>
                    </a:cubicBezTo>
                    <a:cubicBezTo>
                      <a:pt x="87" y="269"/>
                      <a:pt x="87" y="269"/>
                      <a:pt x="87" y="269"/>
                    </a:cubicBezTo>
                    <a:cubicBezTo>
                      <a:pt x="75" y="281"/>
                      <a:pt x="75" y="301"/>
                      <a:pt x="87" y="314"/>
                    </a:cubicBezTo>
                    <a:cubicBezTo>
                      <a:pt x="199" y="425"/>
                      <a:pt x="199" y="425"/>
                      <a:pt x="199" y="425"/>
                    </a:cubicBezTo>
                    <a:cubicBezTo>
                      <a:pt x="195" y="433"/>
                      <a:pt x="192" y="440"/>
                      <a:pt x="189" y="448"/>
                    </a:cubicBezTo>
                    <a:cubicBezTo>
                      <a:pt x="32" y="448"/>
                      <a:pt x="32" y="448"/>
                      <a:pt x="32" y="448"/>
                    </a:cubicBezTo>
                    <a:cubicBezTo>
                      <a:pt x="14" y="448"/>
                      <a:pt x="0" y="462"/>
                      <a:pt x="0" y="480"/>
                    </a:cubicBezTo>
                    <a:cubicBezTo>
                      <a:pt x="0" y="736"/>
                      <a:pt x="0" y="736"/>
                      <a:pt x="0" y="736"/>
                    </a:cubicBezTo>
                    <a:cubicBezTo>
                      <a:pt x="0" y="754"/>
                      <a:pt x="14" y="768"/>
                      <a:pt x="32" y="768"/>
                    </a:cubicBezTo>
                    <a:cubicBezTo>
                      <a:pt x="189" y="768"/>
                      <a:pt x="189" y="768"/>
                      <a:pt x="189" y="768"/>
                    </a:cubicBezTo>
                    <a:cubicBezTo>
                      <a:pt x="192" y="776"/>
                      <a:pt x="195" y="783"/>
                      <a:pt x="199" y="791"/>
                    </a:cubicBezTo>
                    <a:cubicBezTo>
                      <a:pt x="87" y="902"/>
                      <a:pt x="87" y="902"/>
                      <a:pt x="87" y="902"/>
                    </a:cubicBezTo>
                    <a:cubicBezTo>
                      <a:pt x="75" y="915"/>
                      <a:pt x="75" y="935"/>
                      <a:pt x="87" y="947"/>
                    </a:cubicBezTo>
                    <a:cubicBezTo>
                      <a:pt x="269" y="1129"/>
                      <a:pt x="269" y="1129"/>
                      <a:pt x="269" y="1129"/>
                    </a:cubicBezTo>
                    <a:cubicBezTo>
                      <a:pt x="281" y="1141"/>
                      <a:pt x="301" y="1141"/>
                      <a:pt x="314" y="1129"/>
                    </a:cubicBezTo>
                    <a:cubicBezTo>
                      <a:pt x="425" y="1017"/>
                      <a:pt x="425" y="1017"/>
                      <a:pt x="425" y="1017"/>
                    </a:cubicBezTo>
                    <a:cubicBezTo>
                      <a:pt x="433" y="1021"/>
                      <a:pt x="440" y="1024"/>
                      <a:pt x="448" y="1027"/>
                    </a:cubicBezTo>
                    <a:cubicBezTo>
                      <a:pt x="448" y="1184"/>
                      <a:pt x="448" y="1184"/>
                      <a:pt x="448" y="1184"/>
                    </a:cubicBezTo>
                    <a:cubicBezTo>
                      <a:pt x="448" y="1202"/>
                      <a:pt x="462" y="1216"/>
                      <a:pt x="480" y="1216"/>
                    </a:cubicBezTo>
                    <a:cubicBezTo>
                      <a:pt x="736" y="1216"/>
                      <a:pt x="736" y="1216"/>
                      <a:pt x="736" y="1216"/>
                    </a:cubicBezTo>
                    <a:cubicBezTo>
                      <a:pt x="754" y="1216"/>
                      <a:pt x="768" y="1202"/>
                      <a:pt x="768" y="1184"/>
                    </a:cubicBezTo>
                    <a:cubicBezTo>
                      <a:pt x="768" y="1027"/>
                      <a:pt x="768" y="1027"/>
                      <a:pt x="768" y="1027"/>
                    </a:cubicBezTo>
                    <a:cubicBezTo>
                      <a:pt x="776" y="1024"/>
                      <a:pt x="783" y="1021"/>
                      <a:pt x="791" y="1017"/>
                    </a:cubicBezTo>
                    <a:cubicBezTo>
                      <a:pt x="902" y="1129"/>
                      <a:pt x="902" y="1129"/>
                      <a:pt x="902" y="1129"/>
                    </a:cubicBezTo>
                    <a:cubicBezTo>
                      <a:pt x="915" y="1141"/>
                      <a:pt x="935" y="1141"/>
                      <a:pt x="947" y="1129"/>
                    </a:cubicBezTo>
                    <a:cubicBezTo>
                      <a:pt x="1129" y="947"/>
                      <a:pt x="1129" y="947"/>
                      <a:pt x="1129" y="947"/>
                    </a:cubicBezTo>
                    <a:cubicBezTo>
                      <a:pt x="1141" y="935"/>
                      <a:pt x="1141" y="915"/>
                      <a:pt x="1129" y="902"/>
                    </a:cubicBezTo>
                    <a:cubicBezTo>
                      <a:pt x="1017" y="791"/>
                      <a:pt x="1017" y="791"/>
                      <a:pt x="1017" y="791"/>
                    </a:cubicBezTo>
                    <a:cubicBezTo>
                      <a:pt x="1021" y="783"/>
                      <a:pt x="1024" y="776"/>
                      <a:pt x="1027" y="768"/>
                    </a:cubicBezTo>
                    <a:cubicBezTo>
                      <a:pt x="1184" y="768"/>
                      <a:pt x="1184" y="768"/>
                      <a:pt x="1184" y="768"/>
                    </a:cubicBezTo>
                    <a:cubicBezTo>
                      <a:pt x="1202" y="768"/>
                      <a:pt x="1216" y="754"/>
                      <a:pt x="1216" y="736"/>
                    </a:cubicBezTo>
                    <a:cubicBezTo>
                      <a:pt x="1216" y="480"/>
                      <a:pt x="1216" y="480"/>
                      <a:pt x="1216" y="480"/>
                    </a:cubicBezTo>
                    <a:cubicBezTo>
                      <a:pt x="1216" y="462"/>
                      <a:pt x="1202" y="448"/>
                      <a:pt x="1184" y="448"/>
                    </a:cubicBezTo>
                    <a:close/>
                    <a:moveTo>
                      <a:pt x="1152" y="704"/>
                    </a:moveTo>
                    <a:cubicBezTo>
                      <a:pt x="1004" y="704"/>
                      <a:pt x="1004" y="704"/>
                      <a:pt x="1004" y="704"/>
                    </a:cubicBezTo>
                    <a:cubicBezTo>
                      <a:pt x="990" y="704"/>
                      <a:pt x="978" y="713"/>
                      <a:pt x="973" y="726"/>
                    </a:cubicBezTo>
                    <a:cubicBezTo>
                      <a:pt x="967" y="746"/>
                      <a:pt x="959" y="765"/>
                      <a:pt x="950" y="783"/>
                    </a:cubicBezTo>
                    <a:cubicBezTo>
                      <a:pt x="944" y="796"/>
                      <a:pt x="946" y="810"/>
                      <a:pt x="956" y="820"/>
                    </a:cubicBezTo>
                    <a:cubicBezTo>
                      <a:pt x="1061" y="925"/>
                      <a:pt x="1061" y="925"/>
                      <a:pt x="1061" y="925"/>
                    </a:cubicBezTo>
                    <a:cubicBezTo>
                      <a:pt x="925" y="1061"/>
                      <a:pt x="925" y="1061"/>
                      <a:pt x="925" y="1061"/>
                    </a:cubicBezTo>
                    <a:cubicBezTo>
                      <a:pt x="820" y="956"/>
                      <a:pt x="820" y="956"/>
                      <a:pt x="820" y="956"/>
                    </a:cubicBezTo>
                    <a:cubicBezTo>
                      <a:pt x="810" y="946"/>
                      <a:pt x="795" y="944"/>
                      <a:pt x="783" y="950"/>
                    </a:cubicBezTo>
                    <a:cubicBezTo>
                      <a:pt x="765" y="959"/>
                      <a:pt x="746" y="967"/>
                      <a:pt x="726" y="973"/>
                    </a:cubicBezTo>
                    <a:cubicBezTo>
                      <a:pt x="713" y="978"/>
                      <a:pt x="704" y="990"/>
                      <a:pt x="704" y="1004"/>
                    </a:cubicBezTo>
                    <a:cubicBezTo>
                      <a:pt x="704" y="1152"/>
                      <a:pt x="704" y="1152"/>
                      <a:pt x="704" y="1152"/>
                    </a:cubicBezTo>
                    <a:cubicBezTo>
                      <a:pt x="512" y="1152"/>
                      <a:pt x="512" y="1152"/>
                      <a:pt x="512" y="1152"/>
                    </a:cubicBezTo>
                    <a:cubicBezTo>
                      <a:pt x="512" y="1004"/>
                      <a:pt x="512" y="1004"/>
                      <a:pt x="512" y="1004"/>
                    </a:cubicBezTo>
                    <a:cubicBezTo>
                      <a:pt x="512" y="990"/>
                      <a:pt x="503" y="978"/>
                      <a:pt x="490" y="973"/>
                    </a:cubicBezTo>
                    <a:cubicBezTo>
                      <a:pt x="470" y="967"/>
                      <a:pt x="451" y="959"/>
                      <a:pt x="433" y="950"/>
                    </a:cubicBezTo>
                    <a:cubicBezTo>
                      <a:pt x="420" y="944"/>
                      <a:pt x="406" y="946"/>
                      <a:pt x="396" y="956"/>
                    </a:cubicBezTo>
                    <a:cubicBezTo>
                      <a:pt x="291" y="1061"/>
                      <a:pt x="291" y="1061"/>
                      <a:pt x="291" y="1061"/>
                    </a:cubicBezTo>
                    <a:cubicBezTo>
                      <a:pt x="155" y="925"/>
                      <a:pt x="155" y="925"/>
                      <a:pt x="155" y="925"/>
                    </a:cubicBezTo>
                    <a:cubicBezTo>
                      <a:pt x="260" y="820"/>
                      <a:pt x="260" y="820"/>
                      <a:pt x="260" y="820"/>
                    </a:cubicBezTo>
                    <a:cubicBezTo>
                      <a:pt x="270" y="810"/>
                      <a:pt x="272" y="795"/>
                      <a:pt x="266" y="783"/>
                    </a:cubicBezTo>
                    <a:cubicBezTo>
                      <a:pt x="257" y="765"/>
                      <a:pt x="249" y="746"/>
                      <a:pt x="243" y="726"/>
                    </a:cubicBezTo>
                    <a:cubicBezTo>
                      <a:pt x="238" y="713"/>
                      <a:pt x="226" y="704"/>
                      <a:pt x="212" y="704"/>
                    </a:cubicBezTo>
                    <a:cubicBezTo>
                      <a:pt x="64" y="704"/>
                      <a:pt x="64" y="704"/>
                      <a:pt x="64" y="704"/>
                    </a:cubicBezTo>
                    <a:cubicBezTo>
                      <a:pt x="64" y="512"/>
                      <a:pt x="64" y="512"/>
                      <a:pt x="64" y="512"/>
                    </a:cubicBezTo>
                    <a:cubicBezTo>
                      <a:pt x="212" y="512"/>
                      <a:pt x="212" y="512"/>
                      <a:pt x="212" y="512"/>
                    </a:cubicBezTo>
                    <a:cubicBezTo>
                      <a:pt x="226" y="512"/>
                      <a:pt x="238" y="503"/>
                      <a:pt x="243" y="490"/>
                    </a:cubicBezTo>
                    <a:cubicBezTo>
                      <a:pt x="249" y="470"/>
                      <a:pt x="257" y="451"/>
                      <a:pt x="266" y="433"/>
                    </a:cubicBezTo>
                    <a:cubicBezTo>
                      <a:pt x="272" y="420"/>
                      <a:pt x="270" y="406"/>
                      <a:pt x="260" y="396"/>
                    </a:cubicBezTo>
                    <a:cubicBezTo>
                      <a:pt x="155" y="291"/>
                      <a:pt x="155" y="291"/>
                      <a:pt x="155" y="291"/>
                    </a:cubicBezTo>
                    <a:cubicBezTo>
                      <a:pt x="291" y="155"/>
                      <a:pt x="291" y="155"/>
                      <a:pt x="291" y="155"/>
                    </a:cubicBezTo>
                    <a:cubicBezTo>
                      <a:pt x="396" y="260"/>
                      <a:pt x="396" y="260"/>
                      <a:pt x="396" y="260"/>
                    </a:cubicBezTo>
                    <a:cubicBezTo>
                      <a:pt x="406" y="270"/>
                      <a:pt x="421" y="272"/>
                      <a:pt x="433" y="266"/>
                    </a:cubicBezTo>
                    <a:cubicBezTo>
                      <a:pt x="451" y="257"/>
                      <a:pt x="470" y="249"/>
                      <a:pt x="490" y="243"/>
                    </a:cubicBezTo>
                    <a:cubicBezTo>
                      <a:pt x="503" y="238"/>
                      <a:pt x="512" y="226"/>
                      <a:pt x="512" y="212"/>
                    </a:cubicBezTo>
                    <a:cubicBezTo>
                      <a:pt x="512" y="64"/>
                      <a:pt x="512" y="64"/>
                      <a:pt x="512" y="64"/>
                    </a:cubicBezTo>
                    <a:cubicBezTo>
                      <a:pt x="704" y="64"/>
                      <a:pt x="704" y="64"/>
                      <a:pt x="704" y="64"/>
                    </a:cubicBezTo>
                    <a:cubicBezTo>
                      <a:pt x="704" y="212"/>
                      <a:pt x="704" y="212"/>
                      <a:pt x="704" y="212"/>
                    </a:cubicBezTo>
                    <a:cubicBezTo>
                      <a:pt x="704" y="226"/>
                      <a:pt x="713" y="238"/>
                      <a:pt x="726" y="243"/>
                    </a:cubicBezTo>
                    <a:cubicBezTo>
                      <a:pt x="746" y="249"/>
                      <a:pt x="765" y="257"/>
                      <a:pt x="783" y="266"/>
                    </a:cubicBezTo>
                    <a:cubicBezTo>
                      <a:pt x="796" y="272"/>
                      <a:pt x="810" y="270"/>
                      <a:pt x="820" y="260"/>
                    </a:cubicBezTo>
                    <a:cubicBezTo>
                      <a:pt x="925" y="155"/>
                      <a:pt x="925" y="155"/>
                      <a:pt x="925" y="155"/>
                    </a:cubicBezTo>
                    <a:cubicBezTo>
                      <a:pt x="1061" y="291"/>
                      <a:pt x="1061" y="291"/>
                      <a:pt x="1061" y="291"/>
                    </a:cubicBezTo>
                    <a:cubicBezTo>
                      <a:pt x="956" y="396"/>
                      <a:pt x="956" y="396"/>
                      <a:pt x="956" y="396"/>
                    </a:cubicBezTo>
                    <a:cubicBezTo>
                      <a:pt x="946" y="406"/>
                      <a:pt x="944" y="421"/>
                      <a:pt x="950" y="433"/>
                    </a:cubicBezTo>
                    <a:cubicBezTo>
                      <a:pt x="959" y="451"/>
                      <a:pt x="967" y="470"/>
                      <a:pt x="973" y="490"/>
                    </a:cubicBezTo>
                    <a:cubicBezTo>
                      <a:pt x="978" y="503"/>
                      <a:pt x="990" y="512"/>
                      <a:pt x="1004" y="512"/>
                    </a:cubicBezTo>
                    <a:cubicBezTo>
                      <a:pt x="1152" y="512"/>
                      <a:pt x="1152" y="512"/>
                      <a:pt x="1152" y="512"/>
                    </a:cubicBezTo>
                    <a:lnTo>
                      <a:pt x="1152" y="70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5" name="Freeform 99">
                <a:extLst>
                  <a:ext uri="{FF2B5EF4-FFF2-40B4-BE49-F238E27FC236}">
                    <a16:creationId xmlns:a16="http://schemas.microsoft.com/office/drawing/2014/main" id="{AA9E51BC-26D4-4E23-A733-C6D91351A29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93031" y="1981042"/>
                <a:ext cx="145512" cy="145512"/>
              </a:xfrm>
              <a:custGeom>
                <a:avLst/>
                <a:gdLst>
                  <a:gd name="T0" fmla="*/ 256 w 512"/>
                  <a:gd name="T1" fmla="*/ 0 h 512"/>
                  <a:gd name="T2" fmla="*/ 0 w 512"/>
                  <a:gd name="T3" fmla="*/ 256 h 512"/>
                  <a:gd name="T4" fmla="*/ 256 w 512"/>
                  <a:gd name="T5" fmla="*/ 512 h 512"/>
                  <a:gd name="T6" fmla="*/ 512 w 512"/>
                  <a:gd name="T7" fmla="*/ 256 h 512"/>
                  <a:gd name="T8" fmla="*/ 256 w 512"/>
                  <a:gd name="T9" fmla="*/ 0 h 512"/>
                  <a:gd name="T10" fmla="*/ 256 w 512"/>
                  <a:gd name="T11" fmla="*/ 448 h 512"/>
                  <a:gd name="T12" fmla="*/ 64 w 512"/>
                  <a:gd name="T13" fmla="*/ 256 h 512"/>
                  <a:gd name="T14" fmla="*/ 256 w 512"/>
                  <a:gd name="T15" fmla="*/ 64 h 512"/>
                  <a:gd name="T16" fmla="*/ 448 w 512"/>
                  <a:gd name="T17" fmla="*/ 256 h 512"/>
                  <a:gd name="T18" fmla="*/ 256 w 512"/>
                  <a:gd name="T19" fmla="*/ 448 h 5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12" h="512">
                    <a:moveTo>
                      <a:pt x="256" y="0"/>
                    </a:moveTo>
                    <a:cubicBezTo>
                      <a:pt x="115" y="0"/>
                      <a:pt x="0" y="115"/>
                      <a:pt x="0" y="256"/>
                    </a:cubicBezTo>
                    <a:cubicBezTo>
                      <a:pt x="0" y="397"/>
                      <a:pt x="115" y="512"/>
                      <a:pt x="256" y="512"/>
                    </a:cubicBezTo>
                    <a:cubicBezTo>
                      <a:pt x="397" y="512"/>
                      <a:pt x="512" y="397"/>
                      <a:pt x="512" y="256"/>
                    </a:cubicBezTo>
                    <a:cubicBezTo>
                      <a:pt x="512" y="115"/>
                      <a:pt x="397" y="0"/>
                      <a:pt x="256" y="0"/>
                    </a:cubicBezTo>
                    <a:close/>
                    <a:moveTo>
                      <a:pt x="256" y="448"/>
                    </a:moveTo>
                    <a:cubicBezTo>
                      <a:pt x="150" y="448"/>
                      <a:pt x="64" y="362"/>
                      <a:pt x="64" y="256"/>
                    </a:cubicBezTo>
                    <a:cubicBezTo>
                      <a:pt x="64" y="150"/>
                      <a:pt x="150" y="64"/>
                      <a:pt x="256" y="64"/>
                    </a:cubicBezTo>
                    <a:cubicBezTo>
                      <a:pt x="362" y="64"/>
                      <a:pt x="448" y="150"/>
                      <a:pt x="448" y="256"/>
                    </a:cubicBezTo>
                    <a:cubicBezTo>
                      <a:pt x="448" y="362"/>
                      <a:pt x="362" y="448"/>
                      <a:pt x="256" y="44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6" name="Rectangle 101">
                <a:extLst>
                  <a:ext uri="{FF2B5EF4-FFF2-40B4-BE49-F238E27FC236}">
                    <a16:creationId xmlns:a16="http://schemas.microsoft.com/office/drawing/2014/main" id="{0FDBF822-F35A-46F6-A6F1-DBF54287AC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29370" y="2044704"/>
                <a:ext cx="18189" cy="1818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7" name="Freeform 102">
                <a:extLst>
                  <a:ext uri="{FF2B5EF4-FFF2-40B4-BE49-F238E27FC236}">
                    <a16:creationId xmlns:a16="http://schemas.microsoft.com/office/drawing/2014/main" id="{0C26F459-44E6-455E-AC9A-0935CD4396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62842" y="2131101"/>
                <a:ext cx="25641" cy="25641"/>
              </a:xfrm>
              <a:custGeom>
                <a:avLst/>
                <a:gdLst>
                  <a:gd name="T0" fmla="*/ 0 w 203"/>
                  <a:gd name="T1" fmla="*/ 101 h 203"/>
                  <a:gd name="T2" fmla="*/ 102 w 203"/>
                  <a:gd name="T3" fmla="*/ 0 h 203"/>
                  <a:gd name="T4" fmla="*/ 203 w 203"/>
                  <a:gd name="T5" fmla="*/ 101 h 203"/>
                  <a:gd name="T6" fmla="*/ 102 w 203"/>
                  <a:gd name="T7" fmla="*/ 203 h 203"/>
                  <a:gd name="T8" fmla="*/ 0 w 203"/>
                  <a:gd name="T9" fmla="*/ 101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3" h="203">
                    <a:moveTo>
                      <a:pt x="0" y="101"/>
                    </a:moveTo>
                    <a:lnTo>
                      <a:pt x="102" y="0"/>
                    </a:lnTo>
                    <a:lnTo>
                      <a:pt x="203" y="101"/>
                    </a:lnTo>
                    <a:lnTo>
                      <a:pt x="102" y="203"/>
                    </a:lnTo>
                    <a:lnTo>
                      <a:pt x="0" y="1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8" name="Rectangle 103">
                <a:extLst>
                  <a:ext uri="{FF2B5EF4-FFF2-40B4-BE49-F238E27FC236}">
                    <a16:creationId xmlns:a16="http://schemas.microsoft.com/office/drawing/2014/main" id="{CAF5FFAE-348C-4A9D-AFBA-B6F6104511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56692" y="2172026"/>
                <a:ext cx="18189" cy="1818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9" name="Freeform 104">
                <a:extLst>
                  <a:ext uri="{FF2B5EF4-FFF2-40B4-BE49-F238E27FC236}">
                    <a16:creationId xmlns:a16="http://schemas.microsoft.com/office/drawing/2014/main" id="{D8A01B54-D67B-4B8C-824E-D563502F49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42837" y="2131101"/>
                <a:ext cx="25768" cy="25641"/>
              </a:xfrm>
              <a:custGeom>
                <a:avLst/>
                <a:gdLst>
                  <a:gd name="T0" fmla="*/ 0 w 204"/>
                  <a:gd name="T1" fmla="*/ 101 h 203"/>
                  <a:gd name="T2" fmla="*/ 103 w 204"/>
                  <a:gd name="T3" fmla="*/ 0 h 203"/>
                  <a:gd name="T4" fmla="*/ 204 w 204"/>
                  <a:gd name="T5" fmla="*/ 101 h 203"/>
                  <a:gd name="T6" fmla="*/ 103 w 204"/>
                  <a:gd name="T7" fmla="*/ 203 h 203"/>
                  <a:gd name="T8" fmla="*/ 0 w 204"/>
                  <a:gd name="T9" fmla="*/ 101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4" h="203">
                    <a:moveTo>
                      <a:pt x="0" y="101"/>
                    </a:moveTo>
                    <a:lnTo>
                      <a:pt x="103" y="0"/>
                    </a:lnTo>
                    <a:lnTo>
                      <a:pt x="204" y="101"/>
                    </a:lnTo>
                    <a:lnTo>
                      <a:pt x="103" y="203"/>
                    </a:lnTo>
                    <a:lnTo>
                      <a:pt x="0" y="1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0" name="Rectangle 105">
                <a:extLst>
                  <a:ext uri="{FF2B5EF4-FFF2-40B4-BE49-F238E27FC236}">
                    <a16:creationId xmlns:a16="http://schemas.microsoft.com/office/drawing/2014/main" id="{F89BE881-5D0C-4FA9-AB7D-25B2F3B9AE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84015" y="2044704"/>
                <a:ext cx="18189" cy="1818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1" name="Freeform 106">
                <a:extLst>
                  <a:ext uri="{FF2B5EF4-FFF2-40B4-BE49-F238E27FC236}">
                    <a16:creationId xmlns:a16="http://schemas.microsoft.com/office/drawing/2014/main" id="{204437E3-5C4B-4F6F-B925-8BA8DC25F9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42837" y="1950980"/>
                <a:ext cx="25768" cy="25768"/>
              </a:xfrm>
              <a:custGeom>
                <a:avLst/>
                <a:gdLst>
                  <a:gd name="T0" fmla="*/ 0 w 204"/>
                  <a:gd name="T1" fmla="*/ 101 h 204"/>
                  <a:gd name="T2" fmla="*/ 103 w 204"/>
                  <a:gd name="T3" fmla="*/ 0 h 204"/>
                  <a:gd name="T4" fmla="*/ 204 w 204"/>
                  <a:gd name="T5" fmla="*/ 101 h 204"/>
                  <a:gd name="T6" fmla="*/ 103 w 204"/>
                  <a:gd name="T7" fmla="*/ 204 h 204"/>
                  <a:gd name="T8" fmla="*/ 0 w 204"/>
                  <a:gd name="T9" fmla="*/ 101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4" h="204">
                    <a:moveTo>
                      <a:pt x="0" y="101"/>
                    </a:moveTo>
                    <a:lnTo>
                      <a:pt x="103" y="0"/>
                    </a:lnTo>
                    <a:lnTo>
                      <a:pt x="204" y="101"/>
                    </a:lnTo>
                    <a:lnTo>
                      <a:pt x="103" y="204"/>
                    </a:lnTo>
                    <a:lnTo>
                      <a:pt x="0" y="1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72" name="Group 271">
            <a:extLst>
              <a:ext uri="{FF2B5EF4-FFF2-40B4-BE49-F238E27FC236}">
                <a16:creationId xmlns:a16="http://schemas.microsoft.com/office/drawing/2014/main" id="{4D470C14-441D-4F61-BAE4-29FB5A1D28B7}"/>
              </a:ext>
            </a:extLst>
          </p:cNvPr>
          <p:cNvGrpSpPr/>
          <p:nvPr/>
        </p:nvGrpSpPr>
        <p:grpSpPr>
          <a:xfrm>
            <a:off x="6126942" y="4461343"/>
            <a:ext cx="370955" cy="452559"/>
            <a:chOff x="7003864" y="3613468"/>
            <a:chExt cx="901444" cy="1099746"/>
          </a:xfrm>
          <a:solidFill>
            <a:schemeClr val="bg1"/>
          </a:solidFill>
        </p:grpSpPr>
        <p:sp>
          <p:nvSpPr>
            <p:cNvPr id="273" name="Freeform: Shape 272">
              <a:extLst>
                <a:ext uri="{FF2B5EF4-FFF2-40B4-BE49-F238E27FC236}">
                  <a16:creationId xmlns:a16="http://schemas.microsoft.com/office/drawing/2014/main" id="{1741F174-8990-43B1-AC28-7D4E055C8D2E}"/>
                </a:ext>
              </a:extLst>
            </p:cNvPr>
            <p:cNvSpPr/>
            <p:nvPr/>
          </p:nvSpPr>
          <p:spPr>
            <a:xfrm>
              <a:off x="7003864" y="3613468"/>
              <a:ext cx="901444" cy="840612"/>
            </a:xfrm>
            <a:custGeom>
              <a:avLst/>
              <a:gdLst>
                <a:gd name="connsiteX0" fmla="*/ 841045 w 901444"/>
                <a:gd name="connsiteY0" fmla="*/ 334903 h 840612"/>
                <a:gd name="connsiteX1" fmla="*/ 808572 w 901444"/>
                <a:gd name="connsiteY1" fmla="*/ 256319 h 840612"/>
                <a:gd name="connsiteX2" fmla="*/ 840612 w 901444"/>
                <a:gd name="connsiteY2" fmla="*/ 203063 h 840612"/>
                <a:gd name="connsiteX3" fmla="*/ 698381 w 901444"/>
                <a:gd name="connsiteY3" fmla="*/ 60832 h 840612"/>
                <a:gd name="connsiteX4" fmla="*/ 645126 w 901444"/>
                <a:gd name="connsiteY4" fmla="*/ 92872 h 840612"/>
                <a:gd name="connsiteX5" fmla="*/ 566542 w 901444"/>
                <a:gd name="connsiteY5" fmla="*/ 60399 h 840612"/>
                <a:gd name="connsiteX6" fmla="*/ 551388 w 901444"/>
                <a:gd name="connsiteY6" fmla="*/ 0 h 840612"/>
                <a:gd name="connsiteX7" fmla="*/ 350273 w 901444"/>
                <a:gd name="connsiteY7" fmla="*/ 0 h 840612"/>
                <a:gd name="connsiteX8" fmla="*/ 335119 w 901444"/>
                <a:gd name="connsiteY8" fmla="*/ 60399 h 840612"/>
                <a:gd name="connsiteX9" fmla="*/ 256535 w 901444"/>
                <a:gd name="connsiteY9" fmla="*/ 92872 h 840612"/>
                <a:gd name="connsiteX10" fmla="*/ 203280 w 901444"/>
                <a:gd name="connsiteY10" fmla="*/ 60832 h 840612"/>
                <a:gd name="connsiteX11" fmla="*/ 60832 w 901444"/>
                <a:gd name="connsiteY11" fmla="*/ 203063 h 840612"/>
                <a:gd name="connsiteX12" fmla="*/ 92872 w 901444"/>
                <a:gd name="connsiteY12" fmla="*/ 256319 h 840612"/>
                <a:gd name="connsiteX13" fmla="*/ 60399 w 901444"/>
                <a:gd name="connsiteY13" fmla="*/ 334903 h 840612"/>
                <a:gd name="connsiteX14" fmla="*/ 0 w 901444"/>
                <a:gd name="connsiteY14" fmla="*/ 350057 h 840612"/>
                <a:gd name="connsiteX15" fmla="*/ 0 w 901444"/>
                <a:gd name="connsiteY15" fmla="*/ 551388 h 840612"/>
                <a:gd name="connsiteX16" fmla="*/ 60399 w 901444"/>
                <a:gd name="connsiteY16" fmla="*/ 566542 h 840612"/>
                <a:gd name="connsiteX17" fmla="*/ 92872 w 901444"/>
                <a:gd name="connsiteY17" fmla="*/ 645126 h 840612"/>
                <a:gd name="connsiteX18" fmla="*/ 60832 w 901444"/>
                <a:gd name="connsiteY18" fmla="*/ 698381 h 840612"/>
                <a:gd name="connsiteX19" fmla="*/ 203063 w 901444"/>
                <a:gd name="connsiteY19" fmla="*/ 840612 h 840612"/>
                <a:gd name="connsiteX20" fmla="*/ 265411 w 901444"/>
                <a:gd name="connsiteY20" fmla="*/ 803160 h 840612"/>
                <a:gd name="connsiteX21" fmla="*/ 246793 w 901444"/>
                <a:gd name="connsiteY21" fmla="*/ 772203 h 840612"/>
                <a:gd name="connsiteX22" fmla="*/ 208692 w 901444"/>
                <a:gd name="connsiteY22" fmla="*/ 795150 h 840612"/>
                <a:gd name="connsiteX23" fmla="*/ 106294 w 901444"/>
                <a:gd name="connsiteY23" fmla="*/ 692753 h 840612"/>
                <a:gd name="connsiteX24" fmla="*/ 134654 w 901444"/>
                <a:gd name="connsiteY24" fmla="*/ 645559 h 840612"/>
                <a:gd name="connsiteX25" fmla="*/ 129242 w 901444"/>
                <a:gd name="connsiteY25" fmla="*/ 636467 h 840612"/>
                <a:gd name="connsiteX26" fmla="*/ 92223 w 901444"/>
                <a:gd name="connsiteY26" fmla="*/ 547058 h 840612"/>
                <a:gd name="connsiteX27" fmla="*/ 89408 w 901444"/>
                <a:gd name="connsiteY27" fmla="*/ 536883 h 840612"/>
                <a:gd name="connsiteX28" fmla="*/ 35937 w 901444"/>
                <a:gd name="connsiteY28" fmla="*/ 523461 h 840612"/>
                <a:gd name="connsiteX29" fmla="*/ 35937 w 901444"/>
                <a:gd name="connsiteY29" fmla="*/ 378633 h 840612"/>
                <a:gd name="connsiteX30" fmla="*/ 89408 w 901444"/>
                <a:gd name="connsiteY30" fmla="*/ 365211 h 840612"/>
                <a:gd name="connsiteX31" fmla="*/ 92223 w 901444"/>
                <a:gd name="connsiteY31" fmla="*/ 355036 h 840612"/>
                <a:gd name="connsiteX32" fmla="*/ 129242 w 901444"/>
                <a:gd name="connsiteY32" fmla="*/ 265627 h 840612"/>
                <a:gd name="connsiteX33" fmla="*/ 134654 w 901444"/>
                <a:gd name="connsiteY33" fmla="*/ 256535 h 840612"/>
                <a:gd name="connsiteX34" fmla="*/ 106294 w 901444"/>
                <a:gd name="connsiteY34" fmla="*/ 208692 h 840612"/>
                <a:gd name="connsiteX35" fmla="*/ 208692 w 901444"/>
                <a:gd name="connsiteY35" fmla="*/ 106294 h 840612"/>
                <a:gd name="connsiteX36" fmla="*/ 255886 w 901444"/>
                <a:gd name="connsiteY36" fmla="*/ 134654 h 840612"/>
                <a:gd name="connsiteX37" fmla="*/ 264978 w 901444"/>
                <a:gd name="connsiteY37" fmla="*/ 129242 h 840612"/>
                <a:gd name="connsiteX38" fmla="*/ 354386 w 901444"/>
                <a:gd name="connsiteY38" fmla="*/ 92223 h 840612"/>
                <a:gd name="connsiteX39" fmla="*/ 364561 w 901444"/>
                <a:gd name="connsiteY39" fmla="*/ 89408 h 840612"/>
                <a:gd name="connsiteX40" fmla="*/ 377983 w 901444"/>
                <a:gd name="connsiteY40" fmla="*/ 35937 h 840612"/>
                <a:gd name="connsiteX41" fmla="*/ 522812 w 901444"/>
                <a:gd name="connsiteY41" fmla="*/ 35937 h 840612"/>
                <a:gd name="connsiteX42" fmla="*/ 536234 w 901444"/>
                <a:gd name="connsiteY42" fmla="*/ 89408 h 840612"/>
                <a:gd name="connsiteX43" fmla="*/ 546409 w 901444"/>
                <a:gd name="connsiteY43" fmla="*/ 92223 h 840612"/>
                <a:gd name="connsiteX44" fmla="*/ 635817 w 901444"/>
                <a:gd name="connsiteY44" fmla="*/ 129242 h 840612"/>
                <a:gd name="connsiteX45" fmla="*/ 644910 w 901444"/>
                <a:gd name="connsiteY45" fmla="*/ 134654 h 840612"/>
                <a:gd name="connsiteX46" fmla="*/ 692103 w 901444"/>
                <a:gd name="connsiteY46" fmla="*/ 106294 h 840612"/>
                <a:gd name="connsiteX47" fmla="*/ 794501 w 901444"/>
                <a:gd name="connsiteY47" fmla="*/ 208692 h 840612"/>
                <a:gd name="connsiteX48" fmla="*/ 766791 w 901444"/>
                <a:gd name="connsiteY48" fmla="*/ 256102 h 840612"/>
                <a:gd name="connsiteX49" fmla="*/ 772203 w 901444"/>
                <a:gd name="connsiteY49" fmla="*/ 265194 h 840612"/>
                <a:gd name="connsiteX50" fmla="*/ 809222 w 901444"/>
                <a:gd name="connsiteY50" fmla="*/ 354603 h 840612"/>
                <a:gd name="connsiteX51" fmla="*/ 812036 w 901444"/>
                <a:gd name="connsiteY51" fmla="*/ 364778 h 840612"/>
                <a:gd name="connsiteX52" fmla="*/ 865508 w 901444"/>
                <a:gd name="connsiteY52" fmla="*/ 378200 h 840612"/>
                <a:gd name="connsiteX53" fmla="*/ 865508 w 901444"/>
                <a:gd name="connsiteY53" fmla="*/ 523028 h 840612"/>
                <a:gd name="connsiteX54" fmla="*/ 812036 w 901444"/>
                <a:gd name="connsiteY54" fmla="*/ 536450 h 840612"/>
                <a:gd name="connsiteX55" fmla="*/ 809222 w 901444"/>
                <a:gd name="connsiteY55" fmla="*/ 546625 h 840612"/>
                <a:gd name="connsiteX56" fmla="*/ 772203 w 901444"/>
                <a:gd name="connsiteY56" fmla="*/ 636034 h 840612"/>
                <a:gd name="connsiteX57" fmla="*/ 766791 w 901444"/>
                <a:gd name="connsiteY57" fmla="*/ 645126 h 840612"/>
                <a:gd name="connsiteX58" fmla="*/ 795150 w 901444"/>
                <a:gd name="connsiteY58" fmla="*/ 692320 h 840612"/>
                <a:gd name="connsiteX59" fmla="*/ 692753 w 901444"/>
                <a:gd name="connsiteY59" fmla="*/ 794717 h 840612"/>
                <a:gd name="connsiteX60" fmla="*/ 654651 w 901444"/>
                <a:gd name="connsiteY60" fmla="*/ 771770 h 840612"/>
                <a:gd name="connsiteX61" fmla="*/ 636034 w 901444"/>
                <a:gd name="connsiteY61" fmla="*/ 802727 h 840612"/>
                <a:gd name="connsiteX62" fmla="*/ 698381 w 901444"/>
                <a:gd name="connsiteY62" fmla="*/ 840179 h 840612"/>
                <a:gd name="connsiteX63" fmla="*/ 840612 w 901444"/>
                <a:gd name="connsiteY63" fmla="*/ 697948 h 840612"/>
                <a:gd name="connsiteX64" fmla="*/ 808572 w 901444"/>
                <a:gd name="connsiteY64" fmla="*/ 644693 h 840612"/>
                <a:gd name="connsiteX65" fmla="*/ 841045 w 901444"/>
                <a:gd name="connsiteY65" fmla="*/ 566109 h 840612"/>
                <a:gd name="connsiteX66" fmla="*/ 901445 w 901444"/>
                <a:gd name="connsiteY66" fmla="*/ 550955 h 840612"/>
                <a:gd name="connsiteX67" fmla="*/ 901445 w 901444"/>
                <a:gd name="connsiteY67" fmla="*/ 349624 h 840612"/>
                <a:gd name="connsiteX68" fmla="*/ 841045 w 901444"/>
                <a:gd name="connsiteY68" fmla="*/ 334903 h 840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901444" h="840612">
                  <a:moveTo>
                    <a:pt x="841045" y="334903"/>
                  </a:moveTo>
                  <a:cubicBezTo>
                    <a:pt x="833035" y="307626"/>
                    <a:pt x="821994" y="281214"/>
                    <a:pt x="808572" y="256319"/>
                  </a:cubicBezTo>
                  <a:lnTo>
                    <a:pt x="840612" y="203063"/>
                  </a:lnTo>
                  <a:lnTo>
                    <a:pt x="698381" y="60832"/>
                  </a:lnTo>
                  <a:lnTo>
                    <a:pt x="645126" y="92872"/>
                  </a:lnTo>
                  <a:cubicBezTo>
                    <a:pt x="620230" y="79450"/>
                    <a:pt x="594036" y="68409"/>
                    <a:pt x="566542" y="60399"/>
                  </a:cubicBezTo>
                  <a:lnTo>
                    <a:pt x="551388" y="0"/>
                  </a:lnTo>
                  <a:lnTo>
                    <a:pt x="350273" y="0"/>
                  </a:lnTo>
                  <a:lnTo>
                    <a:pt x="335119" y="60399"/>
                  </a:lnTo>
                  <a:cubicBezTo>
                    <a:pt x="307842" y="68409"/>
                    <a:pt x="281431" y="79450"/>
                    <a:pt x="256535" y="92872"/>
                  </a:cubicBezTo>
                  <a:lnTo>
                    <a:pt x="203280" y="60832"/>
                  </a:lnTo>
                  <a:lnTo>
                    <a:pt x="60832" y="203063"/>
                  </a:lnTo>
                  <a:lnTo>
                    <a:pt x="92872" y="256319"/>
                  </a:lnTo>
                  <a:cubicBezTo>
                    <a:pt x="79450" y="281214"/>
                    <a:pt x="68409" y="307409"/>
                    <a:pt x="60399" y="334903"/>
                  </a:cubicBezTo>
                  <a:lnTo>
                    <a:pt x="0" y="350057"/>
                  </a:lnTo>
                  <a:lnTo>
                    <a:pt x="0" y="551388"/>
                  </a:lnTo>
                  <a:lnTo>
                    <a:pt x="60399" y="566542"/>
                  </a:lnTo>
                  <a:cubicBezTo>
                    <a:pt x="68409" y="593819"/>
                    <a:pt x="79450" y="620230"/>
                    <a:pt x="92872" y="645126"/>
                  </a:cubicBezTo>
                  <a:lnTo>
                    <a:pt x="60832" y="698381"/>
                  </a:lnTo>
                  <a:lnTo>
                    <a:pt x="203063" y="840612"/>
                  </a:lnTo>
                  <a:lnTo>
                    <a:pt x="265411" y="803160"/>
                  </a:lnTo>
                  <a:lnTo>
                    <a:pt x="246793" y="772203"/>
                  </a:lnTo>
                  <a:lnTo>
                    <a:pt x="208692" y="795150"/>
                  </a:lnTo>
                  <a:lnTo>
                    <a:pt x="106294" y="692753"/>
                  </a:lnTo>
                  <a:lnTo>
                    <a:pt x="134654" y="645559"/>
                  </a:lnTo>
                  <a:lnTo>
                    <a:pt x="129242" y="636467"/>
                  </a:lnTo>
                  <a:cubicBezTo>
                    <a:pt x="113222" y="608757"/>
                    <a:pt x="100666" y="578665"/>
                    <a:pt x="92223" y="547058"/>
                  </a:cubicBezTo>
                  <a:lnTo>
                    <a:pt x="89408" y="536883"/>
                  </a:lnTo>
                  <a:lnTo>
                    <a:pt x="35937" y="523461"/>
                  </a:lnTo>
                  <a:lnTo>
                    <a:pt x="35937" y="378633"/>
                  </a:lnTo>
                  <a:lnTo>
                    <a:pt x="89408" y="365211"/>
                  </a:lnTo>
                  <a:lnTo>
                    <a:pt x="92223" y="355036"/>
                  </a:lnTo>
                  <a:cubicBezTo>
                    <a:pt x="100666" y="323645"/>
                    <a:pt x="113005" y="293554"/>
                    <a:pt x="129242" y="265627"/>
                  </a:cubicBezTo>
                  <a:lnTo>
                    <a:pt x="134654" y="256535"/>
                  </a:lnTo>
                  <a:lnTo>
                    <a:pt x="106294" y="208692"/>
                  </a:lnTo>
                  <a:lnTo>
                    <a:pt x="208692" y="106294"/>
                  </a:lnTo>
                  <a:lnTo>
                    <a:pt x="255886" y="134654"/>
                  </a:lnTo>
                  <a:lnTo>
                    <a:pt x="264978" y="129242"/>
                  </a:lnTo>
                  <a:cubicBezTo>
                    <a:pt x="292688" y="113222"/>
                    <a:pt x="322779" y="100666"/>
                    <a:pt x="354386" y="92223"/>
                  </a:cubicBezTo>
                  <a:lnTo>
                    <a:pt x="364561" y="89408"/>
                  </a:lnTo>
                  <a:lnTo>
                    <a:pt x="377983" y="35937"/>
                  </a:lnTo>
                  <a:lnTo>
                    <a:pt x="522812" y="35937"/>
                  </a:lnTo>
                  <a:lnTo>
                    <a:pt x="536234" y="89408"/>
                  </a:lnTo>
                  <a:lnTo>
                    <a:pt x="546409" y="92223"/>
                  </a:lnTo>
                  <a:cubicBezTo>
                    <a:pt x="577799" y="100666"/>
                    <a:pt x="607891" y="113005"/>
                    <a:pt x="635817" y="129242"/>
                  </a:cubicBezTo>
                  <a:lnTo>
                    <a:pt x="644910" y="134654"/>
                  </a:lnTo>
                  <a:lnTo>
                    <a:pt x="692103" y="106294"/>
                  </a:lnTo>
                  <a:lnTo>
                    <a:pt x="794501" y="208692"/>
                  </a:lnTo>
                  <a:lnTo>
                    <a:pt x="766791" y="256102"/>
                  </a:lnTo>
                  <a:lnTo>
                    <a:pt x="772203" y="265194"/>
                  </a:lnTo>
                  <a:cubicBezTo>
                    <a:pt x="788223" y="292905"/>
                    <a:pt x="800779" y="322996"/>
                    <a:pt x="809222" y="354603"/>
                  </a:cubicBezTo>
                  <a:lnTo>
                    <a:pt x="812036" y="364778"/>
                  </a:lnTo>
                  <a:lnTo>
                    <a:pt x="865508" y="378200"/>
                  </a:lnTo>
                  <a:lnTo>
                    <a:pt x="865508" y="523028"/>
                  </a:lnTo>
                  <a:lnTo>
                    <a:pt x="812036" y="536450"/>
                  </a:lnTo>
                  <a:lnTo>
                    <a:pt x="809222" y="546625"/>
                  </a:lnTo>
                  <a:cubicBezTo>
                    <a:pt x="800779" y="578016"/>
                    <a:pt x="788439" y="608107"/>
                    <a:pt x="772203" y="636034"/>
                  </a:cubicBezTo>
                  <a:lnTo>
                    <a:pt x="766791" y="645126"/>
                  </a:lnTo>
                  <a:lnTo>
                    <a:pt x="795150" y="692320"/>
                  </a:lnTo>
                  <a:lnTo>
                    <a:pt x="692753" y="794717"/>
                  </a:lnTo>
                  <a:lnTo>
                    <a:pt x="654651" y="771770"/>
                  </a:lnTo>
                  <a:lnTo>
                    <a:pt x="636034" y="802727"/>
                  </a:lnTo>
                  <a:lnTo>
                    <a:pt x="698381" y="840179"/>
                  </a:lnTo>
                  <a:lnTo>
                    <a:pt x="840612" y="697948"/>
                  </a:lnTo>
                  <a:lnTo>
                    <a:pt x="808572" y="644693"/>
                  </a:lnTo>
                  <a:cubicBezTo>
                    <a:pt x="821994" y="619797"/>
                    <a:pt x="833035" y="593603"/>
                    <a:pt x="841045" y="566109"/>
                  </a:cubicBezTo>
                  <a:lnTo>
                    <a:pt x="901445" y="550955"/>
                  </a:lnTo>
                  <a:lnTo>
                    <a:pt x="901445" y="349624"/>
                  </a:lnTo>
                  <a:lnTo>
                    <a:pt x="841045" y="334903"/>
                  </a:lnTo>
                  <a:close/>
                </a:path>
              </a:pathLst>
            </a:custGeom>
            <a:grpFill/>
            <a:ln w="21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4" name="Freeform: Shape 273">
              <a:extLst>
                <a:ext uri="{FF2B5EF4-FFF2-40B4-BE49-F238E27FC236}">
                  <a16:creationId xmlns:a16="http://schemas.microsoft.com/office/drawing/2014/main" id="{6DD2A2CD-4B97-4C52-AAF0-D0D2DB751FAC}"/>
                </a:ext>
              </a:extLst>
            </p:cNvPr>
            <p:cNvSpPr/>
            <p:nvPr/>
          </p:nvSpPr>
          <p:spPr>
            <a:xfrm>
              <a:off x="7184199" y="3793748"/>
              <a:ext cx="540778" cy="919466"/>
            </a:xfrm>
            <a:custGeom>
              <a:avLst/>
              <a:gdLst>
                <a:gd name="connsiteX0" fmla="*/ 477997 w 540777"/>
                <a:gd name="connsiteY0" fmla="*/ 443415 h 919465"/>
                <a:gd name="connsiteX1" fmla="*/ 540778 w 540777"/>
                <a:gd name="connsiteY1" fmla="*/ 270443 h 919465"/>
                <a:gd name="connsiteX2" fmla="*/ 456998 w 540777"/>
                <a:gd name="connsiteY2" fmla="*/ 74740 h 919465"/>
                <a:gd name="connsiteX3" fmla="*/ 257399 w 540777"/>
                <a:gd name="connsiteY3" fmla="*/ 269 h 919465"/>
                <a:gd name="connsiteX4" fmla="*/ 1080 w 540777"/>
                <a:gd name="connsiteY4" fmla="*/ 245547 h 919465"/>
                <a:gd name="connsiteX5" fmla="*/ 61479 w 540777"/>
                <a:gd name="connsiteY5" fmla="*/ 441683 h 919465"/>
                <a:gd name="connsiteX6" fmla="*/ 144393 w 540777"/>
                <a:gd name="connsiteY6" fmla="*/ 661199 h 919465"/>
                <a:gd name="connsiteX7" fmla="*/ 144393 w 540777"/>
                <a:gd name="connsiteY7" fmla="*/ 681115 h 919465"/>
                <a:gd name="connsiteX8" fmla="*/ 126425 w 540777"/>
                <a:gd name="connsiteY8" fmla="*/ 721165 h 919465"/>
                <a:gd name="connsiteX9" fmla="*/ 133569 w 540777"/>
                <a:gd name="connsiteY9" fmla="*/ 747576 h 919465"/>
                <a:gd name="connsiteX10" fmla="*/ 108240 w 540777"/>
                <a:gd name="connsiteY10" fmla="*/ 793255 h 919465"/>
                <a:gd name="connsiteX11" fmla="*/ 133569 w 540777"/>
                <a:gd name="connsiteY11" fmla="*/ 838933 h 919465"/>
                <a:gd name="connsiteX12" fmla="*/ 126425 w 540777"/>
                <a:gd name="connsiteY12" fmla="*/ 865344 h 919465"/>
                <a:gd name="connsiteX13" fmla="*/ 180546 w 540777"/>
                <a:gd name="connsiteY13" fmla="*/ 919466 h 919465"/>
                <a:gd name="connsiteX14" fmla="*/ 360879 w 540777"/>
                <a:gd name="connsiteY14" fmla="*/ 919466 h 919465"/>
                <a:gd name="connsiteX15" fmla="*/ 415000 w 540777"/>
                <a:gd name="connsiteY15" fmla="*/ 865344 h 919465"/>
                <a:gd name="connsiteX16" fmla="*/ 407856 w 540777"/>
                <a:gd name="connsiteY16" fmla="*/ 838933 h 919465"/>
                <a:gd name="connsiteX17" fmla="*/ 433185 w 540777"/>
                <a:gd name="connsiteY17" fmla="*/ 793255 h 919465"/>
                <a:gd name="connsiteX18" fmla="*/ 407423 w 540777"/>
                <a:gd name="connsiteY18" fmla="*/ 747576 h 919465"/>
                <a:gd name="connsiteX19" fmla="*/ 414567 w 540777"/>
                <a:gd name="connsiteY19" fmla="*/ 721165 h 919465"/>
                <a:gd name="connsiteX20" fmla="*/ 396599 w 540777"/>
                <a:gd name="connsiteY20" fmla="*/ 681115 h 919465"/>
                <a:gd name="connsiteX21" fmla="*/ 396599 w 540777"/>
                <a:gd name="connsiteY21" fmla="*/ 656653 h 919465"/>
                <a:gd name="connsiteX22" fmla="*/ 477997 w 540777"/>
                <a:gd name="connsiteY22" fmla="*/ 443415 h 919465"/>
                <a:gd name="connsiteX23" fmla="*/ 360446 w 540777"/>
                <a:gd name="connsiteY23" fmla="*/ 883313 h 919465"/>
                <a:gd name="connsiteX24" fmla="*/ 180113 w 540777"/>
                <a:gd name="connsiteY24" fmla="*/ 883313 h 919465"/>
                <a:gd name="connsiteX25" fmla="*/ 162145 w 540777"/>
                <a:gd name="connsiteY25" fmla="*/ 865344 h 919465"/>
                <a:gd name="connsiteX26" fmla="*/ 180113 w 540777"/>
                <a:gd name="connsiteY26" fmla="*/ 847376 h 919465"/>
                <a:gd name="connsiteX27" fmla="*/ 360446 w 540777"/>
                <a:gd name="connsiteY27" fmla="*/ 847376 h 919465"/>
                <a:gd name="connsiteX28" fmla="*/ 378414 w 540777"/>
                <a:gd name="connsiteY28" fmla="*/ 865344 h 919465"/>
                <a:gd name="connsiteX29" fmla="*/ 360446 w 540777"/>
                <a:gd name="connsiteY29" fmla="*/ 883313 h 919465"/>
                <a:gd name="connsiteX30" fmla="*/ 378630 w 540777"/>
                <a:gd name="connsiteY30" fmla="*/ 811223 h 919465"/>
                <a:gd name="connsiteX31" fmla="*/ 360662 w 540777"/>
                <a:gd name="connsiteY31" fmla="*/ 811223 h 919465"/>
                <a:gd name="connsiteX32" fmla="*/ 180330 w 540777"/>
                <a:gd name="connsiteY32" fmla="*/ 811223 h 919465"/>
                <a:gd name="connsiteX33" fmla="*/ 162145 w 540777"/>
                <a:gd name="connsiteY33" fmla="*/ 811223 h 919465"/>
                <a:gd name="connsiteX34" fmla="*/ 144177 w 540777"/>
                <a:gd name="connsiteY34" fmla="*/ 793255 h 919465"/>
                <a:gd name="connsiteX35" fmla="*/ 162145 w 540777"/>
                <a:gd name="connsiteY35" fmla="*/ 775286 h 919465"/>
                <a:gd name="connsiteX36" fmla="*/ 180113 w 540777"/>
                <a:gd name="connsiteY36" fmla="*/ 775286 h 919465"/>
                <a:gd name="connsiteX37" fmla="*/ 360446 w 540777"/>
                <a:gd name="connsiteY37" fmla="*/ 775286 h 919465"/>
                <a:gd name="connsiteX38" fmla="*/ 378414 w 540777"/>
                <a:gd name="connsiteY38" fmla="*/ 775286 h 919465"/>
                <a:gd name="connsiteX39" fmla="*/ 396382 w 540777"/>
                <a:gd name="connsiteY39" fmla="*/ 793255 h 919465"/>
                <a:gd name="connsiteX40" fmla="*/ 378630 w 540777"/>
                <a:gd name="connsiteY40" fmla="*/ 811223 h 919465"/>
                <a:gd name="connsiteX41" fmla="*/ 162362 w 540777"/>
                <a:gd name="connsiteY41" fmla="*/ 721165 h 919465"/>
                <a:gd name="connsiteX42" fmla="*/ 180330 w 540777"/>
                <a:gd name="connsiteY42" fmla="*/ 703197 h 919465"/>
                <a:gd name="connsiteX43" fmla="*/ 360662 w 540777"/>
                <a:gd name="connsiteY43" fmla="*/ 703197 h 919465"/>
                <a:gd name="connsiteX44" fmla="*/ 378630 w 540777"/>
                <a:gd name="connsiteY44" fmla="*/ 721165 h 919465"/>
                <a:gd name="connsiteX45" fmla="*/ 360662 w 540777"/>
                <a:gd name="connsiteY45" fmla="*/ 739133 h 919465"/>
                <a:gd name="connsiteX46" fmla="*/ 180330 w 540777"/>
                <a:gd name="connsiteY46" fmla="*/ 739133 h 919465"/>
                <a:gd name="connsiteX47" fmla="*/ 162362 w 540777"/>
                <a:gd name="connsiteY47" fmla="*/ 721165 h 919465"/>
                <a:gd name="connsiteX48" fmla="*/ 360662 w 540777"/>
                <a:gd name="connsiteY48" fmla="*/ 656436 h 919465"/>
                <a:gd name="connsiteX49" fmla="*/ 360662 w 540777"/>
                <a:gd name="connsiteY49" fmla="*/ 666827 h 919465"/>
                <a:gd name="connsiteX50" fmla="*/ 288572 w 540777"/>
                <a:gd name="connsiteY50" fmla="*/ 666827 h 919465"/>
                <a:gd name="connsiteX51" fmla="*/ 288572 w 540777"/>
                <a:gd name="connsiteY51" fmla="*/ 502082 h 919465"/>
                <a:gd name="connsiteX52" fmla="*/ 342694 w 540777"/>
                <a:gd name="connsiteY52" fmla="*/ 432590 h 919465"/>
                <a:gd name="connsiteX53" fmla="*/ 270604 w 540777"/>
                <a:gd name="connsiteY53" fmla="*/ 360501 h 919465"/>
                <a:gd name="connsiteX54" fmla="*/ 198515 w 540777"/>
                <a:gd name="connsiteY54" fmla="*/ 432590 h 919465"/>
                <a:gd name="connsiteX55" fmla="*/ 252636 w 540777"/>
                <a:gd name="connsiteY55" fmla="*/ 502082 h 919465"/>
                <a:gd name="connsiteX56" fmla="*/ 252636 w 540777"/>
                <a:gd name="connsiteY56" fmla="*/ 666827 h 919465"/>
                <a:gd name="connsiteX57" fmla="*/ 180546 w 540777"/>
                <a:gd name="connsiteY57" fmla="*/ 666827 h 919465"/>
                <a:gd name="connsiteX58" fmla="*/ 180546 w 540777"/>
                <a:gd name="connsiteY58" fmla="*/ 660982 h 919465"/>
                <a:gd name="connsiteX59" fmla="*/ 89190 w 540777"/>
                <a:gd name="connsiteY59" fmla="*/ 418735 h 919465"/>
                <a:gd name="connsiteX60" fmla="*/ 37017 w 540777"/>
                <a:gd name="connsiteY60" fmla="*/ 248794 h 919465"/>
                <a:gd name="connsiteX61" fmla="*/ 259130 w 540777"/>
                <a:gd name="connsiteY61" fmla="*/ 36206 h 919465"/>
                <a:gd name="connsiteX62" fmla="*/ 432319 w 540777"/>
                <a:gd name="connsiteY62" fmla="*/ 100718 h 919465"/>
                <a:gd name="connsiteX63" fmla="*/ 504841 w 540777"/>
                <a:gd name="connsiteY63" fmla="*/ 270226 h 919465"/>
                <a:gd name="connsiteX64" fmla="*/ 450503 w 540777"/>
                <a:gd name="connsiteY64" fmla="*/ 420034 h 919465"/>
                <a:gd name="connsiteX65" fmla="*/ 360662 w 540777"/>
                <a:gd name="connsiteY65" fmla="*/ 656436 h 919465"/>
                <a:gd name="connsiteX66" fmla="*/ 270388 w 540777"/>
                <a:gd name="connsiteY66" fmla="*/ 468743 h 919465"/>
                <a:gd name="connsiteX67" fmla="*/ 234235 w 540777"/>
                <a:gd name="connsiteY67" fmla="*/ 432590 h 919465"/>
                <a:gd name="connsiteX68" fmla="*/ 270388 w 540777"/>
                <a:gd name="connsiteY68" fmla="*/ 396437 h 919465"/>
                <a:gd name="connsiteX69" fmla="*/ 306541 w 540777"/>
                <a:gd name="connsiteY69" fmla="*/ 432590 h 919465"/>
                <a:gd name="connsiteX70" fmla="*/ 270388 w 540777"/>
                <a:gd name="connsiteY70" fmla="*/ 468743 h 919465"/>
                <a:gd name="connsiteX0" fmla="*/ 477997 w 540778"/>
                <a:gd name="connsiteY0" fmla="*/ 443415 h 919466"/>
                <a:gd name="connsiteX1" fmla="*/ 540778 w 540778"/>
                <a:gd name="connsiteY1" fmla="*/ 270443 h 919466"/>
                <a:gd name="connsiteX2" fmla="*/ 456998 w 540778"/>
                <a:gd name="connsiteY2" fmla="*/ 74740 h 919466"/>
                <a:gd name="connsiteX3" fmla="*/ 257399 w 540778"/>
                <a:gd name="connsiteY3" fmla="*/ 269 h 919466"/>
                <a:gd name="connsiteX4" fmla="*/ 1080 w 540778"/>
                <a:gd name="connsiteY4" fmla="*/ 245547 h 919466"/>
                <a:gd name="connsiteX5" fmla="*/ 61479 w 540778"/>
                <a:gd name="connsiteY5" fmla="*/ 441683 h 919466"/>
                <a:gd name="connsiteX6" fmla="*/ 144393 w 540778"/>
                <a:gd name="connsiteY6" fmla="*/ 661199 h 919466"/>
                <a:gd name="connsiteX7" fmla="*/ 144393 w 540778"/>
                <a:gd name="connsiteY7" fmla="*/ 681115 h 919466"/>
                <a:gd name="connsiteX8" fmla="*/ 126425 w 540778"/>
                <a:gd name="connsiteY8" fmla="*/ 721165 h 919466"/>
                <a:gd name="connsiteX9" fmla="*/ 133569 w 540778"/>
                <a:gd name="connsiteY9" fmla="*/ 747576 h 919466"/>
                <a:gd name="connsiteX10" fmla="*/ 108240 w 540778"/>
                <a:gd name="connsiteY10" fmla="*/ 793255 h 919466"/>
                <a:gd name="connsiteX11" fmla="*/ 133569 w 540778"/>
                <a:gd name="connsiteY11" fmla="*/ 838933 h 919466"/>
                <a:gd name="connsiteX12" fmla="*/ 126425 w 540778"/>
                <a:gd name="connsiteY12" fmla="*/ 865344 h 919466"/>
                <a:gd name="connsiteX13" fmla="*/ 180546 w 540778"/>
                <a:gd name="connsiteY13" fmla="*/ 919466 h 919466"/>
                <a:gd name="connsiteX14" fmla="*/ 360879 w 540778"/>
                <a:gd name="connsiteY14" fmla="*/ 919466 h 919466"/>
                <a:gd name="connsiteX15" fmla="*/ 415000 w 540778"/>
                <a:gd name="connsiteY15" fmla="*/ 865344 h 919466"/>
                <a:gd name="connsiteX16" fmla="*/ 407856 w 540778"/>
                <a:gd name="connsiteY16" fmla="*/ 838933 h 919466"/>
                <a:gd name="connsiteX17" fmla="*/ 433185 w 540778"/>
                <a:gd name="connsiteY17" fmla="*/ 793255 h 919466"/>
                <a:gd name="connsiteX18" fmla="*/ 407423 w 540778"/>
                <a:gd name="connsiteY18" fmla="*/ 747576 h 919466"/>
                <a:gd name="connsiteX19" fmla="*/ 414567 w 540778"/>
                <a:gd name="connsiteY19" fmla="*/ 721165 h 919466"/>
                <a:gd name="connsiteX20" fmla="*/ 396599 w 540778"/>
                <a:gd name="connsiteY20" fmla="*/ 681115 h 919466"/>
                <a:gd name="connsiteX21" fmla="*/ 396599 w 540778"/>
                <a:gd name="connsiteY21" fmla="*/ 656653 h 919466"/>
                <a:gd name="connsiteX22" fmla="*/ 477997 w 540778"/>
                <a:gd name="connsiteY22" fmla="*/ 443415 h 919466"/>
                <a:gd name="connsiteX23" fmla="*/ 360446 w 540778"/>
                <a:gd name="connsiteY23" fmla="*/ 883313 h 919466"/>
                <a:gd name="connsiteX24" fmla="*/ 180113 w 540778"/>
                <a:gd name="connsiteY24" fmla="*/ 883313 h 919466"/>
                <a:gd name="connsiteX25" fmla="*/ 162145 w 540778"/>
                <a:gd name="connsiteY25" fmla="*/ 865344 h 919466"/>
                <a:gd name="connsiteX26" fmla="*/ 180113 w 540778"/>
                <a:gd name="connsiteY26" fmla="*/ 847376 h 919466"/>
                <a:gd name="connsiteX27" fmla="*/ 360446 w 540778"/>
                <a:gd name="connsiteY27" fmla="*/ 847376 h 919466"/>
                <a:gd name="connsiteX28" fmla="*/ 378414 w 540778"/>
                <a:gd name="connsiteY28" fmla="*/ 865344 h 919466"/>
                <a:gd name="connsiteX29" fmla="*/ 360446 w 540778"/>
                <a:gd name="connsiteY29" fmla="*/ 883313 h 919466"/>
                <a:gd name="connsiteX30" fmla="*/ 378630 w 540778"/>
                <a:gd name="connsiteY30" fmla="*/ 811223 h 919466"/>
                <a:gd name="connsiteX31" fmla="*/ 360662 w 540778"/>
                <a:gd name="connsiteY31" fmla="*/ 811223 h 919466"/>
                <a:gd name="connsiteX32" fmla="*/ 180330 w 540778"/>
                <a:gd name="connsiteY32" fmla="*/ 811223 h 919466"/>
                <a:gd name="connsiteX33" fmla="*/ 162145 w 540778"/>
                <a:gd name="connsiteY33" fmla="*/ 811223 h 919466"/>
                <a:gd name="connsiteX34" fmla="*/ 144177 w 540778"/>
                <a:gd name="connsiteY34" fmla="*/ 793255 h 919466"/>
                <a:gd name="connsiteX35" fmla="*/ 162145 w 540778"/>
                <a:gd name="connsiteY35" fmla="*/ 775286 h 919466"/>
                <a:gd name="connsiteX36" fmla="*/ 180113 w 540778"/>
                <a:gd name="connsiteY36" fmla="*/ 775286 h 919466"/>
                <a:gd name="connsiteX37" fmla="*/ 360446 w 540778"/>
                <a:gd name="connsiteY37" fmla="*/ 775286 h 919466"/>
                <a:gd name="connsiteX38" fmla="*/ 378414 w 540778"/>
                <a:gd name="connsiteY38" fmla="*/ 775286 h 919466"/>
                <a:gd name="connsiteX39" fmla="*/ 396382 w 540778"/>
                <a:gd name="connsiteY39" fmla="*/ 793255 h 919466"/>
                <a:gd name="connsiteX40" fmla="*/ 378630 w 540778"/>
                <a:gd name="connsiteY40" fmla="*/ 811223 h 919466"/>
                <a:gd name="connsiteX41" fmla="*/ 162362 w 540778"/>
                <a:gd name="connsiteY41" fmla="*/ 721165 h 919466"/>
                <a:gd name="connsiteX42" fmla="*/ 180330 w 540778"/>
                <a:gd name="connsiteY42" fmla="*/ 703197 h 919466"/>
                <a:gd name="connsiteX43" fmla="*/ 360662 w 540778"/>
                <a:gd name="connsiteY43" fmla="*/ 703197 h 919466"/>
                <a:gd name="connsiteX44" fmla="*/ 378630 w 540778"/>
                <a:gd name="connsiteY44" fmla="*/ 721165 h 919466"/>
                <a:gd name="connsiteX45" fmla="*/ 360662 w 540778"/>
                <a:gd name="connsiteY45" fmla="*/ 739133 h 919466"/>
                <a:gd name="connsiteX46" fmla="*/ 180330 w 540778"/>
                <a:gd name="connsiteY46" fmla="*/ 739133 h 919466"/>
                <a:gd name="connsiteX47" fmla="*/ 162362 w 540778"/>
                <a:gd name="connsiteY47" fmla="*/ 721165 h 919466"/>
                <a:gd name="connsiteX48" fmla="*/ 360662 w 540778"/>
                <a:gd name="connsiteY48" fmla="*/ 656436 h 919466"/>
                <a:gd name="connsiteX49" fmla="*/ 360662 w 540778"/>
                <a:gd name="connsiteY49" fmla="*/ 666827 h 919466"/>
                <a:gd name="connsiteX50" fmla="*/ 288572 w 540778"/>
                <a:gd name="connsiteY50" fmla="*/ 666827 h 919466"/>
                <a:gd name="connsiteX51" fmla="*/ 288572 w 540778"/>
                <a:gd name="connsiteY51" fmla="*/ 502082 h 919466"/>
                <a:gd name="connsiteX52" fmla="*/ 342694 w 540778"/>
                <a:gd name="connsiteY52" fmla="*/ 432590 h 919466"/>
                <a:gd name="connsiteX53" fmla="*/ 270604 w 540778"/>
                <a:gd name="connsiteY53" fmla="*/ 360501 h 919466"/>
                <a:gd name="connsiteX54" fmla="*/ 198515 w 540778"/>
                <a:gd name="connsiteY54" fmla="*/ 432590 h 919466"/>
                <a:gd name="connsiteX55" fmla="*/ 252636 w 540778"/>
                <a:gd name="connsiteY55" fmla="*/ 502082 h 919466"/>
                <a:gd name="connsiteX56" fmla="*/ 252636 w 540778"/>
                <a:gd name="connsiteY56" fmla="*/ 666827 h 919466"/>
                <a:gd name="connsiteX57" fmla="*/ 180546 w 540778"/>
                <a:gd name="connsiteY57" fmla="*/ 666827 h 919466"/>
                <a:gd name="connsiteX58" fmla="*/ 180546 w 540778"/>
                <a:gd name="connsiteY58" fmla="*/ 660982 h 919466"/>
                <a:gd name="connsiteX59" fmla="*/ 89190 w 540778"/>
                <a:gd name="connsiteY59" fmla="*/ 418735 h 919466"/>
                <a:gd name="connsiteX60" fmla="*/ 37017 w 540778"/>
                <a:gd name="connsiteY60" fmla="*/ 248794 h 919466"/>
                <a:gd name="connsiteX61" fmla="*/ 259130 w 540778"/>
                <a:gd name="connsiteY61" fmla="*/ 36206 h 919466"/>
                <a:gd name="connsiteX62" fmla="*/ 432319 w 540778"/>
                <a:gd name="connsiteY62" fmla="*/ 100718 h 919466"/>
                <a:gd name="connsiteX63" fmla="*/ 504841 w 540778"/>
                <a:gd name="connsiteY63" fmla="*/ 270226 h 919466"/>
                <a:gd name="connsiteX64" fmla="*/ 450503 w 540778"/>
                <a:gd name="connsiteY64" fmla="*/ 420034 h 919466"/>
                <a:gd name="connsiteX65" fmla="*/ 360662 w 540778"/>
                <a:gd name="connsiteY65" fmla="*/ 656436 h 919466"/>
                <a:gd name="connsiteX66" fmla="*/ 306541 w 540778"/>
                <a:gd name="connsiteY66" fmla="*/ 432590 h 919466"/>
                <a:gd name="connsiteX67" fmla="*/ 234235 w 540778"/>
                <a:gd name="connsiteY67" fmla="*/ 432590 h 919466"/>
                <a:gd name="connsiteX68" fmla="*/ 270388 w 540778"/>
                <a:gd name="connsiteY68" fmla="*/ 396437 h 919466"/>
                <a:gd name="connsiteX69" fmla="*/ 306541 w 540778"/>
                <a:gd name="connsiteY69" fmla="*/ 432590 h 919466"/>
                <a:gd name="connsiteX0" fmla="*/ 477997 w 540778"/>
                <a:gd name="connsiteY0" fmla="*/ 443415 h 919466"/>
                <a:gd name="connsiteX1" fmla="*/ 540778 w 540778"/>
                <a:gd name="connsiteY1" fmla="*/ 270443 h 919466"/>
                <a:gd name="connsiteX2" fmla="*/ 456998 w 540778"/>
                <a:gd name="connsiteY2" fmla="*/ 74740 h 919466"/>
                <a:gd name="connsiteX3" fmla="*/ 257399 w 540778"/>
                <a:gd name="connsiteY3" fmla="*/ 269 h 919466"/>
                <a:gd name="connsiteX4" fmla="*/ 1080 w 540778"/>
                <a:gd name="connsiteY4" fmla="*/ 245547 h 919466"/>
                <a:gd name="connsiteX5" fmla="*/ 61479 w 540778"/>
                <a:gd name="connsiteY5" fmla="*/ 441683 h 919466"/>
                <a:gd name="connsiteX6" fmla="*/ 144393 w 540778"/>
                <a:gd name="connsiteY6" fmla="*/ 661199 h 919466"/>
                <a:gd name="connsiteX7" fmla="*/ 144393 w 540778"/>
                <a:gd name="connsiteY7" fmla="*/ 681115 h 919466"/>
                <a:gd name="connsiteX8" fmla="*/ 126425 w 540778"/>
                <a:gd name="connsiteY8" fmla="*/ 721165 h 919466"/>
                <a:gd name="connsiteX9" fmla="*/ 133569 w 540778"/>
                <a:gd name="connsiteY9" fmla="*/ 747576 h 919466"/>
                <a:gd name="connsiteX10" fmla="*/ 108240 w 540778"/>
                <a:gd name="connsiteY10" fmla="*/ 793255 h 919466"/>
                <a:gd name="connsiteX11" fmla="*/ 133569 w 540778"/>
                <a:gd name="connsiteY11" fmla="*/ 838933 h 919466"/>
                <a:gd name="connsiteX12" fmla="*/ 126425 w 540778"/>
                <a:gd name="connsiteY12" fmla="*/ 865344 h 919466"/>
                <a:gd name="connsiteX13" fmla="*/ 180546 w 540778"/>
                <a:gd name="connsiteY13" fmla="*/ 919466 h 919466"/>
                <a:gd name="connsiteX14" fmla="*/ 360879 w 540778"/>
                <a:gd name="connsiteY14" fmla="*/ 919466 h 919466"/>
                <a:gd name="connsiteX15" fmla="*/ 415000 w 540778"/>
                <a:gd name="connsiteY15" fmla="*/ 865344 h 919466"/>
                <a:gd name="connsiteX16" fmla="*/ 407856 w 540778"/>
                <a:gd name="connsiteY16" fmla="*/ 838933 h 919466"/>
                <a:gd name="connsiteX17" fmla="*/ 433185 w 540778"/>
                <a:gd name="connsiteY17" fmla="*/ 793255 h 919466"/>
                <a:gd name="connsiteX18" fmla="*/ 407423 w 540778"/>
                <a:gd name="connsiteY18" fmla="*/ 747576 h 919466"/>
                <a:gd name="connsiteX19" fmla="*/ 414567 w 540778"/>
                <a:gd name="connsiteY19" fmla="*/ 721165 h 919466"/>
                <a:gd name="connsiteX20" fmla="*/ 396599 w 540778"/>
                <a:gd name="connsiteY20" fmla="*/ 681115 h 919466"/>
                <a:gd name="connsiteX21" fmla="*/ 396599 w 540778"/>
                <a:gd name="connsiteY21" fmla="*/ 656653 h 919466"/>
                <a:gd name="connsiteX22" fmla="*/ 477997 w 540778"/>
                <a:gd name="connsiteY22" fmla="*/ 443415 h 919466"/>
                <a:gd name="connsiteX23" fmla="*/ 360446 w 540778"/>
                <a:gd name="connsiteY23" fmla="*/ 883313 h 919466"/>
                <a:gd name="connsiteX24" fmla="*/ 180113 w 540778"/>
                <a:gd name="connsiteY24" fmla="*/ 883313 h 919466"/>
                <a:gd name="connsiteX25" fmla="*/ 162145 w 540778"/>
                <a:gd name="connsiteY25" fmla="*/ 865344 h 919466"/>
                <a:gd name="connsiteX26" fmla="*/ 180113 w 540778"/>
                <a:gd name="connsiteY26" fmla="*/ 847376 h 919466"/>
                <a:gd name="connsiteX27" fmla="*/ 360446 w 540778"/>
                <a:gd name="connsiteY27" fmla="*/ 847376 h 919466"/>
                <a:gd name="connsiteX28" fmla="*/ 378414 w 540778"/>
                <a:gd name="connsiteY28" fmla="*/ 865344 h 919466"/>
                <a:gd name="connsiteX29" fmla="*/ 360446 w 540778"/>
                <a:gd name="connsiteY29" fmla="*/ 883313 h 919466"/>
                <a:gd name="connsiteX30" fmla="*/ 378630 w 540778"/>
                <a:gd name="connsiteY30" fmla="*/ 811223 h 919466"/>
                <a:gd name="connsiteX31" fmla="*/ 360662 w 540778"/>
                <a:gd name="connsiteY31" fmla="*/ 811223 h 919466"/>
                <a:gd name="connsiteX32" fmla="*/ 180330 w 540778"/>
                <a:gd name="connsiteY32" fmla="*/ 811223 h 919466"/>
                <a:gd name="connsiteX33" fmla="*/ 162145 w 540778"/>
                <a:gd name="connsiteY33" fmla="*/ 811223 h 919466"/>
                <a:gd name="connsiteX34" fmla="*/ 144177 w 540778"/>
                <a:gd name="connsiteY34" fmla="*/ 793255 h 919466"/>
                <a:gd name="connsiteX35" fmla="*/ 162145 w 540778"/>
                <a:gd name="connsiteY35" fmla="*/ 775286 h 919466"/>
                <a:gd name="connsiteX36" fmla="*/ 180113 w 540778"/>
                <a:gd name="connsiteY36" fmla="*/ 775286 h 919466"/>
                <a:gd name="connsiteX37" fmla="*/ 360446 w 540778"/>
                <a:gd name="connsiteY37" fmla="*/ 775286 h 919466"/>
                <a:gd name="connsiteX38" fmla="*/ 378414 w 540778"/>
                <a:gd name="connsiteY38" fmla="*/ 775286 h 919466"/>
                <a:gd name="connsiteX39" fmla="*/ 396382 w 540778"/>
                <a:gd name="connsiteY39" fmla="*/ 793255 h 919466"/>
                <a:gd name="connsiteX40" fmla="*/ 378630 w 540778"/>
                <a:gd name="connsiteY40" fmla="*/ 811223 h 919466"/>
                <a:gd name="connsiteX41" fmla="*/ 162362 w 540778"/>
                <a:gd name="connsiteY41" fmla="*/ 721165 h 919466"/>
                <a:gd name="connsiteX42" fmla="*/ 180330 w 540778"/>
                <a:gd name="connsiteY42" fmla="*/ 703197 h 919466"/>
                <a:gd name="connsiteX43" fmla="*/ 360662 w 540778"/>
                <a:gd name="connsiteY43" fmla="*/ 703197 h 919466"/>
                <a:gd name="connsiteX44" fmla="*/ 378630 w 540778"/>
                <a:gd name="connsiteY44" fmla="*/ 721165 h 919466"/>
                <a:gd name="connsiteX45" fmla="*/ 360662 w 540778"/>
                <a:gd name="connsiteY45" fmla="*/ 739133 h 919466"/>
                <a:gd name="connsiteX46" fmla="*/ 180330 w 540778"/>
                <a:gd name="connsiteY46" fmla="*/ 739133 h 919466"/>
                <a:gd name="connsiteX47" fmla="*/ 162362 w 540778"/>
                <a:gd name="connsiteY47" fmla="*/ 721165 h 919466"/>
                <a:gd name="connsiteX48" fmla="*/ 360662 w 540778"/>
                <a:gd name="connsiteY48" fmla="*/ 656436 h 919466"/>
                <a:gd name="connsiteX49" fmla="*/ 360662 w 540778"/>
                <a:gd name="connsiteY49" fmla="*/ 666827 h 919466"/>
                <a:gd name="connsiteX50" fmla="*/ 288572 w 540778"/>
                <a:gd name="connsiteY50" fmla="*/ 666827 h 919466"/>
                <a:gd name="connsiteX51" fmla="*/ 288572 w 540778"/>
                <a:gd name="connsiteY51" fmla="*/ 502082 h 919466"/>
                <a:gd name="connsiteX52" fmla="*/ 270604 w 540778"/>
                <a:gd name="connsiteY52" fmla="*/ 360501 h 919466"/>
                <a:gd name="connsiteX53" fmla="*/ 198515 w 540778"/>
                <a:gd name="connsiteY53" fmla="*/ 432590 h 919466"/>
                <a:gd name="connsiteX54" fmla="*/ 252636 w 540778"/>
                <a:gd name="connsiteY54" fmla="*/ 502082 h 919466"/>
                <a:gd name="connsiteX55" fmla="*/ 252636 w 540778"/>
                <a:gd name="connsiteY55" fmla="*/ 666827 h 919466"/>
                <a:gd name="connsiteX56" fmla="*/ 180546 w 540778"/>
                <a:gd name="connsiteY56" fmla="*/ 666827 h 919466"/>
                <a:gd name="connsiteX57" fmla="*/ 180546 w 540778"/>
                <a:gd name="connsiteY57" fmla="*/ 660982 h 919466"/>
                <a:gd name="connsiteX58" fmla="*/ 89190 w 540778"/>
                <a:gd name="connsiteY58" fmla="*/ 418735 h 919466"/>
                <a:gd name="connsiteX59" fmla="*/ 37017 w 540778"/>
                <a:gd name="connsiteY59" fmla="*/ 248794 h 919466"/>
                <a:gd name="connsiteX60" fmla="*/ 259130 w 540778"/>
                <a:gd name="connsiteY60" fmla="*/ 36206 h 919466"/>
                <a:gd name="connsiteX61" fmla="*/ 432319 w 540778"/>
                <a:gd name="connsiteY61" fmla="*/ 100718 h 919466"/>
                <a:gd name="connsiteX62" fmla="*/ 504841 w 540778"/>
                <a:gd name="connsiteY62" fmla="*/ 270226 h 919466"/>
                <a:gd name="connsiteX63" fmla="*/ 450503 w 540778"/>
                <a:gd name="connsiteY63" fmla="*/ 420034 h 919466"/>
                <a:gd name="connsiteX64" fmla="*/ 360662 w 540778"/>
                <a:gd name="connsiteY64" fmla="*/ 656436 h 919466"/>
                <a:gd name="connsiteX65" fmla="*/ 306541 w 540778"/>
                <a:gd name="connsiteY65" fmla="*/ 432590 h 919466"/>
                <a:gd name="connsiteX66" fmla="*/ 234235 w 540778"/>
                <a:gd name="connsiteY66" fmla="*/ 432590 h 919466"/>
                <a:gd name="connsiteX67" fmla="*/ 270388 w 540778"/>
                <a:gd name="connsiteY67" fmla="*/ 396437 h 919466"/>
                <a:gd name="connsiteX68" fmla="*/ 306541 w 540778"/>
                <a:gd name="connsiteY68" fmla="*/ 432590 h 919466"/>
                <a:gd name="connsiteX0" fmla="*/ 477997 w 540778"/>
                <a:gd name="connsiteY0" fmla="*/ 443415 h 919466"/>
                <a:gd name="connsiteX1" fmla="*/ 540778 w 540778"/>
                <a:gd name="connsiteY1" fmla="*/ 270443 h 919466"/>
                <a:gd name="connsiteX2" fmla="*/ 456998 w 540778"/>
                <a:gd name="connsiteY2" fmla="*/ 74740 h 919466"/>
                <a:gd name="connsiteX3" fmla="*/ 257399 w 540778"/>
                <a:gd name="connsiteY3" fmla="*/ 269 h 919466"/>
                <a:gd name="connsiteX4" fmla="*/ 1080 w 540778"/>
                <a:gd name="connsiteY4" fmla="*/ 245547 h 919466"/>
                <a:gd name="connsiteX5" fmla="*/ 61479 w 540778"/>
                <a:gd name="connsiteY5" fmla="*/ 441683 h 919466"/>
                <a:gd name="connsiteX6" fmla="*/ 144393 w 540778"/>
                <a:gd name="connsiteY6" fmla="*/ 661199 h 919466"/>
                <a:gd name="connsiteX7" fmla="*/ 144393 w 540778"/>
                <a:gd name="connsiteY7" fmla="*/ 681115 h 919466"/>
                <a:gd name="connsiteX8" fmla="*/ 126425 w 540778"/>
                <a:gd name="connsiteY8" fmla="*/ 721165 h 919466"/>
                <a:gd name="connsiteX9" fmla="*/ 133569 w 540778"/>
                <a:gd name="connsiteY9" fmla="*/ 747576 h 919466"/>
                <a:gd name="connsiteX10" fmla="*/ 108240 w 540778"/>
                <a:gd name="connsiteY10" fmla="*/ 793255 h 919466"/>
                <a:gd name="connsiteX11" fmla="*/ 133569 w 540778"/>
                <a:gd name="connsiteY11" fmla="*/ 838933 h 919466"/>
                <a:gd name="connsiteX12" fmla="*/ 126425 w 540778"/>
                <a:gd name="connsiteY12" fmla="*/ 865344 h 919466"/>
                <a:gd name="connsiteX13" fmla="*/ 180546 w 540778"/>
                <a:gd name="connsiteY13" fmla="*/ 919466 h 919466"/>
                <a:gd name="connsiteX14" fmla="*/ 360879 w 540778"/>
                <a:gd name="connsiteY14" fmla="*/ 919466 h 919466"/>
                <a:gd name="connsiteX15" fmla="*/ 415000 w 540778"/>
                <a:gd name="connsiteY15" fmla="*/ 865344 h 919466"/>
                <a:gd name="connsiteX16" fmla="*/ 407856 w 540778"/>
                <a:gd name="connsiteY16" fmla="*/ 838933 h 919466"/>
                <a:gd name="connsiteX17" fmla="*/ 433185 w 540778"/>
                <a:gd name="connsiteY17" fmla="*/ 793255 h 919466"/>
                <a:gd name="connsiteX18" fmla="*/ 407423 w 540778"/>
                <a:gd name="connsiteY18" fmla="*/ 747576 h 919466"/>
                <a:gd name="connsiteX19" fmla="*/ 414567 w 540778"/>
                <a:gd name="connsiteY19" fmla="*/ 721165 h 919466"/>
                <a:gd name="connsiteX20" fmla="*/ 396599 w 540778"/>
                <a:gd name="connsiteY20" fmla="*/ 681115 h 919466"/>
                <a:gd name="connsiteX21" fmla="*/ 396599 w 540778"/>
                <a:gd name="connsiteY21" fmla="*/ 656653 h 919466"/>
                <a:gd name="connsiteX22" fmla="*/ 477997 w 540778"/>
                <a:gd name="connsiteY22" fmla="*/ 443415 h 919466"/>
                <a:gd name="connsiteX23" fmla="*/ 360446 w 540778"/>
                <a:gd name="connsiteY23" fmla="*/ 883313 h 919466"/>
                <a:gd name="connsiteX24" fmla="*/ 180113 w 540778"/>
                <a:gd name="connsiteY24" fmla="*/ 883313 h 919466"/>
                <a:gd name="connsiteX25" fmla="*/ 162145 w 540778"/>
                <a:gd name="connsiteY25" fmla="*/ 865344 h 919466"/>
                <a:gd name="connsiteX26" fmla="*/ 180113 w 540778"/>
                <a:gd name="connsiteY26" fmla="*/ 847376 h 919466"/>
                <a:gd name="connsiteX27" fmla="*/ 360446 w 540778"/>
                <a:gd name="connsiteY27" fmla="*/ 847376 h 919466"/>
                <a:gd name="connsiteX28" fmla="*/ 378414 w 540778"/>
                <a:gd name="connsiteY28" fmla="*/ 865344 h 919466"/>
                <a:gd name="connsiteX29" fmla="*/ 360446 w 540778"/>
                <a:gd name="connsiteY29" fmla="*/ 883313 h 919466"/>
                <a:gd name="connsiteX30" fmla="*/ 378630 w 540778"/>
                <a:gd name="connsiteY30" fmla="*/ 811223 h 919466"/>
                <a:gd name="connsiteX31" fmla="*/ 360662 w 540778"/>
                <a:gd name="connsiteY31" fmla="*/ 811223 h 919466"/>
                <a:gd name="connsiteX32" fmla="*/ 180330 w 540778"/>
                <a:gd name="connsiteY32" fmla="*/ 811223 h 919466"/>
                <a:gd name="connsiteX33" fmla="*/ 162145 w 540778"/>
                <a:gd name="connsiteY33" fmla="*/ 811223 h 919466"/>
                <a:gd name="connsiteX34" fmla="*/ 144177 w 540778"/>
                <a:gd name="connsiteY34" fmla="*/ 793255 h 919466"/>
                <a:gd name="connsiteX35" fmla="*/ 162145 w 540778"/>
                <a:gd name="connsiteY35" fmla="*/ 775286 h 919466"/>
                <a:gd name="connsiteX36" fmla="*/ 180113 w 540778"/>
                <a:gd name="connsiteY36" fmla="*/ 775286 h 919466"/>
                <a:gd name="connsiteX37" fmla="*/ 360446 w 540778"/>
                <a:gd name="connsiteY37" fmla="*/ 775286 h 919466"/>
                <a:gd name="connsiteX38" fmla="*/ 378414 w 540778"/>
                <a:gd name="connsiteY38" fmla="*/ 775286 h 919466"/>
                <a:gd name="connsiteX39" fmla="*/ 396382 w 540778"/>
                <a:gd name="connsiteY39" fmla="*/ 793255 h 919466"/>
                <a:gd name="connsiteX40" fmla="*/ 378630 w 540778"/>
                <a:gd name="connsiteY40" fmla="*/ 811223 h 919466"/>
                <a:gd name="connsiteX41" fmla="*/ 162362 w 540778"/>
                <a:gd name="connsiteY41" fmla="*/ 721165 h 919466"/>
                <a:gd name="connsiteX42" fmla="*/ 180330 w 540778"/>
                <a:gd name="connsiteY42" fmla="*/ 703197 h 919466"/>
                <a:gd name="connsiteX43" fmla="*/ 360662 w 540778"/>
                <a:gd name="connsiteY43" fmla="*/ 703197 h 919466"/>
                <a:gd name="connsiteX44" fmla="*/ 378630 w 540778"/>
                <a:gd name="connsiteY44" fmla="*/ 721165 h 919466"/>
                <a:gd name="connsiteX45" fmla="*/ 360662 w 540778"/>
                <a:gd name="connsiteY45" fmla="*/ 739133 h 919466"/>
                <a:gd name="connsiteX46" fmla="*/ 180330 w 540778"/>
                <a:gd name="connsiteY46" fmla="*/ 739133 h 919466"/>
                <a:gd name="connsiteX47" fmla="*/ 162362 w 540778"/>
                <a:gd name="connsiteY47" fmla="*/ 721165 h 919466"/>
                <a:gd name="connsiteX48" fmla="*/ 360662 w 540778"/>
                <a:gd name="connsiteY48" fmla="*/ 656436 h 919466"/>
                <a:gd name="connsiteX49" fmla="*/ 360662 w 540778"/>
                <a:gd name="connsiteY49" fmla="*/ 666827 h 919466"/>
                <a:gd name="connsiteX50" fmla="*/ 288572 w 540778"/>
                <a:gd name="connsiteY50" fmla="*/ 666827 h 919466"/>
                <a:gd name="connsiteX51" fmla="*/ 288572 w 540778"/>
                <a:gd name="connsiteY51" fmla="*/ 502082 h 919466"/>
                <a:gd name="connsiteX52" fmla="*/ 198515 w 540778"/>
                <a:gd name="connsiteY52" fmla="*/ 432590 h 919466"/>
                <a:gd name="connsiteX53" fmla="*/ 252636 w 540778"/>
                <a:gd name="connsiteY53" fmla="*/ 502082 h 919466"/>
                <a:gd name="connsiteX54" fmla="*/ 252636 w 540778"/>
                <a:gd name="connsiteY54" fmla="*/ 666827 h 919466"/>
                <a:gd name="connsiteX55" fmla="*/ 180546 w 540778"/>
                <a:gd name="connsiteY55" fmla="*/ 666827 h 919466"/>
                <a:gd name="connsiteX56" fmla="*/ 180546 w 540778"/>
                <a:gd name="connsiteY56" fmla="*/ 660982 h 919466"/>
                <a:gd name="connsiteX57" fmla="*/ 89190 w 540778"/>
                <a:gd name="connsiteY57" fmla="*/ 418735 h 919466"/>
                <a:gd name="connsiteX58" fmla="*/ 37017 w 540778"/>
                <a:gd name="connsiteY58" fmla="*/ 248794 h 919466"/>
                <a:gd name="connsiteX59" fmla="*/ 259130 w 540778"/>
                <a:gd name="connsiteY59" fmla="*/ 36206 h 919466"/>
                <a:gd name="connsiteX60" fmla="*/ 432319 w 540778"/>
                <a:gd name="connsiteY60" fmla="*/ 100718 h 919466"/>
                <a:gd name="connsiteX61" fmla="*/ 504841 w 540778"/>
                <a:gd name="connsiteY61" fmla="*/ 270226 h 919466"/>
                <a:gd name="connsiteX62" fmla="*/ 450503 w 540778"/>
                <a:gd name="connsiteY62" fmla="*/ 420034 h 919466"/>
                <a:gd name="connsiteX63" fmla="*/ 360662 w 540778"/>
                <a:gd name="connsiteY63" fmla="*/ 656436 h 919466"/>
                <a:gd name="connsiteX64" fmla="*/ 306541 w 540778"/>
                <a:gd name="connsiteY64" fmla="*/ 432590 h 919466"/>
                <a:gd name="connsiteX65" fmla="*/ 234235 w 540778"/>
                <a:gd name="connsiteY65" fmla="*/ 432590 h 919466"/>
                <a:gd name="connsiteX66" fmla="*/ 270388 w 540778"/>
                <a:gd name="connsiteY66" fmla="*/ 396437 h 919466"/>
                <a:gd name="connsiteX67" fmla="*/ 306541 w 540778"/>
                <a:gd name="connsiteY67" fmla="*/ 432590 h 919466"/>
                <a:gd name="connsiteX0" fmla="*/ 477997 w 540778"/>
                <a:gd name="connsiteY0" fmla="*/ 443415 h 919466"/>
                <a:gd name="connsiteX1" fmla="*/ 540778 w 540778"/>
                <a:gd name="connsiteY1" fmla="*/ 270443 h 919466"/>
                <a:gd name="connsiteX2" fmla="*/ 456998 w 540778"/>
                <a:gd name="connsiteY2" fmla="*/ 74740 h 919466"/>
                <a:gd name="connsiteX3" fmla="*/ 257399 w 540778"/>
                <a:gd name="connsiteY3" fmla="*/ 269 h 919466"/>
                <a:gd name="connsiteX4" fmla="*/ 1080 w 540778"/>
                <a:gd name="connsiteY4" fmla="*/ 245547 h 919466"/>
                <a:gd name="connsiteX5" fmla="*/ 61479 w 540778"/>
                <a:gd name="connsiteY5" fmla="*/ 441683 h 919466"/>
                <a:gd name="connsiteX6" fmla="*/ 144393 w 540778"/>
                <a:gd name="connsiteY6" fmla="*/ 661199 h 919466"/>
                <a:gd name="connsiteX7" fmla="*/ 144393 w 540778"/>
                <a:gd name="connsiteY7" fmla="*/ 681115 h 919466"/>
                <a:gd name="connsiteX8" fmla="*/ 126425 w 540778"/>
                <a:gd name="connsiteY8" fmla="*/ 721165 h 919466"/>
                <a:gd name="connsiteX9" fmla="*/ 133569 w 540778"/>
                <a:gd name="connsiteY9" fmla="*/ 747576 h 919466"/>
                <a:gd name="connsiteX10" fmla="*/ 108240 w 540778"/>
                <a:gd name="connsiteY10" fmla="*/ 793255 h 919466"/>
                <a:gd name="connsiteX11" fmla="*/ 133569 w 540778"/>
                <a:gd name="connsiteY11" fmla="*/ 838933 h 919466"/>
                <a:gd name="connsiteX12" fmla="*/ 126425 w 540778"/>
                <a:gd name="connsiteY12" fmla="*/ 865344 h 919466"/>
                <a:gd name="connsiteX13" fmla="*/ 180546 w 540778"/>
                <a:gd name="connsiteY13" fmla="*/ 919466 h 919466"/>
                <a:gd name="connsiteX14" fmla="*/ 360879 w 540778"/>
                <a:gd name="connsiteY14" fmla="*/ 919466 h 919466"/>
                <a:gd name="connsiteX15" fmla="*/ 415000 w 540778"/>
                <a:gd name="connsiteY15" fmla="*/ 865344 h 919466"/>
                <a:gd name="connsiteX16" fmla="*/ 407856 w 540778"/>
                <a:gd name="connsiteY16" fmla="*/ 838933 h 919466"/>
                <a:gd name="connsiteX17" fmla="*/ 433185 w 540778"/>
                <a:gd name="connsiteY17" fmla="*/ 793255 h 919466"/>
                <a:gd name="connsiteX18" fmla="*/ 407423 w 540778"/>
                <a:gd name="connsiteY18" fmla="*/ 747576 h 919466"/>
                <a:gd name="connsiteX19" fmla="*/ 414567 w 540778"/>
                <a:gd name="connsiteY19" fmla="*/ 721165 h 919466"/>
                <a:gd name="connsiteX20" fmla="*/ 396599 w 540778"/>
                <a:gd name="connsiteY20" fmla="*/ 681115 h 919466"/>
                <a:gd name="connsiteX21" fmla="*/ 396599 w 540778"/>
                <a:gd name="connsiteY21" fmla="*/ 656653 h 919466"/>
                <a:gd name="connsiteX22" fmla="*/ 477997 w 540778"/>
                <a:gd name="connsiteY22" fmla="*/ 443415 h 919466"/>
                <a:gd name="connsiteX23" fmla="*/ 360446 w 540778"/>
                <a:gd name="connsiteY23" fmla="*/ 883313 h 919466"/>
                <a:gd name="connsiteX24" fmla="*/ 180113 w 540778"/>
                <a:gd name="connsiteY24" fmla="*/ 883313 h 919466"/>
                <a:gd name="connsiteX25" fmla="*/ 162145 w 540778"/>
                <a:gd name="connsiteY25" fmla="*/ 865344 h 919466"/>
                <a:gd name="connsiteX26" fmla="*/ 180113 w 540778"/>
                <a:gd name="connsiteY26" fmla="*/ 847376 h 919466"/>
                <a:gd name="connsiteX27" fmla="*/ 360446 w 540778"/>
                <a:gd name="connsiteY27" fmla="*/ 847376 h 919466"/>
                <a:gd name="connsiteX28" fmla="*/ 378414 w 540778"/>
                <a:gd name="connsiteY28" fmla="*/ 865344 h 919466"/>
                <a:gd name="connsiteX29" fmla="*/ 360446 w 540778"/>
                <a:gd name="connsiteY29" fmla="*/ 883313 h 919466"/>
                <a:gd name="connsiteX30" fmla="*/ 378630 w 540778"/>
                <a:gd name="connsiteY30" fmla="*/ 811223 h 919466"/>
                <a:gd name="connsiteX31" fmla="*/ 360662 w 540778"/>
                <a:gd name="connsiteY31" fmla="*/ 811223 h 919466"/>
                <a:gd name="connsiteX32" fmla="*/ 180330 w 540778"/>
                <a:gd name="connsiteY32" fmla="*/ 811223 h 919466"/>
                <a:gd name="connsiteX33" fmla="*/ 162145 w 540778"/>
                <a:gd name="connsiteY33" fmla="*/ 811223 h 919466"/>
                <a:gd name="connsiteX34" fmla="*/ 144177 w 540778"/>
                <a:gd name="connsiteY34" fmla="*/ 793255 h 919466"/>
                <a:gd name="connsiteX35" fmla="*/ 162145 w 540778"/>
                <a:gd name="connsiteY35" fmla="*/ 775286 h 919466"/>
                <a:gd name="connsiteX36" fmla="*/ 180113 w 540778"/>
                <a:gd name="connsiteY36" fmla="*/ 775286 h 919466"/>
                <a:gd name="connsiteX37" fmla="*/ 360446 w 540778"/>
                <a:gd name="connsiteY37" fmla="*/ 775286 h 919466"/>
                <a:gd name="connsiteX38" fmla="*/ 378414 w 540778"/>
                <a:gd name="connsiteY38" fmla="*/ 775286 h 919466"/>
                <a:gd name="connsiteX39" fmla="*/ 396382 w 540778"/>
                <a:gd name="connsiteY39" fmla="*/ 793255 h 919466"/>
                <a:gd name="connsiteX40" fmla="*/ 378630 w 540778"/>
                <a:gd name="connsiteY40" fmla="*/ 811223 h 919466"/>
                <a:gd name="connsiteX41" fmla="*/ 162362 w 540778"/>
                <a:gd name="connsiteY41" fmla="*/ 721165 h 919466"/>
                <a:gd name="connsiteX42" fmla="*/ 180330 w 540778"/>
                <a:gd name="connsiteY42" fmla="*/ 703197 h 919466"/>
                <a:gd name="connsiteX43" fmla="*/ 360662 w 540778"/>
                <a:gd name="connsiteY43" fmla="*/ 703197 h 919466"/>
                <a:gd name="connsiteX44" fmla="*/ 378630 w 540778"/>
                <a:gd name="connsiteY44" fmla="*/ 721165 h 919466"/>
                <a:gd name="connsiteX45" fmla="*/ 360662 w 540778"/>
                <a:gd name="connsiteY45" fmla="*/ 739133 h 919466"/>
                <a:gd name="connsiteX46" fmla="*/ 180330 w 540778"/>
                <a:gd name="connsiteY46" fmla="*/ 739133 h 919466"/>
                <a:gd name="connsiteX47" fmla="*/ 162362 w 540778"/>
                <a:gd name="connsiteY47" fmla="*/ 721165 h 919466"/>
                <a:gd name="connsiteX48" fmla="*/ 360662 w 540778"/>
                <a:gd name="connsiteY48" fmla="*/ 656436 h 919466"/>
                <a:gd name="connsiteX49" fmla="*/ 360662 w 540778"/>
                <a:gd name="connsiteY49" fmla="*/ 666827 h 919466"/>
                <a:gd name="connsiteX50" fmla="*/ 288572 w 540778"/>
                <a:gd name="connsiteY50" fmla="*/ 666827 h 919466"/>
                <a:gd name="connsiteX51" fmla="*/ 288572 w 540778"/>
                <a:gd name="connsiteY51" fmla="*/ 502082 h 919466"/>
                <a:gd name="connsiteX52" fmla="*/ 198515 w 540778"/>
                <a:gd name="connsiteY52" fmla="*/ 432590 h 919466"/>
                <a:gd name="connsiteX53" fmla="*/ 252636 w 540778"/>
                <a:gd name="connsiteY53" fmla="*/ 502082 h 919466"/>
                <a:gd name="connsiteX54" fmla="*/ 252636 w 540778"/>
                <a:gd name="connsiteY54" fmla="*/ 666827 h 919466"/>
                <a:gd name="connsiteX55" fmla="*/ 180546 w 540778"/>
                <a:gd name="connsiteY55" fmla="*/ 666827 h 919466"/>
                <a:gd name="connsiteX56" fmla="*/ 180546 w 540778"/>
                <a:gd name="connsiteY56" fmla="*/ 660982 h 919466"/>
                <a:gd name="connsiteX57" fmla="*/ 89190 w 540778"/>
                <a:gd name="connsiteY57" fmla="*/ 418735 h 919466"/>
                <a:gd name="connsiteX58" fmla="*/ 37017 w 540778"/>
                <a:gd name="connsiteY58" fmla="*/ 248794 h 919466"/>
                <a:gd name="connsiteX59" fmla="*/ 259130 w 540778"/>
                <a:gd name="connsiteY59" fmla="*/ 36206 h 919466"/>
                <a:gd name="connsiteX60" fmla="*/ 432319 w 540778"/>
                <a:gd name="connsiteY60" fmla="*/ 100718 h 919466"/>
                <a:gd name="connsiteX61" fmla="*/ 504841 w 540778"/>
                <a:gd name="connsiteY61" fmla="*/ 270226 h 919466"/>
                <a:gd name="connsiteX62" fmla="*/ 450503 w 540778"/>
                <a:gd name="connsiteY62" fmla="*/ 420034 h 919466"/>
                <a:gd name="connsiteX63" fmla="*/ 360662 w 540778"/>
                <a:gd name="connsiteY63" fmla="*/ 656436 h 919466"/>
                <a:gd name="connsiteX64" fmla="*/ 270388 w 540778"/>
                <a:gd name="connsiteY64" fmla="*/ 396437 h 919466"/>
                <a:gd name="connsiteX65" fmla="*/ 234235 w 540778"/>
                <a:gd name="connsiteY65" fmla="*/ 432590 h 919466"/>
                <a:gd name="connsiteX66" fmla="*/ 270388 w 540778"/>
                <a:gd name="connsiteY66" fmla="*/ 396437 h 919466"/>
                <a:gd name="connsiteX0" fmla="*/ 477997 w 540778"/>
                <a:gd name="connsiteY0" fmla="*/ 443415 h 919466"/>
                <a:gd name="connsiteX1" fmla="*/ 540778 w 540778"/>
                <a:gd name="connsiteY1" fmla="*/ 270443 h 919466"/>
                <a:gd name="connsiteX2" fmla="*/ 456998 w 540778"/>
                <a:gd name="connsiteY2" fmla="*/ 74740 h 919466"/>
                <a:gd name="connsiteX3" fmla="*/ 257399 w 540778"/>
                <a:gd name="connsiteY3" fmla="*/ 269 h 919466"/>
                <a:gd name="connsiteX4" fmla="*/ 1080 w 540778"/>
                <a:gd name="connsiteY4" fmla="*/ 245547 h 919466"/>
                <a:gd name="connsiteX5" fmla="*/ 61479 w 540778"/>
                <a:gd name="connsiteY5" fmla="*/ 441683 h 919466"/>
                <a:gd name="connsiteX6" fmla="*/ 144393 w 540778"/>
                <a:gd name="connsiteY6" fmla="*/ 661199 h 919466"/>
                <a:gd name="connsiteX7" fmla="*/ 144393 w 540778"/>
                <a:gd name="connsiteY7" fmla="*/ 681115 h 919466"/>
                <a:gd name="connsiteX8" fmla="*/ 126425 w 540778"/>
                <a:gd name="connsiteY8" fmla="*/ 721165 h 919466"/>
                <a:gd name="connsiteX9" fmla="*/ 133569 w 540778"/>
                <a:gd name="connsiteY9" fmla="*/ 747576 h 919466"/>
                <a:gd name="connsiteX10" fmla="*/ 108240 w 540778"/>
                <a:gd name="connsiteY10" fmla="*/ 793255 h 919466"/>
                <a:gd name="connsiteX11" fmla="*/ 133569 w 540778"/>
                <a:gd name="connsiteY11" fmla="*/ 838933 h 919466"/>
                <a:gd name="connsiteX12" fmla="*/ 126425 w 540778"/>
                <a:gd name="connsiteY12" fmla="*/ 865344 h 919466"/>
                <a:gd name="connsiteX13" fmla="*/ 180546 w 540778"/>
                <a:gd name="connsiteY13" fmla="*/ 919466 h 919466"/>
                <a:gd name="connsiteX14" fmla="*/ 360879 w 540778"/>
                <a:gd name="connsiteY14" fmla="*/ 919466 h 919466"/>
                <a:gd name="connsiteX15" fmla="*/ 415000 w 540778"/>
                <a:gd name="connsiteY15" fmla="*/ 865344 h 919466"/>
                <a:gd name="connsiteX16" fmla="*/ 407856 w 540778"/>
                <a:gd name="connsiteY16" fmla="*/ 838933 h 919466"/>
                <a:gd name="connsiteX17" fmla="*/ 433185 w 540778"/>
                <a:gd name="connsiteY17" fmla="*/ 793255 h 919466"/>
                <a:gd name="connsiteX18" fmla="*/ 407423 w 540778"/>
                <a:gd name="connsiteY18" fmla="*/ 747576 h 919466"/>
                <a:gd name="connsiteX19" fmla="*/ 414567 w 540778"/>
                <a:gd name="connsiteY19" fmla="*/ 721165 h 919466"/>
                <a:gd name="connsiteX20" fmla="*/ 396599 w 540778"/>
                <a:gd name="connsiteY20" fmla="*/ 681115 h 919466"/>
                <a:gd name="connsiteX21" fmla="*/ 396599 w 540778"/>
                <a:gd name="connsiteY21" fmla="*/ 656653 h 919466"/>
                <a:gd name="connsiteX22" fmla="*/ 477997 w 540778"/>
                <a:gd name="connsiteY22" fmla="*/ 443415 h 919466"/>
                <a:gd name="connsiteX23" fmla="*/ 360446 w 540778"/>
                <a:gd name="connsiteY23" fmla="*/ 883313 h 919466"/>
                <a:gd name="connsiteX24" fmla="*/ 180113 w 540778"/>
                <a:gd name="connsiteY24" fmla="*/ 883313 h 919466"/>
                <a:gd name="connsiteX25" fmla="*/ 162145 w 540778"/>
                <a:gd name="connsiteY25" fmla="*/ 865344 h 919466"/>
                <a:gd name="connsiteX26" fmla="*/ 180113 w 540778"/>
                <a:gd name="connsiteY26" fmla="*/ 847376 h 919466"/>
                <a:gd name="connsiteX27" fmla="*/ 360446 w 540778"/>
                <a:gd name="connsiteY27" fmla="*/ 847376 h 919466"/>
                <a:gd name="connsiteX28" fmla="*/ 378414 w 540778"/>
                <a:gd name="connsiteY28" fmla="*/ 865344 h 919466"/>
                <a:gd name="connsiteX29" fmla="*/ 360446 w 540778"/>
                <a:gd name="connsiteY29" fmla="*/ 883313 h 919466"/>
                <a:gd name="connsiteX30" fmla="*/ 378630 w 540778"/>
                <a:gd name="connsiteY30" fmla="*/ 811223 h 919466"/>
                <a:gd name="connsiteX31" fmla="*/ 360662 w 540778"/>
                <a:gd name="connsiteY31" fmla="*/ 811223 h 919466"/>
                <a:gd name="connsiteX32" fmla="*/ 180330 w 540778"/>
                <a:gd name="connsiteY32" fmla="*/ 811223 h 919466"/>
                <a:gd name="connsiteX33" fmla="*/ 162145 w 540778"/>
                <a:gd name="connsiteY33" fmla="*/ 811223 h 919466"/>
                <a:gd name="connsiteX34" fmla="*/ 144177 w 540778"/>
                <a:gd name="connsiteY34" fmla="*/ 793255 h 919466"/>
                <a:gd name="connsiteX35" fmla="*/ 162145 w 540778"/>
                <a:gd name="connsiteY35" fmla="*/ 775286 h 919466"/>
                <a:gd name="connsiteX36" fmla="*/ 180113 w 540778"/>
                <a:gd name="connsiteY36" fmla="*/ 775286 h 919466"/>
                <a:gd name="connsiteX37" fmla="*/ 360446 w 540778"/>
                <a:gd name="connsiteY37" fmla="*/ 775286 h 919466"/>
                <a:gd name="connsiteX38" fmla="*/ 378414 w 540778"/>
                <a:gd name="connsiteY38" fmla="*/ 775286 h 919466"/>
                <a:gd name="connsiteX39" fmla="*/ 396382 w 540778"/>
                <a:gd name="connsiteY39" fmla="*/ 793255 h 919466"/>
                <a:gd name="connsiteX40" fmla="*/ 378630 w 540778"/>
                <a:gd name="connsiteY40" fmla="*/ 811223 h 919466"/>
                <a:gd name="connsiteX41" fmla="*/ 162362 w 540778"/>
                <a:gd name="connsiteY41" fmla="*/ 721165 h 919466"/>
                <a:gd name="connsiteX42" fmla="*/ 180330 w 540778"/>
                <a:gd name="connsiteY42" fmla="*/ 703197 h 919466"/>
                <a:gd name="connsiteX43" fmla="*/ 360662 w 540778"/>
                <a:gd name="connsiteY43" fmla="*/ 703197 h 919466"/>
                <a:gd name="connsiteX44" fmla="*/ 378630 w 540778"/>
                <a:gd name="connsiteY44" fmla="*/ 721165 h 919466"/>
                <a:gd name="connsiteX45" fmla="*/ 360662 w 540778"/>
                <a:gd name="connsiteY45" fmla="*/ 739133 h 919466"/>
                <a:gd name="connsiteX46" fmla="*/ 180330 w 540778"/>
                <a:gd name="connsiteY46" fmla="*/ 739133 h 919466"/>
                <a:gd name="connsiteX47" fmla="*/ 162362 w 540778"/>
                <a:gd name="connsiteY47" fmla="*/ 721165 h 919466"/>
                <a:gd name="connsiteX48" fmla="*/ 360662 w 540778"/>
                <a:gd name="connsiteY48" fmla="*/ 656436 h 919466"/>
                <a:gd name="connsiteX49" fmla="*/ 360662 w 540778"/>
                <a:gd name="connsiteY49" fmla="*/ 666827 h 919466"/>
                <a:gd name="connsiteX50" fmla="*/ 288572 w 540778"/>
                <a:gd name="connsiteY50" fmla="*/ 666827 h 919466"/>
                <a:gd name="connsiteX51" fmla="*/ 288572 w 540778"/>
                <a:gd name="connsiteY51" fmla="*/ 502082 h 919466"/>
                <a:gd name="connsiteX52" fmla="*/ 198515 w 540778"/>
                <a:gd name="connsiteY52" fmla="*/ 432590 h 919466"/>
                <a:gd name="connsiteX53" fmla="*/ 252636 w 540778"/>
                <a:gd name="connsiteY53" fmla="*/ 502082 h 919466"/>
                <a:gd name="connsiteX54" fmla="*/ 252636 w 540778"/>
                <a:gd name="connsiteY54" fmla="*/ 666827 h 919466"/>
                <a:gd name="connsiteX55" fmla="*/ 180546 w 540778"/>
                <a:gd name="connsiteY55" fmla="*/ 666827 h 919466"/>
                <a:gd name="connsiteX56" fmla="*/ 180546 w 540778"/>
                <a:gd name="connsiteY56" fmla="*/ 660982 h 919466"/>
                <a:gd name="connsiteX57" fmla="*/ 89190 w 540778"/>
                <a:gd name="connsiteY57" fmla="*/ 418735 h 919466"/>
                <a:gd name="connsiteX58" fmla="*/ 37017 w 540778"/>
                <a:gd name="connsiteY58" fmla="*/ 248794 h 919466"/>
                <a:gd name="connsiteX59" fmla="*/ 259130 w 540778"/>
                <a:gd name="connsiteY59" fmla="*/ 36206 h 919466"/>
                <a:gd name="connsiteX60" fmla="*/ 432319 w 540778"/>
                <a:gd name="connsiteY60" fmla="*/ 100718 h 919466"/>
                <a:gd name="connsiteX61" fmla="*/ 504841 w 540778"/>
                <a:gd name="connsiteY61" fmla="*/ 270226 h 919466"/>
                <a:gd name="connsiteX62" fmla="*/ 450503 w 540778"/>
                <a:gd name="connsiteY62" fmla="*/ 420034 h 919466"/>
                <a:gd name="connsiteX63" fmla="*/ 360662 w 540778"/>
                <a:gd name="connsiteY63" fmla="*/ 656436 h 919466"/>
                <a:gd name="connsiteX0" fmla="*/ 477997 w 540778"/>
                <a:gd name="connsiteY0" fmla="*/ 443415 h 919466"/>
                <a:gd name="connsiteX1" fmla="*/ 540778 w 540778"/>
                <a:gd name="connsiteY1" fmla="*/ 270443 h 919466"/>
                <a:gd name="connsiteX2" fmla="*/ 456998 w 540778"/>
                <a:gd name="connsiteY2" fmla="*/ 74740 h 919466"/>
                <a:gd name="connsiteX3" fmla="*/ 257399 w 540778"/>
                <a:gd name="connsiteY3" fmla="*/ 269 h 919466"/>
                <a:gd name="connsiteX4" fmla="*/ 1080 w 540778"/>
                <a:gd name="connsiteY4" fmla="*/ 245547 h 919466"/>
                <a:gd name="connsiteX5" fmla="*/ 61479 w 540778"/>
                <a:gd name="connsiteY5" fmla="*/ 441683 h 919466"/>
                <a:gd name="connsiteX6" fmla="*/ 144393 w 540778"/>
                <a:gd name="connsiteY6" fmla="*/ 661199 h 919466"/>
                <a:gd name="connsiteX7" fmla="*/ 144393 w 540778"/>
                <a:gd name="connsiteY7" fmla="*/ 681115 h 919466"/>
                <a:gd name="connsiteX8" fmla="*/ 126425 w 540778"/>
                <a:gd name="connsiteY8" fmla="*/ 721165 h 919466"/>
                <a:gd name="connsiteX9" fmla="*/ 133569 w 540778"/>
                <a:gd name="connsiteY9" fmla="*/ 747576 h 919466"/>
                <a:gd name="connsiteX10" fmla="*/ 108240 w 540778"/>
                <a:gd name="connsiteY10" fmla="*/ 793255 h 919466"/>
                <a:gd name="connsiteX11" fmla="*/ 133569 w 540778"/>
                <a:gd name="connsiteY11" fmla="*/ 838933 h 919466"/>
                <a:gd name="connsiteX12" fmla="*/ 126425 w 540778"/>
                <a:gd name="connsiteY12" fmla="*/ 865344 h 919466"/>
                <a:gd name="connsiteX13" fmla="*/ 180546 w 540778"/>
                <a:gd name="connsiteY13" fmla="*/ 919466 h 919466"/>
                <a:gd name="connsiteX14" fmla="*/ 360879 w 540778"/>
                <a:gd name="connsiteY14" fmla="*/ 919466 h 919466"/>
                <a:gd name="connsiteX15" fmla="*/ 415000 w 540778"/>
                <a:gd name="connsiteY15" fmla="*/ 865344 h 919466"/>
                <a:gd name="connsiteX16" fmla="*/ 407856 w 540778"/>
                <a:gd name="connsiteY16" fmla="*/ 838933 h 919466"/>
                <a:gd name="connsiteX17" fmla="*/ 433185 w 540778"/>
                <a:gd name="connsiteY17" fmla="*/ 793255 h 919466"/>
                <a:gd name="connsiteX18" fmla="*/ 407423 w 540778"/>
                <a:gd name="connsiteY18" fmla="*/ 747576 h 919466"/>
                <a:gd name="connsiteX19" fmla="*/ 414567 w 540778"/>
                <a:gd name="connsiteY19" fmla="*/ 721165 h 919466"/>
                <a:gd name="connsiteX20" fmla="*/ 396599 w 540778"/>
                <a:gd name="connsiteY20" fmla="*/ 681115 h 919466"/>
                <a:gd name="connsiteX21" fmla="*/ 396599 w 540778"/>
                <a:gd name="connsiteY21" fmla="*/ 656653 h 919466"/>
                <a:gd name="connsiteX22" fmla="*/ 477997 w 540778"/>
                <a:gd name="connsiteY22" fmla="*/ 443415 h 919466"/>
                <a:gd name="connsiteX23" fmla="*/ 360446 w 540778"/>
                <a:gd name="connsiteY23" fmla="*/ 883313 h 919466"/>
                <a:gd name="connsiteX24" fmla="*/ 180113 w 540778"/>
                <a:gd name="connsiteY24" fmla="*/ 883313 h 919466"/>
                <a:gd name="connsiteX25" fmla="*/ 162145 w 540778"/>
                <a:gd name="connsiteY25" fmla="*/ 865344 h 919466"/>
                <a:gd name="connsiteX26" fmla="*/ 180113 w 540778"/>
                <a:gd name="connsiteY26" fmla="*/ 847376 h 919466"/>
                <a:gd name="connsiteX27" fmla="*/ 360446 w 540778"/>
                <a:gd name="connsiteY27" fmla="*/ 847376 h 919466"/>
                <a:gd name="connsiteX28" fmla="*/ 378414 w 540778"/>
                <a:gd name="connsiteY28" fmla="*/ 865344 h 919466"/>
                <a:gd name="connsiteX29" fmla="*/ 360446 w 540778"/>
                <a:gd name="connsiteY29" fmla="*/ 883313 h 919466"/>
                <a:gd name="connsiteX30" fmla="*/ 378630 w 540778"/>
                <a:gd name="connsiteY30" fmla="*/ 811223 h 919466"/>
                <a:gd name="connsiteX31" fmla="*/ 360662 w 540778"/>
                <a:gd name="connsiteY31" fmla="*/ 811223 h 919466"/>
                <a:gd name="connsiteX32" fmla="*/ 180330 w 540778"/>
                <a:gd name="connsiteY32" fmla="*/ 811223 h 919466"/>
                <a:gd name="connsiteX33" fmla="*/ 162145 w 540778"/>
                <a:gd name="connsiteY33" fmla="*/ 811223 h 919466"/>
                <a:gd name="connsiteX34" fmla="*/ 144177 w 540778"/>
                <a:gd name="connsiteY34" fmla="*/ 793255 h 919466"/>
                <a:gd name="connsiteX35" fmla="*/ 162145 w 540778"/>
                <a:gd name="connsiteY35" fmla="*/ 775286 h 919466"/>
                <a:gd name="connsiteX36" fmla="*/ 180113 w 540778"/>
                <a:gd name="connsiteY36" fmla="*/ 775286 h 919466"/>
                <a:gd name="connsiteX37" fmla="*/ 360446 w 540778"/>
                <a:gd name="connsiteY37" fmla="*/ 775286 h 919466"/>
                <a:gd name="connsiteX38" fmla="*/ 378414 w 540778"/>
                <a:gd name="connsiteY38" fmla="*/ 775286 h 919466"/>
                <a:gd name="connsiteX39" fmla="*/ 396382 w 540778"/>
                <a:gd name="connsiteY39" fmla="*/ 793255 h 919466"/>
                <a:gd name="connsiteX40" fmla="*/ 378630 w 540778"/>
                <a:gd name="connsiteY40" fmla="*/ 811223 h 919466"/>
                <a:gd name="connsiteX41" fmla="*/ 162362 w 540778"/>
                <a:gd name="connsiteY41" fmla="*/ 721165 h 919466"/>
                <a:gd name="connsiteX42" fmla="*/ 180330 w 540778"/>
                <a:gd name="connsiteY42" fmla="*/ 703197 h 919466"/>
                <a:gd name="connsiteX43" fmla="*/ 360662 w 540778"/>
                <a:gd name="connsiteY43" fmla="*/ 703197 h 919466"/>
                <a:gd name="connsiteX44" fmla="*/ 378630 w 540778"/>
                <a:gd name="connsiteY44" fmla="*/ 721165 h 919466"/>
                <a:gd name="connsiteX45" fmla="*/ 360662 w 540778"/>
                <a:gd name="connsiteY45" fmla="*/ 739133 h 919466"/>
                <a:gd name="connsiteX46" fmla="*/ 180330 w 540778"/>
                <a:gd name="connsiteY46" fmla="*/ 739133 h 919466"/>
                <a:gd name="connsiteX47" fmla="*/ 162362 w 540778"/>
                <a:gd name="connsiteY47" fmla="*/ 721165 h 919466"/>
                <a:gd name="connsiteX48" fmla="*/ 360662 w 540778"/>
                <a:gd name="connsiteY48" fmla="*/ 656436 h 919466"/>
                <a:gd name="connsiteX49" fmla="*/ 360662 w 540778"/>
                <a:gd name="connsiteY49" fmla="*/ 666827 h 919466"/>
                <a:gd name="connsiteX50" fmla="*/ 288572 w 540778"/>
                <a:gd name="connsiteY50" fmla="*/ 666827 h 919466"/>
                <a:gd name="connsiteX51" fmla="*/ 288572 w 540778"/>
                <a:gd name="connsiteY51" fmla="*/ 502082 h 919466"/>
                <a:gd name="connsiteX52" fmla="*/ 252636 w 540778"/>
                <a:gd name="connsiteY52" fmla="*/ 502082 h 919466"/>
                <a:gd name="connsiteX53" fmla="*/ 252636 w 540778"/>
                <a:gd name="connsiteY53" fmla="*/ 666827 h 919466"/>
                <a:gd name="connsiteX54" fmla="*/ 180546 w 540778"/>
                <a:gd name="connsiteY54" fmla="*/ 666827 h 919466"/>
                <a:gd name="connsiteX55" fmla="*/ 180546 w 540778"/>
                <a:gd name="connsiteY55" fmla="*/ 660982 h 919466"/>
                <a:gd name="connsiteX56" fmla="*/ 89190 w 540778"/>
                <a:gd name="connsiteY56" fmla="*/ 418735 h 919466"/>
                <a:gd name="connsiteX57" fmla="*/ 37017 w 540778"/>
                <a:gd name="connsiteY57" fmla="*/ 248794 h 919466"/>
                <a:gd name="connsiteX58" fmla="*/ 259130 w 540778"/>
                <a:gd name="connsiteY58" fmla="*/ 36206 h 919466"/>
                <a:gd name="connsiteX59" fmla="*/ 432319 w 540778"/>
                <a:gd name="connsiteY59" fmla="*/ 100718 h 919466"/>
                <a:gd name="connsiteX60" fmla="*/ 504841 w 540778"/>
                <a:gd name="connsiteY60" fmla="*/ 270226 h 919466"/>
                <a:gd name="connsiteX61" fmla="*/ 450503 w 540778"/>
                <a:gd name="connsiteY61" fmla="*/ 420034 h 919466"/>
                <a:gd name="connsiteX62" fmla="*/ 360662 w 540778"/>
                <a:gd name="connsiteY62" fmla="*/ 656436 h 919466"/>
                <a:gd name="connsiteX0" fmla="*/ 477997 w 540778"/>
                <a:gd name="connsiteY0" fmla="*/ 443415 h 919466"/>
                <a:gd name="connsiteX1" fmla="*/ 540778 w 540778"/>
                <a:gd name="connsiteY1" fmla="*/ 270443 h 919466"/>
                <a:gd name="connsiteX2" fmla="*/ 456998 w 540778"/>
                <a:gd name="connsiteY2" fmla="*/ 74740 h 919466"/>
                <a:gd name="connsiteX3" fmla="*/ 257399 w 540778"/>
                <a:gd name="connsiteY3" fmla="*/ 269 h 919466"/>
                <a:gd name="connsiteX4" fmla="*/ 1080 w 540778"/>
                <a:gd name="connsiteY4" fmla="*/ 245547 h 919466"/>
                <a:gd name="connsiteX5" fmla="*/ 61479 w 540778"/>
                <a:gd name="connsiteY5" fmla="*/ 441683 h 919466"/>
                <a:gd name="connsiteX6" fmla="*/ 144393 w 540778"/>
                <a:gd name="connsiteY6" fmla="*/ 661199 h 919466"/>
                <a:gd name="connsiteX7" fmla="*/ 144393 w 540778"/>
                <a:gd name="connsiteY7" fmla="*/ 681115 h 919466"/>
                <a:gd name="connsiteX8" fmla="*/ 126425 w 540778"/>
                <a:gd name="connsiteY8" fmla="*/ 721165 h 919466"/>
                <a:gd name="connsiteX9" fmla="*/ 133569 w 540778"/>
                <a:gd name="connsiteY9" fmla="*/ 747576 h 919466"/>
                <a:gd name="connsiteX10" fmla="*/ 108240 w 540778"/>
                <a:gd name="connsiteY10" fmla="*/ 793255 h 919466"/>
                <a:gd name="connsiteX11" fmla="*/ 133569 w 540778"/>
                <a:gd name="connsiteY11" fmla="*/ 838933 h 919466"/>
                <a:gd name="connsiteX12" fmla="*/ 126425 w 540778"/>
                <a:gd name="connsiteY12" fmla="*/ 865344 h 919466"/>
                <a:gd name="connsiteX13" fmla="*/ 180546 w 540778"/>
                <a:gd name="connsiteY13" fmla="*/ 919466 h 919466"/>
                <a:gd name="connsiteX14" fmla="*/ 360879 w 540778"/>
                <a:gd name="connsiteY14" fmla="*/ 919466 h 919466"/>
                <a:gd name="connsiteX15" fmla="*/ 415000 w 540778"/>
                <a:gd name="connsiteY15" fmla="*/ 865344 h 919466"/>
                <a:gd name="connsiteX16" fmla="*/ 407856 w 540778"/>
                <a:gd name="connsiteY16" fmla="*/ 838933 h 919466"/>
                <a:gd name="connsiteX17" fmla="*/ 433185 w 540778"/>
                <a:gd name="connsiteY17" fmla="*/ 793255 h 919466"/>
                <a:gd name="connsiteX18" fmla="*/ 407423 w 540778"/>
                <a:gd name="connsiteY18" fmla="*/ 747576 h 919466"/>
                <a:gd name="connsiteX19" fmla="*/ 414567 w 540778"/>
                <a:gd name="connsiteY19" fmla="*/ 721165 h 919466"/>
                <a:gd name="connsiteX20" fmla="*/ 396599 w 540778"/>
                <a:gd name="connsiteY20" fmla="*/ 681115 h 919466"/>
                <a:gd name="connsiteX21" fmla="*/ 396599 w 540778"/>
                <a:gd name="connsiteY21" fmla="*/ 656653 h 919466"/>
                <a:gd name="connsiteX22" fmla="*/ 477997 w 540778"/>
                <a:gd name="connsiteY22" fmla="*/ 443415 h 919466"/>
                <a:gd name="connsiteX23" fmla="*/ 360446 w 540778"/>
                <a:gd name="connsiteY23" fmla="*/ 883313 h 919466"/>
                <a:gd name="connsiteX24" fmla="*/ 180113 w 540778"/>
                <a:gd name="connsiteY24" fmla="*/ 883313 h 919466"/>
                <a:gd name="connsiteX25" fmla="*/ 162145 w 540778"/>
                <a:gd name="connsiteY25" fmla="*/ 865344 h 919466"/>
                <a:gd name="connsiteX26" fmla="*/ 180113 w 540778"/>
                <a:gd name="connsiteY26" fmla="*/ 847376 h 919466"/>
                <a:gd name="connsiteX27" fmla="*/ 360446 w 540778"/>
                <a:gd name="connsiteY27" fmla="*/ 847376 h 919466"/>
                <a:gd name="connsiteX28" fmla="*/ 378414 w 540778"/>
                <a:gd name="connsiteY28" fmla="*/ 865344 h 919466"/>
                <a:gd name="connsiteX29" fmla="*/ 360446 w 540778"/>
                <a:gd name="connsiteY29" fmla="*/ 883313 h 919466"/>
                <a:gd name="connsiteX30" fmla="*/ 378630 w 540778"/>
                <a:gd name="connsiteY30" fmla="*/ 811223 h 919466"/>
                <a:gd name="connsiteX31" fmla="*/ 360662 w 540778"/>
                <a:gd name="connsiteY31" fmla="*/ 811223 h 919466"/>
                <a:gd name="connsiteX32" fmla="*/ 180330 w 540778"/>
                <a:gd name="connsiteY32" fmla="*/ 811223 h 919466"/>
                <a:gd name="connsiteX33" fmla="*/ 162145 w 540778"/>
                <a:gd name="connsiteY33" fmla="*/ 811223 h 919466"/>
                <a:gd name="connsiteX34" fmla="*/ 144177 w 540778"/>
                <a:gd name="connsiteY34" fmla="*/ 793255 h 919466"/>
                <a:gd name="connsiteX35" fmla="*/ 162145 w 540778"/>
                <a:gd name="connsiteY35" fmla="*/ 775286 h 919466"/>
                <a:gd name="connsiteX36" fmla="*/ 180113 w 540778"/>
                <a:gd name="connsiteY36" fmla="*/ 775286 h 919466"/>
                <a:gd name="connsiteX37" fmla="*/ 360446 w 540778"/>
                <a:gd name="connsiteY37" fmla="*/ 775286 h 919466"/>
                <a:gd name="connsiteX38" fmla="*/ 378414 w 540778"/>
                <a:gd name="connsiteY38" fmla="*/ 775286 h 919466"/>
                <a:gd name="connsiteX39" fmla="*/ 396382 w 540778"/>
                <a:gd name="connsiteY39" fmla="*/ 793255 h 919466"/>
                <a:gd name="connsiteX40" fmla="*/ 378630 w 540778"/>
                <a:gd name="connsiteY40" fmla="*/ 811223 h 919466"/>
                <a:gd name="connsiteX41" fmla="*/ 162362 w 540778"/>
                <a:gd name="connsiteY41" fmla="*/ 721165 h 919466"/>
                <a:gd name="connsiteX42" fmla="*/ 180330 w 540778"/>
                <a:gd name="connsiteY42" fmla="*/ 703197 h 919466"/>
                <a:gd name="connsiteX43" fmla="*/ 360662 w 540778"/>
                <a:gd name="connsiteY43" fmla="*/ 703197 h 919466"/>
                <a:gd name="connsiteX44" fmla="*/ 378630 w 540778"/>
                <a:gd name="connsiteY44" fmla="*/ 721165 h 919466"/>
                <a:gd name="connsiteX45" fmla="*/ 360662 w 540778"/>
                <a:gd name="connsiteY45" fmla="*/ 739133 h 919466"/>
                <a:gd name="connsiteX46" fmla="*/ 180330 w 540778"/>
                <a:gd name="connsiteY46" fmla="*/ 739133 h 919466"/>
                <a:gd name="connsiteX47" fmla="*/ 162362 w 540778"/>
                <a:gd name="connsiteY47" fmla="*/ 721165 h 919466"/>
                <a:gd name="connsiteX48" fmla="*/ 360662 w 540778"/>
                <a:gd name="connsiteY48" fmla="*/ 656436 h 919466"/>
                <a:gd name="connsiteX49" fmla="*/ 360662 w 540778"/>
                <a:gd name="connsiteY49" fmla="*/ 666827 h 919466"/>
                <a:gd name="connsiteX50" fmla="*/ 288572 w 540778"/>
                <a:gd name="connsiteY50" fmla="*/ 666827 h 919466"/>
                <a:gd name="connsiteX51" fmla="*/ 252636 w 540778"/>
                <a:gd name="connsiteY51" fmla="*/ 502082 h 919466"/>
                <a:gd name="connsiteX52" fmla="*/ 252636 w 540778"/>
                <a:gd name="connsiteY52" fmla="*/ 666827 h 919466"/>
                <a:gd name="connsiteX53" fmla="*/ 180546 w 540778"/>
                <a:gd name="connsiteY53" fmla="*/ 666827 h 919466"/>
                <a:gd name="connsiteX54" fmla="*/ 180546 w 540778"/>
                <a:gd name="connsiteY54" fmla="*/ 660982 h 919466"/>
                <a:gd name="connsiteX55" fmla="*/ 89190 w 540778"/>
                <a:gd name="connsiteY55" fmla="*/ 418735 h 919466"/>
                <a:gd name="connsiteX56" fmla="*/ 37017 w 540778"/>
                <a:gd name="connsiteY56" fmla="*/ 248794 h 919466"/>
                <a:gd name="connsiteX57" fmla="*/ 259130 w 540778"/>
                <a:gd name="connsiteY57" fmla="*/ 36206 h 919466"/>
                <a:gd name="connsiteX58" fmla="*/ 432319 w 540778"/>
                <a:gd name="connsiteY58" fmla="*/ 100718 h 919466"/>
                <a:gd name="connsiteX59" fmla="*/ 504841 w 540778"/>
                <a:gd name="connsiteY59" fmla="*/ 270226 h 919466"/>
                <a:gd name="connsiteX60" fmla="*/ 450503 w 540778"/>
                <a:gd name="connsiteY60" fmla="*/ 420034 h 919466"/>
                <a:gd name="connsiteX61" fmla="*/ 360662 w 540778"/>
                <a:gd name="connsiteY61" fmla="*/ 656436 h 919466"/>
                <a:gd name="connsiteX0" fmla="*/ 477997 w 540778"/>
                <a:gd name="connsiteY0" fmla="*/ 443415 h 919466"/>
                <a:gd name="connsiteX1" fmla="*/ 540778 w 540778"/>
                <a:gd name="connsiteY1" fmla="*/ 270443 h 919466"/>
                <a:gd name="connsiteX2" fmla="*/ 456998 w 540778"/>
                <a:gd name="connsiteY2" fmla="*/ 74740 h 919466"/>
                <a:gd name="connsiteX3" fmla="*/ 257399 w 540778"/>
                <a:gd name="connsiteY3" fmla="*/ 269 h 919466"/>
                <a:gd name="connsiteX4" fmla="*/ 1080 w 540778"/>
                <a:gd name="connsiteY4" fmla="*/ 245547 h 919466"/>
                <a:gd name="connsiteX5" fmla="*/ 61479 w 540778"/>
                <a:gd name="connsiteY5" fmla="*/ 441683 h 919466"/>
                <a:gd name="connsiteX6" fmla="*/ 144393 w 540778"/>
                <a:gd name="connsiteY6" fmla="*/ 661199 h 919466"/>
                <a:gd name="connsiteX7" fmla="*/ 144393 w 540778"/>
                <a:gd name="connsiteY7" fmla="*/ 681115 h 919466"/>
                <a:gd name="connsiteX8" fmla="*/ 126425 w 540778"/>
                <a:gd name="connsiteY8" fmla="*/ 721165 h 919466"/>
                <a:gd name="connsiteX9" fmla="*/ 133569 w 540778"/>
                <a:gd name="connsiteY9" fmla="*/ 747576 h 919466"/>
                <a:gd name="connsiteX10" fmla="*/ 108240 w 540778"/>
                <a:gd name="connsiteY10" fmla="*/ 793255 h 919466"/>
                <a:gd name="connsiteX11" fmla="*/ 133569 w 540778"/>
                <a:gd name="connsiteY11" fmla="*/ 838933 h 919466"/>
                <a:gd name="connsiteX12" fmla="*/ 126425 w 540778"/>
                <a:gd name="connsiteY12" fmla="*/ 865344 h 919466"/>
                <a:gd name="connsiteX13" fmla="*/ 180546 w 540778"/>
                <a:gd name="connsiteY13" fmla="*/ 919466 h 919466"/>
                <a:gd name="connsiteX14" fmla="*/ 360879 w 540778"/>
                <a:gd name="connsiteY14" fmla="*/ 919466 h 919466"/>
                <a:gd name="connsiteX15" fmla="*/ 415000 w 540778"/>
                <a:gd name="connsiteY15" fmla="*/ 865344 h 919466"/>
                <a:gd name="connsiteX16" fmla="*/ 407856 w 540778"/>
                <a:gd name="connsiteY16" fmla="*/ 838933 h 919466"/>
                <a:gd name="connsiteX17" fmla="*/ 433185 w 540778"/>
                <a:gd name="connsiteY17" fmla="*/ 793255 h 919466"/>
                <a:gd name="connsiteX18" fmla="*/ 407423 w 540778"/>
                <a:gd name="connsiteY18" fmla="*/ 747576 h 919466"/>
                <a:gd name="connsiteX19" fmla="*/ 414567 w 540778"/>
                <a:gd name="connsiteY19" fmla="*/ 721165 h 919466"/>
                <a:gd name="connsiteX20" fmla="*/ 396599 w 540778"/>
                <a:gd name="connsiteY20" fmla="*/ 681115 h 919466"/>
                <a:gd name="connsiteX21" fmla="*/ 396599 w 540778"/>
                <a:gd name="connsiteY21" fmla="*/ 656653 h 919466"/>
                <a:gd name="connsiteX22" fmla="*/ 477997 w 540778"/>
                <a:gd name="connsiteY22" fmla="*/ 443415 h 919466"/>
                <a:gd name="connsiteX23" fmla="*/ 360446 w 540778"/>
                <a:gd name="connsiteY23" fmla="*/ 883313 h 919466"/>
                <a:gd name="connsiteX24" fmla="*/ 180113 w 540778"/>
                <a:gd name="connsiteY24" fmla="*/ 883313 h 919466"/>
                <a:gd name="connsiteX25" fmla="*/ 162145 w 540778"/>
                <a:gd name="connsiteY25" fmla="*/ 865344 h 919466"/>
                <a:gd name="connsiteX26" fmla="*/ 180113 w 540778"/>
                <a:gd name="connsiteY26" fmla="*/ 847376 h 919466"/>
                <a:gd name="connsiteX27" fmla="*/ 360446 w 540778"/>
                <a:gd name="connsiteY27" fmla="*/ 847376 h 919466"/>
                <a:gd name="connsiteX28" fmla="*/ 378414 w 540778"/>
                <a:gd name="connsiteY28" fmla="*/ 865344 h 919466"/>
                <a:gd name="connsiteX29" fmla="*/ 360446 w 540778"/>
                <a:gd name="connsiteY29" fmla="*/ 883313 h 919466"/>
                <a:gd name="connsiteX30" fmla="*/ 378630 w 540778"/>
                <a:gd name="connsiteY30" fmla="*/ 811223 h 919466"/>
                <a:gd name="connsiteX31" fmla="*/ 360662 w 540778"/>
                <a:gd name="connsiteY31" fmla="*/ 811223 h 919466"/>
                <a:gd name="connsiteX32" fmla="*/ 180330 w 540778"/>
                <a:gd name="connsiteY32" fmla="*/ 811223 h 919466"/>
                <a:gd name="connsiteX33" fmla="*/ 162145 w 540778"/>
                <a:gd name="connsiteY33" fmla="*/ 811223 h 919466"/>
                <a:gd name="connsiteX34" fmla="*/ 144177 w 540778"/>
                <a:gd name="connsiteY34" fmla="*/ 793255 h 919466"/>
                <a:gd name="connsiteX35" fmla="*/ 162145 w 540778"/>
                <a:gd name="connsiteY35" fmla="*/ 775286 h 919466"/>
                <a:gd name="connsiteX36" fmla="*/ 180113 w 540778"/>
                <a:gd name="connsiteY36" fmla="*/ 775286 h 919466"/>
                <a:gd name="connsiteX37" fmla="*/ 360446 w 540778"/>
                <a:gd name="connsiteY37" fmla="*/ 775286 h 919466"/>
                <a:gd name="connsiteX38" fmla="*/ 378414 w 540778"/>
                <a:gd name="connsiteY38" fmla="*/ 775286 h 919466"/>
                <a:gd name="connsiteX39" fmla="*/ 396382 w 540778"/>
                <a:gd name="connsiteY39" fmla="*/ 793255 h 919466"/>
                <a:gd name="connsiteX40" fmla="*/ 378630 w 540778"/>
                <a:gd name="connsiteY40" fmla="*/ 811223 h 919466"/>
                <a:gd name="connsiteX41" fmla="*/ 162362 w 540778"/>
                <a:gd name="connsiteY41" fmla="*/ 721165 h 919466"/>
                <a:gd name="connsiteX42" fmla="*/ 180330 w 540778"/>
                <a:gd name="connsiteY42" fmla="*/ 703197 h 919466"/>
                <a:gd name="connsiteX43" fmla="*/ 360662 w 540778"/>
                <a:gd name="connsiteY43" fmla="*/ 703197 h 919466"/>
                <a:gd name="connsiteX44" fmla="*/ 378630 w 540778"/>
                <a:gd name="connsiteY44" fmla="*/ 721165 h 919466"/>
                <a:gd name="connsiteX45" fmla="*/ 360662 w 540778"/>
                <a:gd name="connsiteY45" fmla="*/ 739133 h 919466"/>
                <a:gd name="connsiteX46" fmla="*/ 180330 w 540778"/>
                <a:gd name="connsiteY46" fmla="*/ 739133 h 919466"/>
                <a:gd name="connsiteX47" fmla="*/ 162362 w 540778"/>
                <a:gd name="connsiteY47" fmla="*/ 721165 h 919466"/>
                <a:gd name="connsiteX48" fmla="*/ 360662 w 540778"/>
                <a:gd name="connsiteY48" fmla="*/ 656436 h 919466"/>
                <a:gd name="connsiteX49" fmla="*/ 360662 w 540778"/>
                <a:gd name="connsiteY49" fmla="*/ 666827 h 919466"/>
                <a:gd name="connsiteX50" fmla="*/ 288572 w 540778"/>
                <a:gd name="connsiteY50" fmla="*/ 666827 h 919466"/>
                <a:gd name="connsiteX51" fmla="*/ 252636 w 540778"/>
                <a:gd name="connsiteY51" fmla="*/ 666827 h 919466"/>
                <a:gd name="connsiteX52" fmla="*/ 180546 w 540778"/>
                <a:gd name="connsiteY52" fmla="*/ 666827 h 919466"/>
                <a:gd name="connsiteX53" fmla="*/ 180546 w 540778"/>
                <a:gd name="connsiteY53" fmla="*/ 660982 h 919466"/>
                <a:gd name="connsiteX54" fmla="*/ 89190 w 540778"/>
                <a:gd name="connsiteY54" fmla="*/ 418735 h 919466"/>
                <a:gd name="connsiteX55" fmla="*/ 37017 w 540778"/>
                <a:gd name="connsiteY55" fmla="*/ 248794 h 919466"/>
                <a:gd name="connsiteX56" fmla="*/ 259130 w 540778"/>
                <a:gd name="connsiteY56" fmla="*/ 36206 h 919466"/>
                <a:gd name="connsiteX57" fmla="*/ 432319 w 540778"/>
                <a:gd name="connsiteY57" fmla="*/ 100718 h 919466"/>
                <a:gd name="connsiteX58" fmla="*/ 504841 w 540778"/>
                <a:gd name="connsiteY58" fmla="*/ 270226 h 919466"/>
                <a:gd name="connsiteX59" fmla="*/ 450503 w 540778"/>
                <a:gd name="connsiteY59" fmla="*/ 420034 h 919466"/>
                <a:gd name="connsiteX60" fmla="*/ 360662 w 540778"/>
                <a:gd name="connsiteY60" fmla="*/ 656436 h 919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540778" h="919466">
                  <a:moveTo>
                    <a:pt x="477997" y="443415"/>
                  </a:moveTo>
                  <a:cubicBezTo>
                    <a:pt x="518480" y="394922"/>
                    <a:pt x="540778" y="333657"/>
                    <a:pt x="540778" y="270443"/>
                  </a:cubicBezTo>
                  <a:cubicBezTo>
                    <a:pt x="540778" y="195755"/>
                    <a:pt x="511119" y="126264"/>
                    <a:pt x="456998" y="74740"/>
                  </a:cubicBezTo>
                  <a:cubicBezTo>
                    <a:pt x="403093" y="23217"/>
                    <a:pt x="332086" y="-2978"/>
                    <a:pt x="257399" y="269"/>
                  </a:cubicBezTo>
                  <a:cubicBezTo>
                    <a:pt x="123178" y="6547"/>
                    <a:pt x="12987" y="111976"/>
                    <a:pt x="1080" y="245547"/>
                  </a:cubicBezTo>
                  <a:cubicBezTo>
                    <a:pt x="-5198" y="316987"/>
                    <a:pt x="16018" y="386695"/>
                    <a:pt x="61479" y="441683"/>
                  </a:cubicBezTo>
                  <a:cubicBezTo>
                    <a:pt x="115601" y="507494"/>
                    <a:pt x="144393" y="583481"/>
                    <a:pt x="144393" y="661199"/>
                  </a:cubicBezTo>
                  <a:lnTo>
                    <a:pt x="144393" y="681115"/>
                  </a:lnTo>
                  <a:cubicBezTo>
                    <a:pt x="133353" y="691074"/>
                    <a:pt x="126425" y="705145"/>
                    <a:pt x="126425" y="721165"/>
                  </a:cubicBezTo>
                  <a:cubicBezTo>
                    <a:pt x="126425" y="730907"/>
                    <a:pt x="129239" y="739783"/>
                    <a:pt x="133569" y="747576"/>
                  </a:cubicBezTo>
                  <a:cubicBezTo>
                    <a:pt x="118415" y="757102"/>
                    <a:pt x="108240" y="773988"/>
                    <a:pt x="108240" y="793255"/>
                  </a:cubicBezTo>
                  <a:cubicBezTo>
                    <a:pt x="108240" y="812522"/>
                    <a:pt x="118415" y="829191"/>
                    <a:pt x="133569" y="838933"/>
                  </a:cubicBezTo>
                  <a:cubicBezTo>
                    <a:pt x="129023" y="846727"/>
                    <a:pt x="126425" y="855819"/>
                    <a:pt x="126425" y="865344"/>
                  </a:cubicBezTo>
                  <a:cubicBezTo>
                    <a:pt x="126425" y="895219"/>
                    <a:pt x="150671" y="919466"/>
                    <a:pt x="180546" y="919466"/>
                  </a:cubicBezTo>
                  <a:lnTo>
                    <a:pt x="360879" y="919466"/>
                  </a:lnTo>
                  <a:cubicBezTo>
                    <a:pt x="390754" y="919466"/>
                    <a:pt x="415000" y="895219"/>
                    <a:pt x="415000" y="865344"/>
                  </a:cubicBezTo>
                  <a:cubicBezTo>
                    <a:pt x="415000" y="855603"/>
                    <a:pt x="412186" y="846727"/>
                    <a:pt x="407856" y="838933"/>
                  </a:cubicBezTo>
                  <a:cubicBezTo>
                    <a:pt x="423010" y="829408"/>
                    <a:pt x="433185" y="812522"/>
                    <a:pt x="433185" y="793255"/>
                  </a:cubicBezTo>
                  <a:cubicBezTo>
                    <a:pt x="432752" y="773988"/>
                    <a:pt x="422577" y="757318"/>
                    <a:pt x="407423" y="747576"/>
                  </a:cubicBezTo>
                  <a:cubicBezTo>
                    <a:pt x="411969" y="739783"/>
                    <a:pt x="414567" y="730690"/>
                    <a:pt x="414567" y="721165"/>
                  </a:cubicBezTo>
                  <a:cubicBezTo>
                    <a:pt x="414567" y="705145"/>
                    <a:pt x="407423" y="691074"/>
                    <a:pt x="396599" y="681115"/>
                  </a:cubicBezTo>
                  <a:lnTo>
                    <a:pt x="396599" y="656653"/>
                  </a:lnTo>
                  <a:cubicBezTo>
                    <a:pt x="396599" y="581749"/>
                    <a:pt x="425391" y="506195"/>
                    <a:pt x="477997" y="443415"/>
                  </a:cubicBezTo>
                  <a:close/>
                  <a:moveTo>
                    <a:pt x="360446" y="883313"/>
                  </a:moveTo>
                  <a:lnTo>
                    <a:pt x="180113" y="883313"/>
                  </a:lnTo>
                  <a:cubicBezTo>
                    <a:pt x="170155" y="883313"/>
                    <a:pt x="162145" y="875303"/>
                    <a:pt x="162145" y="865344"/>
                  </a:cubicBezTo>
                  <a:cubicBezTo>
                    <a:pt x="162145" y="855386"/>
                    <a:pt x="170155" y="847376"/>
                    <a:pt x="180113" y="847376"/>
                  </a:cubicBezTo>
                  <a:lnTo>
                    <a:pt x="360446" y="847376"/>
                  </a:lnTo>
                  <a:cubicBezTo>
                    <a:pt x="370404" y="847376"/>
                    <a:pt x="378414" y="855386"/>
                    <a:pt x="378414" y="865344"/>
                  </a:cubicBezTo>
                  <a:cubicBezTo>
                    <a:pt x="378630" y="875303"/>
                    <a:pt x="370404" y="883313"/>
                    <a:pt x="360446" y="883313"/>
                  </a:cubicBezTo>
                  <a:close/>
                  <a:moveTo>
                    <a:pt x="378630" y="811223"/>
                  </a:moveTo>
                  <a:lnTo>
                    <a:pt x="360662" y="811223"/>
                  </a:lnTo>
                  <a:lnTo>
                    <a:pt x="180330" y="811223"/>
                  </a:lnTo>
                  <a:lnTo>
                    <a:pt x="162145" y="811223"/>
                  </a:lnTo>
                  <a:cubicBezTo>
                    <a:pt x="152187" y="811223"/>
                    <a:pt x="144177" y="803213"/>
                    <a:pt x="144177" y="793255"/>
                  </a:cubicBezTo>
                  <a:cubicBezTo>
                    <a:pt x="144177" y="783296"/>
                    <a:pt x="152187" y="775286"/>
                    <a:pt x="162145" y="775286"/>
                  </a:cubicBezTo>
                  <a:lnTo>
                    <a:pt x="180113" y="775286"/>
                  </a:lnTo>
                  <a:lnTo>
                    <a:pt x="360446" y="775286"/>
                  </a:lnTo>
                  <a:lnTo>
                    <a:pt x="378414" y="775286"/>
                  </a:lnTo>
                  <a:cubicBezTo>
                    <a:pt x="388372" y="775286"/>
                    <a:pt x="396382" y="783296"/>
                    <a:pt x="396382" y="793255"/>
                  </a:cubicBezTo>
                  <a:cubicBezTo>
                    <a:pt x="396599" y="803213"/>
                    <a:pt x="388589" y="811223"/>
                    <a:pt x="378630" y="811223"/>
                  </a:cubicBezTo>
                  <a:close/>
                  <a:moveTo>
                    <a:pt x="162362" y="721165"/>
                  </a:moveTo>
                  <a:cubicBezTo>
                    <a:pt x="162362" y="711207"/>
                    <a:pt x="170372" y="703197"/>
                    <a:pt x="180330" y="703197"/>
                  </a:cubicBezTo>
                  <a:lnTo>
                    <a:pt x="360662" y="703197"/>
                  </a:lnTo>
                  <a:cubicBezTo>
                    <a:pt x="370404" y="703197"/>
                    <a:pt x="378630" y="711207"/>
                    <a:pt x="378630" y="721165"/>
                  </a:cubicBezTo>
                  <a:cubicBezTo>
                    <a:pt x="378630" y="731123"/>
                    <a:pt x="370620" y="739133"/>
                    <a:pt x="360662" y="739133"/>
                  </a:cubicBezTo>
                  <a:lnTo>
                    <a:pt x="180330" y="739133"/>
                  </a:lnTo>
                  <a:cubicBezTo>
                    <a:pt x="170372" y="739133"/>
                    <a:pt x="162362" y="731123"/>
                    <a:pt x="162362" y="721165"/>
                  </a:cubicBezTo>
                  <a:close/>
                  <a:moveTo>
                    <a:pt x="360662" y="656436"/>
                  </a:moveTo>
                  <a:lnTo>
                    <a:pt x="360662" y="666827"/>
                  </a:lnTo>
                  <a:lnTo>
                    <a:pt x="288572" y="666827"/>
                  </a:lnTo>
                  <a:lnTo>
                    <a:pt x="252636" y="666827"/>
                  </a:lnTo>
                  <a:lnTo>
                    <a:pt x="180546" y="666827"/>
                  </a:lnTo>
                  <a:lnTo>
                    <a:pt x="180546" y="660982"/>
                  </a:lnTo>
                  <a:cubicBezTo>
                    <a:pt x="180330" y="575038"/>
                    <a:pt x="148723" y="491258"/>
                    <a:pt x="89190" y="418735"/>
                  </a:cubicBezTo>
                  <a:cubicBezTo>
                    <a:pt x="50006" y="371109"/>
                    <a:pt x="31388" y="310709"/>
                    <a:pt x="37017" y="248794"/>
                  </a:cubicBezTo>
                  <a:cubicBezTo>
                    <a:pt x="47408" y="133191"/>
                    <a:pt x="142878" y="41618"/>
                    <a:pt x="259130" y="36206"/>
                  </a:cubicBezTo>
                  <a:cubicBezTo>
                    <a:pt x="324076" y="32959"/>
                    <a:pt x="385558" y="56122"/>
                    <a:pt x="432319" y="100718"/>
                  </a:cubicBezTo>
                  <a:cubicBezTo>
                    <a:pt x="479079" y="145314"/>
                    <a:pt x="504841" y="205714"/>
                    <a:pt x="504841" y="270226"/>
                  </a:cubicBezTo>
                  <a:cubicBezTo>
                    <a:pt x="504841" y="324997"/>
                    <a:pt x="485574" y="378253"/>
                    <a:pt x="450503" y="420034"/>
                  </a:cubicBezTo>
                  <a:cubicBezTo>
                    <a:pt x="392702" y="489309"/>
                    <a:pt x="360662" y="573089"/>
                    <a:pt x="360662" y="656436"/>
                  </a:cubicBezTo>
                  <a:close/>
                </a:path>
              </a:pathLst>
            </a:custGeom>
            <a:grpFill/>
            <a:ln w="21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5" name="Freeform: Shape 274">
              <a:extLst>
                <a:ext uri="{FF2B5EF4-FFF2-40B4-BE49-F238E27FC236}">
                  <a16:creationId xmlns:a16="http://schemas.microsoft.com/office/drawing/2014/main" id="{72342C2F-C290-4758-9852-39903A12238D}"/>
                </a:ext>
              </a:extLst>
            </p:cNvPr>
            <p:cNvSpPr/>
            <p:nvPr/>
          </p:nvSpPr>
          <p:spPr>
            <a:xfrm>
              <a:off x="7075953" y="4046221"/>
              <a:ext cx="36153" cy="36153"/>
            </a:xfrm>
            <a:custGeom>
              <a:avLst/>
              <a:gdLst>
                <a:gd name="connsiteX0" fmla="*/ 0 w 36153"/>
                <a:gd name="connsiteY0" fmla="*/ 0 h 36153"/>
                <a:gd name="connsiteX1" fmla="*/ 36153 w 36153"/>
                <a:gd name="connsiteY1" fmla="*/ 0 h 36153"/>
                <a:gd name="connsiteX2" fmla="*/ 36153 w 36153"/>
                <a:gd name="connsiteY2" fmla="*/ 36153 h 36153"/>
                <a:gd name="connsiteX3" fmla="*/ 0 w 36153"/>
                <a:gd name="connsiteY3" fmla="*/ 36153 h 36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153" h="36153">
                  <a:moveTo>
                    <a:pt x="0" y="0"/>
                  </a:moveTo>
                  <a:lnTo>
                    <a:pt x="36153" y="0"/>
                  </a:lnTo>
                  <a:lnTo>
                    <a:pt x="36153" y="36153"/>
                  </a:lnTo>
                  <a:lnTo>
                    <a:pt x="0" y="36153"/>
                  </a:lnTo>
                  <a:close/>
                </a:path>
              </a:pathLst>
            </a:custGeom>
            <a:grpFill/>
            <a:ln w="21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6" name="Freeform: Shape 275">
              <a:extLst>
                <a:ext uri="{FF2B5EF4-FFF2-40B4-BE49-F238E27FC236}">
                  <a16:creationId xmlns:a16="http://schemas.microsoft.com/office/drawing/2014/main" id="{4C09A7D0-7AA6-494E-AE67-359491D7A491}"/>
                </a:ext>
              </a:extLst>
            </p:cNvPr>
            <p:cNvSpPr/>
            <p:nvPr/>
          </p:nvSpPr>
          <p:spPr>
            <a:xfrm>
              <a:off x="7797066" y="4046221"/>
              <a:ext cx="36153" cy="36153"/>
            </a:xfrm>
            <a:custGeom>
              <a:avLst/>
              <a:gdLst>
                <a:gd name="connsiteX0" fmla="*/ 0 w 36153"/>
                <a:gd name="connsiteY0" fmla="*/ 0 h 36153"/>
                <a:gd name="connsiteX1" fmla="*/ 36153 w 36153"/>
                <a:gd name="connsiteY1" fmla="*/ 0 h 36153"/>
                <a:gd name="connsiteX2" fmla="*/ 36153 w 36153"/>
                <a:gd name="connsiteY2" fmla="*/ 36153 h 36153"/>
                <a:gd name="connsiteX3" fmla="*/ 0 w 36153"/>
                <a:gd name="connsiteY3" fmla="*/ 36153 h 36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153" h="36153">
                  <a:moveTo>
                    <a:pt x="0" y="0"/>
                  </a:moveTo>
                  <a:lnTo>
                    <a:pt x="36153" y="0"/>
                  </a:lnTo>
                  <a:lnTo>
                    <a:pt x="36153" y="36153"/>
                  </a:lnTo>
                  <a:lnTo>
                    <a:pt x="0" y="36153"/>
                  </a:lnTo>
                  <a:close/>
                </a:path>
              </a:pathLst>
            </a:custGeom>
            <a:grpFill/>
            <a:ln w="21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7" name="Freeform: Shape 276">
              <a:extLst>
                <a:ext uri="{FF2B5EF4-FFF2-40B4-BE49-F238E27FC236}">
                  <a16:creationId xmlns:a16="http://schemas.microsoft.com/office/drawing/2014/main" id="{05348F95-3710-48B5-92CD-C884E62C8FEA}"/>
                </a:ext>
              </a:extLst>
            </p:cNvPr>
            <p:cNvSpPr/>
            <p:nvPr/>
          </p:nvSpPr>
          <p:spPr>
            <a:xfrm rot="18900000">
              <a:off x="7181548" y="4301136"/>
              <a:ext cx="36152" cy="36152"/>
            </a:xfrm>
            <a:custGeom>
              <a:avLst/>
              <a:gdLst>
                <a:gd name="connsiteX0" fmla="*/ 0 w 36152"/>
                <a:gd name="connsiteY0" fmla="*/ 0 h 36152"/>
                <a:gd name="connsiteX1" fmla="*/ 36153 w 36152"/>
                <a:gd name="connsiteY1" fmla="*/ 0 h 36152"/>
                <a:gd name="connsiteX2" fmla="*/ 36153 w 36152"/>
                <a:gd name="connsiteY2" fmla="*/ 36153 h 36152"/>
                <a:gd name="connsiteX3" fmla="*/ 0 w 36152"/>
                <a:gd name="connsiteY3" fmla="*/ 36153 h 36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152" h="36152">
                  <a:moveTo>
                    <a:pt x="0" y="0"/>
                  </a:moveTo>
                  <a:lnTo>
                    <a:pt x="36153" y="0"/>
                  </a:lnTo>
                  <a:lnTo>
                    <a:pt x="36153" y="36153"/>
                  </a:lnTo>
                  <a:lnTo>
                    <a:pt x="0" y="36153"/>
                  </a:lnTo>
                  <a:close/>
                </a:path>
              </a:pathLst>
            </a:custGeom>
            <a:grpFill/>
            <a:ln w="21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8" name="Freeform: Shape 277">
              <a:extLst>
                <a:ext uri="{FF2B5EF4-FFF2-40B4-BE49-F238E27FC236}">
                  <a16:creationId xmlns:a16="http://schemas.microsoft.com/office/drawing/2014/main" id="{1AC18C8E-4594-4C80-AFBA-4CA6CAA4181F}"/>
                </a:ext>
              </a:extLst>
            </p:cNvPr>
            <p:cNvSpPr/>
            <p:nvPr/>
          </p:nvSpPr>
          <p:spPr>
            <a:xfrm rot="18900000">
              <a:off x="7691458" y="3791234"/>
              <a:ext cx="36152" cy="36152"/>
            </a:xfrm>
            <a:custGeom>
              <a:avLst/>
              <a:gdLst>
                <a:gd name="connsiteX0" fmla="*/ 0 w 36152"/>
                <a:gd name="connsiteY0" fmla="*/ 0 h 36152"/>
                <a:gd name="connsiteX1" fmla="*/ 36153 w 36152"/>
                <a:gd name="connsiteY1" fmla="*/ 0 h 36152"/>
                <a:gd name="connsiteX2" fmla="*/ 36153 w 36152"/>
                <a:gd name="connsiteY2" fmla="*/ 36153 h 36152"/>
                <a:gd name="connsiteX3" fmla="*/ 0 w 36152"/>
                <a:gd name="connsiteY3" fmla="*/ 36153 h 36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152" h="36152">
                  <a:moveTo>
                    <a:pt x="0" y="0"/>
                  </a:moveTo>
                  <a:lnTo>
                    <a:pt x="36153" y="0"/>
                  </a:lnTo>
                  <a:lnTo>
                    <a:pt x="36153" y="36153"/>
                  </a:lnTo>
                  <a:lnTo>
                    <a:pt x="0" y="36153"/>
                  </a:lnTo>
                  <a:close/>
                </a:path>
              </a:pathLst>
            </a:custGeom>
            <a:grpFill/>
            <a:ln w="21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9" name="Freeform: Shape 278">
              <a:extLst>
                <a:ext uri="{FF2B5EF4-FFF2-40B4-BE49-F238E27FC236}">
                  <a16:creationId xmlns:a16="http://schemas.microsoft.com/office/drawing/2014/main" id="{F8C1DBCD-3EED-4578-B161-CD430E6F105F}"/>
                </a:ext>
              </a:extLst>
            </p:cNvPr>
            <p:cNvSpPr/>
            <p:nvPr/>
          </p:nvSpPr>
          <p:spPr>
            <a:xfrm rot="18900000">
              <a:off x="7691465" y="4301151"/>
              <a:ext cx="36152" cy="36152"/>
            </a:xfrm>
            <a:custGeom>
              <a:avLst/>
              <a:gdLst>
                <a:gd name="connsiteX0" fmla="*/ 0 w 36152"/>
                <a:gd name="connsiteY0" fmla="*/ 0 h 36152"/>
                <a:gd name="connsiteX1" fmla="*/ 36153 w 36152"/>
                <a:gd name="connsiteY1" fmla="*/ 0 h 36152"/>
                <a:gd name="connsiteX2" fmla="*/ 36153 w 36152"/>
                <a:gd name="connsiteY2" fmla="*/ 36153 h 36152"/>
                <a:gd name="connsiteX3" fmla="*/ 0 w 36152"/>
                <a:gd name="connsiteY3" fmla="*/ 36153 h 36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152" h="36152">
                  <a:moveTo>
                    <a:pt x="0" y="0"/>
                  </a:moveTo>
                  <a:lnTo>
                    <a:pt x="36153" y="0"/>
                  </a:lnTo>
                  <a:lnTo>
                    <a:pt x="36153" y="36153"/>
                  </a:lnTo>
                  <a:lnTo>
                    <a:pt x="0" y="36153"/>
                  </a:lnTo>
                  <a:close/>
                </a:path>
              </a:pathLst>
            </a:custGeom>
            <a:grpFill/>
            <a:ln w="21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0" name="Freeform: Shape 279">
              <a:extLst>
                <a:ext uri="{FF2B5EF4-FFF2-40B4-BE49-F238E27FC236}">
                  <a16:creationId xmlns:a16="http://schemas.microsoft.com/office/drawing/2014/main" id="{0FBE7789-70C2-483C-9AD8-E513B6D61BCB}"/>
                </a:ext>
              </a:extLst>
            </p:cNvPr>
            <p:cNvSpPr/>
            <p:nvPr/>
          </p:nvSpPr>
          <p:spPr>
            <a:xfrm rot="18900000">
              <a:off x="7181541" y="3791220"/>
              <a:ext cx="36152" cy="36152"/>
            </a:xfrm>
            <a:custGeom>
              <a:avLst/>
              <a:gdLst>
                <a:gd name="connsiteX0" fmla="*/ 0 w 36152"/>
                <a:gd name="connsiteY0" fmla="*/ 0 h 36152"/>
                <a:gd name="connsiteX1" fmla="*/ 36153 w 36152"/>
                <a:gd name="connsiteY1" fmla="*/ 0 h 36152"/>
                <a:gd name="connsiteX2" fmla="*/ 36153 w 36152"/>
                <a:gd name="connsiteY2" fmla="*/ 36153 h 36152"/>
                <a:gd name="connsiteX3" fmla="*/ 0 w 36152"/>
                <a:gd name="connsiteY3" fmla="*/ 36153 h 36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152" h="36152">
                  <a:moveTo>
                    <a:pt x="0" y="0"/>
                  </a:moveTo>
                  <a:lnTo>
                    <a:pt x="36153" y="0"/>
                  </a:lnTo>
                  <a:lnTo>
                    <a:pt x="36153" y="36153"/>
                  </a:lnTo>
                  <a:lnTo>
                    <a:pt x="0" y="36153"/>
                  </a:lnTo>
                  <a:close/>
                </a:path>
              </a:pathLst>
            </a:custGeom>
            <a:grpFill/>
            <a:ln w="21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1" name="Freeform: Shape 280">
              <a:extLst>
                <a:ext uri="{FF2B5EF4-FFF2-40B4-BE49-F238E27FC236}">
                  <a16:creationId xmlns:a16="http://schemas.microsoft.com/office/drawing/2014/main" id="{21422D4E-D163-4FB7-ADAF-B42182040876}"/>
                </a:ext>
              </a:extLst>
            </p:cNvPr>
            <p:cNvSpPr/>
            <p:nvPr/>
          </p:nvSpPr>
          <p:spPr>
            <a:xfrm>
              <a:off x="7436618" y="3685557"/>
              <a:ext cx="36153" cy="36153"/>
            </a:xfrm>
            <a:custGeom>
              <a:avLst/>
              <a:gdLst>
                <a:gd name="connsiteX0" fmla="*/ 0 w 36153"/>
                <a:gd name="connsiteY0" fmla="*/ 0 h 36153"/>
                <a:gd name="connsiteX1" fmla="*/ 36153 w 36153"/>
                <a:gd name="connsiteY1" fmla="*/ 0 h 36153"/>
                <a:gd name="connsiteX2" fmla="*/ 36153 w 36153"/>
                <a:gd name="connsiteY2" fmla="*/ 36153 h 36153"/>
                <a:gd name="connsiteX3" fmla="*/ 0 w 36153"/>
                <a:gd name="connsiteY3" fmla="*/ 36153 h 36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153" h="36153">
                  <a:moveTo>
                    <a:pt x="0" y="0"/>
                  </a:moveTo>
                  <a:lnTo>
                    <a:pt x="36153" y="0"/>
                  </a:lnTo>
                  <a:lnTo>
                    <a:pt x="36153" y="36153"/>
                  </a:lnTo>
                  <a:lnTo>
                    <a:pt x="0" y="36153"/>
                  </a:lnTo>
                  <a:close/>
                </a:path>
              </a:pathLst>
            </a:custGeom>
            <a:grpFill/>
            <a:ln w="21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82" name="Graphic 281">
              <a:extLst>
                <a:ext uri="{FF2B5EF4-FFF2-40B4-BE49-F238E27FC236}">
                  <a16:creationId xmlns:a16="http://schemas.microsoft.com/office/drawing/2014/main" id="{007B3EFC-FA55-49C2-AA21-7D1DC714FA6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299408" y="3943706"/>
              <a:ext cx="320405" cy="32040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23324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2_Office Theme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Custom 3">
      <a:majorFont>
        <a:latin typeface="Open Sans Extrabold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</Words>
  <Application>Microsoft Office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Century Gothic</vt:lpstr>
      <vt:lpstr>Open Sans Light</vt:lpstr>
      <vt:lpstr>2_Office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Bhawna Chauhan</dc:creator>
  <cp:lastModifiedBy>Aditya Bhargava</cp:lastModifiedBy>
  <cp:revision>82</cp:revision>
  <dcterms:created xsi:type="dcterms:W3CDTF">2020-10-05T08:40:37Z</dcterms:created>
  <dcterms:modified xsi:type="dcterms:W3CDTF">2021-04-16T07:55:55Z</dcterms:modified>
</cp:coreProperties>
</file>