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D6F"/>
    <a:srgbClr val="E76A25"/>
    <a:srgbClr val="0D98A7"/>
    <a:srgbClr val="FFB43B"/>
    <a:srgbClr val="000000"/>
    <a:srgbClr val="BABABA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0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89CE-669F-404A-A3F2-2430087E348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C268F-BC95-4535-9B18-EB93BFFB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8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62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643574" y="550008"/>
            <a:ext cx="459168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</a:t>
            </a:r>
            <a:r>
              <a:rPr sz="3200" b="1" spc="-15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</a:t>
            </a:r>
            <a:r>
              <a:rPr sz="32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Goes</a:t>
            </a:r>
            <a:r>
              <a:rPr sz="3200" b="1" spc="-8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5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</a:p>
        </p:txBody>
      </p:sp>
      <p:sp>
        <p:nvSpPr>
          <p:cNvPr id="4" name="object 4"/>
          <p:cNvSpPr/>
          <p:nvPr/>
        </p:nvSpPr>
        <p:spPr>
          <a:xfrm>
            <a:off x="4863523" y="2752692"/>
            <a:ext cx="1421130" cy="1235710"/>
          </a:xfrm>
          <a:custGeom>
            <a:avLst/>
            <a:gdLst/>
            <a:ahLst/>
            <a:cxnLst/>
            <a:rect l="l" t="t" r="r" b="b"/>
            <a:pathLst>
              <a:path w="1421129" h="1235710">
                <a:moveTo>
                  <a:pt x="1271586" y="0"/>
                </a:moveTo>
                <a:lnTo>
                  <a:pt x="1234632" y="8348"/>
                </a:lnTo>
                <a:lnTo>
                  <a:pt x="1200581" y="31739"/>
                </a:lnTo>
                <a:lnTo>
                  <a:pt x="0" y="1235242"/>
                </a:lnTo>
                <a:lnTo>
                  <a:pt x="1029271" y="1235242"/>
                </a:lnTo>
                <a:lnTo>
                  <a:pt x="1074013" y="1216801"/>
                </a:lnTo>
                <a:lnTo>
                  <a:pt x="1370812" y="922149"/>
                </a:lnTo>
                <a:lnTo>
                  <a:pt x="1396322" y="889612"/>
                </a:lnTo>
                <a:lnTo>
                  <a:pt x="1413136" y="852469"/>
                </a:lnTo>
                <a:lnTo>
                  <a:pt x="1420724" y="812408"/>
                </a:lnTo>
                <a:lnTo>
                  <a:pt x="1418551" y="771120"/>
                </a:lnTo>
                <a:lnTo>
                  <a:pt x="1346149" y="356986"/>
                </a:lnTo>
                <a:lnTo>
                  <a:pt x="1382547" y="124233"/>
                </a:lnTo>
                <a:lnTo>
                  <a:pt x="1381373" y="82940"/>
                </a:lnTo>
                <a:lnTo>
                  <a:pt x="1366336" y="48165"/>
                </a:lnTo>
                <a:lnTo>
                  <a:pt x="1340791" y="21613"/>
                </a:lnTo>
                <a:lnTo>
                  <a:pt x="1308090" y="4990"/>
                </a:lnTo>
                <a:lnTo>
                  <a:pt x="1271586" y="0"/>
                </a:lnTo>
                <a:close/>
              </a:path>
            </a:pathLst>
          </a:custGeom>
          <a:solidFill>
            <a:srgbClr val="E76A25">
              <a:alpha val="7882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96415" y="1981382"/>
            <a:ext cx="1099820" cy="1693545"/>
          </a:xfrm>
          <a:custGeom>
            <a:avLst/>
            <a:gdLst/>
            <a:ahLst/>
            <a:cxnLst/>
            <a:rect l="l" t="t" r="r" b="b"/>
            <a:pathLst>
              <a:path w="1099820" h="1693545">
                <a:moveTo>
                  <a:pt x="831646" y="0"/>
                </a:moveTo>
                <a:lnTo>
                  <a:pt x="52019" y="11049"/>
                </a:lnTo>
                <a:lnTo>
                  <a:pt x="14734" y="36396"/>
                </a:lnTo>
                <a:lnTo>
                  <a:pt x="0" y="831646"/>
                </a:lnTo>
                <a:lnTo>
                  <a:pt x="6809" y="857106"/>
                </a:lnTo>
                <a:lnTo>
                  <a:pt x="25577" y="872863"/>
                </a:lnTo>
                <a:lnTo>
                  <a:pt x="49870" y="876082"/>
                </a:lnTo>
                <a:lnTo>
                  <a:pt x="73253" y="863930"/>
                </a:lnTo>
                <a:lnTo>
                  <a:pt x="157873" y="779297"/>
                </a:lnTo>
                <a:lnTo>
                  <a:pt x="179183" y="765152"/>
                </a:lnTo>
                <a:lnTo>
                  <a:pt x="203422" y="760437"/>
                </a:lnTo>
                <a:lnTo>
                  <a:pt x="227660" y="765152"/>
                </a:lnTo>
                <a:lnTo>
                  <a:pt x="248970" y="779297"/>
                </a:lnTo>
                <a:lnTo>
                  <a:pt x="1006195" y="1536534"/>
                </a:lnTo>
                <a:lnTo>
                  <a:pt x="1042367" y="1600451"/>
                </a:lnTo>
                <a:lnTo>
                  <a:pt x="1049804" y="1650020"/>
                </a:lnTo>
                <a:lnTo>
                  <a:pt x="1043368" y="1682079"/>
                </a:lnTo>
                <a:lnTo>
                  <a:pt x="1037920" y="1693468"/>
                </a:lnTo>
                <a:lnTo>
                  <a:pt x="1058687" y="1668263"/>
                </a:lnTo>
                <a:lnTo>
                  <a:pt x="1074078" y="1639970"/>
                </a:lnTo>
                <a:lnTo>
                  <a:pt x="1083881" y="1609419"/>
                </a:lnTo>
                <a:lnTo>
                  <a:pt x="1087882" y="1577441"/>
                </a:lnTo>
                <a:lnTo>
                  <a:pt x="1088682" y="1575079"/>
                </a:lnTo>
                <a:lnTo>
                  <a:pt x="1099604" y="647052"/>
                </a:lnTo>
                <a:lnTo>
                  <a:pt x="1096388" y="610705"/>
                </a:lnTo>
                <a:lnTo>
                  <a:pt x="1086137" y="576057"/>
                </a:lnTo>
                <a:lnTo>
                  <a:pt x="1069259" y="544112"/>
                </a:lnTo>
                <a:lnTo>
                  <a:pt x="1046162" y="515874"/>
                </a:lnTo>
                <a:lnTo>
                  <a:pt x="779284" y="248983"/>
                </a:lnTo>
                <a:lnTo>
                  <a:pt x="765140" y="227673"/>
                </a:lnTo>
                <a:lnTo>
                  <a:pt x="760425" y="203436"/>
                </a:lnTo>
                <a:lnTo>
                  <a:pt x="765140" y="179201"/>
                </a:lnTo>
                <a:lnTo>
                  <a:pt x="779284" y="157899"/>
                </a:lnTo>
                <a:lnTo>
                  <a:pt x="863917" y="73266"/>
                </a:lnTo>
                <a:lnTo>
                  <a:pt x="876070" y="49883"/>
                </a:lnTo>
                <a:lnTo>
                  <a:pt x="872851" y="25588"/>
                </a:lnTo>
                <a:lnTo>
                  <a:pt x="857098" y="6816"/>
                </a:lnTo>
                <a:lnTo>
                  <a:pt x="831646" y="0"/>
                </a:lnTo>
                <a:close/>
              </a:path>
            </a:pathLst>
          </a:custGeom>
          <a:solidFill>
            <a:srgbClr val="E76A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63523" y="4123620"/>
            <a:ext cx="1421130" cy="1235710"/>
          </a:xfrm>
          <a:custGeom>
            <a:avLst/>
            <a:gdLst/>
            <a:ahLst/>
            <a:cxnLst/>
            <a:rect l="l" t="t" r="r" b="b"/>
            <a:pathLst>
              <a:path w="1421129" h="1235710">
                <a:moveTo>
                  <a:pt x="1029271" y="0"/>
                </a:moveTo>
                <a:lnTo>
                  <a:pt x="0" y="0"/>
                </a:lnTo>
                <a:lnTo>
                  <a:pt x="1200581" y="1203502"/>
                </a:lnTo>
                <a:lnTo>
                  <a:pt x="1234632" y="1226894"/>
                </a:lnTo>
                <a:lnTo>
                  <a:pt x="1271586" y="1235244"/>
                </a:lnTo>
                <a:lnTo>
                  <a:pt x="1308090" y="1230256"/>
                </a:lnTo>
                <a:lnTo>
                  <a:pt x="1340791" y="1213636"/>
                </a:lnTo>
                <a:lnTo>
                  <a:pt x="1366336" y="1187086"/>
                </a:lnTo>
                <a:lnTo>
                  <a:pt x="1381373" y="1152313"/>
                </a:lnTo>
                <a:lnTo>
                  <a:pt x="1382547" y="1111021"/>
                </a:lnTo>
                <a:lnTo>
                  <a:pt x="1346149" y="878268"/>
                </a:lnTo>
                <a:lnTo>
                  <a:pt x="1418551" y="464121"/>
                </a:lnTo>
                <a:lnTo>
                  <a:pt x="1420724" y="422833"/>
                </a:lnTo>
                <a:lnTo>
                  <a:pt x="1413136" y="382773"/>
                </a:lnTo>
                <a:lnTo>
                  <a:pt x="1396322" y="345629"/>
                </a:lnTo>
                <a:lnTo>
                  <a:pt x="1370812" y="313093"/>
                </a:lnTo>
                <a:lnTo>
                  <a:pt x="1074013" y="18440"/>
                </a:lnTo>
                <a:lnTo>
                  <a:pt x="1041661" y="1220"/>
                </a:lnTo>
                <a:lnTo>
                  <a:pt x="1029271" y="0"/>
                </a:lnTo>
                <a:close/>
              </a:path>
            </a:pathLst>
          </a:custGeom>
          <a:solidFill>
            <a:srgbClr val="0D98A7">
              <a:alpha val="6980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96415" y="4436711"/>
            <a:ext cx="1099820" cy="1693545"/>
          </a:xfrm>
          <a:custGeom>
            <a:avLst/>
            <a:gdLst/>
            <a:ahLst/>
            <a:cxnLst/>
            <a:rect l="l" t="t" r="r" b="b"/>
            <a:pathLst>
              <a:path w="1099820" h="1693545">
                <a:moveTo>
                  <a:pt x="1037920" y="0"/>
                </a:moveTo>
                <a:lnTo>
                  <a:pt x="1043368" y="11388"/>
                </a:lnTo>
                <a:lnTo>
                  <a:pt x="1049804" y="43448"/>
                </a:lnTo>
                <a:lnTo>
                  <a:pt x="1042367" y="93016"/>
                </a:lnTo>
                <a:lnTo>
                  <a:pt x="1006195" y="156933"/>
                </a:lnTo>
                <a:lnTo>
                  <a:pt x="248970" y="914158"/>
                </a:lnTo>
                <a:lnTo>
                  <a:pt x="227660" y="928310"/>
                </a:lnTo>
                <a:lnTo>
                  <a:pt x="203422" y="933027"/>
                </a:lnTo>
                <a:lnTo>
                  <a:pt x="179183" y="928310"/>
                </a:lnTo>
                <a:lnTo>
                  <a:pt x="157873" y="914158"/>
                </a:lnTo>
                <a:lnTo>
                  <a:pt x="73253" y="829538"/>
                </a:lnTo>
                <a:lnTo>
                  <a:pt x="49870" y="817385"/>
                </a:lnTo>
                <a:lnTo>
                  <a:pt x="25577" y="820604"/>
                </a:lnTo>
                <a:lnTo>
                  <a:pt x="6809" y="836357"/>
                </a:lnTo>
                <a:lnTo>
                  <a:pt x="0" y="861809"/>
                </a:lnTo>
                <a:lnTo>
                  <a:pt x="11036" y="1641436"/>
                </a:lnTo>
                <a:lnTo>
                  <a:pt x="36384" y="1678721"/>
                </a:lnTo>
                <a:lnTo>
                  <a:pt x="831646" y="1693456"/>
                </a:lnTo>
                <a:lnTo>
                  <a:pt x="857098" y="1686646"/>
                </a:lnTo>
                <a:lnTo>
                  <a:pt x="872851" y="1667878"/>
                </a:lnTo>
                <a:lnTo>
                  <a:pt x="876070" y="1643585"/>
                </a:lnTo>
                <a:lnTo>
                  <a:pt x="863917" y="1620202"/>
                </a:lnTo>
                <a:lnTo>
                  <a:pt x="779284" y="1535569"/>
                </a:lnTo>
                <a:lnTo>
                  <a:pt x="765140" y="1514267"/>
                </a:lnTo>
                <a:lnTo>
                  <a:pt x="760425" y="1490032"/>
                </a:lnTo>
                <a:lnTo>
                  <a:pt x="765140" y="1465794"/>
                </a:lnTo>
                <a:lnTo>
                  <a:pt x="779284" y="1444485"/>
                </a:lnTo>
                <a:lnTo>
                  <a:pt x="1046162" y="1177594"/>
                </a:lnTo>
                <a:lnTo>
                  <a:pt x="1069259" y="1149349"/>
                </a:lnTo>
                <a:lnTo>
                  <a:pt x="1086137" y="1117401"/>
                </a:lnTo>
                <a:lnTo>
                  <a:pt x="1096388" y="1082756"/>
                </a:lnTo>
                <a:lnTo>
                  <a:pt x="1099604" y="1046416"/>
                </a:lnTo>
                <a:lnTo>
                  <a:pt x="1088682" y="118389"/>
                </a:lnTo>
                <a:lnTo>
                  <a:pt x="1087882" y="116027"/>
                </a:lnTo>
                <a:lnTo>
                  <a:pt x="1083881" y="84049"/>
                </a:lnTo>
                <a:lnTo>
                  <a:pt x="1074078" y="53498"/>
                </a:lnTo>
                <a:lnTo>
                  <a:pt x="1058687" y="25205"/>
                </a:lnTo>
                <a:lnTo>
                  <a:pt x="1037920" y="0"/>
                </a:lnTo>
                <a:close/>
              </a:path>
            </a:pathLst>
          </a:custGeom>
          <a:solidFill>
            <a:srgbClr val="0D98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46637" y="2752692"/>
            <a:ext cx="1421130" cy="1235710"/>
          </a:xfrm>
          <a:custGeom>
            <a:avLst/>
            <a:gdLst/>
            <a:ahLst/>
            <a:cxnLst/>
            <a:rect l="l" t="t" r="r" b="b"/>
            <a:pathLst>
              <a:path w="1421129" h="1235710">
                <a:moveTo>
                  <a:pt x="149136" y="0"/>
                </a:moveTo>
                <a:lnTo>
                  <a:pt x="79933" y="21613"/>
                </a:lnTo>
                <a:lnTo>
                  <a:pt x="39357" y="82940"/>
                </a:lnTo>
                <a:lnTo>
                  <a:pt x="38187" y="124233"/>
                </a:lnTo>
                <a:lnTo>
                  <a:pt x="74585" y="356986"/>
                </a:lnTo>
                <a:lnTo>
                  <a:pt x="2170" y="771120"/>
                </a:lnTo>
                <a:lnTo>
                  <a:pt x="0" y="812408"/>
                </a:lnTo>
                <a:lnTo>
                  <a:pt x="7590" y="852469"/>
                </a:lnTo>
                <a:lnTo>
                  <a:pt x="24405" y="889612"/>
                </a:lnTo>
                <a:lnTo>
                  <a:pt x="49909" y="922149"/>
                </a:lnTo>
                <a:lnTo>
                  <a:pt x="346708" y="1216801"/>
                </a:lnTo>
                <a:lnTo>
                  <a:pt x="391450" y="1235242"/>
                </a:lnTo>
                <a:lnTo>
                  <a:pt x="1420735" y="1235242"/>
                </a:lnTo>
                <a:lnTo>
                  <a:pt x="220140" y="31739"/>
                </a:lnTo>
                <a:lnTo>
                  <a:pt x="186089" y="8348"/>
                </a:lnTo>
                <a:lnTo>
                  <a:pt x="149136" y="0"/>
                </a:lnTo>
                <a:close/>
              </a:path>
            </a:pathLst>
          </a:custGeom>
          <a:solidFill>
            <a:srgbClr val="FFB43B">
              <a:alpha val="7686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534862" y="1981380"/>
            <a:ext cx="1099820" cy="1693545"/>
          </a:xfrm>
          <a:custGeom>
            <a:avLst/>
            <a:gdLst/>
            <a:ahLst/>
            <a:cxnLst/>
            <a:rect l="l" t="t" r="r" b="b"/>
            <a:pathLst>
              <a:path w="1099820" h="1693545">
                <a:moveTo>
                  <a:pt x="267969" y="0"/>
                </a:moveTo>
                <a:lnTo>
                  <a:pt x="242510" y="6816"/>
                </a:lnTo>
                <a:lnTo>
                  <a:pt x="226753" y="25588"/>
                </a:lnTo>
                <a:lnTo>
                  <a:pt x="223534" y="49883"/>
                </a:lnTo>
                <a:lnTo>
                  <a:pt x="235686" y="73266"/>
                </a:lnTo>
                <a:lnTo>
                  <a:pt x="320332" y="157899"/>
                </a:lnTo>
                <a:lnTo>
                  <a:pt x="334476" y="179206"/>
                </a:lnTo>
                <a:lnTo>
                  <a:pt x="339191" y="203441"/>
                </a:lnTo>
                <a:lnTo>
                  <a:pt x="334476" y="227675"/>
                </a:lnTo>
                <a:lnTo>
                  <a:pt x="320332" y="248983"/>
                </a:lnTo>
                <a:lnTo>
                  <a:pt x="53441" y="515874"/>
                </a:lnTo>
                <a:lnTo>
                  <a:pt x="30352" y="544119"/>
                </a:lnTo>
                <a:lnTo>
                  <a:pt x="13476" y="576067"/>
                </a:lnTo>
                <a:lnTo>
                  <a:pt x="3222" y="610712"/>
                </a:lnTo>
                <a:lnTo>
                  <a:pt x="0" y="647052"/>
                </a:lnTo>
                <a:lnTo>
                  <a:pt x="10921" y="1575079"/>
                </a:lnTo>
                <a:lnTo>
                  <a:pt x="11722" y="1577441"/>
                </a:lnTo>
                <a:lnTo>
                  <a:pt x="15728" y="1609419"/>
                </a:lnTo>
                <a:lnTo>
                  <a:pt x="25530" y="1639970"/>
                </a:lnTo>
                <a:lnTo>
                  <a:pt x="40918" y="1668263"/>
                </a:lnTo>
                <a:lnTo>
                  <a:pt x="61683" y="1693468"/>
                </a:lnTo>
                <a:lnTo>
                  <a:pt x="38405" y="1655269"/>
                </a:lnTo>
                <a:lnTo>
                  <a:pt x="33950" y="1626188"/>
                </a:lnTo>
                <a:lnTo>
                  <a:pt x="51293" y="1591514"/>
                </a:lnTo>
                <a:lnTo>
                  <a:pt x="93408" y="1536534"/>
                </a:lnTo>
                <a:lnTo>
                  <a:pt x="850645" y="779310"/>
                </a:lnTo>
                <a:lnTo>
                  <a:pt x="896183" y="760441"/>
                </a:lnTo>
                <a:lnTo>
                  <a:pt x="920420" y="765158"/>
                </a:lnTo>
                <a:lnTo>
                  <a:pt x="941730" y="779310"/>
                </a:lnTo>
                <a:lnTo>
                  <a:pt x="1026350" y="863930"/>
                </a:lnTo>
                <a:lnTo>
                  <a:pt x="1049735" y="876082"/>
                </a:lnTo>
                <a:lnTo>
                  <a:pt x="1074032" y="872864"/>
                </a:lnTo>
                <a:lnTo>
                  <a:pt x="1092805" y="857111"/>
                </a:lnTo>
                <a:lnTo>
                  <a:pt x="1099616" y="831659"/>
                </a:lnTo>
                <a:lnTo>
                  <a:pt x="1088567" y="52031"/>
                </a:lnTo>
                <a:lnTo>
                  <a:pt x="1084870" y="36396"/>
                </a:lnTo>
                <a:lnTo>
                  <a:pt x="1076036" y="23582"/>
                </a:lnTo>
                <a:lnTo>
                  <a:pt x="1063225" y="14746"/>
                </a:lnTo>
                <a:lnTo>
                  <a:pt x="1047597" y="11049"/>
                </a:lnTo>
                <a:lnTo>
                  <a:pt x="267969" y="0"/>
                </a:lnTo>
                <a:close/>
              </a:path>
            </a:pathLst>
          </a:custGeom>
          <a:solidFill>
            <a:srgbClr val="FFB4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46637" y="4123620"/>
            <a:ext cx="1421130" cy="1235710"/>
          </a:xfrm>
          <a:custGeom>
            <a:avLst/>
            <a:gdLst/>
            <a:ahLst/>
            <a:cxnLst/>
            <a:rect l="l" t="t" r="r" b="b"/>
            <a:pathLst>
              <a:path w="1421129" h="1235710">
                <a:moveTo>
                  <a:pt x="1420735" y="0"/>
                </a:moveTo>
                <a:lnTo>
                  <a:pt x="391450" y="0"/>
                </a:lnTo>
                <a:lnTo>
                  <a:pt x="379061" y="1220"/>
                </a:lnTo>
                <a:lnTo>
                  <a:pt x="49909" y="313093"/>
                </a:lnTo>
                <a:lnTo>
                  <a:pt x="24405" y="345629"/>
                </a:lnTo>
                <a:lnTo>
                  <a:pt x="7590" y="382773"/>
                </a:lnTo>
                <a:lnTo>
                  <a:pt x="0" y="422833"/>
                </a:lnTo>
                <a:lnTo>
                  <a:pt x="2170" y="464121"/>
                </a:lnTo>
                <a:lnTo>
                  <a:pt x="74585" y="878268"/>
                </a:lnTo>
                <a:lnTo>
                  <a:pt x="38187" y="1111021"/>
                </a:lnTo>
                <a:lnTo>
                  <a:pt x="39357" y="1152313"/>
                </a:lnTo>
                <a:lnTo>
                  <a:pt x="79933" y="1213636"/>
                </a:lnTo>
                <a:lnTo>
                  <a:pt x="149136" y="1235244"/>
                </a:lnTo>
                <a:lnTo>
                  <a:pt x="186089" y="1226894"/>
                </a:lnTo>
                <a:lnTo>
                  <a:pt x="220140" y="1203502"/>
                </a:lnTo>
                <a:lnTo>
                  <a:pt x="1420735" y="0"/>
                </a:lnTo>
                <a:close/>
              </a:path>
            </a:pathLst>
          </a:custGeom>
          <a:solidFill>
            <a:srgbClr val="0B3D6F">
              <a:alpha val="8196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34862" y="4436712"/>
            <a:ext cx="1099820" cy="1693545"/>
          </a:xfrm>
          <a:custGeom>
            <a:avLst/>
            <a:gdLst/>
            <a:ahLst/>
            <a:cxnLst/>
            <a:rect l="l" t="t" r="r" b="b"/>
            <a:pathLst>
              <a:path w="1099820" h="1693545">
                <a:moveTo>
                  <a:pt x="61683" y="0"/>
                </a:moveTo>
                <a:lnTo>
                  <a:pt x="40918" y="25205"/>
                </a:lnTo>
                <a:lnTo>
                  <a:pt x="25530" y="53498"/>
                </a:lnTo>
                <a:lnTo>
                  <a:pt x="15728" y="84049"/>
                </a:lnTo>
                <a:lnTo>
                  <a:pt x="11722" y="116027"/>
                </a:lnTo>
                <a:lnTo>
                  <a:pt x="10921" y="118376"/>
                </a:lnTo>
                <a:lnTo>
                  <a:pt x="0" y="1046416"/>
                </a:lnTo>
                <a:lnTo>
                  <a:pt x="3222" y="1082756"/>
                </a:lnTo>
                <a:lnTo>
                  <a:pt x="13476" y="1117401"/>
                </a:lnTo>
                <a:lnTo>
                  <a:pt x="30352" y="1149349"/>
                </a:lnTo>
                <a:lnTo>
                  <a:pt x="53441" y="1177594"/>
                </a:lnTo>
                <a:lnTo>
                  <a:pt x="320332" y="1444485"/>
                </a:lnTo>
                <a:lnTo>
                  <a:pt x="334476" y="1465793"/>
                </a:lnTo>
                <a:lnTo>
                  <a:pt x="339191" y="1490027"/>
                </a:lnTo>
                <a:lnTo>
                  <a:pt x="334476" y="1514261"/>
                </a:lnTo>
                <a:lnTo>
                  <a:pt x="320332" y="1535569"/>
                </a:lnTo>
                <a:lnTo>
                  <a:pt x="235686" y="1620202"/>
                </a:lnTo>
                <a:lnTo>
                  <a:pt x="223534" y="1643585"/>
                </a:lnTo>
                <a:lnTo>
                  <a:pt x="226753" y="1667878"/>
                </a:lnTo>
                <a:lnTo>
                  <a:pt x="242510" y="1686646"/>
                </a:lnTo>
                <a:lnTo>
                  <a:pt x="267969" y="1693456"/>
                </a:lnTo>
                <a:lnTo>
                  <a:pt x="1047597" y="1682419"/>
                </a:lnTo>
                <a:lnTo>
                  <a:pt x="1084870" y="1657071"/>
                </a:lnTo>
                <a:lnTo>
                  <a:pt x="1099616" y="861809"/>
                </a:lnTo>
                <a:lnTo>
                  <a:pt x="1092805" y="836357"/>
                </a:lnTo>
                <a:lnTo>
                  <a:pt x="1074032" y="820604"/>
                </a:lnTo>
                <a:lnTo>
                  <a:pt x="1049735" y="817385"/>
                </a:lnTo>
                <a:lnTo>
                  <a:pt x="1026350" y="829538"/>
                </a:lnTo>
                <a:lnTo>
                  <a:pt x="941730" y="914158"/>
                </a:lnTo>
                <a:lnTo>
                  <a:pt x="920420" y="928310"/>
                </a:lnTo>
                <a:lnTo>
                  <a:pt x="896183" y="933027"/>
                </a:lnTo>
                <a:lnTo>
                  <a:pt x="871948" y="928310"/>
                </a:lnTo>
                <a:lnTo>
                  <a:pt x="850645" y="914158"/>
                </a:lnTo>
                <a:lnTo>
                  <a:pt x="93408" y="156933"/>
                </a:lnTo>
                <a:lnTo>
                  <a:pt x="51293" y="101953"/>
                </a:lnTo>
                <a:lnTo>
                  <a:pt x="33950" y="67279"/>
                </a:lnTo>
                <a:lnTo>
                  <a:pt x="38405" y="38199"/>
                </a:lnTo>
                <a:lnTo>
                  <a:pt x="61683" y="0"/>
                </a:lnTo>
                <a:close/>
              </a:path>
            </a:pathLst>
          </a:custGeom>
          <a:solidFill>
            <a:srgbClr val="0B3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40170" y="2488029"/>
            <a:ext cx="2048546" cy="722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1840" algn="r">
              <a:lnSpc>
                <a:spcPct val="100000"/>
              </a:lnSpc>
              <a:spcBef>
                <a:spcPts val="100"/>
              </a:spcBef>
            </a:pPr>
            <a:r>
              <a:rPr lang="en-GB" sz="1600" b="1" dirty="0">
                <a:solidFill>
                  <a:srgbClr val="212121"/>
                </a:solidFill>
                <a:latin typeface="Century Gothic" panose="020B0502020202020204" pitchFamily="34" charset="0"/>
                <a:cs typeface="Arial"/>
              </a:rPr>
              <a:t>Structure</a:t>
            </a:r>
            <a:endParaRPr sz="1600" b="1" dirty="0">
              <a:solidFill>
                <a:srgbClr val="212121"/>
              </a:solidFill>
              <a:latin typeface="Century Gothic" panose="020B0502020202020204" pitchFamily="34" charset="0"/>
              <a:cs typeface="Arial"/>
            </a:endParaRPr>
          </a:p>
          <a:p>
            <a:pPr marL="12700" marR="5080" indent="20955" algn="r">
              <a:lnSpc>
                <a:spcPct val="133300"/>
              </a:lnSpc>
              <a:spcBef>
                <a:spcPts val="550"/>
              </a:spcBef>
            </a:pPr>
            <a:r>
              <a:rPr lang="en-US" sz="1000" spc="-5" dirty="0">
                <a:solidFill>
                  <a:srgbClr val="212121"/>
                </a:solidFill>
                <a:latin typeface="Century Gothic" panose="020B0502020202020204" pitchFamily="34" charset="0"/>
                <a:cs typeface="Arial"/>
              </a:rPr>
              <a:t>Structure is extremely important in presentation design</a:t>
            </a:r>
            <a:endParaRPr lang="en-IN" sz="1000" dirty="0">
              <a:solidFill>
                <a:srgbClr val="212121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42570" y="2488029"/>
            <a:ext cx="1983781" cy="722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en-IN" sz="1600" b="1" dirty="0">
                <a:solidFill>
                  <a:srgbClr val="212121"/>
                </a:solidFill>
                <a:latin typeface="Century Gothic" panose="020B0502020202020204" pitchFamily="34" charset="0"/>
                <a:cs typeface="Arial"/>
              </a:rPr>
              <a:t>Structure</a:t>
            </a:r>
          </a:p>
          <a:p>
            <a:pPr marL="12700" marR="5080" indent="20955">
              <a:lnSpc>
                <a:spcPct val="133300"/>
              </a:lnSpc>
              <a:spcBef>
                <a:spcPts val="550"/>
              </a:spcBef>
            </a:pPr>
            <a:r>
              <a:rPr lang="en-US" sz="1000" spc="-5" dirty="0">
                <a:solidFill>
                  <a:srgbClr val="212121"/>
                </a:solidFill>
                <a:latin typeface="Century Gothic" panose="020B0502020202020204" pitchFamily="34" charset="0"/>
                <a:cs typeface="Arial"/>
              </a:rPr>
              <a:t>Structure is extremely important in presentation design</a:t>
            </a:r>
            <a:endParaRPr lang="en-IN" sz="1000" dirty="0">
              <a:solidFill>
                <a:srgbClr val="212121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98155" y="4630311"/>
            <a:ext cx="1990561" cy="722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1840" algn="r">
              <a:lnSpc>
                <a:spcPct val="100000"/>
              </a:lnSpc>
              <a:spcBef>
                <a:spcPts val="100"/>
              </a:spcBef>
            </a:pPr>
            <a:r>
              <a:rPr lang="en-GB" sz="1600" b="1" dirty="0">
                <a:solidFill>
                  <a:srgbClr val="212121"/>
                </a:solidFill>
                <a:latin typeface="Century Gothic" panose="020B0502020202020204" pitchFamily="34" charset="0"/>
                <a:cs typeface="Arial"/>
              </a:rPr>
              <a:t>Structure</a:t>
            </a:r>
          </a:p>
          <a:p>
            <a:pPr marL="12700" marR="5080" indent="20955" algn="r">
              <a:lnSpc>
                <a:spcPct val="133300"/>
              </a:lnSpc>
              <a:spcBef>
                <a:spcPts val="550"/>
              </a:spcBef>
            </a:pPr>
            <a:r>
              <a:rPr lang="en-US" sz="1000" spc="-5" dirty="0">
                <a:solidFill>
                  <a:srgbClr val="212121"/>
                </a:solidFill>
                <a:latin typeface="Century Gothic" panose="020B0502020202020204" pitchFamily="34" charset="0"/>
                <a:cs typeface="Arial"/>
              </a:rPr>
              <a:t>Structure is extremely important in presentation design</a:t>
            </a:r>
            <a:endParaRPr lang="en-IN" sz="1000" dirty="0">
              <a:solidFill>
                <a:srgbClr val="212121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42570" y="4630311"/>
            <a:ext cx="1978334" cy="722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en-IN" sz="1600" b="1" dirty="0">
                <a:solidFill>
                  <a:srgbClr val="212121"/>
                </a:solidFill>
                <a:latin typeface="Century Gothic" panose="020B0502020202020204" pitchFamily="34" charset="0"/>
                <a:cs typeface="Arial"/>
              </a:rPr>
              <a:t>Structure</a:t>
            </a:r>
          </a:p>
          <a:p>
            <a:pPr marL="12700" marR="5080" indent="20955">
              <a:lnSpc>
                <a:spcPct val="133300"/>
              </a:lnSpc>
              <a:spcBef>
                <a:spcPts val="550"/>
              </a:spcBef>
            </a:pPr>
            <a:r>
              <a:rPr lang="en-US" sz="1000" spc="-5" dirty="0">
                <a:solidFill>
                  <a:srgbClr val="212121"/>
                </a:solidFill>
                <a:latin typeface="Century Gothic" panose="020B0502020202020204" pitchFamily="34" charset="0"/>
                <a:cs typeface="Arial"/>
              </a:rPr>
              <a:t>Structure is extremely important in presentation design</a:t>
            </a:r>
            <a:endParaRPr lang="en-IN" sz="1000" dirty="0">
              <a:solidFill>
                <a:srgbClr val="212121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273880" y="4055776"/>
            <a:ext cx="2124075" cy="0"/>
          </a:xfrm>
          <a:custGeom>
            <a:avLst/>
            <a:gdLst/>
            <a:ahLst/>
            <a:cxnLst/>
            <a:rect l="l" t="t" r="r" b="b"/>
            <a:pathLst>
              <a:path w="2124075">
                <a:moveTo>
                  <a:pt x="0" y="0"/>
                </a:moveTo>
                <a:lnTo>
                  <a:pt x="2123922" y="0"/>
                </a:lnTo>
              </a:path>
            </a:pathLst>
          </a:cu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51692" y="4055776"/>
            <a:ext cx="2124075" cy="0"/>
          </a:xfrm>
          <a:custGeom>
            <a:avLst/>
            <a:gdLst/>
            <a:ahLst/>
            <a:cxnLst/>
            <a:rect l="l" t="t" r="r" b="b"/>
            <a:pathLst>
              <a:path w="2124075">
                <a:moveTo>
                  <a:pt x="0" y="0"/>
                </a:moveTo>
                <a:lnTo>
                  <a:pt x="2123922" y="0"/>
                </a:lnTo>
              </a:path>
            </a:pathLst>
          </a:cu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8AF04D-97D0-469D-A905-42E12550BD0B}"/>
              </a:ext>
            </a:extLst>
          </p:cNvPr>
          <p:cNvGrpSpPr/>
          <p:nvPr/>
        </p:nvGrpSpPr>
        <p:grpSpPr>
          <a:xfrm>
            <a:off x="10737424" y="425204"/>
            <a:ext cx="1051344" cy="717294"/>
            <a:chOff x="10563427" y="306492"/>
            <a:chExt cx="1399339" cy="954718"/>
          </a:xfrm>
        </p:grpSpPr>
        <p:sp>
          <p:nvSpPr>
            <p:cNvPr id="21" name="object 21"/>
            <p:cNvSpPr/>
            <p:nvPr/>
          </p:nvSpPr>
          <p:spPr>
            <a:xfrm>
              <a:off x="10563427" y="306492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785743" y="306492"/>
              <a:ext cx="65481" cy="654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008049" y="306492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230349" y="306492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452668" y="306492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674974" y="306492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897273" y="306492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63427" y="528805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785743" y="528805"/>
              <a:ext cx="65481" cy="654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230349" y="528805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008049" y="528805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1452668" y="528805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674974" y="528805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897273" y="528805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563427" y="751111"/>
              <a:ext cx="65493" cy="654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785743" y="751111"/>
              <a:ext cx="65481" cy="6548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008049" y="751111"/>
              <a:ext cx="65481" cy="654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1230349" y="751111"/>
              <a:ext cx="65493" cy="654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452668" y="751111"/>
              <a:ext cx="65481" cy="654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1674974" y="751111"/>
              <a:ext cx="65481" cy="654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1897273" y="751111"/>
              <a:ext cx="65493" cy="654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563427" y="973416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785743" y="973416"/>
              <a:ext cx="65481" cy="654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1008049" y="973416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1230349" y="973416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1452668" y="973416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1674974" y="973416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563427" y="1195729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1897273" y="973416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0785743" y="1195729"/>
              <a:ext cx="65481" cy="654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1008049" y="1195729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1230349" y="1195729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1452668" y="1195729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1674974" y="1195729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1897273" y="1195729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1ACE658-F323-4A2E-9DEE-A3A8E495417F}"/>
              </a:ext>
            </a:extLst>
          </p:cNvPr>
          <p:cNvGrpSpPr/>
          <p:nvPr/>
        </p:nvGrpSpPr>
        <p:grpSpPr>
          <a:xfrm>
            <a:off x="554449" y="5747013"/>
            <a:ext cx="1051345" cy="717292"/>
            <a:chOff x="380451" y="5628302"/>
            <a:chExt cx="1399340" cy="954715"/>
          </a:xfrm>
        </p:grpSpPr>
        <p:sp>
          <p:nvSpPr>
            <p:cNvPr id="56" name="object 56"/>
            <p:cNvSpPr/>
            <p:nvPr/>
          </p:nvSpPr>
          <p:spPr>
            <a:xfrm>
              <a:off x="380451" y="5628302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02769" y="5628302"/>
              <a:ext cx="65481" cy="654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25075" y="5628302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047374" y="5628302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269692" y="5628302"/>
              <a:ext cx="65481" cy="654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491998" y="5628302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714298" y="5628302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80451" y="5850600"/>
              <a:ext cx="65493" cy="6549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02769" y="5850600"/>
              <a:ext cx="65481" cy="6549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25075" y="5850600"/>
              <a:ext cx="65481" cy="6549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047374" y="5850600"/>
              <a:ext cx="65493" cy="6549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269692" y="5850600"/>
              <a:ext cx="65481" cy="6549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491998" y="5850600"/>
              <a:ext cx="65481" cy="6549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714298" y="5850600"/>
              <a:ext cx="65493" cy="6549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80451" y="6072918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02769" y="6072918"/>
              <a:ext cx="65481" cy="654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25075" y="6072918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047374" y="6072918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269692" y="6072918"/>
              <a:ext cx="65481" cy="654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91998" y="6072918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714298" y="6072918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80451" y="6295225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02769" y="6295225"/>
              <a:ext cx="65481" cy="654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25075" y="6295225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047374" y="6295225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269692" y="6295225"/>
              <a:ext cx="65481" cy="654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491998" y="6295225"/>
              <a:ext cx="65481" cy="654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714298" y="6295225"/>
              <a:ext cx="65493" cy="65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80451" y="6517524"/>
              <a:ext cx="65493" cy="6549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02769" y="6517524"/>
              <a:ext cx="65481" cy="6549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25075" y="6517524"/>
              <a:ext cx="65481" cy="6549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047374" y="6517524"/>
              <a:ext cx="65493" cy="6549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269692" y="6517524"/>
              <a:ext cx="65481" cy="6549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714298" y="6517524"/>
              <a:ext cx="65493" cy="6549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491998" y="6517524"/>
              <a:ext cx="65481" cy="6549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1611534" y="3547776"/>
            <a:ext cx="672465" cy="462915"/>
            <a:chOff x="1282787" y="3584076"/>
            <a:chExt cx="672465" cy="462915"/>
          </a:xfrm>
          <a:solidFill>
            <a:srgbClr val="E76A25"/>
          </a:solidFill>
        </p:grpSpPr>
        <p:sp>
          <p:nvSpPr>
            <p:cNvPr id="92" name="object 92"/>
            <p:cNvSpPr/>
            <p:nvPr/>
          </p:nvSpPr>
          <p:spPr>
            <a:xfrm>
              <a:off x="1282787" y="3584076"/>
              <a:ext cx="131445" cy="398780"/>
            </a:xfrm>
            <a:custGeom>
              <a:avLst/>
              <a:gdLst/>
              <a:ahLst/>
              <a:cxnLst/>
              <a:rect l="l" t="t" r="r" b="b"/>
              <a:pathLst>
                <a:path w="131444" h="398779">
                  <a:moveTo>
                    <a:pt x="65557" y="0"/>
                  </a:moveTo>
                  <a:lnTo>
                    <a:pt x="40038" y="5151"/>
                  </a:lnTo>
                  <a:lnTo>
                    <a:pt x="19200" y="19200"/>
                  </a:lnTo>
                  <a:lnTo>
                    <a:pt x="5151" y="40038"/>
                  </a:lnTo>
                  <a:lnTo>
                    <a:pt x="0" y="65557"/>
                  </a:lnTo>
                  <a:lnTo>
                    <a:pt x="0" y="331851"/>
                  </a:lnTo>
                  <a:lnTo>
                    <a:pt x="32323" y="360549"/>
                  </a:lnTo>
                  <a:lnTo>
                    <a:pt x="67176" y="384795"/>
                  </a:lnTo>
                  <a:lnTo>
                    <a:pt x="98978" y="398245"/>
                  </a:lnTo>
                  <a:lnTo>
                    <a:pt x="122150" y="394556"/>
                  </a:lnTo>
                  <a:lnTo>
                    <a:pt x="131114" y="367385"/>
                  </a:lnTo>
                  <a:lnTo>
                    <a:pt x="131114" y="65557"/>
                  </a:lnTo>
                  <a:lnTo>
                    <a:pt x="125963" y="40038"/>
                  </a:lnTo>
                  <a:lnTo>
                    <a:pt x="111913" y="19200"/>
                  </a:lnTo>
                  <a:lnTo>
                    <a:pt x="91075" y="5151"/>
                  </a:lnTo>
                  <a:lnTo>
                    <a:pt x="655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282787" y="3915769"/>
              <a:ext cx="672465" cy="131445"/>
            </a:xfrm>
            <a:custGeom>
              <a:avLst/>
              <a:gdLst/>
              <a:ahLst/>
              <a:cxnLst/>
              <a:rect l="l" t="t" r="r" b="b"/>
              <a:pathLst>
                <a:path w="672465" h="131445">
                  <a:moveTo>
                    <a:pt x="606374" y="0"/>
                  </a:moveTo>
                  <a:lnTo>
                    <a:pt x="0" y="0"/>
                  </a:lnTo>
                  <a:lnTo>
                    <a:pt x="106984" y="106464"/>
                  </a:lnTo>
                  <a:lnTo>
                    <a:pt x="119858" y="116968"/>
                  </a:lnTo>
                  <a:lnTo>
                    <a:pt x="134391" y="124698"/>
                  </a:lnTo>
                  <a:lnTo>
                    <a:pt x="150143" y="129470"/>
                  </a:lnTo>
                  <a:lnTo>
                    <a:pt x="166674" y="131102"/>
                  </a:lnTo>
                  <a:lnTo>
                    <a:pt x="606374" y="131102"/>
                  </a:lnTo>
                  <a:lnTo>
                    <a:pt x="631892" y="125950"/>
                  </a:lnTo>
                  <a:lnTo>
                    <a:pt x="652730" y="111901"/>
                  </a:lnTo>
                  <a:lnTo>
                    <a:pt x="666779" y="91063"/>
                  </a:lnTo>
                  <a:lnTo>
                    <a:pt x="671931" y="65544"/>
                  </a:lnTo>
                  <a:lnTo>
                    <a:pt x="666779" y="40033"/>
                  </a:lnTo>
                  <a:lnTo>
                    <a:pt x="652730" y="19199"/>
                  </a:lnTo>
                  <a:lnTo>
                    <a:pt x="631892" y="5151"/>
                  </a:lnTo>
                  <a:lnTo>
                    <a:pt x="60637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1611534" y="4100983"/>
            <a:ext cx="672465" cy="462915"/>
            <a:chOff x="1282787" y="4137283"/>
            <a:chExt cx="672465" cy="462915"/>
          </a:xfrm>
          <a:solidFill>
            <a:srgbClr val="0D98A7"/>
          </a:solidFill>
        </p:grpSpPr>
        <p:sp>
          <p:nvSpPr>
            <p:cNvPr id="95" name="object 95"/>
            <p:cNvSpPr/>
            <p:nvPr/>
          </p:nvSpPr>
          <p:spPr>
            <a:xfrm>
              <a:off x="1282787" y="4201837"/>
              <a:ext cx="131445" cy="398780"/>
            </a:xfrm>
            <a:custGeom>
              <a:avLst/>
              <a:gdLst/>
              <a:ahLst/>
              <a:cxnLst/>
              <a:rect l="l" t="t" r="r" b="b"/>
              <a:pathLst>
                <a:path w="131444" h="398779">
                  <a:moveTo>
                    <a:pt x="98978" y="0"/>
                  </a:moveTo>
                  <a:lnTo>
                    <a:pt x="67176" y="13449"/>
                  </a:lnTo>
                  <a:lnTo>
                    <a:pt x="32323" y="37697"/>
                  </a:lnTo>
                  <a:lnTo>
                    <a:pt x="0" y="66400"/>
                  </a:lnTo>
                  <a:lnTo>
                    <a:pt x="0" y="332681"/>
                  </a:lnTo>
                  <a:lnTo>
                    <a:pt x="5151" y="358200"/>
                  </a:lnTo>
                  <a:lnTo>
                    <a:pt x="19200" y="379038"/>
                  </a:lnTo>
                  <a:lnTo>
                    <a:pt x="40038" y="393087"/>
                  </a:lnTo>
                  <a:lnTo>
                    <a:pt x="65557" y="398239"/>
                  </a:lnTo>
                  <a:lnTo>
                    <a:pt x="91075" y="393087"/>
                  </a:lnTo>
                  <a:lnTo>
                    <a:pt x="111913" y="379038"/>
                  </a:lnTo>
                  <a:lnTo>
                    <a:pt x="125963" y="358200"/>
                  </a:lnTo>
                  <a:lnTo>
                    <a:pt x="131114" y="332681"/>
                  </a:lnTo>
                  <a:lnTo>
                    <a:pt x="131114" y="30853"/>
                  </a:lnTo>
                  <a:lnTo>
                    <a:pt x="122150" y="3687"/>
                  </a:lnTo>
                  <a:lnTo>
                    <a:pt x="989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282787" y="4137283"/>
              <a:ext cx="672465" cy="131445"/>
            </a:xfrm>
            <a:custGeom>
              <a:avLst/>
              <a:gdLst/>
              <a:ahLst/>
              <a:cxnLst/>
              <a:rect l="l" t="t" r="r" b="b"/>
              <a:pathLst>
                <a:path w="672465" h="131445">
                  <a:moveTo>
                    <a:pt x="606374" y="0"/>
                  </a:moveTo>
                  <a:lnTo>
                    <a:pt x="166674" y="0"/>
                  </a:lnTo>
                  <a:lnTo>
                    <a:pt x="150143" y="1631"/>
                  </a:lnTo>
                  <a:lnTo>
                    <a:pt x="134391" y="6403"/>
                  </a:lnTo>
                  <a:lnTo>
                    <a:pt x="119858" y="14133"/>
                  </a:lnTo>
                  <a:lnTo>
                    <a:pt x="106984" y="24638"/>
                  </a:lnTo>
                  <a:lnTo>
                    <a:pt x="0" y="131114"/>
                  </a:lnTo>
                  <a:lnTo>
                    <a:pt x="606374" y="131114"/>
                  </a:lnTo>
                  <a:lnTo>
                    <a:pt x="631892" y="125963"/>
                  </a:lnTo>
                  <a:lnTo>
                    <a:pt x="652730" y="111913"/>
                  </a:lnTo>
                  <a:lnTo>
                    <a:pt x="666779" y="91075"/>
                  </a:lnTo>
                  <a:lnTo>
                    <a:pt x="671931" y="65557"/>
                  </a:lnTo>
                  <a:lnTo>
                    <a:pt x="666779" y="40038"/>
                  </a:lnTo>
                  <a:lnTo>
                    <a:pt x="652730" y="19200"/>
                  </a:lnTo>
                  <a:lnTo>
                    <a:pt x="631892" y="5151"/>
                  </a:lnTo>
                  <a:lnTo>
                    <a:pt x="60637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7" name="object 97"/>
          <p:cNvGrpSpPr/>
          <p:nvPr/>
        </p:nvGrpSpPr>
        <p:grpSpPr>
          <a:xfrm>
            <a:off x="10566027" y="4100983"/>
            <a:ext cx="672465" cy="462915"/>
            <a:chOff x="10237280" y="4137283"/>
            <a:chExt cx="672465" cy="462915"/>
          </a:xfrm>
          <a:solidFill>
            <a:srgbClr val="0B3D6F"/>
          </a:solidFill>
        </p:grpSpPr>
        <p:sp>
          <p:nvSpPr>
            <p:cNvPr id="98" name="object 98"/>
            <p:cNvSpPr/>
            <p:nvPr/>
          </p:nvSpPr>
          <p:spPr>
            <a:xfrm>
              <a:off x="10778097" y="4201837"/>
              <a:ext cx="131445" cy="398780"/>
            </a:xfrm>
            <a:custGeom>
              <a:avLst/>
              <a:gdLst/>
              <a:ahLst/>
              <a:cxnLst/>
              <a:rect l="l" t="t" r="r" b="b"/>
              <a:pathLst>
                <a:path w="131445" h="398779">
                  <a:moveTo>
                    <a:pt x="32136" y="0"/>
                  </a:moveTo>
                  <a:lnTo>
                    <a:pt x="8963" y="3687"/>
                  </a:lnTo>
                  <a:lnTo>
                    <a:pt x="0" y="30853"/>
                  </a:lnTo>
                  <a:lnTo>
                    <a:pt x="0" y="332681"/>
                  </a:lnTo>
                  <a:lnTo>
                    <a:pt x="5151" y="358200"/>
                  </a:lnTo>
                  <a:lnTo>
                    <a:pt x="19200" y="379038"/>
                  </a:lnTo>
                  <a:lnTo>
                    <a:pt x="40038" y="393087"/>
                  </a:lnTo>
                  <a:lnTo>
                    <a:pt x="65557" y="398239"/>
                  </a:lnTo>
                  <a:lnTo>
                    <a:pt x="91075" y="393087"/>
                  </a:lnTo>
                  <a:lnTo>
                    <a:pt x="111913" y="379038"/>
                  </a:lnTo>
                  <a:lnTo>
                    <a:pt x="125963" y="358200"/>
                  </a:lnTo>
                  <a:lnTo>
                    <a:pt x="131114" y="332681"/>
                  </a:lnTo>
                  <a:lnTo>
                    <a:pt x="131114" y="66400"/>
                  </a:lnTo>
                  <a:lnTo>
                    <a:pt x="98790" y="37697"/>
                  </a:lnTo>
                  <a:lnTo>
                    <a:pt x="63938" y="13449"/>
                  </a:lnTo>
                  <a:lnTo>
                    <a:pt x="321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0237280" y="4137283"/>
              <a:ext cx="672465" cy="131445"/>
            </a:xfrm>
            <a:custGeom>
              <a:avLst/>
              <a:gdLst/>
              <a:ahLst/>
              <a:cxnLst/>
              <a:rect l="l" t="t" r="r" b="b"/>
              <a:pathLst>
                <a:path w="672465" h="131445">
                  <a:moveTo>
                    <a:pt x="505256" y="0"/>
                  </a:moveTo>
                  <a:lnTo>
                    <a:pt x="65557" y="0"/>
                  </a:lnTo>
                  <a:lnTo>
                    <a:pt x="40038" y="5151"/>
                  </a:lnTo>
                  <a:lnTo>
                    <a:pt x="19200" y="19200"/>
                  </a:lnTo>
                  <a:lnTo>
                    <a:pt x="5151" y="40038"/>
                  </a:lnTo>
                  <a:lnTo>
                    <a:pt x="0" y="65557"/>
                  </a:lnTo>
                  <a:lnTo>
                    <a:pt x="5151" y="91075"/>
                  </a:lnTo>
                  <a:lnTo>
                    <a:pt x="19200" y="111913"/>
                  </a:lnTo>
                  <a:lnTo>
                    <a:pt x="40038" y="125963"/>
                  </a:lnTo>
                  <a:lnTo>
                    <a:pt x="65557" y="131114"/>
                  </a:lnTo>
                  <a:lnTo>
                    <a:pt x="671931" y="131114"/>
                  </a:lnTo>
                  <a:lnTo>
                    <a:pt x="564946" y="24638"/>
                  </a:lnTo>
                  <a:lnTo>
                    <a:pt x="521787" y="1631"/>
                  </a:lnTo>
                  <a:lnTo>
                    <a:pt x="50525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10566027" y="3547776"/>
            <a:ext cx="672465" cy="462915"/>
            <a:chOff x="10237280" y="3584076"/>
            <a:chExt cx="672465" cy="462915"/>
          </a:xfrm>
          <a:solidFill>
            <a:srgbClr val="FFB43B"/>
          </a:solidFill>
        </p:grpSpPr>
        <p:sp>
          <p:nvSpPr>
            <p:cNvPr id="101" name="object 101"/>
            <p:cNvSpPr/>
            <p:nvPr/>
          </p:nvSpPr>
          <p:spPr>
            <a:xfrm>
              <a:off x="10778097" y="3584076"/>
              <a:ext cx="131445" cy="398780"/>
            </a:xfrm>
            <a:custGeom>
              <a:avLst/>
              <a:gdLst/>
              <a:ahLst/>
              <a:cxnLst/>
              <a:rect l="l" t="t" r="r" b="b"/>
              <a:pathLst>
                <a:path w="131445" h="398779">
                  <a:moveTo>
                    <a:pt x="65557" y="0"/>
                  </a:moveTo>
                  <a:lnTo>
                    <a:pt x="40038" y="5151"/>
                  </a:lnTo>
                  <a:lnTo>
                    <a:pt x="19200" y="19200"/>
                  </a:lnTo>
                  <a:lnTo>
                    <a:pt x="5151" y="40038"/>
                  </a:lnTo>
                  <a:lnTo>
                    <a:pt x="0" y="65557"/>
                  </a:lnTo>
                  <a:lnTo>
                    <a:pt x="0" y="367385"/>
                  </a:lnTo>
                  <a:lnTo>
                    <a:pt x="8963" y="394556"/>
                  </a:lnTo>
                  <a:lnTo>
                    <a:pt x="32136" y="398245"/>
                  </a:lnTo>
                  <a:lnTo>
                    <a:pt x="63938" y="384795"/>
                  </a:lnTo>
                  <a:lnTo>
                    <a:pt x="98790" y="360549"/>
                  </a:lnTo>
                  <a:lnTo>
                    <a:pt x="131114" y="331851"/>
                  </a:lnTo>
                  <a:lnTo>
                    <a:pt x="131114" y="65557"/>
                  </a:lnTo>
                  <a:lnTo>
                    <a:pt x="125963" y="40038"/>
                  </a:lnTo>
                  <a:lnTo>
                    <a:pt x="111913" y="19200"/>
                  </a:lnTo>
                  <a:lnTo>
                    <a:pt x="91075" y="5151"/>
                  </a:lnTo>
                  <a:lnTo>
                    <a:pt x="655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0237280" y="3915769"/>
              <a:ext cx="672465" cy="131445"/>
            </a:xfrm>
            <a:custGeom>
              <a:avLst/>
              <a:gdLst/>
              <a:ahLst/>
              <a:cxnLst/>
              <a:rect l="l" t="t" r="r" b="b"/>
              <a:pathLst>
                <a:path w="672465" h="131445">
                  <a:moveTo>
                    <a:pt x="671931" y="0"/>
                  </a:moveTo>
                  <a:lnTo>
                    <a:pt x="65557" y="0"/>
                  </a:lnTo>
                  <a:lnTo>
                    <a:pt x="40038" y="5151"/>
                  </a:lnTo>
                  <a:lnTo>
                    <a:pt x="19200" y="19199"/>
                  </a:lnTo>
                  <a:lnTo>
                    <a:pt x="5151" y="40033"/>
                  </a:lnTo>
                  <a:lnTo>
                    <a:pt x="0" y="65544"/>
                  </a:lnTo>
                  <a:lnTo>
                    <a:pt x="5151" y="91063"/>
                  </a:lnTo>
                  <a:lnTo>
                    <a:pt x="19200" y="111901"/>
                  </a:lnTo>
                  <a:lnTo>
                    <a:pt x="40038" y="125950"/>
                  </a:lnTo>
                  <a:lnTo>
                    <a:pt x="65557" y="131102"/>
                  </a:lnTo>
                  <a:lnTo>
                    <a:pt x="505256" y="131102"/>
                  </a:lnTo>
                  <a:lnTo>
                    <a:pt x="552073" y="116968"/>
                  </a:lnTo>
                  <a:lnTo>
                    <a:pt x="67193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3B121A32-562C-415E-A020-89FE02E6A776}"/>
              </a:ext>
            </a:extLst>
          </p:cNvPr>
          <p:cNvGrpSpPr/>
          <p:nvPr/>
        </p:nvGrpSpPr>
        <p:grpSpPr>
          <a:xfrm>
            <a:off x="7084772" y="5558462"/>
            <a:ext cx="422035" cy="441908"/>
            <a:chOff x="1096359" y="3818155"/>
            <a:chExt cx="522000" cy="546580"/>
          </a:xfrm>
          <a:solidFill>
            <a:schemeClr val="bg1"/>
          </a:solidFill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72E8FC11-20B1-4FFC-9159-1E7D9BCEB14B}"/>
                </a:ext>
              </a:extLst>
            </p:cNvPr>
            <p:cNvGrpSpPr/>
            <p:nvPr/>
          </p:nvGrpSpPr>
          <p:grpSpPr>
            <a:xfrm>
              <a:off x="1221930" y="4079822"/>
              <a:ext cx="284913" cy="284913"/>
              <a:chOff x="-1112649" y="3975443"/>
              <a:chExt cx="605587" cy="689500"/>
            </a:xfrm>
            <a:grpFill/>
          </p:grpSpPr>
          <p:sp>
            <p:nvSpPr>
              <p:cNvPr id="122" name="Freeform 91">
                <a:extLst>
                  <a:ext uri="{FF2B5EF4-FFF2-40B4-BE49-F238E27FC236}">
                    <a16:creationId xmlns:a16="http://schemas.microsoft.com/office/drawing/2014/main" id="{50740990-DEF1-4330-BFD9-879066CA2D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112649" y="3975443"/>
                <a:ext cx="605587" cy="689500"/>
              </a:xfrm>
              <a:custGeom>
                <a:avLst/>
                <a:gdLst>
                  <a:gd name="T0" fmla="*/ 881 w 900"/>
                  <a:gd name="T1" fmla="*/ 231 h 1025"/>
                  <a:gd name="T2" fmla="*/ 465 w 900"/>
                  <a:gd name="T3" fmla="*/ 5 h 1025"/>
                  <a:gd name="T4" fmla="*/ 435 w 900"/>
                  <a:gd name="T5" fmla="*/ 5 h 1025"/>
                  <a:gd name="T6" fmla="*/ 19 w 900"/>
                  <a:gd name="T7" fmla="*/ 231 h 1025"/>
                  <a:gd name="T8" fmla="*/ 2 w 900"/>
                  <a:gd name="T9" fmla="*/ 264 h 1025"/>
                  <a:gd name="T10" fmla="*/ 55 w 900"/>
                  <a:gd name="T11" fmla="*/ 569 h 1025"/>
                  <a:gd name="T12" fmla="*/ 235 w 900"/>
                  <a:gd name="T13" fmla="*/ 867 h 1025"/>
                  <a:gd name="T14" fmla="*/ 430 w 900"/>
                  <a:gd name="T15" fmla="*/ 1018 h 1025"/>
                  <a:gd name="T16" fmla="*/ 450 w 900"/>
                  <a:gd name="T17" fmla="*/ 1025 h 1025"/>
                  <a:gd name="T18" fmla="*/ 469 w 900"/>
                  <a:gd name="T19" fmla="*/ 1018 h 1025"/>
                  <a:gd name="T20" fmla="*/ 663 w 900"/>
                  <a:gd name="T21" fmla="*/ 871 h 1025"/>
                  <a:gd name="T22" fmla="*/ 844 w 900"/>
                  <a:gd name="T23" fmla="*/ 571 h 1025"/>
                  <a:gd name="T24" fmla="*/ 898 w 900"/>
                  <a:gd name="T25" fmla="*/ 264 h 1025"/>
                  <a:gd name="T26" fmla="*/ 881 w 900"/>
                  <a:gd name="T27" fmla="*/ 231 h 1025"/>
                  <a:gd name="T28" fmla="*/ 781 w 900"/>
                  <a:gd name="T29" fmla="*/ 560 h 1025"/>
                  <a:gd name="T30" fmla="*/ 624 w 900"/>
                  <a:gd name="T31" fmla="*/ 820 h 1025"/>
                  <a:gd name="T32" fmla="*/ 450 w 900"/>
                  <a:gd name="T33" fmla="*/ 953 h 1025"/>
                  <a:gd name="T34" fmla="*/ 274 w 900"/>
                  <a:gd name="T35" fmla="*/ 816 h 1025"/>
                  <a:gd name="T36" fmla="*/ 118 w 900"/>
                  <a:gd name="T37" fmla="*/ 558 h 1025"/>
                  <a:gd name="T38" fmla="*/ 69 w 900"/>
                  <a:gd name="T39" fmla="*/ 276 h 1025"/>
                  <a:gd name="T40" fmla="*/ 450 w 900"/>
                  <a:gd name="T41" fmla="*/ 69 h 1025"/>
                  <a:gd name="T42" fmla="*/ 831 w 900"/>
                  <a:gd name="T43" fmla="*/ 276 h 1025"/>
                  <a:gd name="T44" fmla="*/ 781 w 900"/>
                  <a:gd name="T45" fmla="*/ 560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00" h="1025">
                    <a:moveTo>
                      <a:pt x="881" y="231"/>
                    </a:moveTo>
                    <a:cubicBezTo>
                      <a:pt x="465" y="5"/>
                      <a:pt x="465" y="5"/>
                      <a:pt x="465" y="5"/>
                    </a:cubicBezTo>
                    <a:cubicBezTo>
                      <a:pt x="456" y="0"/>
                      <a:pt x="444" y="0"/>
                      <a:pt x="435" y="5"/>
                    </a:cubicBezTo>
                    <a:cubicBezTo>
                      <a:pt x="19" y="231"/>
                      <a:pt x="19" y="231"/>
                      <a:pt x="19" y="231"/>
                    </a:cubicBezTo>
                    <a:cubicBezTo>
                      <a:pt x="7" y="237"/>
                      <a:pt x="0" y="251"/>
                      <a:pt x="2" y="264"/>
                    </a:cubicBezTo>
                    <a:cubicBezTo>
                      <a:pt x="55" y="569"/>
                      <a:pt x="55" y="569"/>
                      <a:pt x="55" y="569"/>
                    </a:cubicBezTo>
                    <a:cubicBezTo>
                      <a:pt x="76" y="687"/>
                      <a:pt x="139" y="793"/>
                      <a:pt x="235" y="867"/>
                    </a:cubicBezTo>
                    <a:cubicBezTo>
                      <a:pt x="430" y="1018"/>
                      <a:pt x="430" y="1018"/>
                      <a:pt x="430" y="1018"/>
                    </a:cubicBezTo>
                    <a:cubicBezTo>
                      <a:pt x="436" y="1023"/>
                      <a:pt x="443" y="1025"/>
                      <a:pt x="450" y="1025"/>
                    </a:cubicBezTo>
                    <a:cubicBezTo>
                      <a:pt x="457" y="1025"/>
                      <a:pt x="464" y="1023"/>
                      <a:pt x="469" y="1018"/>
                    </a:cubicBezTo>
                    <a:cubicBezTo>
                      <a:pt x="663" y="871"/>
                      <a:pt x="663" y="871"/>
                      <a:pt x="663" y="871"/>
                    </a:cubicBezTo>
                    <a:cubicBezTo>
                      <a:pt x="759" y="797"/>
                      <a:pt x="824" y="691"/>
                      <a:pt x="844" y="571"/>
                    </a:cubicBezTo>
                    <a:cubicBezTo>
                      <a:pt x="898" y="264"/>
                      <a:pt x="898" y="264"/>
                      <a:pt x="898" y="264"/>
                    </a:cubicBezTo>
                    <a:cubicBezTo>
                      <a:pt x="900" y="251"/>
                      <a:pt x="893" y="237"/>
                      <a:pt x="881" y="231"/>
                    </a:cubicBezTo>
                    <a:close/>
                    <a:moveTo>
                      <a:pt x="781" y="560"/>
                    </a:moveTo>
                    <a:cubicBezTo>
                      <a:pt x="763" y="664"/>
                      <a:pt x="707" y="756"/>
                      <a:pt x="624" y="820"/>
                    </a:cubicBezTo>
                    <a:cubicBezTo>
                      <a:pt x="450" y="953"/>
                      <a:pt x="450" y="953"/>
                      <a:pt x="450" y="953"/>
                    </a:cubicBezTo>
                    <a:cubicBezTo>
                      <a:pt x="274" y="816"/>
                      <a:pt x="274" y="816"/>
                      <a:pt x="274" y="816"/>
                    </a:cubicBezTo>
                    <a:cubicBezTo>
                      <a:pt x="191" y="752"/>
                      <a:pt x="136" y="661"/>
                      <a:pt x="118" y="558"/>
                    </a:cubicBezTo>
                    <a:cubicBezTo>
                      <a:pt x="69" y="276"/>
                      <a:pt x="69" y="276"/>
                      <a:pt x="69" y="276"/>
                    </a:cubicBezTo>
                    <a:cubicBezTo>
                      <a:pt x="450" y="69"/>
                      <a:pt x="450" y="69"/>
                      <a:pt x="450" y="69"/>
                    </a:cubicBezTo>
                    <a:cubicBezTo>
                      <a:pt x="831" y="276"/>
                      <a:pt x="831" y="276"/>
                      <a:pt x="831" y="276"/>
                    </a:cubicBezTo>
                    <a:lnTo>
                      <a:pt x="781" y="5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Freeform 92">
                <a:extLst>
                  <a:ext uri="{FF2B5EF4-FFF2-40B4-BE49-F238E27FC236}">
                    <a16:creationId xmlns:a16="http://schemas.microsoft.com/office/drawing/2014/main" id="{29062012-1D9E-433E-B76D-253BF4EE9E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26502" y="4146462"/>
                <a:ext cx="433291" cy="417018"/>
              </a:xfrm>
              <a:custGeom>
                <a:avLst/>
                <a:gdLst>
                  <a:gd name="T0" fmla="*/ 542 w 644"/>
                  <a:gd name="T1" fmla="*/ 287 h 620"/>
                  <a:gd name="T2" fmla="*/ 436 w 644"/>
                  <a:gd name="T3" fmla="*/ 461 h 620"/>
                  <a:gd name="T4" fmla="*/ 322 w 644"/>
                  <a:gd name="T5" fmla="*/ 548 h 620"/>
                  <a:gd name="T6" fmla="*/ 206 w 644"/>
                  <a:gd name="T7" fmla="*/ 458 h 620"/>
                  <a:gd name="T8" fmla="*/ 102 w 644"/>
                  <a:gd name="T9" fmla="*/ 285 h 620"/>
                  <a:gd name="T10" fmla="*/ 69 w 644"/>
                  <a:gd name="T11" fmla="*/ 97 h 620"/>
                  <a:gd name="T12" fmla="*/ 145 w 644"/>
                  <a:gd name="T13" fmla="*/ 56 h 620"/>
                  <a:gd name="T14" fmla="*/ 115 w 644"/>
                  <a:gd name="T15" fmla="*/ 0 h 620"/>
                  <a:gd name="T16" fmla="*/ 19 w 644"/>
                  <a:gd name="T17" fmla="*/ 52 h 620"/>
                  <a:gd name="T18" fmla="*/ 2 w 644"/>
                  <a:gd name="T19" fmla="*/ 85 h 620"/>
                  <a:gd name="T20" fmla="*/ 39 w 644"/>
                  <a:gd name="T21" fmla="*/ 296 h 620"/>
                  <a:gd name="T22" fmla="*/ 167 w 644"/>
                  <a:gd name="T23" fmla="*/ 509 h 620"/>
                  <a:gd name="T24" fmla="*/ 302 w 644"/>
                  <a:gd name="T25" fmla="*/ 614 h 620"/>
                  <a:gd name="T26" fmla="*/ 322 w 644"/>
                  <a:gd name="T27" fmla="*/ 620 h 620"/>
                  <a:gd name="T28" fmla="*/ 341 w 644"/>
                  <a:gd name="T29" fmla="*/ 614 h 620"/>
                  <a:gd name="T30" fmla="*/ 475 w 644"/>
                  <a:gd name="T31" fmla="*/ 512 h 620"/>
                  <a:gd name="T32" fmla="*/ 605 w 644"/>
                  <a:gd name="T33" fmla="*/ 298 h 620"/>
                  <a:gd name="T34" fmla="*/ 642 w 644"/>
                  <a:gd name="T35" fmla="*/ 85 h 620"/>
                  <a:gd name="T36" fmla="*/ 625 w 644"/>
                  <a:gd name="T37" fmla="*/ 52 h 620"/>
                  <a:gd name="T38" fmla="*/ 529 w 644"/>
                  <a:gd name="T39" fmla="*/ 0 h 620"/>
                  <a:gd name="T40" fmla="*/ 499 w 644"/>
                  <a:gd name="T41" fmla="*/ 56 h 620"/>
                  <a:gd name="T42" fmla="*/ 575 w 644"/>
                  <a:gd name="T43" fmla="*/ 97 h 620"/>
                  <a:gd name="T44" fmla="*/ 542 w 644"/>
                  <a:gd name="T45" fmla="*/ 287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4" h="620">
                    <a:moveTo>
                      <a:pt x="542" y="287"/>
                    </a:moveTo>
                    <a:cubicBezTo>
                      <a:pt x="530" y="356"/>
                      <a:pt x="492" y="418"/>
                      <a:pt x="436" y="461"/>
                    </a:cubicBezTo>
                    <a:cubicBezTo>
                      <a:pt x="322" y="548"/>
                      <a:pt x="322" y="548"/>
                      <a:pt x="322" y="548"/>
                    </a:cubicBezTo>
                    <a:cubicBezTo>
                      <a:pt x="206" y="458"/>
                      <a:pt x="206" y="458"/>
                      <a:pt x="206" y="458"/>
                    </a:cubicBezTo>
                    <a:cubicBezTo>
                      <a:pt x="151" y="415"/>
                      <a:pt x="114" y="354"/>
                      <a:pt x="102" y="28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145" y="56"/>
                      <a:pt x="145" y="56"/>
                      <a:pt x="145" y="56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7" y="58"/>
                      <a:pt x="0" y="72"/>
                      <a:pt x="2" y="85"/>
                    </a:cubicBezTo>
                    <a:cubicBezTo>
                      <a:pt x="39" y="296"/>
                      <a:pt x="39" y="296"/>
                      <a:pt x="39" y="296"/>
                    </a:cubicBezTo>
                    <a:cubicBezTo>
                      <a:pt x="54" y="381"/>
                      <a:pt x="99" y="456"/>
                      <a:pt x="167" y="509"/>
                    </a:cubicBezTo>
                    <a:cubicBezTo>
                      <a:pt x="302" y="614"/>
                      <a:pt x="302" y="614"/>
                      <a:pt x="302" y="614"/>
                    </a:cubicBezTo>
                    <a:cubicBezTo>
                      <a:pt x="308" y="618"/>
                      <a:pt x="315" y="620"/>
                      <a:pt x="322" y="620"/>
                    </a:cubicBezTo>
                    <a:cubicBezTo>
                      <a:pt x="329" y="620"/>
                      <a:pt x="336" y="618"/>
                      <a:pt x="341" y="614"/>
                    </a:cubicBezTo>
                    <a:cubicBezTo>
                      <a:pt x="475" y="512"/>
                      <a:pt x="475" y="512"/>
                      <a:pt x="475" y="512"/>
                    </a:cubicBezTo>
                    <a:cubicBezTo>
                      <a:pt x="544" y="459"/>
                      <a:pt x="590" y="383"/>
                      <a:pt x="605" y="298"/>
                    </a:cubicBezTo>
                    <a:cubicBezTo>
                      <a:pt x="642" y="85"/>
                      <a:pt x="642" y="85"/>
                      <a:pt x="642" y="85"/>
                    </a:cubicBezTo>
                    <a:cubicBezTo>
                      <a:pt x="644" y="72"/>
                      <a:pt x="637" y="58"/>
                      <a:pt x="625" y="52"/>
                    </a:cubicBezTo>
                    <a:cubicBezTo>
                      <a:pt x="529" y="0"/>
                      <a:pt x="529" y="0"/>
                      <a:pt x="529" y="0"/>
                    </a:cubicBezTo>
                    <a:cubicBezTo>
                      <a:pt x="499" y="56"/>
                      <a:pt x="499" y="56"/>
                      <a:pt x="499" y="56"/>
                    </a:cubicBezTo>
                    <a:cubicBezTo>
                      <a:pt x="575" y="97"/>
                      <a:pt x="575" y="97"/>
                      <a:pt x="575" y="97"/>
                    </a:cubicBezTo>
                    <a:lnTo>
                      <a:pt x="542" y="2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4" name="Freeform 93">
                <a:extLst>
                  <a:ext uri="{FF2B5EF4-FFF2-40B4-BE49-F238E27FC236}">
                    <a16:creationId xmlns:a16="http://schemas.microsoft.com/office/drawing/2014/main" id="{F5C7492A-A58C-4EC4-A4CE-95A6BF538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06214" y="4072439"/>
                <a:ext cx="192397" cy="88062"/>
              </a:xfrm>
              <a:custGeom>
                <a:avLst/>
                <a:gdLst>
                  <a:gd name="T0" fmla="*/ 128 w 286"/>
                  <a:gd name="T1" fmla="*/ 5 h 131"/>
                  <a:gd name="T2" fmla="*/ 0 w 286"/>
                  <a:gd name="T3" fmla="*/ 75 h 131"/>
                  <a:gd name="T4" fmla="*/ 30 w 286"/>
                  <a:gd name="T5" fmla="*/ 131 h 131"/>
                  <a:gd name="T6" fmla="*/ 143 w 286"/>
                  <a:gd name="T7" fmla="*/ 70 h 131"/>
                  <a:gd name="T8" fmla="*/ 256 w 286"/>
                  <a:gd name="T9" fmla="*/ 131 h 131"/>
                  <a:gd name="T10" fmla="*/ 286 w 286"/>
                  <a:gd name="T11" fmla="*/ 75 h 131"/>
                  <a:gd name="T12" fmla="*/ 158 w 286"/>
                  <a:gd name="T13" fmla="*/ 5 h 131"/>
                  <a:gd name="T14" fmla="*/ 128 w 286"/>
                  <a:gd name="T15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6" h="131">
                    <a:moveTo>
                      <a:pt x="128" y="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30" y="131"/>
                      <a:pt x="30" y="131"/>
                      <a:pt x="30" y="131"/>
                    </a:cubicBezTo>
                    <a:cubicBezTo>
                      <a:pt x="143" y="70"/>
                      <a:pt x="143" y="70"/>
                      <a:pt x="143" y="70"/>
                    </a:cubicBezTo>
                    <a:cubicBezTo>
                      <a:pt x="256" y="131"/>
                      <a:pt x="256" y="131"/>
                      <a:pt x="256" y="131"/>
                    </a:cubicBezTo>
                    <a:cubicBezTo>
                      <a:pt x="286" y="75"/>
                      <a:pt x="286" y="75"/>
                      <a:pt x="286" y="75"/>
                    </a:cubicBezTo>
                    <a:cubicBezTo>
                      <a:pt x="158" y="5"/>
                      <a:pt x="158" y="5"/>
                      <a:pt x="158" y="5"/>
                    </a:cubicBezTo>
                    <a:cubicBezTo>
                      <a:pt x="149" y="0"/>
                      <a:pt x="137" y="0"/>
                      <a:pt x="12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" name="Freeform 96">
                <a:extLst>
                  <a:ext uri="{FF2B5EF4-FFF2-40B4-BE49-F238E27FC236}">
                    <a16:creationId xmlns:a16="http://schemas.microsoft.com/office/drawing/2014/main" id="{6B2AF12B-262B-4CE7-9CA4-B3566E087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89941" y="4221123"/>
                <a:ext cx="204521" cy="164000"/>
              </a:xfrm>
              <a:custGeom>
                <a:avLst/>
                <a:gdLst>
                  <a:gd name="T0" fmla="*/ 0 w 304"/>
                  <a:gd name="T1" fmla="*/ 139 h 244"/>
                  <a:gd name="T2" fmla="*/ 96 w 304"/>
                  <a:gd name="T3" fmla="*/ 235 h 244"/>
                  <a:gd name="T4" fmla="*/ 119 w 304"/>
                  <a:gd name="T5" fmla="*/ 244 h 244"/>
                  <a:gd name="T6" fmla="*/ 120 w 304"/>
                  <a:gd name="T7" fmla="*/ 244 h 244"/>
                  <a:gd name="T8" fmla="*/ 144 w 304"/>
                  <a:gd name="T9" fmla="*/ 233 h 244"/>
                  <a:gd name="T10" fmla="*/ 304 w 304"/>
                  <a:gd name="T11" fmla="*/ 41 h 244"/>
                  <a:gd name="T12" fmla="*/ 254 w 304"/>
                  <a:gd name="T13" fmla="*/ 0 h 244"/>
                  <a:gd name="T14" fmla="*/ 117 w 304"/>
                  <a:gd name="T15" fmla="*/ 165 h 244"/>
                  <a:gd name="T16" fmla="*/ 46 w 304"/>
                  <a:gd name="T17" fmla="*/ 93 h 244"/>
                  <a:gd name="T18" fmla="*/ 0 w 304"/>
                  <a:gd name="T19" fmla="*/ 139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4" h="244">
                    <a:moveTo>
                      <a:pt x="0" y="139"/>
                    </a:moveTo>
                    <a:cubicBezTo>
                      <a:pt x="96" y="235"/>
                      <a:pt x="96" y="235"/>
                      <a:pt x="96" y="235"/>
                    </a:cubicBezTo>
                    <a:cubicBezTo>
                      <a:pt x="102" y="241"/>
                      <a:pt x="111" y="244"/>
                      <a:pt x="119" y="244"/>
                    </a:cubicBezTo>
                    <a:cubicBezTo>
                      <a:pt x="119" y="244"/>
                      <a:pt x="120" y="244"/>
                      <a:pt x="120" y="244"/>
                    </a:cubicBezTo>
                    <a:cubicBezTo>
                      <a:pt x="129" y="244"/>
                      <a:pt x="138" y="239"/>
                      <a:pt x="144" y="233"/>
                    </a:cubicBezTo>
                    <a:cubicBezTo>
                      <a:pt x="304" y="41"/>
                      <a:pt x="304" y="41"/>
                      <a:pt x="304" y="41"/>
                    </a:cubicBezTo>
                    <a:cubicBezTo>
                      <a:pt x="254" y="0"/>
                      <a:pt x="254" y="0"/>
                      <a:pt x="254" y="0"/>
                    </a:cubicBezTo>
                    <a:cubicBezTo>
                      <a:pt x="117" y="165"/>
                      <a:pt x="117" y="165"/>
                      <a:pt x="117" y="165"/>
                    </a:cubicBezTo>
                    <a:cubicBezTo>
                      <a:pt x="46" y="93"/>
                      <a:pt x="46" y="93"/>
                      <a:pt x="46" y="93"/>
                    </a:cubicBezTo>
                    <a:lnTo>
                      <a:pt x="0" y="1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" name="Rectangle 97">
                <a:extLst>
                  <a:ext uri="{FF2B5EF4-FFF2-40B4-BE49-F238E27FC236}">
                    <a16:creationId xmlns:a16="http://schemas.microsoft.com/office/drawing/2014/main" id="{B3EF5AE2-BFA3-40AB-91DE-83C0D5369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31552" y="4428197"/>
                <a:ext cx="43074" cy="430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7" name="Rectangle 98">
                <a:extLst>
                  <a:ext uri="{FF2B5EF4-FFF2-40B4-BE49-F238E27FC236}">
                    <a16:creationId xmlns:a16="http://schemas.microsoft.com/office/drawing/2014/main" id="{31781527-DAA8-4794-8B99-7A8F2F4D80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31552" y="4170073"/>
                <a:ext cx="43074" cy="430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DE48D52-1230-4614-BAD3-96F01468847A}"/>
                </a:ext>
              </a:extLst>
            </p:cNvPr>
            <p:cNvSpPr/>
            <p:nvPr/>
          </p:nvSpPr>
          <p:spPr>
            <a:xfrm>
              <a:off x="1096359" y="3818155"/>
              <a:ext cx="522000" cy="522000"/>
            </a:xfrm>
            <a:custGeom>
              <a:avLst/>
              <a:gdLst>
                <a:gd name="connsiteX0" fmla="*/ 1483620 w 1497723"/>
                <a:gd name="connsiteY0" fmla="*/ 351954 h 1497713"/>
                <a:gd name="connsiteX1" fmla="*/ 759720 w 1497723"/>
                <a:gd name="connsiteY1" fmla="*/ 2485 h 1497713"/>
                <a:gd name="connsiteX2" fmla="*/ 738003 w 1497723"/>
                <a:gd name="connsiteY2" fmla="*/ 2485 h 1497713"/>
                <a:gd name="connsiteX3" fmla="*/ 14104 w 1497723"/>
                <a:gd name="connsiteY3" fmla="*/ 351954 h 1497713"/>
                <a:gd name="connsiteX4" fmla="*/ 0 w 1497723"/>
                <a:gd name="connsiteY4" fmla="*/ 374420 h 1497713"/>
                <a:gd name="connsiteX5" fmla="*/ 0 w 1497723"/>
                <a:gd name="connsiteY5" fmla="*/ 1472751 h 1497713"/>
                <a:gd name="connsiteX6" fmla="*/ 24962 w 1497723"/>
                <a:gd name="connsiteY6" fmla="*/ 1497713 h 1497713"/>
                <a:gd name="connsiteX7" fmla="*/ 174734 w 1497723"/>
                <a:gd name="connsiteY7" fmla="*/ 1497713 h 1497713"/>
                <a:gd name="connsiteX8" fmla="*/ 199697 w 1497723"/>
                <a:gd name="connsiteY8" fmla="*/ 1472751 h 1497713"/>
                <a:gd name="connsiteX9" fmla="*/ 199697 w 1497723"/>
                <a:gd name="connsiteY9" fmla="*/ 698927 h 1497713"/>
                <a:gd name="connsiteX10" fmla="*/ 1298027 w 1497723"/>
                <a:gd name="connsiteY10" fmla="*/ 698927 h 1497713"/>
                <a:gd name="connsiteX11" fmla="*/ 1298027 w 1497723"/>
                <a:gd name="connsiteY11" fmla="*/ 1472751 h 1497713"/>
                <a:gd name="connsiteX12" fmla="*/ 1322989 w 1497723"/>
                <a:gd name="connsiteY12" fmla="*/ 1497713 h 1497713"/>
                <a:gd name="connsiteX13" fmla="*/ 1472762 w 1497723"/>
                <a:gd name="connsiteY13" fmla="*/ 1497713 h 1497713"/>
                <a:gd name="connsiteX14" fmla="*/ 1497724 w 1497723"/>
                <a:gd name="connsiteY14" fmla="*/ 1472751 h 1497713"/>
                <a:gd name="connsiteX15" fmla="*/ 1497724 w 1497723"/>
                <a:gd name="connsiteY15" fmla="*/ 374420 h 1497713"/>
                <a:gd name="connsiteX16" fmla="*/ 1483620 w 1497723"/>
                <a:gd name="connsiteY16" fmla="*/ 351954 h 1497713"/>
                <a:gd name="connsiteX17" fmla="*/ 149772 w 1497723"/>
                <a:gd name="connsiteY17" fmla="*/ 649003 h 1497713"/>
                <a:gd name="connsiteX18" fmla="*/ 149772 w 1497723"/>
                <a:gd name="connsiteY18" fmla="*/ 599079 h 1497713"/>
                <a:gd name="connsiteX19" fmla="*/ 1347951 w 1497723"/>
                <a:gd name="connsiteY19" fmla="*/ 599079 h 1497713"/>
                <a:gd name="connsiteX20" fmla="*/ 1347951 w 1497723"/>
                <a:gd name="connsiteY20" fmla="*/ 649003 h 1497713"/>
                <a:gd name="connsiteX21" fmla="*/ 1447800 w 1497723"/>
                <a:gd name="connsiteY21" fmla="*/ 1447789 h 1497713"/>
                <a:gd name="connsiteX22" fmla="*/ 1347951 w 1497723"/>
                <a:gd name="connsiteY22" fmla="*/ 1447789 h 1497713"/>
                <a:gd name="connsiteX23" fmla="*/ 1347951 w 1497723"/>
                <a:gd name="connsiteY23" fmla="*/ 698927 h 1497713"/>
                <a:gd name="connsiteX24" fmla="*/ 1372914 w 1497723"/>
                <a:gd name="connsiteY24" fmla="*/ 698927 h 1497713"/>
                <a:gd name="connsiteX25" fmla="*/ 1397876 w 1497723"/>
                <a:gd name="connsiteY25" fmla="*/ 673965 h 1497713"/>
                <a:gd name="connsiteX26" fmla="*/ 1397876 w 1497723"/>
                <a:gd name="connsiteY26" fmla="*/ 574117 h 1497713"/>
                <a:gd name="connsiteX27" fmla="*/ 1372914 w 1497723"/>
                <a:gd name="connsiteY27" fmla="*/ 549155 h 1497713"/>
                <a:gd name="connsiteX28" fmla="*/ 124810 w 1497723"/>
                <a:gd name="connsiteY28" fmla="*/ 549155 h 1497713"/>
                <a:gd name="connsiteX29" fmla="*/ 99848 w 1497723"/>
                <a:gd name="connsiteY29" fmla="*/ 574117 h 1497713"/>
                <a:gd name="connsiteX30" fmla="*/ 99848 w 1497723"/>
                <a:gd name="connsiteY30" fmla="*/ 673965 h 1497713"/>
                <a:gd name="connsiteX31" fmla="*/ 124810 w 1497723"/>
                <a:gd name="connsiteY31" fmla="*/ 698927 h 1497713"/>
                <a:gd name="connsiteX32" fmla="*/ 149772 w 1497723"/>
                <a:gd name="connsiteY32" fmla="*/ 698927 h 1497713"/>
                <a:gd name="connsiteX33" fmla="*/ 149772 w 1497723"/>
                <a:gd name="connsiteY33" fmla="*/ 1447789 h 1497713"/>
                <a:gd name="connsiteX34" fmla="*/ 49924 w 1497723"/>
                <a:gd name="connsiteY34" fmla="*/ 1447789 h 1497713"/>
                <a:gd name="connsiteX35" fmla="*/ 49924 w 1497723"/>
                <a:gd name="connsiteY35" fmla="*/ 390096 h 1497713"/>
                <a:gd name="connsiteX36" fmla="*/ 748862 w 1497723"/>
                <a:gd name="connsiteY36" fmla="*/ 52659 h 1497713"/>
                <a:gd name="connsiteX37" fmla="*/ 1447800 w 1497723"/>
                <a:gd name="connsiteY37" fmla="*/ 390096 h 149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97723" h="1497713">
                  <a:moveTo>
                    <a:pt x="1483620" y="351954"/>
                  </a:moveTo>
                  <a:lnTo>
                    <a:pt x="759720" y="2485"/>
                  </a:lnTo>
                  <a:cubicBezTo>
                    <a:pt x="752861" y="-828"/>
                    <a:pt x="744863" y="-828"/>
                    <a:pt x="738003" y="2485"/>
                  </a:cubicBezTo>
                  <a:lnTo>
                    <a:pt x="14104" y="351954"/>
                  </a:lnTo>
                  <a:cubicBezTo>
                    <a:pt x="5483" y="356118"/>
                    <a:pt x="4" y="364847"/>
                    <a:pt x="0" y="374420"/>
                  </a:cubicBezTo>
                  <a:lnTo>
                    <a:pt x="0" y="1472751"/>
                  </a:lnTo>
                  <a:cubicBezTo>
                    <a:pt x="0" y="1486538"/>
                    <a:pt x="11176" y="1497713"/>
                    <a:pt x="24962" y="1497713"/>
                  </a:cubicBezTo>
                  <a:lnTo>
                    <a:pt x="174734" y="1497713"/>
                  </a:lnTo>
                  <a:cubicBezTo>
                    <a:pt x="188521" y="1497713"/>
                    <a:pt x="199697" y="1486538"/>
                    <a:pt x="199697" y="1472751"/>
                  </a:cubicBezTo>
                  <a:lnTo>
                    <a:pt x="199697" y="698927"/>
                  </a:lnTo>
                  <a:lnTo>
                    <a:pt x="1298027" y="698927"/>
                  </a:lnTo>
                  <a:lnTo>
                    <a:pt x="1298027" y="1472751"/>
                  </a:lnTo>
                  <a:cubicBezTo>
                    <a:pt x="1298027" y="1486538"/>
                    <a:pt x="1309203" y="1497713"/>
                    <a:pt x="1322989" y="1497713"/>
                  </a:cubicBezTo>
                  <a:lnTo>
                    <a:pt x="1472762" y="1497713"/>
                  </a:lnTo>
                  <a:cubicBezTo>
                    <a:pt x="1486548" y="1497713"/>
                    <a:pt x="1497724" y="1486538"/>
                    <a:pt x="1497724" y="1472751"/>
                  </a:cubicBezTo>
                  <a:lnTo>
                    <a:pt x="1497724" y="374420"/>
                  </a:lnTo>
                  <a:cubicBezTo>
                    <a:pt x="1497719" y="364847"/>
                    <a:pt x="1492240" y="356118"/>
                    <a:pt x="1483620" y="351954"/>
                  </a:cubicBezTo>
                  <a:close/>
                  <a:moveTo>
                    <a:pt x="149772" y="649003"/>
                  </a:moveTo>
                  <a:lnTo>
                    <a:pt x="149772" y="599079"/>
                  </a:lnTo>
                  <a:lnTo>
                    <a:pt x="1347951" y="599079"/>
                  </a:lnTo>
                  <a:lnTo>
                    <a:pt x="1347951" y="649003"/>
                  </a:lnTo>
                  <a:close/>
                  <a:moveTo>
                    <a:pt x="1447800" y="1447789"/>
                  </a:moveTo>
                  <a:lnTo>
                    <a:pt x="1347951" y="1447789"/>
                  </a:lnTo>
                  <a:lnTo>
                    <a:pt x="1347951" y="698927"/>
                  </a:lnTo>
                  <a:lnTo>
                    <a:pt x="1372914" y="698927"/>
                  </a:lnTo>
                  <a:cubicBezTo>
                    <a:pt x="1386700" y="698927"/>
                    <a:pt x="1397876" y="687752"/>
                    <a:pt x="1397876" y="673965"/>
                  </a:cubicBezTo>
                  <a:lnTo>
                    <a:pt x="1397876" y="574117"/>
                  </a:lnTo>
                  <a:cubicBezTo>
                    <a:pt x="1397876" y="560330"/>
                    <a:pt x="1386700" y="549155"/>
                    <a:pt x="1372914" y="549155"/>
                  </a:cubicBezTo>
                  <a:lnTo>
                    <a:pt x="124810" y="549155"/>
                  </a:lnTo>
                  <a:cubicBezTo>
                    <a:pt x="111024" y="549155"/>
                    <a:pt x="99848" y="560330"/>
                    <a:pt x="99848" y="574117"/>
                  </a:cubicBezTo>
                  <a:lnTo>
                    <a:pt x="99848" y="673965"/>
                  </a:lnTo>
                  <a:cubicBezTo>
                    <a:pt x="99848" y="687752"/>
                    <a:pt x="111024" y="698927"/>
                    <a:pt x="124810" y="698927"/>
                  </a:cubicBezTo>
                  <a:lnTo>
                    <a:pt x="149772" y="698927"/>
                  </a:lnTo>
                  <a:lnTo>
                    <a:pt x="149772" y="1447789"/>
                  </a:lnTo>
                  <a:lnTo>
                    <a:pt x="49924" y="1447789"/>
                  </a:lnTo>
                  <a:lnTo>
                    <a:pt x="49924" y="390096"/>
                  </a:lnTo>
                  <a:lnTo>
                    <a:pt x="748862" y="52659"/>
                  </a:lnTo>
                  <a:lnTo>
                    <a:pt x="1447800" y="390096"/>
                  </a:lnTo>
                  <a:close/>
                </a:path>
              </a:pathLst>
            </a:custGeom>
            <a:grpFill/>
            <a:ln w="24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60E26F2-E0D9-429F-BD86-4CB981A2FF35}"/>
              </a:ext>
            </a:extLst>
          </p:cNvPr>
          <p:cNvGrpSpPr/>
          <p:nvPr/>
        </p:nvGrpSpPr>
        <p:grpSpPr>
          <a:xfrm>
            <a:off x="7025510" y="2129844"/>
            <a:ext cx="463383" cy="421257"/>
            <a:chOff x="4089110" y="2624829"/>
            <a:chExt cx="1271381" cy="1157790"/>
          </a:xfrm>
          <a:solidFill>
            <a:schemeClr val="bg1"/>
          </a:solidFill>
        </p:grpSpPr>
        <p:sp>
          <p:nvSpPr>
            <p:cNvPr id="129" name="Freeform 104">
              <a:extLst>
                <a:ext uri="{FF2B5EF4-FFF2-40B4-BE49-F238E27FC236}">
                  <a16:creationId xmlns:a16="http://schemas.microsoft.com/office/drawing/2014/main" id="{FA3F050D-251E-461C-8053-9548DDDAAD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2757" y="3033974"/>
              <a:ext cx="527734" cy="698412"/>
            </a:xfrm>
            <a:custGeom>
              <a:avLst/>
              <a:gdLst>
                <a:gd name="T0" fmla="*/ 867 w 896"/>
                <a:gd name="T1" fmla="*/ 129 h 1186"/>
                <a:gd name="T2" fmla="*/ 463 w 896"/>
                <a:gd name="T3" fmla="*/ 5 h 1186"/>
                <a:gd name="T4" fmla="*/ 433 w 896"/>
                <a:gd name="T5" fmla="*/ 5 h 1186"/>
                <a:gd name="T6" fmla="*/ 29 w 896"/>
                <a:gd name="T7" fmla="*/ 129 h 1186"/>
                <a:gd name="T8" fmla="*/ 0 w 896"/>
                <a:gd name="T9" fmla="*/ 161 h 1186"/>
                <a:gd name="T10" fmla="*/ 0 w 896"/>
                <a:gd name="T11" fmla="*/ 540 h 1186"/>
                <a:gd name="T12" fmla="*/ 436 w 896"/>
                <a:gd name="T13" fmla="*/ 1183 h 1186"/>
                <a:gd name="T14" fmla="*/ 460 w 896"/>
                <a:gd name="T15" fmla="*/ 1183 h 1186"/>
                <a:gd name="T16" fmla="*/ 896 w 896"/>
                <a:gd name="T17" fmla="*/ 540 h 1186"/>
                <a:gd name="T18" fmla="*/ 896 w 896"/>
                <a:gd name="T19" fmla="*/ 161 h 1186"/>
                <a:gd name="T20" fmla="*/ 867 w 896"/>
                <a:gd name="T21" fmla="*/ 129 h 1186"/>
                <a:gd name="T22" fmla="*/ 832 w 896"/>
                <a:gd name="T23" fmla="*/ 540 h 1186"/>
                <a:gd name="T24" fmla="*/ 448 w 896"/>
                <a:gd name="T25" fmla="*/ 1118 h 1186"/>
                <a:gd name="T26" fmla="*/ 64 w 896"/>
                <a:gd name="T27" fmla="*/ 540 h 1186"/>
                <a:gd name="T28" fmla="*/ 64 w 896"/>
                <a:gd name="T29" fmla="*/ 189 h 1186"/>
                <a:gd name="T30" fmla="*/ 448 w 896"/>
                <a:gd name="T31" fmla="*/ 69 h 1186"/>
                <a:gd name="T32" fmla="*/ 832 w 896"/>
                <a:gd name="T33" fmla="*/ 189 h 1186"/>
                <a:gd name="T34" fmla="*/ 832 w 896"/>
                <a:gd name="T35" fmla="*/ 540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6" h="1186">
                  <a:moveTo>
                    <a:pt x="867" y="129"/>
                  </a:moveTo>
                  <a:cubicBezTo>
                    <a:pt x="726" y="114"/>
                    <a:pt x="589" y="72"/>
                    <a:pt x="463" y="5"/>
                  </a:cubicBezTo>
                  <a:cubicBezTo>
                    <a:pt x="454" y="0"/>
                    <a:pt x="442" y="0"/>
                    <a:pt x="433" y="5"/>
                  </a:cubicBezTo>
                  <a:cubicBezTo>
                    <a:pt x="307" y="72"/>
                    <a:pt x="170" y="114"/>
                    <a:pt x="29" y="129"/>
                  </a:cubicBezTo>
                  <a:cubicBezTo>
                    <a:pt x="12" y="131"/>
                    <a:pt x="0" y="145"/>
                    <a:pt x="0" y="161"/>
                  </a:cubicBezTo>
                  <a:cubicBezTo>
                    <a:pt x="0" y="540"/>
                    <a:pt x="0" y="540"/>
                    <a:pt x="0" y="540"/>
                  </a:cubicBezTo>
                  <a:cubicBezTo>
                    <a:pt x="2" y="823"/>
                    <a:pt x="174" y="1076"/>
                    <a:pt x="436" y="1183"/>
                  </a:cubicBezTo>
                  <a:cubicBezTo>
                    <a:pt x="444" y="1186"/>
                    <a:pt x="452" y="1186"/>
                    <a:pt x="460" y="1183"/>
                  </a:cubicBezTo>
                  <a:cubicBezTo>
                    <a:pt x="722" y="1076"/>
                    <a:pt x="894" y="823"/>
                    <a:pt x="896" y="540"/>
                  </a:cubicBezTo>
                  <a:cubicBezTo>
                    <a:pt x="896" y="161"/>
                    <a:pt x="896" y="161"/>
                    <a:pt x="896" y="161"/>
                  </a:cubicBezTo>
                  <a:cubicBezTo>
                    <a:pt x="896" y="145"/>
                    <a:pt x="884" y="131"/>
                    <a:pt x="867" y="129"/>
                  </a:cubicBezTo>
                  <a:close/>
                  <a:moveTo>
                    <a:pt x="832" y="540"/>
                  </a:moveTo>
                  <a:cubicBezTo>
                    <a:pt x="830" y="792"/>
                    <a:pt x="680" y="1019"/>
                    <a:pt x="448" y="1118"/>
                  </a:cubicBezTo>
                  <a:cubicBezTo>
                    <a:pt x="216" y="1019"/>
                    <a:pt x="66" y="792"/>
                    <a:pt x="64" y="540"/>
                  </a:cubicBezTo>
                  <a:cubicBezTo>
                    <a:pt x="64" y="189"/>
                    <a:pt x="64" y="189"/>
                    <a:pt x="64" y="189"/>
                  </a:cubicBezTo>
                  <a:cubicBezTo>
                    <a:pt x="198" y="172"/>
                    <a:pt x="328" y="131"/>
                    <a:pt x="448" y="69"/>
                  </a:cubicBezTo>
                  <a:cubicBezTo>
                    <a:pt x="568" y="131"/>
                    <a:pt x="698" y="172"/>
                    <a:pt x="832" y="189"/>
                  </a:cubicBezTo>
                  <a:lnTo>
                    <a:pt x="832" y="5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reeform 105">
              <a:extLst>
                <a:ext uri="{FF2B5EF4-FFF2-40B4-BE49-F238E27FC236}">
                  <a16:creationId xmlns:a16="http://schemas.microsoft.com/office/drawing/2014/main" id="{31CAEF35-B75F-4E6E-83C1-EBEC753AF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3381" y="3241050"/>
              <a:ext cx="366486" cy="260466"/>
            </a:xfrm>
            <a:custGeom>
              <a:avLst/>
              <a:gdLst>
                <a:gd name="T0" fmla="*/ 46 w 622"/>
                <a:gd name="T1" fmla="*/ 192 h 442"/>
                <a:gd name="T2" fmla="*/ 0 w 622"/>
                <a:gd name="T3" fmla="*/ 238 h 442"/>
                <a:gd name="T4" fmla="*/ 192 w 622"/>
                <a:gd name="T5" fmla="*/ 430 h 442"/>
                <a:gd name="T6" fmla="*/ 238 w 622"/>
                <a:gd name="T7" fmla="*/ 430 h 442"/>
                <a:gd name="T8" fmla="*/ 622 w 622"/>
                <a:gd name="T9" fmla="*/ 46 h 442"/>
                <a:gd name="T10" fmla="*/ 576 w 622"/>
                <a:gd name="T11" fmla="*/ 0 h 442"/>
                <a:gd name="T12" fmla="*/ 215 w 622"/>
                <a:gd name="T13" fmla="*/ 362 h 442"/>
                <a:gd name="T14" fmla="*/ 46 w 622"/>
                <a:gd name="T15" fmla="*/ 19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2" h="442">
                  <a:moveTo>
                    <a:pt x="46" y="192"/>
                  </a:moveTo>
                  <a:cubicBezTo>
                    <a:pt x="0" y="238"/>
                    <a:pt x="0" y="238"/>
                    <a:pt x="0" y="238"/>
                  </a:cubicBezTo>
                  <a:cubicBezTo>
                    <a:pt x="192" y="430"/>
                    <a:pt x="192" y="430"/>
                    <a:pt x="192" y="430"/>
                  </a:cubicBezTo>
                  <a:cubicBezTo>
                    <a:pt x="205" y="442"/>
                    <a:pt x="225" y="442"/>
                    <a:pt x="238" y="430"/>
                  </a:cubicBezTo>
                  <a:cubicBezTo>
                    <a:pt x="622" y="46"/>
                    <a:pt x="622" y="46"/>
                    <a:pt x="622" y="46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215" y="362"/>
                    <a:pt x="215" y="362"/>
                    <a:pt x="215" y="362"/>
                  </a:cubicBezTo>
                  <a:lnTo>
                    <a:pt x="46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Graphic 340">
              <a:extLst>
                <a:ext uri="{FF2B5EF4-FFF2-40B4-BE49-F238E27FC236}">
                  <a16:creationId xmlns:a16="http://schemas.microsoft.com/office/drawing/2014/main" id="{F583E2FA-4A2B-4BCA-87CA-FEF5F1A9A444}"/>
                </a:ext>
              </a:extLst>
            </p:cNvPr>
            <p:cNvSpPr/>
            <p:nvPr/>
          </p:nvSpPr>
          <p:spPr>
            <a:xfrm>
              <a:off x="4089110" y="2624829"/>
              <a:ext cx="1101605" cy="1157790"/>
            </a:xfrm>
            <a:custGeom>
              <a:avLst/>
              <a:gdLst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40877 h 1157790"/>
                <a:gd name="connsiteX30" fmla="*/ 558665 w 1213723"/>
                <a:gd name="connsiteY30" fmla="*/ 558668 h 1157790"/>
                <a:gd name="connsiteX31" fmla="*/ 286413 w 1213723"/>
                <a:gd name="connsiteY31" fmla="*/ 558668 h 1157790"/>
                <a:gd name="connsiteX32" fmla="*/ 471755 w 1213723"/>
                <a:gd name="connsiteY32" fmla="*/ 136169 h 1157790"/>
                <a:gd name="connsiteX33" fmla="*/ 471184 w 1213723"/>
                <a:gd name="connsiteY33" fmla="*/ 107568 h 1157790"/>
                <a:gd name="connsiteX34" fmla="*/ 442580 w 1213723"/>
                <a:gd name="connsiteY34" fmla="*/ 108137 h 1157790"/>
                <a:gd name="connsiteX35" fmla="*/ 245928 w 1213723"/>
                <a:gd name="connsiteY35" fmla="*/ 558668 h 1157790"/>
                <a:gd name="connsiteX36" fmla="*/ 40877 w 1213723"/>
                <a:gd name="connsiteY36" fmla="*/ 558668 h 1157790"/>
                <a:gd name="connsiteX37" fmla="*/ 558665 w 1213723"/>
                <a:gd name="connsiteY37" fmla="*/ 40877 h 1157790"/>
                <a:gd name="connsiteX38" fmla="*/ 40877 w 1213723"/>
                <a:gd name="connsiteY38" fmla="*/ 599125 h 1157790"/>
                <a:gd name="connsiteX39" fmla="*/ 245955 w 1213723"/>
                <a:gd name="connsiteY39" fmla="*/ 599125 h 1157790"/>
                <a:gd name="connsiteX40" fmla="*/ 511211 w 1213723"/>
                <a:gd name="connsiteY40" fmla="*/ 1113093 h 1157790"/>
                <a:gd name="connsiteX41" fmla="*/ 40877 w 1213723"/>
                <a:gd name="connsiteY41" fmla="*/ 599125 h 1157790"/>
                <a:gd name="connsiteX42" fmla="*/ 1213338 w 1213723"/>
                <a:gd name="connsiteY42" fmla="*/ 939477 h 1157790"/>
                <a:gd name="connsiteX43" fmla="*/ 1181880 w 1213723"/>
                <a:gd name="connsiteY43" fmla="*/ 650511 h 1157790"/>
                <a:gd name="connsiteX44" fmla="*/ 1117925 w 1213723"/>
                <a:gd name="connsiteY44" fmla="*/ 593142 h 1157790"/>
                <a:gd name="connsiteX45" fmla="*/ 1092851 w 1213723"/>
                <a:gd name="connsiteY45" fmla="*/ 593142 h 1157790"/>
                <a:gd name="connsiteX46" fmla="*/ 1092851 w 1213723"/>
                <a:gd name="connsiteY46" fmla="*/ 546300 h 1157790"/>
                <a:gd name="connsiteX47" fmla="*/ 969962 w 1213723"/>
                <a:gd name="connsiteY47" fmla="*/ 423414 h 1157790"/>
                <a:gd name="connsiteX48" fmla="*/ 847075 w 1213723"/>
                <a:gd name="connsiteY48" fmla="*/ 546298 h 1157790"/>
                <a:gd name="connsiteX49" fmla="*/ 847075 w 1213723"/>
                <a:gd name="connsiteY49" fmla="*/ 593140 h 1157790"/>
                <a:gd name="connsiteX50" fmla="*/ 822002 w 1213723"/>
                <a:gd name="connsiteY50" fmla="*/ 593140 h 1157790"/>
                <a:gd name="connsiteX51" fmla="*/ 758047 w 1213723"/>
                <a:gd name="connsiteY51" fmla="*/ 650511 h 1157790"/>
                <a:gd name="connsiteX52" fmla="*/ 726588 w 1213723"/>
                <a:gd name="connsiteY52" fmla="*/ 939475 h 1157790"/>
                <a:gd name="connsiteX53" fmla="*/ 790544 w 1213723"/>
                <a:gd name="connsiteY53" fmla="*/ 1010773 h 1157790"/>
                <a:gd name="connsiteX54" fmla="*/ 1149383 w 1213723"/>
                <a:gd name="connsiteY54" fmla="*/ 1010773 h 1157790"/>
                <a:gd name="connsiteX55" fmla="*/ 1213338 w 1213723"/>
                <a:gd name="connsiteY55" fmla="*/ 939477 h 1157790"/>
                <a:gd name="connsiteX56" fmla="*/ 1149383 w 1213723"/>
                <a:gd name="connsiteY56" fmla="*/ 970316 h 1157790"/>
                <a:gd name="connsiteX57" fmla="*/ 790544 w 1213723"/>
                <a:gd name="connsiteY57" fmla="*/ 970316 h 1157790"/>
                <a:gd name="connsiteX58" fmla="*/ 766808 w 1213723"/>
                <a:gd name="connsiteY58" fmla="*/ 943854 h 1157790"/>
                <a:gd name="connsiteX59" fmla="*/ 798266 w 1213723"/>
                <a:gd name="connsiteY59" fmla="*/ 654890 h 1157790"/>
                <a:gd name="connsiteX60" fmla="*/ 822002 w 1213723"/>
                <a:gd name="connsiteY60" fmla="*/ 633597 h 1157790"/>
                <a:gd name="connsiteX61" fmla="*/ 847075 w 1213723"/>
                <a:gd name="connsiteY61" fmla="*/ 633597 h 1157790"/>
                <a:gd name="connsiteX62" fmla="*/ 847075 w 1213723"/>
                <a:gd name="connsiteY62" fmla="*/ 673594 h 1157790"/>
                <a:gd name="connsiteX63" fmla="*/ 867304 w 1213723"/>
                <a:gd name="connsiteY63" fmla="*/ 693823 h 1157790"/>
                <a:gd name="connsiteX64" fmla="*/ 887533 w 1213723"/>
                <a:gd name="connsiteY64" fmla="*/ 673594 h 1157790"/>
                <a:gd name="connsiteX65" fmla="*/ 887533 w 1213723"/>
                <a:gd name="connsiteY65" fmla="*/ 546298 h 1157790"/>
                <a:gd name="connsiteX66" fmla="*/ 969962 w 1213723"/>
                <a:gd name="connsiteY66" fmla="*/ 463869 h 1157790"/>
                <a:gd name="connsiteX67" fmla="*/ 1052394 w 1213723"/>
                <a:gd name="connsiteY67" fmla="*/ 546298 h 1157790"/>
                <a:gd name="connsiteX68" fmla="*/ 1052394 w 1213723"/>
                <a:gd name="connsiteY68" fmla="*/ 593140 h 1157790"/>
                <a:gd name="connsiteX69" fmla="*/ 947354 w 1213723"/>
                <a:gd name="connsiteY69" fmla="*/ 593140 h 1157790"/>
                <a:gd name="connsiteX70" fmla="*/ 927125 w 1213723"/>
                <a:gd name="connsiteY70" fmla="*/ 613369 h 1157790"/>
                <a:gd name="connsiteX71" fmla="*/ 947354 w 1213723"/>
                <a:gd name="connsiteY71" fmla="*/ 633597 h 1157790"/>
                <a:gd name="connsiteX72" fmla="*/ 1052394 w 1213723"/>
                <a:gd name="connsiteY72" fmla="*/ 633597 h 1157790"/>
                <a:gd name="connsiteX73" fmla="*/ 1052394 w 1213723"/>
                <a:gd name="connsiteY73" fmla="*/ 673594 h 1157790"/>
                <a:gd name="connsiteX74" fmla="*/ 1072623 w 1213723"/>
                <a:gd name="connsiteY74" fmla="*/ 693823 h 1157790"/>
                <a:gd name="connsiteX75" fmla="*/ 1092851 w 1213723"/>
                <a:gd name="connsiteY75" fmla="*/ 673594 h 1157790"/>
                <a:gd name="connsiteX76" fmla="*/ 1092851 w 1213723"/>
                <a:gd name="connsiteY76" fmla="*/ 633597 h 1157790"/>
                <a:gd name="connsiteX77" fmla="*/ 1117925 w 1213723"/>
                <a:gd name="connsiteY77" fmla="*/ 633597 h 1157790"/>
                <a:gd name="connsiteX78" fmla="*/ 1141661 w 1213723"/>
                <a:gd name="connsiteY78" fmla="*/ 654888 h 1157790"/>
                <a:gd name="connsiteX79" fmla="*/ 1173119 w 1213723"/>
                <a:gd name="connsiteY79" fmla="*/ 943854 h 1157790"/>
                <a:gd name="connsiteX80" fmla="*/ 1149383 w 1213723"/>
                <a:gd name="connsiteY80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969962 w 1213723"/>
                <a:gd name="connsiteY47" fmla="*/ 423414 h 1157790"/>
                <a:gd name="connsiteX48" fmla="*/ 847075 w 1213723"/>
                <a:gd name="connsiteY48" fmla="*/ 546298 h 1157790"/>
                <a:gd name="connsiteX49" fmla="*/ 847075 w 1213723"/>
                <a:gd name="connsiteY49" fmla="*/ 593140 h 1157790"/>
                <a:gd name="connsiteX50" fmla="*/ 822002 w 1213723"/>
                <a:gd name="connsiteY50" fmla="*/ 593140 h 1157790"/>
                <a:gd name="connsiteX51" fmla="*/ 758047 w 1213723"/>
                <a:gd name="connsiteY51" fmla="*/ 650511 h 1157790"/>
                <a:gd name="connsiteX52" fmla="*/ 726588 w 1213723"/>
                <a:gd name="connsiteY52" fmla="*/ 939475 h 1157790"/>
                <a:gd name="connsiteX53" fmla="*/ 790544 w 1213723"/>
                <a:gd name="connsiteY53" fmla="*/ 1010773 h 1157790"/>
                <a:gd name="connsiteX54" fmla="*/ 1149383 w 1213723"/>
                <a:gd name="connsiteY54" fmla="*/ 1010773 h 1157790"/>
                <a:gd name="connsiteX55" fmla="*/ 1213338 w 1213723"/>
                <a:gd name="connsiteY55" fmla="*/ 939477 h 1157790"/>
                <a:gd name="connsiteX56" fmla="*/ 1149383 w 1213723"/>
                <a:gd name="connsiteY56" fmla="*/ 970316 h 1157790"/>
                <a:gd name="connsiteX57" fmla="*/ 790544 w 1213723"/>
                <a:gd name="connsiteY57" fmla="*/ 970316 h 1157790"/>
                <a:gd name="connsiteX58" fmla="*/ 766808 w 1213723"/>
                <a:gd name="connsiteY58" fmla="*/ 943854 h 1157790"/>
                <a:gd name="connsiteX59" fmla="*/ 798266 w 1213723"/>
                <a:gd name="connsiteY59" fmla="*/ 654890 h 1157790"/>
                <a:gd name="connsiteX60" fmla="*/ 822002 w 1213723"/>
                <a:gd name="connsiteY60" fmla="*/ 633597 h 1157790"/>
                <a:gd name="connsiteX61" fmla="*/ 847075 w 1213723"/>
                <a:gd name="connsiteY61" fmla="*/ 633597 h 1157790"/>
                <a:gd name="connsiteX62" fmla="*/ 847075 w 1213723"/>
                <a:gd name="connsiteY62" fmla="*/ 673594 h 1157790"/>
                <a:gd name="connsiteX63" fmla="*/ 867304 w 1213723"/>
                <a:gd name="connsiteY63" fmla="*/ 693823 h 1157790"/>
                <a:gd name="connsiteX64" fmla="*/ 887533 w 1213723"/>
                <a:gd name="connsiteY64" fmla="*/ 673594 h 1157790"/>
                <a:gd name="connsiteX65" fmla="*/ 887533 w 1213723"/>
                <a:gd name="connsiteY65" fmla="*/ 546298 h 1157790"/>
                <a:gd name="connsiteX66" fmla="*/ 969962 w 1213723"/>
                <a:gd name="connsiteY66" fmla="*/ 463869 h 1157790"/>
                <a:gd name="connsiteX67" fmla="*/ 1052394 w 1213723"/>
                <a:gd name="connsiteY67" fmla="*/ 546298 h 1157790"/>
                <a:gd name="connsiteX68" fmla="*/ 1052394 w 1213723"/>
                <a:gd name="connsiteY68" fmla="*/ 593140 h 1157790"/>
                <a:gd name="connsiteX69" fmla="*/ 947354 w 1213723"/>
                <a:gd name="connsiteY69" fmla="*/ 593140 h 1157790"/>
                <a:gd name="connsiteX70" fmla="*/ 927125 w 1213723"/>
                <a:gd name="connsiteY70" fmla="*/ 613369 h 1157790"/>
                <a:gd name="connsiteX71" fmla="*/ 947354 w 1213723"/>
                <a:gd name="connsiteY71" fmla="*/ 633597 h 1157790"/>
                <a:gd name="connsiteX72" fmla="*/ 1052394 w 1213723"/>
                <a:gd name="connsiteY72" fmla="*/ 633597 h 1157790"/>
                <a:gd name="connsiteX73" fmla="*/ 1052394 w 1213723"/>
                <a:gd name="connsiteY73" fmla="*/ 673594 h 1157790"/>
                <a:gd name="connsiteX74" fmla="*/ 1072623 w 1213723"/>
                <a:gd name="connsiteY74" fmla="*/ 693823 h 1157790"/>
                <a:gd name="connsiteX75" fmla="*/ 1092851 w 1213723"/>
                <a:gd name="connsiteY75" fmla="*/ 673594 h 1157790"/>
                <a:gd name="connsiteX76" fmla="*/ 1092851 w 1213723"/>
                <a:gd name="connsiteY76" fmla="*/ 633597 h 1157790"/>
                <a:gd name="connsiteX77" fmla="*/ 1117925 w 1213723"/>
                <a:gd name="connsiteY77" fmla="*/ 633597 h 1157790"/>
                <a:gd name="connsiteX78" fmla="*/ 1141661 w 1213723"/>
                <a:gd name="connsiteY78" fmla="*/ 654888 h 1157790"/>
                <a:gd name="connsiteX79" fmla="*/ 1173119 w 1213723"/>
                <a:gd name="connsiteY79" fmla="*/ 943854 h 1157790"/>
                <a:gd name="connsiteX80" fmla="*/ 1149383 w 1213723"/>
                <a:gd name="connsiteY80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969962 w 1213723"/>
                <a:gd name="connsiteY47" fmla="*/ 423414 h 1157790"/>
                <a:gd name="connsiteX48" fmla="*/ 847075 w 1213723"/>
                <a:gd name="connsiteY48" fmla="*/ 546298 h 1157790"/>
                <a:gd name="connsiteX49" fmla="*/ 847075 w 1213723"/>
                <a:gd name="connsiteY49" fmla="*/ 593140 h 1157790"/>
                <a:gd name="connsiteX50" fmla="*/ 822002 w 1213723"/>
                <a:gd name="connsiteY50" fmla="*/ 593140 h 1157790"/>
                <a:gd name="connsiteX51" fmla="*/ 758047 w 1213723"/>
                <a:gd name="connsiteY51" fmla="*/ 650511 h 1157790"/>
                <a:gd name="connsiteX52" fmla="*/ 726588 w 1213723"/>
                <a:gd name="connsiteY52" fmla="*/ 939475 h 1157790"/>
                <a:gd name="connsiteX53" fmla="*/ 790544 w 1213723"/>
                <a:gd name="connsiteY53" fmla="*/ 1010773 h 1157790"/>
                <a:gd name="connsiteX54" fmla="*/ 1149383 w 1213723"/>
                <a:gd name="connsiteY54" fmla="*/ 1010773 h 1157790"/>
                <a:gd name="connsiteX55" fmla="*/ 1213338 w 1213723"/>
                <a:gd name="connsiteY55" fmla="*/ 939477 h 1157790"/>
                <a:gd name="connsiteX56" fmla="*/ 1149383 w 1213723"/>
                <a:gd name="connsiteY56" fmla="*/ 970316 h 1157790"/>
                <a:gd name="connsiteX57" fmla="*/ 790544 w 1213723"/>
                <a:gd name="connsiteY57" fmla="*/ 970316 h 1157790"/>
                <a:gd name="connsiteX58" fmla="*/ 766808 w 1213723"/>
                <a:gd name="connsiteY58" fmla="*/ 943854 h 1157790"/>
                <a:gd name="connsiteX59" fmla="*/ 798266 w 1213723"/>
                <a:gd name="connsiteY59" fmla="*/ 654890 h 1157790"/>
                <a:gd name="connsiteX60" fmla="*/ 822002 w 1213723"/>
                <a:gd name="connsiteY60" fmla="*/ 633597 h 1157790"/>
                <a:gd name="connsiteX61" fmla="*/ 847075 w 1213723"/>
                <a:gd name="connsiteY61" fmla="*/ 633597 h 1157790"/>
                <a:gd name="connsiteX62" fmla="*/ 847075 w 1213723"/>
                <a:gd name="connsiteY62" fmla="*/ 673594 h 1157790"/>
                <a:gd name="connsiteX63" fmla="*/ 867304 w 1213723"/>
                <a:gd name="connsiteY63" fmla="*/ 693823 h 1157790"/>
                <a:gd name="connsiteX64" fmla="*/ 887533 w 1213723"/>
                <a:gd name="connsiteY64" fmla="*/ 673594 h 1157790"/>
                <a:gd name="connsiteX65" fmla="*/ 887533 w 1213723"/>
                <a:gd name="connsiteY65" fmla="*/ 546298 h 1157790"/>
                <a:gd name="connsiteX66" fmla="*/ 969962 w 1213723"/>
                <a:gd name="connsiteY66" fmla="*/ 463869 h 1157790"/>
                <a:gd name="connsiteX67" fmla="*/ 1052394 w 1213723"/>
                <a:gd name="connsiteY67" fmla="*/ 593140 h 1157790"/>
                <a:gd name="connsiteX68" fmla="*/ 947354 w 1213723"/>
                <a:gd name="connsiteY68" fmla="*/ 593140 h 1157790"/>
                <a:gd name="connsiteX69" fmla="*/ 927125 w 1213723"/>
                <a:gd name="connsiteY69" fmla="*/ 613369 h 1157790"/>
                <a:gd name="connsiteX70" fmla="*/ 947354 w 1213723"/>
                <a:gd name="connsiteY70" fmla="*/ 633597 h 1157790"/>
                <a:gd name="connsiteX71" fmla="*/ 1052394 w 1213723"/>
                <a:gd name="connsiteY71" fmla="*/ 633597 h 1157790"/>
                <a:gd name="connsiteX72" fmla="*/ 1052394 w 1213723"/>
                <a:gd name="connsiteY72" fmla="*/ 673594 h 1157790"/>
                <a:gd name="connsiteX73" fmla="*/ 1072623 w 1213723"/>
                <a:gd name="connsiteY73" fmla="*/ 693823 h 1157790"/>
                <a:gd name="connsiteX74" fmla="*/ 1092851 w 1213723"/>
                <a:gd name="connsiteY74" fmla="*/ 673594 h 1157790"/>
                <a:gd name="connsiteX75" fmla="*/ 1092851 w 1213723"/>
                <a:gd name="connsiteY75" fmla="*/ 633597 h 1157790"/>
                <a:gd name="connsiteX76" fmla="*/ 1117925 w 1213723"/>
                <a:gd name="connsiteY76" fmla="*/ 633597 h 1157790"/>
                <a:gd name="connsiteX77" fmla="*/ 1141661 w 1213723"/>
                <a:gd name="connsiteY77" fmla="*/ 654888 h 1157790"/>
                <a:gd name="connsiteX78" fmla="*/ 1173119 w 1213723"/>
                <a:gd name="connsiteY78" fmla="*/ 943854 h 1157790"/>
                <a:gd name="connsiteX79" fmla="*/ 1149383 w 1213723"/>
                <a:gd name="connsiteY79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46298 h 1157790"/>
                <a:gd name="connsiteX48" fmla="*/ 847075 w 1213723"/>
                <a:gd name="connsiteY48" fmla="*/ 593140 h 1157790"/>
                <a:gd name="connsiteX49" fmla="*/ 822002 w 1213723"/>
                <a:gd name="connsiteY49" fmla="*/ 593140 h 1157790"/>
                <a:gd name="connsiteX50" fmla="*/ 758047 w 1213723"/>
                <a:gd name="connsiteY50" fmla="*/ 650511 h 1157790"/>
                <a:gd name="connsiteX51" fmla="*/ 726588 w 1213723"/>
                <a:gd name="connsiteY51" fmla="*/ 939475 h 1157790"/>
                <a:gd name="connsiteX52" fmla="*/ 790544 w 1213723"/>
                <a:gd name="connsiteY52" fmla="*/ 1010773 h 1157790"/>
                <a:gd name="connsiteX53" fmla="*/ 1149383 w 1213723"/>
                <a:gd name="connsiteY53" fmla="*/ 1010773 h 1157790"/>
                <a:gd name="connsiteX54" fmla="*/ 1213338 w 1213723"/>
                <a:gd name="connsiteY54" fmla="*/ 939477 h 1157790"/>
                <a:gd name="connsiteX55" fmla="*/ 1149383 w 1213723"/>
                <a:gd name="connsiteY55" fmla="*/ 970316 h 1157790"/>
                <a:gd name="connsiteX56" fmla="*/ 790544 w 1213723"/>
                <a:gd name="connsiteY56" fmla="*/ 970316 h 1157790"/>
                <a:gd name="connsiteX57" fmla="*/ 766808 w 1213723"/>
                <a:gd name="connsiteY57" fmla="*/ 943854 h 1157790"/>
                <a:gd name="connsiteX58" fmla="*/ 798266 w 1213723"/>
                <a:gd name="connsiteY58" fmla="*/ 654890 h 1157790"/>
                <a:gd name="connsiteX59" fmla="*/ 822002 w 1213723"/>
                <a:gd name="connsiteY59" fmla="*/ 633597 h 1157790"/>
                <a:gd name="connsiteX60" fmla="*/ 847075 w 1213723"/>
                <a:gd name="connsiteY60" fmla="*/ 633597 h 1157790"/>
                <a:gd name="connsiteX61" fmla="*/ 847075 w 1213723"/>
                <a:gd name="connsiteY61" fmla="*/ 673594 h 1157790"/>
                <a:gd name="connsiteX62" fmla="*/ 867304 w 1213723"/>
                <a:gd name="connsiteY62" fmla="*/ 693823 h 1157790"/>
                <a:gd name="connsiteX63" fmla="*/ 887533 w 1213723"/>
                <a:gd name="connsiteY63" fmla="*/ 673594 h 1157790"/>
                <a:gd name="connsiteX64" fmla="*/ 887533 w 1213723"/>
                <a:gd name="connsiteY64" fmla="*/ 546298 h 1157790"/>
                <a:gd name="connsiteX65" fmla="*/ 969962 w 1213723"/>
                <a:gd name="connsiteY65" fmla="*/ 463869 h 1157790"/>
                <a:gd name="connsiteX66" fmla="*/ 1052394 w 1213723"/>
                <a:gd name="connsiteY66" fmla="*/ 593140 h 1157790"/>
                <a:gd name="connsiteX67" fmla="*/ 947354 w 1213723"/>
                <a:gd name="connsiteY67" fmla="*/ 593140 h 1157790"/>
                <a:gd name="connsiteX68" fmla="*/ 927125 w 1213723"/>
                <a:gd name="connsiteY68" fmla="*/ 613369 h 1157790"/>
                <a:gd name="connsiteX69" fmla="*/ 947354 w 1213723"/>
                <a:gd name="connsiteY69" fmla="*/ 633597 h 1157790"/>
                <a:gd name="connsiteX70" fmla="*/ 1052394 w 1213723"/>
                <a:gd name="connsiteY70" fmla="*/ 633597 h 1157790"/>
                <a:gd name="connsiteX71" fmla="*/ 1052394 w 1213723"/>
                <a:gd name="connsiteY71" fmla="*/ 673594 h 1157790"/>
                <a:gd name="connsiteX72" fmla="*/ 1072623 w 1213723"/>
                <a:gd name="connsiteY72" fmla="*/ 693823 h 1157790"/>
                <a:gd name="connsiteX73" fmla="*/ 1092851 w 1213723"/>
                <a:gd name="connsiteY73" fmla="*/ 673594 h 1157790"/>
                <a:gd name="connsiteX74" fmla="*/ 1092851 w 1213723"/>
                <a:gd name="connsiteY74" fmla="*/ 633597 h 1157790"/>
                <a:gd name="connsiteX75" fmla="*/ 1117925 w 1213723"/>
                <a:gd name="connsiteY75" fmla="*/ 633597 h 1157790"/>
                <a:gd name="connsiteX76" fmla="*/ 1141661 w 1213723"/>
                <a:gd name="connsiteY76" fmla="*/ 654888 h 1157790"/>
                <a:gd name="connsiteX77" fmla="*/ 1173119 w 1213723"/>
                <a:gd name="connsiteY77" fmla="*/ 943854 h 1157790"/>
                <a:gd name="connsiteX78" fmla="*/ 1149383 w 1213723"/>
                <a:gd name="connsiteY78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46298 h 1157790"/>
                <a:gd name="connsiteX48" fmla="*/ 847075 w 1213723"/>
                <a:gd name="connsiteY48" fmla="*/ 593140 h 1157790"/>
                <a:gd name="connsiteX49" fmla="*/ 822002 w 1213723"/>
                <a:gd name="connsiteY49" fmla="*/ 593140 h 1157790"/>
                <a:gd name="connsiteX50" fmla="*/ 758047 w 1213723"/>
                <a:gd name="connsiteY50" fmla="*/ 650511 h 1157790"/>
                <a:gd name="connsiteX51" fmla="*/ 726588 w 1213723"/>
                <a:gd name="connsiteY51" fmla="*/ 939475 h 1157790"/>
                <a:gd name="connsiteX52" fmla="*/ 790544 w 1213723"/>
                <a:gd name="connsiteY52" fmla="*/ 1010773 h 1157790"/>
                <a:gd name="connsiteX53" fmla="*/ 1149383 w 1213723"/>
                <a:gd name="connsiteY53" fmla="*/ 1010773 h 1157790"/>
                <a:gd name="connsiteX54" fmla="*/ 1213338 w 1213723"/>
                <a:gd name="connsiteY54" fmla="*/ 939477 h 1157790"/>
                <a:gd name="connsiteX55" fmla="*/ 1149383 w 1213723"/>
                <a:gd name="connsiteY55" fmla="*/ 970316 h 1157790"/>
                <a:gd name="connsiteX56" fmla="*/ 790544 w 1213723"/>
                <a:gd name="connsiteY56" fmla="*/ 970316 h 1157790"/>
                <a:gd name="connsiteX57" fmla="*/ 766808 w 1213723"/>
                <a:gd name="connsiteY57" fmla="*/ 943854 h 1157790"/>
                <a:gd name="connsiteX58" fmla="*/ 798266 w 1213723"/>
                <a:gd name="connsiteY58" fmla="*/ 654890 h 1157790"/>
                <a:gd name="connsiteX59" fmla="*/ 822002 w 1213723"/>
                <a:gd name="connsiteY59" fmla="*/ 633597 h 1157790"/>
                <a:gd name="connsiteX60" fmla="*/ 847075 w 1213723"/>
                <a:gd name="connsiteY60" fmla="*/ 633597 h 1157790"/>
                <a:gd name="connsiteX61" fmla="*/ 847075 w 1213723"/>
                <a:gd name="connsiteY61" fmla="*/ 673594 h 1157790"/>
                <a:gd name="connsiteX62" fmla="*/ 867304 w 1213723"/>
                <a:gd name="connsiteY62" fmla="*/ 693823 h 1157790"/>
                <a:gd name="connsiteX63" fmla="*/ 887533 w 1213723"/>
                <a:gd name="connsiteY63" fmla="*/ 673594 h 1157790"/>
                <a:gd name="connsiteX64" fmla="*/ 887533 w 1213723"/>
                <a:gd name="connsiteY64" fmla="*/ 546298 h 1157790"/>
                <a:gd name="connsiteX65" fmla="*/ 1052394 w 1213723"/>
                <a:gd name="connsiteY65" fmla="*/ 593140 h 1157790"/>
                <a:gd name="connsiteX66" fmla="*/ 947354 w 1213723"/>
                <a:gd name="connsiteY66" fmla="*/ 593140 h 1157790"/>
                <a:gd name="connsiteX67" fmla="*/ 927125 w 1213723"/>
                <a:gd name="connsiteY67" fmla="*/ 613369 h 1157790"/>
                <a:gd name="connsiteX68" fmla="*/ 947354 w 1213723"/>
                <a:gd name="connsiteY68" fmla="*/ 633597 h 1157790"/>
                <a:gd name="connsiteX69" fmla="*/ 1052394 w 1213723"/>
                <a:gd name="connsiteY69" fmla="*/ 633597 h 1157790"/>
                <a:gd name="connsiteX70" fmla="*/ 1052394 w 1213723"/>
                <a:gd name="connsiteY70" fmla="*/ 673594 h 1157790"/>
                <a:gd name="connsiteX71" fmla="*/ 1072623 w 1213723"/>
                <a:gd name="connsiteY71" fmla="*/ 693823 h 1157790"/>
                <a:gd name="connsiteX72" fmla="*/ 1092851 w 1213723"/>
                <a:gd name="connsiteY72" fmla="*/ 673594 h 1157790"/>
                <a:gd name="connsiteX73" fmla="*/ 1092851 w 1213723"/>
                <a:gd name="connsiteY73" fmla="*/ 633597 h 1157790"/>
                <a:gd name="connsiteX74" fmla="*/ 1117925 w 1213723"/>
                <a:gd name="connsiteY74" fmla="*/ 633597 h 1157790"/>
                <a:gd name="connsiteX75" fmla="*/ 1141661 w 1213723"/>
                <a:gd name="connsiteY75" fmla="*/ 654888 h 1157790"/>
                <a:gd name="connsiteX76" fmla="*/ 1173119 w 1213723"/>
                <a:gd name="connsiteY76" fmla="*/ 943854 h 1157790"/>
                <a:gd name="connsiteX77" fmla="*/ 1149383 w 1213723"/>
                <a:gd name="connsiteY77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46298 h 1157790"/>
                <a:gd name="connsiteX48" fmla="*/ 847075 w 1213723"/>
                <a:gd name="connsiteY48" fmla="*/ 593140 h 1157790"/>
                <a:gd name="connsiteX49" fmla="*/ 822002 w 1213723"/>
                <a:gd name="connsiteY49" fmla="*/ 593140 h 1157790"/>
                <a:gd name="connsiteX50" fmla="*/ 758047 w 1213723"/>
                <a:gd name="connsiteY50" fmla="*/ 650511 h 1157790"/>
                <a:gd name="connsiteX51" fmla="*/ 726588 w 1213723"/>
                <a:gd name="connsiteY51" fmla="*/ 939475 h 1157790"/>
                <a:gd name="connsiteX52" fmla="*/ 790544 w 1213723"/>
                <a:gd name="connsiteY52" fmla="*/ 1010773 h 1157790"/>
                <a:gd name="connsiteX53" fmla="*/ 1149383 w 1213723"/>
                <a:gd name="connsiteY53" fmla="*/ 1010773 h 1157790"/>
                <a:gd name="connsiteX54" fmla="*/ 1213338 w 1213723"/>
                <a:gd name="connsiteY54" fmla="*/ 939477 h 1157790"/>
                <a:gd name="connsiteX55" fmla="*/ 1149383 w 1213723"/>
                <a:gd name="connsiteY55" fmla="*/ 970316 h 1157790"/>
                <a:gd name="connsiteX56" fmla="*/ 790544 w 1213723"/>
                <a:gd name="connsiteY56" fmla="*/ 970316 h 1157790"/>
                <a:gd name="connsiteX57" fmla="*/ 766808 w 1213723"/>
                <a:gd name="connsiteY57" fmla="*/ 943854 h 1157790"/>
                <a:gd name="connsiteX58" fmla="*/ 798266 w 1213723"/>
                <a:gd name="connsiteY58" fmla="*/ 654890 h 1157790"/>
                <a:gd name="connsiteX59" fmla="*/ 822002 w 1213723"/>
                <a:gd name="connsiteY59" fmla="*/ 633597 h 1157790"/>
                <a:gd name="connsiteX60" fmla="*/ 847075 w 1213723"/>
                <a:gd name="connsiteY60" fmla="*/ 633597 h 1157790"/>
                <a:gd name="connsiteX61" fmla="*/ 847075 w 1213723"/>
                <a:gd name="connsiteY61" fmla="*/ 673594 h 1157790"/>
                <a:gd name="connsiteX62" fmla="*/ 867304 w 1213723"/>
                <a:gd name="connsiteY62" fmla="*/ 693823 h 1157790"/>
                <a:gd name="connsiteX63" fmla="*/ 887533 w 1213723"/>
                <a:gd name="connsiteY63" fmla="*/ 673594 h 1157790"/>
                <a:gd name="connsiteX64" fmla="*/ 1052394 w 1213723"/>
                <a:gd name="connsiteY64" fmla="*/ 593140 h 1157790"/>
                <a:gd name="connsiteX65" fmla="*/ 947354 w 1213723"/>
                <a:gd name="connsiteY65" fmla="*/ 593140 h 1157790"/>
                <a:gd name="connsiteX66" fmla="*/ 927125 w 1213723"/>
                <a:gd name="connsiteY66" fmla="*/ 613369 h 1157790"/>
                <a:gd name="connsiteX67" fmla="*/ 947354 w 1213723"/>
                <a:gd name="connsiteY67" fmla="*/ 633597 h 1157790"/>
                <a:gd name="connsiteX68" fmla="*/ 1052394 w 1213723"/>
                <a:gd name="connsiteY68" fmla="*/ 633597 h 1157790"/>
                <a:gd name="connsiteX69" fmla="*/ 1052394 w 1213723"/>
                <a:gd name="connsiteY69" fmla="*/ 673594 h 1157790"/>
                <a:gd name="connsiteX70" fmla="*/ 1072623 w 1213723"/>
                <a:gd name="connsiteY70" fmla="*/ 693823 h 1157790"/>
                <a:gd name="connsiteX71" fmla="*/ 1092851 w 1213723"/>
                <a:gd name="connsiteY71" fmla="*/ 673594 h 1157790"/>
                <a:gd name="connsiteX72" fmla="*/ 1092851 w 1213723"/>
                <a:gd name="connsiteY72" fmla="*/ 633597 h 1157790"/>
                <a:gd name="connsiteX73" fmla="*/ 1117925 w 1213723"/>
                <a:gd name="connsiteY73" fmla="*/ 633597 h 1157790"/>
                <a:gd name="connsiteX74" fmla="*/ 1141661 w 1213723"/>
                <a:gd name="connsiteY74" fmla="*/ 654888 h 1157790"/>
                <a:gd name="connsiteX75" fmla="*/ 1173119 w 1213723"/>
                <a:gd name="connsiteY75" fmla="*/ 943854 h 1157790"/>
                <a:gd name="connsiteX76" fmla="*/ 1149383 w 1213723"/>
                <a:gd name="connsiteY76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93140 h 1157790"/>
                <a:gd name="connsiteX48" fmla="*/ 822002 w 1213723"/>
                <a:gd name="connsiteY48" fmla="*/ 593140 h 1157790"/>
                <a:gd name="connsiteX49" fmla="*/ 758047 w 1213723"/>
                <a:gd name="connsiteY49" fmla="*/ 650511 h 1157790"/>
                <a:gd name="connsiteX50" fmla="*/ 726588 w 1213723"/>
                <a:gd name="connsiteY50" fmla="*/ 939475 h 1157790"/>
                <a:gd name="connsiteX51" fmla="*/ 790544 w 1213723"/>
                <a:gd name="connsiteY51" fmla="*/ 1010773 h 1157790"/>
                <a:gd name="connsiteX52" fmla="*/ 1149383 w 1213723"/>
                <a:gd name="connsiteY52" fmla="*/ 1010773 h 1157790"/>
                <a:gd name="connsiteX53" fmla="*/ 1213338 w 1213723"/>
                <a:gd name="connsiteY53" fmla="*/ 939477 h 1157790"/>
                <a:gd name="connsiteX54" fmla="*/ 1149383 w 1213723"/>
                <a:gd name="connsiteY54" fmla="*/ 970316 h 1157790"/>
                <a:gd name="connsiteX55" fmla="*/ 790544 w 1213723"/>
                <a:gd name="connsiteY55" fmla="*/ 970316 h 1157790"/>
                <a:gd name="connsiteX56" fmla="*/ 766808 w 1213723"/>
                <a:gd name="connsiteY56" fmla="*/ 943854 h 1157790"/>
                <a:gd name="connsiteX57" fmla="*/ 798266 w 1213723"/>
                <a:gd name="connsiteY57" fmla="*/ 654890 h 1157790"/>
                <a:gd name="connsiteX58" fmla="*/ 822002 w 1213723"/>
                <a:gd name="connsiteY58" fmla="*/ 633597 h 1157790"/>
                <a:gd name="connsiteX59" fmla="*/ 847075 w 1213723"/>
                <a:gd name="connsiteY59" fmla="*/ 633597 h 1157790"/>
                <a:gd name="connsiteX60" fmla="*/ 847075 w 1213723"/>
                <a:gd name="connsiteY60" fmla="*/ 673594 h 1157790"/>
                <a:gd name="connsiteX61" fmla="*/ 867304 w 1213723"/>
                <a:gd name="connsiteY61" fmla="*/ 693823 h 1157790"/>
                <a:gd name="connsiteX62" fmla="*/ 887533 w 1213723"/>
                <a:gd name="connsiteY62" fmla="*/ 673594 h 1157790"/>
                <a:gd name="connsiteX63" fmla="*/ 1052394 w 1213723"/>
                <a:gd name="connsiteY63" fmla="*/ 593140 h 1157790"/>
                <a:gd name="connsiteX64" fmla="*/ 947354 w 1213723"/>
                <a:gd name="connsiteY64" fmla="*/ 593140 h 1157790"/>
                <a:gd name="connsiteX65" fmla="*/ 927125 w 1213723"/>
                <a:gd name="connsiteY65" fmla="*/ 613369 h 1157790"/>
                <a:gd name="connsiteX66" fmla="*/ 947354 w 1213723"/>
                <a:gd name="connsiteY66" fmla="*/ 633597 h 1157790"/>
                <a:gd name="connsiteX67" fmla="*/ 1052394 w 1213723"/>
                <a:gd name="connsiteY67" fmla="*/ 633597 h 1157790"/>
                <a:gd name="connsiteX68" fmla="*/ 1052394 w 1213723"/>
                <a:gd name="connsiteY68" fmla="*/ 673594 h 1157790"/>
                <a:gd name="connsiteX69" fmla="*/ 1072623 w 1213723"/>
                <a:gd name="connsiteY69" fmla="*/ 693823 h 1157790"/>
                <a:gd name="connsiteX70" fmla="*/ 1092851 w 1213723"/>
                <a:gd name="connsiteY70" fmla="*/ 673594 h 1157790"/>
                <a:gd name="connsiteX71" fmla="*/ 1092851 w 1213723"/>
                <a:gd name="connsiteY71" fmla="*/ 633597 h 1157790"/>
                <a:gd name="connsiteX72" fmla="*/ 1117925 w 1213723"/>
                <a:gd name="connsiteY72" fmla="*/ 633597 h 1157790"/>
                <a:gd name="connsiteX73" fmla="*/ 1141661 w 1213723"/>
                <a:gd name="connsiteY73" fmla="*/ 654888 h 1157790"/>
                <a:gd name="connsiteX74" fmla="*/ 1173119 w 1213723"/>
                <a:gd name="connsiteY74" fmla="*/ 943854 h 1157790"/>
                <a:gd name="connsiteX75" fmla="*/ 1149383 w 1213723"/>
                <a:gd name="connsiteY75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93140 h 1157790"/>
                <a:gd name="connsiteX48" fmla="*/ 758047 w 1213723"/>
                <a:gd name="connsiteY48" fmla="*/ 650511 h 1157790"/>
                <a:gd name="connsiteX49" fmla="*/ 726588 w 1213723"/>
                <a:gd name="connsiteY49" fmla="*/ 939475 h 1157790"/>
                <a:gd name="connsiteX50" fmla="*/ 790544 w 1213723"/>
                <a:gd name="connsiteY50" fmla="*/ 1010773 h 1157790"/>
                <a:gd name="connsiteX51" fmla="*/ 1149383 w 1213723"/>
                <a:gd name="connsiteY51" fmla="*/ 1010773 h 1157790"/>
                <a:gd name="connsiteX52" fmla="*/ 1213338 w 1213723"/>
                <a:gd name="connsiteY52" fmla="*/ 939477 h 1157790"/>
                <a:gd name="connsiteX53" fmla="*/ 1149383 w 1213723"/>
                <a:gd name="connsiteY53" fmla="*/ 970316 h 1157790"/>
                <a:gd name="connsiteX54" fmla="*/ 790544 w 1213723"/>
                <a:gd name="connsiteY54" fmla="*/ 970316 h 1157790"/>
                <a:gd name="connsiteX55" fmla="*/ 766808 w 1213723"/>
                <a:gd name="connsiteY55" fmla="*/ 943854 h 1157790"/>
                <a:gd name="connsiteX56" fmla="*/ 798266 w 1213723"/>
                <a:gd name="connsiteY56" fmla="*/ 654890 h 1157790"/>
                <a:gd name="connsiteX57" fmla="*/ 822002 w 1213723"/>
                <a:gd name="connsiteY57" fmla="*/ 633597 h 1157790"/>
                <a:gd name="connsiteX58" fmla="*/ 847075 w 1213723"/>
                <a:gd name="connsiteY58" fmla="*/ 633597 h 1157790"/>
                <a:gd name="connsiteX59" fmla="*/ 847075 w 1213723"/>
                <a:gd name="connsiteY59" fmla="*/ 673594 h 1157790"/>
                <a:gd name="connsiteX60" fmla="*/ 867304 w 1213723"/>
                <a:gd name="connsiteY60" fmla="*/ 693823 h 1157790"/>
                <a:gd name="connsiteX61" fmla="*/ 887533 w 1213723"/>
                <a:gd name="connsiteY61" fmla="*/ 673594 h 1157790"/>
                <a:gd name="connsiteX62" fmla="*/ 1052394 w 1213723"/>
                <a:gd name="connsiteY62" fmla="*/ 593140 h 1157790"/>
                <a:gd name="connsiteX63" fmla="*/ 947354 w 1213723"/>
                <a:gd name="connsiteY63" fmla="*/ 593140 h 1157790"/>
                <a:gd name="connsiteX64" fmla="*/ 927125 w 1213723"/>
                <a:gd name="connsiteY64" fmla="*/ 613369 h 1157790"/>
                <a:gd name="connsiteX65" fmla="*/ 947354 w 1213723"/>
                <a:gd name="connsiteY65" fmla="*/ 633597 h 1157790"/>
                <a:gd name="connsiteX66" fmla="*/ 1052394 w 1213723"/>
                <a:gd name="connsiteY66" fmla="*/ 633597 h 1157790"/>
                <a:gd name="connsiteX67" fmla="*/ 1052394 w 1213723"/>
                <a:gd name="connsiteY67" fmla="*/ 673594 h 1157790"/>
                <a:gd name="connsiteX68" fmla="*/ 1072623 w 1213723"/>
                <a:gd name="connsiteY68" fmla="*/ 693823 h 1157790"/>
                <a:gd name="connsiteX69" fmla="*/ 1092851 w 1213723"/>
                <a:gd name="connsiteY69" fmla="*/ 673594 h 1157790"/>
                <a:gd name="connsiteX70" fmla="*/ 1092851 w 1213723"/>
                <a:gd name="connsiteY70" fmla="*/ 633597 h 1157790"/>
                <a:gd name="connsiteX71" fmla="*/ 1117925 w 1213723"/>
                <a:gd name="connsiteY71" fmla="*/ 633597 h 1157790"/>
                <a:gd name="connsiteX72" fmla="*/ 1141661 w 1213723"/>
                <a:gd name="connsiteY72" fmla="*/ 654888 h 1157790"/>
                <a:gd name="connsiteX73" fmla="*/ 1173119 w 1213723"/>
                <a:gd name="connsiteY73" fmla="*/ 943854 h 1157790"/>
                <a:gd name="connsiteX74" fmla="*/ 1149383 w 1213723"/>
                <a:gd name="connsiteY74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758047 w 1213723"/>
                <a:gd name="connsiteY47" fmla="*/ 650511 h 1157790"/>
                <a:gd name="connsiteX48" fmla="*/ 726588 w 1213723"/>
                <a:gd name="connsiteY48" fmla="*/ 939475 h 1157790"/>
                <a:gd name="connsiteX49" fmla="*/ 790544 w 1213723"/>
                <a:gd name="connsiteY49" fmla="*/ 1010773 h 1157790"/>
                <a:gd name="connsiteX50" fmla="*/ 1149383 w 1213723"/>
                <a:gd name="connsiteY50" fmla="*/ 1010773 h 1157790"/>
                <a:gd name="connsiteX51" fmla="*/ 1213338 w 1213723"/>
                <a:gd name="connsiteY51" fmla="*/ 939477 h 1157790"/>
                <a:gd name="connsiteX52" fmla="*/ 1149383 w 1213723"/>
                <a:gd name="connsiteY52" fmla="*/ 970316 h 1157790"/>
                <a:gd name="connsiteX53" fmla="*/ 790544 w 1213723"/>
                <a:gd name="connsiteY53" fmla="*/ 970316 h 1157790"/>
                <a:gd name="connsiteX54" fmla="*/ 766808 w 1213723"/>
                <a:gd name="connsiteY54" fmla="*/ 943854 h 1157790"/>
                <a:gd name="connsiteX55" fmla="*/ 798266 w 1213723"/>
                <a:gd name="connsiteY55" fmla="*/ 654890 h 1157790"/>
                <a:gd name="connsiteX56" fmla="*/ 822002 w 1213723"/>
                <a:gd name="connsiteY56" fmla="*/ 633597 h 1157790"/>
                <a:gd name="connsiteX57" fmla="*/ 847075 w 1213723"/>
                <a:gd name="connsiteY57" fmla="*/ 633597 h 1157790"/>
                <a:gd name="connsiteX58" fmla="*/ 847075 w 1213723"/>
                <a:gd name="connsiteY58" fmla="*/ 673594 h 1157790"/>
                <a:gd name="connsiteX59" fmla="*/ 867304 w 1213723"/>
                <a:gd name="connsiteY59" fmla="*/ 693823 h 1157790"/>
                <a:gd name="connsiteX60" fmla="*/ 887533 w 1213723"/>
                <a:gd name="connsiteY60" fmla="*/ 673594 h 1157790"/>
                <a:gd name="connsiteX61" fmla="*/ 1052394 w 1213723"/>
                <a:gd name="connsiteY61" fmla="*/ 593140 h 1157790"/>
                <a:gd name="connsiteX62" fmla="*/ 947354 w 1213723"/>
                <a:gd name="connsiteY62" fmla="*/ 593140 h 1157790"/>
                <a:gd name="connsiteX63" fmla="*/ 927125 w 1213723"/>
                <a:gd name="connsiteY63" fmla="*/ 613369 h 1157790"/>
                <a:gd name="connsiteX64" fmla="*/ 947354 w 1213723"/>
                <a:gd name="connsiteY64" fmla="*/ 633597 h 1157790"/>
                <a:gd name="connsiteX65" fmla="*/ 1052394 w 1213723"/>
                <a:gd name="connsiteY65" fmla="*/ 633597 h 1157790"/>
                <a:gd name="connsiteX66" fmla="*/ 1052394 w 1213723"/>
                <a:gd name="connsiteY66" fmla="*/ 673594 h 1157790"/>
                <a:gd name="connsiteX67" fmla="*/ 1072623 w 1213723"/>
                <a:gd name="connsiteY67" fmla="*/ 693823 h 1157790"/>
                <a:gd name="connsiteX68" fmla="*/ 1092851 w 1213723"/>
                <a:gd name="connsiteY68" fmla="*/ 673594 h 1157790"/>
                <a:gd name="connsiteX69" fmla="*/ 1092851 w 1213723"/>
                <a:gd name="connsiteY69" fmla="*/ 633597 h 1157790"/>
                <a:gd name="connsiteX70" fmla="*/ 1117925 w 1213723"/>
                <a:gd name="connsiteY70" fmla="*/ 633597 h 1157790"/>
                <a:gd name="connsiteX71" fmla="*/ 1141661 w 1213723"/>
                <a:gd name="connsiteY71" fmla="*/ 654888 h 1157790"/>
                <a:gd name="connsiteX72" fmla="*/ 1173119 w 1213723"/>
                <a:gd name="connsiteY72" fmla="*/ 943854 h 1157790"/>
                <a:gd name="connsiteX73" fmla="*/ 1149383 w 1213723"/>
                <a:gd name="connsiteY73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758047 w 1213723"/>
                <a:gd name="connsiteY47" fmla="*/ 650511 h 1157790"/>
                <a:gd name="connsiteX48" fmla="*/ 726588 w 1213723"/>
                <a:gd name="connsiteY48" fmla="*/ 939475 h 1157790"/>
                <a:gd name="connsiteX49" fmla="*/ 790544 w 1213723"/>
                <a:gd name="connsiteY49" fmla="*/ 1010773 h 1157790"/>
                <a:gd name="connsiteX50" fmla="*/ 1149383 w 1213723"/>
                <a:gd name="connsiteY50" fmla="*/ 1010773 h 1157790"/>
                <a:gd name="connsiteX51" fmla="*/ 1213338 w 1213723"/>
                <a:gd name="connsiteY51" fmla="*/ 939477 h 1157790"/>
                <a:gd name="connsiteX52" fmla="*/ 1149383 w 1213723"/>
                <a:gd name="connsiteY52" fmla="*/ 970316 h 1157790"/>
                <a:gd name="connsiteX53" fmla="*/ 790544 w 1213723"/>
                <a:gd name="connsiteY53" fmla="*/ 970316 h 1157790"/>
                <a:gd name="connsiteX54" fmla="*/ 766808 w 1213723"/>
                <a:gd name="connsiteY54" fmla="*/ 943854 h 1157790"/>
                <a:gd name="connsiteX55" fmla="*/ 798266 w 1213723"/>
                <a:gd name="connsiteY55" fmla="*/ 654890 h 1157790"/>
                <a:gd name="connsiteX56" fmla="*/ 822002 w 1213723"/>
                <a:gd name="connsiteY56" fmla="*/ 633597 h 1157790"/>
                <a:gd name="connsiteX57" fmla="*/ 847075 w 1213723"/>
                <a:gd name="connsiteY57" fmla="*/ 633597 h 1157790"/>
                <a:gd name="connsiteX58" fmla="*/ 847075 w 1213723"/>
                <a:gd name="connsiteY58" fmla="*/ 673594 h 1157790"/>
                <a:gd name="connsiteX59" fmla="*/ 867304 w 1213723"/>
                <a:gd name="connsiteY59" fmla="*/ 693823 h 1157790"/>
                <a:gd name="connsiteX60" fmla="*/ 887533 w 1213723"/>
                <a:gd name="connsiteY60" fmla="*/ 673594 h 1157790"/>
                <a:gd name="connsiteX61" fmla="*/ 1052394 w 1213723"/>
                <a:gd name="connsiteY61" fmla="*/ 593140 h 1157790"/>
                <a:gd name="connsiteX62" fmla="*/ 927125 w 1213723"/>
                <a:gd name="connsiteY62" fmla="*/ 613369 h 1157790"/>
                <a:gd name="connsiteX63" fmla="*/ 947354 w 1213723"/>
                <a:gd name="connsiteY63" fmla="*/ 633597 h 1157790"/>
                <a:gd name="connsiteX64" fmla="*/ 1052394 w 1213723"/>
                <a:gd name="connsiteY64" fmla="*/ 633597 h 1157790"/>
                <a:gd name="connsiteX65" fmla="*/ 1052394 w 1213723"/>
                <a:gd name="connsiteY65" fmla="*/ 673594 h 1157790"/>
                <a:gd name="connsiteX66" fmla="*/ 1072623 w 1213723"/>
                <a:gd name="connsiteY66" fmla="*/ 693823 h 1157790"/>
                <a:gd name="connsiteX67" fmla="*/ 1092851 w 1213723"/>
                <a:gd name="connsiteY67" fmla="*/ 673594 h 1157790"/>
                <a:gd name="connsiteX68" fmla="*/ 1092851 w 1213723"/>
                <a:gd name="connsiteY68" fmla="*/ 633597 h 1157790"/>
                <a:gd name="connsiteX69" fmla="*/ 1117925 w 1213723"/>
                <a:gd name="connsiteY69" fmla="*/ 633597 h 1157790"/>
                <a:gd name="connsiteX70" fmla="*/ 1141661 w 1213723"/>
                <a:gd name="connsiteY70" fmla="*/ 654888 h 1157790"/>
                <a:gd name="connsiteX71" fmla="*/ 1173119 w 1213723"/>
                <a:gd name="connsiteY71" fmla="*/ 943854 h 1157790"/>
                <a:gd name="connsiteX72" fmla="*/ 1149383 w 1213723"/>
                <a:gd name="connsiteY72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092851 w 1213723"/>
                <a:gd name="connsiteY45" fmla="*/ 593142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092851 w 1213723"/>
                <a:gd name="connsiteY67" fmla="*/ 633597 h 1157790"/>
                <a:gd name="connsiteX68" fmla="*/ 1117925 w 1213723"/>
                <a:gd name="connsiteY68" fmla="*/ 633597 h 1157790"/>
                <a:gd name="connsiteX69" fmla="*/ 1141661 w 1213723"/>
                <a:gd name="connsiteY69" fmla="*/ 654888 h 1157790"/>
                <a:gd name="connsiteX70" fmla="*/ 1173119 w 1213723"/>
                <a:gd name="connsiteY70" fmla="*/ 943854 h 1157790"/>
                <a:gd name="connsiteX71" fmla="*/ 1149383 w 1213723"/>
                <a:gd name="connsiteY71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092851 w 1213723"/>
                <a:gd name="connsiteY45" fmla="*/ 593142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092851 w 1213723"/>
                <a:gd name="connsiteY67" fmla="*/ 633597 h 1157790"/>
                <a:gd name="connsiteX68" fmla="*/ 1117925 w 1213723"/>
                <a:gd name="connsiteY68" fmla="*/ 633597 h 1157790"/>
                <a:gd name="connsiteX69" fmla="*/ 1173119 w 1213723"/>
                <a:gd name="connsiteY69" fmla="*/ 943854 h 1157790"/>
                <a:gd name="connsiteX70" fmla="*/ 1149383 w 1213723"/>
                <a:gd name="connsiteY70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092851 w 1213723"/>
                <a:gd name="connsiteY45" fmla="*/ 593142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092851 w 1213723"/>
                <a:gd name="connsiteY67" fmla="*/ 633597 h 1157790"/>
                <a:gd name="connsiteX68" fmla="*/ 1173119 w 1213723"/>
                <a:gd name="connsiteY68" fmla="*/ 943854 h 1157790"/>
                <a:gd name="connsiteX69" fmla="*/ 1149383 w 1213723"/>
                <a:gd name="connsiteY69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092851 w 1213723"/>
                <a:gd name="connsiteY44" fmla="*/ 593142 h 1157790"/>
                <a:gd name="connsiteX45" fmla="*/ 758047 w 1213723"/>
                <a:gd name="connsiteY45" fmla="*/ 650511 h 1157790"/>
                <a:gd name="connsiteX46" fmla="*/ 726588 w 1213723"/>
                <a:gd name="connsiteY46" fmla="*/ 939475 h 1157790"/>
                <a:gd name="connsiteX47" fmla="*/ 790544 w 1213723"/>
                <a:gd name="connsiteY47" fmla="*/ 1010773 h 1157790"/>
                <a:gd name="connsiteX48" fmla="*/ 1149383 w 1213723"/>
                <a:gd name="connsiteY48" fmla="*/ 1010773 h 1157790"/>
                <a:gd name="connsiteX49" fmla="*/ 1213338 w 1213723"/>
                <a:gd name="connsiteY49" fmla="*/ 939477 h 1157790"/>
                <a:gd name="connsiteX50" fmla="*/ 1149383 w 1213723"/>
                <a:gd name="connsiteY50" fmla="*/ 970316 h 1157790"/>
                <a:gd name="connsiteX51" fmla="*/ 790544 w 1213723"/>
                <a:gd name="connsiteY51" fmla="*/ 970316 h 1157790"/>
                <a:gd name="connsiteX52" fmla="*/ 766808 w 1213723"/>
                <a:gd name="connsiteY52" fmla="*/ 943854 h 1157790"/>
                <a:gd name="connsiteX53" fmla="*/ 798266 w 1213723"/>
                <a:gd name="connsiteY53" fmla="*/ 654890 h 1157790"/>
                <a:gd name="connsiteX54" fmla="*/ 822002 w 1213723"/>
                <a:gd name="connsiteY54" fmla="*/ 633597 h 1157790"/>
                <a:gd name="connsiteX55" fmla="*/ 847075 w 1213723"/>
                <a:gd name="connsiteY55" fmla="*/ 633597 h 1157790"/>
                <a:gd name="connsiteX56" fmla="*/ 847075 w 1213723"/>
                <a:gd name="connsiteY56" fmla="*/ 673594 h 1157790"/>
                <a:gd name="connsiteX57" fmla="*/ 867304 w 1213723"/>
                <a:gd name="connsiteY57" fmla="*/ 693823 h 1157790"/>
                <a:gd name="connsiteX58" fmla="*/ 887533 w 1213723"/>
                <a:gd name="connsiteY58" fmla="*/ 673594 h 1157790"/>
                <a:gd name="connsiteX59" fmla="*/ 1052394 w 1213723"/>
                <a:gd name="connsiteY59" fmla="*/ 593140 h 1157790"/>
                <a:gd name="connsiteX60" fmla="*/ 927125 w 1213723"/>
                <a:gd name="connsiteY60" fmla="*/ 613369 h 1157790"/>
                <a:gd name="connsiteX61" fmla="*/ 947354 w 1213723"/>
                <a:gd name="connsiteY61" fmla="*/ 633597 h 1157790"/>
                <a:gd name="connsiteX62" fmla="*/ 1052394 w 1213723"/>
                <a:gd name="connsiteY62" fmla="*/ 633597 h 1157790"/>
                <a:gd name="connsiteX63" fmla="*/ 1052394 w 1213723"/>
                <a:gd name="connsiteY63" fmla="*/ 673594 h 1157790"/>
                <a:gd name="connsiteX64" fmla="*/ 1072623 w 1213723"/>
                <a:gd name="connsiteY64" fmla="*/ 693823 h 1157790"/>
                <a:gd name="connsiteX65" fmla="*/ 1092851 w 1213723"/>
                <a:gd name="connsiteY65" fmla="*/ 673594 h 1157790"/>
                <a:gd name="connsiteX66" fmla="*/ 1092851 w 1213723"/>
                <a:gd name="connsiteY66" fmla="*/ 633597 h 1157790"/>
                <a:gd name="connsiteX67" fmla="*/ 1173119 w 1213723"/>
                <a:gd name="connsiteY67" fmla="*/ 943854 h 1157790"/>
                <a:gd name="connsiteX68" fmla="*/ 1149383 w 1213723"/>
                <a:gd name="connsiteY68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758047 w 1213723"/>
                <a:gd name="connsiteY44" fmla="*/ 650511 h 1157790"/>
                <a:gd name="connsiteX45" fmla="*/ 726588 w 1213723"/>
                <a:gd name="connsiteY45" fmla="*/ 939475 h 1157790"/>
                <a:gd name="connsiteX46" fmla="*/ 790544 w 1213723"/>
                <a:gd name="connsiteY46" fmla="*/ 1010773 h 1157790"/>
                <a:gd name="connsiteX47" fmla="*/ 1149383 w 1213723"/>
                <a:gd name="connsiteY47" fmla="*/ 1010773 h 1157790"/>
                <a:gd name="connsiteX48" fmla="*/ 1213338 w 1213723"/>
                <a:gd name="connsiteY48" fmla="*/ 939477 h 1157790"/>
                <a:gd name="connsiteX49" fmla="*/ 1149383 w 1213723"/>
                <a:gd name="connsiteY49" fmla="*/ 970316 h 1157790"/>
                <a:gd name="connsiteX50" fmla="*/ 790544 w 1213723"/>
                <a:gd name="connsiteY50" fmla="*/ 970316 h 1157790"/>
                <a:gd name="connsiteX51" fmla="*/ 766808 w 1213723"/>
                <a:gd name="connsiteY51" fmla="*/ 943854 h 1157790"/>
                <a:gd name="connsiteX52" fmla="*/ 798266 w 1213723"/>
                <a:gd name="connsiteY52" fmla="*/ 654890 h 1157790"/>
                <a:gd name="connsiteX53" fmla="*/ 822002 w 1213723"/>
                <a:gd name="connsiteY53" fmla="*/ 633597 h 1157790"/>
                <a:gd name="connsiteX54" fmla="*/ 847075 w 1213723"/>
                <a:gd name="connsiteY54" fmla="*/ 633597 h 1157790"/>
                <a:gd name="connsiteX55" fmla="*/ 847075 w 1213723"/>
                <a:gd name="connsiteY55" fmla="*/ 673594 h 1157790"/>
                <a:gd name="connsiteX56" fmla="*/ 867304 w 1213723"/>
                <a:gd name="connsiteY56" fmla="*/ 693823 h 1157790"/>
                <a:gd name="connsiteX57" fmla="*/ 887533 w 1213723"/>
                <a:gd name="connsiteY57" fmla="*/ 673594 h 1157790"/>
                <a:gd name="connsiteX58" fmla="*/ 1052394 w 1213723"/>
                <a:gd name="connsiteY58" fmla="*/ 593140 h 1157790"/>
                <a:gd name="connsiteX59" fmla="*/ 927125 w 1213723"/>
                <a:gd name="connsiteY59" fmla="*/ 613369 h 1157790"/>
                <a:gd name="connsiteX60" fmla="*/ 947354 w 1213723"/>
                <a:gd name="connsiteY60" fmla="*/ 633597 h 1157790"/>
                <a:gd name="connsiteX61" fmla="*/ 1052394 w 1213723"/>
                <a:gd name="connsiteY61" fmla="*/ 633597 h 1157790"/>
                <a:gd name="connsiteX62" fmla="*/ 1052394 w 1213723"/>
                <a:gd name="connsiteY62" fmla="*/ 673594 h 1157790"/>
                <a:gd name="connsiteX63" fmla="*/ 1072623 w 1213723"/>
                <a:gd name="connsiteY63" fmla="*/ 693823 h 1157790"/>
                <a:gd name="connsiteX64" fmla="*/ 1092851 w 1213723"/>
                <a:gd name="connsiteY64" fmla="*/ 673594 h 1157790"/>
                <a:gd name="connsiteX65" fmla="*/ 1092851 w 1213723"/>
                <a:gd name="connsiteY65" fmla="*/ 633597 h 1157790"/>
                <a:gd name="connsiteX66" fmla="*/ 1173119 w 1213723"/>
                <a:gd name="connsiteY66" fmla="*/ 943854 h 1157790"/>
                <a:gd name="connsiteX67" fmla="*/ 1149383 w 1213723"/>
                <a:gd name="connsiteY67" fmla="*/ 970316 h 1157790"/>
                <a:gd name="connsiteX0" fmla="*/ 1092851 w 1213723"/>
                <a:gd name="connsiteY0" fmla="*/ 633597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184291 w 1213723"/>
                <a:gd name="connsiteY67" fmla="*/ 725037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184291 w 1213723"/>
                <a:gd name="connsiteY67" fmla="*/ 725037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927125 w 1213723"/>
                <a:gd name="connsiteY60" fmla="*/ 613369 h 1157790"/>
                <a:gd name="connsiteX61" fmla="*/ 947354 w 1213723"/>
                <a:gd name="connsiteY61" fmla="*/ 633597 h 1157790"/>
                <a:gd name="connsiteX62" fmla="*/ 1052394 w 1213723"/>
                <a:gd name="connsiteY62" fmla="*/ 633597 h 1157790"/>
                <a:gd name="connsiteX63" fmla="*/ 1052394 w 1213723"/>
                <a:gd name="connsiteY63" fmla="*/ 673594 h 1157790"/>
                <a:gd name="connsiteX64" fmla="*/ 1072623 w 1213723"/>
                <a:gd name="connsiteY64" fmla="*/ 693823 h 1157790"/>
                <a:gd name="connsiteX65" fmla="*/ 1092851 w 1213723"/>
                <a:gd name="connsiteY65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947354 w 1213723"/>
                <a:gd name="connsiteY60" fmla="*/ 633597 h 1157790"/>
                <a:gd name="connsiteX61" fmla="*/ 1052394 w 1213723"/>
                <a:gd name="connsiteY61" fmla="*/ 633597 h 1157790"/>
                <a:gd name="connsiteX62" fmla="*/ 1052394 w 1213723"/>
                <a:gd name="connsiteY62" fmla="*/ 673594 h 1157790"/>
                <a:gd name="connsiteX63" fmla="*/ 1072623 w 1213723"/>
                <a:gd name="connsiteY63" fmla="*/ 693823 h 1157790"/>
                <a:gd name="connsiteX64" fmla="*/ 1092851 w 1213723"/>
                <a:gd name="connsiteY64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633597 h 1157790"/>
                <a:gd name="connsiteX61" fmla="*/ 1052394 w 1213723"/>
                <a:gd name="connsiteY61" fmla="*/ 673594 h 1157790"/>
                <a:gd name="connsiteX62" fmla="*/ 1072623 w 1213723"/>
                <a:gd name="connsiteY62" fmla="*/ 693823 h 1157790"/>
                <a:gd name="connsiteX63" fmla="*/ 1092851 w 1213723"/>
                <a:gd name="connsiteY63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673594 h 1157790"/>
                <a:gd name="connsiteX61" fmla="*/ 1072623 w 1213723"/>
                <a:gd name="connsiteY61" fmla="*/ 693823 h 1157790"/>
                <a:gd name="connsiteX62" fmla="*/ 1092851 w 1213723"/>
                <a:gd name="connsiteY62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673594 h 1157790"/>
                <a:gd name="connsiteX61" fmla="*/ 1072623 w 1213723"/>
                <a:gd name="connsiteY61" fmla="*/ 693823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72623 w 1213723"/>
                <a:gd name="connsiteY60" fmla="*/ 693823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22002 w 1173263"/>
                <a:gd name="connsiteY54" fmla="*/ 633597 h 1157790"/>
                <a:gd name="connsiteX55" fmla="*/ 847075 w 1173263"/>
                <a:gd name="connsiteY55" fmla="*/ 633597 h 1157790"/>
                <a:gd name="connsiteX56" fmla="*/ 847075 w 1173263"/>
                <a:gd name="connsiteY56" fmla="*/ 673594 h 1157790"/>
                <a:gd name="connsiteX57" fmla="*/ 867304 w 1173263"/>
                <a:gd name="connsiteY57" fmla="*/ 693823 h 1157790"/>
                <a:gd name="connsiteX58" fmla="*/ 887533 w 1173263"/>
                <a:gd name="connsiteY58" fmla="*/ 67359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22002 w 1173263"/>
                <a:gd name="connsiteY54" fmla="*/ 633597 h 1157790"/>
                <a:gd name="connsiteX55" fmla="*/ 847075 w 1173263"/>
                <a:gd name="connsiteY55" fmla="*/ 633597 h 1157790"/>
                <a:gd name="connsiteX56" fmla="*/ 847075 w 1173263"/>
                <a:gd name="connsiteY56" fmla="*/ 673594 h 1157790"/>
                <a:gd name="connsiteX57" fmla="*/ 867304 w 1173263"/>
                <a:gd name="connsiteY57" fmla="*/ 69382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22002 w 1173263"/>
                <a:gd name="connsiteY54" fmla="*/ 633597 h 1157790"/>
                <a:gd name="connsiteX55" fmla="*/ 847075 w 1173263"/>
                <a:gd name="connsiteY55" fmla="*/ 673594 h 1157790"/>
                <a:gd name="connsiteX56" fmla="*/ 867304 w 1173263"/>
                <a:gd name="connsiteY56" fmla="*/ 69382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47075 w 1173263"/>
                <a:gd name="connsiteY54" fmla="*/ 673594 h 1157790"/>
                <a:gd name="connsiteX55" fmla="*/ 867304 w 1173263"/>
                <a:gd name="connsiteY55" fmla="*/ 69382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47075 w 1173263"/>
                <a:gd name="connsiteY54" fmla="*/ 67359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26588 w 1173263"/>
                <a:gd name="connsiteY46" fmla="*/ 939475 h 1157790"/>
                <a:gd name="connsiteX47" fmla="*/ 790544 w 1173263"/>
                <a:gd name="connsiteY47" fmla="*/ 1010773 h 1157790"/>
                <a:gd name="connsiteX48" fmla="*/ 1149383 w 1173263"/>
                <a:gd name="connsiteY48" fmla="*/ 1010773 h 1157790"/>
                <a:gd name="connsiteX49" fmla="*/ 1149383 w 1173263"/>
                <a:gd name="connsiteY49" fmla="*/ 970316 h 1157790"/>
                <a:gd name="connsiteX50" fmla="*/ 790544 w 1173263"/>
                <a:gd name="connsiteY50" fmla="*/ 970316 h 1157790"/>
                <a:gd name="connsiteX51" fmla="*/ 766808 w 1173263"/>
                <a:gd name="connsiteY51" fmla="*/ 94385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90544 w 1173263"/>
                <a:gd name="connsiteY46" fmla="*/ 1010773 h 1157790"/>
                <a:gd name="connsiteX47" fmla="*/ 1149383 w 1173263"/>
                <a:gd name="connsiteY47" fmla="*/ 1010773 h 1157790"/>
                <a:gd name="connsiteX48" fmla="*/ 1149383 w 1173263"/>
                <a:gd name="connsiteY48" fmla="*/ 970316 h 1157790"/>
                <a:gd name="connsiteX49" fmla="*/ 790544 w 1173263"/>
                <a:gd name="connsiteY49" fmla="*/ 970316 h 1157790"/>
                <a:gd name="connsiteX50" fmla="*/ 766808 w 1173263"/>
                <a:gd name="connsiteY50" fmla="*/ 94385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90544 w 1173263"/>
                <a:gd name="connsiteY46" fmla="*/ 1010773 h 1157790"/>
                <a:gd name="connsiteX47" fmla="*/ 1149383 w 1173263"/>
                <a:gd name="connsiteY47" fmla="*/ 1010773 h 1157790"/>
                <a:gd name="connsiteX48" fmla="*/ 1149383 w 1173263"/>
                <a:gd name="connsiteY48" fmla="*/ 970316 h 1157790"/>
                <a:gd name="connsiteX49" fmla="*/ 790544 w 1173263"/>
                <a:gd name="connsiteY49" fmla="*/ 970316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90544 w 1173263"/>
                <a:gd name="connsiteY46" fmla="*/ 1010773 h 1157790"/>
                <a:gd name="connsiteX47" fmla="*/ 1149383 w 1173263"/>
                <a:gd name="connsiteY47" fmla="*/ 101077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0" fmla="*/ 814070 w 1173119"/>
                <a:gd name="connsiteY0" fmla="*/ 1063401 h 1157790"/>
                <a:gd name="connsiteX1" fmla="*/ 1173119 w 1173119"/>
                <a:gd name="connsiteY1" fmla="*/ 943854 h 1157790"/>
                <a:gd name="connsiteX2" fmla="*/ 646551 w 1173119"/>
                <a:gd name="connsiteY2" fmla="*/ 1113123 h 1157790"/>
                <a:gd name="connsiteX3" fmla="*/ 706168 w 1173119"/>
                <a:gd name="connsiteY3" fmla="*/ 1058913 h 1157790"/>
                <a:gd name="connsiteX4" fmla="*/ 706066 w 1173119"/>
                <a:gd name="connsiteY4" fmla="*/ 1030304 h 1157790"/>
                <a:gd name="connsiteX5" fmla="*/ 677461 w 1173119"/>
                <a:gd name="connsiteY5" fmla="*/ 1030408 h 1157790"/>
                <a:gd name="connsiteX6" fmla="*/ 599125 w 1173119"/>
                <a:gd name="connsiteY6" fmla="*/ 1098887 h 1157790"/>
                <a:gd name="connsiteX7" fmla="*/ 599125 w 1173119"/>
                <a:gd name="connsiteY7" fmla="*/ 599125 h 1157790"/>
                <a:gd name="connsiteX8" fmla="*/ 684748 w 1173119"/>
                <a:gd name="connsiteY8" fmla="*/ 599125 h 1157790"/>
                <a:gd name="connsiteX9" fmla="*/ 704977 w 1173119"/>
                <a:gd name="connsiteY9" fmla="*/ 578896 h 1157790"/>
                <a:gd name="connsiteX10" fmla="*/ 684748 w 1173119"/>
                <a:gd name="connsiteY10" fmla="*/ 558668 h 1157790"/>
                <a:gd name="connsiteX11" fmla="*/ 599123 w 1173119"/>
                <a:gd name="connsiteY11" fmla="*/ 558668 h 1157790"/>
                <a:gd name="connsiteX12" fmla="*/ 599123 w 1173119"/>
                <a:gd name="connsiteY12" fmla="*/ 58848 h 1157790"/>
                <a:gd name="connsiteX13" fmla="*/ 823893 w 1173119"/>
                <a:gd name="connsiteY13" fmla="*/ 342315 h 1157790"/>
                <a:gd name="connsiteX14" fmla="*/ 850408 w 1173119"/>
                <a:gd name="connsiteY14" fmla="*/ 353056 h 1157790"/>
                <a:gd name="connsiteX15" fmla="*/ 861150 w 1173119"/>
                <a:gd name="connsiteY15" fmla="*/ 326541 h 1157790"/>
                <a:gd name="connsiteX16" fmla="*/ 646316 w 1173119"/>
                <a:gd name="connsiteY16" fmla="*/ 44587 h 1157790"/>
                <a:gd name="connsiteX17" fmla="*/ 1063188 w 1173119"/>
                <a:gd name="connsiteY17" fmla="*/ 343291 h 1157790"/>
                <a:gd name="connsiteX18" fmla="*/ 1090234 w 1173119"/>
                <a:gd name="connsiteY18" fmla="*/ 352611 h 1157790"/>
                <a:gd name="connsiteX19" fmla="*/ 1099557 w 1173119"/>
                <a:gd name="connsiteY19" fmla="*/ 325563 h 1157790"/>
                <a:gd name="connsiteX20" fmla="*/ 578894 w 1173119"/>
                <a:gd name="connsiteY20" fmla="*/ 0 h 1157790"/>
                <a:gd name="connsiteX21" fmla="*/ 0 w 1173119"/>
                <a:gd name="connsiteY21" fmla="*/ 578896 h 1157790"/>
                <a:gd name="connsiteX22" fmla="*/ 578826 w 1173119"/>
                <a:gd name="connsiteY22" fmla="*/ 1157790 h 1157790"/>
                <a:gd name="connsiteX23" fmla="*/ 831765 w 1173119"/>
                <a:gd name="connsiteY23" fmla="*/ 1099782 h 1157790"/>
                <a:gd name="connsiteX24" fmla="*/ 841108 w 1173119"/>
                <a:gd name="connsiteY24" fmla="*/ 1072744 h 1157790"/>
                <a:gd name="connsiteX25" fmla="*/ 814070 w 1173119"/>
                <a:gd name="connsiteY25" fmla="*/ 1063401 h 1157790"/>
                <a:gd name="connsiteX26" fmla="*/ 558665 w 1173119"/>
                <a:gd name="connsiteY26" fmla="*/ 1098890 h 1157790"/>
                <a:gd name="connsiteX27" fmla="*/ 431763 w 1173119"/>
                <a:gd name="connsiteY27" fmla="*/ 976486 h 1157790"/>
                <a:gd name="connsiteX28" fmla="*/ 286430 w 1173119"/>
                <a:gd name="connsiteY28" fmla="*/ 599123 h 1157790"/>
                <a:gd name="connsiteX29" fmla="*/ 558665 w 1173119"/>
                <a:gd name="connsiteY29" fmla="*/ 599123 h 1157790"/>
                <a:gd name="connsiteX30" fmla="*/ 558665 w 1173119"/>
                <a:gd name="connsiteY30" fmla="*/ 1098890 h 1157790"/>
                <a:gd name="connsiteX31" fmla="*/ 558665 w 1173119"/>
                <a:gd name="connsiteY31" fmla="*/ 40877 h 1157790"/>
                <a:gd name="connsiteX32" fmla="*/ 558665 w 1173119"/>
                <a:gd name="connsiteY32" fmla="*/ 558668 h 1157790"/>
                <a:gd name="connsiteX33" fmla="*/ 286413 w 1173119"/>
                <a:gd name="connsiteY33" fmla="*/ 558668 h 1157790"/>
                <a:gd name="connsiteX34" fmla="*/ 471755 w 1173119"/>
                <a:gd name="connsiteY34" fmla="*/ 136169 h 1157790"/>
                <a:gd name="connsiteX35" fmla="*/ 471184 w 1173119"/>
                <a:gd name="connsiteY35" fmla="*/ 107568 h 1157790"/>
                <a:gd name="connsiteX36" fmla="*/ 442580 w 1173119"/>
                <a:gd name="connsiteY36" fmla="*/ 108137 h 1157790"/>
                <a:gd name="connsiteX37" fmla="*/ 245928 w 1173119"/>
                <a:gd name="connsiteY37" fmla="*/ 558668 h 1157790"/>
                <a:gd name="connsiteX38" fmla="*/ 40877 w 1173119"/>
                <a:gd name="connsiteY38" fmla="*/ 558668 h 1157790"/>
                <a:gd name="connsiteX39" fmla="*/ 558665 w 1173119"/>
                <a:gd name="connsiteY39" fmla="*/ 40877 h 1157790"/>
                <a:gd name="connsiteX40" fmla="*/ 40877 w 1173119"/>
                <a:gd name="connsiteY40" fmla="*/ 599125 h 1157790"/>
                <a:gd name="connsiteX41" fmla="*/ 245955 w 1173119"/>
                <a:gd name="connsiteY41" fmla="*/ 599125 h 1157790"/>
                <a:gd name="connsiteX42" fmla="*/ 511211 w 1173119"/>
                <a:gd name="connsiteY42" fmla="*/ 1113093 h 1157790"/>
                <a:gd name="connsiteX43" fmla="*/ 40877 w 1173119"/>
                <a:gd name="connsiteY43" fmla="*/ 599125 h 1157790"/>
                <a:gd name="connsiteX0" fmla="*/ 814070 w 1101605"/>
                <a:gd name="connsiteY0" fmla="*/ 1063401 h 1157790"/>
                <a:gd name="connsiteX1" fmla="*/ 646551 w 1101605"/>
                <a:gd name="connsiteY1" fmla="*/ 1113123 h 1157790"/>
                <a:gd name="connsiteX2" fmla="*/ 706168 w 1101605"/>
                <a:gd name="connsiteY2" fmla="*/ 1058913 h 1157790"/>
                <a:gd name="connsiteX3" fmla="*/ 706066 w 1101605"/>
                <a:gd name="connsiteY3" fmla="*/ 1030304 h 1157790"/>
                <a:gd name="connsiteX4" fmla="*/ 677461 w 1101605"/>
                <a:gd name="connsiteY4" fmla="*/ 1030408 h 1157790"/>
                <a:gd name="connsiteX5" fmla="*/ 599125 w 1101605"/>
                <a:gd name="connsiteY5" fmla="*/ 1098887 h 1157790"/>
                <a:gd name="connsiteX6" fmla="*/ 599125 w 1101605"/>
                <a:gd name="connsiteY6" fmla="*/ 599125 h 1157790"/>
                <a:gd name="connsiteX7" fmla="*/ 684748 w 1101605"/>
                <a:gd name="connsiteY7" fmla="*/ 599125 h 1157790"/>
                <a:gd name="connsiteX8" fmla="*/ 704977 w 1101605"/>
                <a:gd name="connsiteY8" fmla="*/ 578896 h 1157790"/>
                <a:gd name="connsiteX9" fmla="*/ 684748 w 1101605"/>
                <a:gd name="connsiteY9" fmla="*/ 558668 h 1157790"/>
                <a:gd name="connsiteX10" fmla="*/ 599123 w 1101605"/>
                <a:gd name="connsiteY10" fmla="*/ 558668 h 1157790"/>
                <a:gd name="connsiteX11" fmla="*/ 599123 w 1101605"/>
                <a:gd name="connsiteY11" fmla="*/ 58848 h 1157790"/>
                <a:gd name="connsiteX12" fmla="*/ 823893 w 1101605"/>
                <a:gd name="connsiteY12" fmla="*/ 342315 h 1157790"/>
                <a:gd name="connsiteX13" fmla="*/ 850408 w 1101605"/>
                <a:gd name="connsiteY13" fmla="*/ 353056 h 1157790"/>
                <a:gd name="connsiteX14" fmla="*/ 861150 w 1101605"/>
                <a:gd name="connsiteY14" fmla="*/ 326541 h 1157790"/>
                <a:gd name="connsiteX15" fmla="*/ 646316 w 1101605"/>
                <a:gd name="connsiteY15" fmla="*/ 44587 h 1157790"/>
                <a:gd name="connsiteX16" fmla="*/ 1063188 w 1101605"/>
                <a:gd name="connsiteY16" fmla="*/ 343291 h 1157790"/>
                <a:gd name="connsiteX17" fmla="*/ 1090234 w 1101605"/>
                <a:gd name="connsiteY17" fmla="*/ 352611 h 1157790"/>
                <a:gd name="connsiteX18" fmla="*/ 1099557 w 1101605"/>
                <a:gd name="connsiteY18" fmla="*/ 325563 h 1157790"/>
                <a:gd name="connsiteX19" fmla="*/ 578894 w 1101605"/>
                <a:gd name="connsiteY19" fmla="*/ 0 h 1157790"/>
                <a:gd name="connsiteX20" fmla="*/ 0 w 1101605"/>
                <a:gd name="connsiteY20" fmla="*/ 578896 h 1157790"/>
                <a:gd name="connsiteX21" fmla="*/ 578826 w 1101605"/>
                <a:gd name="connsiteY21" fmla="*/ 1157790 h 1157790"/>
                <a:gd name="connsiteX22" fmla="*/ 831765 w 1101605"/>
                <a:gd name="connsiteY22" fmla="*/ 1099782 h 1157790"/>
                <a:gd name="connsiteX23" fmla="*/ 841108 w 1101605"/>
                <a:gd name="connsiteY23" fmla="*/ 1072744 h 1157790"/>
                <a:gd name="connsiteX24" fmla="*/ 814070 w 1101605"/>
                <a:gd name="connsiteY24" fmla="*/ 1063401 h 1157790"/>
                <a:gd name="connsiteX25" fmla="*/ 558665 w 1101605"/>
                <a:gd name="connsiteY25" fmla="*/ 1098890 h 1157790"/>
                <a:gd name="connsiteX26" fmla="*/ 431763 w 1101605"/>
                <a:gd name="connsiteY26" fmla="*/ 976486 h 1157790"/>
                <a:gd name="connsiteX27" fmla="*/ 286430 w 1101605"/>
                <a:gd name="connsiteY27" fmla="*/ 599123 h 1157790"/>
                <a:gd name="connsiteX28" fmla="*/ 558665 w 1101605"/>
                <a:gd name="connsiteY28" fmla="*/ 599123 h 1157790"/>
                <a:gd name="connsiteX29" fmla="*/ 558665 w 1101605"/>
                <a:gd name="connsiteY29" fmla="*/ 1098890 h 1157790"/>
                <a:gd name="connsiteX30" fmla="*/ 558665 w 1101605"/>
                <a:gd name="connsiteY30" fmla="*/ 40877 h 1157790"/>
                <a:gd name="connsiteX31" fmla="*/ 558665 w 1101605"/>
                <a:gd name="connsiteY31" fmla="*/ 558668 h 1157790"/>
                <a:gd name="connsiteX32" fmla="*/ 286413 w 1101605"/>
                <a:gd name="connsiteY32" fmla="*/ 558668 h 1157790"/>
                <a:gd name="connsiteX33" fmla="*/ 471755 w 1101605"/>
                <a:gd name="connsiteY33" fmla="*/ 136169 h 1157790"/>
                <a:gd name="connsiteX34" fmla="*/ 471184 w 1101605"/>
                <a:gd name="connsiteY34" fmla="*/ 107568 h 1157790"/>
                <a:gd name="connsiteX35" fmla="*/ 442580 w 1101605"/>
                <a:gd name="connsiteY35" fmla="*/ 108137 h 1157790"/>
                <a:gd name="connsiteX36" fmla="*/ 245928 w 1101605"/>
                <a:gd name="connsiteY36" fmla="*/ 558668 h 1157790"/>
                <a:gd name="connsiteX37" fmla="*/ 40877 w 1101605"/>
                <a:gd name="connsiteY37" fmla="*/ 558668 h 1157790"/>
                <a:gd name="connsiteX38" fmla="*/ 558665 w 1101605"/>
                <a:gd name="connsiteY38" fmla="*/ 40877 h 1157790"/>
                <a:gd name="connsiteX39" fmla="*/ 40877 w 1101605"/>
                <a:gd name="connsiteY39" fmla="*/ 599125 h 1157790"/>
                <a:gd name="connsiteX40" fmla="*/ 245955 w 1101605"/>
                <a:gd name="connsiteY40" fmla="*/ 599125 h 1157790"/>
                <a:gd name="connsiteX41" fmla="*/ 511211 w 1101605"/>
                <a:gd name="connsiteY41" fmla="*/ 1113093 h 1157790"/>
                <a:gd name="connsiteX42" fmla="*/ 40877 w 1101605"/>
                <a:gd name="connsiteY42" fmla="*/ 599125 h 115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101605" h="1157790">
                  <a:moveTo>
                    <a:pt x="814070" y="1063401"/>
                  </a:moveTo>
                  <a:lnTo>
                    <a:pt x="646551" y="1113123"/>
                  </a:lnTo>
                  <a:cubicBezTo>
                    <a:pt x="664115" y="1098750"/>
                    <a:pt x="684536" y="1080701"/>
                    <a:pt x="706168" y="1058913"/>
                  </a:cubicBezTo>
                  <a:cubicBezTo>
                    <a:pt x="714039" y="1050983"/>
                    <a:pt x="713994" y="1038176"/>
                    <a:pt x="706066" y="1030304"/>
                  </a:cubicBezTo>
                  <a:cubicBezTo>
                    <a:pt x="698137" y="1022435"/>
                    <a:pt x="685330" y="1022478"/>
                    <a:pt x="677461" y="1030408"/>
                  </a:cubicBezTo>
                  <a:cubicBezTo>
                    <a:pt x="647118" y="1060968"/>
                    <a:pt x="619162" y="1083847"/>
                    <a:pt x="599125" y="1098887"/>
                  </a:cubicBezTo>
                  <a:lnTo>
                    <a:pt x="599125" y="599125"/>
                  </a:lnTo>
                  <a:lnTo>
                    <a:pt x="684748" y="599125"/>
                  </a:lnTo>
                  <a:cubicBezTo>
                    <a:pt x="695919" y="599125"/>
                    <a:pt x="704977" y="590068"/>
                    <a:pt x="704977" y="578896"/>
                  </a:cubicBezTo>
                  <a:cubicBezTo>
                    <a:pt x="704977" y="567725"/>
                    <a:pt x="695919" y="558668"/>
                    <a:pt x="684748" y="558668"/>
                  </a:cubicBezTo>
                  <a:lnTo>
                    <a:pt x="599123" y="558668"/>
                  </a:lnTo>
                  <a:lnTo>
                    <a:pt x="599123" y="58848"/>
                  </a:lnTo>
                  <a:cubicBezTo>
                    <a:pt x="652220" y="98638"/>
                    <a:pt x="760886" y="193512"/>
                    <a:pt x="823893" y="342315"/>
                  </a:cubicBezTo>
                  <a:cubicBezTo>
                    <a:pt x="828258" y="352619"/>
                    <a:pt x="840142" y="357405"/>
                    <a:pt x="850408" y="353056"/>
                  </a:cubicBezTo>
                  <a:cubicBezTo>
                    <a:pt x="860694" y="348699"/>
                    <a:pt x="865506" y="336830"/>
                    <a:pt x="861150" y="326541"/>
                  </a:cubicBezTo>
                  <a:cubicBezTo>
                    <a:pt x="802833" y="188822"/>
                    <a:pt x="707240" y="94465"/>
                    <a:pt x="646316" y="44587"/>
                  </a:cubicBezTo>
                  <a:cubicBezTo>
                    <a:pt x="826129" y="66760"/>
                    <a:pt x="982122" y="176978"/>
                    <a:pt x="1063188" y="343291"/>
                  </a:cubicBezTo>
                  <a:cubicBezTo>
                    <a:pt x="1068084" y="353332"/>
                    <a:pt x="1080191" y="357504"/>
                    <a:pt x="1090234" y="352611"/>
                  </a:cubicBezTo>
                  <a:cubicBezTo>
                    <a:pt x="1100278" y="347716"/>
                    <a:pt x="1104450" y="335606"/>
                    <a:pt x="1099557" y="325563"/>
                  </a:cubicBezTo>
                  <a:cubicBezTo>
                    <a:pt x="1004267" y="130073"/>
                    <a:pt x="804775" y="0"/>
                    <a:pt x="578894" y="0"/>
                  </a:cubicBezTo>
                  <a:cubicBezTo>
                    <a:pt x="258940" y="0"/>
                    <a:pt x="0" y="258912"/>
                    <a:pt x="0" y="578896"/>
                  </a:cubicBezTo>
                  <a:cubicBezTo>
                    <a:pt x="0" y="898793"/>
                    <a:pt x="258843" y="1157755"/>
                    <a:pt x="578826" y="1157790"/>
                  </a:cubicBezTo>
                  <a:cubicBezTo>
                    <a:pt x="667468" y="1157790"/>
                    <a:pt x="752537" y="1138315"/>
                    <a:pt x="831765" y="1099782"/>
                  </a:cubicBezTo>
                  <a:cubicBezTo>
                    <a:pt x="841813" y="1094897"/>
                    <a:pt x="845996" y="1082790"/>
                    <a:pt x="841108" y="1072744"/>
                  </a:cubicBezTo>
                  <a:cubicBezTo>
                    <a:pt x="836223" y="1062698"/>
                    <a:pt x="824121" y="1058513"/>
                    <a:pt x="814070" y="1063401"/>
                  </a:cubicBezTo>
                  <a:close/>
                  <a:moveTo>
                    <a:pt x="558665" y="1098890"/>
                  </a:moveTo>
                  <a:cubicBezTo>
                    <a:pt x="528267" y="1076067"/>
                    <a:pt x="479589" y="1035146"/>
                    <a:pt x="431763" y="976486"/>
                  </a:cubicBezTo>
                  <a:cubicBezTo>
                    <a:pt x="339599" y="863440"/>
                    <a:pt x="290785" y="736574"/>
                    <a:pt x="286430" y="599123"/>
                  </a:cubicBezTo>
                  <a:lnTo>
                    <a:pt x="558665" y="599123"/>
                  </a:lnTo>
                  <a:lnTo>
                    <a:pt x="558665" y="1098890"/>
                  </a:lnTo>
                  <a:close/>
                  <a:moveTo>
                    <a:pt x="558665" y="40877"/>
                  </a:moveTo>
                  <a:lnTo>
                    <a:pt x="558665" y="558668"/>
                  </a:lnTo>
                  <a:lnTo>
                    <a:pt x="286413" y="558668"/>
                  </a:lnTo>
                  <a:cubicBezTo>
                    <a:pt x="292734" y="362950"/>
                    <a:pt x="389847" y="221405"/>
                    <a:pt x="471755" y="136169"/>
                  </a:cubicBezTo>
                  <a:cubicBezTo>
                    <a:pt x="479498" y="128113"/>
                    <a:pt x="479240" y="115308"/>
                    <a:pt x="471184" y="107568"/>
                  </a:cubicBezTo>
                  <a:cubicBezTo>
                    <a:pt x="463125" y="99826"/>
                    <a:pt x="450320" y="100081"/>
                    <a:pt x="442580" y="108137"/>
                  </a:cubicBezTo>
                  <a:cubicBezTo>
                    <a:pt x="355511" y="198744"/>
                    <a:pt x="252239" y="349513"/>
                    <a:pt x="245928" y="558668"/>
                  </a:cubicBezTo>
                  <a:lnTo>
                    <a:pt x="40877" y="558668"/>
                  </a:lnTo>
                  <a:cubicBezTo>
                    <a:pt x="51305" y="277828"/>
                    <a:pt x="277826" y="51307"/>
                    <a:pt x="558665" y="40877"/>
                  </a:cubicBezTo>
                  <a:close/>
                  <a:moveTo>
                    <a:pt x="40877" y="599125"/>
                  </a:moveTo>
                  <a:lnTo>
                    <a:pt x="245955" y="599125"/>
                  </a:lnTo>
                  <a:cubicBezTo>
                    <a:pt x="254021" y="866958"/>
                    <a:pt x="420582" y="1038977"/>
                    <a:pt x="511211" y="1113093"/>
                  </a:cubicBezTo>
                  <a:cubicBezTo>
                    <a:pt x="252702" y="1080524"/>
                    <a:pt x="50711" y="863961"/>
                    <a:pt x="40877" y="599125"/>
                  </a:cubicBezTo>
                  <a:close/>
                </a:path>
              </a:pathLst>
            </a:custGeom>
            <a:grpFill/>
            <a:ln w="2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C232B081-5EC3-4798-8ED5-1DAD7D6E87FF}"/>
              </a:ext>
            </a:extLst>
          </p:cNvPr>
          <p:cNvGrpSpPr/>
          <p:nvPr/>
        </p:nvGrpSpPr>
        <p:grpSpPr>
          <a:xfrm>
            <a:off x="5324024" y="5489415"/>
            <a:ext cx="457454" cy="503200"/>
            <a:chOff x="5021929" y="5101773"/>
            <a:chExt cx="513020" cy="589459"/>
          </a:xfrm>
          <a:solidFill>
            <a:schemeClr val="bg1"/>
          </a:solidFill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2D559803-63E4-43C2-97D7-77BAE40A6CF1}"/>
                </a:ext>
              </a:extLst>
            </p:cNvPr>
            <p:cNvGrpSpPr/>
            <p:nvPr/>
          </p:nvGrpSpPr>
          <p:grpSpPr>
            <a:xfrm>
              <a:off x="5132026" y="5246078"/>
              <a:ext cx="305447" cy="238092"/>
              <a:chOff x="5921161" y="5165728"/>
              <a:chExt cx="305447" cy="238092"/>
            </a:xfrm>
            <a:grpFill/>
          </p:grpSpPr>
          <p:sp>
            <p:nvSpPr>
              <p:cNvPr id="137" name="Freeform 172">
                <a:extLst>
                  <a:ext uri="{FF2B5EF4-FFF2-40B4-BE49-F238E27FC236}">
                    <a16:creationId xmlns:a16="http://schemas.microsoft.com/office/drawing/2014/main" id="{41252BEF-6F7C-43BA-A78E-FBF8C252ED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21161" y="5260047"/>
                <a:ext cx="305447" cy="101089"/>
              </a:xfrm>
              <a:custGeom>
                <a:avLst/>
                <a:gdLst>
                  <a:gd name="T0" fmla="*/ 683 w 1166"/>
                  <a:gd name="T1" fmla="*/ 1 h 386"/>
                  <a:gd name="T2" fmla="*/ 659 w 1166"/>
                  <a:gd name="T3" fmla="*/ 14 h 386"/>
                  <a:gd name="T4" fmla="*/ 583 w 1166"/>
                  <a:gd name="T5" fmla="*/ 49 h 386"/>
                  <a:gd name="T6" fmla="*/ 509 w 1166"/>
                  <a:gd name="T7" fmla="*/ 11 h 386"/>
                  <a:gd name="T8" fmla="*/ 489 w 1166"/>
                  <a:gd name="T9" fmla="*/ 1 h 386"/>
                  <a:gd name="T10" fmla="*/ 373 w 1166"/>
                  <a:gd name="T11" fmla="*/ 54 h 386"/>
                  <a:gd name="T12" fmla="*/ 311 w 1166"/>
                  <a:gd name="T13" fmla="*/ 36 h 386"/>
                  <a:gd name="T14" fmla="*/ 287 w 1166"/>
                  <a:gd name="T15" fmla="*/ 48 h 386"/>
                  <a:gd name="T16" fmla="*/ 223 w 1166"/>
                  <a:gd name="T17" fmla="*/ 77 h 386"/>
                  <a:gd name="T18" fmla="*/ 161 w 1166"/>
                  <a:gd name="T19" fmla="*/ 45 h 386"/>
                  <a:gd name="T20" fmla="*/ 141 w 1166"/>
                  <a:gd name="T21" fmla="*/ 35 h 386"/>
                  <a:gd name="T22" fmla="*/ 0 w 1166"/>
                  <a:gd name="T23" fmla="*/ 180 h 386"/>
                  <a:gd name="T24" fmla="*/ 0 w 1166"/>
                  <a:gd name="T25" fmla="*/ 301 h 386"/>
                  <a:gd name="T26" fmla="*/ 24 w 1166"/>
                  <a:gd name="T27" fmla="*/ 325 h 386"/>
                  <a:gd name="T28" fmla="*/ 331 w 1166"/>
                  <a:gd name="T29" fmla="*/ 325 h 386"/>
                  <a:gd name="T30" fmla="*/ 331 w 1166"/>
                  <a:gd name="T31" fmla="*/ 362 h 386"/>
                  <a:gd name="T32" fmla="*/ 355 w 1166"/>
                  <a:gd name="T33" fmla="*/ 386 h 386"/>
                  <a:gd name="T34" fmla="*/ 811 w 1166"/>
                  <a:gd name="T35" fmla="*/ 386 h 386"/>
                  <a:gd name="T36" fmla="*/ 835 w 1166"/>
                  <a:gd name="T37" fmla="*/ 362 h 386"/>
                  <a:gd name="T38" fmla="*/ 835 w 1166"/>
                  <a:gd name="T39" fmla="*/ 325 h 386"/>
                  <a:gd name="T40" fmla="*/ 1142 w 1166"/>
                  <a:gd name="T41" fmla="*/ 325 h 386"/>
                  <a:gd name="T42" fmla="*/ 1166 w 1166"/>
                  <a:gd name="T43" fmla="*/ 301 h 386"/>
                  <a:gd name="T44" fmla="*/ 1166 w 1166"/>
                  <a:gd name="T45" fmla="*/ 180 h 386"/>
                  <a:gd name="T46" fmla="*/ 1030 w 1166"/>
                  <a:gd name="T47" fmla="*/ 35 h 386"/>
                  <a:gd name="T48" fmla="*/ 1006 w 1166"/>
                  <a:gd name="T49" fmla="*/ 48 h 386"/>
                  <a:gd name="T50" fmla="*/ 942 w 1166"/>
                  <a:gd name="T51" fmla="*/ 77 h 386"/>
                  <a:gd name="T52" fmla="*/ 880 w 1166"/>
                  <a:gd name="T53" fmla="*/ 45 h 386"/>
                  <a:gd name="T54" fmla="*/ 860 w 1166"/>
                  <a:gd name="T55" fmla="*/ 35 h 386"/>
                  <a:gd name="T56" fmla="*/ 793 w 1166"/>
                  <a:gd name="T57" fmla="*/ 54 h 386"/>
                  <a:gd name="T58" fmla="*/ 683 w 1166"/>
                  <a:gd name="T59" fmla="*/ 1 h 386"/>
                  <a:gd name="T60" fmla="*/ 48 w 1166"/>
                  <a:gd name="T61" fmla="*/ 277 h 386"/>
                  <a:gd name="T62" fmla="*/ 48 w 1166"/>
                  <a:gd name="T63" fmla="*/ 180 h 386"/>
                  <a:gd name="T64" fmla="*/ 131 w 1166"/>
                  <a:gd name="T65" fmla="*/ 84 h 386"/>
                  <a:gd name="T66" fmla="*/ 225 w 1166"/>
                  <a:gd name="T67" fmla="*/ 125 h 386"/>
                  <a:gd name="T68" fmla="*/ 319 w 1166"/>
                  <a:gd name="T69" fmla="*/ 85 h 386"/>
                  <a:gd name="T70" fmla="*/ 347 w 1166"/>
                  <a:gd name="T71" fmla="*/ 94 h 386"/>
                  <a:gd name="T72" fmla="*/ 331 w 1166"/>
                  <a:gd name="T73" fmla="*/ 163 h 386"/>
                  <a:gd name="T74" fmla="*/ 331 w 1166"/>
                  <a:gd name="T75" fmla="*/ 277 h 386"/>
                  <a:gd name="T76" fmla="*/ 48 w 1166"/>
                  <a:gd name="T77" fmla="*/ 277 h 386"/>
                  <a:gd name="T78" fmla="*/ 787 w 1166"/>
                  <a:gd name="T79" fmla="*/ 339 h 386"/>
                  <a:gd name="T80" fmla="*/ 379 w 1166"/>
                  <a:gd name="T81" fmla="*/ 339 h 386"/>
                  <a:gd name="T82" fmla="*/ 379 w 1166"/>
                  <a:gd name="T83" fmla="*/ 163 h 386"/>
                  <a:gd name="T84" fmla="*/ 479 w 1166"/>
                  <a:gd name="T85" fmla="*/ 50 h 386"/>
                  <a:gd name="T86" fmla="*/ 585 w 1166"/>
                  <a:gd name="T87" fmla="*/ 97 h 386"/>
                  <a:gd name="T88" fmla="*/ 691 w 1166"/>
                  <a:gd name="T89" fmla="*/ 50 h 386"/>
                  <a:gd name="T90" fmla="*/ 787 w 1166"/>
                  <a:gd name="T91" fmla="*/ 163 h 386"/>
                  <a:gd name="T92" fmla="*/ 787 w 1166"/>
                  <a:gd name="T93" fmla="*/ 339 h 386"/>
                  <a:gd name="T94" fmla="*/ 850 w 1166"/>
                  <a:gd name="T95" fmla="*/ 84 h 386"/>
                  <a:gd name="T96" fmla="*/ 944 w 1166"/>
                  <a:gd name="T97" fmla="*/ 125 h 386"/>
                  <a:gd name="T98" fmla="*/ 1038 w 1166"/>
                  <a:gd name="T99" fmla="*/ 85 h 386"/>
                  <a:gd name="T100" fmla="*/ 1118 w 1166"/>
                  <a:gd name="T101" fmla="*/ 180 h 386"/>
                  <a:gd name="T102" fmla="*/ 1118 w 1166"/>
                  <a:gd name="T103" fmla="*/ 277 h 386"/>
                  <a:gd name="T104" fmla="*/ 835 w 1166"/>
                  <a:gd name="T105" fmla="*/ 277 h 386"/>
                  <a:gd name="T106" fmla="*/ 835 w 1166"/>
                  <a:gd name="T107" fmla="*/ 163 h 386"/>
                  <a:gd name="T108" fmla="*/ 819 w 1166"/>
                  <a:gd name="T109" fmla="*/ 94 h 386"/>
                  <a:gd name="T110" fmla="*/ 850 w 1166"/>
                  <a:gd name="T111" fmla="*/ 84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66" h="386">
                    <a:moveTo>
                      <a:pt x="683" y="1"/>
                    </a:moveTo>
                    <a:cubicBezTo>
                      <a:pt x="670" y="0"/>
                      <a:pt x="664" y="8"/>
                      <a:pt x="659" y="14"/>
                    </a:cubicBezTo>
                    <a:cubicBezTo>
                      <a:pt x="640" y="37"/>
                      <a:pt x="612" y="50"/>
                      <a:pt x="583" y="49"/>
                    </a:cubicBezTo>
                    <a:cubicBezTo>
                      <a:pt x="554" y="48"/>
                      <a:pt x="526" y="34"/>
                      <a:pt x="509" y="11"/>
                    </a:cubicBezTo>
                    <a:cubicBezTo>
                      <a:pt x="504" y="4"/>
                      <a:pt x="497" y="1"/>
                      <a:pt x="489" y="1"/>
                    </a:cubicBezTo>
                    <a:cubicBezTo>
                      <a:pt x="445" y="2"/>
                      <a:pt x="403" y="21"/>
                      <a:pt x="373" y="54"/>
                    </a:cubicBezTo>
                    <a:cubicBezTo>
                      <a:pt x="354" y="43"/>
                      <a:pt x="333" y="37"/>
                      <a:pt x="311" y="36"/>
                    </a:cubicBezTo>
                    <a:cubicBezTo>
                      <a:pt x="298" y="35"/>
                      <a:pt x="292" y="43"/>
                      <a:pt x="287" y="48"/>
                    </a:cubicBezTo>
                    <a:cubicBezTo>
                      <a:pt x="272" y="67"/>
                      <a:pt x="248" y="78"/>
                      <a:pt x="223" y="77"/>
                    </a:cubicBezTo>
                    <a:cubicBezTo>
                      <a:pt x="199" y="77"/>
                      <a:pt x="176" y="65"/>
                      <a:pt x="161" y="45"/>
                    </a:cubicBezTo>
                    <a:cubicBezTo>
                      <a:pt x="156" y="39"/>
                      <a:pt x="149" y="35"/>
                      <a:pt x="141" y="35"/>
                    </a:cubicBezTo>
                    <a:cubicBezTo>
                      <a:pt x="63" y="38"/>
                      <a:pt x="0" y="102"/>
                      <a:pt x="0" y="180"/>
                    </a:cubicBezTo>
                    <a:cubicBezTo>
                      <a:pt x="0" y="301"/>
                      <a:pt x="0" y="301"/>
                      <a:pt x="0" y="301"/>
                    </a:cubicBezTo>
                    <a:cubicBezTo>
                      <a:pt x="0" y="314"/>
                      <a:pt x="10" y="325"/>
                      <a:pt x="24" y="325"/>
                    </a:cubicBezTo>
                    <a:cubicBezTo>
                      <a:pt x="331" y="325"/>
                      <a:pt x="331" y="325"/>
                      <a:pt x="331" y="325"/>
                    </a:cubicBezTo>
                    <a:cubicBezTo>
                      <a:pt x="331" y="362"/>
                      <a:pt x="331" y="362"/>
                      <a:pt x="331" y="362"/>
                    </a:cubicBezTo>
                    <a:cubicBezTo>
                      <a:pt x="331" y="376"/>
                      <a:pt x="342" y="386"/>
                      <a:pt x="355" y="386"/>
                    </a:cubicBezTo>
                    <a:cubicBezTo>
                      <a:pt x="811" y="386"/>
                      <a:pt x="811" y="386"/>
                      <a:pt x="811" y="386"/>
                    </a:cubicBezTo>
                    <a:cubicBezTo>
                      <a:pt x="824" y="386"/>
                      <a:pt x="835" y="376"/>
                      <a:pt x="835" y="362"/>
                    </a:cubicBezTo>
                    <a:cubicBezTo>
                      <a:pt x="835" y="325"/>
                      <a:pt x="835" y="325"/>
                      <a:pt x="835" y="325"/>
                    </a:cubicBezTo>
                    <a:cubicBezTo>
                      <a:pt x="1142" y="325"/>
                      <a:pt x="1142" y="325"/>
                      <a:pt x="1142" y="325"/>
                    </a:cubicBezTo>
                    <a:cubicBezTo>
                      <a:pt x="1155" y="325"/>
                      <a:pt x="1166" y="314"/>
                      <a:pt x="1166" y="301"/>
                    </a:cubicBezTo>
                    <a:cubicBezTo>
                      <a:pt x="1166" y="180"/>
                      <a:pt x="1166" y="180"/>
                      <a:pt x="1166" y="180"/>
                    </a:cubicBezTo>
                    <a:cubicBezTo>
                      <a:pt x="1166" y="104"/>
                      <a:pt x="1106" y="40"/>
                      <a:pt x="1030" y="35"/>
                    </a:cubicBezTo>
                    <a:cubicBezTo>
                      <a:pt x="1017" y="35"/>
                      <a:pt x="1011" y="43"/>
                      <a:pt x="1006" y="48"/>
                    </a:cubicBezTo>
                    <a:cubicBezTo>
                      <a:pt x="991" y="67"/>
                      <a:pt x="967" y="78"/>
                      <a:pt x="942" y="77"/>
                    </a:cubicBezTo>
                    <a:cubicBezTo>
                      <a:pt x="918" y="77"/>
                      <a:pt x="894" y="65"/>
                      <a:pt x="880" y="45"/>
                    </a:cubicBezTo>
                    <a:cubicBezTo>
                      <a:pt x="875" y="39"/>
                      <a:pt x="868" y="35"/>
                      <a:pt x="860" y="35"/>
                    </a:cubicBezTo>
                    <a:cubicBezTo>
                      <a:pt x="836" y="36"/>
                      <a:pt x="813" y="42"/>
                      <a:pt x="793" y="54"/>
                    </a:cubicBezTo>
                    <a:cubicBezTo>
                      <a:pt x="764" y="23"/>
                      <a:pt x="725" y="4"/>
                      <a:pt x="683" y="1"/>
                    </a:cubicBezTo>
                    <a:close/>
                    <a:moveTo>
                      <a:pt x="48" y="277"/>
                    </a:moveTo>
                    <a:cubicBezTo>
                      <a:pt x="48" y="180"/>
                      <a:pt x="48" y="180"/>
                      <a:pt x="48" y="180"/>
                    </a:cubicBezTo>
                    <a:cubicBezTo>
                      <a:pt x="48" y="132"/>
                      <a:pt x="83" y="91"/>
                      <a:pt x="131" y="84"/>
                    </a:cubicBezTo>
                    <a:cubicBezTo>
                      <a:pt x="155" y="110"/>
                      <a:pt x="189" y="125"/>
                      <a:pt x="225" y="125"/>
                    </a:cubicBezTo>
                    <a:cubicBezTo>
                      <a:pt x="261" y="125"/>
                      <a:pt x="295" y="111"/>
                      <a:pt x="319" y="85"/>
                    </a:cubicBezTo>
                    <a:cubicBezTo>
                      <a:pt x="329" y="86"/>
                      <a:pt x="338" y="90"/>
                      <a:pt x="347" y="94"/>
                    </a:cubicBezTo>
                    <a:cubicBezTo>
                      <a:pt x="336" y="116"/>
                      <a:pt x="331" y="139"/>
                      <a:pt x="331" y="163"/>
                    </a:cubicBezTo>
                    <a:cubicBezTo>
                      <a:pt x="331" y="277"/>
                      <a:pt x="331" y="277"/>
                      <a:pt x="331" y="277"/>
                    </a:cubicBezTo>
                    <a:lnTo>
                      <a:pt x="48" y="277"/>
                    </a:lnTo>
                    <a:close/>
                    <a:moveTo>
                      <a:pt x="787" y="339"/>
                    </a:moveTo>
                    <a:cubicBezTo>
                      <a:pt x="379" y="339"/>
                      <a:pt x="379" y="339"/>
                      <a:pt x="379" y="339"/>
                    </a:cubicBezTo>
                    <a:cubicBezTo>
                      <a:pt x="379" y="163"/>
                      <a:pt x="379" y="163"/>
                      <a:pt x="379" y="163"/>
                    </a:cubicBezTo>
                    <a:cubicBezTo>
                      <a:pt x="379" y="105"/>
                      <a:pt x="422" y="57"/>
                      <a:pt x="479" y="50"/>
                    </a:cubicBezTo>
                    <a:cubicBezTo>
                      <a:pt x="506" y="80"/>
                      <a:pt x="544" y="97"/>
                      <a:pt x="585" y="97"/>
                    </a:cubicBezTo>
                    <a:cubicBezTo>
                      <a:pt x="625" y="97"/>
                      <a:pt x="664" y="80"/>
                      <a:pt x="691" y="50"/>
                    </a:cubicBezTo>
                    <a:cubicBezTo>
                      <a:pt x="746" y="59"/>
                      <a:pt x="787" y="107"/>
                      <a:pt x="787" y="163"/>
                    </a:cubicBezTo>
                    <a:lnTo>
                      <a:pt x="787" y="339"/>
                    </a:lnTo>
                    <a:close/>
                    <a:moveTo>
                      <a:pt x="850" y="84"/>
                    </a:moveTo>
                    <a:cubicBezTo>
                      <a:pt x="874" y="110"/>
                      <a:pt x="908" y="125"/>
                      <a:pt x="944" y="125"/>
                    </a:cubicBezTo>
                    <a:cubicBezTo>
                      <a:pt x="979" y="125"/>
                      <a:pt x="1014" y="111"/>
                      <a:pt x="1038" y="85"/>
                    </a:cubicBezTo>
                    <a:cubicBezTo>
                      <a:pt x="1084" y="93"/>
                      <a:pt x="1118" y="133"/>
                      <a:pt x="1118" y="180"/>
                    </a:cubicBezTo>
                    <a:cubicBezTo>
                      <a:pt x="1118" y="277"/>
                      <a:pt x="1118" y="277"/>
                      <a:pt x="1118" y="277"/>
                    </a:cubicBezTo>
                    <a:cubicBezTo>
                      <a:pt x="835" y="277"/>
                      <a:pt x="835" y="277"/>
                      <a:pt x="835" y="277"/>
                    </a:cubicBezTo>
                    <a:cubicBezTo>
                      <a:pt x="835" y="163"/>
                      <a:pt x="835" y="163"/>
                      <a:pt x="835" y="163"/>
                    </a:cubicBezTo>
                    <a:cubicBezTo>
                      <a:pt x="835" y="139"/>
                      <a:pt x="830" y="115"/>
                      <a:pt x="819" y="94"/>
                    </a:cubicBezTo>
                    <a:cubicBezTo>
                      <a:pt x="829" y="89"/>
                      <a:pt x="839" y="86"/>
                      <a:pt x="850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79E150F3-A284-407F-A7F9-550FA274C537}"/>
                  </a:ext>
                </a:extLst>
              </p:cNvPr>
              <p:cNvGrpSpPr/>
              <p:nvPr/>
            </p:nvGrpSpPr>
            <p:grpSpPr>
              <a:xfrm>
                <a:off x="5945258" y="5165728"/>
                <a:ext cx="257254" cy="238092"/>
                <a:chOff x="5945258" y="5165728"/>
                <a:chExt cx="257254" cy="238092"/>
              </a:xfrm>
              <a:grpFill/>
            </p:grpSpPr>
            <p:sp>
              <p:nvSpPr>
                <p:cNvPr id="139" name="Freeform 171">
                  <a:extLst>
                    <a:ext uri="{FF2B5EF4-FFF2-40B4-BE49-F238E27FC236}">
                      <a16:creationId xmlns:a16="http://schemas.microsoft.com/office/drawing/2014/main" id="{DBF3352F-4194-4812-B9B0-B1AD32C0BA2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035331" y="5165728"/>
                  <a:ext cx="77108" cy="96958"/>
                </a:xfrm>
                <a:custGeom>
                  <a:avLst/>
                  <a:gdLst>
                    <a:gd name="T0" fmla="*/ 0 w 294"/>
                    <a:gd name="T1" fmla="*/ 154 h 370"/>
                    <a:gd name="T2" fmla="*/ 0 w 294"/>
                    <a:gd name="T3" fmla="*/ 216 h 370"/>
                    <a:gd name="T4" fmla="*/ 73 w 294"/>
                    <a:gd name="T5" fmla="*/ 344 h 370"/>
                    <a:gd name="T6" fmla="*/ 221 w 294"/>
                    <a:gd name="T7" fmla="*/ 344 h 370"/>
                    <a:gd name="T8" fmla="*/ 294 w 294"/>
                    <a:gd name="T9" fmla="*/ 216 h 370"/>
                    <a:gd name="T10" fmla="*/ 294 w 294"/>
                    <a:gd name="T11" fmla="*/ 154 h 370"/>
                    <a:gd name="T12" fmla="*/ 221 w 294"/>
                    <a:gd name="T13" fmla="*/ 27 h 370"/>
                    <a:gd name="T14" fmla="*/ 73 w 294"/>
                    <a:gd name="T15" fmla="*/ 27 h 370"/>
                    <a:gd name="T16" fmla="*/ 0 w 294"/>
                    <a:gd name="T17" fmla="*/ 154 h 370"/>
                    <a:gd name="T18" fmla="*/ 48 w 294"/>
                    <a:gd name="T19" fmla="*/ 154 h 370"/>
                    <a:gd name="T20" fmla="*/ 97 w 294"/>
                    <a:gd name="T21" fmla="*/ 68 h 370"/>
                    <a:gd name="T22" fmla="*/ 197 w 294"/>
                    <a:gd name="T23" fmla="*/ 68 h 370"/>
                    <a:gd name="T24" fmla="*/ 246 w 294"/>
                    <a:gd name="T25" fmla="*/ 154 h 370"/>
                    <a:gd name="T26" fmla="*/ 246 w 294"/>
                    <a:gd name="T27" fmla="*/ 216 h 370"/>
                    <a:gd name="T28" fmla="*/ 197 w 294"/>
                    <a:gd name="T29" fmla="*/ 302 h 370"/>
                    <a:gd name="T30" fmla="*/ 97 w 294"/>
                    <a:gd name="T31" fmla="*/ 302 h 370"/>
                    <a:gd name="T32" fmla="*/ 48 w 294"/>
                    <a:gd name="T33" fmla="*/ 216 h 370"/>
                    <a:gd name="T34" fmla="*/ 48 w 294"/>
                    <a:gd name="T35" fmla="*/ 154 h 3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94" h="370">
                      <a:moveTo>
                        <a:pt x="0" y="154"/>
                      </a:move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0" y="268"/>
                        <a:pt x="28" y="317"/>
                        <a:pt x="73" y="344"/>
                      </a:cubicBezTo>
                      <a:cubicBezTo>
                        <a:pt x="119" y="370"/>
                        <a:pt x="175" y="370"/>
                        <a:pt x="221" y="344"/>
                      </a:cubicBezTo>
                      <a:cubicBezTo>
                        <a:pt x="266" y="317"/>
                        <a:pt x="294" y="268"/>
                        <a:pt x="294" y="216"/>
                      </a:cubicBezTo>
                      <a:cubicBezTo>
                        <a:pt x="294" y="154"/>
                        <a:pt x="294" y="154"/>
                        <a:pt x="294" y="154"/>
                      </a:cubicBezTo>
                      <a:cubicBezTo>
                        <a:pt x="294" y="102"/>
                        <a:pt x="266" y="53"/>
                        <a:pt x="221" y="27"/>
                      </a:cubicBezTo>
                      <a:cubicBezTo>
                        <a:pt x="175" y="0"/>
                        <a:pt x="119" y="0"/>
                        <a:pt x="73" y="27"/>
                      </a:cubicBezTo>
                      <a:cubicBezTo>
                        <a:pt x="28" y="53"/>
                        <a:pt x="0" y="102"/>
                        <a:pt x="0" y="154"/>
                      </a:cubicBezTo>
                      <a:close/>
                      <a:moveTo>
                        <a:pt x="48" y="154"/>
                      </a:moveTo>
                      <a:cubicBezTo>
                        <a:pt x="48" y="119"/>
                        <a:pt x="67" y="86"/>
                        <a:pt x="97" y="68"/>
                      </a:cubicBezTo>
                      <a:cubicBezTo>
                        <a:pt x="128" y="51"/>
                        <a:pt x="166" y="51"/>
                        <a:pt x="197" y="68"/>
                      </a:cubicBezTo>
                      <a:cubicBezTo>
                        <a:pt x="227" y="86"/>
                        <a:pt x="246" y="119"/>
                        <a:pt x="246" y="154"/>
                      </a:cubicBezTo>
                      <a:cubicBezTo>
                        <a:pt x="246" y="216"/>
                        <a:pt x="246" y="216"/>
                        <a:pt x="246" y="216"/>
                      </a:cubicBezTo>
                      <a:cubicBezTo>
                        <a:pt x="246" y="251"/>
                        <a:pt x="227" y="284"/>
                        <a:pt x="197" y="302"/>
                      </a:cubicBezTo>
                      <a:cubicBezTo>
                        <a:pt x="166" y="320"/>
                        <a:pt x="128" y="320"/>
                        <a:pt x="97" y="302"/>
                      </a:cubicBezTo>
                      <a:cubicBezTo>
                        <a:pt x="67" y="284"/>
                        <a:pt x="48" y="251"/>
                        <a:pt x="48" y="216"/>
                      </a:cubicBezTo>
                      <a:lnTo>
                        <a:pt x="48" y="1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Freeform 173">
                  <a:extLst>
                    <a:ext uri="{FF2B5EF4-FFF2-40B4-BE49-F238E27FC236}">
                      <a16:creationId xmlns:a16="http://schemas.microsoft.com/office/drawing/2014/main" id="{B7803E92-4DC0-43AF-A391-F416E684220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33666" y="5188332"/>
                  <a:ext cx="68846" cy="82959"/>
                </a:xfrm>
                <a:custGeom>
                  <a:avLst/>
                  <a:gdLst>
                    <a:gd name="T0" fmla="*/ 131 w 263"/>
                    <a:gd name="T1" fmla="*/ 317 h 317"/>
                    <a:gd name="T2" fmla="*/ 263 w 263"/>
                    <a:gd name="T3" fmla="*/ 185 h 317"/>
                    <a:gd name="T4" fmla="*/ 263 w 263"/>
                    <a:gd name="T5" fmla="*/ 132 h 317"/>
                    <a:gd name="T6" fmla="*/ 131 w 263"/>
                    <a:gd name="T7" fmla="*/ 0 h 317"/>
                    <a:gd name="T8" fmla="*/ 0 w 263"/>
                    <a:gd name="T9" fmla="*/ 132 h 317"/>
                    <a:gd name="T10" fmla="*/ 0 w 263"/>
                    <a:gd name="T11" fmla="*/ 185 h 317"/>
                    <a:gd name="T12" fmla="*/ 131 w 263"/>
                    <a:gd name="T13" fmla="*/ 317 h 317"/>
                    <a:gd name="T14" fmla="*/ 48 w 263"/>
                    <a:gd name="T15" fmla="*/ 132 h 317"/>
                    <a:gd name="T16" fmla="*/ 131 w 263"/>
                    <a:gd name="T17" fmla="*/ 48 h 317"/>
                    <a:gd name="T18" fmla="*/ 215 w 263"/>
                    <a:gd name="T19" fmla="*/ 132 h 317"/>
                    <a:gd name="T20" fmla="*/ 215 w 263"/>
                    <a:gd name="T21" fmla="*/ 185 h 317"/>
                    <a:gd name="T22" fmla="*/ 131 w 263"/>
                    <a:gd name="T23" fmla="*/ 269 h 317"/>
                    <a:gd name="T24" fmla="*/ 48 w 263"/>
                    <a:gd name="T25" fmla="*/ 185 h 317"/>
                    <a:gd name="T26" fmla="*/ 48 w 263"/>
                    <a:gd name="T27" fmla="*/ 132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63" h="317">
                      <a:moveTo>
                        <a:pt x="131" y="317"/>
                      </a:moveTo>
                      <a:cubicBezTo>
                        <a:pt x="204" y="317"/>
                        <a:pt x="263" y="258"/>
                        <a:pt x="263" y="185"/>
                      </a:cubicBezTo>
                      <a:cubicBezTo>
                        <a:pt x="263" y="132"/>
                        <a:pt x="263" y="132"/>
                        <a:pt x="263" y="132"/>
                      </a:cubicBezTo>
                      <a:cubicBezTo>
                        <a:pt x="263" y="59"/>
                        <a:pt x="204" y="0"/>
                        <a:pt x="131" y="0"/>
                      </a:cubicBezTo>
                      <a:cubicBezTo>
                        <a:pt x="59" y="0"/>
                        <a:pt x="0" y="59"/>
                        <a:pt x="0" y="132"/>
                      </a:cubicBezTo>
                      <a:cubicBezTo>
                        <a:pt x="0" y="185"/>
                        <a:pt x="0" y="185"/>
                        <a:pt x="0" y="185"/>
                      </a:cubicBezTo>
                      <a:cubicBezTo>
                        <a:pt x="0" y="258"/>
                        <a:pt x="59" y="317"/>
                        <a:pt x="131" y="317"/>
                      </a:cubicBezTo>
                      <a:close/>
                      <a:moveTo>
                        <a:pt x="48" y="132"/>
                      </a:moveTo>
                      <a:cubicBezTo>
                        <a:pt x="48" y="86"/>
                        <a:pt x="85" y="48"/>
                        <a:pt x="131" y="48"/>
                      </a:cubicBezTo>
                      <a:cubicBezTo>
                        <a:pt x="177" y="48"/>
                        <a:pt x="215" y="86"/>
                        <a:pt x="215" y="132"/>
                      </a:cubicBezTo>
                      <a:cubicBezTo>
                        <a:pt x="215" y="185"/>
                        <a:pt x="215" y="185"/>
                        <a:pt x="215" y="185"/>
                      </a:cubicBezTo>
                      <a:cubicBezTo>
                        <a:pt x="215" y="232"/>
                        <a:pt x="177" y="269"/>
                        <a:pt x="131" y="269"/>
                      </a:cubicBezTo>
                      <a:cubicBezTo>
                        <a:pt x="85" y="269"/>
                        <a:pt x="48" y="232"/>
                        <a:pt x="48" y="185"/>
                      </a:cubicBezTo>
                      <a:lnTo>
                        <a:pt x="48" y="1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 174">
                  <a:extLst>
                    <a:ext uri="{FF2B5EF4-FFF2-40B4-BE49-F238E27FC236}">
                      <a16:creationId xmlns:a16="http://schemas.microsoft.com/office/drawing/2014/main" id="{30A90FF6-D8AD-463F-8CF8-362F5E58170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945258" y="5188332"/>
                  <a:ext cx="68961" cy="82959"/>
                </a:xfrm>
                <a:custGeom>
                  <a:avLst/>
                  <a:gdLst>
                    <a:gd name="T0" fmla="*/ 131 w 263"/>
                    <a:gd name="T1" fmla="*/ 317 h 317"/>
                    <a:gd name="T2" fmla="*/ 263 w 263"/>
                    <a:gd name="T3" fmla="*/ 185 h 317"/>
                    <a:gd name="T4" fmla="*/ 263 w 263"/>
                    <a:gd name="T5" fmla="*/ 132 h 317"/>
                    <a:gd name="T6" fmla="*/ 131 w 263"/>
                    <a:gd name="T7" fmla="*/ 0 h 317"/>
                    <a:gd name="T8" fmla="*/ 0 w 263"/>
                    <a:gd name="T9" fmla="*/ 132 h 317"/>
                    <a:gd name="T10" fmla="*/ 0 w 263"/>
                    <a:gd name="T11" fmla="*/ 185 h 317"/>
                    <a:gd name="T12" fmla="*/ 131 w 263"/>
                    <a:gd name="T13" fmla="*/ 317 h 317"/>
                    <a:gd name="T14" fmla="*/ 48 w 263"/>
                    <a:gd name="T15" fmla="*/ 132 h 317"/>
                    <a:gd name="T16" fmla="*/ 131 w 263"/>
                    <a:gd name="T17" fmla="*/ 48 h 317"/>
                    <a:gd name="T18" fmla="*/ 215 w 263"/>
                    <a:gd name="T19" fmla="*/ 132 h 317"/>
                    <a:gd name="T20" fmla="*/ 215 w 263"/>
                    <a:gd name="T21" fmla="*/ 185 h 317"/>
                    <a:gd name="T22" fmla="*/ 131 w 263"/>
                    <a:gd name="T23" fmla="*/ 269 h 317"/>
                    <a:gd name="T24" fmla="*/ 48 w 263"/>
                    <a:gd name="T25" fmla="*/ 185 h 317"/>
                    <a:gd name="T26" fmla="*/ 48 w 263"/>
                    <a:gd name="T27" fmla="*/ 132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63" h="317">
                      <a:moveTo>
                        <a:pt x="131" y="317"/>
                      </a:moveTo>
                      <a:cubicBezTo>
                        <a:pt x="204" y="317"/>
                        <a:pt x="263" y="258"/>
                        <a:pt x="263" y="185"/>
                      </a:cubicBezTo>
                      <a:cubicBezTo>
                        <a:pt x="263" y="132"/>
                        <a:pt x="263" y="132"/>
                        <a:pt x="263" y="132"/>
                      </a:cubicBezTo>
                      <a:cubicBezTo>
                        <a:pt x="263" y="59"/>
                        <a:pt x="204" y="0"/>
                        <a:pt x="131" y="0"/>
                      </a:cubicBezTo>
                      <a:cubicBezTo>
                        <a:pt x="59" y="0"/>
                        <a:pt x="0" y="59"/>
                        <a:pt x="0" y="132"/>
                      </a:cubicBezTo>
                      <a:cubicBezTo>
                        <a:pt x="0" y="185"/>
                        <a:pt x="0" y="185"/>
                        <a:pt x="0" y="185"/>
                      </a:cubicBezTo>
                      <a:cubicBezTo>
                        <a:pt x="0" y="258"/>
                        <a:pt x="59" y="317"/>
                        <a:pt x="131" y="317"/>
                      </a:cubicBezTo>
                      <a:close/>
                      <a:moveTo>
                        <a:pt x="48" y="132"/>
                      </a:moveTo>
                      <a:cubicBezTo>
                        <a:pt x="48" y="86"/>
                        <a:pt x="85" y="48"/>
                        <a:pt x="131" y="48"/>
                      </a:cubicBezTo>
                      <a:cubicBezTo>
                        <a:pt x="177" y="48"/>
                        <a:pt x="215" y="86"/>
                        <a:pt x="215" y="132"/>
                      </a:cubicBezTo>
                      <a:cubicBezTo>
                        <a:pt x="215" y="185"/>
                        <a:pt x="215" y="185"/>
                        <a:pt x="215" y="185"/>
                      </a:cubicBezTo>
                      <a:cubicBezTo>
                        <a:pt x="215" y="232"/>
                        <a:pt x="177" y="269"/>
                        <a:pt x="131" y="269"/>
                      </a:cubicBezTo>
                      <a:cubicBezTo>
                        <a:pt x="85" y="269"/>
                        <a:pt x="48" y="232"/>
                        <a:pt x="48" y="185"/>
                      </a:cubicBezTo>
                      <a:lnTo>
                        <a:pt x="48" y="1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 177">
                  <a:extLst>
                    <a:ext uri="{FF2B5EF4-FFF2-40B4-BE49-F238E27FC236}">
                      <a16:creationId xmlns:a16="http://schemas.microsoft.com/office/drawing/2014/main" id="{FA11157E-CF3A-4E9E-9ED7-B285DB89FB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7574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0" y="97"/>
                        <a:pt x="24" y="97"/>
                      </a:cubicBezTo>
                      <a:cubicBezTo>
                        <a:pt x="37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7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Freeform 178">
                  <a:extLst>
                    <a:ext uri="{FF2B5EF4-FFF2-40B4-BE49-F238E27FC236}">
                      <a16:creationId xmlns:a16="http://schemas.microsoft.com/office/drawing/2014/main" id="{CA017A41-460C-44AD-92D3-9157CC4C26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08997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1" y="97"/>
                        <a:pt x="24" y="97"/>
                      </a:cubicBezTo>
                      <a:cubicBezTo>
                        <a:pt x="38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8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 179">
                  <a:extLst>
                    <a:ext uri="{FF2B5EF4-FFF2-40B4-BE49-F238E27FC236}">
                      <a16:creationId xmlns:a16="http://schemas.microsoft.com/office/drawing/2014/main" id="{76B92A29-25E2-4164-B9D1-180F514751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50648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1" y="97"/>
                        <a:pt x="24" y="97"/>
                      </a:cubicBezTo>
                      <a:cubicBezTo>
                        <a:pt x="37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7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Freeform 180">
                  <a:extLst>
                    <a:ext uri="{FF2B5EF4-FFF2-40B4-BE49-F238E27FC236}">
                      <a16:creationId xmlns:a16="http://schemas.microsoft.com/office/drawing/2014/main" id="{2EB53B0B-6562-43B9-89E3-1E98625BA9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5922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1" y="97"/>
                        <a:pt x="24" y="97"/>
                      </a:cubicBezTo>
                      <a:cubicBezTo>
                        <a:pt x="37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7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 181">
                  <a:extLst>
                    <a:ext uri="{FF2B5EF4-FFF2-40B4-BE49-F238E27FC236}">
                      <a16:creationId xmlns:a16="http://schemas.microsoft.com/office/drawing/2014/main" id="{68B0E434-3227-40CD-A8BB-A8F5848521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84270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1" y="97"/>
                        <a:pt x="24" y="97"/>
                      </a:cubicBezTo>
                      <a:cubicBezTo>
                        <a:pt x="38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8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869F6175-3A2F-4610-9AE5-12FDF5202744}"/>
                </a:ext>
              </a:extLst>
            </p:cNvPr>
            <p:cNvGrpSpPr/>
            <p:nvPr/>
          </p:nvGrpSpPr>
          <p:grpSpPr>
            <a:xfrm>
              <a:off x="5021929" y="5101773"/>
              <a:ext cx="513020" cy="589459"/>
              <a:chOff x="4962362" y="5023055"/>
              <a:chExt cx="620754" cy="713246"/>
            </a:xfrm>
            <a:grpFill/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95F8D3F0-D396-4928-A709-978BB1354150}"/>
                  </a:ext>
                </a:extLst>
              </p:cNvPr>
              <p:cNvSpPr/>
              <p:nvPr/>
            </p:nvSpPr>
            <p:spPr>
              <a:xfrm>
                <a:off x="4962362" y="5023055"/>
                <a:ext cx="620754" cy="713246"/>
              </a:xfrm>
              <a:custGeom>
                <a:avLst/>
                <a:gdLst>
                  <a:gd name="connsiteX0" fmla="*/ 376751 w 380115"/>
                  <a:gd name="connsiteY0" fmla="*/ 89227 h 436753"/>
                  <a:gd name="connsiteX1" fmla="*/ 360498 w 380115"/>
                  <a:gd name="connsiteY1" fmla="*/ 68390 h 436753"/>
                  <a:gd name="connsiteX2" fmla="*/ 200308 w 380115"/>
                  <a:gd name="connsiteY2" fmla="*/ 2052 h 436753"/>
                  <a:gd name="connsiteX3" fmla="*/ 179808 w 380115"/>
                  <a:gd name="connsiteY3" fmla="*/ 2052 h 436753"/>
                  <a:gd name="connsiteX4" fmla="*/ 19619 w 380115"/>
                  <a:gd name="connsiteY4" fmla="*/ 68390 h 436753"/>
                  <a:gd name="connsiteX5" fmla="*/ 3365 w 380115"/>
                  <a:gd name="connsiteY5" fmla="*/ 89227 h 436753"/>
                  <a:gd name="connsiteX6" fmla="*/ 14585 w 380115"/>
                  <a:gd name="connsiteY6" fmla="*/ 238747 h 436753"/>
                  <a:gd name="connsiteX7" fmla="*/ 66964 w 380115"/>
                  <a:gd name="connsiteY7" fmla="*/ 340705 h 436753"/>
                  <a:gd name="connsiteX8" fmla="*/ 177037 w 380115"/>
                  <a:gd name="connsiteY8" fmla="*/ 433390 h 436753"/>
                  <a:gd name="connsiteX9" fmla="*/ 190058 w 380115"/>
                  <a:gd name="connsiteY9" fmla="*/ 436753 h 436753"/>
                  <a:gd name="connsiteX10" fmla="*/ 203080 w 380115"/>
                  <a:gd name="connsiteY10" fmla="*/ 433389 h 436753"/>
                  <a:gd name="connsiteX11" fmla="*/ 313153 w 380115"/>
                  <a:gd name="connsiteY11" fmla="*/ 340704 h 436753"/>
                  <a:gd name="connsiteX12" fmla="*/ 365530 w 380115"/>
                  <a:gd name="connsiteY12" fmla="*/ 238746 h 436753"/>
                  <a:gd name="connsiteX13" fmla="*/ 376751 w 380115"/>
                  <a:gd name="connsiteY13" fmla="*/ 89227 h 436753"/>
                  <a:gd name="connsiteX14" fmla="*/ 353295 w 380115"/>
                  <a:gd name="connsiteY14" fmla="*/ 235054 h 436753"/>
                  <a:gd name="connsiteX15" fmla="*/ 196848 w 380115"/>
                  <a:gd name="connsiteY15" fmla="*/ 422230 h 436753"/>
                  <a:gd name="connsiteX16" fmla="*/ 183271 w 380115"/>
                  <a:gd name="connsiteY16" fmla="*/ 422230 h 436753"/>
                  <a:gd name="connsiteX17" fmla="*/ 26822 w 380115"/>
                  <a:gd name="connsiteY17" fmla="*/ 235054 h 436753"/>
                  <a:gd name="connsiteX18" fmla="*/ 16008 w 380115"/>
                  <a:gd name="connsiteY18" fmla="*/ 91106 h 436753"/>
                  <a:gd name="connsiteX19" fmla="*/ 24509 w 380115"/>
                  <a:gd name="connsiteY19" fmla="*/ 80199 h 436753"/>
                  <a:gd name="connsiteX20" fmla="*/ 184699 w 380115"/>
                  <a:gd name="connsiteY20" fmla="*/ 13861 h 436753"/>
                  <a:gd name="connsiteX21" fmla="*/ 190059 w 380115"/>
                  <a:gd name="connsiteY21" fmla="*/ 12787 h 436753"/>
                  <a:gd name="connsiteX22" fmla="*/ 195419 w 380115"/>
                  <a:gd name="connsiteY22" fmla="*/ 13861 h 436753"/>
                  <a:gd name="connsiteX23" fmla="*/ 355609 w 380115"/>
                  <a:gd name="connsiteY23" fmla="*/ 80199 h 436753"/>
                  <a:gd name="connsiteX24" fmla="*/ 364108 w 380115"/>
                  <a:gd name="connsiteY24" fmla="*/ 91106 h 436753"/>
                  <a:gd name="connsiteX25" fmla="*/ 353295 w 380115"/>
                  <a:gd name="connsiteY25" fmla="*/ 235054 h 43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80115" h="436753">
                    <a:moveTo>
                      <a:pt x="376751" y="89227"/>
                    </a:moveTo>
                    <a:cubicBezTo>
                      <a:pt x="375373" y="79955"/>
                      <a:pt x="369145" y="71971"/>
                      <a:pt x="360498" y="68390"/>
                    </a:cubicBezTo>
                    <a:lnTo>
                      <a:pt x="200308" y="2052"/>
                    </a:lnTo>
                    <a:cubicBezTo>
                      <a:pt x="193698" y="-684"/>
                      <a:pt x="186418" y="-684"/>
                      <a:pt x="179808" y="2052"/>
                    </a:cubicBezTo>
                    <a:lnTo>
                      <a:pt x="19619" y="68390"/>
                    </a:lnTo>
                    <a:cubicBezTo>
                      <a:pt x="10971" y="71971"/>
                      <a:pt x="4743" y="79955"/>
                      <a:pt x="3365" y="89227"/>
                    </a:cubicBezTo>
                    <a:cubicBezTo>
                      <a:pt x="1" y="111855"/>
                      <a:pt x="-5637" y="171721"/>
                      <a:pt x="14585" y="238747"/>
                    </a:cubicBezTo>
                    <a:cubicBezTo>
                      <a:pt x="25831" y="276022"/>
                      <a:pt x="43454" y="310326"/>
                      <a:pt x="66964" y="340705"/>
                    </a:cubicBezTo>
                    <a:cubicBezTo>
                      <a:pt x="95185" y="377173"/>
                      <a:pt x="132219" y="408357"/>
                      <a:pt x="177037" y="433390"/>
                    </a:cubicBezTo>
                    <a:cubicBezTo>
                      <a:pt x="181053" y="435631"/>
                      <a:pt x="185555" y="436753"/>
                      <a:pt x="190058" y="436753"/>
                    </a:cubicBezTo>
                    <a:cubicBezTo>
                      <a:pt x="194560" y="436753"/>
                      <a:pt x="199064" y="435631"/>
                      <a:pt x="203080" y="433389"/>
                    </a:cubicBezTo>
                    <a:cubicBezTo>
                      <a:pt x="247897" y="408357"/>
                      <a:pt x="284931" y="377172"/>
                      <a:pt x="313153" y="340704"/>
                    </a:cubicBezTo>
                    <a:cubicBezTo>
                      <a:pt x="336661" y="310325"/>
                      <a:pt x="354284" y="276021"/>
                      <a:pt x="365530" y="238746"/>
                    </a:cubicBezTo>
                    <a:cubicBezTo>
                      <a:pt x="385753" y="171721"/>
                      <a:pt x="380114" y="111855"/>
                      <a:pt x="376751" y="89227"/>
                    </a:cubicBezTo>
                    <a:close/>
                    <a:moveTo>
                      <a:pt x="353295" y="235054"/>
                    </a:moveTo>
                    <a:cubicBezTo>
                      <a:pt x="329267" y="314693"/>
                      <a:pt x="276632" y="377667"/>
                      <a:pt x="196848" y="422230"/>
                    </a:cubicBezTo>
                    <a:cubicBezTo>
                      <a:pt x="192662" y="424569"/>
                      <a:pt x="187459" y="424569"/>
                      <a:pt x="183271" y="422230"/>
                    </a:cubicBezTo>
                    <a:cubicBezTo>
                      <a:pt x="103486" y="377668"/>
                      <a:pt x="50849" y="314693"/>
                      <a:pt x="26822" y="235054"/>
                    </a:cubicBezTo>
                    <a:cubicBezTo>
                      <a:pt x="7346" y="170502"/>
                      <a:pt x="12771" y="112882"/>
                      <a:pt x="16008" y="91106"/>
                    </a:cubicBezTo>
                    <a:cubicBezTo>
                      <a:pt x="16729" y="86250"/>
                      <a:pt x="19987" y="82071"/>
                      <a:pt x="24509" y="80199"/>
                    </a:cubicBezTo>
                    <a:lnTo>
                      <a:pt x="184699" y="13861"/>
                    </a:lnTo>
                    <a:cubicBezTo>
                      <a:pt x="186427" y="13145"/>
                      <a:pt x="188243" y="12787"/>
                      <a:pt x="190059" y="12787"/>
                    </a:cubicBezTo>
                    <a:cubicBezTo>
                      <a:pt x="191874" y="12787"/>
                      <a:pt x="193691" y="13145"/>
                      <a:pt x="195419" y="13861"/>
                    </a:cubicBezTo>
                    <a:lnTo>
                      <a:pt x="355609" y="80199"/>
                    </a:lnTo>
                    <a:cubicBezTo>
                      <a:pt x="360131" y="82071"/>
                      <a:pt x="363388" y="86250"/>
                      <a:pt x="364108" y="91106"/>
                    </a:cubicBezTo>
                    <a:cubicBezTo>
                      <a:pt x="367346" y="112883"/>
                      <a:pt x="372770" y="170503"/>
                      <a:pt x="353295" y="235054"/>
                    </a:cubicBezTo>
                    <a:close/>
                  </a:path>
                </a:pathLst>
              </a:custGeom>
              <a:grpFill/>
              <a:ln w="8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978AC3E3-3B27-4130-8A89-623EDA7EDF9B}"/>
                  </a:ext>
                </a:extLst>
              </p:cNvPr>
              <p:cNvSpPr/>
              <p:nvPr/>
            </p:nvSpPr>
            <p:spPr>
              <a:xfrm>
                <a:off x="5021402" y="5095236"/>
                <a:ext cx="502676" cy="568890"/>
              </a:xfrm>
              <a:custGeom>
                <a:avLst/>
                <a:gdLst>
                  <a:gd name="connsiteX0" fmla="*/ 291249 w 307810"/>
                  <a:gd name="connsiteY0" fmla="*/ 54220 h 348357"/>
                  <a:gd name="connsiteX1" fmla="*/ 228639 w 307810"/>
                  <a:gd name="connsiteY1" fmla="*/ 28668 h 348357"/>
                  <a:gd name="connsiteX2" fmla="*/ 220307 w 307810"/>
                  <a:gd name="connsiteY2" fmla="*/ 32171 h 348357"/>
                  <a:gd name="connsiteX3" fmla="*/ 223809 w 307810"/>
                  <a:gd name="connsiteY3" fmla="*/ 40502 h 348357"/>
                  <a:gd name="connsiteX4" fmla="*/ 286420 w 307810"/>
                  <a:gd name="connsiteY4" fmla="*/ 66054 h 348357"/>
                  <a:gd name="connsiteX5" fmla="*/ 292456 w 307810"/>
                  <a:gd name="connsiteY5" fmla="*/ 73653 h 348357"/>
                  <a:gd name="connsiteX6" fmla="*/ 283816 w 307810"/>
                  <a:gd name="connsiteY6" fmla="*/ 186971 h 348357"/>
                  <a:gd name="connsiteX7" fmla="*/ 158781 w 307810"/>
                  <a:gd name="connsiteY7" fmla="*/ 334350 h 348357"/>
                  <a:gd name="connsiteX8" fmla="*/ 149033 w 307810"/>
                  <a:gd name="connsiteY8" fmla="*/ 334350 h 348357"/>
                  <a:gd name="connsiteX9" fmla="*/ 23997 w 307810"/>
                  <a:gd name="connsiteY9" fmla="*/ 186971 h 348357"/>
                  <a:gd name="connsiteX10" fmla="*/ 15355 w 307810"/>
                  <a:gd name="connsiteY10" fmla="*/ 73653 h 348357"/>
                  <a:gd name="connsiteX11" fmla="*/ 21392 w 307810"/>
                  <a:gd name="connsiteY11" fmla="*/ 66054 h 348357"/>
                  <a:gd name="connsiteX12" fmla="*/ 150052 w 307810"/>
                  <a:gd name="connsiteY12" fmla="*/ 13547 h 348357"/>
                  <a:gd name="connsiteX13" fmla="*/ 157761 w 307810"/>
                  <a:gd name="connsiteY13" fmla="*/ 13547 h 348357"/>
                  <a:gd name="connsiteX14" fmla="*/ 196402 w 307810"/>
                  <a:gd name="connsiteY14" fmla="*/ 29317 h 348357"/>
                  <a:gd name="connsiteX15" fmla="*/ 204733 w 307810"/>
                  <a:gd name="connsiteY15" fmla="*/ 25815 h 348357"/>
                  <a:gd name="connsiteX16" fmla="*/ 201231 w 307810"/>
                  <a:gd name="connsiteY16" fmla="*/ 17483 h 348357"/>
                  <a:gd name="connsiteX17" fmla="*/ 162589 w 307810"/>
                  <a:gd name="connsiteY17" fmla="*/ 1713 h 348357"/>
                  <a:gd name="connsiteX18" fmla="*/ 145222 w 307810"/>
                  <a:gd name="connsiteY18" fmla="*/ 1713 h 348357"/>
                  <a:gd name="connsiteX19" fmla="*/ 16563 w 307810"/>
                  <a:gd name="connsiteY19" fmla="*/ 54220 h 348357"/>
                  <a:gd name="connsiteX20" fmla="*/ 2717 w 307810"/>
                  <a:gd name="connsiteY20" fmla="*/ 71747 h 348357"/>
                  <a:gd name="connsiteX21" fmla="*/ 11774 w 307810"/>
                  <a:gd name="connsiteY21" fmla="*/ 190712 h 348357"/>
                  <a:gd name="connsiteX22" fmla="*/ 54073 w 307810"/>
                  <a:gd name="connsiteY22" fmla="*/ 271854 h 348357"/>
                  <a:gd name="connsiteX23" fmla="*/ 142869 w 307810"/>
                  <a:gd name="connsiteY23" fmla="*/ 345546 h 348357"/>
                  <a:gd name="connsiteX24" fmla="*/ 153906 w 307810"/>
                  <a:gd name="connsiteY24" fmla="*/ 348357 h 348357"/>
                  <a:gd name="connsiteX25" fmla="*/ 164943 w 307810"/>
                  <a:gd name="connsiteY25" fmla="*/ 345546 h 348357"/>
                  <a:gd name="connsiteX26" fmla="*/ 253739 w 307810"/>
                  <a:gd name="connsiteY26" fmla="*/ 271854 h 348357"/>
                  <a:gd name="connsiteX27" fmla="*/ 296037 w 307810"/>
                  <a:gd name="connsiteY27" fmla="*/ 190712 h 348357"/>
                  <a:gd name="connsiteX28" fmla="*/ 305093 w 307810"/>
                  <a:gd name="connsiteY28" fmla="*/ 71747 h 348357"/>
                  <a:gd name="connsiteX29" fmla="*/ 291249 w 307810"/>
                  <a:gd name="connsiteY29" fmla="*/ 54220 h 348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07810" h="348357">
                    <a:moveTo>
                      <a:pt x="291249" y="54220"/>
                    </a:moveTo>
                    <a:lnTo>
                      <a:pt x="228639" y="28668"/>
                    </a:lnTo>
                    <a:cubicBezTo>
                      <a:pt x="225369" y="27336"/>
                      <a:pt x="221639" y="28903"/>
                      <a:pt x="220307" y="32171"/>
                    </a:cubicBezTo>
                    <a:cubicBezTo>
                      <a:pt x="218975" y="35439"/>
                      <a:pt x="220542" y="39169"/>
                      <a:pt x="223809" y="40502"/>
                    </a:cubicBezTo>
                    <a:lnTo>
                      <a:pt x="286420" y="66054"/>
                    </a:lnTo>
                    <a:cubicBezTo>
                      <a:pt x="289634" y="67365"/>
                      <a:pt x="291946" y="70278"/>
                      <a:pt x="292456" y="73653"/>
                    </a:cubicBezTo>
                    <a:cubicBezTo>
                      <a:pt x="295041" y="90795"/>
                      <a:pt x="299375" y="136151"/>
                      <a:pt x="283816" y="186971"/>
                    </a:cubicBezTo>
                    <a:cubicBezTo>
                      <a:pt x="264624" y="249659"/>
                      <a:pt x="222556" y="299245"/>
                      <a:pt x="158781" y="334350"/>
                    </a:cubicBezTo>
                    <a:cubicBezTo>
                      <a:pt x="155775" y="336004"/>
                      <a:pt x="152039" y="336004"/>
                      <a:pt x="149033" y="334350"/>
                    </a:cubicBezTo>
                    <a:cubicBezTo>
                      <a:pt x="85257" y="299245"/>
                      <a:pt x="43189" y="249660"/>
                      <a:pt x="23997" y="186971"/>
                    </a:cubicBezTo>
                    <a:cubicBezTo>
                      <a:pt x="8437" y="136152"/>
                      <a:pt x="12770" y="90796"/>
                      <a:pt x="15355" y="73653"/>
                    </a:cubicBezTo>
                    <a:cubicBezTo>
                      <a:pt x="15865" y="70277"/>
                      <a:pt x="18177" y="67365"/>
                      <a:pt x="21392" y="66054"/>
                    </a:cubicBezTo>
                    <a:lnTo>
                      <a:pt x="150052" y="13547"/>
                    </a:lnTo>
                    <a:cubicBezTo>
                      <a:pt x="152500" y="12548"/>
                      <a:pt x="155312" y="12547"/>
                      <a:pt x="157761" y="13547"/>
                    </a:cubicBezTo>
                    <a:lnTo>
                      <a:pt x="196402" y="29317"/>
                    </a:lnTo>
                    <a:cubicBezTo>
                      <a:pt x="199670" y="30650"/>
                      <a:pt x="203401" y="29082"/>
                      <a:pt x="204733" y="25815"/>
                    </a:cubicBezTo>
                    <a:cubicBezTo>
                      <a:pt x="206066" y="22547"/>
                      <a:pt x="204499" y="18817"/>
                      <a:pt x="201231" y="17483"/>
                    </a:cubicBezTo>
                    <a:lnTo>
                      <a:pt x="162589" y="1713"/>
                    </a:lnTo>
                    <a:cubicBezTo>
                      <a:pt x="156989" y="-572"/>
                      <a:pt x="150822" y="-570"/>
                      <a:pt x="145222" y="1713"/>
                    </a:cubicBezTo>
                    <a:lnTo>
                      <a:pt x="16563" y="54220"/>
                    </a:lnTo>
                    <a:cubicBezTo>
                      <a:pt x="9200" y="57224"/>
                      <a:pt x="3894" y="63941"/>
                      <a:pt x="2717" y="71747"/>
                    </a:cubicBezTo>
                    <a:cubicBezTo>
                      <a:pt x="2" y="89752"/>
                      <a:pt x="-4552" y="137387"/>
                      <a:pt x="11774" y="190712"/>
                    </a:cubicBezTo>
                    <a:cubicBezTo>
                      <a:pt x="20857" y="220378"/>
                      <a:pt x="35088" y="247679"/>
                      <a:pt x="54073" y="271854"/>
                    </a:cubicBezTo>
                    <a:cubicBezTo>
                      <a:pt x="76848" y="300857"/>
                      <a:pt x="106723" y="325650"/>
                      <a:pt x="142869" y="345546"/>
                    </a:cubicBezTo>
                    <a:cubicBezTo>
                      <a:pt x="146273" y="347420"/>
                      <a:pt x="150089" y="348357"/>
                      <a:pt x="153906" y="348357"/>
                    </a:cubicBezTo>
                    <a:cubicBezTo>
                      <a:pt x="157722" y="348356"/>
                      <a:pt x="161540" y="347420"/>
                      <a:pt x="164943" y="345546"/>
                    </a:cubicBezTo>
                    <a:cubicBezTo>
                      <a:pt x="201090" y="325651"/>
                      <a:pt x="230965" y="300857"/>
                      <a:pt x="253739" y="271854"/>
                    </a:cubicBezTo>
                    <a:cubicBezTo>
                      <a:pt x="272723" y="247679"/>
                      <a:pt x="286954" y="220377"/>
                      <a:pt x="296037" y="190712"/>
                    </a:cubicBezTo>
                    <a:cubicBezTo>
                      <a:pt x="312363" y="137387"/>
                      <a:pt x="307809" y="89751"/>
                      <a:pt x="305093" y="71747"/>
                    </a:cubicBezTo>
                    <a:cubicBezTo>
                      <a:pt x="303916" y="63940"/>
                      <a:pt x="298611" y="57224"/>
                      <a:pt x="291249" y="54220"/>
                    </a:cubicBezTo>
                    <a:close/>
                  </a:path>
                </a:pathLst>
              </a:custGeom>
              <a:grpFill/>
              <a:ln w="8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ED30FC6-8E80-456A-B71B-6909C9305A6F}"/>
              </a:ext>
            </a:extLst>
          </p:cNvPr>
          <p:cNvGrpSpPr/>
          <p:nvPr/>
        </p:nvGrpSpPr>
        <p:grpSpPr>
          <a:xfrm>
            <a:off x="5366698" y="2146913"/>
            <a:ext cx="414780" cy="401402"/>
            <a:chOff x="4324860" y="2934152"/>
            <a:chExt cx="974407" cy="942979"/>
          </a:xfrm>
          <a:solidFill>
            <a:schemeClr val="bg1"/>
          </a:solidFill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85EEC17B-28E7-4039-9AFD-A23C1A8AD1D1}"/>
                </a:ext>
              </a:extLst>
            </p:cNvPr>
            <p:cNvGrpSpPr/>
            <p:nvPr/>
          </p:nvGrpSpPr>
          <p:grpSpPr>
            <a:xfrm>
              <a:off x="4602372" y="3213609"/>
              <a:ext cx="419208" cy="554786"/>
              <a:chOff x="4602372" y="3467197"/>
              <a:chExt cx="227591" cy="301197"/>
            </a:xfrm>
            <a:grpFill/>
          </p:grpSpPr>
          <p:sp>
            <p:nvSpPr>
              <p:cNvPr id="150" name="Freeform 86">
                <a:extLst>
                  <a:ext uri="{FF2B5EF4-FFF2-40B4-BE49-F238E27FC236}">
                    <a16:creationId xmlns:a16="http://schemas.microsoft.com/office/drawing/2014/main" id="{06BCC22D-8979-46E2-B5B4-6B0B6D8892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02372" y="3467197"/>
                <a:ext cx="227591" cy="301197"/>
              </a:xfrm>
              <a:custGeom>
                <a:avLst/>
                <a:gdLst>
                  <a:gd name="T0" fmla="*/ 868 w 896"/>
                  <a:gd name="T1" fmla="*/ 129 h 1186"/>
                  <a:gd name="T2" fmla="*/ 463 w 896"/>
                  <a:gd name="T3" fmla="*/ 5 h 1186"/>
                  <a:gd name="T4" fmla="*/ 433 w 896"/>
                  <a:gd name="T5" fmla="*/ 5 h 1186"/>
                  <a:gd name="T6" fmla="*/ 28 w 896"/>
                  <a:gd name="T7" fmla="*/ 129 h 1186"/>
                  <a:gd name="T8" fmla="*/ 0 w 896"/>
                  <a:gd name="T9" fmla="*/ 161 h 1186"/>
                  <a:gd name="T10" fmla="*/ 0 w 896"/>
                  <a:gd name="T11" fmla="*/ 540 h 1186"/>
                  <a:gd name="T12" fmla="*/ 436 w 896"/>
                  <a:gd name="T13" fmla="*/ 1183 h 1186"/>
                  <a:gd name="T14" fmla="*/ 460 w 896"/>
                  <a:gd name="T15" fmla="*/ 1183 h 1186"/>
                  <a:gd name="T16" fmla="*/ 896 w 896"/>
                  <a:gd name="T17" fmla="*/ 540 h 1186"/>
                  <a:gd name="T18" fmla="*/ 896 w 896"/>
                  <a:gd name="T19" fmla="*/ 161 h 1186"/>
                  <a:gd name="T20" fmla="*/ 868 w 896"/>
                  <a:gd name="T21" fmla="*/ 129 h 1186"/>
                  <a:gd name="T22" fmla="*/ 832 w 896"/>
                  <a:gd name="T23" fmla="*/ 540 h 1186"/>
                  <a:gd name="T24" fmla="*/ 448 w 896"/>
                  <a:gd name="T25" fmla="*/ 1118 h 1186"/>
                  <a:gd name="T26" fmla="*/ 64 w 896"/>
                  <a:gd name="T27" fmla="*/ 540 h 1186"/>
                  <a:gd name="T28" fmla="*/ 64 w 896"/>
                  <a:gd name="T29" fmla="*/ 189 h 1186"/>
                  <a:gd name="T30" fmla="*/ 448 w 896"/>
                  <a:gd name="T31" fmla="*/ 69 h 1186"/>
                  <a:gd name="T32" fmla="*/ 832 w 896"/>
                  <a:gd name="T33" fmla="*/ 189 h 1186"/>
                  <a:gd name="T34" fmla="*/ 832 w 896"/>
                  <a:gd name="T35" fmla="*/ 540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6" h="1186">
                    <a:moveTo>
                      <a:pt x="868" y="129"/>
                    </a:moveTo>
                    <a:cubicBezTo>
                      <a:pt x="726" y="114"/>
                      <a:pt x="589" y="72"/>
                      <a:pt x="463" y="5"/>
                    </a:cubicBezTo>
                    <a:cubicBezTo>
                      <a:pt x="454" y="0"/>
                      <a:pt x="442" y="0"/>
                      <a:pt x="433" y="5"/>
                    </a:cubicBezTo>
                    <a:cubicBezTo>
                      <a:pt x="307" y="72"/>
                      <a:pt x="170" y="114"/>
                      <a:pt x="28" y="129"/>
                    </a:cubicBezTo>
                    <a:cubicBezTo>
                      <a:pt x="12" y="131"/>
                      <a:pt x="0" y="145"/>
                      <a:pt x="0" y="161"/>
                    </a:cubicBezTo>
                    <a:cubicBezTo>
                      <a:pt x="0" y="540"/>
                      <a:pt x="0" y="540"/>
                      <a:pt x="0" y="540"/>
                    </a:cubicBezTo>
                    <a:cubicBezTo>
                      <a:pt x="2" y="823"/>
                      <a:pt x="174" y="1076"/>
                      <a:pt x="436" y="1183"/>
                    </a:cubicBezTo>
                    <a:cubicBezTo>
                      <a:pt x="444" y="1186"/>
                      <a:pt x="452" y="1186"/>
                      <a:pt x="460" y="1183"/>
                    </a:cubicBezTo>
                    <a:cubicBezTo>
                      <a:pt x="722" y="1076"/>
                      <a:pt x="894" y="823"/>
                      <a:pt x="896" y="540"/>
                    </a:cubicBezTo>
                    <a:cubicBezTo>
                      <a:pt x="896" y="161"/>
                      <a:pt x="896" y="161"/>
                      <a:pt x="896" y="161"/>
                    </a:cubicBezTo>
                    <a:cubicBezTo>
                      <a:pt x="896" y="145"/>
                      <a:pt x="884" y="131"/>
                      <a:pt x="868" y="129"/>
                    </a:cubicBezTo>
                    <a:close/>
                    <a:moveTo>
                      <a:pt x="832" y="540"/>
                    </a:moveTo>
                    <a:cubicBezTo>
                      <a:pt x="830" y="792"/>
                      <a:pt x="680" y="1019"/>
                      <a:pt x="448" y="1118"/>
                    </a:cubicBezTo>
                    <a:cubicBezTo>
                      <a:pt x="216" y="1019"/>
                      <a:pt x="66" y="792"/>
                      <a:pt x="64" y="540"/>
                    </a:cubicBezTo>
                    <a:cubicBezTo>
                      <a:pt x="64" y="189"/>
                      <a:pt x="64" y="189"/>
                      <a:pt x="64" y="189"/>
                    </a:cubicBezTo>
                    <a:cubicBezTo>
                      <a:pt x="198" y="172"/>
                      <a:pt x="328" y="131"/>
                      <a:pt x="448" y="69"/>
                    </a:cubicBezTo>
                    <a:cubicBezTo>
                      <a:pt x="568" y="131"/>
                      <a:pt x="698" y="172"/>
                      <a:pt x="832" y="189"/>
                    </a:cubicBezTo>
                    <a:lnTo>
                      <a:pt x="832" y="54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1" name="Freeform 87">
                <a:extLst>
                  <a:ext uri="{FF2B5EF4-FFF2-40B4-BE49-F238E27FC236}">
                    <a16:creationId xmlns:a16="http://schemas.microsoft.com/office/drawing/2014/main" id="{F5F9E87A-1BDB-45F6-9CD5-5D0050DDBC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143" y="3551302"/>
                <a:ext cx="158049" cy="111989"/>
              </a:xfrm>
              <a:custGeom>
                <a:avLst/>
                <a:gdLst>
                  <a:gd name="T0" fmla="*/ 46 w 622"/>
                  <a:gd name="T1" fmla="*/ 192 h 441"/>
                  <a:gd name="T2" fmla="*/ 0 w 622"/>
                  <a:gd name="T3" fmla="*/ 237 h 441"/>
                  <a:gd name="T4" fmla="*/ 192 w 622"/>
                  <a:gd name="T5" fmla="*/ 429 h 441"/>
                  <a:gd name="T6" fmla="*/ 238 w 622"/>
                  <a:gd name="T7" fmla="*/ 429 h 441"/>
                  <a:gd name="T8" fmla="*/ 622 w 622"/>
                  <a:gd name="T9" fmla="*/ 45 h 441"/>
                  <a:gd name="T10" fmla="*/ 576 w 622"/>
                  <a:gd name="T11" fmla="*/ 0 h 441"/>
                  <a:gd name="T12" fmla="*/ 215 w 622"/>
                  <a:gd name="T13" fmla="*/ 361 h 441"/>
                  <a:gd name="T14" fmla="*/ 46 w 622"/>
                  <a:gd name="T15" fmla="*/ 192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2" h="441">
                    <a:moveTo>
                      <a:pt x="46" y="192"/>
                    </a:moveTo>
                    <a:cubicBezTo>
                      <a:pt x="0" y="237"/>
                      <a:pt x="0" y="237"/>
                      <a:pt x="0" y="237"/>
                    </a:cubicBezTo>
                    <a:cubicBezTo>
                      <a:pt x="192" y="429"/>
                      <a:pt x="192" y="429"/>
                      <a:pt x="192" y="429"/>
                    </a:cubicBezTo>
                    <a:cubicBezTo>
                      <a:pt x="205" y="441"/>
                      <a:pt x="225" y="441"/>
                      <a:pt x="238" y="429"/>
                    </a:cubicBezTo>
                    <a:cubicBezTo>
                      <a:pt x="622" y="45"/>
                      <a:pt x="622" y="45"/>
                      <a:pt x="622" y="45"/>
                    </a:cubicBezTo>
                    <a:cubicBezTo>
                      <a:pt x="576" y="0"/>
                      <a:pt x="576" y="0"/>
                      <a:pt x="576" y="0"/>
                    </a:cubicBezTo>
                    <a:cubicBezTo>
                      <a:pt x="215" y="361"/>
                      <a:pt x="215" y="361"/>
                      <a:pt x="215" y="361"/>
                    </a:cubicBezTo>
                    <a:lnTo>
                      <a:pt x="46" y="19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96EC5B08-4844-457E-AE09-E8E1214F55E4}"/>
                </a:ext>
              </a:extLst>
            </p:cNvPr>
            <p:cNvSpPr/>
            <p:nvPr/>
          </p:nvSpPr>
          <p:spPr>
            <a:xfrm>
              <a:off x="4324860" y="2934152"/>
              <a:ext cx="974407" cy="942979"/>
            </a:xfrm>
            <a:custGeom>
              <a:avLst/>
              <a:gdLst>
                <a:gd name="connsiteX0" fmla="*/ 949399 w 974407"/>
                <a:gd name="connsiteY0" fmla="*/ 468447 h 942979"/>
                <a:gd name="connsiteX1" fmla="*/ 958691 w 974407"/>
                <a:gd name="connsiteY1" fmla="*/ 471492 h 942979"/>
                <a:gd name="connsiteX2" fmla="*/ 965803 w 974407"/>
                <a:gd name="connsiteY2" fmla="*/ 469803 h 942979"/>
                <a:gd name="connsiteX3" fmla="*/ 974408 w 974407"/>
                <a:gd name="connsiteY3" fmla="*/ 455776 h 942979"/>
                <a:gd name="connsiteX4" fmla="*/ 974408 w 974407"/>
                <a:gd name="connsiteY4" fmla="*/ 361479 h 942979"/>
                <a:gd name="connsiteX5" fmla="*/ 967984 w 974407"/>
                <a:gd name="connsiteY5" fmla="*/ 348807 h 942979"/>
                <a:gd name="connsiteX6" fmla="*/ 496496 w 974407"/>
                <a:gd name="connsiteY6" fmla="*/ 3050 h 942979"/>
                <a:gd name="connsiteX7" fmla="*/ 477912 w 974407"/>
                <a:gd name="connsiteY7" fmla="*/ 3050 h 942979"/>
                <a:gd name="connsiteX8" fmla="*/ 6424 w 974407"/>
                <a:gd name="connsiteY8" fmla="*/ 348807 h 942979"/>
                <a:gd name="connsiteX9" fmla="*/ 0 w 974407"/>
                <a:gd name="connsiteY9" fmla="*/ 361479 h 942979"/>
                <a:gd name="connsiteX10" fmla="*/ 0 w 974407"/>
                <a:gd name="connsiteY10" fmla="*/ 455776 h 942979"/>
                <a:gd name="connsiteX11" fmla="*/ 15685 w 974407"/>
                <a:gd name="connsiteY11" fmla="*/ 471500 h 942979"/>
                <a:gd name="connsiteX12" fmla="*/ 25008 w 974407"/>
                <a:gd name="connsiteY12" fmla="*/ 468447 h 942979"/>
                <a:gd name="connsiteX13" fmla="*/ 94298 w 974407"/>
                <a:gd name="connsiteY13" fmla="*/ 417644 h 942979"/>
                <a:gd name="connsiteX14" fmla="*/ 94298 w 974407"/>
                <a:gd name="connsiteY14" fmla="*/ 911547 h 942979"/>
                <a:gd name="connsiteX15" fmla="*/ 15716 w 974407"/>
                <a:gd name="connsiteY15" fmla="*/ 911547 h 942979"/>
                <a:gd name="connsiteX16" fmla="*/ 0 w 974407"/>
                <a:gd name="connsiteY16" fmla="*/ 927264 h 942979"/>
                <a:gd name="connsiteX17" fmla="*/ 15716 w 974407"/>
                <a:gd name="connsiteY17" fmla="*/ 942980 h 942979"/>
                <a:gd name="connsiteX18" fmla="*/ 958691 w 974407"/>
                <a:gd name="connsiteY18" fmla="*/ 942980 h 942979"/>
                <a:gd name="connsiteX19" fmla="*/ 974408 w 974407"/>
                <a:gd name="connsiteY19" fmla="*/ 927264 h 942979"/>
                <a:gd name="connsiteX20" fmla="*/ 958691 w 974407"/>
                <a:gd name="connsiteY20" fmla="*/ 911547 h 942979"/>
                <a:gd name="connsiteX21" fmla="*/ 880110 w 974407"/>
                <a:gd name="connsiteY21" fmla="*/ 911547 h 942979"/>
                <a:gd name="connsiteX22" fmla="*/ 880110 w 974407"/>
                <a:gd name="connsiteY22" fmla="*/ 417644 h 942979"/>
                <a:gd name="connsiteX23" fmla="*/ 848678 w 974407"/>
                <a:gd name="connsiteY23" fmla="*/ 911547 h 942979"/>
                <a:gd name="connsiteX24" fmla="*/ 125730 w 974407"/>
                <a:gd name="connsiteY24" fmla="*/ 911547 h 942979"/>
                <a:gd name="connsiteX25" fmla="*/ 125730 w 974407"/>
                <a:gd name="connsiteY25" fmla="*/ 394581 h 942979"/>
                <a:gd name="connsiteX26" fmla="*/ 487204 w 974407"/>
                <a:gd name="connsiteY26" fmla="*/ 129507 h 942979"/>
                <a:gd name="connsiteX27" fmla="*/ 848678 w 974407"/>
                <a:gd name="connsiteY27" fmla="*/ 394581 h 942979"/>
                <a:gd name="connsiteX28" fmla="*/ 496496 w 974407"/>
                <a:gd name="connsiteY28" fmla="*/ 97347 h 942979"/>
                <a:gd name="connsiteX29" fmla="*/ 477912 w 974407"/>
                <a:gd name="connsiteY29" fmla="*/ 97347 h 942979"/>
                <a:gd name="connsiteX30" fmla="*/ 31433 w 974407"/>
                <a:gd name="connsiteY30" fmla="*/ 424756 h 942979"/>
                <a:gd name="connsiteX31" fmla="*/ 31433 w 974407"/>
                <a:gd name="connsiteY31" fmla="*/ 369435 h 942979"/>
                <a:gd name="connsiteX32" fmla="*/ 487204 w 974407"/>
                <a:gd name="connsiteY32" fmla="*/ 35209 h 942979"/>
                <a:gd name="connsiteX33" fmla="*/ 942975 w 974407"/>
                <a:gd name="connsiteY33" fmla="*/ 369435 h 942979"/>
                <a:gd name="connsiteX34" fmla="*/ 942975 w 974407"/>
                <a:gd name="connsiteY34" fmla="*/ 424756 h 94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74407" h="942979">
                  <a:moveTo>
                    <a:pt x="949399" y="468447"/>
                  </a:moveTo>
                  <a:cubicBezTo>
                    <a:pt x="952092" y="470427"/>
                    <a:pt x="955348" y="471496"/>
                    <a:pt x="958691" y="471492"/>
                  </a:cubicBezTo>
                  <a:cubicBezTo>
                    <a:pt x="961161" y="471484"/>
                    <a:pt x="963595" y="470907"/>
                    <a:pt x="965803" y="469803"/>
                  </a:cubicBezTo>
                  <a:cubicBezTo>
                    <a:pt x="971082" y="467117"/>
                    <a:pt x="974406" y="461697"/>
                    <a:pt x="974408" y="455776"/>
                  </a:cubicBezTo>
                  <a:lnTo>
                    <a:pt x="974408" y="361479"/>
                  </a:lnTo>
                  <a:cubicBezTo>
                    <a:pt x="974410" y="356471"/>
                    <a:pt x="972025" y="351764"/>
                    <a:pt x="967984" y="348807"/>
                  </a:cubicBezTo>
                  <a:lnTo>
                    <a:pt x="496496" y="3050"/>
                  </a:lnTo>
                  <a:cubicBezTo>
                    <a:pt x="490968" y="-1017"/>
                    <a:pt x="483440" y="-1017"/>
                    <a:pt x="477912" y="3050"/>
                  </a:cubicBezTo>
                  <a:lnTo>
                    <a:pt x="6424" y="348807"/>
                  </a:lnTo>
                  <a:cubicBezTo>
                    <a:pt x="2384" y="351764"/>
                    <a:pt x="-3" y="356471"/>
                    <a:pt x="0" y="361479"/>
                  </a:cubicBezTo>
                  <a:lnTo>
                    <a:pt x="0" y="455776"/>
                  </a:lnTo>
                  <a:cubicBezTo>
                    <a:pt x="-11" y="464449"/>
                    <a:pt x="7012" y="471488"/>
                    <a:pt x="15685" y="471500"/>
                  </a:cubicBezTo>
                  <a:cubicBezTo>
                    <a:pt x="19039" y="471504"/>
                    <a:pt x="22306" y="470435"/>
                    <a:pt x="25008" y="468447"/>
                  </a:cubicBezTo>
                  <a:lnTo>
                    <a:pt x="94298" y="417644"/>
                  </a:lnTo>
                  <a:lnTo>
                    <a:pt x="94298" y="911547"/>
                  </a:lnTo>
                  <a:lnTo>
                    <a:pt x="15716" y="911547"/>
                  </a:lnTo>
                  <a:cubicBezTo>
                    <a:pt x="7036" y="911547"/>
                    <a:pt x="0" y="918584"/>
                    <a:pt x="0" y="927264"/>
                  </a:cubicBezTo>
                  <a:cubicBezTo>
                    <a:pt x="0" y="935943"/>
                    <a:pt x="7036" y="942980"/>
                    <a:pt x="15716" y="942980"/>
                  </a:cubicBezTo>
                  <a:lnTo>
                    <a:pt x="958691" y="942980"/>
                  </a:lnTo>
                  <a:cubicBezTo>
                    <a:pt x="967371" y="942980"/>
                    <a:pt x="974408" y="935943"/>
                    <a:pt x="974408" y="927264"/>
                  </a:cubicBezTo>
                  <a:cubicBezTo>
                    <a:pt x="974408" y="918584"/>
                    <a:pt x="967371" y="911547"/>
                    <a:pt x="958691" y="911547"/>
                  </a:cubicBezTo>
                  <a:lnTo>
                    <a:pt x="880110" y="911547"/>
                  </a:lnTo>
                  <a:lnTo>
                    <a:pt x="880110" y="417644"/>
                  </a:lnTo>
                  <a:close/>
                  <a:moveTo>
                    <a:pt x="848678" y="911547"/>
                  </a:moveTo>
                  <a:lnTo>
                    <a:pt x="125730" y="911547"/>
                  </a:lnTo>
                  <a:lnTo>
                    <a:pt x="125730" y="394581"/>
                  </a:lnTo>
                  <a:lnTo>
                    <a:pt x="487204" y="129507"/>
                  </a:lnTo>
                  <a:lnTo>
                    <a:pt x="848678" y="394581"/>
                  </a:lnTo>
                  <a:close/>
                  <a:moveTo>
                    <a:pt x="496496" y="97347"/>
                  </a:moveTo>
                  <a:cubicBezTo>
                    <a:pt x="490966" y="93287"/>
                    <a:pt x="483442" y="93287"/>
                    <a:pt x="477912" y="97347"/>
                  </a:cubicBezTo>
                  <a:lnTo>
                    <a:pt x="31433" y="424756"/>
                  </a:lnTo>
                  <a:lnTo>
                    <a:pt x="31433" y="369435"/>
                  </a:lnTo>
                  <a:lnTo>
                    <a:pt x="487204" y="35209"/>
                  </a:lnTo>
                  <a:lnTo>
                    <a:pt x="942975" y="369435"/>
                  </a:lnTo>
                  <a:lnTo>
                    <a:pt x="942975" y="424756"/>
                  </a:lnTo>
                  <a:close/>
                </a:path>
              </a:pathLst>
            </a:custGeom>
            <a:grpFill/>
            <a:ln w="1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541DAAE6-4982-4642-AAC8-015B6E30C525}"/>
              </a:ext>
            </a:extLst>
          </p:cNvPr>
          <p:cNvSpPr/>
          <p:nvPr/>
        </p:nvSpPr>
        <p:spPr>
          <a:xfrm>
            <a:off x="1" y="672937"/>
            <a:ext cx="525748" cy="253337"/>
          </a:xfrm>
          <a:prstGeom prst="rect">
            <a:avLst/>
          </a:prstGeom>
          <a:solidFill>
            <a:srgbClr val="0B3D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6023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1_Office Theme</vt:lpstr>
      <vt:lpstr>Slide Title Goes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27</cp:revision>
  <dcterms:created xsi:type="dcterms:W3CDTF">2021-05-03T05:33:29Z</dcterms:created>
  <dcterms:modified xsi:type="dcterms:W3CDTF">2021-05-04T05:40:24Z</dcterms:modified>
</cp:coreProperties>
</file>