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BABA"/>
    <a:srgbClr val="4E64AC"/>
    <a:srgbClr val="00A898"/>
    <a:srgbClr val="79CD33"/>
    <a:srgbClr val="32599E"/>
    <a:srgbClr val="FFC305"/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420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3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Arc 47">
            <a:extLst>
              <a:ext uri="{FF2B5EF4-FFF2-40B4-BE49-F238E27FC236}">
                <a16:creationId xmlns:a16="http://schemas.microsoft.com/office/drawing/2014/main" id="{3D1E6BD5-5815-4EC2-9117-A5CED7BB318D}"/>
              </a:ext>
            </a:extLst>
          </p:cNvPr>
          <p:cNvSpPr/>
          <p:nvPr/>
        </p:nvSpPr>
        <p:spPr>
          <a:xfrm rot="2734234">
            <a:off x="4184567" y="2416866"/>
            <a:ext cx="3662018" cy="3662017"/>
          </a:xfrm>
          <a:prstGeom prst="arc">
            <a:avLst>
              <a:gd name="adj1" fmla="val 17660058"/>
              <a:gd name="adj2" fmla="val 20083553"/>
            </a:avLst>
          </a:prstGeom>
          <a:ln w="12700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57D66993-BB6D-4D0C-BC86-8D1CACAD59C0}"/>
              </a:ext>
            </a:extLst>
          </p:cNvPr>
          <p:cNvSpPr/>
          <p:nvPr/>
        </p:nvSpPr>
        <p:spPr>
          <a:xfrm rot="2734234" flipH="1">
            <a:off x="4184567" y="2416866"/>
            <a:ext cx="3662018" cy="3662017"/>
          </a:xfrm>
          <a:prstGeom prst="arc">
            <a:avLst>
              <a:gd name="adj1" fmla="val 17660058"/>
              <a:gd name="adj2" fmla="val 20083553"/>
            </a:avLst>
          </a:prstGeom>
          <a:ln w="12700">
            <a:solidFill>
              <a:schemeClr val="bg1">
                <a:lumMod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Arc 49">
            <a:extLst>
              <a:ext uri="{FF2B5EF4-FFF2-40B4-BE49-F238E27FC236}">
                <a16:creationId xmlns:a16="http://schemas.microsoft.com/office/drawing/2014/main" id="{A213F554-0B0A-460E-A51D-9C69CFCEFD02}"/>
              </a:ext>
            </a:extLst>
          </p:cNvPr>
          <p:cNvSpPr/>
          <p:nvPr/>
        </p:nvSpPr>
        <p:spPr>
          <a:xfrm rot="2734234" flipV="1">
            <a:off x="4184567" y="2416866"/>
            <a:ext cx="3662018" cy="3662017"/>
          </a:xfrm>
          <a:prstGeom prst="arc">
            <a:avLst>
              <a:gd name="adj1" fmla="val 17660058"/>
              <a:gd name="adj2" fmla="val 20083553"/>
            </a:avLst>
          </a:prstGeom>
          <a:ln w="12700">
            <a:solidFill>
              <a:schemeClr val="bg1">
                <a:lumMod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Arc 50">
            <a:extLst>
              <a:ext uri="{FF2B5EF4-FFF2-40B4-BE49-F238E27FC236}">
                <a16:creationId xmlns:a16="http://schemas.microsoft.com/office/drawing/2014/main" id="{49745FA2-3DA2-4B3A-90B1-0444AADE2700}"/>
              </a:ext>
            </a:extLst>
          </p:cNvPr>
          <p:cNvSpPr/>
          <p:nvPr/>
        </p:nvSpPr>
        <p:spPr>
          <a:xfrm rot="2734234" flipH="1" flipV="1">
            <a:off x="4184567" y="2416866"/>
            <a:ext cx="3662018" cy="3662017"/>
          </a:xfrm>
          <a:prstGeom prst="arc">
            <a:avLst>
              <a:gd name="adj1" fmla="val 17660058"/>
              <a:gd name="adj2" fmla="val 20083553"/>
            </a:avLst>
          </a:prstGeom>
          <a:ln w="12700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35F2003-CAEE-4D9F-B9B8-B1153E76309E}"/>
              </a:ext>
            </a:extLst>
          </p:cNvPr>
          <p:cNvGrpSpPr/>
          <p:nvPr/>
        </p:nvGrpSpPr>
        <p:grpSpPr>
          <a:xfrm rot="2734234">
            <a:off x="4396846" y="2618030"/>
            <a:ext cx="3244321" cy="3244321"/>
            <a:chOff x="5012786" y="2840273"/>
            <a:chExt cx="2166429" cy="2166429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F9CD4CC-8C85-4A1A-BFD9-ED998F877564}"/>
                </a:ext>
              </a:extLst>
            </p:cNvPr>
            <p:cNvGrpSpPr/>
            <p:nvPr/>
          </p:nvGrpSpPr>
          <p:grpSpPr>
            <a:xfrm>
              <a:off x="5012786" y="2840273"/>
              <a:ext cx="2166429" cy="2166429"/>
              <a:chOff x="5012786" y="2840273"/>
              <a:chExt cx="2166429" cy="2166429"/>
            </a:xfrm>
          </p:grpSpPr>
          <p:sp>
            <p:nvSpPr>
              <p:cNvPr id="44" name="Arc 43">
                <a:extLst>
                  <a:ext uri="{FF2B5EF4-FFF2-40B4-BE49-F238E27FC236}">
                    <a16:creationId xmlns:a16="http://schemas.microsoft.com/office/drawing/2014/main" id="{E7EF18D6-06DF-49BF-8CBA-FF9F57F8A689}"/>
                  </a:ext>
                </a:extLst>
              </p:cNvPr>
              <p:cNvSpPr/>
              <p:nvPr/>
            </p:nvSpPr>
            <p:spPr>
              <a:xfrm>
                <a:off x="5012786" y="2840273"/>
                <a:ext cx="2166429" cy="2166429"/>
              </a:xfrm>
              <a:prstGeom prst="arc">
                <a:avLst>
                  <a:gd name="adj1" fmla="val 17660058"/>
                  <a:gd name="adj2" fmla="val 20083553"/>
                </a:avLst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Arc 44">
                <a:extLst>
                  <a:ext uri="{FF2B5EF4-FFF2-40B4-BE49-F238E27FC236}">
                    <a16:creationId xmlns:a16="http://schemas.microsoft.com/office/drawing/2014/main" id="{732CEB98-CC22-4AA7-BBF3-B26AEF1B94BC}"/>
                  </a:ext>
                </a:extLst>
              </p:cNvPr>
              <p:cNvSpPr/>
              <p:nvPr/>
            </p:nvSpPr>
            <p:spPr>
              <a:xfrm flipH="1">
                <a:off x="5012786" y="2840273"/>
                <a:ext cx="2166429" cy="2166429"/>
              </a:xfrm>
              <a:prstGeom prst="arc">
                <a:avLst>
                  <a:gd name="adj1" fmla="val 17660058"/>
                  <a:gd name="adj2" fmla="val 20083553"/>
                </a:avLst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Arc 45">
                <a:extLst>
                  <a:ext uri="{FF2B5EF4-FFF2-40B4-BE49-F238E27FC236}">
                    <a16:creationId xmlns:a16="http://schemas.microsoft.com/office/drawing/2014/main" id="{D5C277F9-6331-41A7-9AB5-7217DF2D3691}"/>
                  </a:ext>
                </a:extLst>
              </p:cNvPr>
              <p:cNvSpPr/>
              <p:nvPr/>
            </p:nvSpPr>
            <p:spPr>
              <a:xfrm flipV="1">
                <a:off x="5012786" y="2840273"/>
                <a:ext cx="2166429" cy="2166429"/>
              </a:xfrm>
              <a:prstGeom prst="arc">
                <a:avLst>
                  <a:gd name="adj1" fmla="val 17660058"/>
                  <a:gd name="adj2" fmla="val 20083553"/>
                </a:avLst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Arc 46">
                <a:extLst>
                  <a:ext uri="{FF2B5EF4-FFF2-40B4-BE49-F238E27FC236}">
                    <a16:creationId xmlns:a16="http://schemas.microsoft.com/office/drawing/2014/main" id="{59DC1970-3025-44E0-9F6A-DA4FD609B012}"/>
                  </a:ext>
                </a:extLst>
              </p:cNvPr>
              <p:cNvSpPr/>
              <p:nvPr/>
            </p:nvSpPr>
            <p:spPr>
              <a:xfrm flipH="1" flipV="1">
                <a:off x="5012786" y="2840273"/>
                <a:ext cx="2166429" cy="2166429"/>
              </a:xfrm>
              <a:prstGeom prst="arc">
                <a:avLst>
                  <a:gd name="adj1" fmla="val 17660058"/>
                  <a:gd name="adj2" fmla="val 20083553"/>
                </a:avLst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10BFE891-B4F2-43AF-B11C-EBC8D28D513B}"/>
                </a:ext>
              </a:extLst>
            </p:cNvPr>
            <p:cNvGrpSpPr/>
            <p:nvPr/>
          </p:nvGrpSpPr>
          <p:grpSpPr>
            <a:xfrm>
              <a:off x="5186499" y="3039386"/>
              <a:ext cx="1819002" cy="1819002"/>
              <a:chOff x="5012786" y="2840273"/>
              <a:chExt cx="2166429" cy="2166429"/>
            </a:xfrm>
          </p:grpSpPr>
          <p:sp>
            <p:nvSpPr>
              <p:cNvPr id="40" name="Arc 39">
                <a:extLst>
                  <a:ext uri="{FF2B5EF4-FFF2-40B4-BE49-F238E27FC236}">
                    <a16:creationId xmlns:a16="http://schemas.microsoft.com/office/drawing/2014/main" id="{2E09E063-A860-4961-A003-B6F97C10C4A3}"/>
                  </a:ext>
                </a:extLst>
              </p:cNvPr>
              <p:cNvSpPr/>
              <p:nvPr/>
            </p:nvSpPr>
            <p:spPr>
              <a:xfrm>
                <a:off x="5012786" y="2840273"/>
                <a:ext cx="2166429" cy="2166429"/>
              </a:xfrm>
              <a:prstGeom prst="arc">
                <a:avLst>
                  <a:gd name="adj1" fmla="val 17660058"/>
                  <a:gd name="adj2" fmla="val 20083553"/>
                </a:avLst>
              </a:prstGeom>
              <a:ln w="12700">
                <a:solidFill>
                  <a:schemeClr val="bg1">
                    <a:lumMod val="85000"/>
                  </a:schemeClr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Arc 40">
                <a:extLst>
                  <a:ext uri="{FF2B5EF4-FFF2-40B4-BE49-F238E27FC236}">
                    <a16:creationId xmlns:a16="http://schemas.microsoft.com/office/drawing/2014/main" id="{626336AA-89B3-4BB1-9D2C-31176C6314B6}"/>
                  </a:ext>
                </a:extLst>
              </p:cNvPr>
              <p:cNvSpPr/>
              <p:nvPr/>
            </p:nvSpPr>
            <p:spPr>
              <a:xfrm flipH="1">
                <a:off x="5012786" y="2840273"/>
                <a:ext cx="2166429" cy="2166429"/>
              </a:xfrm>
              <a:prstGeom prst="arc">
                <a:avLst>
                  <a:gd name="adj1" fmla="val 17660058"/>
                  <a:gd name="adj2" fmla="val 20083553"/>
                </a:avLst>
              </a:prstGeom>
              <a:ln w="12700">
                <a:solidFill>
                  <a:schemeClr val="bg1">
                    <a:lumMod val="85000"/>
                  </a:schemeClr>
                </a:solidFill>
                <a:prstDash val="sys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Arc 41">
                <a:extLst>
                  <a:ext uri="{FF2B5EF4-FFF2-40B4-BE49-F238E27FC236}">
                    <a16:creationId xmlns:a16="http://schemas.microsoft.com/office/drawing/2014/main" id="{2786AE88-91EA-49BA-8769-60EC2953E496}"/>
                  </a:ext>
                </a:extLst>
              </p:cNvPr>
              <p:cNvSpPr/>
              <p:nvPr/>
            </p:nvSpPr>
            <p:spPr>
              <a:xfrm flipV="1">
                <a:off x="5012786" y="2840273"/>
                <a:ext cx="2166429" cy="2166429"/>
              </a:xfrm>
              <a:prstGeom prst="arc">
                <a:avLst>
                  <a:gd name="adj1" fmla="val 17660058"/>
                  <a:gd name="adj2" fmla="val 20083553"/>
                </a:avLst>
              </a:prstGeom>
              <a:ln w="12700">
                <a:solidFill>
                  <a:schemeClr val="bg1">
                    <a:lumMod val="85000"/>
                  </a:schemeClr>
                </a:solidFill>
                <a:prstDash val="sys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Arc 42">
                <a:extLst>
                  <a:ext uri="{FF2B5EF4-FFF2-40B4-BE49-F238E27FC236}">
                    <a16:creationId xmlns:a16="http://schemas.microsoft.com/office/drawing/2014/main" id="{3AD2B335-AC44-4DF6-99C4-03C694C7EC80}"/>
                  </a:ext>
                </a:extLst>
              </p:cNvPr>
              <p:cNvSpPr/>
              <p:nvPr/>
            </p:nvSpPr>
            <p:spPr>
              <a:xfrm flipH="1" flipV="1">
                <a:off x="5012786" y="2840273"/>
                <a:ext cx="2166429" cy="2166429"/>
              </a:xfrm>
              <a:prstGeom prst="arc">
                <a:avLst>
                  <a:gd name="adj1" fmla="val 17660058"/>
                  <a:gd name="adj2" fmla="val 20083553"/>
                </a:avLst>
              </a:prstGeom>
              <a:ln w="12700">
                <a:solidFill>
                  <a:schemeClr val="bg1">
                    <a:lumMod val="85000"/>
                  </a:schemeClr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F4AC10E-DBEA-4019-94C4-603461C7101F}"/>
                </a:ext>
              </a:extLst>
            </p:cNvPr>
            <p:cNvGrpSpPr/>
            <p:nvPr/>
          </p:nvGrpSpPr>
          <p:grpSpPr>
            <a:xfrm>
              <a:off x="5373134" y="3255951"/>
              <a:ext cx="1473838" cy="1473838"/>
              <a:chOff x="5012786" y="2840273"/>
              <a:chExt cx="2166429" cy="2166429"/>
            </a:xfrm>
          </p:grpSpPr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768F594F-08AB-4C8D-B72A-69C9206583AD}"/>
                  </a:ext>
                </a:extLst>
              </p:cNvPr>
              <p:cNvSpPr/>
              <p:nvPr/>
            </p:nvSpPr>
            <p:spPr>
              <a:xfrm>
                <a:off x="5012786" y="2840273"/>
                <a:ext cx="2166429" cy="2166429"/>
              </a:xfrm>
              <a:prstGeom prst="arc">
                <a:avLst>
                  <a:gd name="adj1" fmla="val 17660058"/>
                  <a:gd name="adj2" fmla="val 20083553"/>
                </a:avLst>
              </a:prstGeom>
              <a:ln w="12700">
                <a:solidFill>
                  <a:schemeClr val="bg1">
                    <a:lumMod val="95000"/>
                  </a:schemeClr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Arc 36">
                <a:extLst>
                  <a:ext uri="{FF2B5EF4-FFF2-40B4-BE49-F238E27FC236}">
                    <a16:creationId xmlns:a16="http://schemas.microsoft.com/office/drawing/2014/main" id="{8826FF81-8582-414E-825F-25C8065CF2D2}"/>
                  </a:ext>
                </a:extLst>
              </p:cNvPr>
              <p:cNvSpPr/>
              <p:nvPr/>
            </p:nvSpPr>
            <p:spPr>
              <a:xfrm flipH="1">
                <a:off x="5012786" y="2840273"/>
                <a:ext cx="2166429" cy="2166429"/>
              </a:xfrm>
              <a:prstGeom prst="arc">
                <a:avLst>
                  <a:gd name="adj1" fmla="val 17660058"/>
                  <a:gd name="adj2" fmla="val 20083553"/>
                </a:avLst>
              </a:prstGeom>
              <a:ln w="12700">
                <a:solidFill>
                  <a:schemeClr val="bg1">
                    <a:lumMod val="95000"/>
                  </a:schemeClr>
                </a:solidFill>
                <a:prstDash val="sys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Arc 37">
                <a:extLst>
                  <a:ext uri="{FF2B5EF4-FFF2-40B4-BE49-F238E27FC236}">
                    <a16:creationId xmlns:a16="http://schemas.microsoft.com/office/drawing/2014/main" id="{1A8764EF-D8F8-49B5-97D9-EF121C0C05EE}"/>
                  </a:ext>
                </a:extLst>
              </p:cNvPr>
              <p:cNvSpPr/>
              <p:nvPr/>
            </p:nvSpPr>
            <p:spPr>
              <a:xfrm flipV="1">
                <a:off x="5012786" y="2840273"/>
                <a:ext cx="2166429" cy="2166429"/>
              </a:xfrm>
              <a:prstGeom prst="arc">
                <a:avLst>
                  <a:gd name="adj1" fmla="val 17660058"/>
                  <a:gd name="adj2" fmla="val 20083553"/>
                </a:avLst>
              </a:prstGeom>
              <a:ln w="12700">
                <a:solidFill>
                  <a:schemeClr val="bg1">
                    <a:lumMod val="95000"/>
                  </a:schemeClr>
                </a:solidFill>
                <a:prstDash val="sys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Arc 38">
                <a:extLst>
                  <a:ext uri="{FF2B5EF4-FFF2-40B4-BE49-F238E27FC236}">
                    <a16:creationId xmlns:a16="http://schemas.microsoft.com/office/drawing/2014/main" id="{06CD5B77-2BEB-4959-8E46-819EC9F54D14}"/>
                  </a:ext>
                </a:extLst>
              </p:cNvPr>
              <p:cNvSpPr/>
              <p:nvPr/>
            </p:nvSpPr>
            <p:spPr>
              <a:xfrm flipH="1" flipV="1">
                <a:off x="5012786" y="2840273"/>
                <a:ext cx="2166429" cy="2166429"/>
              </a:xfrm>
              <a:prstGeom prst="arc">
                <a:avLst>
                  <a:gd name="adj1" fmla="val 17660058"/>
                  <a:gd name="adj2" fmla="val 20083553"/>
                </a:avLst>
              </a:prstGeom>
              <a:ln w="12700">
                <a:solidFill>
                  <a:schemeClr val="bg1">
                    <a:lumMod val="95000"/>
                  </a:schemeClr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FC067D3F-2033-4724-B258-BF5BF2B3EA4F}"/>
              </a:ext>
            </a:extLst>
          </p:cNvPr>
          <p:cNvSpPr/>
          <p:nvPr/>
        </p:nvSpPr>
        <p:spPr>
          <a:xfrm rot="8134234">
            <a:off x="4177704" y="2373879"/>
            <a:ext cx="1196323" cy="1196322"/>
          </a:xfrm>
          <a:prstGeom prst="ellipse">
            <a:avLst/>
          </a:prstGeom>
          <a:solidFill>
            <a:srgbClr val="FFC305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solidFill>
                <a:schemeClr val="bg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2D825D7-6346-4482-958E-67CE53645FFF}"/>
              </a:ext>
            </a:extLst>
          </p:cNvPr>
          <p:cNvSpPr/>
          <p:nvPr/>
        </p:nvSpPr>
        <p:spPr>
          <a:xfrm rot="2734234">
            <a:off x="4152695" y="4885169"/>
            <a:ext cx="1196322" cy="1196323"/>
          </a:xfrm>
          <a:prstGeom prst="ellipse">
            <a:avLst/>
          </a:prstGeom>
          <a:solidFill>
            <a:srgbClr val="00A898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solidFill>
                <a:schemeClr val="bg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7D1DB9E-E865-4F66-A0DA-49D340254AC2}"/>
              </a:ext>
            </a:extLst>
          </p:cNvPr>
          <p:cNvSpPr/>
          <p:nvPr/>
        </p:nvSpPr>
        <p:spPr>
          <a:xfrm rot="8134234">
            <a:off x="6663985" y="4910179"/>
            <a:ext cx="1196323" cy="1196322"/>
          </a:xfrm>
          <a:prstGeom prst="ellipse">
            <a:avLst/>
          </a:prstGeom>
          <a:solidFill>
            <a:srgbClr val="79CD33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solidFill>
                <a:schemeClr val="bg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45D164E-56FC-438B-8B26-25FCFA871A26}"/>
              </a:ext>
            </a:extLst>
          </p:cNvPr>
          <p:cNvSpPr/>
          <p:nvPr/>
        </p:nvSpPr>
        <p:spPr>
          <a:xfrm rot="2734234">
            <a:off x="6688995" y="2398889"/>
            <a:ext cx="1196322" cy="1196323"/>
          </a:xfrm>
          <a:prstGeom prst="ellipse">
            <a:avLst/>
          </a:prstGeom>
          <a:solidFill>
            <a:srgbClr val="32599E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4E3BAE-22C0-432C-859D-09DB48B61FBE}"/>
              </a:ext>
            </a:extLst>
          </p:cNvPr>
          <p:cNvSpPr/>
          <p:nvPr/>
        </p:nvSpPr>
        <p:spPr>
          <a:xfrm>
            <a:off x="1548328" y="2764829"/>
            <a:ext cx="2247737" cy="643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en-US" sz="1400" dirty="0">
                <a:solidFill>
                  <a:srgbClr val="21212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 is extremely important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BE0E58-E8F7-4A92-A59E-D454BA9C15CE}"/>
              </a:ext>
            </a:extLst>
          </p:cNvPr>
          <p:cNvSpPr/>
          <p:nvPr/>
        </p:nvSpPr>
        <p:spPr>
          <a:xfrm>
            <a:off x="1718088" y="2404821"/>
            <a:ext cx="2077977" cy="394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en-US" sz="1600" b="1" dirty="0">
                <a:solidFill>
                  <a:srgbClr val="21212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3F86FF-A234-4255-A15C-D4DA59E0BF2C}"/>
              </a:ext>
            </a:extLst>
          </p:cNvPr>
          <p:cNvSpPr/>
          <p:nvPr/>
        </p:nvSpPr>
        <p:spPr>
          <a:xfrm>
            <a:off x="1548328" y="5392586"/>
            <a:ext cx="2247737" cy="643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en-US" sz="1400" dirty="0">
                <a:solidFill>
                  <a:srgbClr val="21212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 is extremely important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3688BE-97F8-4A1C-9128-33F0BD8CFCA1}"/>
              </a:ext>
            </a:extLst>
          </p:cNvPr>
          <p:cNvSpPr/>
          <p:nvPr/>
        </p:nvSpPr>
        <p:spPr>
          <a:xfrm>
            <a:off x="1718088" y="5022418"/>
            <a:ext cx="2077977" cy="394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en-US" sz="1600" b="1" dirty="0">
                <a:solidFill>
                  <a:srgbClr val="21212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62B227-C4D0-40C6-9349-11121C144E7C}"/>
              </a:ext>
            </a:extLst>
          </p:cNvPr>
          <p:cNvSpPr/>
          <p:nvPr/>
        </p:nvSpPr>
        <p:spPr>
          <a:xfrm>
            <a:off x="8171713" y="2764829"/>
            <a:ext cx="2422654" cy="643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1400" dirty="0">
                <a:solidFill>
                  <a:srgbClr val="21212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 is extremely important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44CF45-25FF-4772-91A8-1E7187A165B6}"/>
              </a:ext>
            </a:extLst>
          </p:cNvPr>
          <p:cNvSpPr/>
          <p:nvPr/>
        </p:nvSpPr>
        <p:spPr>
          <a:xfrm>
            <a:off x="8171713" y="2404821"/>
            <a:ext cx="2077977" cy="394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1600" b="1" dirty="0">
                <a:solidFill>
                  <a:srgbClr val="21212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AEA0F5-E499-4D0E-BB64-9CE072DF8365}"/>
              </a:ext>
            </a:extLst>
          </p:cNvPr>
          <p:cNvSpPr/>
          <p:nvPr/>
        </p:nvSpPr>
        <p:spPr>
          <a:xfrm>
            <a:off x="8171713" y="5392586"/>
            <a:ext cx="2416773" cy="643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1400" dirty="0">
                <a:solidFill>
                  <a:srgbClr val="21212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 is extremely important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DAF24E-7F64-4C51-A845-64DF0F7B782A}"/>
              </a:ext>
            </a:extLst>
          </p:cNvPr>
          <p:cNvSpPr/>
          <p:nvPr/>
        </p:nvSpPr>
        <p:spPr>
          <a:xfrm>
            <a:off x="8171713" y="5022418"/>
            <a:ext cx="2077977" cy="394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1600" b="1" dirty="0">
                <a:solidFill>
                  <a:srgbClr val="21212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</a:t>
            </a: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FFCAC467-728F-4FE6-8053-894EF66478FB}"/>
              </a:ext>
            </a:extLst>
          </p:cNvPr>
          <p:cNvGrpSpPr/>
          <p:nvPr/>
        </p:nvGrpSpPr>
        <p:grpSpPr>
          <a:xfrm>
            <a:off x="4546622" y="5275270"/>
            <a:ext cx="408471" cy="416121"/>
            <a:chOff x="4074097" y="2485419"/>
            <a:chExt cx="1559365" cy="1588573"/>
          </a:xfrm>
          <a:solidFill>
            <a:schemeClr val="bg1"/>
          </a:solidFill>
        </p:grpSpPr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86CEA13-F411-4798-AD79-DEDE0D37D2C5}"/>
                </a:ext>
              </a:extLst>
            </p:cNvPr>
            <p:cNvSpPr/>
            <p:nvPr/>
          </p:nvSpPr>
          <p:spPr>
            <a:xfrm>
              <a:off x="4074097" y="2485419"/>
              <a:ext cx="1559365" cy="1588573"/>
            </a:xfrm>
            <a:custGeom>
              <a:avLst/>
              <a:gdLst>
                <a:gd name="connsiteX0" fmla="*/ 1356903 w 1559365"/>
                <a:gd name="connsiteY0" fmla="*/ 158210 h 1588573"/>
                <a:gd name="connsiteX1" fmla="*/ 580141 w 1559365"/>
                <a:gd name="connsiteY1" fmla="*/ 38699 h 1588573"/>
                <a:gd name="connsiteX2" fmla="*/ 297446 w 1559365"/>
                <a:gd name="connsiteY2" fmla="*/ 165753 h 1588573"/>
                <a:gd name="connsiteX3" fmla="*/ 181942 w 1559365"/>
                <a:gd name="connsiteY3" fmla="*/ 338917 h 1588573"/>
                <a:gd name="connsiteX4" fmla="*/ 155780 w 1559365"/>
                <a:gd name="connsiteY4" fmla="*/ 425499 h 1588573"/>
                <a:gd name="connsiteX5" fmla="*/ 153499 w 1559365"/>
                <a:gd name="connsiteY5" fmla="*/ 434658 h 1588573"/>
                <a:gd name="connsiteX6" fmla="*/ 127973 w 1559365"/>
                <a:gd name="connsiteY6" fmla="*/ 496729 h 1588573"/>
                <a:gd name="connsiteX7" fmla="*/ 104237 w 1559365"/>
                <a:gd name="connsiteY7" fmla="*/ 576138 h 1588573"/>
                <a:gd name="connsiteX8" fmla="*/ 146251 w 1559365"/>
                <a:gd name="connsiteY8" fmla="*/ 635112 h 1588573"/>
                <a:gd name="connsiteX9" fmla="*/ 169756 w 1559365"/>
                <a:gd name="connsiteY9" fmla="*/ 662984 h 1588573"/>
                <a:gd name="connsiteX10" fmla="*/ 164183 w 1559365"/>
                <a:gd name="connsiteY10" fmla="*/ 675240 h 1588573"/>
                <a:gd name="connsiteX11" fmla="*/ 154337 w 1559365"/>
                <a:gd name="connsiteY11" fmla="*/ 699327 h 1588573"/>
                <a:gd name="connsiteX12" fmla="*/ 113679 w 1559365"/>
                <a:gd name="connsiteY12" fmla="*/ 785380 h 1588573"/>
                <a:gd name="connsiteX13" fmla="*/ 255 w 1559365"/>
                <a:gd name="connsiteY13" fmla="*/ 937818 h 1588573"/>
                <a:gd name="connsiteX14" fmla="*/ 42356 w 1559365"/>
                <a:gd name="connsiteY14" fmla="*/ 989937 h 1588573"/>
                <a:gd name="connsiteX15" fmla="*/ 72416 w 1559365"/>
                <a:gd name="connsiteY15" fmla="*/ 1005977 h 1588573"/>
                <a:gd name="connsiteX16" fmla="*/ 107067 w 1559365"/>
                <a:gd name="connsiteY16" fmla="*/ 1028503 h 1588573"/>
                <a:gd name="connsiteX17" fmla="*/ 103861 w 1559365"/>
                <a:gd name="connsiteY17" fmla="*/ 1055131 h 1588573"/>
                <a:gd name="connsiteX18" fmla="*/ 91358 w 1559365"/>
                <a:gd name="connsiteY18" fmla="*/ 1076836 h 1588573"/>
                <a:gd name="connsiteX19" fmla="*/ 89741 w 1559365"/>
                <a:gd name="connsiteY19" fmla="*/ 1143302 h 1588573"/>
                <a:gd name="connsiteX20" fmla="*/ 116394 w 1559365"/>
                <a:gd name="connsiteY20" fmla="*/ 1162889 h 1588573"/>
                <a:gd name="connsiteX21" fmla="*/ 107124 w 1559365"/>
                <a:gd name="connsiteY21" fmla="*/ 1201244 h 1588573"/>
                <a:gd name="connsiteX22" fmla="*/ 124075 w 1559365"/>
                <a:gd name="connsiteY22" fmla="*/ 1226972 h 1588573"/>
                <a:gd name="connsiteX23" fmla="*/ 144288 w 1559365"/>
                <a:gd name="connsiteY23" fmla="*/ 1238433 h 1588573"/>
                <a:gd name="connsiteX24" fmla="*/ 170074 w 1559365"/>
                <a:gd name="connsiteY24" fmla="*/ 1259609 h 1588573"/>
                <a:gd name="connsiteX25" fmla="*/ 167648 w 1559365"/>
                <a:gd name="connsiteY25" fmla="*/ 1289255 h 1588573"/>
                <a:gd name="connsiteX26" fmla="*/ 172297 w 1559365"/>
                <a:gd name="connsiteY26" fmla="*/ 1383672 h 1588573"/>
                <a:gd name="connsiteX27" fmla="*/ 297908 w 1559365"/>
                <a:gd name="connsiteY27" fmla="*/ 1453684 h 1588573"/>
                <a:gd name="connsiteX28" fmla="*/ 540841 w 1559365"/>
                <a:gd name="connsiteY28" fmla="*/ 1386901 h 1588573"/>
                <a:gd name="connsiteX29" fmla="*/ 645891 w 1559365"/>
                <a:gd name="connsiteY29" fmla="*/ 1534443 h 1588573"/>
                <a:gd name="connsiteX30" fmla="*/ 727956 w 1559365"/>
                <a:gd name="connsiteY30" fmla="*/ 1588573 h 1588573"/>
                <a:gd name="connsiteX31" fmla="*/ 1310268 w 1559365"/>
                <a:gd name="connsiteY31" fmla="*/ 1588573 h 1588573"/>
                <a:gd name="connsiteX32" fmla="*/ 1383867 w 1559365"/>
                <a:gd name="connsiteY32" fmla="*/ 1550960 h 1588573"/>
                <a:gd name="connsiteX33" fmla="*/ 1387771 w 1559365"/>
                <a:gd name="connsiteY33" fmla="*/ 1473801 h 1588573"/>
                <a:gd name="connsiteX34" fmla="*/ 1321356 w 1559365"/>
                <a:gd name="connsiteY34" fmla="*/ 1241451 h 1588573"/>
                <a:gd name="connsiteX35" fmla="*/ 1358895 w 1559365"/>
                <a:gd name="connsiteY35" fmla="*/ 1008995 h 1588573"/>
                <a:gd name="connsiteX36" fmla="*/ 1435214 w 1559365"/>
                <a:gd name="connsiteY36" fmla="*/ 898034 h 1588573"/>
                <a:gd name="connsiteX37" fmla="*/ 1559178 w 1559365"/>
                <a:gd name="connsiteY37" fmla="*/ 610707 h 1588573"/>
                <a:gd name="connsiteX38" fmla="*/ 1529061 w 1559365"/>
                <a:gd name="connsiteY38" fmla="*/ 385874 h 1588573"/>
                <a:gd name="connsiteX39" fmla="*/ 1356903 w 1559365"/>
                <a:gd name="connsiteY39" fmla="*/ 158210 h 1588573"/>
                <a:gd name="connsiteX40" fmla="*/ 1388839 w 1559365"/>
                <a:gd name="connsiteY40" fmla="*/ 866536 h 1588573"/>
                <a:gd name="connsiteX41" fmla="*/ 1306023 w 1559365"/>
                <a:gd name="connsiteY41" fmla="*/ 987872 h 1588573"/>
                <a:gd name="connsiteX42" fmla="*/ 1263980 w 1559365"/>
                <a:gd name="connsiteY42" fmla="*/ 1247803 h 1588573"/>
                <a:gd name="connsiteX43" fmla="*/ 1336170 w 1559365"/>
                <a:gd name="connsiteY43" fmla="*/ 1497676 h 1588573"/>
                <a:gd name="connsiteX44" fmla="*/ 1334636 w 1559365"/>
                <a:gd name="connsiteY44" fmla="*/ 1523201 h 1588573"/>
                <a:gd name="connsiteX45" fmla="*/ 1310268 w 1559365"/>
                <a:gd name="connsiteY45" fmla="*/ 1535634 h 1588573"/>
                <a:gd name="connsiteX46" fmla="*/ 727956 w 1559365"/>
                <a:gd name="connsiteY46" fmla="*/ 1535634 h 1588573"/>
                <a:gd name="connsiteX47" fmla="*/ 700467 w 1559365"/>
                <a:gd name="connsiteY47" fmla="*/ 1517317 h 1588573"/>
                <a:gd name="connsiteX48" fmla="*/ 605667 w 1559365"/>
                <a:gd name="connsiteY48" fmla="*/ 1366440 h 1588573"/>
                <a:gd name="connsiteX49" fmla="*/ 627237 w 1559365"/>
                <a:gd name="connsiteY49" fmla="*/ 1359505 h 1588573"/>
                <a:gd name="connsiteX50" fmla="*/ 672746 w 1559365"/>
                <a:gd name="connsiteY50" fmla="*/ 1345106 h 1588573"/>
                <a:gd name="connsiteX51" fmla="*/ 856368 w 1559365"/>
                <a:gd name="connsiteY51" fmla="*/ 1191794 h 1588573"/>
                <a:gd name="connsiteX52" fmla="*/ 847667 w 1559365"/>
                <a:gd name="connsiteY52" fmla="*/ 1173045 h 1588573"/>
                <a:gd name="connsiteX53" fmla="*/ 826828 w 1559365"/>
                <a:gd name="connsiteY53" fmla="*/ 1165960 h 1588573"/>
                <a:gd name="connsiteX54" fmla="*/ 806603 w 1559365"/>
                <a:gd name="connsiteY54" fmla="*/ 1174141 h 1588573"/>
                <a:gd name="connsiteX55" fmla="*/ 798616 w 1559365"/>
                <a:gd name="connsiteY55" fmla="*/ 1193038 h 1588573"/>
                <a:gd name="connsiteX56" fmla="*/ 655334 w 1559365"/>
                <a:gd name="connsiteY56" fmla="*/ 1294628 h 1588573"/>
                <a:gd name="connsiteX57" fmla="*/ 608093 w 1559365"/>
                <a:gd name="connsiteY57" fmla="*/ 1309557 h 1588573"/>
                <a:gd name="connsiteX58" fmla="*/ 533737 w 1559365"/>
                <a:gd name="connsiteY58" fmla="*/ 1333380 h 1588573"/>
                <a:gd name="connsiteX59" fmla="*/ 533506 w 1559365"/>
                <a:gd name="connsiteY59" fmla="*/ 1333380 h 1588573"/>
                <a:gd name="connsiteX60" fmla="*/ 286155 w 1559365"/>
                <a:gd name="connsiteY60" fmla="*/ 1402042 h 1588573"/>
                <a:gd name="connsiteX61" fmla="*/ 226815 w 1559365"/>
                <a:gd name="connsiteY61" fmla="*/ 1366520 h 1588573"/>
                <a:gd name="connsiteX62" fmla="*/ 223927 w 1559365"/>
                <a:gd name="connsiteY62" fmla="*/ 1301643 h 1588573"/>
                <a:gd name="connsiteX63" fmla="*/ 226151 w 1559365"/>
                <a:gd name="connsiteY63" fmla="*/ 1246771 h 1588573"/>
                <a:gd name="connsiteX64" fmla="*/ 173048 w 1559365"/>
                <a:gd name="connsiteY64" fmla="*/ 1192588 h 1588573"/>
                <a:gd name="connsiteX65" fmla="*/ 166840 w 1559365"/>
                <a:gd name="connsiteY65" fmla="*/ 1189332 h 1588573"/>
                <a:gd name="connsiteX66" fmla="*/ 177899 w 1559365"/>
                <a:gd name="connsiteY66" fmla="*/ 1172868 h 1588573"/>
                <a:gd name="connsiteX67" fmla="*/ 183750 w 1559365"/>
                <a:gd name="connsiteY67" fmla="*/ 1153032 h 1588573"/>
                <a:gd name="connsiteX68" fmla="*/ 172355 w 1559365"/>
                <a:gd name="connsiteY68" fmla="*/ 1135334 h 1588573"/>
                <a:gd name="connsiteX69" fmla="*/ 137126 w 1559365"/>
                <a:gd name="connsiteY69" fmla="*/ 1110585 h 1588573"/>
                <a:gd name="connsiteX70" fmla="*/ 141776 w 1559365"/>
                <a:gd name="connsiteY70" fmla="*/ 1102909 h 1588573"/>
                <a:gd name="connsiteX71" fmla="*/ 156213 w 1559365"/>
                <a:gd name="connsiteY71" fmla="*/ 1077948 h 1588573"/>
                <a:gd name="connsiteX72" fmla="*/ 163981 w 1559365"/>
                <a:gd name="connsiteY72" fmla="*/ 1018789 h 1588573"/>
                <a:gd name="connsiteX73" fmla="*/ 98866 w 1559365"/>
                <a:gd name="connsiteY73" fmla="*/ 958941 h 1588573"/>
                <a:gd name="connsiteX74" fmla="*/ 77036 w 1559365"/>
                <a:gd name="connsiteY74" fmla="*/ 947638 h 1588573"/>
                <a:gd name="connsiteX75" fmla="*/ 57949 w 1559365"/>
                <a:gd name="connsiteY75" fmla="*/ 933292 h 1588573"/>
                <a:gd name="connsiteX76" fmla="*/ 156127 w 1559365"/>
                <a:gd name="connsiteY76" fmla="*/ 821431 h 1588573"/>
                <a:gd name="connsiteX77" fmla="*/ 211395 w 1559365"/>
                <a:gd name="connsiteY77" fmla="*/ 708115 h 1588573"/>
                <a:gd name="connsiteX78" fmla="*/ 215784 w 1559365"/>
                <a:gd name="connsiteY78" fmla="*/ 699248 h 1588573"/>
                <a:gd name="connsiteX79" fmla="*/ 227595 w 1559365"/>
                <a:gd name="connsiteY79" fmla="*/ 662429 h 1588573"/>
                <a:gd name="connsiteX80" fmla="*/ 185263 w 1559365"/>
                <a:gd name="connsiteY80" fmla="*/ 595964 h 1588573"/>
                <a:gd name="connsiteX81" fmla="*/ 161382 w 1559365"/>
                <a:gd name="connsiteY81" fmla="*/ 568753 h 1588573"/>
                <a:gd name="connsiteX82" fmla="*/ 180671 w 1559365"/>
                <a:gd name="connsiteY82" fmla="*/ 518302 h 1588573"/>
                <a:gd name="connsiteX83" fmla="*/ 209547 w 1559365"/>
                <a:gd name="connsiteY83" fmla="*/ 446596 h 1588573"/>
                <a:gd name="connsiteX84" fmla="*/ 211886 w 1559365"/>
                <a:gd name="connsiteY84" fmla="*/ 437358 h 1588573"/>
                <a:gd name="connsiteX85" fmla="*/ 235940 w 1559365"/>
                <a:gd name="connsiteY85" fmla="*/ 357155 h 1588573"/>
                <a:gd name="connsiteX86" fmla="*/ 339287 w 1559365"/>
                <a:gd name="connsiteY86" fmla="*/ 202096 h 1588573"/>
                <a:gd name="connsiteX87" fmla="*/ 592962 w 1559365"/>
                <a:gd name="connsiteY87" fmla="*/ 90209 h 1588573"/>
                <a:gd name="connsiteX88" fmla="*/ 1321270 w 1559365"/>
                <a:gd name="connsiteY88" fmla="*/ 199873 h 1588573"/>
                <a:gd name="connsiteX89" fmla="*/ 1473561 w 1559365"/>
                <a:gd name="connsiteY89" fmla="*/ 400300 h 1588573"/>
                <a:gd name="connsiteX90" fmla="*/ 1501484 w 1559365"/>
                <a:gd name="connsiteY90" fmla="*/ 609939 h 1588573"/>
                <a:gd name="connsiteX91" fmla="*/ 1388839 w 1559365"/>
                <a:gd name="connsiteY91" fmla="*/ 866536 h 1588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559365" h="1588573">
                  <a:moveTo>
                    <a:pt x="1356903" y="158210"/>
                  </a:moveTo>
                  <a:cubicBezTo>
                    <a:pt x="1129361" y="-5902"/>
                    <a:pt x="933293" y="-35998"/>
                    <a:pt x="580141" y="38699"/>
                  </a:cubicBezTo>
                  <a:cubicBezTo>
                    <a:pt x="484215" y="58975"/>
                    <a:pt x="375670" y="89918"/>
                    <a:pt x="297446" y="165753"/>
                  </a:cubicBezTo>
                  <a:cubicBezTo>
                    <a:pt x="246506" y="215679"/>
                    <a:pt x="207205" y="274599"/>
                    <a:pt x="181942" y="338917"/>
                  </a:cubicBezTo>
                  <a:cubicBezTo>
                    <a:pt x="171217" y="367237"/>
                    <a:pt x="162479" y="396158"/>
                    <a:pt x="155780" y="425499"/>
                  </a:cubicBezTo>
                  <a:lnTo>
                    <a:pt x="153499" y="434658"/>
                  </a:lnTo>
                  <a:cubicBezTo>
                    <a:pt x="147100" y="456027"/>
                    <a:pt x="138554" y="476805"/>
                    <a:pt x="127973" y="496729"/>
                  </a:cubicBezTo>
                  <a:cubicBezTo>
                    <a:pt x="112601" y="520832"/>
                    <a:pt x="104415" y="548218"/>
                    <a:pt x="104237" y="576138"/>
                  </a:cubicBezTo>
                  <a:cubicBezTo>
                    <a:pt x="110076" y="599778"/>
                    <a:pt x="124986" y="620707"/>
                    <a:pt x="146251" y="635112"/>
                  </a:cubicBezTo>
                  <a:cubicBezTo>
                    <a:pt x="160372" y="646997"/>
                    <a:pt x="169670" y="655361"/>
                    <a:pt x="169756" y="662984"/>
                  </a:cubicBezTo>
                  <a:cubicBezTo>
                    <a:pt x="168525" y="667286"/>
                    <a:pt x="166649" y="671410"/>
                    <a:pt x="164183" y="675240"/>
                  </a:cubicBezTo>
                  <a:cubicBezTo>
                    <a:pt x="159567" y="682755"/>
                    <a:pt x="156245" y="690881"/>
                    <a:pt x="154337" y="699327"/>
                  </a:cubicBezTo>
                  <a:cubicBezTo>
                    <a:pt x="150390" y="731072"/>
                    <a:pt x="136238" y="761025"/>
                    <a:pt x="113679" y="785380"/>
                  </a:cubicBezTo>
                  <a:cubicBezTo>
                    <a:pt x="22980" y="874953"/>
                    <a:pt x="-2922" y="905843"/>
                    <a:pt x="255" y="937818"/>
                  </a:cubicBezTo>
                  <a:cubicBezTo>
                    <a:pt x="5200" y="960039"/>
                    <a:pt x="20612" y="979119"/>
                    <a:pt x="42356" y="989937"/>
                  </a:cubicBezTo>
                  <a:cubicBezTo>
                    <a:pt x="51876" y="996035"/>
                    <a:pt x="61930" y="1001401"/>
                    <a:pt x="72416" y="1005977"/>
                  </a:cubicBezTo>
                  <a:cubicBezTo>
                    <a:pt x="84832" y="1011801"/>
                    <a:pt x="105652" y="1021541"/>
                    <a:pt x="107067" y="1028503"/>
                  </a:cubicBezTo>
                  <a:cubicBezTo>
                    <a:pt x="108950" y="1037474"/>
                    <a:pt x="107833" y="1046754"/>
                    <a:pt x="103861" y="1055131"/>
                  </a:cubicBezTo>
                  <a:cubicBezTo>
                    <a:pt x="99617" y="1063443"/>
                    <a:pt x="95199" y="1070590"/>
                    <a:pt x="91358" y="1076836"/>
                  </a:cubicBezTo>
                  <a:cubicBezTo>
                    <a:pt x="80097" y="1095100"/>
                    <a:pt x="63118" y="1122708"/>
                    <a:pt x="89741" y="1143302"/>
                  </a:cubicBezTo>
                  <a:cubicBezTo>
                    <a:pt x="95978" y="1148357"/>
                    <a:pt x="106662" y="1156060"/>
                    <a:pt x="116394" y="1162889"/>
                  </a:cubicBezTo>
                  <a:cubicBezTo>
                    <a:pt x="109150" y="1174522"/>
                    <a:pt x="105919" y="1187895"/>
                    <a:pt x="107124" y="1201244"/>
                  </a:cubicBezTo>
                  <a:cubicBezTo>
                    <a:pt x="108645" y="1211601"/>
                    <a:pt x="114783" y="1220916"/>
                    <a:pt x="124075" y="1226972"/>
                  </a:cubicBezTo>
                  <a:cubicBezTo>
                    <a:pt x="130514" y="1231181"/>
                    <a:pt x="137386" y="1234913"/>
                    <a:pt x="144288" y="1238433"/>
                  </a:cubicBezTo>
                  <a:cubicBezTo>
                    <a:pt x="161209" y="1247301"/>
                    <a:pt x="167793" y="1251430"/>
                    <a:pt x="170074" y="1259609"/>
                  </a:cubicBezTo>
                  <a:cubicBezTo>
                    <a:pt x="172166" y="1269511"/>
                    <a:pt x="171329" y="1279750"/>
                    <a:pt x="167648" y="1289255"/>
                  </a:cubicBezTo>
                  <a:cubicBezTo>
                    <a:pt x="158077" y="1320367"/>
                    <a:pt x="159708" y="1353478"/>
                    <a:pt x="172297" y="1383672"/>
                  </a:cubicBezTo>
                  <a:cubicBezTo>
                    <a:pt x="187126" y="1433961"/>
                    <a:pt x="242375" y="1464756"/>
                    <a:pt x="297908" y="1453684"/>
                  </a:cubicBezTo>
                  <a:cubicBezTo>
                    <a:pt x="380143" y="1435465"/>
                    <a:pt x="461238" y="1413172"/>
                    <a:pt x="540841" y="1386901"/>
                  </a:cubicBezTo>
                  <a:cubicBezTo>
                    <a:pt x="580689" y="1408686"/>
                    <a:pt x="618575" y="1461625"/>
                    <a:pt x="645891" y="1534443"/>
                  </a:cubicBezTo>
                  <a:cubicBezTo>
                    <a:pt x="657823" y="1566704"/>
                    <a:pt x="690796" y="1588454"/>
                    <a:pt x="727956" y="1588573"/>
                  </a:cubicBezTo>
                  <a:lnTo>
                    <a:pt x="1310268" y="1588573"/>
                  </a:lnTo>
                  <a:cubicBezTo>
                    <a:pt x="1340247" y="1588554"/>
                    <a:pt x="1368086" y="1574327"/>
                    <a:pt x="1383867" y="1550960"/>
                  </a:cubicBezTo>
                  <a:cubicBezTo>
                    <a:pt x="1399645" y="1527592"/>
                    <a:pt x="1401123" y="1498407"/>
                    <a:pt x="1387771" y="1473801"/>
                  </a:cubicBezTo>
                  <a:cubicBezTo>
                    <a:pt x="1351711" y="1400268"/>
                    <a:pt x="1329266" y="1321744"/>
                    <a:pt x="1321356" y="1241451"/>
                  </a:cubicBezTo>
                  <a:cubicBezTo>
                    <a:pt x="1311111" y="1162286"/>
                    <a:pt x="1324068" y="1082046"/>
                    <a:pt x="1358895" y="1008995"/>
                  </a:cubicBezTo>
                  <a:cubicBezTo>
                    <a:pt x="1379657" y="969473"/>
                    <a:pt x="1405261" y="932246"/>
                    <a:pt x="1435214" y="898034"/>
                  </a:cubicBezTo>
                  <a:cubicBezTo>
                    <a:pt x="1492331" y="827281"/>
                    <a:pt x="1557071" y="747158"/>
                    <a:pt x="1559178" y="610707"/>
                  </a:cubicBezTo>
                  <a:cubicBezTo>
                    <a:pt x="1560899" y="534829"/>
                    <a:pt x="1550755" y="459116"/>
                    <a:pt x="1529061" y="385874"/>
                  </a:cubicBezTo>
                  <a:cubicBezTo>
                    <a:pt x="1499992" y="294938"/>
                    <a:pt x="1439597" y="215070"/>
                    <a:pt x="1356903" y="158210"/>
                  </a:cubicBezTo>
                  <a:close/>
                  <a:moveTo>
                    <a:pt x="1388839" y="866536"/>
                  </a:moveTo>
                  <a:cubicBezTo>
                    <a:pt x="1356267" y="903948"/>
                    <a:pt x="1328480" y="944658"/>
                    <a:pt x="1306023" y="987872"/>
                  </a:cubicBezTo>
                  <a:cubicBezTo>
                    <a:pt x="1267058" y="1069552"/>
                    <a:pt x="1252545" y="1159273"/>
                    <a:pt x="1263980" y="1247803"/>
                  </a:cubicBezTo>
                  <a:cubicBezTo>
                    <a:pt x="1272637" y="1334208"/>
                    <a:pt x="1297037" y="1418670"/>
                    <a:pt x="1336170" y="1497676"/>
                  </a:cubicBezTo>
                  <a:cubicBezTo>
                    <a:pt x="1340472" y="1505863"/>
                    <a:pt x="1339892" y="1515498"/>
                    <a:pt x="1334636" y="1523201"/>
                  </a:cubicBezTo>
                  <a:cubicBezTo>
                    <a:pt x="1329381" y="1530904"/>
                    <a:pt x="1320181" y="1535599"/>
                    <a:pt x="1310268" y="1535634"/>
                  </a:cubicBezTo>
                  <a:lnTo>
                    <a:pt x="727956" y="1535634"/>
                  </a:lnTo>
                  <a:cubicBezTo>
                    <a:pt x="715468" y="1535533"/>
                    <a:pt x="704423" y="1528177"/>
                    <a:pt x="700467" y="1517317"/>
                  </a:cubicBezTo>
                  <a:cubicBezTo>
                    <a:pt x="681657" y="1461125"/>
                    <a:pt x="649252" y="1409551"/>
                    <a:pt x="605667" y="1366440"/>
                  </a:cubicBezTo>
                  <a:lnTo>
                    <a:pt x="627237" y="1359505"/>
                  </a:lnTo>
                  <a:cubicBezTo>
                    <a:pt x="648577" y="1352623"/>
                    <a:pt x="664776" y="1347435"/>
                    <a:pt x="672746" y="1345106"/>
                  </a:cubicBezTo>
                  <a:cubicBezTo>
                    <a:pt x="796277" y="1309478"/>
                    <a:pt x="858071" y="1257756"/>
                    <a:pt x="856368" y="1191794"/>
                  </a:cubicBezTo>
                  <a:cubicBezTo>
                    <a:pt x="856402" y="1184713"/>
                    <a:pt x="853255" y="1177934"/>
                    <a:pt x="847667" y="1173045"/>
                  </a:cubicBezTo>
                  <a:cubicBezTo>
                    <a:pt x="842077" y="1168159"/>
                    <a:pt x="834540" y="1165597"/>
                    <a:pt x="826828" y="1165960"/>
                  </a:cubicBezTo>
                  <a:cubicBezTo>
                    <a:pt x="819170" y="1166118"/>
                    <a:pt x="811893" y="1169062"/>
                    <a:pt x="806603" y="1174141"/>
                  </a:cubicBezTo>
                  <a:cubicBezTo>
                    <a:pt x="801310" y="1179218"/>
                    <a:pt x="798437" y="1186018"/>
                    <a:pt x="798616" y="1193038"/>
                  </a:cubicBezTo>
                  <a:cubicBezTo>
                    <a:pt x="799309" y="1220328"/>
                    <a:pt x="775053" y="1260112"/>
                    <a:pt x="655334" y="1294628"/>
                  </a:cubicBezTo>
                  <a:cubicBezTo>
                    <a:pt x="646902" y="1297063"/>
                    <a:pt x="630212" y="1302437"/>
                    <a:pt x="608093" y="1309557"/>
                  </a:cubicBezTo>
                  <a:cubicBezTo>
                    <a:pt x="587389" y="1316227"/>
                    <a:pt x="561891" y="1324486"/>
                    <a:pt x="533737" y="1333380"/>
                  </a:cubicBezTo>
                  <a:lnTo>
                    <a:pt x="533506" y="1333380"/>
                  </a:lnTo>
                  <a:cubicBezTo>
                    <a:pt x="452466" y="1360339"/>
                    <a:pt x="369895" y="1383259"/>
                    <a:pt x="286155" y="1402042"/>
                  </a:cubicBezTo>
                  <a:cubicBezTo>
                    <a:pt x="259155" y="1406838"/>
                    <a:pt x="232880" y="1391110"/>
                    <a:pt x="226815" y="1366520"/>
                  </a:cubicBezTo>
                  <a:cubicBezTo>
                    <a:pt x="217798" y="1345831"/>
                    <a:pt x="216779" y="1322935"/>
                    <a:pt x="223927" y="1301643"/>
                  </a:cubicBezTo>
                  <a:cubicBezTo>
                    <a:pt x="229892" y="1283844"/>
                    <a:pt x="230658" y="1264924"/>
                    <a:pt x="226151" y="1246771"/>
                  </a:cubicBezTo>
                  <a:cubicBezTo>
                    <a:pt x="217881" y="1222493"/>
                    <a:pt x="198498" y="1202718"/>
                    <a:pt x="173048" y="1192588"/>
                  </a:cubicBezTo>
                  <a:cubicBezTo>
                    <a:pt x="170969" y="1191503"/>
                    <a:pt x="168890" y="1190444"/>
                    <a:pt x="166840" y="1189332"/>
                  </a:cubicBezTo>
                  <a:cubicBezTo>
                    <a:pt x="169913" y="1183517"/>
                    <a:pt x="173618" y="1178001"/>
                    <a:pt x="177899" y="1172868"/>
                  </a:cubicBezTo>
                  <a:cubicBezTo>
                    <a:pt x="182684" y="1167249"/>
                    <a:pt x="184794" y="1160097"/>
                    <a:pt x="183750" y="1153032"/>
                  </a:cubicBezTo>
                  <a:cubicBezTo>
                    <a:pt x="182707" y="1145967"/>
                    <a:pt x="178598" y="1139585"/>
                    <a:pt x="172355" y="1135334"/>
                  </a:cubicBezTo>
                  <a:cubicBezTo>
                    <a:pt x="165425" y="1130623"/>
                    <a:pt x="148966" y="1119267"/>
                    <a:pt x="137126" y="1110585"/>
                  </a:cubicBezTo>
                  <a:cubicBezTo>
                    <a:pt x="138599" y="1108097"/>
                    <a:pt x="140245" y="1105291"/>
                    <a:pt x="141776" y="1102909"/>
                  </a:cubicBezTo>
                  <a:cubicBezTo>
                    <a:pt x="146194" y="1095736"/>
                    <a:pt x="151276" y="1087424"/>
                    <a:pt x="156213" y="1077948"/>
                  </a:cubicBezTo>
                  <a:cubicBezTo>
                    <a:pt x="165424" y="1059441"/>
                    <a:pt x="168139" y="1038771"/>
                    <a:pt x="163981" y="1018789"/>
                  </a:cubicBezTo>
                  <a:cubicBezTo>
                    <a:pt x="157253" y="986310"/>
                    <a:pt x="123555" y="970508"/>
                    <a:pt x="98866" y="958941"/>
                  </a:cubicBezTo>
                  <a:cubicBezTo>
                    <a:pt x="91300" y="955664"/>
                    <a:pt x="84003" y="951887"/>
                    <a:pt x="77036" y="947638"/>
                  </a:cubicBezTo>
                  <a:cubicBezTo>
                    <a:pt x="70269" y="943326"/>
                    <a:pt x="63887" y="938530"/>
                    <a:pt x="57949" y="933292"/>
                  </a:cubicBezTo>
                  <a:cubicBezTo>
                    <a:pt x="58440" y="917992"/>
                    <a:pt x="121967" y="855180"/>
                    <a:pt x="156127" y="821431"/>
                  </a:cubicBezTo>
                  <a:cubicBezTo>
                    <a:pt x="186471" y="789559"/>
                    <a:pt x="205719" y="750096"/>
                    <a:pt x="211395" y="708115"/>
                  </a:cubicBezTo>
                  <a:cubicBezTo>
                    <a:pt x="212621" y="705066"/>
                    <a:pt x="214088" y="702101"/>
                    <a:pt x="215784" y="699248"/>
                  </a:cubicBezTo>
                  <a:cubicBezTo>
                    <a:pt x="222995" y="688064"/>
                    <a:pt x="227054" y="675409"/>
                    <a:pt x="227595" y="662429"/>
                  </a:cubicBezTo>
                  <a:cubicBezTo>
                    <a:pt x="224699" y="635684"/>
                    <a:pt x="209246" y="611422"/>
                    <a:pt x="185263" y="595964"/>
                  </a:cubicBezTo>
                  <a:cubicBezTo>
                    <a:pt x="173712" y="586170"/>
                    <a:pt x="162624" y="576905"/>
                    <a:pt x="161382" y="568753"/>
                  </a:cubicBezTo>
                  <a:cubicBezTo>
                    <a:pt x="164886" y="551113"/>
                    <a:pt x="171396" y="534088"/>
                    <a:pt x="180671" y="518302"/>
                  </a:cubicBezTo>
                  <a:cubicBezTo>
                    <a:pt x="192759" y="495294"/>
                    <a:pt x="202427" y="471284"/>
                    <a:pt x="209547" y="446596"/>
                  </a:cubicBezTo>
                  <a:lnTo>
                    <a:pt x="211886" y="437358"/>
                  </a:lnTo>
                  <a:cubicBezTo>
                    <a:pt x="218065" y="410189"/>
                    <a:pt x="226098" y="383402"/>
                    <a:pt x="235940" y="357155"/>
                  </a:cubicBezTo>
                  <a:cubicBezTo>
                    <a:pt x="258553" y="299576"/>
                    <a:pt x="293715" y="246819"/>
                    <a:pt x="339287" y="202096"/>
                  </a:cubicBezTo>
                  <a:cubicBezTo>
                    <a:pt x="406770" y="136637"/>
                    <a:pt x="500992" y="109638"/>
                    <a:pt x="592962" y="90209"/>
                  </a:cubicBezTo>
                  <a:cubicBezTo>
                    <a:pt x="969706" y="10589"/>
                    <a:pt x="1133779" y="64692"/>
                    <a:pt x="1321270" y="199873"/>
                  </a:cubicBezTo>
                  <a:cubicBezTo>
                    <a:pt x="1394589" y="249609"/>
                    <a:pt x="1448087" y="320018"/>
                    <a:pt x="1473561" y="400300"/>
                  </a:cubicBezTo>
                  <a:cubicBezTo>
                    <a:pt x="1493734" y="468600"/>
                    <a:pt x="1503136" y="539197"/>
                    <a:pt x="1501484" y="609939"/>
                  </a:cubicBezTo>
                  <a:cubicBezTo>
                    <a:pt x="1499665" y="729291"/>
                    <a:pt x="1445841" y="795968"/>
                    <a:pt x="1388839" y="866536"/>
                  </a:cubicBezTo>
                  <a:close/>
                </a:path>
              </a:pathLst>
            </a:custGeom>
            <a:grpFill/>
            <a:ln w="287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0A8DB6D3-46AD-4393-8425-4C315195B861}"/>
                </a:ext>
              </a:extLst>
            </p:cNvPr>
            <p:cNvGrpSpPr/>
            <p:nvPr/>
          </p:nvGrpSpPr>
          <p:grpSpPr>
            <a:xfrm>
              <a:off x="4654856" y="2664162"/>
              <a:ext cx="732484" cy="877874"/>
              <a:chOff x="3685683" y="1621772"/>
              <a:chExt cx="182772" cy="219050"/>
            </a:xfrm>
            <a:grpFill/>
          </p:grpSpPr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05ABC541-1A0C-46D8-AF7F-8755295A280D}"/>
                  </a:ext>
                </a:extLst>
              </p:cNvPr>
              <p:cNvSpPr/>
              <p:nvPr/>
            </p:nvSpPr>
            <p:spPr>
              <a:xfrm>
                <a:off x="3706196" y="1654224"/>
                <a:ext cx="129763" cy="186598"/>
              </a:xfrm>
              <a:custGeom>
                <a:avLst/>
                <a:gdLst>
                  <a:gd name="connsiteX0" fmla="*/ 32136 w 129763"/>
                  <a:gd name="connsiteY0" fmla="*/ 137921 h 186598"/>
                  <a:gd name="connsiteX1" fmla="*/ 16226 w 129763"/>
                  <a:gd name="connsiteY1" fmla="*/ 137921 h 186598"/>
                  <a:gd name="connsiteX2" fmla="*/ 16226 w 129763"/>
                  <a:gd name="connsiteY2" fmla="*/ 154147 h 186598"/>
                  <a:gd name="connsiteX3" fmla="*/ 32452 w 129763"/>
                  <a:gd name="connsiteY3" fmla="*/ 154147 h 186598"/>
                  <a:gd name="connsiteX4" fmla="*/ 32452 w 129763"/>
                  <a:gd name="connsiteY4" fmla="*/ 170373 h 186598"/>
                  <a:gd name="connsiteX5" fmla="*/ 48678 w 129763"/>
                  <a:gd name="connsiteY5" fmla="*/ 186599 h 186598"/>
                  <a:gd name="connsiteX6" fmla="*/ 81130 w 129763"/>
                  <a:gd name="connsiteY6" fmla="*/ 186599 h 186598"/>
                  <a:gd name="connsiteX7" fmla="*/ 97356 w 129763"/>
                  <a:gd name="connsiteY7" fmla="*/ 170373 h 186598"/>
                  <a:gd name="connsiteX8" fmla="*/ 97356 w 129763"/>
                  <a:gd name="connsiteY8" fmla="*/ 154147 h 186598"/>
                  <a:gd name="connsiteX9" fmla="*/ 113582 w 129763"/>
                  <a:gd name="connsiteY9" fmla="*/ 154147 h 186598"/>
                  <a:gd name="connsiteX10" fmla="*/ 113582 w 129763"/>
                  <a:gd name="connsiteY10" fmla="*/ 137921 h 186598"/>
                  <a:gd name="connsiteX11" fmla="*/ 97656 w 129763"/>
                  <a:gd name="connsiteY11" fmla="*/ 137921 h 186598"/>
                  <a:gd name="connsiteX12" fmla="*/ 109826 w 129763"/>
                  <a:gd name="connsiteY12" fmla="*/ 111708 h 186598"/>
                  <a:gd name="connsiteX13" fmla="*/ 111664 w 129763"/>
                  <a:gd name="connsiteY13" fmla="*/ 19938 h 186598"/>
                  <a:gd name="connsiteX14" fmla="*/ 64904 w 129763"/>
                  <a:gd name="connsiteY14" fmla="*/ 0 h 186598"/>
                  <a:gd name="connsiteX15" fmla="*/ 63793 w 129763"/>
                  <a:gd name="connsiteY15" fmla="*/ 0 h 186598"/>
                  <a:gd name="connsiteX16" fmla="*/ 41 w 129763"/>
                  <a:gd name="connsiteY16" fmla="*/ 62470 h 186598"/>
                  <a:gd name="connsiteX17" fmla="*/ 19398 w 129763"/>
                  <a:gd name="connsiteY17" fmla="*/ 111067 h 186598"/>
                  <a:gd name="connsiteX18" fmla="*/ 32136 w 129763"/>
                  <a:gd name="connsiteY18" fmla="*/ 137921 h 186598"/>
                  <a:gd name="connsiteX19" fmla="*/ 48678 w 129763"/>
                  <a:gd name="connsiteY19" fmla="*/ 170373 h 186598"/>
                  <a:gd name="connsiteX20" fmla="*/ 48678 w 129763"/>
                  <a:gd name="connsiteY20" fmla="*/ 154147 h 186598"/>
                  <a:gd name="connsiteX21" fmla="*/ 81130 w 129763"/>
                  <a:gd name="connsiteY21" fmla="*/ 154147 h 186598"/>
                  <a:gd name="connsiteX22" fmla="*/ 81130 w 129763"/>
                  <a:gd name="connsiteY22" fmla="*/ 170373 h 186598"/>
                  <a:gd name="connsiteX23" fmla="*/ 64093 w 129763"/>
                  <a:gd name="connsiteY23" fmla="*/ 16226 h 186598"/>
                  <a:gd name="connsiteX24" fmla="*/ 113588 w 129763"/>
                  <a:gd name="connsiteY24" fmla="*/ 63957 h 186598"/>
                  <a:gd name="connsiteX25" fmla="*/ 98573 w 129763"/>
                  <a:gd name="connsiteY25" fmla="*/ 99984 h 186598"/>
                  <a:gd name="connsiteX26" fmla="*/ 81211 w 129763"/>
                  <a:gd name="connsiteY26" fmla="*/ 137921 h 186598"/>
                  <a:gd name="connsiteX27" fmla="*/ 48597 w 129763"/>
                  <a:gd name="connsiteY27" fmla="*/ 137921 h 186598"/>
                  <a:gd name="connsiteX28" fmla="*/ 30748 w 129763"/>
                  <a:gd name="connsiteY28" fmla="*/ 99538 h 186598"/>
                  <a:gd name="connsiteX29" fmla="*/ 16226 w 129763"/>
                  <a:gd name="connsiteY29" fmla="*/ 63103 h 186598"/>
                  <a:gd name="connsiteX30" fmla="*/ 64093 w 129763"/>
                  <a:gd name="connsiteY30" fmla="*/ 16226 h 186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29763" h="186598">
                    <a:moveTo>
                      <a:pt x="32136" y="137921"/>
                    </a:moveTo>
                    <a:lnTo>
                      <a:pt x="16226" y="137921"/>
                    </a:lnTo>
                    <a:lnTo>
                      <a:pt x="16226" y="154147"/>
                    </a:lnTo>
                    <a:lnTo>
                      <a:pt x="32452" y="154147"/>
                    </a:lnTo>
                    <a:lnTo>
                      <a:pt x="32452" y="170373"/>
                    </a:lnTo>
                    <a:cubicBezTo>
                      <a:pt x="32452" y="179334"/>
                      <a:pt x="39716" y="186599"/>
                      <a:pt x="48678" y="186599"/>
                    </a:cubicBezTo>
                    <a:lnTo>
                      <a:pt x="81130" y="186599"/>
                    </a:lnTo>
                    <a:cubicBezTo>
                      <a:pt x="90092" y="186599"/>
                      <a:pt x="97356" y="179334"/>
                      <a:pt x="97356" y="170373"/>
                    </a:cubicBezTo>
                    <a:lnTo>
                      <a:pt x="97356" y="154147"/>
                    </a:lnTo>
                    <a:lnTo>
                      <a:pt x="113582" y="154147"/>
                    </a:lnTo>
                    <a:lnTo>
                      <a:pt x="113582" y="137921"/>
                    </a:lnTo>
                    <a:lnTo>
                      <a:pt x="97656" y="137921"/>
                    </a:lnTo>
                    <a:cubicBezTo>
                      <a:pt x="98341" y="127982"/>
                      <a:pt x="102676" y="118646"/>
                      <a:pt x="109826" y="111708"/>
                    </a:cubicBezTo>
                    <a:cubicBezTo>
                      <a:pt x="135674" y="86874"/>
                      <a:pt x="136498" y="45787"/>
                      <a:pt x="111664" y="19938"/>
                    </a:cubicBezTo>
                    <a:cubicBezTo>
                      <a:pt x="99436" y="7211"/>
                      <a:pt x="82553" y="12"/>
                      <a:pt x="64904" y="0"/>
                    </a:cubicBezTo>
                    <a:lnTo>
                      <a:pt x="63793" y="0"/>
                    </a:lnTo>
                    <a:cubicBezTo>
                      <a:pt x="29475" y="945"/>
                      <a:pt x="1683" y="28178"/>
                      <a:pt x="41" y="62470"/>
                    </a:cubicBezTo>
                    <a:cubicBezTo>
                      <a:pt x="-603" y="80666"/>
                      <a:pt x="6420" y="98297"/>
                      <a:pt x="19398" y="111067"/>
                    </a:cubicBezTo>
                    <a:cubicBezTo>
                      <a:pt x="26779" y="118163"/>
                      <a:pt x="31310" y="127715"/>
                      <a:pt x="32136" y="137921"/>
                    </a:cubicBezTo>
                    <a:close/>
                    <a:moveTo>
                      <a:pt x="48678" y="170373"/>
                    </a:moveTo>
                    <a:lnTo>
                      <a:pt x="48678" y="154147"/>
                    </a:lnTo>
                    <a:lnTo>
                      <a:pt x="81130" y="154147"/>
                    </a:lnTo>
                    <a:lnTo>
                      <a:pt x="81130" y="170373"/>
                    </a:lnTo>
                    <a:close/>
                    <a:moveTo>
                      <a:pt x="64093" y="16226"/>
                    </a:moveTo>
                    <a:cubicBezTo>
                      <a:pt x="90941" y="15739"/>
                      <a:pt x="113101" y="37109"/>
                      <a:pt x="113588" y="63957"/>
                    </a:cubicBezTo>
                    <a:cubicBezTo>
                      <a:pt x="113834" y="77536"/>
                      <a:pt x="108390" y="90599"/>
                      <a:pt x="98573" y="99984"/>
                    </a:cubicBezTo>
                    <a:cubicBezTo>
                      <a:pt x="88188" y="109973"/>
                      <a:pt x="81983" y="123532"/>
                      <a:pt x="81211" y="137921"/>
                    </a:cubicBezTo>
                    <a:lnTo>
                      <a:pt x="48597" y="137921"/>
                    </a:lnTo>
                    <a:cubicBezTo>
                      <a:pt x="47682" y="123338"/>
                      <a:pt x="41310" y="109635"/>
                      <a:pt x="30748" y="99538"/>
                    </a:cubicBezTo>
                    <a:cubicBezTo>
                      <a:pt x="20945" y="90011"/>
                      <a:pt x="15664" y="76761"/>
                      <a:pt x="16226" y="63103"/>
                    </a:cubicBezTo>
                    <a:cubicBezTo>
                      <a:pt x="17445" y="37354"/>
                      <a:pt x="38323" y="16907"/>
                      <a:pt x="64093" y="16226"/>
                    </a:cubicBezTo>
                    <a:close/>
                  </a:path>
                </a:pathLst>
              </a:custGeom>
              <a:grpFill/>
              <a:ln w="80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39FE2E3F-B077-4FA9-880D-170A15CC7C59}"/>
                  </a:ext>
                </a:extLst>
              </p:cNvPr>
              <p:cNvSpPr/>
              <p:nvPr/>
            </p:nvSpPr>
            <p:spPr>
              <a:xfrm>
                <a:off x="3746761" y="1719128"/>
                <a:ext cx="48677" cy="56790"/>
              </a:xfrm>
              <a:custGeom>
                <a:avLst/>
                <a:gdLst>
                  <a:gd name="connsiteX0" fmla="*/ 16226 w 48677"/>
                  <a:gd name="connsiteY0" fmla="*/ 22846 h 56790"/>
                  <a:gd name="connsiteX1" fmla="*/ 16226 w 48677"/>
                  <a:gd name="connsiteY1" fmla="*/ 56791 h 56790"/>
                  <a:gd name="connsiteX2" fmla="*/ 32452 w 48677"/>
                  <a:gd name="connsiteY2" fmla="*/ 56791 h 56790"/>
                  <a:gd name="connsiteX3" fmla="*/ 32452 w 48677"/>
                  <a:gd name="connsiteY3" fmla="*/ 22846 h 56790"/>
                  <a:gd name="connsiteX4" fmla="*/ 48678 w 48677"/>
                  <a:gd name="connsiteY4" fmla="*/ 0 h 56790"/>
                  <a:gd name="connsiteX5" fmla="*/ 32452 w 48677"/>
                  <a:gd name="connsiteY5" fmla="*/ 0 h 56790"/>
                  <a:gd name="connsiteX6" fmla="*/ 24339 w 48677"/>
                  <a:gd name="connsiteY6" fmla="*/ 8113 h 56790"/>
                  <a:gd name="connsiteX7" fmla="*/ 16226 w 48677"/>
                  <a:gd name="connsiteY7" fmla="*/ 0 h 56790"/>
                  <a:gd name="connsiteX8" fmla="*/ 0 w 48677"/>
                  <a:gd name="connsiteY8" fmla="*/ 0 h 56790"/>
                  <a:gd name="connsiteX9" fmla="*/ 16226 w 48677"/>
                  <a:gd name="connsiteY9" fmla="*/ 22846 h 56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77" h="56790">
                    <a:moveTo>
                      <a:pt x="16226" y="22846"/>
                    </a:moveTo>
                    <a:lnTo>
                      <a:pt x="16226" y="56791"/>
                    </a:lnTo>
                    <a:lnTo>
                      <a:pt x="32452" y="56791"/>
                    </a:lnTo>
                    <a:lnTo>
                      <a:pt x="32452" y="22846"/>
                    </a:lnTo>
                    <a:cubicBezTo>
                      <a:pt x="42142" y="19420"/>
                      <a:pt x="48635" y="10278"/>
                      <a:pt x="48678" y="0"/>
                    </a:cubicBezTo>
                    <a:lnTo>
                      <a:pt x="32452" y="0"/>
                    </a:lnTo>
                    <a:cubicBezTo>
                      <a:pt x="32452" y="4481"/>
                      <a:pt x="28820" y="8113"/>
                      <a:pt x="24339" y="8113"/>
                    </a:cubicBezTo>
                    <a:cubicBezTo>
                      <a:pt x="19858" y="8113"/>
                      <a:pt x="16226" y="4481"/>
                      <a:pt x="16226" y="0"/>
                    </a:cubicBezTo>
                    <a:lnTo>
                      <a:pt x="0" y="0"/>
                    </a:lnTo>
                    <a:cubicBezTo>
                      <a:pt x="43" y="10278"/>
                      <a:pt x="6536" y="19420"/>
                      <a:pt x="16226" y="22846"/>
                    </a:cubicBezTo>
                    <a:close/>
                  </a:path>
                </a:pathLst>
              </a:custGeom>
              <a:grpFill/>
              <a:ln w="80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C944ACBA-1CB0-47F9-8022-78B9F43FD98A}"/>
                  </a:ext>
                </a:extLst>
              </p:cNvPr>
              <p:cNvSpPr/>
              <p:nvPr/>
            </p:nvSpPr>
            <p:spPr>
              <a:xfrm>
                <a:off x="3762987" y="1621772"/>
                <a:ext cx="16225" cy="16225"/>
              </a:xfrm>
              <a:custGeom>
                <a:avLst/>
                <a:gdLst>
                  <a:gd name="connsiteX0" fmla="*/ 0 w 16225"/>
                  <a:gd name="connsiteY0" fmla="*/ 0 h 16225"/>
                  <a:gd name="connsiteX1" fmla="*/ 16226 w 16225"/>
                  <a:gd name="connsiteY1" fmla="*/ 0 h 16225"/>
                  <a:gd name="connsiteX2" fmla="*/ 16226 w 16225"/>
                  <a:gd name="connsiteY2" fmla="*/ 16226 h 16225"/>
                  <a:gd name="connsiteX3" fmla="*/ 0 w 16225"/>
                  <a:gd name="connsiteY3" fmla="*/ 16226 h 1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225" h="16225">
                    <a:moveTo>
                      <a:pt x="0" y="0"/>
                    </a:moveTo>
                    <a:lnTo>
                      <a:pt x="16226" y="0"/>
                    </a:lnTo>
                    <a:lnTo>
                      <a:pt x="16226" y="16226"/>
                    </a:lnTo>
                    <a:lnTo>
                      <a:pt x="0" y="16226"/>
                    </a:lnTo>
                    <a:close/>
                  </a:path>
                </a:pathLst>
              </a:custGeom>
              <a:grpFill/>
              <a:ln w="80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613646DD-2450-44A8-A0E9-865253D28994}"/>
                  </a:ext>
                </a:extLst>
              </p:cNvPr>
              <p:cNvSpPr/>
              <p:nvPr/>
            </p:nvSpPr>
            <p:spPr>
              <a:xfrm rot="19799956">
                <a:off x="3718366" y="1633735"/>
                <a:ext cx="16225" cy="16225"/>
              </a:xfrm>
              <a:custGeom>
                <a:avLst/>
                <a:gdLst>
                  <a:gd name="connsiteX0" fmla="*/ 0 w 16225"/>
                  <a:gd name="connsiteY0" fmla="*/ 0 h 16225"/>
                  <a:gd name="connsiteX1" fmla="*/ 16226 w 16225"/>
                  <a:gd name="connsiteY1" fmla="*/ 0 h 16225"/>
                  <a:gd name="connsiteX2" fmla="*/ 16226 w 16225"/>
                  <a:gd name="connsiteY2" fmla="*/ 16226 h 16225"/>
                  <a:gd name="connsiteX3" fmla="*/ 0 w 16225"/>
                  <a:gd name="connsiteY3" fmla="*/ 16226 h 1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225" h="16225">
                    <a:moveTo>
                      <a:pt x="0" y="0"/>
                    </a:moveTo>
                    <a:lnTo>
                      <a:pt x="16226" y="0"/>
                    </a:lnTo>
                    <a:lnTo>
                      <a:pt x="16226" y="16226"/>
                    </a:lnTo>
                    <a:lnTo>
                      <a:pt x="0" y="16226"/>
                    </a:lnTo>
                    <a:close/>
                  </a:path>
                </a:pathLst>
              </a:custGeom>
              <a:grpFill/>
              <a:ln w="80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E1EC3651-F317-4FFF-9CDA-BE8D559EE89F}"/>
                  </a:ext>
                </a:extLst>
              </p:cNvPr>
              <p:cNvSpPr/>
              <p:nvPr/>
            </p:nvSpPr>
            <p:spPr>
              <a:xfrm rot="18000044">
                <a:off x="3685715" y="1666422"/>
                <a:ext cx="16225" cy="16225"/>
              </a:xfrm>
              <a:custGeom>
                <a:avLst/>
                <a:gdLst>
                  <a:gd name="connsiteX0" fmla="*/ 0 w 16225"/>
                  <a:gd name="connsiteY0" fmla="*/ 0 h 16225"/>
                  <a:gd name="connsiteX1" fmla="*/ 16226 w 16225"/>
                  <a:gd name="connsiteY1" fmla="*/ 0 h 16225"/>
                  <a:gd name="connsiteX2" fmla="*/ 16226 w 16225"/>
                  <a:gd name="connsiteY2" fmla="*/ 16226 h 16225"/>
                  <a:gd name="connsiteX3" fmla="*/ 0 w 16225"/>
                  <a:gd name="connsiteY3" fmla="*/ 16226 h 1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225" h="16225">
                    <a:moveTo>
                      <a:pt x="0" y="0"/>
                    </a:moveTo>
                    <a:lnTo>
                      <a:pt x="16226" y="0"/>
                    </a:lnTo>
                    <a:lnTo>
                      <a:pt x="16226" y="16226"/>
                    </a:lnTo>
                    <a:lnTo>
                      <a:pt x="0" y="16226"/>
                    </a:lnTo>
                    <a:close/>
                  </a:path>
                </a:pathLst>
              </a:custGeom>
              <a:grpFill/>
              <a:ln w="80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DE314D81-08EB-4BE5-BC2E-DC77CB7F21F5}"/>
                  </a:ext>
                </a:extLst>
              </p:cNvPr>
              <p:cNvSpPr/>
              <p:nvPr/>
            </p:nvSpPr>
            <p:spPr>
              <a:xfrm rot="19799956">
                <a:off x="3685683" y="1755600"/>
                <a:ext cx="16225" cy="16225"/>
              </a:xfrm>
              <a:custGeom>
                <a:avLst/>
                <a:gdLst>
                  <a:gd name="connsiteX0" fmla="*/ 0 w 16225"/>
                  <a:gd name="connsiteY0" fmla="*/ 0 h 16225"/>
                  <a:gd name="connsiteX1" fmla="*/ 16226 w 16225"/>
                  <a:gd name="connsiteY1" fmla="*/ 0 h 16225"/>
                  <a:gd name="connsiteX2" fmla="*/ 16226 w 16225"/>
                  <a:gd name="connsiteY2" fmla="*/ 16226 h 16225"/>
                  <a:gd name="connsiteX3" fmla="*/ 0 w 16225"/>
                  <a:gd name="connsiteY3" fmla="*/ 16226 h 1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225" h="16225">
                    <a:moveTo>
                      <a:pt x="0" y="0"/>
                    </a:moveTo>
                    <a:lnTo>
                      <a:pt x="16226" y="0"/>
                    </a:lnTo>
                    <a:lnTo>
                      <a:pt x="16226" y="16226"/>
                    </a:lnTo>
                    <a:lnTo>
                      <a:pt x="0" y="16226"/>
                    </a:lnTo>
                    <a:close/>
                  </a:path>
                </a:pathLst>
              </a:custGeom>
              <a:grpFill/>
              <a:ln w="80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9625854A-B9D1-4FF3-8B38-C6BA55603ED4}"/>
                  </a:ext>
                </a:extLst>
              </p:cNvPr>
              <p:cNvSpPr/>
              <p:nvPr/>
            </p:nvSpPr>
            <p:spPr>
              <a:xfrm rot="18000044">
                <a:off x="3840296" y="1755681"/>
                <a:ext cx="16225" cy="16225"/>
              </a:xfrm>
              <a:custGeom>
                <a:avLst/>
                <a:gdLst>
                  <a:gd name="connsiteX0" fmla="*/ 0 w 16225"/>
                  <a:gd name="connsiteY0" fmla="*/ 0 h 16225"/>
                  <a:gd name="connsiteX1" fmla="*/ 16226 w 16225"/>
                  <a:gd name="connsiteY1" fmla="*/ 0 h 16225"/>
                  <a:gd name="connsiteX2" fmla="*/ 16226 w 16225"/>
                  <a:gd name="connsiteY2" fmla="*/ 16226 h 16225"/>
                  <a:gd name="connsiteX3" fmla="*/ 0 w 16225"/>
                  <a:gd name="connsiteY3" fmla="*/ 16226 h 1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225" h="16225">
                    <a:moveTo>
                      <a:pt x="0" y="0"/>
                    </a:moveTo>
                    <a:lnTo>
                      <a:pt x="16226" y="0"/>
                    </a:lnTo>
                    <a:lnTo>
                      <a:pt x="16226" y="16226"/>
                    </a:lnTo>
                    <a:lnTo>
                      <a:pt x="0" y="16226"/>
                    </a:lnTo>
                    <a:close/>
                  </a:path>
                </a:pathLst>
              </a:custGeom>
              <a:grpFill/>
              <a:ln w="80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7CE1B6B7-9EF5-4CC4-8761-6360318EAA48}"/>
                  </a:ext>
                </a:extLst>
              </p:cNvPr>
              <p:cNvSpPr/>
              <p:nvPr/>
            </p:nvSpPr>
            <p:spPr>
              <a:xfrm>
                <a:off x="3852230" y="1711015"/>
                <a:ext cx="16225" cy="16225"/>
              </a:xfrm>
              <a:custGeom>
                <a:avLst/>
                <a:gdLst>
                  <a:gd name="connsiteX0" fmla="*/ 0 w 16225"/>
                  <a:gd name="connsiteY0" fmla="*/ 0 h 16225"/>
                  <a:gd name="connsiteX1" fmla="*/ 16226 w 16225"/>
                  <a:gd name="connsiteY1" fmla="*/ 0 h 16225"/>
                  <a:gd name="connsiteX2" fmla="*/ 16226 w 16225"/>
                  <a:gd name="connsiteY2" fmla="*/ 16226 h 16225"/>
                  <a:gd name="connsiteX3" fmla="*/ 0 w 16225"/>
                  <a:gd name="connsiteY3" fmla="*/ 16226 h 1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225" h="16225">
                    <a:moveTo>
                      <a:pt x="0" y="0"/>
                    </a:moveTo>
                    <a:lnTo>
                      <a:pt x="16226" y="0"/>
                    </a:lnTo>
                    <a:lnTo>
                      <a:pt x="16226" y="16226"/>
                    </a:lnTo>
                    <a:lnTo>
                      <a:pt x="0" y="16226"/>
                    </a:lnTo>
                    <a:close/>
                  </a:path>
                </a:pathLst>
              </a:custGeom>
              <a:grpFill/>
              <a:ln w="80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DC96C0CF-C772-4106-ABC8-DA6D8BA3A535}"/>
                  </a:ext>
                </a:extLst>
              </p:cNvPr>
              <p:cNvSpPr/>
              <p:nvPr/>
            </p:nvSpPr>
            <p:spPr>
              <a:xfrm rot="19799956">
                <a:off x="3840243" y="1666353"/>
                <a:ext cx="16225" cy="16225"/>
              </a:xfrm>
              <a:custGeom>
                <a:avLst/>
                <a:gdLst>
                  <a:gd name="connsiteX0" fmla="*/ 0 w 16225"/>
                  <a:gd name="connsiteY0" fmla="*/ 0 h 16225"/>
                  <a:gd name="connsiteX1" fmla="*/ 16226 w 16225"/>
                  <a:gd name="connsiteY1" fmla="*/ 0 h 16225"/>
                  <a:gd name="connsiteX2" fmla="*/ 16226 w 16225"/>
                  <a:gd name="connsiteY2" fmla="*/ 16226 h 16225"/>
                  <a:gd name="connsiteX3" fmla="*/ 0 w 16225"/>
                  <a:gd name="connsiteY3" fmla="*/ 16226 h 1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225" h="16225">
                    <a:moveTo>
                      <a:pt x="0" y="0"/>
                    </a:moveTo>
                    <a:lnTo>
                      <a:pt x="16226" y="0"/>
                    </a:lnTo>
                    <a:lnTo>
                      <a:pt x="16226" y="16226"/>
                    </a:lnTo>
                    <a:lnTo>
                      <a:pt x="0" y="16226"/>
                    </a:lnTo>
                    <a:close/>
                  </a:path>
                </a:pathLst>
              </a:custGeom>
              <a:grpFill/>
              <a:ln w="80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9B761E92-E16F-46AE-A67D-69C61A90C73B}"/>
                  </a:ext>
                </a:extLst>
              </p:cNvPr>
              <p:cNvSpPr/>
              <p:nvPr/>
            </p:nvSpPr>
            <p:spPr>
              <a:xfrm rot="18000044">
                <a:off x="3807637" y="1633764"/>
                <a:ext cx="16225" cy="16225"/>
              </a:xfrm>
              <a:custGeom>
                <a:avLst/>
                <a:gdLst>
                  <a:gd name="connsiteX0" fmla="*/ 0 w 16225"/>
                  <a:gd name="connsiteY0" fmla="*/ 0 h 16225"/>
                  <a:gd name="connsiteX1" fmla="*/ 16226 w 16225"/>
                  <a:gd name="connsiteY1" fmla="*/ 0 h 16225"/>
                  <a:gd name="connsiteX2" fmla="*/ 16226 w 16225"/>
                  <a:gd name="connsiteY2" fmla="*/ 16226 h 16225"/>
                  <a:gd name="connsiteX3" fmla="*/ 0 w 16225"/>
                  <a:gd name="connsiteY3" fmla="*/ 16226 h 1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225" h="16225">
                    <a:moveTo>
                      <a:pt x="0" y="0"/>
                    </a:moveTo>
                    <a:lnTo>
                      <a:pt x="16226" y="0"/>
                    </a:lnTo>
                    <a:lnTo>
                      <a:pt x="16226" y="16226"/>
                    </a:lnTo>
                    <a:lnTo>
                      <a:pt x="0" y="16226"/>
                    </a:lnTo>
                    <a:close/>
                  </a:path>
                </a:pathLst>
              </a:custGeom>
              <a:grpFill/>
              <a:ln w="80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441B25C7-B36B-4F20-A94C-9D01BF03571B}"/>
              </a:ext>
            </a:extLst>
          </p:cNvPr>
          <p:cNvGrpSpPr/>
          <p:nvPr/>
        </p:nvGrpSpPr>
        <p:grpSpPr>
          <a:xfrm>
            <a:off x="4547008" y="2727510"/>
            <a:ext cx="457714" cy="489061"/>
            <a:chOff x="3470113" y="2790102"/>
            <a:chExt cx="477021" cy="509690"/>
          </a:xfrm>
          <a:solidFill>
            <a:schemeClr val="bg1"/>
          </a:solidFill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5912D9E3-6190-476B-843B-A26A1191E2C4}"/>
                </a:ext>
              </a:extLst>
            </p:cNvPr>
            <p:cNvSpPr/>
            <p:nvPr/>
          </p:nvSpPr>
          <p:spPr>
            <a:xfrm>
              <a:off x="3470113" y="2975295"/>
              <a:ext cx="468908" cy="324497"/>
            </a:xfrm>
            <a:custGeom>
              <a:avLst/>
              <a:gdLst>
                <a:gd name="connsiteX0" fmla="*/ 428355 w 468908"/>
                <a:gd name="connsiteY0" fmla="*/ 212376 h 324497"/>
                <a:gd name="connsiteX1" fmla="*/ 428355 w 468908"/>
                <a:gd name="connsiteY1" fmla="*/ 316384 h 324497"/>
                <a:gd name="connsiteX2" fmla="*/ 420242 w 468908"/>
                <a:gd name="connsiteY2" fmla="*/ 324497 h 324497"/>
                <a:gd name="connsiteX3" fmla="*/ 103836 w 468908"/>
                <a:gd name="connsiteY3" fmla="*/ 324497 h 324497"/>
                <a:gd name="connsiteX4" fmla="*/ 95723 w 468908"/>
                <a:gd name="connsiteY4" fmla="*/ 316384 h 324497"/>
                <a:gd name="connsiteX5" fmla="*/ 95723 w 468908"/>
                <a:gd name="connsiteY5" fmla="*/ 259593 h 324497"/>
                <a:gd name="connsiteX6" fmla="*/ 79497 w 468908"/>
                <a:gd name="connsiteY6" fmla="*/ 259593 h 324497"/>
                <a:gd name="connsiteX7" fmla="*/ 38932 w 468908"/>
                <a:gd name="connsiteY7" fmla="*/ 219029 h 324497"/>
                <a:gd name="connsiteX8" fmla="*/ 38932 w 468908"/>
                <a:gd name="connsiteY8" fmla="*/ 194690 h 324497"/>
                <a:gd name="connsiteX9" fmla="*/ 16216 w 468908"/>
                <a:gd name="connsiteY9" fmla="*/ 194690 h 324497"/>
                <a:gd name="connsiteX10" fmla="*/ 0 w 468908"/>
                <a:gd name="connsiteY10" fmla="*/ 178453 h 324497"/>
                <a:gd name="connsiteX11" fmla="*/ 3965 w 468908"/>
                <a:gd name="connsiteY11" fmla="*/ 167836 h 324497"/>
                <a:gd name="connsiteX12" fmla="*/ 47045 w 468908"/>
                <a:gd name="connsiteY12" fmla="*/ 118590 h 324497"/>
                <a:gd name="connsiteX13" fmla="*/ 171806 w 468908"/>
                <a:gd name="connsiteY13" fmla="*/ 40 h 324497"/>
                <a:gd name="connsiteX14" fmla="*/ 182532 w 468908"/>
                <a:gd name="connsiteY14" fmla="*/ 789 h 324497"/>
                <a:gd name="connsiteX15" fmla="*/ 180747 w 468908"/>
                <a:gd name="connsiteY15" fmla="*/ 16853 h 324497"/>
                <a:gd name="connsiteX16" fmla="*/ 63940 w 468908"/>
                <a:gd name="connsiteY16" fmla="*/ 109921 h 324497"/>
                <a:gd name="connsiteX17" fmla="*/ 63271 w 468908"/>
                <a:gd name="connsiteY17" fmla="*/ 121673 h 324497"/>
                <a:gd name="connsiteX18" fmla="*/ 61243 w 468908"/>
                <a:gd name="connsiteY18" fmla="*/ 127027 h 324497"/>
                <a:gd name="connsiteX19" fmla="*/ 16216 w 468908"/>
                <a:gd name="connsiteY19" fmla="*/ 178464 h 324497"/>
                <a:gd name="connsiteX20" fmla="*/ 47045 w 468908"/>
                <a:gd name="connsiteY20" fmla="*/ 178464 h 324497"/>
                <a:gd name="connsiteX21" fmla="*/ 55158 w 468908"/>
                <a:gd name="connsiteY21" fmla="*/ 186577 h 324497"/>
                <a:gd name="connsiteX22" fmla="*/ 55158 w 468908"/>
                <a:gd name="connsiteY22" fmla="*/ 219029 h 324497"/>
                <a:gd name="connsiteX23" fmla="*/ 79497 w 468908"/>
                <a:gd name="connsiteY23" fmla="*/ 243367 h 324497"/>
                <a:gd name="connsiteX24" fmla="*/ 103836 w 468908"/>
                <a:gd name="connsiteY24" fmla="*/ 243367 h 324497"/>
                <a:gd name="connsiteX25" fmla="*/ 111949 w 468908"/>
                <a:gd name="connsiteY25" fmla="*/ 251480 h 324497"/>
                <a:gd name="connsiteX26" fmla="*/ 111949 w 468908"/>
                <a:gd name="connsiteY26" fmla="*/ 308271 h 324497"/>
                <a:gd name="connsiteX27" fmla="*/ 184966 w 468908"/>
                <a:gd name="connsiteY27" fmla="*/ 308271 h 324497"/>
                <a:gd name="connsiteX28" fmla="*/ 184966 w 468908"/>
                <a:gd name="connsiteY28" fmla="*/ 259593 h 324497"/>
                <a:gd name="connsiteX29" fmla="*/ 168740 w 468908"/>
                <a:gd name="connsiteY29" fmla="*/ 259593 h 324497"/>
                <a:gd name="connsiteX30" fmla="*/ 128175 w 468908"/>
                <a:gd name="connsiteY30" fmla="*/ 219029 h 324497"/>
                <a:gd name="connsiteX31" fmla="*/ 128175 w 468908"/>
                <a:gd name="connsiteY31" fmla="*/ 194690 h 324497"/>
                <a:gd name="connsiteX32" fmla="*/ 105459 w 468908"/>
                <a:gd name="connsiteY32" fmla="*/ 194690 h 324497"/>
                <a:gd name="connsiteX33" fmla="*/ 89243 w 468908"/>
                <a:gd name="connsiteY33" fmla="*/ 178453 h 324497"/>
                <a:gd name="connsiteX34" fmla="*/ 93208 w 468908"/>
                <a:gd name="connsiteY34" fmla="*/ 167836 h 324497"/>
                <a:gd name="connsiteX35" fmla="*/ 136288 w 468908"/>
                <a:gd name="connsiteY35" fmla="*/ 118590 h 324497"/>
                <a:gd name="connsiteX36" fmla="*/ 261049 w 468908"/>
                <a:gd name="connsiteY36" fmla="*/ 40 h 324497"/>
                <a:gd name="connsiteX37" fmla="*/ 271775 w 468908"/>
                <a:gd name="connsiteY37" fmla="*/ 789 h 324497"/>
                <a:gd name="connsiteX38" fmla="*/ 269990 w 468908"/>
                <a:gd name="connsiteY38" fmla="*/ 16853 h 324497"/>
                <a:gd name="connsiteX39" fmla="*/ 153183 w 468908"/>
                <a:gd name="connsiteY39" fmla="*/ 109921 h 324497"/>
                <a:gd name="connsiteX40" fmla="*/ 152514 w 468908"/>
                <a:gd name="connsiteY40" fmla="*/ 121673 h 324497"/>
                <a:gd name="connsiteX41" fmla="*/ 150486 w 468908"/>
                <a:gd name="connsiteY41" fmla="*/ 127027 h 324497"/>
                <a:gd name="connsiteX42" fmla="*/ 105459 w 468908"/>
                <a:gd name="connsiteY42" fmla="*/ 178464 h 324497"/>
                <a:gd name="connsiteX43" fmla="*/ 136288 w 468908"/>
                <a:gd name="connsiteY43" fmla="*/ 178464 h 324497"/>
                <a:gd name="connsiteX44" fmla="*/ 144401 w 468908"/>
                <a:gd name="connsiteY44" fmla="*/ 186577 h 324497"/>
                <a:gd name="connsiteX45" fmla="*/ 144401 w 468908"/>
                <a:gd name="connsiteY45" fmla="*/ 219029 h 324497"/>
                <a:gd name="connsiteX46" fmla="*/ 168740 w 468908"/>
                <a:gd name="connsiteY46" fmla="*/ 243367 h 324497"/>
                <a:gd name="connsiteX47" fmla="*/ 193079 w 468908"/>
                <a:gd name="connsiteY47" fmla="*/ 243367 h 324497"/>
                <a:gd name="connsiteX48" fmla="*/ 201192 w 468908"/>
                <a:gd name="connsiteY48" fmla="*/ 251480 h 324497"/>
                <a:gd name="connsiteX49" fmla="*/ 201192 w 468908"/>
                <a:gd name="connsiteY49" fmla="*/ 308271 h 324497"/>
                <a:gd name="connsiteX50" fmla="*/ 274209 w 468908"/>
                <a:gd name="connsiteY50" fmla="*/ 308271 h 324497"/>
                <a:gd name="connsiteX51" fmla="*/ 274209 w 468908"/>
                <a:gd name="connsiteY51" fmla="*/ 259593 h 324497"/>
                <a:gd name="connsiteX52" fmla="*/ 257983 w 468908"/>
                <a:gd name="connsiteY52" fmla="*/ 259593 h 324497"/>
                <a:gd name="connsiteX53" fmla="*/ 217418 w 468908"/>
                <a:gd name="connsiteY53" fmla="*/ 219029 h 324497"/>
                <a:gd name="connsiteX54" fmla="*/ 217418 w 468908"/>
                <a:gd name="connsiteY54" fmla="*/ 194690 h 324497"/>
                <a:gd name="connsiteX55" fmla="*/ 194701 w 468908"/>
                <a:gd name="connsiteY55" fmla="*/ 194690 h 324497"/>
                <a:gd name="connsiteX56" fmla="*/ 178486 w 468908"/>
                <a:gd name="connsiteY56" fmla="*/ 178453 h 324497"/>
                <a:gd name="connsiteX57" fmla="*/ 182451 w 468908"/>
                <a:gd name="connsiteY57" fmla="*/ 167836 h 324497"/>
                <a:gd name="connsiteX58" fmla="*/ 225531 w 468908"/>
                <a:gd name="connsiteY58" fmla="*/ 118590 h 324497"/>
                <a:gd name="connsiteX59" fmla="*/ 277697 w 468908"/>
                <a:gd name="connsiteY59" fmla="*/ 21802 h 324497"/>
                <a:gd name="connsiteX60" fmla="*/ 286946 w 468908"/>
                <a:gd name="connsiteY60" fmla="*/ 35107 h 324497"/>
                <a:gd name="connsiteX61" fmla="*/ 241757 w 468908"/>
                <a:gd name="connsiteY61" fmla="*/ 121673 h 324497"/>
                <a:gd name="connsiteX62" fmla="*/ 239728 w 468908"/>
                <a:gd name="connsiteY62" fmla="*/ 127027 h 324497"/>
                <a:gd name="connsiteX63" fmla="*/ 194701 w 468908"/>
                <a:gd name="connsiteY63" fmla="*/ 178464 h 324497"/>
                <a:gd name="connsiteX64" fmla="*/ 225531 w 468908"/>
                <a:gd name="connsiteY64" fmla="*/ 178464 h 324497"/>
                <a:gd name="connsiteX65" fmla="*/ 233644 w 468908"/>
                <a:gd name="connsiteY65" fmla="*/ 186577 h 324497"/>
                <a:gd name="connsiteX66" fmla="*/ 233644 w 468908"/>
                <a:gd name="connsiteY66" fmla="*/ 219029 h 324497"/>
                <a:gd name="connsiteX67" fmla="*/ 257983 w 468908"/>
                <a:gd name="connsiteY67" fmla="*/ 243367 h 324497"/>
                <a:gd name="connsiteX68" fmla="*/ 282322 w 468908"/>
                <a:gd name="connsiteY68" fmla="*/ 243367 h 324497"/>
                <a:gd name="connsiteX69" fmla="*/ 290435 w 468908"/>
                <a:gd name="connsiteY69" fmla="*/ 251480 h 324497"/>
                <a:gd name="connsiteX70" fmla="*/ 290435 w 468908"/>
                <a:gd name="connsiteY70" fmla="*/ 308271 h 324497"/>
                <a:gd name="connsiteX71" fmla="*/ 412129 w 468908"/>
                <a:gd name="connsiteY71" fmla="*/ 308271 h 324497"/>
                <a:gd name="connsiteX72" fmla="*/ 412129 w 468908"/>
                <a:gd name="connsiteY72" fmla="*/ 208644 h 324497"/>
                <a:gd name="connsiteX73" fmla="*/ 415050 w 468908"/>
                <a:gd name="connsiteY73" fmla="*/ 202397 h 324497"/>
                <a:gd name="connsiteX74" fmla="*/ 428147 w 468908"/>
                <a:gd name="connsiteY74" fmla="*/ 54048 h 324497"/>
                <a:gd name="connsiteX75" fmla="*/ 407505 w 468908"/>
                <a:gd name="connsiteY75" fmla="*/ 35188 h 324497"/>
                <a:gd name="connsiteX76" fmla="*/ 416754 w 468908"/>
                <a:gd name="connsiteY76" fmla="*/ 21883 h 324497"/>
                <a:gd name="connsiteX77" fmla="*/ 447092 w 468908"/>
                <a:gd name="connsiteY77" fmla="*/ 191208 h 324497"/>
                <a:gd name="connsiteX78" fmla="*/ 428355 w 468908"/>
                <a:gd name="connsiteY78" fmla="*/ 212376 h 32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68908" h="324497">
                  <a:moveTo>
                    <a:pt x="428355" y="212376"/>
                  </a:moveTo>
                  <a:lnTo>
                    <a:pt x="428355" y="316384"/>
                  </a:lnTo>
                  <a:cubicBezTo>
                    <a:pt x="428355" y="320865"/>
                    <a:pt x="424723" y="324497"/>
                    <a:pt x="420242" y="324497"/>
                  </a:cubicBezTo>
                  <a:lnTo>
                    <a:pt x="103836" y="324497"/>
                  </a:lnTo>
                  <a:cubicBezTo>
                    <a:pt x="99355" y="324497"/>
                    <a:pt x="95723" y="320865"/>
                    <a:pt x="95723" y="316384"/>
                  </a:cubicBezTo>
                  <a:lnTo>
                    <a:pt x="95723" y="259593"/>
                  </a:lnTo>
                  <a:lnTo>
                    <a:pt x="79497" y="259593"/>
                  </a:lnTo>
                  <a:cubicBezTo>
                    <a:pt x="57094" y="259593"/>
                    <a:pt x="38932" y="241432"/>
                    <a:pt x="38932" y="219029"/>
                  </a:cubicBezTo>
                  <a:lnTo>
                    <a:pt x="38932" y="194690"/>
                  </a:lnTo>
                  <a:lnTo>
                    <a:pt x="16216" y="194690"/>
                  </a:lnTo>
                  <a:cubicBezTo>
                    <a:pt x="7254" y="194684"/>
                    <a:pt x="-6" y="187415"/>
                    <a:pt x="0" y="178453"/>
                  </a:cubicBezTo>
                  <a:cubicBezTo>
                    <a:pt x="2" y="174552"/>
                    <a:pt x="1410" y="170783"/>
                    <a:pt x="3965" y="167836"/>
                  </a:cubicBezTo>
                  <a:lnTo>
                    <a:pt x="47045" y="118590"/>
                  </a:lnTo>
                  <a:cubicBezTo>
                    <a:pt x="48760" y="51401"/>
                    <a:pt x="104617" y="-1675"/>
                    <a:pt x="171806" y="40"/>
                  </a:cubicBezTo>
                  <a:cubicBezTo>
                    <a:pt x="175391" y="132"/>
                    <a:pt x="178970" y="382"/>
                    <a:pt x="182532" y="789"/>
                  </a:cubicBezTo>
                  <a:lnTo>
                    <a:pt x="180747" y="16853"/>
                  </a:lnTo>
                  <a:cubicBezTo>
                    <a:pt x="122792" y="10298"/>
                    <a:pt x="70496" y="51966"/>
                    <a:pt x="63940" y="109921"/>
                  </a:cubicBezTo>
                  <a:cubicBezTo>
                    <a:pt x="63499" y="113823"/>
                    <a:pt x="63275" y="117746"/>
                    <a:pt x="63271" y="121673"/>
                  </a:cubicBezTo>
                  <a:cubicBezTo>
                    <a:pt x="63269" y="123645"/>
                    <a:pt x="62547" y="125548"/>
                    <a:pt x="61243" y="127027"/>
                  </a:cubicBezTo>
                  <a:lnTo>
                    <a:pt x="16216" y="178464"/>
                  </a:lnTo>
                  <a:lnTo>
                    <a:pt x="47045" y="178464"/>
                  </a:lnTo>
                  <a:cubicBezTo>
                    <a:pt x="51526" y="178464"/>
                    <a:pt x="55158" y="182096"/>
                    <a:pt x="55158" y="186577"/>
                  </a:cubicBezTo>
                  <a:lnTo>
                    <a:pt x="55158" y="219029"/>
                  </a:lnTo>
                  <a:cubicBezTo>
                    <a:pt x="55198" y="232454"/>
                    <a:pt x="66072" y="243328"/>
                    <a:pt x="79497" y="243367"/>
                  </a:cubicBezTo>
                  <a:lnTo>
                    <a:pt x="103836" y="243367"/>
                  </a:lnTo>
                  <a:cubicBezTo>
                    <a:pt x="108317" y="243367"/>
                    <a:pt x="111949" y="247000"/>
                    <a:pt x="111949" y="251480"/>
                  </a:cubicBezTo>
                  <a:lnTo>
                    <a:pt x="111949" y="308271"/>
                  </a:lnTo>
                  <a:lnTo>
                    <a:pt x="184966" y="308271"/>
                  </a:lnTo>
                  <a:lnTo>
                    <a:pt x="184966" y="259593"/>
                  </a:lnTo>
                  <a:lnTo>
                    <a:pt x="168740" y="259593"/>
                  </a:lnTo>
                  <a:cubicBezTo>
                    <a:pt x="146337" y="259593"/>
                    <a:pt x="128175" y="241432"/>
                    <a:pt x="128175" y="219029"/>
                  </a:cubicBezTo>
                  <a:lnTo>
                    <a:pt x="128175" y="194690"/>
                  </a:lnTo>
                  <a:lnTo>
                    <a:pt x="105459" y="194690"/>
                  </a:lnTo>
                  <a:cubicBezTo>
                    <a:pt x="96497" y="194684"/>
                    <a:pt x="89237" y="187415"/>
                    <a:pt x="89243" y="178453"/>
                  </a:cubicBezTo>
                  <a:cubicBezTo>
                    <a:pt x="89246" y="174552"/>
                    <a:pt x="90653" y="170783"/>
                    <a:pt x="93208" y="167836"/>
                  </a:cubicBezTo>
                  <a:lnTo>
                    <a:pt x="136288" y="118590"/>
                  </a:lnTo>
                  <a:cubicBezTo>
                    <a:pt x="138003" y="51401"/>
                    <a:pt x="193860" y="-1675"/>
                    <a:pt x="261049" y="40"/>
                  </a:cubicBezTo>
                  <a:cubicBezTo>
                    <a:pt x="264634" y="132"/>
                    <a:pt x="268212" y="382"/>
                    <a:pt x="271775" y="789"/>
                  </a:cubicBezTo>
                  <a:lnTo>
                    <a:pt x="269990" y="16853"/>
                  </a:lnTo>
                  <a:cubicBezTo>
                    <a:pt x="212035" y="10298"/>
                    <a:pt x="159738" y="51966"/>
                    <a:pt x="153183" y="109921"/>
                  </a:cubicBezTo>
                  <a:cubicBezTo>
                    <a:pt x="152742" y="113823"/>
                    <a:pt x="152518" y="117746"/>
                    <a:pt x="152514" y="121673"/>
                  </a:cubicBezTo>
                  <a:cubicBezTo>
                    <a:pt x="152511" y="123645"/>
                    <a:pt x="151790" y="125548"/>
                    <a:pt x="150486" y="127027"/>
                  </a:cubicBezTo>
                  <a:lnTo>
                    <a:pt x="105459" y="178464"/>
                  </a:lnTo>
                  <a:lnTo>
                    <a:pt x="136288" y="178464"/>
                  </a:lnTo>
                  <a:cubicBezTo>
                    <a:pt x="140769" y="178464"/>
                    <a:pt x="144401" y="182096"/>
                    <a:pt x="144401" y="186577"/>
                  </a:cubicBezTo>
                  <a:lnTo>
                    <a:pt x="144401" y="219029"/>
                  </a:lnTo>
                  <a:cubicBezTo>
                    <a:pt x="144441" y="232454"/>
                    <a:pt x="155314" y="243328"/>
                    <a:pt x="168740" y="243367"/>
                  </a:cubicBezTo>
                  <a:lnTo>
                    <a:pt x="193079" y="243367"/>
                  </a:lnTo>
                  <a:cubicBezTo>
                    <a:pt x="197560" y="243367"/>
                    <a:pt x="201192" y="247000"/>
                    <a:pt x="201192" y="251480"/>
                  </a:cubicBezTo>
                  <a:lnTo>
                    <a:pt x="201192" y="308271"/>
                  </a:lnTo>
                  <a:lnTo>
                    <a:pt x="274209" y="308271"/>
                  </a:lnTo>
                  <a:lnTo>
                    <a:pt x="274209" y="259593"/>
                  </a:lnTo>
                  <a:lnTo>
                    <a:pt x="257983" y="259593"/>
                  </a:lnTo>
                  <a:cubicBezTo>
                    <a:pt x="235580" y="259593"/>
                    <a:pt x="217418" y="241432"/>
                    <a:pt x="217418" y="219029"/>
                  </a:cubicBezTo>
                  <a:lnTo>
                    <a:pt x="217418" y="194690"/>
                  </a:lnTo>
                  <a:lnTo>
                    <a:pt x="194701" y="194690"/>
                  </a:lnTo>
                  <a:cubicBezTo>
                    <a:pt x="185740" y="194684"/>
                    <a:pt x="178480" y="187415"/>
                    <a:pt x="178486" y="178453"/>
                  </a:cubicBezTo>
                  <a:cubicBezTo>
                    <a:pt x="178488" y="174552"/>
                    <a:pt x="179896" y="170783"/>
                    <a:pt x="182451" y="167836"/>
                  </a:cubicBezTo>
                  <a:lnTo>
                    <a:pt x="225531" y="118590"/>
                  </a:lnTo>
                  <a:cubicBezTo>
                    <a:pt x="226582" y="79879"/>
                    <a:pt x="245941" y="43963"/>
                    <a:pt x="277697" y="21802"/>
                  </a:cubicBezTo>
                  <a:lnTo>
                    <a:pt x="286946" y="35107"/>
                  </a:lnTo>
                  <a:cubicBezTo>
                    <a:pt x="258635" y="54838"/>
                    <a:pt x="241760" y="87164"/>
                    <a:pt x="241757" y="121673"/>
                  </a:cubicBezTo>
                  <a:cubicBezTo>
                    <a:pt x="241753" y="123645"/>
                    <a:pt x="241033" y="125548"/>
                    <a:pt x="239728" y="127027"/>
                  </a:cubicBezTo>
                  <a:lnTo>
                    <a:pt x="194701" y="178464"/>
                  </a:lnTo>
                  <a:lnTo>
                    <a:pt x="225531" y="178464"/>
                  </a:lnTo>
                  <a:cubicBezTo>
                    <a:pt x="230012" y="178464"/>
                    <a:pt x="233644" y="182096"/>
                    <a:pt x="233644" y="186577"/>
                  </a:cubicBezTo>
                  <a:lnTo>
                    <a:pt x="233644" y="219029"/>
                  </a:lnTo>
                  <a:cubicBezTo>
                    <a:pt x="233684" y="232454"/>
                    <a:pt x="244557" y="243328"/>
                    <a:pt x="257983" y="243367"/>
                  </a:cubicBezTo>
                  <a:lnTo>
                    <a:pt x="282322" y="243367"/>
                  </a:lnTo>
                  <a:cubicBezTo>
                    <a:pt x="286802" y="243367"/>
                    <a:pt x="290435" y="247000"/>
                    <a:pt x="290435" y="251480"/>
                  </a:cubicBezTo>
                  <a:lnTo>
                    <a:pt x="290435" y="308271"/>
                  </a:lnTo>
                  <a:lnTo>
                    <a:pt x="412129" y="308271"/>
                  </a:lnTo>
                  <a:lnTo>
                    <a:pt x="412129" y="208644"/>
                  </a:lnTo>
                  <a:cubicBezTo>
                    <a:pt x="412116" y="206229"/>
                    <a:pt x="413188" y="203936"/>
                    <a:pt x="415050" y="202397"/>
                  </a:cubicBezTo>
                  <a:cubicBezTo>
                    <a:pt x="459633" y="165048"/>
                    <a:pt x="465496" y="98630"/>
                    <a:pt x="428147" y="54048"/>
                  </a:cubicBezTo>
                  <a:cubicBezTo>
                    <a:pt x="422135" y="46872"/>
                    <a:pt x="415194" y="40529"/>
                    <a:pt x="407505" y="35188"/>
                  </a:cubicBezTo>
                  <a:lnTo>
                    <a:pt x="416754" y="21883"/>
                  </a:lnTo>
                  <a:cubicBezTo>
                    <a:pt x="471890" y="60263"/>
                    <a:pt x="485472" y="136073"/>
                    <a:pt x="447092" y="191208"/>
                  </a:cubicBezTo>
                  <a:cubicBezTo>
                    <a:pt x="441691" y="198968"/>
                    <a:pt x="435402" y="206072"/>
                    <a:pt x="428355" y="212376"/>
                  </a:cubicBez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767EDD5D-6B01-4071-AAF1-E108774C35C3}"/>
                </a:ext>
              </a:extLst>
            </p:cNvPr>
            <p:cNvSpPr/>
            <p:nvPr/>
          </p:nvSpPr>
          <p:spPr>
            <a:xfrm>
              <a:off x="3540204" y="2913516"/>
              <a:ext cx="73015" cy="60149"/>
            </a:xfrm>
            <a:custGeom>
              <a:avLst/>
              <a:gdLst>
                <a:gd name="connsiteX0" fmla="*/ 73015 w 73015"/>
                <a:gd name="connsiteY0" fmla="*/ 21962 h 60149"/>
                <a:gd name="connsiteX1" fmla="*/ 27696 w 73015"/>
                <a:gd name="connsiteY1" fmla="*/ 21962 h 60149"/>
                <a:gd name="connsiteX2" fmla="*/ 38186 w 73015"/>
                <a:gd name="connsiteY2" fmla="*/ 11472 h 60149"/>
                <a:gd name="connsiteX3" fmla="*/ 26714 w 73015"/>
                <a:gd name="connsiteY3" fmla="*/ 0 h 60149"/>
                <a:gd name="connsiteX4" fmla="*/ 2375 w 73015"/>
                <a:gd name="connsiteY4" fmla="*/ 24339 h 60149"/>
                <a:gd name="connsiteX5" fmla="*/ 2375 w 73015"/>
                <a:gd name="connsiteY5" fmla="*/ 35811 h 60149"/>
                <a:gd name="connsiteX6" fmla="*/ 26714 w 73015"/>
                <a:gd name="connsiteY6" fmla="*/ 60150 h 60149"/>
                <a:gd name="connsiteX7" fmla="*/ 38186 w 73015"/>
                <a:gd name="connsiteY7" fmla="*/ 48678 h 60149"/>
                <a:gd name="connsiteX8" fmla="*/ 27696 w 73015"/>
                <a:gd name="connsiteY8" fmla="*/ 38188 h 60149"/>
                <a:gd name="connsiteX9" fmla="*/ 73015 w 73015"/>
                <a:gd name="connsiteY9" fmla="*/ 38188 h 60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015" h="60149">
                  <a:moveTo>
                    <a:pt x="73015" y="21962"/>
                  </a:moveTo>
                  <a:lnTo>
                    <a:pt x="27696" y="21962"/>
                  </a:lnTo>
                  <a:lnTo>
                    <a:pt x="38186" y="11472"/>
                  </a:lnTo>
                  <a:lnTo>
                    <a:pt x="26714" y="0"/>
                  </a:lnTo>
                  <a:lnTo>
                    <a:pt x="2375" y="24339"/>
                  </a:lnTo>
                  <a:cubicBezTo>
                    <a:pt x="-792" y="27507"/>
                    <a:pt x="-792" y="32643"/>
                    <a:pt x="2375" y="35811"/>
                  </a:cubicBezTo>
                  <a:lnTo>
                    <a:pt x="26714" y="60150"/>
                  </a:lnTo>
                  <a:lnTo>
                    <a:pt x="38186" y="48678"/>
                  </a:lnTo>
                  <a:lnTo>
                    <a:pt x="27696" y="38188"/>
                  </a:lnTo>
                  <a:lnTo>
                    <a:pt x="73015" y="38188"/>
                  </a:ln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50D914E4-F906-4289-BEEF-245DAFD1769E}"/>
                </a:ext>
              </a:extLst>
            </p:cNvPr>
            <p:cNvSpPr/>
            <p:nvPr/>
          </p:nvSpPr>
          <p:spPr>
            <a:xfrm>
              <a:off x="3588882" y="2848612"/>
              <a:ext cx="73015" cy="60149"/>
            </a:xfrm>
            <a:custGeom>
              <a:avLst/>
              <a:gdLst>
                <a:gd name="connsiteX0" fmla="*/ 2375 w 73015"/>
                <a:gd name="connsiteY0" fmla="*/ 35811 h 60149"/>
                <a:gd name="connsiteX1" fmla="*/ 26714 w 73015"/>
                <a:gd name="connsiteY1" fmla="*/ 60150 h 60149"/>
                <a:gd name="connsiteX2" fmla="*/ 38186 w 73015"/>
                <a:gd name="connsiteY2" fmla="*/ 48678 h 60149"/>
                <a:gd name="connsiteX3" fmla="*/ 27696 w 73015"/>
                <a:gd name="connsiteY3" fmla="*/ 38188 h 60149"/>
                <a:gd name="connsiteX4" fmla="*/ 73015 w 73015"/>
                <a:gd name="connsiteY4" fmla="*/ 38188 h 60149"/>
                <a:gd name="connsiteX5" fmla="*/ 73015 w 73015"/>
                <a:gd name="connsiteY5" fmla="*/ 21962 h 60149"/>
                <a:gd name="connsiteX6" fmla="*/ 27696 w 73015"/>
                <a:gd name="connsiteY6" fmla="*/ 21962 h 60149"/>
                <a:gd name="connsiteX7" fmla="*/ 38186 w 73015"/>
                <a:gd name="connsiteY7" fmla="*/ 11472 h 60149"/>
                <a:gd name="connsiteX8" fmla="*/ 26714 w 73015"/>
                <a:gd name="connsiteY8" fmla="*/ 0 h 60149"/>
                <a:gd name="connsiteX9" fmla="*/ 2375 w 73015"/>
                <a:gd name="connsiteY9" fmla="*/ 24339 h 60149"/>
                <a:gd name="connsiteX10" fmla="*/ 2375 w 73015"/>
                <a:gd name="connsiteY10" fmla="*/ 35811 h 60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015" h="60149">
                  <a:moveTo>
                    <a:pt x="2375" y="35811"/>
                  </a:moveTo>
                  <a:lnTo>
                    <a:pt x="26714" y="60150"/>
                  </a:lnTo>
                  <a:lnTo>
                    <a:pt x="38186" y="48678"/>
                  </a:lnTo>
                  <a:lnTo>
                    <a:pt x="27696" y="38188"/>
                  </a:lnTo>
                  <a:lnTo>
                    <a:pt x="73015" y="38188"/>
                  </a:lnTo>
                  <a:lnTo>
                    <a:pt x="73015" y="21962"/>
                  </a:lnTo>
                  <a:lnTo>
                    <a:pt x="27696" y="21962"/>
                  </a:lnTo>
                  <a:lnTo>
                    <a:pt x="38186" y="11472"/>
                  </a:lnTo>
                  <a:lnTo>
                    <a:pt x="26714" y="0"/>
                  </a:lnTo>
                  <a:lnTo>
                    <a:pt x="2375" y="24339"/>
                  </a:lnTo>
                  <a:cubicBezTo>
                    <a:pt x="-792" y="27507"/>
                    <a:pt x="-792" y="32643"/>
                    <a:pt x="2375" y="35811"/>
                  </a:cubicBez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415F8E29-2788-43BE-9401-9186694C6122}"/>
                </a:ext>
              </a:extLst>
            </p:cNvPr>
            <p:cNvGrpSpPr/>
            <p:nvPr/>
          </p:nvGrpSpPr>
          <p:grpSpPr>
            <a:xfrm>
              <a:off x="3698466" y="2790102"/>
              <a:ext cx="248668" cy="248668"/>
              <a:chOff x="2867310" y="2558288"/>
              <a:chExt cx="248668" cy="248668"/>
            </a:xfrm>
            <a:grpFill/>
          </p:grpSpPr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A1CDA7EF-CC05-41D6-851A-4186975FB692}"/>
                  </a:ext>
                </a:extLst>
              </p:cNvPr>
              <p:cNvSpPr/>
              <p:nvPr/>
            </p:nvSpPr>
            <p:spPr>
              <a:xfrm>
                <a:off x="2925820" y="2616798"/>
                <a:ext cx="131648" cy="131648"/>
              </a:xfrm>
              <a:custGeom>
                <a:avLst/>
                <a:gdLst>
                  <a:gd name="connsiteX0" fmla="*/ 65824 w 131648"/>
                  <a:gd name="connsiteY0" fmla="*/ 0 h 131648"/>
                  <a:gd name="connsiteX1" fmla="*/ 0 w 131648"/>
                  <a:gd name="connsiteY1" fmla="*/ 65824 h 131648"/>
                  <a:gd name="connsiteX2" fmla="*/ 65824 w 131648"/>
                  <a:gd name="connsiteY2" fmla="*/ 131648 h 131648"/>
                  <a:gd name="connsiteX3" fmla="*/ 131648 w 131648"/>
                  <a:gd name="connsiteY3" fmla="*/ 65824 h 131648"/>
                  <a:gd name="connsiteX4" fmla="*/ 65824 w 131648"/>
                  <a:gd name="connsiteY4" fmla="*/ 0 h 131648"/>
                  <a:gd name="connsiteX5" fmla="*/ 65824 w 131648"/>
                  <a:gd name="connsiteY5" fmla="*/ 117021 h 131648"/>
                  <a:gd name="connsiteX6" fmla="*/ 14628 w 131648"/>
                  <a:gd name="connsiteY6" fmla="*/ 65824 h 131648"/>
                  <a:gd name="connsiteX7" fmla="*/ 65824 w 131648"/>
                  <a:gd name="connsiteY7" fmla="*/ 14628 h 131648"/>
                  <a:gd name="connsiteX8" fmla="*/ 117021 w 131648"/>
                  <a:gd name="connsiteY8" fmla="*/ 65824 h 131648"/>
                  <a:gd name="connsiteX9" fmla="*/ 65824 w 131648"/>
                  <a:gd name="connsiteY9" fmla="*/ 117021 h 131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1648" h="131648">
                    <a:moveTo>
                      <a:pt x="65824" y="0"/>
                    </a:moveTo>
                    <a:cubicBezTo>
                      <a:pt x="29469" y="0"/>
                      <a:pt x="0" y="29469"/>
                      <a:pt x="0" y="65824"/>
                    </a:cubicBezTo>
                    <a:cubicBezTo>
                      <a:pt x="0" y="102179"/>
                      <a:pt x="29469" y="131648"/>
                      <a:pt x="65824" y="131648"/>
                    </a:cubicBezTo>
                    <a:cubicBezTo>
                      <a:pt x="102179" y="131648"/>
                      <a:pt x="131648" y="102179"/>
                      <a:pt x="131648" y="65824"/>
                    </a:cubicBezTo>
                    <a:cubicBezTo>
                      <a:pt x="131609" y="29487"/>
                      <a:pt x="102161" y="39"/>
                      <a:pt x="65824" y="0"/>
                    </a:cubicBezTo>
                    <a:close/>
                    <a:moveTo>
                      <a:pt x="65824" y="117021"/>
                    </a:moveTo>
                    <a:cubicBezTo>
                      <a:pt x="37547" y="117021"/>
                      <a:pt x="14628" y="94101"/>
                      <a:pt x="14628" y="65824"/>
                    </a:cubicBezTo>
                    <a:cubicBezTo>
                      <a:pt x="14628" y="37547"/>
                      <a:pt x="37547" y="14628"/>
                      <a:pt x="65824" y="14628"/>
                    </a:cubicBezTo>
                    <a:cubicBezTo>
                      <a:pt x="94101" y="14628"/>
                      <a:pt x="117021" y="37547"/>
                      <a:pt x="117021" y="65824"/>
                    </a:cubicBezTo>
                    <a:cubicBezTo>
                      <a:pt x="116989" y="94086"/>
                      <a:pt x="94086" y="116989"/>
                      <a:pt x="65824" y="117021"/>
                    </a:cubicBezTo>
                    <a:close/>
                  </a:path>
                </a:pathLst>
              </a:custGeom>
              <a:grpFill/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515DC76-A8BC-4CAB-A5DE-0B19924E7540}"/>
                  </a:ext>
                </a:extLst>
              </p:cNvPr>
              <p:cNvSpPr/>
              <p:nvPr/>
            </p:nvSpPr>
            <p:spPr>
              <a:xfrm>
                <a:off x="2867310" y="2558288"/>
                <a:ext cx="248668" cy="248668"/>
              </a:xfrm>
              <a:custGeom>
                <a:avLst/>
                <a:gdLst>
                  <a:gd name="connsiteX0" fmla="*/ 241355 w 248668"/>
                  <a:gd name="connsiteY0" fmla="*/ 153589 h 248668"/>
                  <a:gd name="connsiteX1" fmla="*/ 248669 w 248668"/>
                  <a:gd name="connsiteY1" fmla="*/ 146276 h 248668"/>
                  <a:gd name="connsiteX2" fmla="*/ 248669 w 248668"/>
                  <a:gd name="connsiteY2" fmla="*/ 102393 h 248668"/>
                  <a:gd name="connsiteX3" fmla="*/ 241355 w 248668"/>
                  <a:gd name="connsiteY3" fmla="*/ 95079 h 248668"/>
                  <a:gd name="connsiteX4" fmla="*/ 214710 w 248668"/>
                  <a:gd name="connsiteY4" fmla="*/ 95079 h 248668"/>
                  <a:gd name="connsiteX5" fmla="*/ 208925 w 248668"/>
                  <a:gd name="connsiteY5" fmla="*/ 81109 h 248668"/>
                  <a:gd name="connsiteX6" fmla="*/ 227795 w 248668"/>
                  <a:gd name="connsiteY6" fmla="*/ 62306 h 248668"/>
                  <a:gd name="connsiteX7" fmla="*/ 229945 w 248668"/>
                  <a:gd name="connsiteY7" fmla="*/ 57128 h 248668"/>
                  <a:gd name="connsiteX8" fmla="*/ 227795 w 248668"/>
                  <a:gd name="connsiteY8" fmla="*/ 51950 h 248668"/>
                  <a:gd name="connsiteX9" fmla="*/ 196740 w 248668"/>
                  <a:gd name="connsiteY9" fmla="*/ 20866 h 248668"/>
                  <a:gd name="connsiteX10" fmla="*/ 191569 w 248668"/>
                  <a:gd name="connsiteY10" fmla="*/ 18724 h 248668"/>
                  <a:gd name="connsiteX11" fmla="*/ 186398 w 248668"/>
                  <a:gd name="connsiteY11" fmla="*/ 20874 h 248668"/>
                  <a:gd name="connsiteX12" fmla="*/ 167560 w 248668"/>
                  <a:gd name="connsiteY12" fmla="*/ 39744 h 248668"/>
                  <a:gd name="connsiteX13" fmla="*/ 153589 w 248668"/>
                  <a:gd name="connsiteY13" fmla="*/ 33958 h 248668"/>
                  <a:gd name="connsiteX14" fmla="*/ 153589 w 248668"/>
                  <a:gd name="connsiteY14" fmla="*/ 7314 h 248668"/>
                  <a:gd name="connsiteX15" fmla="*/ 146276 w 248668"/>
                  <a:gd name="connsiteY15" fmla="*/ 0 h 248668"/>
                  <a:gd name="connsiteX16" fmla="*/ 102393 w 248668"/>
                  <a:gd name="connsiteY16" fmla="*/ 0 h 248668"/>
                  <a:gd name="connsiteX17" fmla="*/ 95079 w 248668"/>
                  <a:gd name="connsiteY17" fmla="*/ 7314 h 248668"/>
                  <a:gd name="connsiteX18" fmla="*/ 95079 w 248668"/>
                  <a:gd name="connsiteY18" fmla="*/ 33958 h 248668"/>
                  <a:gd name="connsiteX19" fmla="*/ 81109 w 248668"/>
                  <a:gd name="connsiteY19" fmla="*/ 39744 h 248668"/>
                  <a:gd name="connsiteX20" fmla="*/ 62300 w 248668"/>
                  <a:gd name="connsiteY20" fmla="*/ 20874 h 248668"/>
                  <a:gd name="connsiteX21" fmla="*/ 57128 w 248668"/>
                  <a:gd name="connsiteY21" fmla="*/ 18724 h 248668"/>
                  <a:gd name="connsiteX22" fmla="*/ 51957 w 248668"/>
                  <a:gd name="connsiteY22" fmla="*/ 20866 h 248668"/>
                  <a:gd name="connsiteX23" fmla="*/ 20866 w 248668"/>
                  <a:gd name="connsiteY23" fmla="*/ 51929 h 248668"/>
                  <a:gd name="connsiteX24" fmla="*/ 18717 w 248668"/>
                  <a:gd name="connsiteY24" fmla="*/ 57107 h 248668"/>
                  <a:gd name="connsiteX25" fmla="*/ 20866 w 248668"/>
                  <a:gd name="connsiteY25" fmla="*/ 62285 h 248668"/>
                  <a:gd name="connsiteX26" fmla="*/ 39737 w 248668"/>
                  <a:gd name="connsiteY26" fmla="*/ 81087 h 248668"/>
                  <a:gd name="connsiteX27" fmla="*/ 33959 w 248668"/>
                  <a:gd name="connsiteY27" fmla="*/ 95079 h 248668"/>
                  <a:gd name="connsiteX28" fmla="*/ 7314 w 248668"/>
                  <a:gd name="connsiteY28" fmla="*/ 95079 h 248668"/>
                  <a:gd name="connsiteX29" fmla="*/ 0 w 248668"/>
                  <a:gd name="connsiteY29" fmla="*/ 102393 h 248668"/>
                  <a:gd name="connsiteX30" fmla="*/ 0 w 248668"/>
                  <a:gd name="connsiteY30" fmla="*/ 146276 h 248668"/>
                  <a:gd name="connsiteX31" fmla="*/ 7314 w 248668"/>
                  <a:gd name="connsiteY31" fmla="*/ 153589 h 248668"/>
                  <a:gd name="connsiteX32" fmla="*/ 33959 w 248668"/>
                  <a:gd name="connsiteY32" fmla="*/ 153589 h 248668"/>
                  <a:gd name="connsiteX33" fmla="*/ 39744 w 248668"/>
                  <a:gd name="connsiteY33" fmla="*/ 167560 h 248668"/>
                  <a:gd name="connsiteX34" fmla="*/ 20874 w 248668"/>
                  <a:gd name="connsiteY34" fmla="*/ 186363 h 248668"/>
                  <a:gd name="connsiteX35" fmla="*/ 18721 w 248668"/>
                  <a:gd name="connsiteY35" fmla="*/ 191544 h 248668"/>
                  <a:gd name="connsiteX36" fmla="*/ 20874 w 248668"/>
                  <a:gd name="connsiteY36" fmla="*/ 196726 h 248668"/>
                  <a:gd name="connsiteX37" fmla="*/ 51929 w 248668"/>
                  <a:gd name="connsiteY37" fmla="*/ 227731 h 248668"/>
                  <a:gd name="connsiteX38" fmla="*/ 62270 w 248668"/>
                  <a:gd name="connsiteY38" fmla="*/ 227731 h 248668"/>
                  <a:gd name="connsiteX39" fmla="*/ 81081 w 248668"/>
                  <a:gd name="connsiteY39" fmla="*/ 208925 h 248668"/>
                  <a:gd name="connsiteX40" fmla="*/ 95079 w 248668"/>
                  <a:gd name="connsiteY40" fmla="*/ 214710 h 248668"/>
                  <a:gd name="connsiteX41" fmla="*/ 95079 w 248668"/>
                  <a:gd name="connsiteY41" fmla="*/ 241355 h 248668"/>
                  <a:gd name="connsiteX42" fmla="*/ 102393 w 248668"/>
                  <a:gd name="connsiteY42" fmla="*/ 248669 h 248668"/>
                  <a:gd name="connsiteX43" fmla="*/ 146276 w 248668"/>
                  <a:gd name="connsiteY43" fmla="*/ 248669 h 248668"/>
                  <a:gd name="connsiteX44" fmla="*/ 153589 w 248668"/>
                  <a:gd name="connsiteY44" fmla="*/ 241355 h 248668"/>
                  <a:gd name="connsiteX45" fmla="*/ 153589 w 248668"/>
                  <a:gd name="connsiteY45" fmla="*/ 214710 h 248668"/>
                  <a:gd name="connsiteX46" fmla="*/ 167567 w 248668"/>
                  <a:gd name="connsiteY46" fmla="*/ 208925 h 248668"/>
                  <a:gd name="connsiteX47" fmla="*/ 186376 w 248668"/>
                  <a:gd name="connsiteY47" fmla="*/ 227731 h 248668"/>
                  <a:gd name="connsiteX48" fmla="*/ 196712 w 248668"/>
                  <a:gd name="connsiteY48" fmla="*/ 227731 h 248668"/>
                  <a:gd name="connsiteX49" fmla="*/ 227795 w 248668"/>
                  <a:gd name="connsiteY49" fmla="*/ 196719 h 248668"/>
                  <a:gd name="connsiteX50" fmla="*/ 229948 w 248668"/>
                  <a:gd name="connsiteY50" fmla="*/ 191537 h 248668"/>
                  <a:gd name="connsiteX51" fmla="*/ 227795 w 248668"/>
                  <a:gd name="connsiteY51" fmla="*/ 186355 h 248668"/>
                  <a:gd name="connsiteX52" fmla="*/ 208925 w 248668"/>
                  <a:gd name="connsiteY52" fmla="*/ 167552 h 248668"/>
                  <a:gd name="connsiteX53" fmla="*/ 214710 w 248668"/>
                  <a:gd name="connsiteY53" fmla="*/ 153589 h 248668"/>
                  <a:gd name="connsiteX54" fmla="*/ 202182 w 248668"/>
                  <a:gd name="connsiteY54" fmla="*/ 144412 h 248668"/>
                  <a:gd name="connsiteX55" fmla="*/ 193566 w 248668"/>
                  <a:gd name="connsiteY55" fmla="*/ 165189 h 248668"/>
                  <a:gd name="connsiteX56" fmla="*/ 194722 w 248668"/>
                  <a:gd name="connsiteY56" fmla="*/ 174053 h 248668"/>
                  <a:gd name="connsiteX57" fmla="*/ 212274 w 248668"/>
                  <a:gd name="connsiteY57" fmla="*/ 191548 h 248668"/>
                  <a:gd name="connsiteX58" fmla="*/ 191554 w 248668"/>
                  <a:gd name="connsiteY58" fmla="*/ 212225 h 248668"/>
                  <a:gd name="connsiteX59" fmla="*/ 174066 w 248668"/>
                  <a:gd name="connsiteY59" fmla="*/ 194715 h 248668"/>
                  <a:gd name="connsiteX60" fmla="*/ 165210 w 248668"/>
                  <a:gd name="connsiteY60" fmla="*/ 193566 h 248668"/>
                  <a:gd name="connsiteX61" fmla="*/ 144433 w 248668"/>
                  <a:gd name="connsiteY61" fmla="*/ 202176 h 248668"/>
                  <a:gd name="connsiteX62" fmla="*/ 138962 w 248668"/>
                  <a:gd name="connsiteY62" fmla="*/ 209246 h 248668"/>
                  <a:gd name="connsiteX63" fmla="*/ 138962 w 248668"/>
                  <a:gd name="connsiteY63" fmla="*/ 234041 h 248668"/>
                  <a:gd name="connsiteX64" fmla="*/ 109707 w 248668"/>
                  <a:gd name="connsiteY64" fmla="*/ 234041 h 248668"/>
                  <a:gd name="connsiteX65" fmla="*/ 109707 w 248668"/>
                  <a:gd name="connsiteY65" fmla="*/ 209246 h 248668"/>
                  <a:gd name="connsiteX66" fmla="*/ 104257 w 248668"/>
                  <a:gd name="connsiteY66" fmla="*/ 202176 h 248668"/>
                  <a:gd name="connsiteX67" fmla="*/ 83480 w 248668"/>
                  <a:gd name="connsiteY67" fmla="*/ 193566 h 248668"/>
                  <a:gd name="connsiteX68" fmla="*/ 74623 w 248668"/>
                  <a:gd name="connsiteY68" fmla="*/ 194715 h 248668"/>
                  <a:gd name="connsiteX69" fmla="*/ 57121 w 248668"/>
                  <a:gd name="connsiteY69" fmla="*/ 212218 h 248668"/>
                  <a:gd name="connsiteX70" fmla="*/ 36401 w 248668"/>
                  <a:gd name="connsiteY70" fmla="*/ 191548 h 248668"/>
                  <a:gd name="connsiteX71" fmla="*/ 53954 w 248668"/>
                  <a:gd name="connsiteY71" fmla="*/ 174053 h 248668"/>
                  <a:gd name="connsiteX72" fmla="*/ 55110 w 248668"/>
                  <a:gd name="connsiteY72" fmla="*/ 165189 h 248668"/>
                  <a:gd name="connsiteX73" fmla="*/ 46493 w 248668"/>
                  <a:gd name="connsiteY73" fmla="*/ 144412 h 248668"/>
                  <a:gd name="connsiteX74" fmla="*/ 39422 w 248668"/>
                  <a:gd name="connsiteY74" fmla="*/ 138962 h 248668"/>
                  <a:gd name="connsiteX75" fmla="*/ 14628 w 248668"/>
                  <a:gd name="connsiteY75" fmla="*/ 138962 h 248668"/>
                  <a:gd name="connsiteX76" fmla="*/ 14628 w 248668"/>
                  <a:gd name="connsiteY76" fmla="*/ 109707 h 248668"/>
                  <a:gd name="connsiteX77" fmla="*/ 39422 w 248668"/>
                  <a:gd name="connsiteY77" fmla="*/ 109707 h 248668"/>
                  <a:gd name="connsiteX78" fmla="*/ 46486 w 248668"/>
                  <a:gd name="connsiteY78" fmla="*/ 104257 h 248668"/>
                  <a:gd name="connsiteX79" fmla="*/ 55103 w 248668"/>
                  <a:gd name="connsiteY79" fmla="*/ 83480 h 248668"/>
                  <a:gd name="connsiteX80" fmla="*/ 53946 w 248668"/>
                  <a:gd name="connsiteY80" fmla="*/ 74616 h 248668"/>
                  <a:gd name="connsiteX81" fmla="*/ 36394 w 248668"/>
                  <a:gd name="connsiteY81" fmla="*/ 57114 h 248668"/>
                  <a:gd name="connsiteX82" fmla="*/ 57121 w 248668"/>
                  <a:gd name="connsiteY82" fmla="*/ 36387 h 248668"/>
                  <a:gd name="connsiteX83" fmla="*/ 74623 w 248668"/>
                  <a:gd name="connsiteY83" fmla="*/ 53939 h 248668"/>
                  <a:gd name="connsiteX84" fmla="*/ 83487 w 248668"/>
                  <a:gd name="connsiteY84" fmla="*/ 55096 h 248668"/>
                  <a:gd name="connsiteX85" fmla="*/ 104264 w 248668"/>
                  <a:gd name="connsiteY85" fmla="*/ 46486 h 248668"/>
                  <a:gd name="connsiteX86" fmla="*/ 109707 w 248668"/>
                  <a:gd name="connsiteY86" fmla="*/ 39422 h 248668"/>
                  <a:gd name="connsiteX87" fmla="*/ 109707 w 248668"/>
                  <a:gd name="connsiteY87" fmla="*/ 14628 h 248668"/>
                  <a:gd name="connsiteX88" fmla="*/ 138962 w 248668"/>
                  <a:gd name="connsiteY88" fmla="*/ 14628 h 248668"/>
                  <a:gd name="connsiteX89" fmla="*/ 138962 w 248668"/>
                  <a:gd name="connsiteY89" fmla="*/ 39422 h 248668"/>
                  <a:gd name="connsiteX90" fmla="*/ 144412 w 248668"/>
                  <a:gd name="connsiteY90" fmla="*/ 46493 h 248668"/>
                  <a:gd name="connsiteX91" fmla="*/ 165189 w 248668"/>
                  <a:gd name="connsiteY91" fmla="*/ 55103 h 248668"/>
                  <a:gd name="connsiteX92" fmla="*/ 174066 w 248668"/>
                  <a:gd name="connsiteY92" fmla="*/ 53946 h 248668"/>
                  <a:gd name="connsiteX93" fmla="*/ 191569 w 248668"/>
                  <a:gd name="connsiteY93" fmla="*/ 36394 h 248668"/>
                  <a:gd name="connsiteX94" fmla="*/ 212296 w 248668"/>
                  <a:gd name="connsiteY94" fmla="*/ 57121 h 248668"/>
                  <a:gd name="connsiteX95" fmla="*/ 194744 w 248668"/>
                  <a:gd name="connsiteY95" fmla="*/ 74623 h 248668"/>
                  <a:gd name="connsiteX96" fmla="*/ 193590 w 248668"/>
                  <a:gd name="connsiteY96" fmla="*/ 83487 h 248668"/>
                  <a:gd name="connsiteX97" fmla="*/ 202204 w 248668"/>
                  <a:gd name="connsiteY97" fmla="*/ 104264 h 248668"/>
                  <a:gd name="connsiteX98" fmla="*/ 209246 w 248668"/>
                  <a:gd name="connsiteY98" fmla="*/ 109707 h 248668"/>
                  <a:gd name="connsiteX99" fmla="*/ 234041 w 248668"/>
                  <a:gd name="connsiteY99" fmla="*/ 109707 h 248668"/>
                  <a:gd name="connsiteX100" fmla="*/ 234041 w 248668"/>
                  <a:gd name="connsiteY100" fmla="*/ 138962 h 248668"/>
                  <a:gd name="connsiteX101" fmla="*/ 209246 w 248668"/>
                  <a:gd name="connsiteY101" fmla="*/ 138962 h 248668"/>
                  <a:gd name="connsiteX102" fmla="*/ 202182 w 248668"/>
                  <a:gd name="connsiteY102" fmla="*/ 144412 h 248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248668" h="248668">
                    <a:moveTo>
                      <a:pt x="241355" y="153589"/>
                    </a:moveTo>
                    <a:cubicBezTo>
                      <a:pt x="245394" y="153589"/>
                      <a:pt x="248669" y="150315"/>
                      <a:pt x="248669" y="146276"/>
                    </a:cubicBezTo>
                    <a:lnTo>
                      <a:pt x="248669" y="102393"/>
                    </a:lnTo>
                    <a:cubicBezTo>
                      <a:pt x="248669" y="98354"/>
                      <a:pt x="245394" y="95079"/>
                      <a:pt x="241355" y="95079"/>
                    </a:cubicBezTo>
                    <a:lnTo>
                      <a:pt x="214710" y="95079"/>
                    </a:lnTo>
                    <a:cubicBezTo>
                      <a:pt x="213149" y="90280"/>
                      <a:pt x="211214" y="85608"/>
                      <a:pt x="208925" y="81109"/>
                    </a:cubicBezTo>
                    <a:lnTo>
                      <a:pt x="227795" y="62306"/>
                    </a:lnTo>
                    <a:cubicBezTo>
                      <a:pt x="229170" y="60935"/>
                      <a:pt x="229945" y="59071"/>
                      <a:pt x="229945" y="57128"/>
                    </a:cubicBezTo>
                    <a:cubicBezTo>
                      <a:pt x="229945" y="55186"/>
                      <a:pt x="229170" y="53321"/>
                      <a:pt x="227795" y="51950"/>
                    </a:cubicBezTo>
                    <a:lnTo>
                      <a:pt x="196740" y="20866"/>
                    </a:lnTo>
                    <a:cubicBezTo>
                      <a:pt x="195369" y="19495"/>
                      <a:pt x="193508" y="18724"/>
                      <a:pt x="191569" y="18724"/>
                    </a:cubicBezTo>
                    <a:cubicBezTo>
                      <a:pt x="189630" y="18727"/>
                      <a:pt x="187770" y="19499"/>
                      <a:pt x="186398" y="20874"/>
                    </a:cubicBezTo>
                    <a:lnTo>
                      <a:pt x="167560" y="39744"/>
                    </a:lnTo>
                    <a:cubicBezTo>
                      <a:pt x="163060" y="37455"/>
                      <a:pt x="158389" y="35523"/>
                      <a:pt x="153589" y="33958"/>
                    </a:cubicBezTo>
                    <a:lnTo>
                      <a:pt x="153589" y="7314"/>
                    </a:lnTo>
                    <a:cubicBezTo>
                      <a:pt x="153589" y="3275"/>
                      <a:pt x="150315" y="0"/>
                      <a:pt x="146276" y="0"/>
                    </a:cubicBezTo>
                    <a:lnTo>
                      <a:pt x="102393" y="0"/>
                    </a:lnTo>
                    <a:cubicBezTo>
                      <a:pt x="98354" y="0"/>
                      <a:pt x="95079" y="3275"/>
                      <a:pt x="95079" y="7314"/>
                    </a:cubicBezTo>
                    <a:lnTo>
                      <a:pt x="95079" y="33958"/>
                    </a:lnTo>
                    <a:cubicBezTo>
                      <a:pt x="90280" y="35523"/>
                      <a:pt x="85609" y="37455"/>
                      <a:pt x="81109" y="39744"/>
                    </a:cubicBezTo>
                    <a:lnTo>
                      <a:pt x="62300" y="20874"/>
                    </a:lnTo>
                    <a:cubicBezTo>
                      <a:pt x="60928" y="19499"/>
                      <a:pt x="59067" y="18727"/>
                      <a:pt x="57128" y="18724"/>
                    </a:cubicBezTo>
                    <a:cubicBezTo>
                      <a:pt x="55189" y="18724"/>
                      <a:pt x="53328" y="19495"/>
                      <a:pt x="51957" y="20866"/>
                    </a:cubicBezTo>
                    <a:lnTo>
                      <a:pt x="20866" y="51929"/>
                    </a:lnTo>
                    <a:cubicBezTo>
                      <a:pt x="19491" y="53300"/>
                      <a:pt x="18717" y="55164"/>
                      <a:pt x="18717" y="57107"/>
                    </a:cubicBezTo>
                    <a:cubicBezTo>
                      <a:pt x="18717" y="59049"/>
                      <a:pt x="19491" y="60914"/>
                      <a:pt x="20866" y="62285"/>
                    </a:cubicBezTo>
                    <a:lnTo>
                      <a:pt x="39737" y="81087"/>
                    </a:lnTo>
                    <a:cubicBezTo>
                      <a:pt x="37447" y="85594"/>
                      <a:pt x="35516" y="90272"/>
                      <a:pt x="33959" y="95079"/>
                    </a:cubicBezTo>
                    <a:lnTo>
                      <a:pt x="7314" y="95079"/>
                    </a:lnTo>
                    <a:cubicBezTo>
                      <a:pt x="3275" y="95079"/>
                      <a:pt x="0" y="98354"/>
                      <a:pt x="0" y="102393"/>
                    </a:cubicBezTo>
                    <a:lnTo>
                      <a:pt x="0" y="146276"/>
                    </a:lnTo>
                    <a:cubicBezTo>
                      <a:pt x="0" y="150315"/>
                      <a:pt x="3275" y="153589"/>
                      <a:pt x="7314" y="153589"/>
                    </a:cubicBezTo>
                    <a:lnTo>
                      <a:pt x="33959" y="153589"/>
                    </a:lnTo>
                    <a:cubicBezTo>
                      <a:pt x="35519" y="158389"/>
                      <a:pt x="37455" y="163060"/>
                      <a:pt x="39744" y="167560"/>
                    </a:cubicBezTo>
                    <a:lnTo>
                      <a:pt x="20874" y="186363"/>
                    </a:lnTo>
                    <a:cubicBezTo>
                      <a:pt x="19495" y="187734"/>
                      <a:pt x="18721" y="189602"/>
                      <a:pt x="18721" y="191544"/>
                    </a:cubicBezTo>
                    <a:cubicBezTo>
                      <a:pt x="18721" y="193491"/>
                      <a:pt x="19495" y="195355"/>
                      <a:pt x="20874" y="196726"/>
                    </a:cubicBezTo>
                    <a:lnTo>
                      <a:pt x="51929" y="227731"/>
                    </a:lnTo>
                    <a:cubicBezTo>
                      <a:pt x="54786" y="230584"/>
                      <a:pt x="59414" y="230584"/>
                      <a:pt x="62270" y="227731"/>
                    </a:cubicBezTo>
                    <a:lnTo>
                      <a:pt x="81081" y="208925"/>
                    </a:lnTo>
                    <a:cubicBezTo>
                      <a:pt x="85590" y="211214"/>
                      <a:pt x="90272" y="213147"/>
                      <a:pt x="95079" y="214710"/>
                    </a:cubicBezTo>
                    <a:lnTo>
                      <a:pt x="95079" y="241355"/>
                    </a:lnTo>
                    <a:cubicBezTo>
                      <a:pt x="95079" y="245394"/>
                      <a:pt x="98354" y="248669"/>
                      <a:pt x="102393" y="248669"/>
                    </a:cubicBezTo>
                    <a:lnTo>
                      <a:pt x="146276" y="248669"/>
                    </a:lnTo>
                    <a:cubicBezTo>
                      <a:pt x="150315" y="248669"/>
                      <a:pt x="153589" y="245394"/>
                      <a:pt x="153589" y="241355"/>
                    </a:cubicBezTo>
                    <a:lnTo>
                      <a:pt x="153589" y="214710"/>
                    </a:lnTo>
                    <a:cubicBezTo>
                      <a:pt x="158393" y="213147"/>
                      <a:pt x="163064" y="211214"/>
                      <a:pt x="167567" y="208925"/>
                    </a:cubicBezTo>
                    <a:lnTo>
                      <a:pt x="186376" y="227731"/>
                    </a:lnTo>
                    <a:cubicBezTo>
                      <a:pt x="189233" y="230581"/>
                      <a:pt x="193855" y="230581"/>
                      <a:pt x="196712" y="227731"/>
                    </a:cubicBezTo>
                    <a:lnTo>
                      <a:pt x="227795" y="196719"/>
                    </a:lnTo>
                    <a:cubicBezTo>
                      <a:pt x="229174" y="195347"/>
                      <a:pt x="229948" y="193483"/>
                      <a:pt x="229948" y="191537"/>
                    </a:cubicBezTo>
                    <a:cubicBezTo>
                      <a:pt x="229948" y="189591"/>
                      <a:pt x="229174" y="187727"/>
                      <a:pt x="227795" y="186355"/>
                    </a:cubicBezTo>
                    <a:lnTo>
                      <a:pt x="208925" y="167552"/>
                    </a:lnTo>
                    <a:cubicBezTo>
                      <a:pt x="211214" y="163056"/>
                      <a:pt x="213149" y="158385"/>
                      <a:pt x="214710" y="153589"/>
                    </a:cubicBezTo>
                    <a:close/>
                    <a:moveTo>
                      <a:pt x="202182" y="144412"/>
                    </a:moveTo>
                    <a:cubicBezTo>
                      <a:pt x="200258" y="151693"/>
                      <a:pt x="197362" y="158682"/>
                      <a:pt x="193566" y="165189"/>
                    </a:cubicBezTo>
                    <a:cubicBezTo>
                      <a:pt x="191891" y="168063"/>
                      <a:pt x="192365" y="171706"/>
                      <a:pt x="194722" y="174053"/>
                    </a:cubicBezTo>
                    <a:lnTo>
                      <a:pt x="212274" y="191548"/>
                    </a:lnTo>
                    <a:lnTo>
                      <a:pt x="191554" y="212225"/>
                    </a:lnTo>
                    <a:lnTo>
                      <a:pt x="174066" y="194715"/>
                    </a:lnTo>
                    <a:cubicBezTo>
                      <a:pt x="171720" y="192365"/>
                      <a:pt x="168082" y="191894"/>
                      <a:pt x="165210" y="193566"/>
                    </a:cubicBezTo>
                    <a:cubicBezTo>
                      <a:pt x="158707" y="197362"/>
                      <a:pt x="151714" y="200258"/>
                      <a:pt x="144433" y="202176"/>
                    </a:cubicBezTo>
                    <a:cubicBezTo>
                      <a:pt x="141212" y="203015"/>
                      <a:pt x="138966" y="205921"/>
                      <a:pt x="138962" y="209246"/>
                    </a:cubicBezTo>
                    <a:lnTo>
                      <a:pt x="138962" y="234041"/>
                    </a:lnTo>
                    <a:lnTo>
                      <a:pt x="109707" y="234041"/>
                    </a:lnTo>
                    <a:lnTo>
                      <a:pt x="109707" y="209246"/>
                    </a:lnTo>
                    <a:cubicBezTo>
                      <a:pt x="109707" y="205925"/>
                      <a:pt x="107468" y="203021"/>
                      <a:pt x="104257" y="202176"/>
                    </a:cubicBezTo>
                    <a:cubicBezTo>
                      <a:pt x="96975" y="200258"/>
                      <a:pt x="89983" y="197362"/>
                      <a:pt x="83480" y="193566"/>
                    </a:cubicBezTo>
                    <a:cubicBezTo>
                      <a:pt x="80609" y="191894"/>
                      <a:pt x="76969" y="192365"/>
                      <a:pt x="74623" y="194715"/>
                    </a:cubicBezTo>
                    <a:lnTo>
                      <a:pt x="57121" y="212218"/>
                    </a:lnTo>
                    <a:lnTo>
                      <a:pt x="36401" y="191548"/>
                    </a:lnTo>
                    <a:lnTo>
                      <a:pt x="53954" y="174053"/>
                    </a:lnTo>
                    <a:cubicBezTo>
                      <a:pt x="56311" y="171706"/>
                      <a:pt x="56785" y="168063"/>
                      <a:pt x="55110" y="165189"/>
                    </a:cubicBezTo>
                    <a:cubicBezTo>
                      <a:pt x="51314" y="158682"/>
                      <a:pt x="48418" y="151693"/>
                      <a:pt x="46493" y="144412"/>
                    </a:cubicBezTo>
                    <a:cubicBezTo>
                      <a:pt x="45647" y="141201"/>
                      <a:pt x="42744" y="138962"/>
                      <a:pt x="39422" y="138962"/>
                    </a:cubicBezTo>
                    <a:lnTo>
                      <a:pt x="14628" y="138962"/>
                    </a:lnTo>
                    <a:lnTo>
                      <a:pt x="14628" y="109707"/>
                    </a:lnTo>
                    <a:lnTo>
                      <a:pt x="39422" y="109707"/>
                    </a:lnTo>
                    <a:cubicBezTo>
                      <a:pt x="42740" y="109703"/>
                      <a:pt x="45640" y="107468"/>
                      <a:pt x="46486" y="104257"/>
                    </a:cubicBezTo>
                    <a:cubicBezTo>
                      <a:pt x="48411" y="96975"/>
                      <a:pt x="51307" y="89987"/>
                      <a:pt x="55103" y="83480"/>
                    </a:cubicBezTo>
                    <a:cubicBezTo>
                      <a:pt x="56778" y="80605"/>
                      <a:pt x="56303" y="76963"/>
                      <a:pt x="53946" y="74616"/>
                    </a:cubicBezTo>
                    <a:lnTo>
                      <a:pt x="36394" y="57114"/>
                    </a:lnTo>
                    <a:lnTo>
                      <a:pt x="57121" y="36387"/>
                    </a:lnTo>
                    <a:lnTo>
                      <a:pt x="74623" y="53939"/>
                    </a:lnTo>
                    <a:cubicBezTo>
                      <a:pt x="76969" y="56296"/>
                      <a:pt x="80613" y="56771"/>
                      <a:pt x="83487" y="55096"/>
                    </a:cubicBezTo>
                    <a:cubicBezTo>
                      <a:pt x="89991" y="51300"/>
                      <a:pt x="96983" y="48404"/>
                      <a:pt x="104264" y="46486"/>
                    </a:cubicBezTo>
                    <a:cubicBezTo>
                      <a:pt x="107471" y="45636"/>
                      <a:pt x="109703" y="42736"/>
                      <a:pt x="109707" y="39422"/>
                    </a:cubicBezTo>
                    <a:lnTo>
                      <a:pt x="109707" y="14628"/>
                    </a:lnTo>
                    <a:lnTo>
                      <a:pt x="138962" y="14628"/>
                    </a:lnTo>
                    <a:lnTo>
                      <a:pt x="138962" y="39422"/>
                    </a:lnTo>
                    <a:cubicBezTo>
                      <a:pt x="138962" y="42743"/>
                      <a:pt x="141201" y="45647"/>
                      <a:pt x="144412" y="46493"/>
                    </a:cubicBezTo>
                    <a:cubicBezTo>
                      <a:pt x="151693" y="48411"/>
                      <a:pt x="158685" y="51307"/>
                      <a:pt x="165189" y="55103"/>
                    </a:cubicBezTo>
                    <a:cubicBezTo>
                      <a:pt x="168067" y="56785"/>
                      <a:pt x="171717" y="56310"/>
                      <a:pt x="174066" y="53946"/>
                    </a:cubicBezTo>
                    <a:lnTo>
                      <a:pt x="191569" y="36394"/>
                    </a:lnTo>
                    <a:lnTo>
                      <a:pt x="212296" y="57121"/>
                    </a:lnTo>
                    <a:lnTo>
                      <a:pt x="194744" y="74623"/>
                    </a:lnTo>
                    <a:cubicBezTo>
                      <a:pt x="192387" y="76970"/>
                      <a:pt x="191912" y="80612"/>
                      <a:pt x="193590" y="83487"/>
                    </a:cubicBezTo>
                    <a:cubicBezTo>
                      <a:pt x="197383" y="89994"/>
                      <a:pt x="200279" y="96983"/>
                      <a:pt x="202204" y="104264"/>
                    </a:cubicBezTo>
                    <a:cubicBezTo>
                      <a:pt x="203051" y="107464"/>
                      <a:pt x="205940" y="109696"/>
                      <a:pt x="209246" y="109707"/>
                    </a:cubicBezTo>
                    <a:lnTo>
                      <a:pt x="234041" y="109707"/>
                    </a:lnTo>
                    <a:lnTo>
                      <a:pt x="234041" y="138962"/>
                    </a:lnTo>
                    <a:lnTo>
                      <a:pt x="209246" y="138962"/>
                    </a:lnTo>
                    <a:cubicBezTo>
                      <a:pt x="205929" y="138966"/>
                      <a:pt x="203029" y="141201"/>
                      <a:pt x="202182" y="144412"/>
                    </a:cubicBezTo>
                    <a:close/>
                  </a:path>
                </a:pathLst>
              </a:custGeom>
              <a:grpFill/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A52DC776-7E9E-497B-8A5A-4F7ABF323DC7}"/>
                  </a:ext>
                </a:extLst>
              </p:cNvPr>
              <p:cNvSpPr/>
              <p:nvPr/>
            </p:nvSpPr>
            <p:spPr>
              <a:xfrm>
                <a:off x="2962389" y="2653367"/>
                <a:ext cx="58510" cy="58510"/>
              </a:xfrm>
              <a:custGeom>
                <a:avLst/>
                <a:gdLst>
                  <a:gd name="connsiteX0" fmla="*/ 29255 w 58510"/>
                  <a:gd name="connsiteY0" fmla="*/ 0 h 58510"/>
                  <a:gd name="connsiteX1" fmla="*/ 0 w 58510"/>
                  <a:gd name="connsiteY1" fmla="*/ 29255 h 58510"/>
                  <a:gd name="connsiteX2" fmla="*/ 29255 w 58510"/>
                  <a:gd name="connsiteY2" fmla="*/ 58510 h 58510"/>
                  <a:gd name="connsiteX3" fmla="*/ 58510 w 58510"/>
                  <a:gd name="connsiteY3" fmla="*/ 29255 h 58510"/>
                  <a:gd name="connsiteX4" fmla="*/ 29255 w 58510"/>
                  <a:gd name="connsiteY4" fmla="*/ 0 h 58510"/>
                  <a:gd name="connsiteX5" fmla="*/ 29255 w 58510"/>
                  <a:gd name="connsiteY5" fmla="*/ 43883 h 58510"/>
                  <a:gd name="connsiteX6" fmla="*/ 14628 w 58510"/>
                  <a:gd name="connsiteY6" fmla="*/ 29255 h 58510"/>
                  <a:gd name="connsiteX7" fmla="*/ 29255 w 58510"/>
                  <a:gd name="connsiteY7" fmla="*/ 14628 h 58510"/>
                  <a:gd name="connsiteX8" fmla="*/ 43883 w 58510"/>
                  <a:gd name="connsiteY8" fmla="*/ 29255 h 58510"/>
                  <a:gd name="connsiteX9" fmla="*/ 29255 w 58510"/>
                  <a:gd name="connsiteY9" fmla="*/ 43883 h 58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510" h="58510">
                    <a:moveTo>
                      <a:pt x="29255" y="0"/>
                    </a:moveTo>
                    <a:cubicBezTo>
                      <a:pt x="13099" y="0"/>
                      <a:pt x="0" y="13099"/>
                      <a:pt x="0" y="29255"/>
                    </a:cubicBezTo>
                    <a:cubicBezTo>
                      <a:pt x="0" y="45411"/>
                      <a:pt x="13099" y="58510"/>
                      <a:pt x="29255" y="58510"/>
                    </a:cubicBezTo>
                    <a:cubicBezTo>
                      <a:pt x="45411" y="58510"/>
                      <a:pt x="58510" y="45411"/>
                      <a:pt x="58510" y="29255"/>
                    </a:cubicBezTo>
                    <a:cubicBezTo>
                      <a:pt x="58510" y="13099"/>
                      <a:pt x="45411" y="0"/>
                      <a:pt x="29255" y="0"/>
                    </a:cubicBezTo>
                    <a:close/>
                    <a:moveTo>
                      <a:pt x="29255" y="43883"/>
                    </a:moveTo>
                    <a:cubicBezTo>
                      <a:pt x="21177" y="43883"/>
                      <a:pt x="14628" y="37333"/>
                      <a:pt x="14628" y="29255"/>
                    </a:cubicBezTo>
                    <a:cubicBezTo>
                      <a:pt x="14628" y="21177"/>
                      <a:pt x="21177" y="14628"/>
                      <a:pt x="29255" y="14628"/>
                    </a:cubicBezTo>
                    <a:cubicBezTo>
                      <a:pt x="37333" y="14628"/>
                      <a:pt x="43883" y="21177"/>
                      <a:pt x="43883" y="29255"/>
                    </a:cubicBezTo>
                    <a:cubicBezTo>
                      <a:pt x="43883" y="37333"/>
                      <a:pt x="37333" y="43883"/>
                      <a:pt x="29255" y="43883"/>
                    </a:cubicBezTo>
                    <a:close/>
                  </a:path>
                </a:pathLst>
              </a:custGeom>
              <a:grpFill/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04B440B7-85FC-4CAB-80FC-CABD3A6F7A51}"/>
              </a:ext>
            </a:extLst>
          </p:cNvPr>
          <p:cNvGrpSpPr/>
          <p:nvPr/>
        </p:nvGrpSpPr>
        <p:grpSpPr>
          <a:xfrm>
            <a:off x="5643738" y="3821938"/>
            <a:ext cx="807060" cy="922570"/>
            <a:chOff x="10410149" y="1563505"/>
            <a:chExt cx="473447" cy="541209"/>
          </a:xfrm>
        </p:grpSpPr>
        <p:pic>
          <p:nvPicPr>
            <p:cNvPr id="169" name="Graphic 168">
              <a:extLst>
                <a:ext uri="{FF2B5EF4-FFF2-40B4-BE49-F238E27FC236}">
                  <a16:creationId xmlns:a16="http://schemas.microsoft.com/office/drawing/2014/main" id="{703892F2-1C06-468A-AF1F-6356BA2CD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10149" y="1631267"/>
              <a:ext cx="473447" cy="473447"/>
            </a:xfrm>
            <a:prstGeom prst="rect">
              <a:avLst/>
            </a:prstGeom>
          </p:spPr>
        </p:pic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5155B350-8F6E-4562-82A2-A2BB616CE34E}"/>
                </a:ext>
              </a:extLst>
            </p:cNvPr>
            <p:cNvGrpSpPr/>
            <p:nvPr/>
          </p:nvGrpSpPr>
          <p:grpSpPr>
            <a:xfrm>
              <a:off x="10481723" y="1563505"/>
              <a:ext cx="248668" cy="248668"/>
              <a:chOff x="2867310" y="2558288"/>
              <a:chExt cx="248668" cy="248668"/>
            </a:xfrm>
          </p:grpSpPr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25BB902E-CCCE-483F-8491-CB42D8B837AA}"/>
                  </a:ext>
                </a:extLst>
              </p:cNvPr>
              <p:cNvSpPr/>
              <p:nvPr/>
            </p:nvSpPr>
            <p:spPr>
              <a:xfrm>
                <a:off x="2925820" y="2616798"/>
                <a:ext cx="131648" cy="131648"/>
              </a:xfrm>
              <a:custGeom>
                <a:avLst/>
                <a:gdLst>
                  <a:gd name="connsiteX0" fmla="*/ 65824 w 131648"/>
                  <a:gd name="connsiteY0" fmla="*/ 0 h 131648"/>
                  <a:gd name="connsiteX1" fmla="*/ 0 w 131648"/>
                  <a:gd name="connsiteY1" fmla="*/ 65824 h 131648"/>
                  <a:gd name="connsiteX2" fmla="*/ 65824 w 131648"/>
                  <a:gd name="connsiteY2" fmla="*/ 131648 h 131648"/>
                  <a:gd name="connsiteX3" fmla="*/ 131648 w 131648"/>
                  <a:gd name="connsiteY3" fmla="*/ 65824 h 131648"/>
                  <a:gd name="connsiteX4" fmla="*/ 65824 w 131648"/>
                  <a:gd name="connsiteY4" fmla="*/ 0 h 131648"/>
                  <a:gd name="connsiteX5" fmla="*/ 65824 w 131648"/>
                  <a:gd name="connsiteY5" fmla="*/ 117021 h 131648"/>
                  <a:gd name="connsiteX6" fmla="*/ 14628 w 131648"/>
                  <a:gd name="connsiteY6" fmla="*/ 65824 h 131648"/>
                  <a:gd name="connsiteX7" fmla="*/ 65824 w 131648"/>
                  <a:gd name="connsiteY7" fmla="*/ 14628 h 131648"/>
                  <a:gd name="connsiteX8" fmla="*/ 117021 w 131648"/>
                  <a:gd name="connsiteY8" fmla="*/ 65824 h 131648"/>
                  <a:gd name="connsiteX9" fmla="*/ 65824 w 131648"/>
                  <a:gd name="connsiteY9" fmla="*/ 117021 h 131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1648" h="131648">
                    <a:moveTo>
                      <a:pt x="65824" y="0"/>
                    </a:moveTo>
                    <a:cubicBezTo>
                      <a:pt x="29469" y="0"/>
                      <a:pt x="0" y="29469"/>
                      <a:pt x="0" y="65824"/>
                    </a:cubicBezTo>
                    <a:cubicBezTo>
                      <a:pt x="0" y="102179"/>
                      <a:pt x="29469" y="131648"/>
                      <a:pt x="65824" y="131648"/>
                    </a:cubicBezTo>
                    <a:cubicBezTo>
                      <a:pt x="102179" y="131648"/>
                      <a:pt x="131648" y="102179"/>
                      <a:pt x="131648" y="65824"/>
                    </a:cubicBezTo>
                    <a:cubicBezTo>
                      <a:pt x="131609" y="29487"/>
                      <a:pt x="102161" y="39"/>
                      <a:pt x="65824" y="0"/>
                    </a:cubicBezTo>
                    <a:close/>
                    <a:moveTo>
                      <a:pt x="65824" y="117021"/>
                    </a:moveTo>
                    <a:cubicBezTo>
                      <a:pt x="37547" y="117021"/>
                      <a:pt x="14628" y="94101"/>
                      <a:pt x="14628" y="65824"/>
                    </a:cubicBezTo>
                    <a:cubicBezTo>
                      <a:pt x="14628" y="37547"/>
                      <a:pt x="37547" y="14628"/>
                      <a:pt x="65824" y="14628"/>
                    </a:cubicBezTo>
                    <a:cubicBezTo>
                      <a:pt x="94101" y="14628"/>
                      <a:pt x="117021" y="37547"/>
                      <a:pt x="117021" y="65824"/>
                    </a:cubicBezTo>
                    <a:cubicBezTo>
                      <a:pt x="116989" y="94086"/>
                      <a:pt x="94086" y="116989"/>
                      <a:pt x="65824" y="11702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E6A62749-0BEF-4FFC-900A-AE8088878ED9}"/>
                  </a:ext>
                </a:extLst>
              </p:cNvPr>
              <p:cNvSpPr/>
              <p:nvPr/>
            </p:nvSpPr>
            <p:spPr>
              <a:xfrm>
                <a:off x="2867310" y="2558288"/>
                <a:ext cx="248668" cy="248668"/>
              </a:xfrm>
              <a:custGeom>
                <a:avLst/>
                <a:gdLst>
                  <a:gd name="connsiteX0" fmla="*/ 241355 w 248668"/>
                  <a:gd name="connsiteY0" fmla="*/ 153589 h 248668"/>
                  <a:gd name="connsiteX1" fmla="*/ 248669 w 248668"/>
                  <a:gd name="connsiteY1" fmla="*/ 146276 h 248668"/>
                  <a:gd name="connsiteX2" fmla="*/ 248669 w 248668"/>
                  <a:gd name="connsiteY2" fmla="*/ 102393 h 248668"/>
                  <a:gd name="connsiteX3" fmla="*/ 241355 w 248668"/>
                  <a:gd name="connsiteY3" fmla="*/ 95079 h 248668"/>
                  <a:gd name="connsiteX4" fmla="*/ 214710 w 248668"/>
                  <a:gd name="connsiteY4" fmla="*/ 95079 h 248668"/>
                  <a:gd name="connsiteX5" fmla="*/ 208925 w 248668"/>
                  <a:gd name="connsiteY5" fmla="*/ 81109 h 248668"/>
                  <a:gd name="connsiteX6" fmla="*/ 227795 w 248668"/>
                  <a:gd name="connsiteY6" fmla="*/ 62306 h 248668"/>
                  <a:gd name="connsiteX7" fmla="*/ 229945 w 248668"/>
                  <a:gd name="connsiteY7" fmla="*/ 57128 h 248668"/>
                  <a:gd name="connsiteX8" fmla="*/ 227795 w 248668"/>
                  <a:gd name="connsiteY8" fmla="*/ 51950 h 248668"/>
                  <a:gd name="connsiteX9" fmla="*/ 196740 w 248668"/>
                  <a:gd name="connsiteY9" fmla="*/ 20866 h 248668"/>
                  <a:gd name="connsiteX10" fmla="*/ 191569 w 248668"/>
                  <a:gd name="connsiteY10" fmla="*/ 18724 h 248668"/>
                  <a:gd name="connsiteX11" fmla="*/ 186398 w 248668"/>
                  <a:gd name="connsiteY11" fmla="*/ 20874 h 248668"/>
                  <a:gd name="connsiteX12" fmla="*/ 167560 w 248668"/>
                  <a:gd name="connsiteY12" fmla="*/ 39744 h 248668"/>
                  <a:gd name="connsiteX13" fmla="*/ 153589 w 248668"/>
                  <a:gd name="connsiteY13" fmla="*/ 33958 h 248668"/>
                  <a:gd name="connsiteX14" fmla="*/ 153589 w 248668"/>
                  <a:gd name="connsiteY14" fmla="*/ 7314 h 248668"/>
                  <a:gd name="connsiteX15" fmla="*/ 146276 w 248668"/>
                  <a:gd name="connsiteY15" fmla="*/ 0 h 248668"/>
                  <a:gd name="connsiteX16" fmla="*/ 102393 w 248668"/>
                  <a:gd name="connsiteY16" fmla="*/ 0 h 248668"/>
                  <a:gd name="connsiteX17" fmla="*/ 95079 w 248668"/>
                  <a:gd name="connsiteY17" fmla="*/ 7314 h 248668"/>
                  <a:gd name="connsiteX18" fmla="*/ 95079 w 248668"/>
                  <a:gd name="connsiteY18" fmla="*/ 33958 h 248668"/>
                  <a:gd name="connsiteX19" fmla="*/ 81109 w 248668"/>
                  <a:gd name="connsiteY19" fmla="*/ 39744 h 248668"/>
                  <a:gd name="connsiteX20" fmla="*/ 62300 w 248668"/>
                  <a:gd name="connsiteY20" fmla="*/ 20874 h 248668"/>
                  <a:gd name="connsiteX21" fmla="*/ 57128 w 248668"/>
                  <a:gd name="connsiteY21" fmla="*/ 18724 h 248668"/>
                  <a:gd name="connsiteX22" fmla="*/ 51957 w 248668"/>
                  <a:gd name="connsiteY22" fmla="*/ 20866 h 248668"/>
                  <a:gd name="connsiteX23" fmla="*/ 20866 w 248668"/>
                  <a:gd name="connsiteY23" fmla="*/ 51929 h 248668"/>
                  <a:gd name="connsiteX24" fmla="*/ 18717 w 248668"/>
                  <a:gd name="connsiteY24" fmla="*/ 57107 h 248668"/>
                  <a:gd name="connsiteX25" fmla="*/ 20866 w 248668"/>
                  <a:gd name="connsiteY25" fmla="*/ 62285 h 248668"/>
                  <a:gd name="connsiteX26" fmla="*/ 39737 w 248668"/>
                  <a:gd name="connsiteY26" fmla="*/ 81087 h 248668"/>
                  <a:gd name="connsiteX27" fmla="*/ 33959 w 248668"/>
                  <a:gd name="connsiteY27" fmla="*/ 95079 h 248668"/>
                  <a:gd name="connsiteX28" fmla="*/ 7314 w 248668"/>
                  <a:gd name="connsiteY28" fmla="*/ 95079 h 248668"/>
                  <a:gd name="connsiteX29" fmla="*/ 0 w 248668"/>
                  <a:gd name="connsiteY29" fmla="*/ 102393 h 248668"/>
                  <a:gd name="connsiteX30" fmla="*/ 0 w 248668"/>
                  <a:gd name="connsiteY30" fmla="*/ 146276 h 248668"/>
                  <a:gd name="connsiteX31" fmla="*/ 7314 w 248668"/>
                  <a:gd name="connsiteY31" fmla="*/ 153589 h 248668"/>
                  <a:gd name="connsiteX32" fmla="*/ 33959 w 248668"/>
                  <a:gd name="connsiteY32" fmla="*/ 153589 h 248668"/>
                  <a:gd name="connsiteX33" fmla="*/ 39744 w 248668"/>
                  <a:gd name="connsiteY33" fmla="*/ 167560 h 248668"/>
                  <a:gd name="connsiteX34" fmla="*/ 20874 w 248668"/>
                  <a:gd name="connsiteY34" fmla="*/ 186363 h 248668"/>
                  <a:gd name="connsiteX35" fmla="*/ 18721 w 248668"/>
                  <a:gd name="connsiteY35" fmla="*/ 191544 h 248668"/>
                  <a:gd name="connsiteX36" fmla="*/ 20874 w 248668"/>
                  <a:gd name="connsiteY36" fmla="*/ 196726 h 248668"/>
                  <a:gd name="connsiteX37" fmla="*/ 51929 w 248668"/>
                  <a:gd name="connsiteY37" fmla="*/ 227731 h 248668"/>
                  <a:gd name="connsiteX38" fmla="*/ 62270 w 248668"/>
                  <a:gd name="connsiteY38" fmla="*/ 227731 h 248668"/>
                  <a:gd name="connsiteX39" fmla="*/ 81081 w 248668"/>
                  <a:gd name="connsiteY39" fmla="*/ 208925 h 248668"/>
                  <a:gd name="connsiteX40" fmla="*/ 95079 w 248668"/>
                  <a:gd name="connsiteY40" fmla="*/ 214710 h 248668"/>
                  <a:gd name="connsiteX41" fmla="*/ 95079 w 248668"/>
                  <a:gd name="connsiteY41" fmla="*/ 241355 h 248668"/>
                  <a:gd name="connsiteX42" fmla="*/ 102393 w 248668"/>
                  <a:gd name="connsiteY42" fmla="*/ 248669 h 248668"/>
                  <a:gd name="connsiteX43" fmla="*/ 146276 w 248668"/>
                  <a:gd name="connsiteY43" fmla="*/ 248669 h 248668"/>
                  <a:gd name="connsiteX44" fmla="*/ 153589 w 248668"/>
                  <a:gd name="connsiteY44" fmla="*/ 241355 h 248668"/>
                  <a:gd name="connsiteX45" fmla="*/ 153589 w 248668"/>
                  <a:gd name="connsiteY45" fmla="*/ 214710 h 248668"/>
                  <a:gd name="connsiteX46" fmla="*/ 167567 w 248668"/>
                  <a:gd name="connsiteY46" fmla="*/ 208925 h 248668"/>
                  <a:gd name="connsiteX47" fmla="*/ 186376 w 248668"/>
                  <a:gd name="connsiteY47" fmla="*/ 227731 h 248668"/>
                  <a:gd name="connsiteX48" fmla="*/ 196712 w 248668"/>
                  <a:gd name="connsiteY48" fmla="*/ 227731 h 248668"/>
                  <a:gd name="connsiteX49" fmla="*/ 227795 w 248668"/>
                  <a:gd name="connsiteY49" fmla="*/ 196719 h 248668"/>
                  <a:gd name="connsiteX50" fmla="*/ 229948 w 248668"/>
                  <a:gd name="connsiteY50" fmla="*/ 191537 h 248668"/>
                  <a:gd name="connsiteX51" fmla="*/ 227795 w 248668"/>
                  <a:gd name="connsiteY51" fmla="*/ 186355 h 248668"/>
                  <a:gd name="connsiteX52" fmla="*/ 208925 w 248668"/>
                  <a:gd name="connsiteY52" fmla="*/ 167552 h 248668"/>
                  <a:gd name="connsiteX53" fmla="*/ 214710 w 248668"/>
                  <a:gd name="connsiteY53" fmla="*/ 153589 h 248668"/>
                  <a:gd name="connsiteX54" fmla="*/ 202182 w 248668"/>
                  <a:gd name="connsiteY54" fmla="*/ 144412 h 248668"/>
                  <a:gd name="connsiteX55" fmla="*/ 193566 w 248668"/>
                  <a:gd name="connsiteY55" fmla="*/ 165189 h 248668"/>
                  <a:gd name="connsiteX56" fmla="*/ 194722 w 248668"/>
                  <a:gd name="connsiteY56" fmla="*/ 174053 h 248668"/>
                  <a:gd name="connsiteX57" fmla="*/ 212274 w 248668"/>
                  <a:gd name="connsiteY57" fmla="*/ 191548 h 248668"/>
                  <a:gd name="connsiteX58" fmla="*/ 191554 w 248668"/>
                  <a:gd name="connsiteY58" fmla="*/ 212225 h 248668"/>
                  <a:gd name="connsiteX59" fmla="*/ 174066 w 248668"/>
                  <a:gd name="connsiteY59" fmla="*/ 194715 h 248668"/>
                  <a:gd name="connsiteX60" fmla="*/ 165210 w 248668"/>
                  <a:gd name="connsiteY60" fmla="*/ 193566 h 248668"/>
                  <a:gd name="connsiteX61" fmla="*/ 144433 w 248668"/>
                  <a:gd name="connsiteY61" fmla="*/ 202176 h 248668"/>
                  <a:gd name="connsiteX62" fmla="*/ 138962 w 248668"/>
                  <a:gd name="connsiteY62" fmla="*/ 209246 h 248668"/>
                  <a:gd name="connsiteX63" fmla="*/ 138962 w 248668"/>
                  <a:gd name="connsiteY63" fmla="*/ 234041 h 248668"/>
                  <a:gd name="connsiteX64" fmla="*/ 109707 w 248668"/>
                  <a:gd name="connsiteY64" fmla="*/ 234041 h 248668"/>
                  <a:gd name="connsiteX65" fmla="*/ 109707 w 248668"/>
                  <a:gd name="connsiteY65" fmla="*/ 209246 h 248668"/>
                  <a:gd name="connsiteX66" fmla="*/ 104257 w 248668"/>
                  <a:gd name="connsiteY66" fmla="*/ 202176 h 248668"/>
                  <a:gd name="connsiteX67" fmla="*/ 83480 w 248668"/>
                  <a:gd name="connsiteY67" fmla="*/ 193566 h 248668"/>
                  <a:gd name="connsiteX68" fmla="*/ 74623 w 248668"/>
                  <a:gd name="connsiteY68" fmla="*/ 194715 h 248668"/>
                  <a:gd name="connsiteX69" fmla="*/ 57121 w 248668"/>
                  <a:gd name="connsiteY69" fmla="*/ 212218 h 248668"/>
                  <a:gd name="connsiteX70" fmla="*/ 36401 w 248668"/>
                  <a:gd name="connsiteY70" fmla="*/ 191548 h 248668"/>
                  <a:gd name="connsiteX71" fmla="*/ 53954 w 248668"/>
                  <a:gd name="connsiteY71" fmla="*/ 174053 h 248668"/>
                  <a:gd name="connsiteX72" fmla="*/ 55110 w 248668"/>
                  <a:gd name="connsiteY72" fmla="*/ 165189 h 248668"/>
                  <a:gd name="connsiteX73" fmla="*/ 46493 w 248668"/>
                  <a:gd name="connsiteY73" fmla="*/ 144412 h 248668"/>
                  <a:gd name="connsiteX74" fmla="*/ 39422 w 248668"/>
                  <a:gd name="connsiteY74" fmla="*/ 138962 h 248668"/>
                  <a:gd name="connsiteX75" fmla="*/ 14628 w 248668"/>
                  <a:gd name="connsiteY75" fmla="*/ 138962 h 248668"/>
                  <a:gd name="connsiteX76" fmla="*/ 14628 w 248668"/>
                  <a:gd name="connsiteY76" fmla="*/ 109707 h 248668"/>
                  <a:gd name="connsiteX77" fmla="*/ 39422 w 248668"/>
                  <a:gd name="connsiteY77" fmla="*/ 109707 h 248668"/>
                  <a:gd name="connsiteX78" fmla="*/ 46486 w 248668"/>
                  <a:gd name="connsiteY78" fmla="*/ 104257 h 248668"/>
                  <a:gd name="connsiteX79" fmla="*/ 55103 w 248668"/>
                  <a:gd name="connsiteY79" fmla="*/ 83480 h 248668"/>
                  <a:gd name="connsiteX80" fmla="*/ 53946 w 248668"/>
                  <a:gd name="connsiteY80" fmla="*/ 74616 h 248668"/>
                  <a:gd name="connsiteX81" fmla="*/ 36394 w 248668"/>
                  <a:gd name="connsiteY81" fmla="*/ 57114 h 248668"/>
                  <a:gd name="connsiteX82" fmla="*/ 57121 w 248668"/>
                  <a:gd name="connsiteY82" fmla="*/ 36387 h 248668"/>
                  <a:gd name="connsiteX83" fmla="*/ 74623 w 248668"/>
                  <a:gd name="connsiteY83" fmla="*/ 53939 h 248668"/>
                  <a:gd name="connsiteX84" fmla="*/ 83487 w 248668"/>
                  <a:gd name="connsiteY84" fmla="*/ 55096 h 248668"/>
                  <a:gd name="connsiteX85" fmla="*/ 104264 w 248668"/>
                  <a:gd name="connsiteY85" fmla="*/ 46486 h 248668"/>
                  <a:gd name="connsiteX86" fmla="*/ 109707 w 248668"/>
                  <a:gd name="connsiteY86" fmla="*/ 39422 h 248668"/>
                  <a:gd name="connsiteX87" fmla="*/ 109707 w 248668"/>
                  <a:gd name="connsiteY87" fmla="*/ 14628 h 248668"/>
                  <a:gd name="connsiteX88" fmla="*/ 138962 w 248668"/>
                  <a:gd name="connsiteY88" fmla="*/ 14628 h 248668"/>
                  <a:gd name="connsiteX89" fmla="*/ 138962 w 248668"/>
                  <a:gd name="connsiteY89" fmla="*/ 39422 h 248668"/>
                  <a:gd name="connsiteX90" fmla="*/ 144412 w 248668"/>
                  <a:gd name="connsiteY90" fmla="*/ 46493 h 248668"/>
                  <a:gd name="connsiteX91" fmla="*/ 165189 w 248668"/>
                  <a:gd name="connsiteY91" fmla="*/ 55103 h 248668"/>
                  <a:gd name="connsiteX92" fmla="*/ 174066 w 248668"/>
                  <a:gd name="connsiteY92" fmla="*/ 53946 h 248668"/>
                  <a:gd name="connsiteX93" fmla="*/ 191569 w 248668"/>
                  <a:gd name="connsiteY93" fmla="*/ 36394 h 248668"/>
                  <a:gd name="connsiteX94" fmla="*/ 212296 w 248668"/>
                  <a:gd name="connsiteY94" fmla="*/ 57121 h 248668"/>
                  <a:gd name="connsiteX95" fmla="*/ 194744 w 248668"/>
                  <a:gd name="connsiteY95" fmla="*/ 74623 h 248668"/>
                  <a:gd name="connsiteX96" fmla="*/ 193590 w 248668"/>
                  <a:gd name="connsiteY96" fmla="*/ 83487 h 248668"/>
                  <a:gd name="connsiteX97" fmla="*/ 202204 w 248668"/>
                  <a:gd name="connsiteY97" fmla="*/ 104264 h 248668"/>
                  <a:gd name="connsiteX98" fmla="*/ 209246 w 248668"/>
                  <a:gd name="connsiteY98" fmla="*/ 109707 h 248668"/>
                  <a:gd name="connsiteX99" fmla="*/ 234041 w 248668"/>
                  <a:gd name="connsiteY99" fmla="*/ 109707 h 248668"/>
                  <a:gd name="connsiteX100" fmla="*/ 234041 w 248668"/>
                  <a:gd name="connsiteY100" fmla="*/ 138962 h 248668"/>
                  <a:gd name="connsiteX101" fmla="*/ 209246 w 248668"/>
                  <a:gd name="connsiteY101" fmla="*/ 138962 h 248668"/>
                  <a:gd name="connsiteX102" fmla="*/ 202182 w 248668"/>
                  <a:gd name="connsiteY102" fmla="*/ 144412 h 248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248668" h="248668">
                    <a:moveTo>
                      <a:pt x="241355" y="153589"/>
                    </a:moveTo>
                    <a:cubicBezTo>
                      <a:pt x="245394" y="153589"/>
                      <a:pt x="248669" y="150315"/>
                      <a:pt x="248669" y="146276"/>
                    </a:cubicBezTo>
                    <a:lnTo>
                      <a:pt x="248669" y="102393"/>
                    </a:lnTo>
                    <a:cubicBezTo>
                      <a:pt x="248669" y="98354"/>
                      <a:pt x="245394" y="95079"/>
                      <a:pt x="241355" y="95079"/>
                    </a:cubicBezTo>
                    <a:lnTo>
                      <a:pt x="214710" y="95079"/>
                    </a:lnTo>
                    <a:cubicBezTo>
                      <a:pt x="213149" y="90280"/>
                      <a:pt x="211214" y="85608"/>
                      <a:pt x="208925" y="81109"/>
                    </a:cubicBezTo>
                    <a:lnTo>
                      <a:pt x="227795" y="62306"/>
                    </a:lnTo>
                    <a:cubicBezTo>
                      <a:pt x="229170" y="60935"/>
                      <a:pt x="229945" y="59071"/>
                      <a:pt x="229945" y="57128"/>
                    </a:cubicBezTo>
                    <a:cubicBezTo>
                      <a:pt x="229945" y="55186"/>
                      <a:pt x="229170" y="53321"/>
                      <a:pt x="227795" y="51950"/>
                    </a:cubicBezTo>
                    <a:lnTo>
                      <a:pt x="196740" y="20866"/>
                    </a:lnTo>
                    <a:cubicBezTo>
                      <a:pt x="195369" y="19495"/>
                      <a:pt x="193508" y="18724"/>
                      <a:pt x="191569" y="18724"/>
                    </a:cubicBezTo>
                    <a:cubicBezTo>
                      <a:pt x="189630" y="18727"/>
                      <a:pt x="187770" y="19499"/>
                      <a:pt x="186398" y="20874"/>
                    </a:cubicBezTo>
                    <a:lnTo>
                      <a:pt x="167560" y="39744"/>
                    </a:lnTo>
                    <a:cubicBezTo>
                      <a:pt x="163060" y="37455"/>
                      <a:pt x="158389" y="35523"/>
                      <a:pt x="153589" y="33958"/>
                    </a:cubicBezTo>
                    <a:lnTo>
                      <a:pt x="153589" y="7314"/>
                    </a:lnTo>
                    <a:cubicBezTo>
                      <a:pt x="153589" y="3275"/>
                      <a:pt x="150315" y="0"/>
                      <a:pt x="146276" y="0"/>
                    </a:cubicBezTo>
                    <a:lnTo>
                      <a:pt x="102393" y="0"/>
                    </a:lnTo>
                    <a:cubicBezTo>
                      <a:pt x="98354" y="0"/>
                      <a:pt x="95079" y="3275"/>
                      <a:pt x="95079" y="7314"/>
                    </a:cubicBezTo>
                    <a:lnTo>
                      <a:pt x="95079" y="33958"/>
                    </a:lnTo>
                    <a:cubicBezTo>
                      <a:pt x="90280" y="35523"/>
                      <a:pt x="85609" y="37455"/>
                      <a:pt x="81109" y="39744"/>
                    </a:cubicBezTo>
                    <a:lnTo>
                      <a:pt x="62300" y="20874"/>
                    </a:lnTo>
                    <a:cubicBezTo>
                      <a:pt x="60928" y="19499"/>
                      <a:pt x="59067" y="18727"/>
                      <a:pt x="57128" y="18724"/>
                    </a:cubicBezTo>
                    <a:cubicBezTo>
                      <a:pt x="55189" y="18724"/>
                      <a:pt x="53328" y="19495"/>
                      <a:pt x="51957" y="20866"/>
                    </a:cubicBezTo>
                    <a:lnTo>
                      <a:pt x="20866" y="51929"/>
                    </a:lnTo>
                    <a:cubicBezTo>
                      <a:pt x="19491" y="53300"/>
                      <a:pt x="18717" y="55164"/>
                      <a:pt x="18717" y="57107"/>
                    </a:cubicBezTo>
                    <a:cubicBezTo>
                      <a:pt x="18717" y="59049"/>
                      <a:pt x="19491" y="60914"/>
                      <a:pt x="20866" y="62285"/>
                    </a:cubicBezTo>
                    <a:lnTo>
                      <a:pt x="39737" y="81087"/>
                    </a:lnTo>
                    <a:cubicBezTo>
                      <a:pt x="37447" y="85594"/>
                      <a:pt x="35516" y="90272"/>
                      <a:pt x="33959" y="95079"/>
                    </a:cubicBezTo>
                    <a:lnTo>
                      <a:pt x="7314" y="95079"/>
                    </a:lnTo>
                    <a:cubicBezTo>
                      <a:pt x="3275" y="95079"/>
                      <a:pt x="0" y="98354"/>
                      <a:pt x="0" y="102393"/>
                    </a:cubicBezTo>
                    <a:lnTo>
                      <a:pt x="0" y="146276"/>
                    </a:lnTo>
                    <a:cubicBezTo>
                      <a:pt x="0" y="150315"/>
                      <a:pt x="3275" y="153589"/>
                      <a:pt x="7314" y="153589"/>
                    </a:cubicBezTo>
                    <a:lnTo>
                      <a:pt x="33959" y="153589"/>
                    </a:lnTo>
                    <a:cubicBezTo>
                      <a:pt x="35519" y="158389"/>
                      <a:pt x="37455" y="163060"/>
                      <a:pt x="39744" y="167560"/>
                    </a:cubicBezTo>
                    <a:lnTo>
                      <a:pt x="20874" y="186363"/>
                    </a:lnTo>
                    <a:cubicBezTo>
                      <a:pt x="19495" y="187734"/>
                      <a:pt x="18721" y="189602"/>
                      <a:pt x="18721" y="191544"/>
                    </a:cubicBezTo>
                    <a:cubicBezTo>
                      <a:pt x="18721" y="193491"/>
                      <a:pt x="19495" y="195355"/>
                      <a:pt x="20874" y="196726"/>
                    </a:cubicBezTo>
                    <a:lnTo>
                      <a:pt x="51929" y="227731"/>
                    </a:lnTo>
                    <a:cubicBezTo>
                      <a:pt x="54786" y="230584"/>
                      <a:pt x="59414" y="230584"/>
                      <a:pt x="62270" y="227731"/>
                    </a:cubicBezTo>
                    <a:lnTo>
                      <a:pt x="81081" y="208925"/>
                    </a:lnTo>
                    <a:cubicBezTo>
                      <a:pt x="85590" y="211214"/>
                      <a:pt x="90272" y="213147"/>
                      <a:pt x="95079" y="214710"/>
                    </a:cubicBezTo>
                    <a:lnTo>
                      <a:pt x="95079" y="241355"/>
                    </a:lnTo>
                    <a:cubicBezTo>
                      <a:pt x="95079" y="245394"/>
                      <a:pt x="98354" y="248669"/>
                      <a:pt x="102393" y="248669"/>
                    </a:cubicBezTo>
                    <a:lnTo>
                      <a:pt x="146276" y="248669"/>
                    </a:lnTo>
                    <a:cubicBezTo>
                      <a:pt x="150315" y="248669"/>
                      <a:pt x="153589" y="245394"/>
                      <a:pt x="153589" y="241355"/>
                    </a:cubicBezTo>
                    <a:lnTo>
                      <a:pt x="153589" y="214710"/>
                    </a:lnTo>
                    <a:cubicBezTo>
                      <a:pt x="158393" y="213147"/>
                      <a:pt x="163064" y="211214"/>
                      <a:pt x="167567" y="208925"/>
                    </a:cubicBezTo>
                    <a:lnTo>
                      <a:pt x="186376" y="227731"/>
                    </a:lnTo>
                    <a:cubicBezTo>
                      <a:pt x="189233" y="230581"/>
                      <a:pt x="193855" y="230581"/>
                      <a:pt x="196712" y="227731"/>
                    </a:cubicBezTo>
                    <a:lnTo>
                      <a:pt x="227795" y="196719"/>
                    </a:lnTo>
                    <a:cubicBezTo>
                      <a:pt x="229174" y="195347"/>
                      <a:pt x="229948" y="193483"/>
                      <a:pt x="229948" y="191537"/>
                    </a:cubicBezTo>
                    <a:cubicBezTo>
                      <a:pt x="229948" y="189591"/>
                      <a:pt x="229174" y="187727"/>
                      <a:pt x="227795" y="186355"/>
                    </a:cubicBezTo>
                    <a:lnTo>
                      <a:pt x="208925" y="167552"/>
                    </a:lnTo>
                    <a:cubicBezTo>
                      <a:pt x="211214" y="163056"/>
                      <a:pt x="213149" y="158385"/>
                      <a:pt x="214710" y="153589"/>
                    </a:cubicBezTo>
                    <a:close/>
                    <a:moveTo>
                      <a:pt x="202182" y="144412"/>
                    </a:moveTo>
                    <a:cubicBezTo>
                      <a:pt x="200258" y="151693"/>
                      <a:pt x="197362" y="158682"/>
                      <a:pt x="193566" y="165189"/>
                    </a:cubicBezTo>
                    <a:cubicBezTo>
                      <a:pt x="191891" y="168063"/>
                      <a:pt x="192365" y="171706"/>
                      <a:pt x="194722" y="174053"/>
                    </a:cubicBezTo>
                    <a:lnTo>
                      <a:pt x="212274" y="191548"/>
                    </a:lnTo>
                    <a:lnTo>
                      <a:pt x="191554" y="212225"/>
                    </a:lnTo>
                    <a:lnTo>
                      <a:pt x="174066" y="194715"/>
                    </a:lnTo>
                    <a:cubicBezTo>
                      <a:pt x="171720" y="192365"/>
                      <a:pt x="168082" y="191894"/>
                      <a:pt x="165210" y="193566"/>
                    </a:cubicBezTo>
                    <a:cubicBezTo>
                      <a:pt x="158707" y="197362"/>
                      <a:pt x="151714" y="200258"/>
                      <a:pt x="144433" y="202176"/>
                    </a:cubicBezTo>
                    <a:cubicBezTo>
                      <a:pt x="141212" y="203015"/>
                      <a:pt x="138966" y="205921"/>
                      <a:pt x="138962" y="209246"/>
                    </a:cubicBezTo>
                    <a:lnTo>
                      <a:pt x="138962" y="234041"/>
                    </a:lnTo>
                    <a:lnTo>
                      <a:pt x="109707" y="234041"/>
                    </a:lnTo>
                    <a:lnTo>
                      <a:pt x="109707" y="209246"/>
                    </a:lnTo>
                    <a:cubicBezTo>
                      <a:pt x="109707" y="205925"/>
                      <a:pt x="107468" y="203021"/>
                      <a:pt x="104257" y="202176"/>
                    </a:cubicBezTo>
                    <a:cubicBezTo>
                      <a:pt x="96975" y="200258"/>
                      <a:pt x="89983" y="197362"/>
                      <a:pt x="83480" y="193566"/>
                    </a:cubicBezTo>
                    <a:cubicBezTo>
                      <a:pt x="80609" y="191894"/>
                      <a:pt x="76969" y="192365"/>
                      <a:pt x="74623" y="194715"/>
                    </a:cubicBezTo>
                    <a:lnTo>
                      <a:pt x="57121" y="212218"/>
                    </a:lnTo>
                    <a:lnTo>
                      <a:pt x="36401" y="191548"/>
                    </a:lnTo>
                    <a:lnTo>
                      <a:pt x="53954" y="174053"/>
                    </a:lnTo>
                    <a:cubicBezTo>
                      <a:pt x="56311" y="171706"/>
                      <a:pt x="56785" y="168063"/>
                      <a:pt x="55110" y="165189"/>
                    </a:cubicBezTo>
                    <a:cubicBezTo>
                      <a:pt x="51314" y="158682"/>
                      <a:pt x="48418" y="151693"/>
                      <a:pt x="46493" y="144412"/>
                    </a:cubicBezTo>
                    <a:cubicBezTo>
                      <a:pt x="45647" y="141201"/>
                      <a:pt x="42744" y="138962"/>
                      <a:pt x="39422" y="138962"/>
                    </a:cubicBezTo>
                    <a:lnTo>
                      <a:pt x="14628" y="138962"/>
                    </a:lnTo>
                    <a:lnTo>
                      <a:pt x="14628" y="109707"/>
                    </a:lnTo>
                    <a:lnTo>
                      <a:pt x="39422" y="109707"/>
                    </a:lnTo>
                    <a:cubicBezTo>
                      <a:pt x="42740" y="109703"/>
                      <a:pt x="45640" y="107468"/>
                      <a:pt x="46486" y="104257"/>
                    </a:cubicBezTo>
                    <a:cubicBezTo>
                      <a:pt x="48411" y="96975"/>
                      <a:pt x="51307" y="89987"/>
                      <a:pt x="55103" y="83480"/>
                    </a:cubicBezTo>
                    <a:cubicBezTo>
                      <a:pt x="56778" y="80605"/>
                      <a:pt x="56303" y="76963"/>
                      <a:pt x="53946" y="74616"/>
                    </a:cubicBezTo>
                    <a:lnTo>
                      <a:pt x="36394" y="57114"/>
                    </a:lnTo>
                    <a:lnTo>
                      <a:pt x="57121" y="36387"/>
                    </a:lnTo>
                    <a:lnTo>
                      <a:pt x="74623" y="53939"/>
                    </a:lnTo>
                    <a:cubicBezTo>
                      <a:pt x="76969" y="56296"/>
                      <a:pt x="80613" y="56771"/>
                      <a:pt x="83487" y="55096"/>
                    </a:cubicBezTo>
                    <a:cubicBezTo>
                      <a:pt x="89991" y="51300"/>
                      <a:pt x="96983" y="48404"/>
                      <a:pt x="104264" y="46486"/>
                    </a:cubicBezTo>
                    <a:cubicBezTo>
                      <a:pt x="107471" y="45636"/>
                      <a:pt x="109703" y="42736"/>
                      <a:pt x="109707" y="39422"/>
                    </a:cubicBezTo>
                    <a:lnTo>
                      <a:pt x="109707" y="14628"/>
                    </a:lnTo>
                    <a:lnTo>
                      <a:pt x="138962" y="14628"/>
                    </a:lnTo>
                    <a:lnTo>
                      <a:pt x="138962" y="39422"/>
                    </a:lnTo>
                    <a:cubicBezTo>
                      <a:pt x="138962" y="42743"/>
                      <a:pt x="141201" y="45647"/>
                      <a:pt x="144412" y="46493"/>
                    </a:cubicBezTo>
                    <a:cubicBezTo>
                      <a:pt x="151693" y="48411"/>
                      <a:pt x="158685" y="51307"/>
                      <a:pt x="165189" y="55103"/>
                    </a:cubicBezTo>
                    <a:cubicBezTo>
                      <a:pt x="168067" y="56785"/>
                      <a:pt x="171717" y="56310"/>
                      <a:pt x="174066" y="53946"/>
                    </a:cubicBezTo>
                    <a:lnTo>
                      <a:pt x="191569" y="36394"/>
                    </a:lnTo>
                    <a:lnTo>
                      <a:pt x="212296" y="57121"/>
                    </a:lnTo>
                    <a:lnTo>
                      <a:pt x="194744" y="74623"/>
                    </a:lnTo>
                    <a:cubicBezTo>
                      <a:pt x="192387" y="76970"/>
                      <a:pt x="191912" y="80612"/>
                      <a:pt x="193590" y="83487"/>
                    </a:cubicBezTo>
                    <a:cubicBezTo>
                      <a:pt x="197383" y="89994"/>
                      <a:pt x="200279" y="96983"/>
                      <a:pt x="202204" y="104264"/>
                    </a:cubicBezTo>
                    <a:cubicBezTo>
                      <a:pt x="203051" y="107464"/>
                      <a:pt x="205940" y="109696"/>
                      <a:pt x="209246" y="109707"/>
                    </a:cubicBezTo>
                    <a:lnTo>
                      <a:pt x="234041" y="109707"/>
                    </a:lnTo>
                    <a:lnTo>
                      <a:pt x="234041" y="138962"/>
                    </a:lnTo>
                    <a:lnTo>
                      <a:pt x="209246" y="138962"/>
                    </a:lnTo>
                    <a:cubicBezTo>
                      <a:pt x="205929" y="138966"/>
                      <a:pt x="203029" y="141201"/>
                      <a:pt x="202182" y="144412"/>
                    </a:cubicBezTo>
                    <a:close/>
                  </a:path>
                </a:pathLst>
              </a:custGeom>
              <a:solidFill>
                <a:srgbClr val="000000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1364DDFA-B5D6-4C89-8C89-059318B029BB}"/>
                  </a:ext>
                </a:extLst>
              </p:cNvPr>
              <p:cNvSpPr/>
              <p:nvPr/>
            </p:nvSpPr>
            <p:spPr>
              <a:xfrm>
                <a:off x="2962389" y="2653367"/>
                <a:ext cx="58510" cy="58510"/>
              </a:xfrm>
              <a:custGeom>
                <a:avLst/>
                <a:gdLst>
                  <a:gd name="connsiteX0" fmla="*/ 29255 w 58510"/>
                  <a:gd name="connsiteY0" fmla="*/ 0 h 58510"/>
                  <a:gd name="connsiteX1" fmla="*/ 0 w 58510"/>
                  <a:gd name="connsiteY1" fmla="*/ 29255 h 58510"/>
                  <a:gd name="connsiteX2" fmla="*/ 29255 w 58510"/>
                  <a:gd name="connsiteY2" fmla="*/ 58510 h 58510"/>
                  <a:gd name="connsiteX3" fmla="*/ 58510 w 58510"/>
                  <a:gd name="connsiteY3" fmla="*/ 29255 h 58510"/>
                  <a:gd name="connsiteX4" fmla="*/ 29255 w 58510"/>
                  <a:gd name="connsiteY4" fmla="*/ 0 h 58510"/>
                  <a:gd name="connsiteX5" fmla="*/ 29255 w 58510"/>
                  <a:gd name="connsiteY5" fmla="*/ 43883 h 58510"/>
                  <a:gd name="connsiteX6" fmla="*/ 14628 w 58510"/>
                  <a:gd name="connsiteY6" fmla="*/ 29255 h 58510"/>
                  <a:gd name="connsiteX7" fmla="*/ 29255 w 58510"/>
                  <a:gd name="connsiteY7" fmla="*/ 14628 h 58510"/>
                  <a:gd name="connsiteX8" fmla="*/ 43883 w 58510"/>
                  <a:gd name="connsiteY8" fmla="*/ 29255 h 58510"/>
                  <a:gd name="connsiteX9" fmla="*/ 29255 w 58510"/>
                  <a:gd name="connsiteY9" fmla="*/ 43883 h 58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510" h="58510">
                    <a:moveTo>
                      <a:pt x="29255" y="0"/>
                    </a:moveTo>
                    <a:cubicBezTo>
                      <a:pt x="13099" y="0"/>
                      <a:pt x="0" y="13099"/>
                      <a:pt x="0" y="29255"/>
                    </a:cubicBezTo>
                    <a:cubicBezTo>
                      <a:pt x="0" y="45411"/>
                      <a:pt x="13099" y="58510"/>
                      <a:pt x="29255" y="58510"/>
                    </a:cubicBezTo>
                    <a:cubicBezTo>
                      <a:pt x="45411" y="58510"/>
                      <a:pt x="58510" y="45411"/>
                      <a:pt x="58510" y="29255"/>
                    </a:cubicBezTo>
                    <a:cubicBezTo>
                      <a:pt x="58510" y="13099"/>
                      <a:pt x="45411" y="0"/>
                      <a:pt x="29255" y="0"/>
                    </a:cubicBezTo>
                    <a:close/>
                    <a:moveTo>
                      <a:pt x="29255" y="43883"/>
                    </a:moveTo>
                    <a:cubicBezTo>
                      <a:pt x="21177" y="43883"/>
                      <a:pt x="14628" y="37333"/>
                      <a:pt x="14628" y="29255"/>
                    </a:cubicBezTo>
                    <a:cubicBezTo>
                      <a:pt x="14628" y="21177"/>
                      <a:pt x="21177" y="14628"/>
                      <a:pt x="29255" y="14628"/>
                    </a:cubicBezTo>
                    <a:cubicBezTo>
                      <a:pt x="37333" y="14628"/>
                      <a:pt x="43883" y="21177"/>
                      <a:pt x="43883" y="29255"/>
                    </a:cubicBezTo>
                    <a:cubicBezTo>
                      <a:pt x="43883" y="37333"/>
                      <a:pt x="37333" y="43883"/>
                      <a:pt x="29255" y="4388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5E1F09D1-3055-4C93-9FE6-7B4022B804D0}"/>
              </a:ext>
            </a:extLst>
          </p:cNvPr>
          <p:cNvGrpSpPr/>
          <p:nvPr/>
        </p:nvGrpSpPr>
        <p:grpSpPr>
          <a:xfrm>
            <a:off x="7022236" y="5228224"/>
            <a:ext cx="479823" cy="560233"/>
            <a:chOff x="10468717" y="5241696"/>
            <a:chExt cx="436203" cy="509303"/>
          </a:xfrm>
          <a:solidFill>
            <a:schemeClr val="bg1"/>
          </a:solidFill>
        </p:grpSpPr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46D4ED94-69C3-427E-86F8-4864D659DA1F}"/>
                </a:ext>
              </a:extLst>
            </p:cNvPr>
            <p:cNvSpPr/>
            <p:nvPr/>
          </p:nvSpPr>
          <p:spPr>
            <a:xfrm>
              <a:off x="10488682" y="5244839"/>
              <a:ext cx="158119" cy="154977"/>
            </a:xfrm>
            <a:custGeom>
              <a:avLst/>
              <a:gdLst>
                <a:gd name="connsiteX0" fmla="*/ 158120 w 158119"/>
                <a:gd name="connsiteY0" fmla="*/ 75917 h 154977"/>
                <a:gd name="connsiteX1" fmla="*/ 124610 w 158119"/>
                <a:gd name="connsiteY1" fmla="*/ 75917 h 154977"/>
                <a:gd name="connsiteX2" fmla="*/ 124610 w 158119"/>
                <a:gd name="connsiteY2" fmla="*/ 0 h 154977"/>
                <a:gd name="connsiteX3" fmla="*/ 109427 w 158119"/>
                <a:gd name="connsiteY3" fmla="*/ 0 h 154977"/>
                <a:gd name="connsiteX4" fmla="*/ 109427 w 158119"/>
                <a:gd name="connsiteY4" fmla="*/ 91100 h 154977"/>
                <a:gd name="connsiteX5" fmla="*/ 121467 w 158119"/>
                <a:gd name="connsiteY5" fmla="*/ 91100 h 154977"/>
                <a:gd name="connsiteX6" fmla="*/ 79060 w 158119"/>
                <a:gd name="connsiteY6" fmla="*/ 133508 h 154977"/>
                <a:gd name="connsiteX7" fmla="*/ 36653 w 158119"/>
                <a:gd name="connsiteY7" fmla="*/ 91100 h 154977"/>
                <a:gd name="connsiteX8" fmla="*/ 48693 w 158119"/>
                <a:gd name="connsiteY8" fmla="*/ 91100 h 154977"/>
                <a:gd name="connsiteX9" fmla="*/ 48693 w 158119"/>
                <a:gd name="connsiteY9" fmla="*/ 30367 h 154977"/>
                <a:gd name="connsiteX10" fmla="*/ 33510 w 158119"/>
                <a:gd name="connsiteY10" fmla="*/ 30367 h 154977"/>
                <a:gd name="connsiteX11" fmla="*/ 33510 w 158119"/>
                <a:gd name="connsiteY11" fmla="*/ 75917 h 154977"/>
                <a:gd name="connsiteX12" fmla="*/ 0 w 158119"/>
                <a:gd name="connsiteY12" fmla="*/ 75917 h 154977"/>
                <a:gd name="connsiteX13" fmla="*/ 79060 w 158119"/>
                <a:gd name="connsiteY13" fmla="*/ 154977 h 154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8119" h="154977">
                  <a:moveTo>
                    <a:pt x="158120" y="75917"/>
                  </a:moveTo>
                  <a:lnTo>
                    <a:pt x="124610" y="75917"/>
                  </a:lnTo>
                  <a:lnTo>
                    <a:pt x="124610" y="0"/>
                  </a:lnTo>
                  <a:lnTo>
                    <a:pt x="109427" y="0"/>
                  </a:lnTo>
                  <a:lnTo>
                    <a:pt x="109427" y="91100"/>
                  </a:lnTo>
                  <a:lnTo>
                    <a:pt x="121467" y="91100"/>
                  </a:lnTo>
                  <a:lnTo>
                    <a:pt x="79060" y="133508"/>
                  </a:lnTo>
                  <a:lnTo>
                    <a:pt x="36653" y="91100"/>
                  </a:lnTo>
                  <a:lnTo>
                    <a:pt x="48693" y="91100"/>
                  </a:lnTo>
                  <a:lnTo>
                    <a:pt x="48693" y="30367"/>
                  </a:lnTo>
                  <a:lnTo>
                    <a:pt x="33510" y="30367"/>
                  </a:lnTo>
                  <a:lnTo>
                    <a:pt x="33510" y="75917"/>
                  </a:lnTo>
                  <a:lnTo>
                    <a:pt x="0" y="75917"/>
                  </a:lnTo>
                  <a:lnTo>
                    <a:pt x="79060" y="154977"/>
                  </a:lnTo>
                  <a:close/>
                </a:path>
              </a:pathLst>
            </a:custGeom>
            <a:grpFill/>
            <a:ln w="75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17F04A2F-8E2C-407A-8E41-B3E29BE928B8}"/>
                </a:ext>
              </a:extLst>
            </p:cNvPr>
            <p:cNvSpPr/>
            <p:nvPr/>
          </p:nvSpPr>
          <p:spPr>
            <a:xfrm>
              <a:off x="10522192" y="5244839"/>
              <a:ext cx="15183" cy="15183"/>
            </a:xfrm>
            <a:custGeom>
              <a:avLst/>
              <a:gdLst>
                <a:gd name="connsiteX0" fmla="*/ 0 w 15183"/>
                <a:gd name="connsiteY0" fmla="*/ 0 h 15183"/>
                <a:gd name="connsiteX1" fmla="*/ 15183 w 15183"/>
                <a:gd name="connsiteY1" fmla="*/ 0 h 15183"/>
                <a:gd name="connsiteX2" fmla="*/ 15183 w 15183"/>
                <a:gd name="connsiteY2" fmla="*/ 15183 h 15183"/>
                <a:gd name="connsiteX3" fmla="*/ 0 w 15183"/>
                <a:gd name="connsiteY3" fmla="*/ 15183 h 15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83" h="15183">
                  <a:moveTo>
                    <a:pt x="0" y="0"/>
                  </a:moveTo>
                  <a:lnTo>
                    <a:pt x="15183" y="0"/>
                  </a:lnTo>
                  <a:lnTo>
                    <a:pt x="15183" y="15183"/>
                  </a:lnTo>
                  <a:lnTo>
                    <a:pt x="0" y="15183"/>
                  </a:lnTo>
                  <a:close/>
                </a:path>
              </a:pathLst>
            </a:custGeom>
            <a:grpFill/>
            <a:ln w="75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B4963B1F-6B19-4F97-945B-6D346D175900}"/>
                </a:ext>
              </a:extLst>
            </p:cNvPr>
            <p:cNvSpPr/>
            <p:nvPr/>
          </p:nvSpPr>
          <p:spPr>
            <a:xfrm>
              <a:off x="10746800" y="5241696"/>
              <a:ext cx="158120" cy="139793"/>
            </a:xfrm>
            <a:custGeom>
              <a:avLst/>
              <a:gdLst>
                <a:gd name="connsiteX0" fmla="*/ 33510 w 158120"/>
                <a:gd name="connsiteY0" fmla="*/ 139794 h 139793"/>
                <a:gd name="connsiteX1" fmla="*/ 48693 w 158120"/>
                <a:gd name="connsiteY1" fmla="*/ 139794 h 139793"/>
                <a:gd name="connsiteX2" fmla="*/ 48693 w 158120"/>
                <a:gd name="connsiteY2" fmla="*/ 63877 h 139793"/>
                <a:gd name="connsiteX3" fmla="*/ 36653 w 158120"/>
                <a:gd name="connsiteY3" fmla="*/ 63877 h 139793"/>
                <a:gd name="connsiteX4" fmla="*/ 79060 w 158120"/>
                <a:gd name="connsiteY4" fmla="*/ 21469 h 139793"/>
                <a:gd name="connsiteX5" fmla="*/ 121467 w 158120"/>
                <a:gd name="connsiteY5" fmla="*/ 63877 h 139793"/>
                <a:gd name="connsiteX6" fmla="*/ 109427 w 158120"/>
                <a:gd name="connsiteY6" fmla="*/ 63877 h 139793"/>
                <a:gd name="connsiteX7" fmla="*/ 109427 w 158120"/>
                <a:gd name="connsiteY7" fmla="*/ 109427 h 139793"/>
                <a:gd name="connsiteX8" fmla="*/ 124610 w 158120"/>
                <a:gd name="connsiteY8" fmla="*/ 109427 h 139793"/>
                <a:gd name="connsiteX9" fmla="*/ 124610 w 158120"/>
                <a:gd name="connsiteY9" fmla="*/ 79060 h 139793"/>
                <a:gd name="connsiteX10" fmla="*/ 158120 w 158120"/>
                <a:gd name="connsiteY10" fmla="*/ 79060 h 139793"/>
                <a:gd name="connsiteX11" fmla="*/ 79060 w 158120"/>
                <a:gd name="connsiteY11" fmla="*/ 0 h 139793"/>
                <a:gd name="connsiteX12" fmla="*/ 0 w 158120"/>
                <a:gd name="connsiteY12" fmla="*/ 79060 h 139793"/>
                <a:gd name="connsiteX13" fmla="*/ 33510 w 158120"/>
                <a:gd name="connsiteY13" fmla="*/ 79060 h 139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8120" h="139793">
                  <a:moveTo>
                    <a:pt x="33510" y="139794"/>
                  </a:moveTo>
                  <a:lnTo>
                    <a:pt x="48693" y="139794"/>
                  </a:lnTo>
                  <a:lnTo>
                    <a:pt x="48693" y="63877"/>
                  </a:lnTo>
                  <a:lnTo>
                    <a:pt x="36653" y="63877"/>
                  </a:lnTo>
                  <a:lnTo>
                    <a:pt x="79060" y="21469"/>
                  </a:lnTo>
                  <a:lnTo>
                    <a:pt x="121467" y="63877"/>
                  </a:lnTo>
                  <a:lnTo>
                    <a:pt x="109427" y="63877"/>
                  </a:lnTo>
                  <a:lnTo>
                    <a:pt x="109427" y="109427"/>
                  </a:lnTo>
                  <a:lnTo>
                    <a:pt x="124610" y="109427"/>
                  </a:lnTo>
                  <a:lnTo>
                    <a:pt x="124610" y="79060"/>
                  </a:lnTo>
                  <a:lnTo>
                    <a:pt x="158120" y="79060"/>
                  </a:lnTo>
                  <a:lnTo>
                    <a:pt x="79060" y="0"/>
                  </a:lnTo>
                  <a:lnTo>
                    <a:pt x="0" y="79060"/>
                  </a:lnTo>
                  <a:lnTo>
                    <a:pt x="33510" y="79060"/>
                  </a:lnTo>
                  <a:close/>
                </a:path>
              </a:pathLst>
            </a:custGeom>
            <a:grpFill/>
            <a:ln w="75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A59BBC7B-49F4-4A88-AF4F-E0D2350F7804}"/>
                </a:ext>
              </a:extLst>
            </p:cNvPr>
            <p:cNvSpPr/>
            <p:nvPr/>
          </p:nvSpPr>
          <p:spPr>
            <a:xfrm>
              <a:off x="10856227" y="5366306"/>
              <a:ext cx="15183" cy="15183"/>
            </a:xfrm>
            <a:custGeom>
              <a:avLst/>
              <a:gdLst>
                <a:gd name="connsiteX0" fmla="*/ 0 w 15183"/>
                <a:gd name="connsiteY0" fmla="*/ 0 h 15183"/>
                <a:gd name="connsiteX1" fmla="*/ 15183 w 15183"/>
                <a:gd name="connsiteY1" fmla="*/ 0 h 15183"/>
                <a:gd name="connsiteX2" fmla="*/ 15183 w 15183"/>
                <a:gd name="connsiteY2" fmla="*/ 15183 h 15183"/>
                <a:gd name="connsiteX3" fmla="*/ 0 w 15183"/>
                <a:gd name="connsiteY3" fmla="*/ 15183 h 15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83" h="15183">
                  <a:moveTo>
                    <a:pt x="0" y="0"/>
                  </a:moveTo>
                  <a:lnTo>
                    <a:pt x="15183" y="0"/>
                  </a:lnTo>
                  <a:lnTo>
                    <a:pt x="15183" y="15183"/>
                  </a:lnTo>
                  <a:lnTo>
                    <a:pt x="0" y="15183"/>
                  </a:lnTo>
                  <a:close/>
                </a:path>
              </a:pathLst>
            </a:custGeom>
            <a:grpFill/>
            <a:ln w="75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pic>
          <p:nvPicPr>
            <p:cNvPr id="179" name="Graphic 178">
              <a:extLst>
                <a:ext uri="{FF2B5EF4-FFF2-40B4-BE49-F238E27FC236}">
                  <a16:creationId xmlns:a16="http://schemas.microsoft.com/office/drawing/2014/main" id="{61C6B444-B7A5-40F0-B70B-2811DAA17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468717" y="5373898"/>
              <a:ext cx="377101" cy="377101"/>
            </a:xfrm>
            <a:prstGeom prst="rect">
              <a:avLst/>
            </a:prstGeom>
          </p:spPr>
        </p:pic>
      </p:grpSp>
      <p:grpSp>
        <p:nvGrpSpPr>
          <p:cNvPr id="181" name="Group 4">
            <a:extLst>
              <a:ext uri="{FF2B5EF4-FFF2-40B4-BE49-F238E27FC236}">
                <a16:creationId xmlns:a16="http://schemas.microsoft.com/office/drawing/2014/main" id="{DA12B36D-C6FE-43F8-8241-7A7213EC71E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63180" y="2715880"/>
            <a:ext cx="447954" cy="562340"/>
            <a:chOff x="1249" y="1540"/>
            <a:chExt cx="607" cy="762"/>
          </a:xfrm>
          <a:solidFill>
            <a:schemeClr val="bg1"/>
          </a:solidFill>
        </p:grpSpPr>
        <p:sp>
          <p:nvSpPr>
            <p:cNvPr id="182" name="Freeform 5">
              <a:extLst>
                <a:ext uri="{FF2B5EF4-FFF2-40B4-BE49-F238E27FC236}">
                  <a16:creationId xmlns:a16="http://schemas.microsoft.com/office/drawing/2014/main" id="{0B84749C-4426-4441-B35A-0AEFC4A8C7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9" y="1540"/>
              <a:ext cx="607" cy="471"/>
            </a:xfrm>
            <a:custGeom>
              <a:avLst/>
              <a:gdLst>
                <a:gd name="T0" fmla="*/ 853 w 878"/>
                <a:gd name="T1" fmla="*/ 490 h 683"/>
                <a:gd name="T2" fmla="*/ 831 w 878"/>
                <a:gd name="T3" fmla="*/ 360 h 683"/>
                <a:gd name="T4" fmla="*/ 699 w 878"/>
                <a:gd name="T5" fmla="*/ 198 h 683"/>
                <a:gd name="T6" fmla="*/ 567 w 878"/>
                <a:gd name="T7" fmla="*/ 93 h 683"/>
                <a:gd name="T8" fmla="*/ 349 w 878"/>
                <a:gd name="T9" fmla="*/ 0 h 683"/>
                <a:gd name="T10" fmla="*/ 212 w 878"/>
                <a:gd name="T11" fmla="*/ 57 h 683"/>
                <a:gd name="T12" fmla="*/ 133 w 878"/>
                <a:gd name="T13" fmla="*/ 198 h 683"/>
                <a:gd name="T14" fmla="*/ 4 w 878"/>
                <a:gd name="T15" fmla="*/ 360 h 683"/>
                <a:gd name="T16" fmla="*/ 9 w 878"/>
                <a:gd name="T17" fmla="*/ 484 h 683"/>
                <a:gd name="T18" fmla="*/ 0 w 878"/>
                <a:gd name="T19" fmla="*/ 520 h 683"/>
                <a:gd name="T20" fmla="*/ 112 w 878"/>
                <a:gd name="T21" fmla="*/ 586 h 683"/>
                <a:gd name="T22" fmla="*/ 166 w 878"/>
                <a:gd name="T23" fmla="*/ 630 h 683"/>
                <a:gd name="T24" fmla="*/ 232 w 878"/>
                <a:gd name="T25" fmla="*/ 621 h 683"/>
                <a:gd name="T26" fmla="*/ 428 w 878"/>
                <a:gd name="T27" fmla="*/ 639 h 683"/>
                <a:gd name="T28" fmla="*/ 574 w 878"/>
                <a:gd name="T29" fmla="*/ 683 h 683"/>
                <a:gd name="T30" fmla="*/ 878 w 878"/>
                <a:gd name="T31" fmla="*/ 526 h 683"/>
                <a:gd name="T32" fmla="*/ 277 w 878"/>
                <a:gd name="T33" fmla="*/ 130 h 683"/>
                <a:gd name="T34" fmla="*/ 378 w 878"/>
                <a:gd name="T35" fmla="*/ 36 h 683"/>
                <a:gd name="T36" fmla="*/ 480 w 878"/>
                <a:gd name="T37" fmla="*/ 98 h 683"/>
                <a:gd name="T38" fmla="*/ 618 w 878"/>
                <a:gd name="T39" fmla="*/ 103 h 683"/>
                <a:gd name="T40" fmla="*/ 617 w 878"/>
                <a:gd name="T41" fmla="*/ 233 h 683"/>
                <a:gd name="T42" fmla="*/ 219 w 878"/>
                <a:gd name="T43" fmla="*/ 237 h 683"/>
                <a:gd name="T44" fmla="*/ 216 w 878"/>
                <a:gd name="T45" fmla="*/ 103 h 683"/>
                <a:gd name="T46" fmla="*/ 145 w 878"/>
                <a:gd name="T47" fmla="*/ 603 h 683"/>
                <a:gd name="T48" fmla="*/ 53 w 878"/>
                <a:gd name="T49" fmla="*/ 510 h 683"/>
                <a:gd name="T50" fmla="*/ 85 w 878"/>
                <a:gd name="T51" fmla="*/ 437 h 683"/>
                <a:gd name="T52" fmla="*/ 67 w 878"/>
                <a:gd name="T53" fmla="*/ 259 h 683"/>
                <a:gd name="T54" fmla="*/ 220 w 878"/>
                <a:gd name="T55" fmla="*/ 360 h 683"/>
                <a:gd name="T56" fmla="*/ 166 w 878"/>
                <a:gd name="T57" fmla="*/ 500 h 683"/>
                <a:gd name="T58" fmla="*/ 597 w 878"/>
                <a:gd name="T59" fmla="*/ 645 h 683"/>
                <a:gd name="T60" fmla="*/ 471 w 878"/>
                <a:gd name="T61" fmla="*/ 616 h 683"/>
                <a:gd name="T62" fmla="*/ 248 w 878"/>
                <a:gd name="T63" fmla="*/ 581 h 683"/>
                <a:gd name="T64" fmla="*/ 278 w 878"/>
                <a:gd name="T65" fmla="*/ 525 h 683"/>
                <a:gd name="T66" fmla="*/ 372 w 878"/>
                <a:gd name="T67" fmla="*/ 437 h 683"/>
                <a:gd name="T68" fmla="*/ 355 w 878"/>
                <a:gd name="T69" fmla="*/ 259 h 683"/>
                <a:gd name="T70" fmla="*/ 507 w 878"/>
                <a:gd name="T71" fmla="*/ 360 h 683"/>
                <a:gd name="T72" fmla="*/ 453 w 878"/>
                <a:gd name="T73" fmla="*/ 500 h 683"/>
                <a:gd name="T74" fmla="*/ 597 w 878"/>
                <a:gd name="T75" fmla="*/ 645 h 683"/>
                <a:gd name="T76" fmla="*/ 489 w 878"/>
                <a:gd name="T77" fmla="*/ 463 h 683"/>
                <a:gd name="T78" fmla="*/ 421 w 878"/>
                <a:gd name="T79" fmla="*/ 198 h 683"/>
                <a:gd name="T80" fmla="*/ 291 w 878"/>
                <a:gd name="T81" fmla="*/ 360 h 683"/>
                <a:gd name="T82" fmla="*/ 273 w 878"/>
                <a:gd name="T83" fmla="*/ 489 h 683"/>
                <a:gd name="T84" fmla="*/ 256 w 878"/>
                <a:gd name="T85" fmla="*/ 360 h 683"/>
                <a:gd name="T86" fmla="*/ 417 w 878"/>
                <a:gd name="T87" fmla="*/ 162 h 683"/>
                <a:gd name="T88" fmla="*/ 579 w 878"/>
                <a:gd name="T89" fmla="*/ 360 h 683"/>
                <a:gd name="T90" fmla="*/ 561 w 878"/>
                <a:gd name="T91" fmla="*/ 489 h 683"/>
                <a:gd name="T92" fmla="*/ 607 w 878"/>
                <a:gd name="T93" fmla="*/ 515 h 683"/>
                <a:gd name="T94" fmla="*/ 660 w 878"/>
                <a:gd name="T95" fmla="*/ 437 h 683"/>
                <a:gd name="T96" fmla="*/ 642 w 878"/>
                <a:gd name="T97" fmla="*/ 259 h 683"/>
                <a:gd name="T98" fmla="*/ 795 w 878"/>
                <a:gd name="T99" fmla="*/ 360 h 683"/>
                <a:gd name="T100" fmla="*/ 741 w 878"/>
                <a:gd name="T101" fmla="*/ 50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78" h="683">
                  <a:moveTo>
                    <a:pt x="878" y="526"/>
                  </a:moveTo>
                  <a:cubicBezTo>
                    <a:pt x="873" y="516"/>
                    <a:pt x="869" y="506"/>
                    <a:pt x="867" y="496"/>
                  </a:cubicBezTo>
                  <a:cubicBezTo>
                    <a:pt x="863" y="494"/>
                    <a:pt x="858" y="492"/>
                    <a:pt x="853" y="490"/>
                  </a:cubicBezTo>
                  <a:cubicBezTo>
                    <a:pt x="777" y="471"/>
                    <a:pt x="777" y="471"/>
                    <a:pt x="777" y="471"/>
                  </a:cubicBezTo>
                  <a:cubicBezTo>
                    <a:pt x="777" y="463"/>
                    <a:pt x="777" y="463"/>
                    <a:pt x="777" y="463"/>
                  </a:cubicBezTo>
                  <a:cubicBezTo>
                    <a:pt x="810" y="439"/>
                    <a:pt x="831" y="401"/>
                    <a:pt x="831" y="360"/>
                  </a:cubicBezTo>
                  <a:cubicBezTo>
                    <a:pt x="831" y="328"/>
                    <a:pt x="831" y="328"/>
                    <a:pt x="831" y="328"/>
                  </a:cubicBezTo>
                  <a:cubicBezTo>
                    <a:pt x="831" y="258"/>
                    <a:pt x="776" y="200"/>
                    <a:pt x="709" y="198"/>
                  </a:cubicBezTo>
                  <a:cubicBezTo>
                    <a:pt x="705" y="198"/>
                    <a:pt x="702" y="198"/>
                    <a:pt x="699" y="198"/>
                  </a:cubicBezTo>
                  <a:cubicBezTo>
                    <a:pt x="718" y="152"/>
                    <a:pt x="718" y="152"/>
                    <a:pt x="718" y="152"/>
                  </a:cubicBezTo>
                  <a:cubicBezTo>
                    <a:pt x="623" y="57"/>
                    <a:pt x="623" y="57"/>
                    <a:pt x="623" y="57"/>
                  </a:cubicBezTo>
                  <a:cubicBezTo>
                    <a:pt x="567" y="93"/>
                    <a:pt x="567" y="93"/>
                    <a:pt x="567" y="93"/>
                  </a:cubicBezTo>
                  <a:cubicBezTo>
                    <a:pt x="546" y="81"/>
                    <a:pt x="523" y="72"/>
                    <a:pt x="500" y="66"/>
                  </a:cubicBezTo>
                  <a:cubicBezTo>
                    <a:pt x="486" y="0"/>
                    <a:pt x="486" y="0"/>
                    <a:pt x="48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35" y="66"/>
                    <a:pt x="335" y="66"/>
                    <a:pt x="335" y="66"/>
                  </a:cubicBezTo>
                  <a:cubicBezTo>
                    <a:pt x="312" y="72"/>
                    <a:pt x="289" y="82"/>
                    <a:pt x="268" y="94"/>
                  </a:cubicBezTo>
                  <a:cubicBezTo>
                    <a:pt x="212" y="57"/>
                    <a:pt x="212" y="57"/>
                    <a:pt x="212" y="57"/>
                  </a:cubicBezTo>
                  <a:cubicBezTo>
                    <a:pt x="116" y="152"/>
                    <a:pt x="116" y="152"/>
                    <a:pt x="116" y="152"/>
                  </a:cubicBezTo>
                  <a:cubicBezTo>
                    <a:pt x="136" y="198"/>
                    <a:pt x="136" y="198"/>
                    <a:pt x="136" y="198"/>
                  </a:cubicBezTo>
                  <a:cubicBezTo>
                    <a:pt x="135" y="198"/>
                    <a:pt x="134" y="198"/>
                    <a:pt x="133" y="198"/>
                  </a:cubicBezTo>
                  <a:cubicBezTo>
                    <a:pt x="99" y="197"/>
                    <a:pt x="67" y="210"/>
                    <a:pt x="42" y="233"/>
                  </a:cubicBezTo>
                  <a:cubicBezTo>
                    <a:pt x="17" y="257"/>
                    <a:pt x="4" y="289"/>
                    <a:pt x="4" y="324"/>
                  </a:cubicBezTo>
                  <a:cubicBezTo>
                    <a:pt x="4" y="360"/>
                    <a:pt x="4" y="360"/>
                    <a:pt x="4" y="360"/>
                  </a:cubicBezTo>
                  <a:cubicBezTo>
                    <a:pt x="4" y="401"/>
                    <a:pt x="24" y="439"/>
                    <a:pt x="58" y="463"/>
                  </a:cubicBezTo>
                  <a:cubicBezTo>
                    <a:pt x="58" y="471"/>
                    <a:pt x="58" y="471"/>
                    <a:pt x="58" y="471"/>
                  </a:cubicBezTo>
                  <a:cubicBezTo>
                    <a:pt x="9" y="484"/>
                    <a:pt x="9" y="484"/>
                    <a:pt x="9" y="484"/>
                  </a:cubicBezTo>
                  <a:cubicBezTo>
                    <a:pt x="8" y="486"/>
                    <a:pt x="5" y="489"/>
                    <a:pt x="3" y="491"/>
                  </a:cubicBezTo>
                  <a:cubicBezTo>
                    <a:pt x="3" y="492"/>
                    <a:pt x="3" y="492"/>
                    <a:pt x="3" y="493"/>
                  </a:cubicBezTo>
                  <a:cubicBezTo>
                    <a:pt x="3" y="502"/>
                    <a:pt x="2" y="512"/>
                    <a:pt x="0" y="520"/>
                  </a:cubicBezTo>
                  <a:cubicBezTo>
                    <a:pt x="34" y="541"/>
                    <a:pt x="34" y="541"/>
                    <a:pt x="34" y="541"/>
                  </a:cubicBezTo>
                  <a:cubicBezTo>
                    <a:pt x="52" y="546"/>
                    <a:pt x="68" y="555"/>
                    <a:pt x="81" y="568"/>
                  </a:cubicBezTo>
                  <a:cubicBezTo>
                    <a:pt x="112" y="586"/>
                    <a:pt x="112" y="586"/>
                    <a:pt x="112" y="586"/>
                  </a:cubicBezTo>
                  <a:cubicBezTo>
                    <a:pt x="112" y="591"/>
                    <a:pt x="112" y="591"/>
                    <a:pt x="112" y="591"/>
                  </a:cubicBezTo>
                  <a:cubicBezTo>
                    <a:pt x="127" y="598"/>
                    <a:pt x="141" y="608"/>
                    <a:pt x="152" y="622"/>
                  </a:cubicBezTo>
                  <a:cubicBezTo>
                    <a:pt x="157" y="625"/>
                    <a:pt x="162" y="627"/>
                    <a:pt x="166" y="630"/>
                  </a:cubicBezTo>
                  <a:cubicBezTo>
                    <a:pt x="169" y="630"/>
                    <a:pt x="171" y="630"/>
                    <a:pt x="174" y="630"/>
                  </a:cubicBezTo>
                  <a:cubicBezTo>
                    <a:pt x="176" y="630"/>
                    <a:pt x="178" y="630"/>
                    <a:pt x="180" y="630"/>
                  </a:cubicBezTo>
                  <a:cubicBezTo>
                    <a:pt x="197" y="627"/>
                    <a:pt x="215" y="624"/>
                    <a:pt x="232" y="621"/>
                  </a:cubicBezTo>
                  <a:cubicBezTo>
                    <a:pt x="256" y="616"/>
                    <a:pt x="256" y="616"/>
                    <a:pt x="256" y="616"/>
                  </a:cubicBezTo>
                  <a:cubicBezTo>
                    <a:pt x="277" y="611"/>
                    <a:pt x="298" y="610"/>
                    <a:pt x="320" y="613"/>
                  </a:cubicBezTo>
                  <a:cubicBezTo>
                    <a:pt x="358" y="612"/>
                    <a:pt x="395" y="619"/>
                    <a:pt x="428" y="639"/>
                  </a:cubicBezTo>
                  <a:cubicBezTo>
                    <a:pt x="432" y="642"/>
                    <a:pt x="436" y="644"/>
                    <a:pt x="440" y="647"/>
                  </a:cubicBezTo>
                  <a:cubicBezTo>
                    <a:pt x="447" y="647"/>
                    <a:pt x="454" y="648"/>
                    <a:pt x="461" y="650"/>
                  </a:cubicBezTo>
                  <a:cubicBezTo>
                    <a:pt x="574" y="683"/>
                    <a:pt x="574" y="683"/>
                    <a:pt x="574" y="683"/>
                  </a:cubicBezTo>
                  <a:cubicBezTo>
                    <a:pt x="602" y="683"/>
                    <a:pt x="602" y="683"/>
                    <a:pt x="602" y="683"/>
                  </a:cubicBezTo>
                  <a:cubicBezTo>
                    <a:pt x="875" y="539"/>
                    <a:pt x="875" y="539"/>
                    <a:pt x="875" y="539"/>
                  </a:cubicBezTo>
                  <a:cubicBezTo>
                    <a:pt x="875" y="535"/>
                    <a:pt x="876" y="530"/>
                    <a:pt x="878" y="526"/>
                  </a:cubicBezTo>
                  <a:close/>
                  <a:moveTo>
                    <a:pt x="216" y="103"/>
                  </a:moveTo>
                  <a:cubicBezTo>
                    <a:pt x="267" y="136"/>
                    <a:pt x="267" y="136"/>
                    <a:pt x="267" y="136"/>
                  </a:cubicBezTo>
                  <a:cubicBezTo>
                    <a:pt x="277" y="130"/>
                    <a:pt x="277" y="130"/>
                    <a:pt x="277" y="130"/>
                  </a:cubicBezTo>
                  <a:cubicBezTo>
                    <a:pt x="301" y="115"/>
                    <a:pt x="327" y="104"/>
                    <a:pt x="354" y="98"/>
                  </a:cubicBezTo>
                  <a:cubicBezTo>
                    <a:pt x="365" y="95"/>
                    <a:pt x="365" y="95"/>
                    <a:pt x="365" y="95"/>
                  </a:cubicBezTo>
                  <a:cubicBezTo>
                    <a:pt x="378" y="36"/>
                    <a:pt x="378" y="36"/>
                    <a:pt x="378" y="36"/>
                  </a:cubicBezTo>
                  <a:cubicBezTo>
                    <a:pt x="457" y="36"/>
                    <a:pt x="457" y="36"/>
                    <a:pt x="457" y="36"/>
                  </a:cubicBezTo>
                  <a:cubicBezTo>
                    <a:pt x="469" y="95"/>
                    <a:pt x="469" y="95"/>
                    <a:pt x="469" y="95"/>
                  </a:cubicBezTo>
                  <a:cubicBezTo>
                    <a:pt x="480" y="98"/>
                    <a:pt x="480" y="98"/>
                    <a:pt x="480" y="98"/>
                  </a:cubicBezTo>
                  <a:cubicBezTo>
                    <a:pt x="508" y="104"/>
                    <a:pt x="534" y="115"/>
                    <a:pt x="558" y="130"/>
                  </a:cubicBezTo>
                  <a:cubicBezTo>
                    <a:pt x="568" y="136"/>
                    <a:pt x="568" y="136"/>
                    <a:pt x="568" y="136"/>
                  </a:cubicBezTo>
                  <a:cubicBezTo>
                    <a:pt x="618" y="103"/>
                    <a:pt x="618" y="103"/>
                    <a:pt x="618" y="103"/>
                  </a:cubicBezTo>
                  <a:cubicBezTo>
                    <a:pt x="676" y="160"/>
                    <a:pt x="676" y="160"/>
                    <a:pt x="676" y="160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41" y="214"/>
                    <a:pt x="629" y="223"/>
                    <a:pt x="617" y="233"/>
                  </a:cubicBezTo>
                  <a:cubicBezTo>
                    <a:pt x="617" y="234"/>
                    <a:pt x="616" y="235"/>
                    <a:pt x="615" y="236"/>
                  </a:cubicBezTo>
                  <a:cubicBezTo>
                    <a:pt x="573" y="168"/>
                    <a:pt x="498" y="126"/>
                    <a:pt x="417" y="126"/>
                  </a:cubicBezTo>
                  <a:cubicBezTo>
                    <a:pt x="336" y="126"/>
                    <a:pt x="261" y="169"/>
                    <a:pt x="219" y="237"/>
                  </a:cubicBezTo>
                  <a:cubicBezTo>
                    <a:pt x="207" y="225"/>
                    <a:pt x="194" y="215"/>
                    <a:pt x="179" y="209"/>
                  </a:cubicBezTo>
                  <a:cubicBezTo>
                    <a:pt x="159" y="160"/>
                    <a:pt x="159" y="160"/>
                    <a:pt x="159" y="160"/>
                  </a:cubicBezTo>
                  <a:lnTo>
                    <a:pt x="216" y="103"/>
                  </a:lnTo>
                  <a:close/>
                  <a:moveTo>
                    <a:pt x="202" y="578"/>
                  </a:moveTo>
                  <a:cubicBezTo>
                    <a:pt x="202" y="591"/>
                    <a:pt x="202" y="591"/>
                    <a:pt x="202" y="591"/>
                  </a:cubicBezTo>
                  <a:cubicBezTo>
                    <a:pt x="145" y="603"/>
                    <a:pt x="145" y="603"/>
                    <a:pt x="145" y="603"/>
                  </a:cubicBezTo>
                  <a:cubicBezTo>
                    <a:pt x="147" y="598"/>
                    <a:pt x="147" y="598"/>
                    <a:pt x="147" y="598"/>
                  </a:cubicBezTo>
                  <a:cubicBezTo>
                    <a:pt x="148" y="565"/>
                    <a:pt x="148" y="565"/>
                    <a:pt x="148" y="565"/>
                  </a:cubicBezTo>
                  <a:cubicBezTo>
                    <a:pt x="53" y="510"/>
                    <a:pt x="53" y="510"/>
                    <a:pt x="53" y="510"/>
                  </a:cubicBezTo>
                  <a:cubicBezTo>
                    <a:pt x="94" y="500"/>
                    <a:pt x="94" y="500"/>
                    <a:pt x="94" y="500"/>
                  </a:cubicBezTo>
                  <a:cubicBezTo>
                    <a:pt x="94" y="443"/>
                    <a:pt x="94" y="443"/>
                    <a:pt x="94" y="443"/>
                  </a:cubicBezTo>
                  <a:cubicBezTo>
                    <a:pt x="85" y="437"/>
                    <a:pt x="85" y="437"/>
                    <a:pt x="85" y="437"/>
                  </a:cubicBezTo>
                  <a:cubicBezTo>
                    <a:pt x="57" y="421"/>
                    <a:pt x="40" y="392"/>
                    <a:pt x="40" y="360"/>
                  </a:cubicBezTo>
                  <a:cubicBezTo>
                    <a:pt x="40" y="324"/>
                    <a:pt x="40" y="324"/>
                    <a:pt x="40" y="324"/>
                  </a:cubicBezTo>
                  <a:cubicBezTo>
                    <a:pt x="40" y="299"/>
                    <a:pt x="49" y="276"/>
                    <a:pt x="67" y="259"/>
                  </a:cubicBezTo>
                  <a:cubicBezTo>
                    <a:pt x="85" y="242"/>
                    <a:pt x="108" y="233"/>
                    <a:pt x="132" y="234"/>
                  </a:cubicBezTo>
                  <a:cubicBezTo>
                    <a:pt x="180" y="235"/>
                    <a:pt x="220" y="278"/>
                    <a:pt x="220" y="328"/>
                  </a:cubicBezTo>
                  <a:cubicBezTo>
                    <a:pt x="220" y="360"/>
                    <a:pt x="220" y="360"/>
                    <a:pt x="220" y="360"/>
                  </a:cubicBezTo>
                  <a:cubicBezTo>
                    <a:pt x="220" y="392"/>
                    <a:pt x="202" y="421"/>
                    <a:pt x="175" y="437"/>
                  </a:cubicBezTo>
                  <a:cubicBezTo>
                    <a:pt x="166" y="443"/>
                    <a:pt x="166" y="443"/>
                    <a:pt x="166" y="443"/>
                  </a:cubicBezTo>
                  <a:cubicBezTo>
                    <a:pt x="166" y="500"/>
                    <a:pt x="166" y="500"/>
                    <a:pt x="166" y="500"/>
                  </a:cubicBezTo>
                  <a:cubicBezTo>
                    <a:pt x="227" y="515"/>
                    <a:pt x="227" y="515"/>
                    <a:pt x="227" y="515"/>
                  </a:cubicBezTo>
                  <a:cubicBezTo>
                    <a:pt x="211" y="531"/>
                    <a:pt x="202" y="553"/>
                    <a:pt x="202" y="578"/>
                  </a:cubicBezTo>
                  <a:close/>
                  <a:moveTo>
                    <a:pt x="597" y="645"/>
                  </a:moveTo>
                  <a:cubicBezTo>
                    <a:pt x="593" y="647"/>
                    <a:pt x="593" y="647"/>
                    <a:pt x="593" y="647"/>
                  </a:cubicBezTo>
                  <a:cubicBezTo>
                    <a:pt x="582" y="647"/>
                    <a:pt x="582" y="647"/>
                    <a:pt x="582" y="647"/>
                  </a:cubicBezTo>
                  <a:cubicBezTo>
                    <a:pt x="471" y="616"/>
                    <a:pt x="471" y="616"/>
                    <a:pt x="471" y="616"/>
                  </a:cubicBezTo>
                  <a:cubicBezTo>
                    <a:pt x="462" y="613"/>
                    <a:pt x="453" y="612"/>
                    <a:pt x="444" y="612"/>
                  </a:cubicBezTo>
                  <a:cubicBezTo>
                    <a:pt x="363" y="586"/>
                    <a:pt x="363" y="586"/>
                    <a:pt x="363" y="586"/>
                  </a:cubicBezTo>
                  <a:cubicBezTo>
                    <a:pt x="326" y="574"/>
                    <a:pt x="286" y="572"/>
                    <a:pt x="248" y="581"/>
                  </a:cubicBezTo>
                  <a:cubicBezTo>
                    <a:pt x="238" y="583"/>
                    <a:pt x="238" y="583"/>
                    <a:pt x="238" y="583"/>
                  </a:cubicBezTo>
                  <a:cubicBezTo>
                    <a:pt x="238" y="578"/>
                    <a:pt x="238" y="578"/>
                    <a:pt x="238" y="578"/>
                  </a:cubicBezTo>
                  <a:cubicBezTo>
                    <a:pt x="238" y="553"/>
                    <a:pt x="254" y="531"/>
                    <a:pt x="278" y="525"/>
                  </a:cubicBezTo>
                  <a:cubicBezTo>
                    <a:pt x="381" y="500"/>
                    <a:pt x="381" y="500"/>
                    <a:pt x="381" y="500"/>
                  </a:cubicBezTo>
                  <a:cubicBezTo>
                    <a:pt x="381" y="443"/>
                    <a:pt x="381" y="443"/>
                    <a:pt x="381" y="443"/>
                  </a:cubicBezTo>
                  <a:cubicBezTo>
                    <a:pt x="372" y="437"/>
                    <a:pt x="372" y="437"/>
                    <a:pt x="372" y="437"/>
                  </a:cubicBezTo>
                  <a:cubicBezTo>
                    <a:pt x="345" y="421"/>
                    <a:pt x="327" y="392"/>
                    <a:pt x="327" y="360"/>
                  </a:cubicBezTo>
                  <a:cubicBezTo>
                    <a:pt x="327" y="324"/>
                    <a:pt x="327" y="324"/>
                    <a:pt x="327" y="324"/>
                  </a:cubicBezTo>
                  <a:cubicBezTo>
                    <a:pt x="327" y="299"/>
                    <a:pt x="337" y="276"/>
                    <a:pt x="355" y="259"/>
                  </a:cubicBezTo>
                  <a:cubicBezTo>
                    <a:pt x="372" y="242"/>
                    <a:pt x="396" y="233"/>
                    <a:pt x="420" y="234"/>
                  </a:cubicBezTo>
                  <a:cubicBezTo>
                    <a:pt x="468" y="235"/>
                    <a:pt x="507" y="278"/>
                    <a:pt x="507" y="328"/>
                  </a:cubicBezTo>
                  <a:cubicBezTo>
                    <a:pt x="507" y="360"/>
                    <a:pt x="507" y="360"/>
                    <a:pt x="507" y="360"/>
                  </a:cubicBezTo>
                  <a:cubicBezTo>
                    <a:pt x="507" y="392"/>
                    <a:pt x="490" y="421"/>
                    <a:pt x="462" y="437"/>
                  </a:cubicBezTo>
                  <a:cubicBezTo>
                    <a:pt x="453" y="443"/>
                    <a:pt x="453" y="443"/>
                    <a:pt x="453" y="443"/>
                  </a:cubicBezTo>
                  <a:cubicBezTo>
                    <a:pt x="453" y="500"/>
                    <a:pt x="453" y="500"/>
                    <a:pt x="453" y="500"/>
                  </a:cubicBezTo>
                  <a:cubicBezTo>
                    <a:pt x="556" y="525"/>
                    <a:pt x="556" y="525"/>
                    <a:pt x="556" y="525"/>
                  </a:cubicBezTo>
                  <a:cubicBezTo>
                    <a:pt x="580" y="531"/>
                    <a:pt x="597" y="553"/>
                    <a:pt x="597" y="578"/>
                  </a:cubicBezTo>
                  <a:lnTo>
                    <a:pt x="597" y="645"/>
                  </a:lnTo>
                  <a:close/>
                  <a:moveTo>
                    <a:pt x="561" y="489"/>
                  </a:moveTo>
                  <a:cubicBezTo>
                    <a:pt x="489" y="471"/>
                    <a:pt x="489" y="471"/>
                    <a:pt x="489" y="471"/>
                  </a:cubicBezTo>
                  <a:cubicBezTo>
                    <a:pt x="489" y="463"/>
                    <a:pt x="489" y="463"/>
                    <a:pt x="489" y="463"/>
                  </a:cubicBezTo>
                  <a:cubicBezTo>
                    <a:pt x="523" y="439"/>
                    <a:pt x="543" y="401"/>
                    <a:pt x="543" y="360"/>
                  </a:cubicBezTo>
                  <a:cubicBezTo>
                    <a:pt x="543" y="328"/>
                    <a:pt x="543" y="328"/>
                    <a:pt x="543" y="328"/>
                  </a:cubicBezTo>
                  <a:cubicBezTo>
                    <a:pt x="543" y="258"/>
                    <a:pt x="488" y="200"/>
                    <a:pt x="421" y="198"/>
                  </a:cubicBezTo>
                  <a:cubicBezTo>
                    <a:pt x="387" y="197"/>
                    <a:pt x="354" y="209"/>
                    <a:pt x="330" y="233"/>
                  </a:cubicBezTo>
                  <a:cubicBezTo>
                    <a:pt x="305" y="257"/>
                    <a:pt x="291" y="289"/>
                    <a:pt x="291" y="324"/>
                  </a:cubicBezTo>
                  <a:cubicBezTo>
                    <a:pt x="291" y="360"/>
                    <a:pt x="291" y="360"/>
                    <a:pt x="291" y="360"/>
                  </a:cubicBezTo>
                  <a:cubicBezTo>
                    <a:pt x="291" y="401"/>
                    <a:pt x="312" y="439"/>
                    <a:pt x="345" y="463"/>
                  </a:cubicBezTo>
                  <a:cubicBezTo>
                    <a:pt x="345" y="471"/>
                    <a:pt x="345" y="471"/>
                    <a:pt x="345" y="471"/>
                  </a:cubicBezTo>
                  <a:cubicBezTo>
                    <a:pt x="273" y="489"/>
                    <a:pt x="273" y="489"/>
                    <a:pt x="273" y="489"/>
                  </a:cubicBezTo>
                  <a:cubicBezTo>
                    <a:pt x="202" y="471"/>
                    <a:pt x="202" y="471"/>
                    <a:pt x="202" y="471"/>
                  </a:cubicBezTo>
                  <a:cubicBezTo>
                    <a:pt x="202" y="463"/>
                    <a:pt x="202" y="463"/>
                    <a:pt x="202" y="463"/>
                  </a:cubicBezTo>
                  <a:cubicBezTo>
                    <a:pt x="235" y="439"/>
                    <a:pt x="256" y="401"/>
                    <a:pt x="256" y="360"/>
                  </a:cubicBezTo>
                  <a:cubicBezTo>
                    <a:pt x="256" y="328"/>
                    <a:pt x="256" y="328"/>
                    <a:pt x="256" y="328"/>
                  </a:cubicBezTo>
                  <a:cubicBezTo>
                    <a:pt x="256" y="307"/>
                    <a:pt x="250" y="287"/>
                    <a:pt x="242" y="269"/>
                  </a:cubicBezTo>
                  <a:cubicBezTo>
                    <a:pt x="275" y="204"/>
                    <a:pt x="343" y="162"/>
                    <a:pt x="417" y="162"/>
                  </a:cubicBezTo>
                  <a:cubicBezTo>
                    <a:pt x="491" y="162"/>
                    <a:pt x="558" y="203"/>
                    <a:pt x="592" y="268"/>
                  </a:cubicBezTo>
                  <a:cubicBezTo>
                    <a:pt x="584" y="285"/>
                    <a:pt x="579" y="304"/>
                    <a:pt x="579" y="324"/>
                  </a:cubicBezTo>
                  <a:cubicBezTo>
                    <a:pt x="579" y="360"/>
                    <a:pt x="579" y="360"/>
                    <a:pt x="579" y="360"/>
                  </a:cubicBezTo>
                  <a:cubicBezTo>
                    <a:pt x="579" y="401"/>
                    <a:pt x="600" y="439"/>
                    <a:pt x="633" y="463"/>
                  </a:cubicBezTo>
                  <a:cubicBezTo>
                    <a:pt x="633" y="471"/>
                    <a:pt x="633" y="471"/>
                    <a:pt x="633" y="471"/>
                  </a:cubicBezTo>
                  <a:lnTo>
                    <a:pt x="561" y="489"/>
                  </a:lnTo>
                  <a:close/>
                  <a:moveTo>
                    <a:pt x="633" y="626"/>
                  </a:moveTo>
                  <a:cubicBezTo>
                    <a:pt x="633" y="578"/>
                    <a:pt x="633" y="578"/>
                    <a:pt x="633" y="578"/>
                  </a:cubicBezTo>
                  <a:cubicBezTo>
                    <a:pt x="633" y="553"/>
                    <a:pt x="623" y="531"/>
                    <a:pt x="607" y="515"/>
                  </a:cubicBezTo>
                  <a:cubicBezTo>
                    <a:pt x="669" y="500"/>
                    <a:pt x="669" y="500"/>
                    <a:pt x="669" y="500"/>
                  </a:cubicBezTo>
                  <a:cubicBezTo>
                    <a:pt x="669" y="443"/>
                    <a:pt x="669" y="443"/>
                    <a:pt x="669" y="443"/>
                  </a:cubicBezTo>
                  <a:cubicBezTo>
                    <a:pt x="660" y="437"/>
                    <a:pt x="660" y="437"/>
                    <a:pt x="660" y="437"/>
                  </a:cubicBezTo>
                  <a:cubicBezTo>
                    <a:pt x="632" y="421"/>
                    <a:pt x="615" y="392"/>
                    <a:pt x="615" y="360"/>
                  </a:cubicBezTo>
                  <a:cubicBezTo>
                    <a:pt x="615" y="324"/>
                    <a:pt x="615" y="324"/>
                    <a:pt x="615" y="324"/>
                  </a:cubicBezTo>
                  <a:cubicBezTo>
                    <a:pt x="615" y="299"/>
                    <a:pt x="625" y="276"/>
                    <a:pt x="642" y="259"/>
                  </a:cubicBezTo>
                  <a:cubicBezTo>
                    <a:pt x="660" y="242"/>
                    <a:pt x="683" y="233"/>
                    <a:pt x="708" y="234"/>
                  </a:cubicBezTo>
                  <a:cubicBezTo>
                    <a:pt x="756" y="235"/>
                    <a:pt x="795" y="278"/>
                    <a:pt x="795" y="328"/>
                  </a:cubicBezTo>
                  <a:cubicBezTo>
                    <a:pt x="795" y="360"/>
                    <a:pt x="795" y="360"/>
                    <a:pt x="795" y="360"/>
                  </a:cubicBezTo>
                  <a:cubicBezTo>
                    <a:pt x="795" y="392"/>
                    <a:pt x="778" y="421"/>
                    <a:pt x="750" y="437"/>
                  </a:cubicBezTo>
                  <a:cubicBezTo>
                    <a:pt x="741" y="443"/>
                    <a:pt x="741" y="443"/>
                    <a:pt x="741" y="443"/>
                  </a:cubicBezTo>
                  <a:cubicBezTo>
                    <a:pt x="741" y="500"/>
                    <a:pt x="741" y="500"/>
                    <a:pt x="741" y="500"/>
                  </a:cubicBezTo>
                  <a:cubicBezTo>
                    <a:pt x="831" y="522"/>
                    <a:pt x="831" y="522"/>
                    <a:pt x="831" y="522"/>
                  </a:cubicBezTo>
                  <a:lnTo>
                    <a:pt x="633" y="6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3" name="Freeform 6">
              <a:extLst>
                <a:ext uri="{FF2B5EF4-FFF2-40B4-BE49-F238E27FC236}">
                  <a16:creationId xmlns:a16="http://schemas.microsoft.com/office/drawing/2014/main" id="{189FE4B9-F6BC-4C6E-9084-4F05507E2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6" y="2001"/>
              <a:ext cx="332" cy="301"/>
            </a:xfrm>
            <a:custGeom>
              <a:avLst/>
              <a:gdLst>
                <a:gd name="T0" fmla="*/ 470 w 480"/>
                <a:gd name="T1" fmla="*/ 294 h 436"/>
                <a:gd name="T2" fmla="*/ 355 w 480"/>
                <a:gd name="T3" fmla="*/ 184 h 436"/>
                <a:gd name="T4" fmla="*/ 285 w 480"/>
                <a:gd name="T5" fmla="*/ 124 h 436"/>
                <a:gd name="T6" fmla="*/ 269 w 480"/>
                <a:gd name="T7" fmla="*/ 121 h 436"/>
                <a:gd name="T8" fmla="*/ 248 w 480"/>
                <a:gd name="T9" fmla="*/ 129 h 436"/>
                <a:gd name="T10" fmla="*/ 227 w 480"/>
                <a:gd name="T11" fmla="*/ 135 h 436"/>
                <a:gd name="T12" fmla="*/ 216 w 480"/>
                <a:gd name="T13" fmla="*/ 142 h 436"/>
                <a:gd name="T14" fmla="*/ 158 w 480"/>
                <a:gd name="T15" fmla="*/ 166 h 436"/>
                <a:gd name="T16" fmla="*/ 152 w 480"/>
                <a:gd name="T17" fmla="*/ 160 h 436"/>
                <a:gd name="T18" fmla="*/ 185 w 480"/>
                <a:gd name="T19" fmla="*/ 96 h 436"/>
                <a:gd name="T20" fmla="*/ 314 w 480"/>
                <a:gd name="T21" fmla="*/ 58 h 436"/>
                <a:gd name="T22" fmla="*/ 436 w 480"/>
                <a:gd name="T23" fmla="*/ 107 h 436"/>
                <a:gd name="T24" fmla="*/ 456 w 480"/>
                <a:gd name="T25" fmla="*/ 97 h 436"/>
                <a:gd name="T26" fmla="*/ 446 w 480"/>
                <a:gd name="T27" fmla="*/ 78 h 436"/>
                <a:gd name="T28" fmla="*/ 326 w 480"/>
                <a:gd name="T29" fmla="*/ 31 h 436"/>
                <a:gd name="T30" fmla="*/ 164 w 480"/>
                <a:gd name="T31" fmla="*/ 74 h 436"/>
                <a:gd name="T32" fmla="*/ 122 w 480"/>
                <a:gd name="T33" fmla="*/ 167 h 436"/>
                <a:gd name="T34" fmla="*/ 148 w 480"/>
                <a:gd name="T35" fmla="*/ 194 h 436"/>
                <a:gd name="T36" fmla="*/ 237 w 480"/>
                <a:gd name="T37" fmla="*/ 164 h 436"/>
                <a:gd name="T38" fmla="*/ 260 w 480"/>
                <a:gd name="T39" fmla="*/ 157 h 436"/>
                <a:gd name="T40" fmla="*/ 271 w 480"/>
                <a:gd name="T41" fmla="*/ 152 h 436"/>
                <a:gd name="T42" fmla="*/ 336 w 480"/>
                <a:gd name="T43" fmla="*/ 207 h 436"/>
                <a:gd name="T44" fmla="*/ 443 w 480"/>
                <a:gd name="T45" fmla="*/ 307 h 436"/>
                <a:gd name="T46" fmla="*/ 438 w 480"/>
                <a:gd name="T47" fmla="*/ 329 h 436"/>
                <a:gd name="T48" fmla="*/ 420 w 480"/>
                <a:gd name="T49" fmla="*/ 333 h 436"/>
                <a:gd name="T50" fmla="*/ 403 w 480"/>
                <a:gd name="T51" fmla="*/ 332 h 436"/>
                <a:gd name="T52" fmla="*/ 396 w 480"/>
                <a:gd name="T53" fmla="*/ 347 h 436"/>
                <a:gd name="T54" fmla="*/ 384 w 480"/>
                <a:gd name="T55" fmla="*/ 364 h 436"/>
                <a:gd name="T56" fmla="*/ 361 w 480"/>
                <a:gd name="T57" fmla="*/ 364 h 436"/>
                <a:gd name="T58" fmla="*/ 345 w 480"/>
                <a:gd name="T59" fmla="*/ 361 h 436"/>
                <a:gd name="T60" fmla="*/ 335 w 480"/>
                <a:gd name="T61" fmla="*/ 374 h 436"/>
                <a:gd name="T62" fmla="*/ 317 w 480"/>
                <a:gd name="T63" fmla="*/ 397 h 436"/>
                <a:gd name="T64" fmla="*/ 300 w 480"/>
                <a:gd name="T65" fmla="*/ 394 h 436"/>
                <a:gd name="T66" fmla="*/ 286 w 480"/>
                <a:gd name="T67" fmla="*/ 391 h 436"/>
                <a:gd name="T68" fmla="*/ 275 w 480"/>
                <a:gd name="T69" fmla="*/ 400 h 436"/>
                <a:gd name="T70" fmla="*/ 259 w 480"/>
                <a:gd name="T71" fmla="*/ 405 h 436"/>
                <a:gd name="T72" fmla="*/ 222 w 480"/>
                <a:gd name="T73" fmla="*/ 393 h 436"/>
                <a:gd name="T74" fmla="*/ 87 w 480"/>
                <a:gd name="T75" fmla="*/ 289 h 436"/>
                <a:gd name="T76" fmla="*/ 53 w 480"/>
                <a:gd name="T77" fmla="*/ 255 h 436"/>
                <a:gd name="T78" fmla="*/ 26 w 480"/>
                <a:gd name="T79" fmla="*/ 229 h 436"/>
                <a:gd name="T80" fmla="*/ 5 w 480"/>
                <a:gd name="T81" fmla="*/ 230 h 436"/>
                <a:gd name="T82" fmla="*/ 7 w 480"/>
                <a:gd name="T83" fmla="*/ 252 h 436"/>
                <a:gd name="T84" fmla="*/ 31 w 480"/>
                <a:gd name="T85" fmla="*/ 275 h 436"/>
                <a:gd name="T86" fmla="*/ 68 w 480"/>
                <a:gd name="T87" fmla="*/ 312 h 436"/>
                <a:gd name="T88" fmla="*/ 205 w 480"/>
                <a:gd name="T89" fmla="*/ 418 h 436"/>
                <a:gd name="T90" fmla="*/ 259 w 480"/>
                <a:gd name="T91" fmla="*/ 436 h 436"/>
                <a:gd name="T92" fmla="*/ 294 w 480"/>
                <a:gd name="T93" fmla="*/ 425 h 436"/>
                <a:gd name="T94" fmla="*/ 328 w 480"/>
                <a:gd name="T95" fmla="*/ 425 h 436"/>
                <a:gd name="T96" fmla="*/ 360 w 480"/>
                <a:gd name="T97" fmla="*/ 396 h 436"/>
                <a:gd name="T98" fmla="*/ 398 w 480"/>
                <a:gd name="T99" fmla="*/ 391 h 436"/>
                <a:gd name="T100" fmla="*/ 423 w 480"/>
                <a:gd name="T101" fmla="*/ 365 h 436"/>
                <a:gd name="T102" fmla="*/ 458 w 480"/>
                <a:gd name="T103" fmla="*/ 352 h 436"/>
                <a:gd name="T104" fmla="*/ 470 w 480"/>
                <a:gd name="T105" fmla="*/ 294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0" h="436">
                  <a:moveTo>
                    <a:pt x="470" y="294"/>
                  </a:moveTo>
                  <a:cubicBezTo>
                    <a:pt x="456" y="264"/>
                    <a:pt x="405" y="223"/>
                    <a:pt x="355" y="184"/>
                  </a:cubicBezTo>
                  <a:cubicBezTo>
                    <a:pt x="328" y="162"/>
                    <a:pt x="302" y="141"/>
                    <a:pt x="285" y="124"/>
                  </a:cubicBezTo>
                  <a:cubicBezTo>
                    <a:pt x="281" y="120"/>
                    <a:pt x="275" y="119"/>
                    <a:pt x="269" y="121"/>
                  </a:cubicBezTo>
                  <a:cubicBezTo>
                    <a:pt x="259" y="124"/>
                    <a:pt x="253" y="127"/>
                    <a:pt x="248" y="129"/>
                  </a:cubicBezTo>
                  <a:cubicBezTo>
                    <a:pt x="240" y="133"/>
                    <a:pt x="238" y="134"/>
                    <a:pt x="227" y="135"/>
                  </a:cubicBezTo>
                  <a:cubicBezTo>
                    <a:pt x="223" y="135"/>
                    <a:pt x="219" y="138"/>
                    <a:pt x="216" y="142"/>
                  </a:cubicBezTo>
                  <a:cubicBezTo>
                    <a:pt x="195" y="173"/>
                    <a:pt x="173" y="171"/>
                    <a:pt x="158" y="166"/>
                  </a:cubicBezTo>
                  <a:cubicBezTo>
                    <a:pt x="153" y="164"/>
                    <a:pt x="152" y="162"/>
                    <a:pt x="152" y="160"/>
                  </a:cubicBezTo>
                  <a:cubicBezTo>
                    <a:pt x="149" y="147"/>
                    <a:pt x="165" y="116"/>
                    <a:pt x="185" y="96"/>
                  </a:cubicBezTo>
                  <a:cubicBezTo>
                    <a:pt x="235" y="47"/>
                    <a:pt x="260" y="35"/>
                    <a:pt x="314" y="58"/>
                  </a:cubicBezTo>
                  <a:cubicBezTo>
                    <a:pt x="375" y="85"/>
                    <a:pt x="436" y="107"/>
                    <a:pt x="436" y="107"/>
                  </a:cubicBezTo>
                  <a:cubicBezTo>
                    <a:pt x="444" y="109"/>
                    <a:pt x="453" y="105"/>
                    <a:pt x="456" y="97"/>
                  </a:cubicBezTo>
                  <a:cubicBezTo>
                    <a:pt x="458" y="90"/>
                    <a:pt x="454" y="81"/>
                    <a:pt x="446" y="78"/>
                  </a:cubicBezTo>
                  <a:cubicBezTo>
                    <a:pt x="446" y="78"/>
                    <a:pt x="386" y="57"/>
                    <a:pt x="326" y="31"/>
                  </a:cubicBezTo>
                  <a:cubicBezTo>
                    <a:pt x="257" y="0"/>
                    <a:pt x="218" y="20"/>
                    <a:pt x="164" y="74"/>
                  </a:cubicBezTo>
                  <a:cubicBezTo>
                    <a:pt x="143" y="95"/>
                    <a:pt x="115" y="137"/>
                    <a:pt x="122" y="167"/>
                  </a:cubicBezTo>
                  <a:cubicBezTo>
                    <a:pt x="125" y="180"/>
                    <a:pt x="135" y="190"/>
                    <a:pt x="148" y="194"/>
                  </a:cubicBezTo>
                  <a:cubicBezTo>
                    <a:pt x="183" y="205"/>
                    <a:pt x="214" y="195"/>
                    <a:pt x="237" y="164"/>
                  </a:cubicBezTo>
                  <a:cubicBezTo>
                    <a:pt x="247" y="163"/>
                    <a:pt x="252" y="160"/>
                    <a:pt x="260" y="157"/>
                  </a:cubicBezTo>
                  <a:cubicBezTo>
                    <a:pt x="263" y="156"/>
                    <a:pt x="266" y="154"/>
                    <a:pt x="271" y="152"/>
                  </a:cubicBezTo>
                  <a:cubicBezTo>
                    <a:pt x="288" y="168"/>
                    <a:pt x="312" y="187"/>
                    <a:pt x="336" y="207"/>
                  </a:cubicBezTo>
                  <a:cubicBezTo>
                    <a:pt x="381" y="243"/>
                    <a:pt x="431" y="283"/>
                    <a:pt x="443" y="307"/>
                  </a:cubicBezTo>
                  <a:cubicBezTo>
                    <a:pt x="448" y="318"/>
                    <a:pt x="442" y="326"/>
                    <a:pt x="438" y="329"/>
                  </a:cubicBezTo>
                  <a:cubicBezTo>
                    <a:pt x="432" y="334"/>
                    <a:pt x="424" y="336"/>
                    <a:pt x="420" y="333"/>
                  </a:cubicBezTo>
                  <a:cubicBezTo>
                    <a:pt x="415" y="330"/>
                    <a:pt x="408" y="329"/>
                    <a:pt x="403" y="332"/>
                  </a:cubicBezTo>
                  <a:cubicBezTo>
                    <a:pt x="398" y="335"/>
                    <a:pt x="395" y="341"/>
                    <a:pt x="396" y="347"/>
                  </a:cubicBezTo>
                  <a:cubicBezTo>
                    <a:pt x="397" y="357"/>
                    <a:pt x="388" y="362"/>
                    <a:pt x="384" y="364"/>
                  </a:cubicBezTo>
                  <a:cubicBezTo>
                    <a:pt x="375" y="369"/>
                    <a:pt x="364" y="368"/>
                    <a:pt x="361" y="364"/>
                  </a:cubicBezTo>
                  <a:cubicBezTo>
                    <a:pt x="356" y="361"/>
                    <a:pt x="350" y="359"/>
                    <a:pt x="345" y="361"/>
                  </a:cubicBezTo>
                  <a:cubicBezTo>
                    <a:pt x="340" y="363"/>
                    <a:pt x="336" y="368"/>
                    <a:pt x="335" y="374"/>
                  </a:cubicBezTo>
                  <a:cubicBezTo>
                    <a:pt x="334" y="384"/>
                    <a:pt x="327" y="393"/>
                    <a:pt x="317" y="397"/>
                  </a:cubicBezTo>
                  <a:cubicBezTo>
                    <a:pt x="313" y="399"/>
                    <a:pt x="306" y="400"/>
                    <a:pt x="300" y="394"/>
                  </a:cubicBezTo>
                  <a:cubicBezTo>
                    <a:pt x="296" y="391"/>
                    <a:pt x="291" y="390"/>
                    <a:pt x="286" y="391"/>
                  </a:cubicBezTo>
                  <a:cubicBezTo>
                    <a:pt x="281" y="392"/>
                    <a:pt x="277" y="396"/>
                    <a:pt x="275" y="400"/>
                  </a:cubicBezTo>
                  <a:cubicBezTo>
                    <a:pt x="275" y="402"/>
                    <a:pt x="274" y="405"/>
                    <a:pt x="259" y="405"/>
                  </a:cubicBezTo>
                  <a:cubicBezTo>
                    <a:pt x="249" y="405"/>
                    <a:pt x="231" y="399"/>
                    <a:pt x="222" y="393"/>
                  </a:cubicBezTo>
                  <a:cubicBezTo>
                    <a:pt x="212" y="386"/>
                    <a:pt x="145" y="337"/>
                    <a:pt x="87" y="289"/>
                  </a:cubicBezTo>
                  <a:cubicBezTo>
                    <a:pt x="79" y="282"/>
                    <a:pt x="65" y="267"/>
                    <a:pt x="53" y="255"/>
                  </a:cubicBezTo>
                  <a:cubicBezTo>
                    <a:pt x="42" y="243"/>
                    <a:pt x="32" y="233"/>
                    <a:pt x="26" y="229"/>
                  </a:cubicBezTo>
                  <a:cubicBezTo>
                    <a:pt x="20" y="223"/>
                    <a:pt x="10" y="224"/>
                    <a:pt x="5" y="230"/>
                  </a:cubicBezTo>
                  <a:cubicBezTo>
                    <a:pt x="0" y="237"/>
                    <a:pt x="0" y="246"/>
                    <a:pt x="7" y="252"/>
                  </a:cubicBezTo>
                  <a:cubicBezTo>
                    <a:pt x="12" y="256"/>
                    <a:pt x="21" y="265"/>
                    <a:pt x="31" y="275"/>
                  </a:cubicBezTo>
                  <a:cubicBezTo>
                    <a:pt x="44" y="289"/>
                    <a:pt x="58" y="304"/>
                    <a:pt x="68" y="312"/>
                  </a:cubicBezTo>
                  <a:cubicBezTo>
                    <a:pt x="124" y="359"/>
                    <a:pt x="192" y="409"/>
                    <a:pt x="205" y="418"/>
                  </a:cubicBezTo>
                  <a:cubicBezTo>
                    <a:pt x="217" y="425"/>
                    <a:pt x="241" y="436"/>
                    <a:pt x="259" y="436"/>
                  </a:cubicBezTo>
                  <a:cubicBezTo>
                    <a:pt x="274" y="436"/>
                    <a:pt x="286" y="432"/>
                    <a:pt x="294" y="425"/>
                  </a:cubicBezTo>
                  <a:cubicBezTo>
                    <a:pt x="304" y="430"/>
                    <a:pt x="317" y="430"/>
                    <a:pt x="328" y="425"/>
                  </a:cubicBezTo>
                  <a:cubicBezTo>
                    <a:pt x="342" y="420"/>
                    <a:pt x="353" y="409"/>
                    <a:pt x="360" y="396"/>
                  </a:cubicBezTo>
                  <a:cubicBezTo>
                    <a:pt x="372" y="399"/>
                    <a:pt x="385" y="397"/>
                    <a:pt x="398" y="391"/>
                  </a:cubicBezTo>
                  <a:cubicBezTo>
                    <a:pt x="410" y="385"/>
                    <a:pt x="419" y="375"/>
                    <a:pt x="423" y="365"/>
                  </a:cubicBezTo>
                  <a:cubicBezTo>
                    <a:pt x="435" y="365"/>
                    <a:pt x="448" y="361"/>
                    <a:pt x="458" y="352"/>
                  </a:cubicBezTo>
                  <a:cubicBezTo>
                    <a:pt x="475" y="337"/>
                    <a:pt x="480" y="314"/>
                    <a:pt x="470" y="2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4" name="Freeform 7">
              <a:extLst>
                <a:ext uri="{FF2B5EF4-FFF2-40B4-BE49-F238E27FC236}">
                  <a16:creationId xmlns:a16="http://schemas.microsoft.com/office/drawing/2014/main" id="{34E8EBF7-1410-4F3E-995B-20D0BE5F9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9" y="2032"/>
              <a:ext cx="115" cy="21"/>
            </a:xfrm>
            <a:custGeom>
              <a:avLst/>
              <a:gdLst>
                <a:gd name="T0" fmla="*/ 152 w 167"/>
                <a:gd name="T1" fmla="*/ 0 h 30"/>
                <a:gd name="T2" fmla="*/ 15 w 167"/>
                <a:gd name="T3" fmla="*/ 0 h 30"/>
                <a:gd name="T4" fmla="*/ 0 w 167"/>
                <a:gd name="T5" fmla="*/ 15 h 30"/>
                <a:gd name="T6" fmla="*/ 15 w 167"/>
                <a:gd name="T7" fmla="*/ 30 h 30"/>
                <a:gd name="T8" fmla="*/ 152 w 167"/>
                <a:gd name="T9" fmla="*/ 30 h 30"/>
                <a:gd name="T10" fmla="*/ 167 w 167"/>
                <a:gd name="T11" fmla="*/ 15 h 30"/>
                <a:gd name="T12" fmla="*/ 152 w 167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30">
                  <a:moveTo>
                    <a:pt x="152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23"/>
                    <a:pt x="7" y="30"/>
                    <a:pt x="15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60" y="30"/>
                    <a:pt x="167" y="23"/>
                    <a:pt x="167" y="15"/>
                  </a:cubicBezTo>
                  <a:cubicBezTo>
                    <a:pt x="167" y="6"/>
                    <a:pt x="160" y="0"/>
                    <a:pt x="15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5" name="Freeform 8">
              <a:extLst>
                <a:ext uri="{FF2B5EF4-FFF2-40B4-BE49-F238E27FC236}">
                  <a16:creationId xmlns:a16="http://schemas.microsoft.com/office/drawing/2014/main" id="{62520991-20B7-436A-884E-9C9395549E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7" y="2168"/>
              <a:ext cx="55" cy="43"/>
            </a:xfrm>
            <a:custGeom>
              <a:avLst/>
              <a:gdLst>
                <a:gd name="T0" fmla="*/ 74 w 79"/>
                <a:gd name="T1" fmla="*/ 9 h 62"/>
                <a:gd name="T2" fmla="*/ 53 w 79"/>
                <a:gd name="T3" fmla="*/ 5 h 62"/>
                <a:gd name="T4" fmla="*/ 9 w 79"/>
                <a:gd name="T5" fmla="*/ 34 h 62"/>
                <a:gd name="T6" fmla="*/ 5 w 79"/>
                <a:gd name="T7" fmla="*/ 55 h 62"/>
                <a:gd name="T8" fmla="*/ 17 w 79"/>
                <a:gd name="T9" fmla="*/ 62 h 62"/>
                <a:gd name="T10" fmla="*/ 26 w 79"/>
                <a:gd name="T11" fmla="*/ 59 h 62"/>
                <a:gd name="T12" fmla="*/ 70 w 79"/>
                <a:gd name="T13" fmla="*/ 30 h 62"/>
                <a:gd name="T14" fmla="*/ 74 w 79"/>
                <a:gd name="T15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62">
                  <a:moveTo>
                    <a:pt x="74" y="9"/>
                  </a:moveTo>
                  <a:cubicBezTo>
                    <a:pt x="69" y="2"/>
                    <a:pt x="60" y="0"/>
                    <a:pt x="53" y="5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2" y="39"/>
                    <a:pt x="0" y="48"/>
                    <a:pt x="5" y="55"/>
                  </a:cubicBezTo>
                  <a:cubicBezTo>
                    <a:pt x="8" y="59"/>
                    <a:pt x="12" y="62"/>
                    <a:pt x="17" y="62"/>
                  </a:cubicBezTo>
                  <a:cubicBezTo>
                    <a:pt x="20" y="62"/>
                    <a:pt x="23" y="61"/>
                    <a:pt x="26" y="59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77" y="25"/>
                    <a:pt x="79" y="16"/>
                    <a:pt x="7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6" name="Freeform 9">
              <a:extLst>
                <a:ext uri="{FF2B5EF4-FFF2-40B4-BE49-F238E27FC236}">
                  <a16:creationId xmlns:a16="http://schemas.microsoft.com/office/drawing/2014/main" id="{41F18193-DD30-4372-8C5D-A7879CFEC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5" y="2166"/>
              <a:ext cx="87" cy="84"/>
            </a:xfrm>
            <a:custGeom>
              <a:avLst/>
              <a:gdLst>
                <a:gd name="T0" fmla="*/ 117 w 125"/>
                <a:gd name="T1" fmla="*/ 95 h 121"/>
                <a:gd name="T2" fmla="*/ 28 w 125"/>
                <a:gd name="T3" fmla="*/ 6 h 121"/>
                <a:gd name="T4" fmla="*/ 7 w 125"/>
                <a:gd name="T5" fmla="*/ 5 h 121"/>
                <a:gd name="T6" fmla="*/ 6 w 125"/>
                <a:gd name="T7" fmla="*/ 27 h 121"/>
                <a:gd name="T8" fmla="*/ 99 w 125"/>
                <a:gd name="T9" fmla="*/ 118 h 121"/>
                <a:gd name="T10" fmla="*/ 108 w 125"/>
                <a:gd name="T11" fmla="*/ 121 h 121"/>
                <a:gd name="T12" fmla="*/ 120 w 125"/>
                <a:gd name="T13" fmla="*/ 116 h 121"/>
                <a:gd name="T14" fmla="*/ 117 w 125"/>
                <a:gd name="T15" fmla="*/ 9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" h="121">
                  <a:moveTo>
                    <a:pt x="117" y="95"/>
                  </a:moveTo>
                  <a:cubicBezTo>
                    <a:pt x="107" y="86"/>
                    <a:pt x="58" y="37"/>
                    <a:pt x="28" y="6"/>
                  </a:cubicBezTo>
                  <a:cubicBezTo>
                    <a:pt x="22" y="0"/>
                    <a:pt x="13" y="0"/>
                    <a:pt x="7" y="5"/>
                  </a:cubicBezTo>
                  <a:cubicBezTo>
                    <a:pt x="0" y="11"/>
                    <a:pt x="0" y="21"/>
                    <a:pt x="6" y="27"/>
                  </a:cubicBezTo>
                  <a:cubicBezTo>
                    <a:pt x="14" y="35"/>
                    <a:pt x="83" y="106"/>
                    <a:pt x="99" y="118"/>
                  </a:cubicBezTo>
                  <a:cubicBezTo>
                    <a:pt x="101" y="120"/>
                    <a:pt x="105" y="121"/>
                    <a:pt x="108" y="121"/>
                  </a:cubicBezTo>
                  <a:cubicBezTo>
                    <a:pt x="112" y="121"/>
                    <a:pt x="117" y="119"/>
                    <a:pt x="120" y="116"/>
                  </a:cubicBezTo>
                  <a:cubicBezTo>
                    <a:pt x="125" y="109"/>
                    <a:pt x="124" y="100"/>
                    <a:pt x="11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7" name="Freeform 10">
              <a:extLst>
                <a:ext uri="{FF2B5EF4-FFF2-40B4-BE49-F238E27FC236}">
                  <a16:creationId xmlns:a16="http://schemas.microsoft.com/office/drawing/2014/main" id="{78898034-A205-4CE2-883A-CE30A2D51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" y="2197"/>
              <a:ext cx="75" cy="74"/>
            </a:xfrm>
            <a:custGeom>
              <a:avLst/>
              <a:gdLst>
                <a:gd name="T0" fmla="*/ 102 w 109"/>
                <a:gd name="T1" fmla="*/ 80 h 106"/>
                <a:gd name="T2" fmla="*/ 28 w 109"/>
                <a:gd name="T3" fmla="*/ 6 h 106"/>
                <a:gd name="T4" fmla="*/ 6 w 109"/>
                <a:gd name="T5" fmla="*/ 5 h 106"/>
                <a:gd name="T6" fmla="*/ 5 w 109"/>
                <a:gd name="T7" fmla="*/ 26 h 106"/>
                <a:gd name="T8" fmla="*/ 83 w 109"/>
                <a:gd name="T9" fmla="*/ 103 h 106"/>
                <a:gd name="T10" fmla="*/ 92 w 109"/>
                <a:gd name="T11" fmla="*/ 106 h 106"/>
                <a:gd name="T12" fmla="*/ 104 w 109"/>
                <a:gd name="T13" fmla="*/ 101 h 106"/>
                <a:gd name="T14" fmla="*/ 102 w 109"/>
                <a:gd name="T15" fmla="*/ 8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06">
                  <a:moveTo>
                    <a:pt x="102" y="80"/>
                  </a:moveTo>
                  <a:cubicBezTo>
                    <a:pt x="84" y="65"/>
                    <a:pt x="38" y="17"/>
                    <a:pt x="28" y="6"/>
                  </a:cubicBezTo>
                  <a:cubicBezTo>
                    <a:pt x="22" y="0"/>
                    <a:pt x="12" y="0"/>
                    <a:pt x="6" y="5"/>
                  </a:cubicBezTo>
                  <a:cubicBezTo>
                    <a:pt x="0" y="11"/>
                    <a:pt x="0" y="20"/>
                    <a:pt x="5" y="26"/>
                  </a:cubicBezTo>
                  <a:cubicBezTo>
                    <a:pt x="6" y="27"/>
                    <a:pt x="60" y="85"/>
                    <a:pt x="83" y="103"/>
                  </a:cubicBezTo>
                  <a:cubicBezTo>
                    <a:pt x="86" y="105"/>
                    <a:pt x="89" y="106"/>
                    <a:pt x="92" y="106"/>
                  </a:cubicBezTo>
                  <a:cubicBezTo>
                    <a:pt x="97" y="106"/>
                    <a:pt x="101" y="104"/>
                    <a:pt x="104" y="101"/>
                  </a:cubicBezTo>
                  <a:cubicBezTo>
                    <a:pt x="109" y="94"/>
                    <a:pt x="108" y="85"/>
                    <a:pt x="102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8" name="Freeform 11">
              <a:extLst>
                <a:ext uri="{FF2B5EF4-FFF2-40B4-BE49-F238E27FC236}">
                  <a16:creationId xmlns:a16="http://schemas.microsoft.com/office/drawing/2014/main" id="{AA7DBD5F-9E76-4B39-97E3-08FA36055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2" y="2218"/>
              <a:ext cx="76" cy="73"/>
            </a:xfrm>
            <a:custGeom>
              <a:avLst/>
              <a:gdLst>
                <a:gd name="T0" fmla="*/ 102 w 110"/>
                <a:gd name="T1" fmla="*/ 80 h 106"/>
                <a:gd name="T2" fmla="*/ 28 w 110"/>
                <a:gd name="T3" fmla="*/ 6 h 106"/>
                <a:gd name="T4" fmla="*/ 7 w 110"/>
                <a:gd name="T5" fmla="*/ 5 h 106"/>
                <a:gd name="T6" fmla="*/ 6 w 110"/>
                <a:gd name="T7" fmla="*/ 27 h 106"/>
                <a:gd name="T8" fmla="*/ 83 w 110"/>
                <a:gd name="T9" fmla="*/ 103 h 106"/>
                <a:gd name="T10" fmla="*/ 93 w 110"/>
                <a:gd name="T11" fmla="*/ 106 h 106"/>
                <a:gd name="T12" fmla="*/ 104 w 110"/>
                <a:gd name="T13" fmla="*/ 101 h 106"/>
                <a:gd name="T14" fmla="*/ 102 w 110"/>
                <a:gd name="T15" fmla="*/ 8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106">
                  <a:moveTo>
                    <a:pt x="102" y="80"/>
                  </a:moveTo>
                  <a:cubicBezTo>
                    <a:pt x="81" y="62"/>
                    <a:pt x="37" y="15"/>
                    <a:pt x="28" y="6"/>
                  </a:cubicBezTo>
                  <a:cubicBezTo>
                    <a:pt x="22" y="0"/>
                    <a:pt x="13" y="0"/>
                    <a:pt x="7" y="5"/>
                  </a:cubicBezTo>
                  <a:cubicBezTo>
                    <a:pt x="0" y="11"/>
                    <a:pt x="0" y="20"/>
                    <a:pt x="6" y="27"/>
                  </a:cubicBezTo>
                  <a:cubicBezTo>
                    <a:pt x="18" y="40"/>
                    <a:pt x="61" y="84"/>
                    <a:pt x="83" y="103"/>
                  </a:cubicBezTo>
                  <a:cubicBezTo>
                    <a:pt x="86" y="105"/>
                    <a:pt x="89" y="106"/>
                    <a:pt x="93" y="106"/>
                  </a:cubicBezTo>
                  <a:cubicBezTo>
                    <a:pt x="97" y="106"/>
                    <a:pt x="101" y="105"/>
                    <a:pt x="104" y="101"/>
                  </a:cubicBezTo>
                  <a:cubicBezTo>
                    <a:pt x="110" y="95"/>
                    <a:pt x="109" y="85"/>
                    <a:pt x="102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9" name="Freeform 12">
              <a:extLst>
                <a:ext uri="{FF2B5EF4-FFF2-40B4-BE49-F238E27FC236}">
                  <a16:creationId xmlns:a16="http://schemas.microsoft.com/office/drawing/2014/main" id="{666F66D2-859A-4752-8F80-48D6F9DA99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4" y="1990"/>
              <a:ext cx="126" cy="208"/>
            </a:xfrm>
            <a:custGeom>
              <a:avLst/>
              <a:gdLst>
                <a:gd name="T0" fmla="*/ 178 w 183"/>
                <a:gd name="T1" fmla="*/ 35 h 301"/>
                <a:gd name="T2" fmla="*/ 16 w 183"/>
                <a:gd name="T3" fmla="*/ 1 h 301"/>
                <a:gd name="T4" fmla="*/ 5 w 183"/>
                <a:gd name="T5" fmla="*/ 5 h 301"/>
                <a:gd name="T6" fmla="*/ 0 w 183"/>
                <a:gd name="T7" fmla="*/ 16 h 301"/>
                <a:gd name="T8" fmla="*/ 0 w 183"/>
                <a:gd name="T9" fmla="*/ 286 h 301"/>
                <a:gd name="T10" fmla="*/ 16 w 183"/>
                <a:gd name="T11" fmla="*/ 301 h 301"/>
                <a:gd name="T12" fmla="*/ 107 w 183"/>
                <a:gd name="T13" fmla="*/ 301 h 301"/>
                <a:gd name="T14" fmla="*/ 121 w 183"/>
                <a:gd name="T15" fmla="*/ 291 h 301"/>
                <a:gd name="T16" fmla="*/ 182 w 183"/>
                <a:gd name="T17" fmla="*/ 47 h 301"/>
                <a:gd name="T18" fmla="*/ 178 w 183"/>
                <a:gd name="T19" fmla="*/ 35 h 301"/>
                <a:gd name="T20" fmla="*/ 95 w 183"/>
                <a:gd name="T21" fmla="*/ 271 h 301"/>
                <a:gd name="T22" fmla="*/ 31 w 183"/>
                <a:gd name="T23" fmla="*/ 271 h 301"/>
                <a:gd name="T24" fmla="*/ 31 w 183"/>
                <a:gd name="T25" fmla="*/ 32 h 301"/>
                <a:gd name="T26" fmla="*/ 151 w 183"/>
                <a:gd name="T27" fmla="*/ 53 h 301"/>
                <a:gd name="T28" fmla="*/ 95 w 183"/>
                <a:gd name="T29" fmla="*/ 27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3" h="301">
                  <a:moveTo>
                    <a:pt x="178" y="35"/>
                  </a:moveTo>
                  <a:cubicBezTo>
                    <a:pt x="152" y="10"/>
                    <a:pt x="48" y="2"/>
                    <a:pt x="16" y="1"/>
                  </a:cubicBezTo>
                  <a:cubicBezTo>
                    <a:pt x="12" y="0"/>
                    <a:pt x="8" y="2"/>
                    <a:pt x="5" y="5"/>
                  </a:cubicBezTo>
                  <a:cubicBezTo>
                    <a:pt x="2" y="7"/>
                    <a:pt x="0" y="11"/>
                    <a:pt x="0" y="16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0" y="294"/>
                    <a:pt x="7" y="301"/>
                    <a:pt x="16" y="301"/>
                  </a:cubicBezTo>
                  <a:cubicBezTo>
                    <a:pt x="107" y="301"/>
                    <a:pt x="107" y="301"/>
                    <a:pt x="107" y="301"/>
                  </a:cubicBezTo>
                  <a:cubicBezTo>
                    <a:pt x="113" y="301"/>
                    <a:pt x="119" y="297"/>
                    <a:pt x="121" y="291"/>
                  </a:cubicBezTo>
                  <a:cubicBezTo>
                    <a:pt x="123" y="284"/>
                    <a:pt x="175" y="125"/>
                    <a:pt x="182" y="47"/>
                  </a:cubicBezTo>
                  <a:cubicBezTo>
                    <a:pt x="183" y="42"/>
                    <a:pt x="181" y="38"/>
                    <a:pt x="178" y="35"/>
                  </a:cubicBezTo>
                  <a:close/>
                  <a:moveTo>
                    <a:pt x="95" y="271"/>
                  </a:moveTo>
                  <a:cubicBezTo>
                    <a:pt x="31" y="271"/>
                    <a:pt x="31" y="271"/>
                    <a:pt x="31" y="27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79" y="35"/>
                    <a:pt x="132" y="44"/>
                    <a:pt x="151" y="53"/>
                  </a:cubicBezTo>
                  <a:cubicBezTo>
                    <a:pt x="143" y="119"/>
                    <a:pt x="107" y="236"/>
                    <a:pt x="95" y="2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0" name="Freeform 13">
              <a:extLst>
                <a:ext uri="{FF2B5EF4-FFF2-40B4-BE49-F238E27FC236}">
                  <a16:creationId xmlns:a16="http://schemas.microsoft.com/office/drawing/2014/main" id="{CD78ADB4-9835-4B70-A3EA-E35C9E6862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30" y="2012"/>
              <a:ext cx="146" cy="207"/>
            </a:xfrm>
            <a:custGeom>
              <a:avLst/>
              <a:gdLst>
                <a:gd name="T0" fmla="*/ 197 w 212"/>
                <a:gd name="T1" fmla="*/ 0 h 300"/>
                <a:gd name="T2" fmla="*/ 9 w 212"/>
                <a:gd name="T3" fmla="*/ 31 h 300"/>
                <a:gd name="T4" fmla="*/ 1 w 212"/>
                <a:gd name="T5" fmla="*/ 40 h 300"/>
                <a:gd name="T6" fmla="*/ 3 w 212"/>
                <a:gd name="T7" fmla="*/ 53 h 300"/>
                <a:gd name="T8" fmla="*/ 92 w 212"/>
                <a:gd name="T9" fmla="*/ 289 h 300"/>
                <a:gd name="T10" fmla="*/ 106 w 212"/>
                <a:gd name="T11" fmla="*/ 300 h 300"/>
                <a:gd name="T12" fmla="*/ 197 w 212"/>
                <a:gd name="T13" fmla="*/ 300 h 300"/>
                <a:gd name="T14" fmla="*/ 212 w 212"/>
                <a:gd name="T15" fmla="*/ 285 h 300"/>
                <a:gd name="T16" fmla="*/ 212 w 212"/>
                <a:gd name="T17" fmla="*/ 15 h 300"/>
                <a:gd name="T18" fmla="*/ 197 w 212"/>
                <a:gd name="T19" fmla="*/ 0 h 300"/>
                <a:gd name="T20" fmla="*/ 182 w 212"/>
                <a:gd name="T21" fmla="*/ 270 h 300"/>
                <a:gd name="T22" fmla="*/ 118 w 212"/>
                <a:gd name="T23" fmla="*/ 270 h 300"/>
                <a:gd name="T24" fmla="*/ 37 w 212"/>
                <a:gd name="T25" fmla="*/ 53 h 300"/>
                <a:gd name="T26" fmla="*/ 182 w 212"/>
                <a:gd name="T27" fmla="*/ 30 h 300"/>
                <a:gd name="T28" fmla="*/ 182 w 212"/>
                <a:gd name="T29" fmla="*/ 27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2" h="300">
                  <a:moveTo>
                    <a:pt x="197" y="0"/>
                  </a:moveTo>
                  <a:cubicBezTo>
                    <a:pt x="78" y="0"/>
                    <a:pt x="12" y="30"/>
                    <a:pt x="9" y="31"/>
                  </a:cubicBezTo>
                  <a:cubicBezTo>
                    <a:pt x="5" y="33"/>
                    <a:pt x="2" y="36"/>
                    <a:pt x="1" y="40"/>
                  </a:cubicBezTo>
                  <a:cubicBezTo>
                    <a:pt x="0" y="45"/>
                    <a:pt x="1" y="49"/>
                    <a:pt x="3" y="53"/>
                  </a:cubicBezTo>
                  <a:cubicBezTo>
                    <a:pt x="22" y="83"/>
                    <a:pt x="80" y="249"/>
                    <a:pt x="92" y="289"/>
                  </a:cubicBezTo>
                  <a:cubicBezTo>
                    <a:pt x="93" y="296"/>
                    <a:pt x="99" y="300"/>
                    <a:pt x="106" y="300"/>
                  </a:cubicBezTo>
                  <a:cubicBezTo>
                    <a:pt x="197" y="300"/>
                    <a:pt x="197" y="300"/>
                    <a:pt x="197" y="300"/>
                  </a:cubicBezTo>
                  <a:cubicBezTo>
                    <a:pt x="206" y="300"/>
                    <a:pt x="212" y="294"/>
                    <a:pt x="212" y="285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6"/>
                    <a:pt x="206" y="0"/>
                    <a:pt x="197" y="0"/>
                  </a:cubicBezTo>
                  <a:close/>
                  <a:moveTo>
                    <a:pt x="182" y="270"/>
                  </a:moveTo>
                  <a:cubicBezTo>
                    <a:pt x="118" y="270"/>
                    <a:pt x="118" y="270"/>
                    <a:pt x="118" y="270"/>
                  </a:cubicBezTo>
                  <a:cubicBezTo>
                    <a:pt x="103" y="224"/>
                    <a:pt x="61" y="103"/>
                    <a:pt x="37" y="53"/>
                  </a:cubicBezTo>
                  <a:cubicBezTo>
                    <a:pt x="60" y="45"/>
                    <a:pt x="110" y="32"/>
                    <a:pt x="182" y="30"/>
                  </a:cubicBezTo>
                  <a:lnTo>
                    <a:pt x="182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9B12D869-1295-4BC5-91DC-21ADACFDDA6F}"/>
              </a:ext>
            </a:extLst>
          </p:cNvPr>
          <p:cNvGrpSpPr/>
          <p:nvPr/>
        </p:nvGrpSpPr>
        <p:grpSpPr>
          <a:xfrm rot="4015845">
            <a:off x="10588307" y="4776978"/>
            <a:ext cx="2859513" cy="2449263"/>
            <a:chOff x="8753124" y="-1095892"/>
            <a:chExt cx="4140975" cy="3546876"/>
          </a:xfrm>
        </p:grpSpPr>
        <p:sp>
          <p:nvSpPr>
            <p:cNvPr id="218" name="Freeform 10">
              <a:extLst>
                <a:ext uri="{FF2B5EF4-FFF2-40B4-BE49-F238E27FC236}">
                  <a16:creationId xmlns:a16="http://schemas.microsoft.com/office/drawing/2014/main" id="{D9733103-04BD-4ED3-862F-3D5EFB0F3570}"/>
                </a:ext>
              </a:extLst>
            </p:cNvPr>
            <p:cNvSpPr/>
            <p:nvPr/>
          </p:nvSpPr>
          <p:spPr>
            <a:xfrm rot="15869613">
              <a:off x="9351261" y="-1091854"/>
              <a:ext cx="3546876" cy="3538800"/>
            </a:xfrm>
            <a:custGeom>
              <a:avLst/>
              <a:gdLst>
                <a:gd name="connsiteX0" fmla="*/ 3485742 w 6009210"/>
                <a:gd name="connsiteY0" fmla="*/ 2105388 h 5995528"/>
                <a:gd name="connsiteX1" fmla="*/ 2105388 w 6009210"/>
                <a:gd name="connsiteY1" fmla="*/ 3485742 h 5995528"/>
                <a:gd name="connsiteX2" fmla="*/ 3485742 w 6009210"/>
                <a:gd name="connsiteY2" fmla="*/ 4866096 h 5995528"/>
                <a:gd name="connsiteX3" fmla="*/ 4866096 w 6009210"/>
                <a:gd name="connsiteY3" fmla="*/ 3485742 h 5995528"/>
                <a:gd name="connsiteX4" fmla="*/ 3485742 w 6009210"/>
                <a:gd name="connsiteY4" fmla="*/ 2105388 h 5995528"/>
                <a:gd name="connsiteX5" fmla="*/ 3485742 w 6009210"/>
                <a:gd name="connsiteY5" fmla="*/ 0 h 5995528"/>
                <a:gd name="connsiteX6" fmla="*/ 5950534 w 6009210"/>
                <a:gd name="connsiteY6" fmla="*/ 1020950 h 5995528"/>
                <a:gd name="connsiteX7" fmla="*/ 6009210 w 6009210"/>
                <a:gd name="connsiteY7" fmla="*/ 1085511 h 5995528"/>
                <a:gd name="connsiteX8" fmla="*/ 6009210 w 6009210"/>
                <a:gd name="connsiteY8" fmla="*/ 5885974 h 5995528"/>
                <a:gd name="connsiteX9" fmla="*/ 5950534 w 6009210"/>
                <a:gd name="connsiteY9" fmla="*/ 5950534 h 5995528"/>
                <a:gd name="connsiteX10" fmla="*/ 5901028 w 6009210"/>
                <a:gd name="connsiteY10" fmla="*/ 5995528 h 5995528"/>
                <a:gd name="connsiteX11" fmla="*/ 1070457 w 6009210"/>
                <a:gd name="connsiteY11" fmla="*/ 5995528 h 5995528"/>
                <a:gd name="connsiteX12" fmla="*/ 1020951 w 6009210"/>
                <a:gd name="connsiteY12" fmla="*/ 5950534 h 5995528"/>
                <a:gd name="connsiteX13" fmla="*/ 0 w 6009210"/>
                <a:gd name="connsiteY13" fmla="*/ 3485742 h 5995528"/>
                <a:gd name="connsiteX14" fmla="*/ 3485742 w 6009210"/>
                <a:gd name="connsiteY14" fmla="*/ 0 h 5995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009210" h="5995528">
                  <a:moveTo>
                    <a:pt x="3485742" y="2105388"/>
                  </a:moveTo>
                  <a:cubicBezTo>
                    <a:pt x="2723394" y="2105388"/>
                    <a:pt x="2105388" y="2723394"/>
                    <a:pt x="2105388" y="3485742"/>
                  </a:cubicBezTo>
                  <a:cubicBezTo>
                    <a:pt x="2105388" y="4248090"/>
                    <a:pt x="2723394" y="4866096"/>
                    <a:pt x="3485742" y="4866096"/>
                  </a:cubicBezTo>
                  <a:cubicBezTo>
                    <a:pt x="4248090" y="4866096"/>
                    <a:pt x="4866096" y="4248090"/>
                    <a:pt x="4866096" y="3485742"/>
                  </a:cubicBezTo>
                  <a:cubicBezTo>
                    <a:pt x="4866096" y="2723394"/>
                    <a:pt x="4248090" y="2105388"/>
                    <a:pt x="3485742" y="2105388"/>
                  </a:cubicBezTo>
                  <a:close/>
                  <a:moveTo>
                    <a:pt x="3485742" y="0"/>
                  </a:moveTo>
                  <a:cubicBezTo>
                    <a:pt x="4448303" y="0"/>
                    <a:pt x="5319739" y="390155"/>
                    <a:pt x="5950534" y="1020950"/>
                  </a:cubicBezTo>
                  <a:lnTo>
                    <a:pt x="6009210" y="1085511"/>
                  </a:lnTo>
                  <a:lnTo>
                    <a:pt x="6009210" y="5885974"/>
                  </a:lnTo>
                  <a:lnTo>
                    <a:pt x="5950534" y="5950534"/>
                  </a:lnTo>
                  <a:lnTo>
                    <a:pt x="5901028" y="5995528"/>
                  </a:lnTo>
                  <a:lnTo>
                    <a:pt x="1070457" y="5995528"/>
                  </a:lnTo>
                  <a:lnTo>
                    <a:pt x="1020951" y="5950534"/>
                  </a:lnTo>
                  <a:cubicBezTo>
                    <a:pt x="390155" y="5319739"/>
                    <a:pt x="0" y="4448303"/>
                    <a:pt x="0" y="3485742"/>
                  </a:cubicBezTo>
                  <a:cubicBezTo>
                    <a:pt x="0" y="1560620"/>
                    <a:pt x="1560620" y="0"/>
                    <a:pt x="3485742" y="0"/>
                  </a:cubicBezTo>
                  <a:close/>
                </a:path>
              </a:pathLst>
            </a:custGeom>
            <a:gradFill>
              <a:gsLst>
                <a:gs pos="0">
                  <a:srgbClr val="2495B5"/>
                </a:gs>
                <a:gs pos="63000">
                  <a:srgbClr val="66A5AD">
                    <a:alpha val="0"/>
                  </a:srgbClr>
                </a:gs>
              </a:gsLst>
              <a:lin ang="2700000" scaled="1"/>
            </a:gra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A5EB1247-31FB-4A3F-B651-00222782613D}"/>
                </a:ext>
              </a:extLst>
            </p:cNvPr>
            <p:cNvGrpSpPr/>
            <p:nvPr/>
          </p:nvGrpSpPr>
          <p:grpSpPr>
            <a:xfrm>
              <a:off x="8753124" y="537977"/>
              <a:ext cx="1450911" cy="1460900"/>
              <a:chOff x="7500938" y="3475038"/>
              <a:chExt cx="922338" cy="928688"/>
            </a:xfrm>
          </p:grpSpPr>
          <p:sp>
            <p:nvSpPr>
              <p:cNvPr id="220" name="Line 36">
                <a:extLst>
                  <a:ext uri="{FF2B5EF4-FFF2-40B4-BE49-F238E27FC236}">
                    <a16:creationId xmlns:a16="http://schemas.microsoft.com/office/drawing/2014/main" id="{6CF82CCC-4181-42D5-B09D-6CC81E4FF1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34275" y="4111625"/>
                <a:ext cx="254000" cy="258763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1" name="Line 37">
                <a:extLst>
                  <a:ext uri="{FF2B5EF4-FFF2-40B4-BE49-F238E27FC236}">
                    <a16:creationId xmlns:a16="http://schemas.microsoft.com/office/drawing/2014/main" id="{2DB5D871-C7DE-4766-B461-6A18FFEA5B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12050" y="4035425"/>
                <a:ext cx="352425" cy="354013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2" name="Line 38">
                <a:extLst>
                  <a:ext uri="{FF2B5EF4-FFF2-40B4-BE49-F238E27FC236}">
                    <a16:creationId xmlns:a16="http://schemas.microsoft.com/office/drawing/2014/main" id="{3B779393-30EA-42B8-8C84-CE506326E0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00938" y="3978275"/>
                <a:ext cx="409575" cy="411163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3" name="Line 39">
                <a:extLst>
                  <a:ext uri="{FF2B5EF4-FFF2-40B4-BE49-F238E27FC236}">
                    <a16:creationId xmlns:a16="http://schemas.microsoft.com/office/drawing/2014/main" id="{51F289E4-F6FB-43D4-93DC-02FB7BE5BC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00938" y="3922713"/>
                <a:ext cx="485775" cy="481013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4" name="Line 40">
                <a:extLst>
                  <a:ext uri="{FF2B5EF4-FFF2-40B4-BE49-F238E27FC236}">
                    <a16:creationId xmlns:a16="http://schemas.microsoft.com/office/drawing/2014/main" id="{C767EB19-1605-4D98-BB93-0B6C9E46AA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00938" y="3873500"/>
                <a:ext cx="519113" cy="519113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5" name="Line 41">
                <a:extLst>
                  <a:ext uri="{FF2B5EF4-FFF2-40B4-BE49-F238E27FC236}">
                    <a16:creationId xmlns:a16="http://schemas.microsoft.com/office/drawing/2014/main" id="{209E4B0C-500F-4668-92AA-4C094CEBAC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12050" y="3830638"/>
                <a:ext cx="557213" cy="558800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6" name="Line 42">
                <a:extLst>
                  <a:ext uri="{FF2B5EF4-FFF2-40B4-BE49-F238E27FC236}">
                    <a16:creationId xmlns:a16="http://schemas.microsoft.com/office/drawing/2014/main" id="{D453AC3F-C598-4406-A5E9-424FFBDF85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26338" y="3789363"/>
                <a:ext cx="585788" cy="587375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7" name="Line 43">
                <a:extLst>
                  <a:ext uri="{FF2B5EF4-FFF2-40B4-BE49-F238E27FC236}">
                    <a16:creationId xmlns:a16="http://schemas.microsoft.com/office/drawing/2014/main" id="{EC5B6731-E7AF-4614-83B4-1AF117FD6B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39038" y="3751263"/>
                <a:ext cx="609600" cy="611188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8" name="Line 44">
                <a:extLst>
                  <a:ext uri="{FF2B5EF4-FFF2-40B4-BE49-F238E27FC236}">
                    <a16:creationId xmlns:a16="http://schemas.microsoft.com/office/drawing/2014/main" id="{1FADC3A9-BFC7-49F2-9F43-5B661EA7A8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58088" y="3717925"/>
                <a:ext cx="625475" cy="625475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9" name="Line 45">
                <a:extLst>
                  <a:ext uri="{FF2B5EF4-FFF2-40B4-BE49-F238E27FC236}">
                    <a16:creationId xmlns:a16="http://schemas.microsoft.com/office/drawing/2014/main" id="{1AC74721-D46A-4FA9-9FFA-3CB7BA6903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80313" y="3687763"/>
                <a:ext cx="638175" cy="636588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0" name="Line 46">
                <a:extLst>
                  <a:ext uri="{FF2B5EF4-FFF2-40B4-BE49-F238E27FC236}">
                    <a16:creationId xmlns:a16="http://schemas.microsoft.com/office/drawing/2014/main" id="{7DA06380-D936-4292-89EE-B430683A3D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07300" y="3660775"/>
                <a:ext cx="636588" cy="636588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1" name="Line 47">
                <a:extLst>
                  <a:ext uri="{FF2B5EF4-FFF2-40B4-BE49-F238E27FC236}">
                    <a16:creationId xmlns:a16="http://schemas.microsoft.com/office/drawing/2014/main" id="{3D177E86-9B8B-453F-99BB-9CCDA0FC69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26350" y="3633788"/>
                <a:ext cx="644525" cy="641350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2" name="Line 48">
                <a:extLst>
                  <a:ext uri="{FF2B5EF4-FFF2-40B4-BE49-F238E27FC236}">
                    <a16:creationId xmlns:a16="http://schemas.microsoft.com/office/drawing/2014/main" id="{D06741ED-E5B1-4884-A278-70C670E51A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134350" y="3508375"/>
                <a:ext cx="254000" cy="258763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3" name="Line 49">
                <a:extLst>
                  <a:ext uri="{FF2B5EF4-FFF2-40B4-BE49-F238E27FC236}">
                    <a16:creationId xmlns:a16="http://schemas.microsoft.com/office/drawing/2014/main" id="{7A029FF2-638D-474F-BB20-2770EDE6CB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58150" y="3489325"/>
                <a:ext cx="352425" cy="352425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4" name="Line 50">
                <a:extLst>
                  <a:ext uri="{FF2B5EF4-FFF2-40B4-BE49-F238E27FC236}">
                    <a16:creationId xmlns:a16="http://schemas.microsoft.com/office/drawing/2014/main" id="{58953302-4E33-43DD-8C85-6F6DE0F0D5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12113" y="3489325"/>
                <a:ext cx="411163" cy="409575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5" name="Line 51">
                <a:extLst>
                  <a:ext uri="{FF2B5EF4-FFF2-40B4-BE49-F238E27FC236}">
                    <a16:creationId xmlns:a16="http://schemas.microsoft.com/office/drawing/2014/main" id="{C491F081-0490-401C-8330-B52D9FEEB2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937500" y="3475038"/>
                <a:ext cx="485775" cy="481013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6" name="Line 52">
                <a:extLst>
                  <a:ext uri="{FF2B5EF4-FFF2-40B4-BE49-F238E27FC236}">
                    <a16:creationId xmlns:a16="http://schemas.microsoft.com/office/drawing/2014/main" id="{B80FFD5C-E73C-4B15-9DAA-BA323705F3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902575" y="3486150"/>
                <a:ext cx="520700" cy="515938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7" name="Line 53">
                <a:extLst>
                  <a:ext uri="{FF2B5EF4-FFF2-40B4-BE49-F238E27FC236}">
                    <a16:creationId xmlns:a16="http://schemas.microsoft.com/office/drawing/2014/main" id="{196F6302-E192-4009-AB52-F454E1EC68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853363" y="3489325"/>
                <a:ext cx="557213" cy="554038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8" name="Line 54">
                <a:extLst>
                  <a:ext uri="{FF2B5EF4-FFF2-40B4-BE49-F238E27FC236}">
                    <a16:creationId xmlns:a16="http://schemas.microsoft.com/office/drawing/2014/main" id="{EBCFB9AD-8D77-43E4-AFBE-49773BFBA7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812088" y="3500438"/>
                <a:ext cx="584200" cy="584200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9" name="Line 55">
                <a:extLst>
                  <a:ext uri="{FF2B5EF4-FFF2-40B4-BE49-F238E27FC236}">
                    <a16:creationId xmlns:a16="http://schemas.microsoft.com/office/drawing/2014/main" id="{D653B6A6-4D7A-42EE-80E4-2EC0CE803C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773988" y="3513138"/>
                <a:ext cx="611188" cy="614363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0" name="Line 56">
                <a:extLst>
                  <a:ext uri="{FF2B5EF4-FFF2-40B4-BE49-F238E27FC236}">
                    <a16:creationId xmlns:a16="http://schemas.microsoft.com/office/drawing/2014/main" id="{849E04AF-DADB-4306-85B1-A4629E72AC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739063" y="3535363"/>
                <a:ext cx="627063" cy="625475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1" name="Line 57">
                <a:extLst>
                  <a:ext uri="{FF2B5EF4-FFF2-40B4-BE49-F238E27FC236}">
                    <a16:creationId xmlns:a16="http://schemas.microsoft.com/office/drawing/2014/main" id="{EF3CB90E-0D5D-4F40-9A71-BE6D8350E4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705725" y="3554413"/>
                <a:ext cx="636588" cy="636588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2" name="Line 58">
                <a:extLst>
                  <a:ext uri="{FF2B5EF4-FFF2-40B4-BE49-F238E27FC236}">
                    <a16:creationId xmlns:a16="http://schemas.microsoft.com/office/drawing/2014/main" id="{AE1E57A0-88DE-41E6-B736-F7633DE2AC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678738" y="3581400"/>
                <a:ext cx="638175" cy="636588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3" name="Line 59">
                <a:extLst>
                  <a:ext uri="{FF2B5EF4-FFF2-40B4-BE49-F238E27FC236}">
                    <a16:creationId xmlns:a16="http://schemas.microsoft.com/office/drawing/2014/main" id="{EDB1F4B9-81C1-46AC-9A81-1E9880F965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651750" y="3603625"/>
                <a:ext cx="646113" cy="641350"/>
              </a:xfrm>
              <a:prstGeom prst="line">
                <a:avLst/>
              </a:prstGeom>
              <a:noFill/>
              <a:ln w="11113" cap="flat">
                <a:solidFill>
                  <a:srgbClr val="336B87">
                    <a:lumMod val="60000"/>
                    <a:lumOff val="40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245" name="TextBox 244">
            <a:extLst>
              <a:ext uri="{FF2B5EF4-FFF2-40B4-BE49-F238E27FC236}">
                <a16:creationId xmlns:a16="http://schemas.microsoft.com/office/drawing/2014/main" id="{27D261FD-5B48-4ADB-AFB3-3FD03B4EFAA0}"/>
              </a:ext>
            </a:extLst>
          </p:cNvPr>
          <p:cNvSpPr txBox="1"/>
          <p:nvPr/>
        </p:nvSpPr>
        <p:spPr>
          <a:xfrm>
            <a:off x="442244" y="901636"/>
            <a:ext cx="5107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Slide Title Goes Here 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C79C52E7-40D3-48F9-9602-143419C0F57F}"/>
              </a:ext>
            </a:extLst>
          </p:cNvPr>
          <p:cNvSpPr txBox="1"/>
          <p:nvPr/>
        </p:nvSpPr>
        <p:spPr>
          <a:xfrm>
            <a:off x="500119" y="544956"/>
            <a:ext cx="3162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cs typeface="Poppins" panose="02000000000000000000" pitchFamily="2" charset="77"/>
              </a:rPr>
              <a:t>Subheading here </a:t>
            </a:r>
          </a:p>
        </p:txBody>
      </p: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4F7995CA-3EDC-42D6-9B4F-AD730531D2E7}"/>
              </a:ext>
            </a:extLst>
          </p:cNvPr>
          <p:cNvCxnSpPr>
            <a:cxnSpLocks/>
          </p:cNvCxnSpPr>
          <p:nvPr/>
        </p:nvCxnSpPr>
        <p:spPr>
          <a:xfrm>
            <a:off x="-18732" y="655807"/>
            <a:ext cx="404812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73121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#mg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74B5A"/>
      </a:accent1>
      <a:accent2>
        <a:srgbClr val="E86A88"/>
      </a:accent2>
      <a:accent3>
        <a:srgbClr val="EEB422"/>
      </a:accent3>
      <a:accent4>
        <a:srgbClr val="A5BC32"/>
      </a:accent4>
      <a:accent5>
        <a:srgbClr val="769529"/>
      </a:accent5>
      <a:accent6>
        <a:srgbClr val="F7AD19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26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Regmi</dc:creator>
  <cp:lastModifiedBy>Anita Regmi</cp:lastModifiedBy>
  <cp:revision>11</cp:revision>
  <dcterms:created xsi:type="dcterms:W3CDTF">2021-05-03T05:33:29Z</dcterms:created>
  <dcterms:modified xsi:type="dcterms:W3CDTF">2021-05-03T12:07:41Z</dcterms:modified>
</cp:coreProperties>
</file>