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0D98A7"/>
    <a:srgbClr val="56CDD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88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347E9F-C533-4F2C-87A3-3E1602EFAA64}"/>
              </a:ext>
            </a:extLst>
          </p:cNvPr>
          <p:cNvSpPr/>
          <p:nvPr/>
        </p:nvSpPr>
        <p:spPr>
          <a:xfrm>
            <a:off x="5426672" y="0"/>
            <a:ext cx="6765328" cy="5982330"/>
          </a:xfrm>
          <a:custGeom>
            <a:avLst/>
            <a:gdLst>
              <a:gd name="connsiteX0" fmla="*/ 1294399 w 5234696"/>
              <a:gd name="connsiteY0" fmla="*/ 0 h 5258373"/>
              <a:gd name="connsiteX1" fmla="*/ 5234696 w 5234696"/>
              <a:gd name="connsiteY1" fmla="*/ 0 h 5258373"/>
              <a:gd name="connsiteX2" fmla="*/ 5234696 w 5234696"/>
              <a:gd name="connsiteY2" fmla="*/ 3921262 h 5258373"/>
              <a:gd name="connsiteX3" fmla="*/ 3027758 w 5234696"/>
              <a:gd name="connsiteY3" fmla="*/ 5153815 h 5258373"/>
              <a:gd name="connsiteX4" fmla="*/ 1908519 w 5234696"/>
              <a:gd name="connsiteY4" fmla="*/ 4836741 h 5258373"/>
              <a:gd name="connsiteX5" fmla="*/ 104558 w 5234696"/>
              <a:gd name="connsiteY5" fmla="*/ 1606672 h 5258373"/>
              <a:gd name="connsiteX6" fmla="*/ 421631 w 5234696"/>
              <a:gd name="connsiteY6" fmla="*/ 487432 h 5258373"/>
              <a:gd name="connsiteX7" fmla="*/ 1294399 w 5234696"/>
              <a:gd name="connsiteY7" fmla="*/ 0 h 525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696" h="5258373">
                <a:moveTo>
                  <a:pt x="1294399" y="0"/>
                </a:moveTo>
                <a:lnTo>
                  <a:pt x="5234696" y="0"/>
                </a:lnTo>
                <a:lnTo>
                  <a:pt x="5234696" y="3921262"/>
                </a:lnTo>
                <a:lnTo>
                  <a:pt x="3027758" y="5153815"/>
                </a:lnTo>
                <a:cubicBezTo>
                  <a:pt x="2631132" y="5375327"/>
                  <a:pt x="2130031" y="5233368"/>
                  <a:pt x="1908519" y="4836741"/>
                </a:cubicBezTo>
                <a:lnTo>
                  <a:pt x="104558" y="1606672"/>
                </a:lnTo>
                <a:cubicBezTo>
                  <a:pt x="-116954" y="1210045"/>
                  <a:pt x="25005" y="708944"/>
                  <a:pt x="421631" y="487432"/>
                </a:cubicBezTo>
                <a:lnTo>
                  <a:pt x="12943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2BF04B-DC4A-4638-9396-B19123295885}"/>
              </a:ext>
            </a:extLst>
          </p:cNvPr>
          <p:cNvGrpSpPr/>
          <p:nvPr/>
        </p:nvGrpSpPr>
        <p:grpSpPr>
          <a:xfrm>
            <a:off x="1602915" y="2755005"/>
            <a:ext cx="7962900" cy="2677039"/>
            <a:chOff x="1768172" y="3005707"/>
            <a:chExt cx="7962900" cy="2677039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D0C57B-6D80-4B66-B227-C547B8A7CD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49679" y="3124200"/>
              <a:ext cx="236986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4915B31-3917-4855-80FB-1BE66629298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49679" y="4817745"/>
              <a:ext cx="236986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5F4901-4F68-4A42-B5A4-18A2C4FE97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288104" y="4817745"/>
              <a:ext cx="236986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9F1BAC1-469C-4841-BE6D-803C577C41A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869379" y="4817745"/>
              <a:ext cx="236986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45C75CB-E3B4-49E4-BF1A-90046B7130C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862990" y="4037642"/>
              <a:ext cx="381669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23A45D-AA95-4538-BE24-88186731B20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862990" y="5663242"/>
              <a:ext cx="381669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B6B5B1-6627-416C-8AF2-AD4E78B1032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490075" y="4037642"/>
              <a:ext cx="381669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A3C81F0-AE79-4192-919D-16B9223F668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490075" y="5663242"/>
              <a:ext cx="381669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4FE63C-2F95-4181-9596-AE5E37DEFAC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146189" y="4037642"/>
              <a:ext cx="381669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F71626F-52D5-4D22-ABE8-2B740DDC7BB9}"/>
                </a:ext>
              </a:extLst>
            </p:cNvPr>
            <p:cNvCxnSpPr>
              <a:cxnSpLocks/>
            </p:cNvCxnSpPr>
            <p:nvPr/>
          </p:nvCxnSpPr>
          <p:spPr>
            <a:xfrm>
              <a:off x="9731072" y="4689727"/>
              <a:ext cx="0" cy="993019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D006008-AC51-4526-A197-E8A6C3C5E7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18762" y="5663242"/>
              <a:ext cx="1512310" cy="0"/>
            </a:xfrm>
            <a:prstGeom prst="line">
              <a:avLst/>
            </a:prstGeom>
            <a:ln w="19050">
              <a:solidFill>
                <a:srgbClr val="21212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51C46535-D920-4799-B527-1B18A01694D0}"/>
              </a:ext>
            </a:extLst>
          </p:cNvPr>
          <p:cNvSpPr/>
          <p:nvPr/>
        </p:nvSpPr>
        <p:spPr>
          <a:xfrm>
            <a:off x="3469204" y="2989540"/>
            <a:ext cx="1563212" cy="146685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rgbClr val="0D98A7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814059-A2DA-4F39-BA6F-AA99EDB86837}"/>
              </a:ext>
            </a:extLst>
          </p:cNvPr>
          <p:cNvSpPr/>
          <p:nvPr/>
        </p:nvSpPr>
        <p:spPr>
          <a:xfrm>
            <a:off x="3469204" y="4665940"/>
            <a:ext cx="1563212" cy="146685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rgbClr val="0D98A7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3737579-E52A-4ECF-B6E4-9C0F8964EB0A}"/>
              </a:ext>
            </a:extLst>
          </p:cNvPr>
          <p:cNvSpPr/>
          <p:nvPr/>
        </p:nvSpPr>
        <p:spPr>
          <a:xfrm>
            <a:off x="6107016" y="2989540"/>
            <a:ext cx="1563212" cy="146685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rgbClr val="0D98A7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A7FC2B-E370-4892-AB22-B353B18B44DE}"/>
              </a:ext>
            </a:extLst>
          </p:cNvPr>
          <p:cNvSpPr/>
          <p:nvPr/>
        </p:nvSpPr>
        <p:spPr>
          <a:xfrm>
            <a:off x="6107016" y="4665940"/>
            <a:ext cx="1563212" cy="146685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rgbClr val="0D98A7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4E0A7F-B917-4658-998D-083448732976}"/>
              </a:ext>
            </a:extLst>
          </p:cNvPr>
          <p:cNvSpPr/>
          <p:nvPr/>
        </p:nvSpPr>
        <p:spPr>
          <a:xfrm>
            <a:off x="8744828" y="2989540"/>
            <a:ext cx="1563212" cy="146685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rgbClr val="0D98A7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BE77AB-4F50-4294-8655-3887D5410800}"/>
              </a:ext>
            </a:extLst>
          </p:cNvPr>
          <p:cNvSpPr txBox="1"/>
          <p:nvPr/>
        </p:nvSpPr>
        <p:spPr>
          <a:xfrm>
            <a:off x="3538396" y="3926221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836259-71F5-4B5C-84CC-C2BC0D6346E0}"/>
              </a:ext>
            </a:extLst>
          </p:cNvPr>
          <p:cNvSpPr txBox="1"/>
          <p:nvPr/>
        </p:nvSpPr>
        <p:spPr>
          <a:xfrm>
            <a:off x="3538396" y="5595364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3AF1F7-F4C1-4765-87D9-15ED3447E558}"/>
              </a:ext>
            </a:extLst>
          </p:cNvPr>
          <p:cNvSpPr txBox="1"/>
          <p:nvPr/>
        </p:nvSpPr>
        <p:spPr>
          <a:xfrm>
            <a:off x="6165482" y="3926221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47F4B1-D2C1-470E-A845-306914C310EA}"/>
              </a:ext>
            </a:extLst>
          </p:cNvPr>
          <p:cNvSpPr txBox="1"/>
          <p:nvPr/>
        </p:nvSpPr>
        <p:spPr>
          <a:xfrm>
            <a:off x="6165482" y="5595364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FBA40-9454-4BC5-86BA-37D556C68F0D}"/>
              </a:ext>
            </a:extLst>
          </p:cNvPr>
          <p:cNvSpPr txBox="1"/>
          <p:nvPr/>
        </p:nvSpPr>
        <p:spPr>
          <a:xfrm>
            <a:off x="8821596" y="3926221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E800B01-3593-4DCE-9467-5218FCBEDE57}"/>
              </a:ext>
            </a:extLst>
          </p:cNvPr>
          <p:cNvSpPr/>
          <p:nvPr/>
        </p:nvSpPr>
        <p:spPr>
          <a:xfrm>
            <a:off x="821309" y="1313140"/>
            <a:ext cx="1563212" cy="1466850"/>
          </a:xfrm>
          <a:prstGeom prst="ellipse">
            <a:avLst/>
          </a:prstGeom>
          <a:solidFill>
            <a:srgbClr val="FFC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85AF59C-489A-4659-8684-5A3F976671CD}"/>
              </a:ext>
            </a:extLst>
          </p:cNvPr>
          <p:cNvSpPr/>
          <p:nvPr/>
        </p:nvSpPr>
        <p:spPr>
          <a:xfrm>
            <a:off x="821309" y="2989540"/>
            <a:ext cx="1563212" cy="1466850"/>
          </a:xfrm>
          <a:prstGeom prst="ellipse">
            <a:avLst/>
          </a:prstGeom>
          <a:solidFill>
            <a:srgbClr val="0D98A7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988FA4-FC76-428E-8EF7-40A5ACC08184}"/>
              </a:ext>
            </a:extLst>
          </p:cNvPr>
          <p:cNvSpPr/>
          <p:nvPr/>
        </p:nvSpPr>
        <p:spPr>
          <a:xfrm>
            <a:off x="821309" y="4665940"/>
            <a:ext cx="1563212" cy="1466850"/>
          </a:xfrm>
          <a:prstGeom prst="ellipse">
            <a:avLst/>
          </a:prstGeom>
          <a:solidFill>
            <a:srgbClr val="0D98A7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schemeClr val="bg1">
                <a:lumMod val="50000"/>
                <a:alpha val="15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 ker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FD6E1D-D821-4F2A-8789-8AE395CE4326}"/>
              </a:ext>
            </a:extLst>
          </p:cNvPr>
          <p:cNvSpPr txBox="1"/>
          <p:nvPr/>
        </p:nvSpPr>
        <p:spPr>
          <a:xfrm>
            <a:off x="892364" y="2228049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  <a:endParaRPr lang="en-IN" sz="1050" dirty="0"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C52678-D420-468C-B9F6-928BA3240C24}"/>
              </a:ext>
            </a:extLst>
          </p:cNvPr>
          <p:cNvSpPr txBox="1"/>
          <p:nvPr/>
        </p:nvSpPr>
        <p:spPr>
          <a:xfrm>
            <a:off x="892364" y="3853649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  <a:endParaRPr lang="en-IN" sz="1050" dirty="0"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5A51A3-E46D-4AFA-8CC8-B7381880A9A8}"/>
              </a:ext>
            </a:extLst>
          </p:cNvPr>
          <p:cNvSpPr txBox="1"/>
          <p:nvPr/>
        </p:nvSpPr>
        <p:spPr>
          <a:xfrm>
            <a:off x="892364" y="5537306"/>
            <a:ext cx="142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  <a:endParaRPr lang="en-IN" sz="1050" dirty="0"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43C66A-BA98-4C74-9007-319A2BD2292B}"/>
              </a:ext>
            </a:extLst>
          </p:cNvPr>
          <p:cNvSpPr txBox="1"/>
          <p:nvPr/>
        </p:nvSpPr>
        <p:spPr>
          <a:xfrm>
            <a:off x="8280093" y="631017"/>
            <a:ext cx="357129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ts val="3900"/>
              </a:lnSpc>
            </a:pPr>
            <a:r>
              <a:rPr lang="en-US"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580271A-50C5-45D1-AA41-9CC14A1C8E36}"/>
              </a:ext>
            </a:extLst>
          </p:cNvPr>
          <p:cNvSpPr/>
          <p:nvPr/>
        </p:nvSpPr>
        <p:spPr>
          <a:xfrm>
            <a:off x="11144933" y="1810649"/>
            <a:ext cx="544915" cy="100313"/>
          </a:xfrm>
          <a:custGeom>
            <a:avLst/>
            <a:gdLst>
              <a:gd name="connsiteX0" fmla="*/ 544915 w 544915"/>
              <a:gd name="connsiteY0" fmla="*/ 100314 h 100313"/>
              <a:gd name="connsiteX1" fmla="*/ 452864 w 544915"/>
              <a:gd name="connsiteY1" fmla="*/ 0 h 100313"/>
              <a:gd name="connsiteX2" fmla="*/ 363277 w 544915"/>
              <a:gd name="connsiteY2" fmla="*/ 100314 h 100313"/>
              <a:gd name="connsiteX3" fmla="*/ 277169 w 544915"/>
              <a:gd name="connsiteY3" fmla="*/ 0 h 100313"/>
              <a:gd name="connsiteX4" fmla="*/ 182798 w 544915"/>
              <a:gd name="connsiteY4" fmla="*/ 94370 h 100313"/>
              <a:gd name="connsiteX5" fmla="*/ 91906 w 544915"/>
              <a:gd name="connsiteY5" fmla="*/ 0 h 100313"/>
              <a:gd name="connsiteX6" fmla="*/ 0 w 544915"/>
              <a:gd name="connsiteY6" fmla="*/ 100314 h 10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915" h="100313">
                <a:moveTo>
                  <a:pt x="544915" y="100314"/>
                </a:moveTo>
                <a:lnTo>
                  <a:pt x="452864" y="0"/>
                </a:lnTo>
                <a:lnTo>
                  <a:pt x="363277" y="100314"/>
                </a:lnTo>
                <a:lnTo>
                  <a:pt x="277169" y="0"/>
                </a:lnTo>
                <a:lnTo>
                  <a:pt x="182798" y="94370"/>
                </a:lnTo>
                <a:lnTo>
                  <a:pt x="91906" y="0"/>
                </a:lnTo>
                <a:lnTo>
                  <a:pt x="0" y="100314"/>
                </a:lnTo>
              </a:path>
            </a:pathLst>
          </a:custGeom>
          <a:noFill/>
          <a:ln w="28575" cap="flat">
            <a:solidFill>
              <a:srgbClr val="6BD2DB"/>
            </a:solidFill>
            <a:prstDash val="solid"/>
            <a:miter/>
          </a:ln>
        </p:spPr>
        <p:txBody>
          <a:bodyPr rtlCol="0" anchor="ctr"/>
          <a:lstStyle/>
          <a:p>
            <a:endParaRPr lang="en-IN">
              <a:solidFill>
                <a:srgbClr val="212121"/>
              </a:solidFill>
            </a:endParaRPr>
          </a:p>
        </p:txBody>
      </p:sp>
      <p:grpSp>
        <p:nvGrpSpPr>
          <p:cNvPr id="46" name="Graphic 1">
            <a:extLst>
              <a:ext uri="{FF2B5EF4-FFF2-40B4-BE49-F238E27FC236}">
                <a16:creationId xmlns:a16="http://schemas.microsoft.com/office/drawing/2014/main" id="{8B0E0A20-C35D-4D69-BED8-A992987D36F2}"/>
              </a:ext>
            </a:extLst>
          </p:cNvPr>
          <p:cNvGrpSpPr/>
          <p:nvPr/>
        </p:nvGrpSpPr>
        <p:grpSpPr>
          <a:xfrm>
            <a:off x="11581768" y="4349952"/>
            <a:ext cx="269622" cy="2098825"/>
            <a:chOff x="8597645" y="1638871"/>
            <a:chExt cx="235839" cy="1835848"/>
          </a:xfrm>
          <a:solidFill>
            <a:srgbClr val="56CDD6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85735F2-7F2F-4A96-AF5A-D8557BD329C2}"/>
                </a:ext>
              </a:extLst>
            </p:cNvPr>
            <p:cNvSpPr/>
            <p:nvPr/>
          </p:nvSpPr>
          <p:spPr>
            <a:xfrm>
              <a:off x="8597645" y="1638871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4666B2-1996-477B-8F23-2D548A489025}"/>
                </a:ext>
              </a:extLst>
            </p:cNvPr>
            <p:cNvSpPr/>
            <p:nvPr/>
          </p:nvSpPr>
          <p:spPr>
            <a:xfrm>
              <a:off x="8597645" y="1760886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5CCE8BF-0118-4E6D-8C01-CF3DB1A0D212}"/>
                </a:ext>
              </a:extLst>
            </p:cNvPr>
            <p:cNvSpPr/>
            <p:nvPr/>
          </p:nvSpPr>
          <p:spPr>
            <a:xfrm>
              <a:off x="8597645" y="1882901"/>
              <a:ext cx="235839" cy="249364"/>
            </a:xfrm>
            <a:custGeom>
              <a:avLst/>
              <a:gdLst>
                <a:gd name="connsiteX0" fmla="*/ 0 w 235839"/>
                <a:gd name="connsiteY0" fmla="*/ 13526 h 249364"/>
                <a:gd name="connsiteX1" fmla="*/ 235839 w 235839"/>
                <a:gd name="connsiteY1" fmla="*/ 249365 h 249364"/>
                <a:gd name="connsiteX2" fmla="*/ 235839 w 235839"/>
                <a:gd name="connsiteY2" fmla="*/ 235839 h 249364"/>
                <a:gd name="connsiteX3" fmla="*/ 0 w 235839"/>
                <a:gd name="connsiteY3" fmla="*/ 0 h 24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364">
                  <a:moveTo>
                    <a:pt x="0" y="13526"/>
                  </a:moveTo>
                  <a:lnTo>
                    <a:pt x="235839" y="249365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884DA7B-C848-45D9-82FD-681A4CFADD0E}"/>
                </a:ext>
              </a:extLst>
            </p:cNvPr>
            <p:cNvSpPr/>
            <p:nvPr/>
          </p:nvSpPr>
          <p:spPr>
            <a:xfrm>
              <a:off x="8597645" y="2005012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2F299E6-F4F5-4F41-9861-CF3CCF37A586}"/>
                </a:ext>
              </a:extLst>
            </p:cNvPr>
            <p:cNvSpPr/>
            <p:nvPr/>
          </p:nvSpPr>
          <p:spPr>
            <a:xfrm>
              <a:off x="8597645" y="2127027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4101E02-2373-40E0-A81B-FFE750E79278}"/>
                </a:ext>
              </a:extLst>
            </p:cNvPr>
            <p:cNvSpPr/>
            <p:nvPr/>
          </p:nvSpPr>
          <p:spPr>
            <a:xfrm>
              <a:off x="8597645" y="2249042"/>
              <a:ext cx="235839" cy="249364"/>
            </a:xfrm>
            <a:custGeom>
              <a:avLst/>
              <a:gdLst>
                <a:gd name="connsiteX0" fmla="*/ 0 w 235839"/>
                <a:gd name="connsiteY0" fmla="*/ 13525 h 249364"/>
                <a:gd name="connsiteX1" fmla="*/ 235839 w 235839"/>
                <a:gd name="connsiteY1" fmla="*/ 249365 h 249364"/>
                <a:gd name="connsiteX2" fmla="*/ 235839 w 235839"/>
                <a:gd name="connsiteY2" fmla="*/ 235839 h 249364"/>
                <a:gd name="connsiteX3" fmla="*/ 0 w 235839"/>
                <a:gd name="connsiteY3" fmla="*/ 0 h 24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364">
                  <a:moveTo>
                    <a:pt x="0" y="13525"/>
                  </a:moveTo>
                  <a:lnTo>
                    <a:pt x="235839" y="249365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726FFC5-D8AE-44CB-BA25-A86DF6D9A4E9}"/>
                </a:ext>
              </a:extLst>
            </p:cNvPr>
            <p:cNvSpPr/>
            <p:nvPr/>
          </p:nvSpPr>
          <p:spPr>
            <a:xfrm>
              <a:off x="8597645" y="2371153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744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7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0AEEC45-6821-4604-ACD2-17BFEA834781}"/>
                </a:ext>
              </a:extLst>
            </p:cNvPr>
            <p:cNvSpPr/>
            <p:nvPr/>
          </p:nvSpPr>
          <p:spPr>
            <a:xfrm>
              <a:off x="8597645" y="2493168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519FF27-0107-4D80-999B-57BD4AC93330}"/>
                </a:ext>
              </a:extLst>
            </p:cNvPr>
            <p:cNvSpPr/>
            <p:nvPr/>
          </p:nvSpPr>
          <p:spPr>
            <a:xfrm>
              <a:off x="8597645" y="2615183"/>
              <a:ext cx="235839" cy="249269"/>
            </a:xfrm>
            <a:custGeom>
              <a:avLst/>
              <a:gdLst>
                <a:gd name="connsiteX0" fmla="*/ 0 w 235839"/>
                <a:gd name="connsiteY0" fmla="*/ 13525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525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BE7947C-18C6-49BD-82E2-267DB9A23D4D}"/>
                </a:ext>
              </a:extLst>
            </p:cNvPr>
            <p:cNvSpPr/>
            <p:nvPr/>
          </p:nvSpPr>
          <p:spPr>
            <a:xfrm>
              <a:off x="8597645" y="2737199"/>
              <a:ext cx="235839" cy="249364"/>
            </a:xfrm>
            <a:custGeom>
              <a:avLst/>
              <a:gdLst>
                <a:gd name="connsiteX0" fmla="*/ 0 w 235839"/>
                <a:gd name="connsiteY0" fmla="*/ 13525 h 249364"/>
                <a:gd name="connsiteX1" fmla="*/ 235839 w 235839"/>
                <a:gd name="connsiteY1" fmla="*/ 249364 h 249364"/>
                <a:gd name="connsiteX2" fmla="*/ 235839 w 235839"/>
                <a:gd name="connsiteY2" fmla="*/ 235839 h 249364"/>
                <a:gd name="connsiteX3" fmla="*/ 0 w 235839"/>
                <a:gd name="connsiteY3" fmla="*/ 0 h 24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364">
                  <a:moveTo>
                    <a:pt x="0" y="13525"/>
                  </a:moveTo>
                  <a:lnTo>
                    <a:pt x="235839" y="249364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F6D2E28-BE61-46E7-9D4C-CB67FDF1AA33}"/>
                </a:ext>
              </a:extLst>
            </p:cNvPr>
            <p:cNvSpPr/>
            <p:nvPr/>
          </p:nvSpPr>
          <p:spPr>
            <a:xfrm>
              <a:off x="8597645" y="2859309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3C06847-68D2-4586-93E8-6B6480C5ADB7}"/>
                </a:ext>
              </a:extLst>
            </p:cNvPr>
            <p:cNvSpPr/>
            <p:nvPr/>
          </p:nvSpPr>
          <p:spPr>
            <a:xfrm>
              <a:off x="8597645" y="2981325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8619748-BB24-4BBB-9FAC-86F75A53461E}"/>
                </a:ext>
              </a:extLst>
            </p:cNvPr>
            <p:cNvSpPr/>
            <p:nvPr/>
          </p:nvSpPr>
          <p:spPr>
            <a:xfrm>
              <a:off x="8597645" y="3103340"/>
              <a:ext cx="235839" cy="249364"/>
            </a:xfrm>
            <a:custGeom>
              <a:avLst/>
              <a:gdLst>
                <a:gd name="connsiteX0" fmla="*/ 0 w 235839"/>
                <a:gd name="connsiteY0" fmla="*/ 13526 h 249364"/>
                <a:gd name="connsiteX1" fmla="*/ 235839 w 235839"/>
                <a:gd name="connsiteY1" fmla="*/ 249364 h 249364"/>
                <a:gd name="connsiteX2" fmla="*/ 235839 w 235839"/>
                <a:gd name="connsiteY2" fmla="*/ 235839 h 249364"/>
                <a:gd name="connsiteX3" fmla="*/ 0 w 235839"/>
                <a:gd name="connsiteY3" fmla="*/ 0 h 24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364">
                  <a:moveTo>
                    <a:pt x="0" y="13526"/>
                  </a:moveTo>
                  <a:lnTo>
                    <a:pt x="235839" y="249364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B6600A4-6945-4529-BC27-0E1452B1F844}"/>
                </a:ext>
              </a:extLst>
            </p:cNvPr>
            <p:cNvSpPr/>
            <p:nvPr/>
          </p:nvSpPr>
          <p:spPr>
            <a:xfrm>
              <a:off x="8597645" y="3225450"/>
              <a:ext cx="235839" cy="249269"/>
            </a:xfrm>
            <a:custGeom>
              <a:avLst/>
              <a:gdLst>
                <a:gd name="connsiteX0" fmla="*/ 0 w 235839"/>
                <a:gd name="connsiteY0" fmla="*/ 13430 h 249269"/>
                <a:gd name="connsiteX1" fmla="*/ 235839 w 235839"/>
                <a:gd name="connsiteY1" fmla="*/ 249269 h 249269"/>
                <a:gd name="connsiteX2" fmla="*/ 235839 w 235839"/>
                <a:gd name="connsiteY2" fmla="*/ 235839 h 249269"/>
                <a:gd name="connsiteX3" fmla="*/ 0 w 235839"/>
                <a:gd name="connsiteY3" fmla="*/ 0 h 24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839" h="249269">
                  <a:moveTo>
                    <a:pt x="0" y="13430"/>
                  </a:moveTo>
                  <a:lnTo>
                    <a:pt x="235839" y="249269"/>
                  </a:lnTo>
                  <a:lnTo>
                    <a:pt x="235839" y="235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solidFill>
                <a:srgbClr val="56CDD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61" name="Graphic 37">
            <a:extLst>
              <a:ext uri="{FF2B5EF4-FFF2-40B4-BE49-F238E27FC236}">
                <a16:creationId xmlns:a16="http://schemas.microsoft.com/office/drawing/2014/main" id="{23CE40CA-F85C-4F93-AD17-CB430862AA19}"/>
              </a:ext>
            </a:extLst>
          </p:cNvPr>
          <p:cNvGrpSpPr/>
          <p:nvPr/>
        </p:nvGrpSpPr>
        <p:grpSpPr>
          <a:xfrm>
            <a:off x="-785879" y="-777566"/>
            <a:ext cx="1555136" cy="1555132"/>
            <a:chOff x="3240881" y="678656"/>
            <a:chExt cx="779335" cy="779335"/>
          </a:xfrm>
          <a:noFill/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65A55D5-ECAD-4EC8-BE11-F8DBD42B62B6}"/>
                </a:ext>
              </a:extLst>
            </p:cNvPr>
            <p:cNvSpPr/>
            <p:nvPr/>
          </p:nvSpPr>
          <p:spPr>
            <a:xfrm>
              <a:off x="3240881" y="678656"/>
              <a:ext cx="779335" cy="779335"/>
            </a:xfrm>
            <a:custGeom>
              <a:avLst/>
              <a:gdLst>
                <a:gd name="connsiteX0" fmla="*/ 779336 w 779335"/>
                <a:gd name="connsiteY0" fmla="*/ 389668 h 779335"/>
                <a:gd name="connsiteX1" fmla="*/ 389668 w 779335"/>
                <a:gd name="connsiteY1" fmla="*/ 779336 h 779335"/>
                <a:gd name="connsiteX2" fmla="*/ 0 w 779335"/>
                <a:gd name="connsiteY2" fmla="*/ 389668 h 779335"/>
                <a:gd name="connsiteX3" fmla="*/ 389668 w 779335"/>
                <a:gd name="connsiteY3" fmla="*/ 0 h 779335"/>
                <a:gd name="connsiteX4" fmla="*/ 779336 w 779335"/>
                <a:gd name="connsiteY4" fmla="*/ 389668 h 77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335" h="779335">
                  <a:moveTo>
                    <a:pt x="779336" y="389668"/>
                  </a:moveTo>
                  <a:cubicBezTo>
                    <a:pt x="779336" y="604875"/>
                    <a:pt x="604875" y="779336"/>
                    <a:pt x="389668" y="779336"/>
                  </a:cubicBezTo>
                  <a:cubicBezTo>
                    <a:pt x="174460" y="779336"/>
                    <a:pt x="0" y="604875"/>
                    <a:pt x="0" y="389668"/>
                  </a:cubicBezTo>
                  <a:cubicBezTo>
                    <a:pt x="0" y="174460"/>
                    <a:pt x="174460" y="0"/>
                    <a:pt x="389668" y="0"/>
                  </a:cubicBezTo>
                  <a:cubicBezTo>
                    <a:pt x="604875" y="0"/>
                    <a:pt x="779336" y="174460"/>
                    <a:pt x="779336" y="389668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834F20-4C41-4EE1-8634-36531F64E47D}"/>
                </a:ext>
              </a:extLst>
            </p:cNvPr>
            <p:cNvSpPr/>
            <p:nvPr/>
          </p:nvSpPr>
          <p:spPr>
            <a:xfrm>
              <a:off x="3301555" y="739330"/>
              <a:ext cx="657986" cy="657986"/>
            </a:xfrm>
            <a:custGeom>
              <a:avLst/>
              <a:gdLst>
                <a:gd name="connsiteX0" fmla="*/ 657987 w 657986"/>
                <a:gd name="connsiteY0" fmla="*/ 328994 h 657986"/>
                <a:gd name="connsiteX1" fmla="*/ 328993 w 657986"/>
                <a:gd name="connsiteY1" fmla="*/ 657987 h 657986"/>
                <a:gd name="connsiteX2" fmla="*/ 0 w 657986"/>
                <a:gd name="connsiteY2" fmla="*/ 328993 h 657986"/>
                <a:gd name="connsiteX3" fmla="*/ 328993 w 657986"/>
                <a:gd name="connsiteY3" fmla="*/ 0 h 657986"/>
                <a:gd name="connsiteX4" fmla="*/ 657987 w 657986"/>
                <a:gd name="connsiteY4" fmla="*/ 328994 h 65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986" h="657986">
                  <a:moveTo>
                    <a:pt x="657987" y="328994"/>
                  </a:moveTo>
                  <a:cubicBezTo>
                    <a:pt x="657987" y="510692"/>
                    <a:pt x="510692" y="657987"/>
                    <a:pt x="328993" y="657987"/>
                  </a:cubicBezTo>
                  <a:cubicBezTo>
                    <a:pt x="147295" y="657987"/>
                    <a:pt x="0" y="510692"/>
                    <a:pt x="0" y="328993"/>
                  </a:cubicBezTo>
                  <a:cubicBezTo>
                    <a:pt x="0" y="147295"/>
                    <a:pt x="147295" y="0"/>
                    <a:pt x="328993" y="0"/>
                  </a:cubicBezTo>
                  <a:cubicBezTo>
                    <a:pt x="510692" y="0"/>
                    <a:pt x="657987" y="147295"/>
                    <a:pt x="657987" y="328994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D27D995-56A9-4609-BFCF-BB8832980618}"/>
                </a:ext>
              </a:extLst>
            </p:cNvPr>
            <p:cNvSpPr/>
            <p:nvPr/>
          </p:nvSpPr>
          <p:spPr>
            <a:xfrm>
              <a:off x="3362229" y="800004"/>
              <a:ext cx="536638" cy="536638"/>
            </a:xfrm>
            <a:custGeom>
              <a:avLst/>
              <a:gdLst>
                <a:gd name="connsiteX0" fmla="*/ 536639 w 536638"/>
                <a:gd name="connsiteY0" fmla="*/ 268319 h 536638"/>
                <a:gd name="connsiteX1" fmla="*/ 268319 w 536638"/>
                <a:gd name="connsiteY1" fmla="*/ 536639 h 536638"/>
                <a:gd name="connsiteX2" fmla="*/ 0 w 536638"/>
                <a:gd name="connsiteY2" fmla="*/ 268319 h 536638"/>
                <a:gd name="connsiteX3" fmla="*/ 268319 w 536638"/>
                <a:gd name="connsiteY3" fmla="*/ 0 h 536638"/>
                <a:gd name="connsiteX4" fmla="*/ 536639 w 536638"/>
                <a:gd name="connsiteY4" fmla="*/ 268319 h 53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38" h="536638">
                  <a:moveTo>
                    <a:pt x="536639" y="268319"/>
                  </a:moveTo>
                  <a:cubicBezTo>
                    <a:pt x="536639" y="416508"/>
                    <a:pt x="416508" y="536639"/>
                    <a:pt x="268319" y="536639"/>
                  </a:cubicBezTo>
                  <a:cubicBezTo>
                    <a:pt x="120131" y="536639"/>
                    <a:pt x="0" y="416508"/>
                    <a:pt x="0" y="268319"/>
                  </a:cubicBezTo>
                  <a:cubicBezTo>
                    <a:pt x="0" y="120131"/>
                    <a:pt x="120131" y="0"/>
                    <a:pt x="268319" y="0"/>
                  </a:cubicBezTo>
                  <a:cubicBezTo>
                    <a:pt x="416508" y="0"/>
                    <a:pt x="536639" y="120131"/>
                    <a:pt x="536639" y="268319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344FD85-AAD9-4A8C-82B2-B32F6C3996C8}"/>
                </a:ext>
              </a:extLst>
            </p:cNvPr>
            <p:cNvSpPr/>
            <p:nvPr/>
          </p:nvSpPr>
          <p:spPr>
            <a:xfrm>
              <a:off x="3422808" y="860583"/>
              <a:ext cx="415480" cy="415480"/>
            </a:xfrm>
            <a:custGeom>
              <a:avLst/>
              <a:gdLst>
                <a:gd name="connsiteX0" fmla="*/ 415481 w 415480"/>
                <a:gd name="connsiteY0" fmla="*/ 207740 h 415480"/>
                <a:gd name="connsiteX1" fmla="*/ 207740 w 415480"/>
                <a:gd name="connsiteY1" fmla="*/ 415481 h 415480"/>
                <a:gd name="connsiteX2" fmla="*/ 0 w 415480"/>
                <a:gd name="connsiteY2" fmla="*/ 207740 h 415480"/>
                <a:gd name="connsiteX3" fmla="*/ 207740 w 415480"/>
                <a:gd name="connsiteY3" fmla="*/ 0 h 415480"/>
                <a:gd name="connsiteX4" fmla="*/ 415481 w 415480"/>
                <a:gd name="connsiteY4" fmla="*/ 207740 h 41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480" h="415480">
                  <a:moveTo>
                    <a:pt x="415481" y="207740"/>
                  </a:moveTo>
                  <a:cubicBezTo>
                    <a:pt x="415481" y="322472"/>
                    <a:pt x="322472" y="415481"/>
                    <a:pt x="207740" y="415481"/>
                  </a:cubicBezTo>
                  <a:cubicBezTo>
                    <a:pt x="93008" y="415481"/>
                    <a:pt x="0" y="322472"/>
                    <a:pt x="0" y="207740"/>
                  </a:cubicBezTo>
                  <a:cubicBezTo>
                    <a:pt x="0" y="93008"/>
                    <a:pt x="93008" y="0"/>
                    <a:pt x="207740" y="0"/>
                  </a:cubicBezTo>
                  <a:cubicBezTo>
                    <a:pt x="322472" y="0"/>
                    <a:pt x="415481" y="93008"/>
                    <a:pt x="415481" y="207740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E6700FD-29AA-40A3-95EF-64CDC818039D}"/>
                </a:ext>
              </a:extLst>
            </p:cNvPr>
            <p:cNvSpPr/>
            <p:nvPr/>
          </p:nvSpPr>
          <p:spPr>
            <a:xfrm>
              <a:off x="3483483" y="921258"/>
              <a:ext cx="294131" cy="294131"/>
            </a:xfrm>
            <a:custGeom>
              <a:avLst/>
              <a:gdLst>
                <a:gd name="connsiteX0" fmla="*/ 294132 w 294131"/>
                <a:gd name="connsiteY0" fmla="*/ 147066 h 294131"/>
                <a:gd name="connsiteX1" fmla="*/ 147066 w 294131"/>
                <a:gd name="connsiteY1" fmla="*/ 294132 h 294131"/>
                <a:gd name="connsiteX2" fmla="*/ 0 w 294131"/>
                <a:gd name="connsiteY2" fmla="*/ 147066 h 294131"/>
                <a:gd name="connsiteX3" fmla="*/ 147066 w 294131"/>
                <a:gd name="connsiteY3" fmla="*/ 0 h 294131"/>
                <a:gd name="connsiteX4" fmla="*/ 294132 w 294131"/>
                <a:gd name="connsiteY4" fmla="*/ 147066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47066"/>
                  </a:moveTo>
                  <a:cubicBezTo>
                    <a:pt x="294132" y="228288"/>
                    <a:pt x="228288" y="294132"/>
                    <a:pt x="147066" y="294132"/>
                  </a:cubicBezTo>
                  <a:cubicBezTo>
                    <a:pt x="65844" y="294132"/>
                    <a:pt x="0" y="228288"/>
                    <a:pt x="0" y="147066"/>
                  </a:cubicBezTo>
                  <a:cubicBezTo>
                    <a:pt x="0" y="65844"/>
                    <a:pt x="65844" y="0"/>
                    <a:pt x="147066" y="0"/>
                  </a:cubicBezTo>
                  <a:cubicBezTo>
                    <a:pt x="228288" y="0"/>
                    <a:pt x="294132" y="65844"/>
                    <a:pt x="294132" y="147066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9660EE8-23E6-40A6-A67C-B7527B5686B6}"/>
                </a:ext>
              </a:extLst>
            </p:cNvPr>
            <p:cNvSpPr/>
            <p:nvPr/>
          </p:nvSpPr>
          <p:spPr>
            <a:xfrm>
              <a:off x="3544157" y="981932"/>
              <a:ext cx="172783" cy="172783"/>
            </a:xfrm>
            <a:custGeom>
              <a:avLst/>
              <a:gdLst>
                <a:gd name="connsiteX0" fmla="*/ 172784 w 172783"/>
                <a:gd name="connsiteY0" fmla="*/ 86392 h 172783"/>
                <a:gd name="connsiteX1" fmla="*/ 86392 w 172783"/>
                <a:gd name="connsiteY1" fmla="*/ 172784 h 172783"/>
                <a:gd name="connsiteX2" fmla="*/ 0 w 172783"/>
                <a:gd name="connsiteY2" fmla="*/ 86392 h 172783"/>
                <a:gd name="connsiteX3" fmla="*/ 86392 w 172783"/>
                <a:gd name="connsiteY3" fmla="*/ 0 h 172783"/>
                <a:gd name="connsiteX4" fmla="*/ 172784 w 172783"/>
                <a:gd name="connsiteY4" fmla="*/ 86392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83" h="172783">
                  <a:moveTo>
                    <a:pt x="172784" y="86392"/>
                  </a:moveTo>
                  <a:cubicBezTo>
                    <a:pt x="172784" y="134105"/>
                    <a:pt x="134105" y="172784"/>
                    <a:pt x="86392" y="172784"/>
                  </a:cubicBezTo>
                  <a:cubicBezTo>
                    <a:pt x="38679" y="172784"/>
                    <a:pt x="0" y="134105"/>
                    <a:pt x="0" y="86392"/>
                  </a:cubicBezTo>
                  <a:cubicBezTo>
                    <a:pt x="0" y="38679"/>
                    <a:pt x="38679" y="0"/>
                    <a:pt x="86392" y="0"/>
                  </a:cubicBezTo>
                  <a:cubicBezTo>
                    <a:pt x="134105" y="0"/>
                    <a:pt x="172784" y="38679"/>
                    <a:pt x="172784" y="86392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7E863A-E9DA-4DD8-A120-AD9B9772A051}"/>
                </a:ext>
              </a:extLst>
            </p:cNvPr>
            <p:cNvSpPr/>
            <p:nvPr/>
          </p:nvSpPr>
          <p:spPr>
            <a:xfrm>
              <a:off x="3604831" y="1042606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10"/>
                    <a:pt x="39910" y="51435"/>
                    <a:pt x="25718" y="51435"/>
                  </a:cubicBezTo>
                  <a:cubicBezTo>
                    <a:pt x="11525" y="51435"/>
                    <a:pt x="0" y="39910"/>
                    <a:pt x="0" y="25718"/>
                  </a:cubicBezTo>
                  <a:cubicBezTo>
                    <a:pt x="0" y="11525"/>
                    <a:pt x="11525" y="0"/>
                    <a:pt x="25718" y="0"/>
                  </a:cubicBezTo>
                  <a:cubicBezTo>
                    <a:pt x="39910" y="0"/>
                    <a:pt x="51435" y="11525"/>
                    <a:pt x="51435" y="25718"/>
                  </a:cubicBezTo>
                  <a:close/>
                </a:path>
              </a:pathLst>
            </a:custGeom>
            <a:noFill/>
            <a:ln w="4763" cap="rnd">
              <a:solidFill>
                <a:srgbClr val="6BD2D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B7F4D58-DDB7-41C0-BE65-1DA46087A3A4}"/>
              </a:ext>
            </a:extLst>
          </p:cNvPr>
          <p:cNvGrpSpPr/>
          <p:nvPr/>
        </p:nvGrpSpPr>
        <p:grpSpPr>
          <a:xfrm>
            <a:off x="6607393" y="5016300"/>
            <a:ext cx="479208" cy="463645"/>
            <a:chOff x="10491342" y="1645482"/>
            <a:chExt cx="537279" cy="519830"/>
          </a:xfrm>
          <a:solidFill>
            <a:srgbClr val="0D98A7"/>
          </a:solidFill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5ADF1B8-48EC-46C6-A23C-C0AEE99F8D61}"/>
                </a:ext>
              </a:extLst>
            </p:cNvPr>
            <p:cNvGrpSpPr/>
            <p:nvPr/>
          </p:nvGrpSpPr>
          <p:grpSpPr>
            <a:xfrm>
              <a:off x="10491342" y="1795886"/>
              <a:ext cx="537279" cy="369426"/>
              <a:chOff x="5807386" y="4005686"/>
              <a:chExt cx="537279" cy="369426"/>
            </a:xfrm>
            <a:grpFill/>
          </p:grpSpPr>
          <p:sp>
            <p:nvSpPr>
              <p:cNvPr id="86" name="Freeform 173">
                <a:extLst>
                  <a:ext uri="{FF2B5EF4-FFF2-40B4-BE49-F238E27FC236}">
                    <a16:creationId xmlns:a16="http://schemas.microsoft.com/office/drawing/2014/main" id="{52A22EEC-8006-44A0-8B44-B6B023E897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386" y="4005686"/>
                <a:ext cx="234176" cy="369426"/>
              </a:xfrm>
              <a:custGeom>
                <a:avLst/>
                <a:gdLst>
                  <a:gd name="T0" fmla="*/ 766 w 851"/>
                  <a:gd name="T1" fmla="*/ 938 h 1343"/>
                  <a:gd name="T2" fmla="*/ 734 w 851"/>
                  <a:gd name="T3" fmla="*/ 944 h 1343"/>
                  <a:gd name="T4" fmla="*/ 696 w 851"/>
                  <a:gd name="T5" fmla="*/ 725 h 1343"/>
                  <a:gd name="T6" fmla="*/ 689 w 851"/>
                  <a:gd name="T7" fmla="*/ 710 h 1343"/>
                  <a:gd name="T8" fmla="*/ 405 w 851"/>
                  <a:gd name="T9" fmla="*/ 372 h 1343"/>
                  <a:gd name="T10" fmla="*/ 301 w 851"/>
                  <a:gd name="T11" fmla="*/ 326 h 1343"/>
                  <a:gd name="T12" fmla="*/ 264 w 851"/>
                  <a:gd name="T13" fmla="*/ 117 h 1343"/>
                  <a:gd name="T14" fmla="*/ 116 w 851"/>
                  <a:gd name="T15" fmla="*/ 12 h 1343"/>
                  <a:gd name="T16" fmla="*/ 11 w 851"/>
                  <a:gd name="T17" fmla="*/ 159 h 1343"/>
                  <a:gd name="T18" fmla="*/ 12 w 851"/>
                  <a:gd name="T19" fmla="*/ 162 h 1343"/>
                  <a:gd name="T20" fmla="*/ 134 w 851"/>
                  <a:gd name="T21" fmla="*/ 855 h 1343"/>
                  <a:gd name="T22" fmla="*/ 144 w 851"/>
                  <a:gd name="T23" fmla="*/ 873 h 1343"/>
                  <a:gd name="T24" fmla="*/ 290 w 851"/>
                  <a:gd name="T25" fmla="*/ 1001 h 1343"/>
                  <a:gd name="T26" fmla="*/ 293 w 851"/>
                  <a:gd name="T27" fmla="*/ 1022 h 1343"/>
                  <a:gd name="T28" fmla="*/ 262 w 851"/>
                  <a:gd name="T29" fmla="*/ 1027 h 1343"/>
                  <a:gd name="T30" fmla="*/ 236 w 851"/>
                  <a:gd name="T31" fmla="*/ 1064 h 1343"/>
                  <a:gd name="T32" fmla="*/ 236 w 851"/>
                  <a:gd name="T33" fmla="*/ 1064 h 1343"/>
                  <a:gd name="T34" fmla="*/ 280 w 851"/>
                  <a:gd name="T35" fmla="*/ 1317 h 1343"/>
                  <a:gd name="T36" fmla="*/ 312 w 851"/>
                  <a:gd name="T37" fmla="*/ 1343 h 1343"/>
                  <a:gd name="T38" fmla="*/ 317 w 851"/>
                  <a:gd name="T39" fmla="*/ 1342 h 1343"/>
                  <a:gd name="T40" fmla="*/ 822 w 851"/>
                  <a:gd name="T41" fmla="*/ 1254 h 1343"/>
                  <a:gd name="T42" fmla="*/ 847 w 851"/>
                  <a:gd name="T43" fmla="*/ 1216 h 1343"/>
                  <a:gd name="T44" fmla="*/ 803 w 851"/>
                  <a:gd name="T45" fmla="*/ 964 h 1343"/>
                  <a:gd name="T46" fmla="*/ 766 w 851"/>
                  <a:gd name="T47" fmla="*/ 938 h 1343"/>
                  <a:gd name="T48" fmla="*/ 766 w 851"/>
                  <a:gd name="T49" fmla="*/ 938 h 1343"/>
                  <a:gd name="T50" fmla="*/ 351 w 851"/>
                  <a:gd name="T51" fmla="*/ 979 h 1343"/>
                  <a:gd name="T52" fmla="*/ 340 w 851"/>
                  <a:gd name="T53" fmla="*/ 961 h 1343"/>
                  <a:gd name="T54" fmla="*/ 195 w 851"/>
                  <a:gd name="T55" fmla="*/ 833 h 1343"/>
                  <a:gd name="T56" fmla="*/ 75 w 851"/>
                  <a:gd name="T57" fmla="*/ 150 h 1343"/>
                  <a:gd name="T58" fmla="*/ 126 w 851"/>
                  <a:gd name="T59" fmla="*/ 76 h 1343"/>
                  <a:gd name="T60" fmla="*/ 201 w 851"/>
                  <a:gd name="T61" fmla="*/ 128 h 1343"/>
                  <a:gd name="T62" fmla="*/ 239 w 851"/>
                  <a:gd name="T63" fmla="*/ 345 h 1343"/>
                  <a:gd name="T64" fmla="*/ 198 w 851"/>
                  <a:gd name="T65" fmla="*/ 521 h 1343"/>
                  <a:gd name="T66" fmla="*/ 209 w 851"/>
                  <a:gd name="T67" fmla="*/ 536 h 1343"/>
                  <a:gd name="T68" fmla="*/ 444 w 851"/>
                  <a:gd name="T69" fmla="*/ 816 h 1343"/>
                  <a:gd name="T70" fmla="*/ 493 w 851"/>
                  <a:gd name="T71" fmla="*/ 775 h 1343"/>
                  <a:gd name="T72" fmla="*/ 258 w 851"/>
                  <a:gd name="T73" fmla="*/ 495 h 1343"/>
                  <a:gd name="T74" fmla="*/ 266 w 851"/>
                  <a:gd name="T75" fmla="*/ 405 h 1343"/>
                  <a:gd name="T76" fmla="*/ 285 w 851"/>
                  <a:gd name="T77" fmla="*/ 394 h 1343"/>
                  <a:gd name="T78" fmla="*/ 296 w 851"/>
                  <a:gd name="T79" fmla="*/ 391 h 1343"/>
                  <a:gd name="T80" fmla="*/ 356 w 851"/>
                  <a:gd name="T81" fmla="*/ 413 h 1343"/>
                  <a:gd name="T82" fmla="*/ 634 w 851"/>
                  <a:gd name="T83" fmla="*/ 745 h 1343"/>
                  <a:gd name="T84" fmla="*/ 672 w 851"/>
                  <a:gd name="T85" fmla="*/ 955 h 1343"/>
                  <a:gd name="T86" fmla="*/ 356 w 851"/>
                  <a:gd name="T87" fmla="*/ 1011 h 1343"/>
                  <a:gd name="T88" fmla="*/ 351 w 851"/>
                  <a:gd name="T89" fmla="*/ 979 h 1343"/>
                  <a:gd name="T90" fmla="*/ 338 w 851"/>
                  <a:gd name="T91" fmla="*/ 1274 h 1343"/>
                  <a:gd name="T92" fmla="*/ 304 w 851"/>
                  <a:gd name="T93" fmla="*/ 1085 h 1343"/>
                  <a:gd name="T94" fmla="*/ 746 w 851"/>
                  <a:gd name="T95" fmla="*/ 1007 h 1343"/>
                  <a:gd name="T96" fmla="*/ 779 w 851"/>
                  <a:gd name="T97" fmla="*/ 1196 h 1343"/>
                  <a:gd name="T98" fmla="*/ 338 w 851"/>
                  <a:gd name="T99" fmla="*/ 1274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51" h="1343">
                    <a:moveTo>
                      <a:pt x="766" y="938"/>
                    </a:moveTo>
                    <a:cubicBezTo>
                      <a:pt x="734" y="944"/>
                      <a:pt x="734" y="944"/>
                      <a:pt x="734" y="944"/>
                    </a:cubicBezTo>
                    <a:cubicBezTo>
                      <a:pt x="696" y="725"/>
                      <a:pt x="696" y="725"/>
                      <a:pt x="696" y="725"/>
                    </a:cubicBezTo>
                    <a:cubicBezTo>
                      <a:pt x="695" y="719"/>
                      <a:pt x="692" y="714"/>
                      <a:pt x="689" y="710"/>
                    </a:cubicBezTo>
                    <a:cubicBezTo>
                      <a:pt x="405" y="372"/>
                      <a:pt x="405" y="372"/>
                      <a:pt x="405" y="372"/>
                    </a:cubicBezTo>
                    <a:cubicBezTo>
                      <a:pt x="379" y="341"/>
                      <a:pt x="341" y="324"/>
                      <a:pt x="301" y="326"/>
                    </a:cubicBezTo>
                    <a:cubicBezTo>
                      <a:pt x="264" y="117"/>
                      <a:pt x="264" y="117"/>
                      <a:pt x="264" y="117"/>
                    </a:cubicBezTo>
                    <a:cubicBezTo>
                      <a:pt x="252" y="47"/>
                      <a:pt x="186" y="0"/>
                      <a:pt x="116" y="12"/>
                    </a:cubicBezTo>
                    <a:cubicBezTo>
                      <a:pt x="47" y="24"/>
                      <a:pt x="0" y="90"/>
                      <a:pt x="11" y="159"/>
                    </a:cubicBezTo>
                    <a:cubicBezTo>
                      <a:pt x="11" y="160"/>
                      <a:pt x="12" y="161"/>
                      <a:pt x="12" y="162"/>
                    </a:cubicBezTo>
                    <a:cubicBezTo>
                      <a:pt x="134" y="855"/>
                      <a:pt x="134" y="855"/>
                      <a:pt x="134" y="855"/>
                    </a:cubicBezTo>
                    <a:cubicBezTo>
                      <a:pt x="135" y="862"/>
                      <a:pt x="139" y="869"/>
                      <a:pt x="144" y="873"/>
                    </a:cubicBezTo>
                    <a:cubicBezTo>
                      <a:pt x="290" y="1001"/>
                      <a:pt x="290" y="1001"/>
                      <a:pt x="290" y="1001"/>
                    </a:cubicBezTo>
                    <a:cubicBezTo>
                      <a:pt x="293" y="1022"/>
                      <a:pt x="293" y="1022"/>
                      <a:pt x="293" y="1022"/>
                    </a:cubicBezTo>
                    <a:cubicBezTo>
                      <a:pt x="262" y="1027"/>
                      <a:pt x="262" y="1027"/>
                      <a:pt x="262" y="1027"/>
                    </a:cubicBezTo>
                    <a:cubicBezTo>
                      <a:pt x="244" y="1030"/>
                      <a:pt x="233" y="1047"/>
                      <a:pt x="236" y="1064"/>
                    </a:cubicBezTo>
                    <a:cubicBezTo>
                      <a:pt x="236" y="1064"/>
                      <a:pt x="236" y="1064"/>
                      <a:pt x="236" y="1064"/>
                    </a:cubicBezTo>
                    <a:cubicBezTo>
                      <a:pt x="280" y="1317"/>
                      <a:pt x="280" y="1317"/>
                      <a:pt x="280" y="1317"/>
                    </a:cubicBezTo>
                    <a:cubicBezTo>
                      <a:pt x="283" y="1332"/>
                      <a:pt x="296" y="1343"/>
                      <a:pt x="312" y="1343"/>
                    </a:cubicBezTo>
                    <a:cubicBezTo>
                      <a:pt x="314" y="1343"/>
                      <a:pt x="315" y="1343"/>
                      <a:pt x="317" y="1342"/>
                    </a:cubicBezTo>
                    <a:cubicBezTo>
                      <a:pt x="822" y="1254"/>
                      <a:pt x="822" y="1254"/>
                      <a:pt x="822" y="1254"/>
                    </a:cubicBezTo>
                    <a:cubicBezTo>
                      <a:pt x="839" y="1250"/>
                      <a:pt x="851" y="1234"/>
                      <a:pt x="847" y="1216"/>
                    </a:cubicBezTo>
                    <a:cubicBezTo>
                      <a:pt x="803" y="964"/>
                      <a:pt x="803" y="964"/>
                      <a:pt x="803" y="964"/>
                    </a:cubicBezTo>
                    <a:cubicBezTo>
                      <a:pt x="800" y="947"/>
                      <a:pt x="784" y="935"/>
                      <a:pt x="766" y="938"/>
                    </a:cubicBezTo>
                    <a:cubicBezTo>
                      <a:pt x="766" y="938"/>
                      <a:pt x="766" y="938"/>
                      <a:pt x="766" y="938"/>
                    </a:cubicBezTo>
                    <a:close/>
                    <a:moveTo>
                      <a:pt x="351" y="979"/>
                    </a:moveTo>
                    <a:cubicBezTo>
                      <a:pt x="349" y="972"/>
                      <a:pt x="346" y="965"/>
                      <a:pt x="340" y="961"/>
                    </a:cubicBezTo>
                    <a:cubicBezTo>
                      <a:pt x="195" y="833"/>
                      <a:pt x="195" y="833"/>
                      <a:pt x="195" y="833"/>
                    </a:cubicBezTo>
                    <a:cubicBezTo>
                      <a:pt x="75" y="150"/>
                      <a:pt x="75" y="150"/>
                      <a:pt x="75" y="150"/>
                    </a:cubicBezTo>
                    <a:cubicBezTo>
                      <a:pt x="68" y="116"/>
                      <a:pt x="92" y="82"/>
                      <a:pt x="126" y="76"/>
                    </a:cubicBezTo>
                    <a:cubicBezTo>
                      <a:pt x="161" y="70"/>
                      <a:pt x="195" y="93"/>
                      <a:pt x="201" y="128"/>
                    </a:cubicBezTo>
                    <a:cubicBezTo>
                      <a:pt x="239" y="345"/>
                      <a:pt x="239" y="345"/>
                      <a:pt x="239" y="345"/>
                    </a:cubicBezTo>
                    <a:cubicBezTo>
                      <a:pt x="179" y="382"/>
                      <a:pt x="161" y="461"/>
                      <a:pt x="198" y="521"/>
                    </a:cubicBezTo>
                    <a:cubicBezTo>
                      <a:pt x="201" y="526"/>
                      <a:pt x="205" y="531"/>
                      <a:pt x="209" y="536"/>
                    </a:cubicBezTo>
                    <a:cubicBezTo>
                      <a:pt x="444" y="816"/>
                      <a:pt x="444" y="816"/>
                      <a:pt x="444" y="816"/>
                    </a:cubicBezTo>
                    <a:cubicBezTo>
                      <a:pt x="493" y="775"/>
                      <a:pt x="493" y="775"/>
                      <a:pt x="493" y="775"/>
                    </a:cubicBezTo>
                    <a:cubicBezTo>
                      <a:pt x="258" y="495"/>
                      <a:pt x="258" y="495"/>
                      <a:pt x="258" y="495"/>
                    </a:cubicBezTo>
                    <a:cubicBezTo>
                      <a:pt x="235" y="468"/>
                      <a:pt x="239" y="428"/>
                      <a:pt x="266" y="405"/>
                    </a:cubicBezTo>
                    <a:cubicBezTo>
                      <a:pt x="271" y="400"/>
                      <a:pt x="278" y="397"/>
                      <a:pt x="285" y="394"/>
                    </a:cubicBezTo>
                    <a:cubicBezTo>
                      <a:pt x="286" y="394"/>
                      <a:pt x="294" y="391"/>
                      <a:pt x="296" y="391"/>
                    </a:cubicBezTo>
                    <a:cubicBezTo>
                      <a:pt x="318" y="387"/>
                      <a:pt x="341" y="395"/>
                      <a:pt x="356" y="413"/>
                    </a:cubicBezTo>
                    <a:cubicBezTo>
                      <a:pt x="634" y="745"/>
                      <a:pt x="634" y="745"/>
                      <a:pt x="634" y="745"/>
                    </a:cubicBezTo>
                    <a:cubicBezTo>
                      <a:pt x="672" y="955"/>
                      <a:pt x="672" y="955"/>
                      <a:pt x="672" y="955"/>
                    </a:cubicBezTo>
                    <a:cubicBezTo>
                      <a:pt x="356" y="1011"/>
                      <a:pt x="356" y="1011"/>
                      <a:pt x="356" y="1011"/>
                    </a:cubicBezTo>
                    <a:lnTo>
                      <a:pt x="351" y="979"/>
                    </a:lnTo>
                    <a:close/>
                    <a:moveTo>
                      <a:pt x="338" y="1274"/>
                    </a:moveTo>
                    <a:cubicBezTo>
                      <a:pt x="304" y="1085"/>
                      <a:pt x="304" y="1085"/>
                      <a:pt x="304" y="1085"/>
                    </a:cubicBezTo>
                    <a:cubicBezTo>
                      <a:pt x="746" y="1007"/>
                      <a:pt x="746" y="1007"/>
                      <a:pt x="746" y="1007"/>
                    </a:cubicBezTo>
                    <a:cubicBezTo>
                      <a:pt x="779" y="1196"/>
                      <a:pt x="779" y="1196"/>
                      <a:pt x="779" y="1196"/>
                    </a:cubicBezTo>
                    <a:lnTo>
                      <a:pt x="338" y="1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reeform 174">
                <a:extLst>
                  <a:ext uri="{FF2B5EF4-FFF2-40B4-BE49-F238E27FC236}">
                    <a16:creationId xmlns:a16="http://schemas.microsoft.com/office/drawing/2014/main" id="{5852E822-237B-43B9-BACF-19896BF9F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10241" y="4005934"/>
                <a:ext cx="234424" cy="369178"/>
              </a:xfrm>
              <a:custGeom>
                <a:avLst/>
                <a:gdLst>
                  <a:gd name="T0" fmla="*/ 736 w 852"/>
                  <a:gd name="T1" fmla="*/ 12 h 1342"/>
                  <a:gd name="T2" fmla="*/ 587 w 852"/>
                  <a:gd name="T3" fmla="*/ 116 h 1342"/>
                  <a:gd name="T4" fmla="*/ 550 w 852"/>
                  <a:gd name="T5" fmla="*/ 325 h 1342"/>
                  <a:gd name="T6" fmla="*/ 446 w 852"/>
                  <a:gd name="T7" fmla="*/ 371 h 1342"/>
                  <a:gd name="T8" fmla="*/ 162 w 852"/>
                  <a:gd name="T9" fmla="*/ 709 h 1342"/>
                  <a:gd name="T10" fmla="*/ 155 w 852"/>
                  <a:gd name="T11" fmla="*/ 724 h 1342"/>
                  <a:gd name="T12" fmla="*/ 117 w 852"/>
                  <a:gd name="T13" fmla="*/ 943 h 1342"/>
                  <a:gd name="T14" fmla="*/ 85 w 852"/>
                  <a:gd name="T15" fmla="*/ 937 h 1342"/>
                  <a:gd name="T16" fmla="*/ 48 w 852"/>
                  <a:gd name="T17" fmla="*/ 963 h 1342"/>
                  <a:gd name="T18" fmla="*/ 4 w 852"/>
                  <a:gd name="T19" fmla="*/ 1215 h 1342"/>
                  <a:gd name="T20" fmla="*/ 29 w 852"/>
                  <a:gd name="T21" fmla="*/ 1253 h 1342"/>
                  <a:gd name="T22" fmla="*/ 534 w 852"/>
                  <a:gd name="T23" fmla="*/ 1341 h 1342"/>
                  <a:gd name="T24" fmla="*/ 539 w 852"/>
                  <a:gd name="T25" fmla="*/ 1342 h 1342"/>
                  <a:gd name="T26" fmla="*/ 571 w 852"/>
                  <a:gd name="T27" fmla="*/ 1315 h 1342"/>
                  <a:gd name="T28" fmla="*/ 615 w 852"/>
                  <a:gd name="T29" fmla="*/ 1063 h 1342"/>
                  <a:gd name="T30" fmla="*/ 589 w 852"/>
                  <a:gd name="T31" fmla="*/ 1026 h 1342"/>
                  <a:gd name="T32" fmla="*/ 589 w 852"/>
                  <a:gd name="T33" fmla="*/ 1026 h 1342"/>
                  <a:gd name="T34" fmla="*/ 558 w 852"/>
                  <a:gd name="T35" fmla="*/ 1021 h 1342"/>
                  <a:gd name="T36" fmla="*/ 561 w 852"/>
                  <a:gd name="T37" fmla="*/ 1000 h 1342"/>
                  <a:gd name="T38" fmla="*/ 707 w 852"/>
                  <a:gd name="T39" fmla="*/ 872 h 1342"/>
                  <a:gd name="T40" fmla="*/ 717 w 852"/>
                  <a:gd name="T41" fmla="*/ 854 h 1342"/>
                  <a:gd name="T42" fmla="*/ 839 w 852"/>
                  <a:gd name="T43" fmla="*/ 160 h 1342"/>
                  <a:gd name="T44" fmla="*/ 736 w 852"/>
                  <a:gd name="T45" fmla="*/ 12 h 1342"/>
                  <a:gd name="T46" fmla="*/ 513 w 852"/>
                  <a:gd name="T47" fmla="*/ 1273 h 1342"/>
                  <a:gd name="T48" fmla="*/ 72 w 852"/>
                  <a:gd name="T49" fmla="*/ 1195 h 1342"/>
                  <a:gd name="T50" fmla="*/ 105 w 852"/>
                  <a:gd name="T51" fmla="*/ 1006 h 1342"/>
                  <a:gd name="T52" fmla="*/ 547 w 852"/>
                  <a:gd name="T53" fmla="*/ 1084 h 1342"/>
                  <a:gd name="T54" fmla="*/ 513 w 852"/>
                  <a:gd name="T55" fmla="*/ 1273 h 1342"/>
                  <a:gd name="T56" fmla="*/ 776 w 852"/>
                  <a:gd name="T57" fmla="*/ 149 h 1342"/>
                  <a:gd name="T58" fmla="*/ 656 w 852"/>
                  <a:gd name="T59" fmla="*/ 832 h 1342"/>
                  <a:gd name="T60" fmla="*/ 511 w 852"/>
                  <a:gd name="T61" fmla="*/ 960 h 1342"/>
                  <a:gd name="T62" fmla="*/ 500 w 852"/>
                  <a:gd name="T63" fmla="*/ 978 h 1342"/>
                  <a:gd name="T64" fmla="*/ 495 w 852"/>
                  <a:gd name="T65" fmla="*/ 1010 h 1342"/>
                  <a:gd name="T66" fmla="*/ 180 w 852"/>
                  <a:gd name="T67" fmla="*/ 954 h 1342"/>
                  <a:gd name="T68" fmla="*/ 217 w 852"/>
                  <a:gd name="T69" fmla="*/ 744 h 1342"/>
                  <a:gd name="T70" fmla="*/ 495 w 852"/>
                  <a:gd name="T71" fmla="*/ 412 h 1342"/>
                  <a:gd name="T72" fmla="*/ 555 w 852"/>
                  <a:gd name="T73" fmla="*/ 390 h 1342"/>
                  <a:gd name="T74" fmla="*/ 566 w 852"/>
                  <a:gd name="T75" fmla="*/ 393 h 1342"/>
                  <a:gd name="T76" fmla="*/ 585 w 852"/>
                  <a:gd name="T77" fmla="*/ 404 h 1342"/>
                  <a:gd name="T78" fmla="*/ 593 w 852"/>
                  <a:gd name="T79" fmla="*/ 494 h 1342"/>
                  <a:gd name="T80" fmla="*/ 358 w 852"/>
                  <a:gd name="T81" fmla="*/ 774 h 1342"/>
                  <a:gd name="T82" fmla="*/ 407 w 852"/>
                  <a:gd name="T83" fmla="*/ 815 h 1342"/>
                  <a:gd name="T84" fmla="*/ 642 w 852"/>
                  <a:gd name="T85" fmla="*/ 535 h 1342"/>
                  <a:gd name="T86" fmla="*/ 626 w 852"/>
                  <a:gd name="T87" fmla="*/ 355 h 1342"/>
                  <a:gd name="T88" fmla="*/ 612 w 852"/>
                  <a:gd name="T89" fmla="*/ 344 h 1342"/>
                  <a:gd name="T90" fmla="*/ 651 w 852"/>
                  <a:gd name="T91" fmla="*/ 127 h 1342"/>
                  <a:gd name="T92" fmla="*/ 725 w 852"/>
                  <a:gd name="T93" fmla="*/ 75 h 1342"/>
                  <a:gd name="T94" fmla="*/ 777 w 852"/>
                  <a:gd name="T95" fmla="*/ 149 h 1342"/>
                  <a:gd name="T96" fmla="*/ 777 w 852"/>
                  <a:gd name="T97" fmla="*/ 149 h 1342"/>
                  <a:gd name="T98" fmla="*/ 776 w 852"/>
                  <a:gd name="T99" fmla="*/ 149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52" h="1342">
                    <a:moveTo>
                      <a:pt x="736" y="12"/>
                    </a:moveTo>
                    <a:cubicBezTo>
                      <a:pt x="666" y="0"/>
                      <a:pt x="600" y="46"/>
                      <a:pt x="587" y="116"/>
                    </a:cubicBezTo>
                    <a:cubicBezTo>
                      <a:pt x="550" y="325"/>
                      <a:pt x="550" y="325"/>
                      <a:pt x="550" y="325"/>
                    </a:cubicBezTo>
                    <a:cubicBezTo>
                      <a:pt x="510" y="323"/>
                      <a:pt x="472" y="340"/>
                      <a:pt x="446" y="371"/>
                    </a:cubicBezTo>
                    <a:cubicBezTo>
                      <a:pt x="162" y="709"/>
                      <a:pt x="162" y="709"/>
                      <a:pt x="162" y="709"/>
                    </a:cubicBezTo>
                    <a:cubicBezTo>
                      <a:pt x="159" y="713"/>
                      <a:pt x="156" y="718"/>
                      <a:pt x="155" y="724"/>
                    </a:cubicBezTo>
                    <a:cubicBezTo>
                      <a:pt x="117" y="943"/>
                      <a:pt x="117" y="943"/>
                      <a:pt x="117" y="943"/>
                    </a:cubicBezTo>
                    <a:cubicBezTo>
                      <a:pt x="85" y="937"/>
                      <a:pt x="85" y="937"/>
                      <a:pt x="85" y="937"/>
                    </a:cubicBezTo>
                    <a:cubicBezTo>
                      <a:pt x="68" y="934"/>
                      <a:pt x="51" y="946"/>
                      <a:pt x="48" y="963"/>
                    </a:cubicBezTo>
                    <a:cubicBezTo>
                      <a:pt x="4" y="1215"/>
                      <a:pt x="4" y="1215"/>
                      <a:pt x="4" y="1215"/>
                    </a:cubicBezTo>
                    <a:cubicBezTo>
                      <a:pt x="0" y="1233"/>
                      <a:pt x="12" y="1249"/>
                      <a:pt x="29" y="1253"/>
                    </a:cubicBezTo>
                    <a:cubicBezTo>
                      <a:pt x="534" y="1341"/>
                      <a:pt x="534" y="1341"/>
                      <a:pt x="534" y="1341"/>
                    </a:cubicBezTo>
                    <a:cubicBezTo>
                      <a:pt x="536" y="1342"/>
                      <a:pt x="537" y="1342"/>
                      <a:pt x="539" y="1342"/>
                    </a:cubicBezTo>
                    <a:cubicBezTo>
                      <a:pt x="555" y="1342"/>
                      <a:pt x="568" y="1331"/>
                      <a:pt x="571" y="1315"/>
                    </a:cubicBezTo>
                    <a:cubicBezTo>
                      <a:pt x="615" y="1063"/>
                      <a:pt x="615" y="1063"/>
                      <a:pt x="615" y="1063"/>
                    </a:cubicBezTo>
                    <a:cubicBezTo>
                      <a:pt x="618" y="1046"/>
                      <a:pt x="607" y="1029"/>
                      <a:pt x="589" y="1026"/>
                    </a:cubicBezTo>
                    <a:cubicBezTo>
                      <a:pt x="589" y="1026"/>
                      <a:pt x="589" y="1026"/>
                      <a:pt x="589" y="1026"/>
                    </a:cubicBezTo>
                    <a:cubicBezTo>
                      <a:pt x="558" y="1021"/>
                      <a:pt x="558" y="1021"/>
                      <a:pt x="558" y="1021"/>
                    </a:cubicBezTo>
                    <a:cubicBezTo>
                      <a:pt x="561" y="1000"/>
                      <a:pt x="561" y="1000"/>
                      <a:pt x="561" y="1000"/>
                    </a:cubicBezTo>
                    <a:cubicBezTo>
                      <a:pt x="707" y="872"/>
                      <a:pt x="707" y="872"/>
                      <a:pt x="707" y="872"/>
                    </a:cubicBezTo>
                    <a:cubicBezTo>
                      <a:pt x="712" y="867"/>
                      <a:pt x="716" y="861"/>
                      <a:pt x="717" y="854"/>
                    </a:cubicBezTo>
                    <a:cubicBezTo>
                      <a:pt x="839" y="160"/>
                      <a:pt x="839" y="160"/>
                      <a:pt x="839" y="160"/>
                    </a:cubicBezTo>
                    <a:cubicBezTo>
                      <a:pt x="852" y="91"/>
                      <a:pt x="805" y="25"/>
                      <a:pt x="736" y="12"/>
                    </a:cubicBezTo>
                    <a:close/>
                    <a:moveTo>
                      <a:pt x="513" y="1273"/>
                    </a:moveTo>
                    <a:cubicBezTo>
                      <a:pt x="72" y="1195"/>
                      <a:pt x="72" y="1195"/>
                      <a:pt x="72" y="1195"/>
                    </a:cubicBezTo>
                    <a:cubicBezTo>
                      <a:pt x="105" y="1006"/>
                      <a:pt x="105" y="1006"/>
                      <a:pt x="105" y="1006"/>
                    </a:cubicBezTo>
                    <a:cubicBezTo>
                      <a:pt x="547" y="1084"/>
                      <a:pt x="547" y="1084"/>
                      <a:pt x="547" y="1084"/>
                    </a:cubicBezTo>
                    <a:lnTo>
                      <a:pt x="513" y="1273"/>
                    </a:lnTo>
                    <a:close/>
                    <a:moveTo>
                      <a:pt x="776" y="149"/>
                    </a:moveTo>
                    <a:cubicBezTo>
                      <a:pt x="656" y="832"/>
                      <a:pt x="656" y="832"/>
                      <a:pt x="656" y="832"/>
                    </a:cubicBezTo>
                    <a:cubicBezTo>
                      <a:pt x="511" y="960"/>
                      <a:pt x="511" y="960"/>
                      <a:pt x="511" y="960"/>
                    </a:cubicBezTo>
                    <a:cubicBezTo>
                      <a:pt x="505" y="964"/>
                      <a:pt x="502" y="971"/>
                      <a:pt x="500" y="978"/>
                    </a:cubicBezTo>
                    <a:cubicBezTo>
                      <a:pt x="495" y="1010"/>
                      <a:pt x="495" y="1010"/>
                      <a:pt x="495" y="1010"/>
                    </a:cubicBezTo>
                    <a:cubicBezTo>
                      <a:pt x="180" y="954"/>
                      <a:pt x="180" y="954"/>
                      <a:pt x="180" y="954"/>
                    </a:cubicBezTo>
                    <a:cubicBezTo>
                      <a:pt x="217" y="744"/>
                      <a:pt x="217" y="744"/>
                      <a:pt x="217" y="744"/>
                    </a:cubicBezTo>
                    <a:cubicBezTo>
                      <a:pt x="495" y="412"/>
                      <a:pt x="495" y="412"/>
                      <a:pt x="495" y="412"/>
                    </a:cubicBezTo>
                    <a:cubicBezTo>
                      <a:pt x="510" y="394"/>
                      <a:pt x="533" y="386"/>
                      <a:pt x="555" y="390"/>
                    </a:cubicBezTo>
                    <a:cubicBezTo>
                      <a:pt x="557" y="390"/>
                      <a:pt x="565" y="393"/>
                      <a:pt x="566" y="393"/>
                    </a:cubicBezTo>
                    <a:cubicBezTo>
                      <a:pt x="573" y="395"/>
                      <a:pt x="580" y="399"/>
                      <a:pt x="585" y="404"/>
                    </a:cubicBezTo>
                    <a:cubicBezTo>
                      <a:pt x="612" y="427"/>
                      <a:pt x="616" y="467"/>
                      <a:pt x="593" y="494"/>
                    </a:cubicBezTo>
                    <a:cubicBezTo>
                      <a:pt x="358" y="774"/>
                      <a:pt x="358" y="774"/>
                      <a:pt x="358" y="774"/>
                    </a:cubicBezTo>
                    <a:cubicBezTo>
                      <a:pt x="407" y="815"/>
                      <a:pt x="407" y="815"/>
                      <a:pt x="407" y="815"/>
                    </a:cubicBezTo>
                    <a:cubicBezTo>
                      <a:pt x="642" y="535"/>
                      <a:pt x="642" y="535"/>
                      <a:pt x="642" y="535"/>
                    </a:cubicBezTo>
                    <a:cubicBezTo>
                      <a:pt x="688" y="481"/>
                      <a:pt x="681" y="400"/>
                      <a:pt x="626" y="355"/>
                    </a:cubicBezTo>
                    <a:cubicBezTo>
                      <a:pt x="622" y="351"/>
                      <a:pt x="617" y="348"/>
                      <a:pt x="612" y="344"/>
                    </a:cubicBezTo>
                    <a:cubicBezTo>
                      <a:pt x="651" y="127"/>
                      <a:pt x="651" y="127"/>
                      <a:pt x="651" y="127"/>
                    </a:cubicBezTo>
                    <a:cubicBezTo>
                      <a:pt x="657" y="92"/>
                      <a:pt x="690" y="69"/>
                      <a:pt x="725" y="75"/>
                    </a:cubicBezTo>
                    <a:cubicBezTo>
                      <a:pt x="760" y="81"/>
                      <a:pt x="783" y="115"/>
                      <a:pt x="777" y="149"/>
                    </a:cubicBezTo>
                    <a:cubicBezTo>
                      <a:pt x="777" y="149"/>
                      <a:pt x="777" y="149"/>
                      <a:pt x="777" y="149"/>
                    </a:cubicBezTo>
                    <a:lnTo>
                      <a:pt x="776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460E08B-7FFF-4CA9-802F-6E0AD5993C5D}"/>
                </a:ext>
              </a:extLst>
            </p:cNvPr>
            <p:cNvGrpSpPr/>
            <p:nvPr/>
          </p:nvGrpSpPr>
          <p:grpSpPr>
            <a:xfrm>
              <a:off x="10614133" y="1645482"/>
              <a:ext cx="303402" cy="303429"/>
              <a:chOff x="233607" y="2022875"/>
              <a:chExt cx="228174" cy="228194"/>
            </a:xfrm>
            <a:grpFill/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5BFC597-298A-4DA5-9076-379BAFCD1873}"/>
                  </a:ext>
                </a:extLst>
              </p:cNvPr>
              <p:cNvSpPr/>
              <p:nvPr/>
            </p:nvSpPr>
            <p:spPr>
              <a:xfrm>
                <a:off x="287643" y="2076980"/>
                <a:ext cx="120009" cy="120025"/>
              </a:xfrm>
              <a:custGeom>
                <a:avLst/>
                <a:gdLst>
                  <a:gd name="connsiteX0" fmla="*/ 737697 w 1059314"/>
                  <a:gd name="connsiteY0" fmla="*/ 42681 h 1059453"/>
                  <a:gd name="connsiteX1" fmla="*/ 42681 w 1059314"/>
                  <a:gd name="connsiteY1" fmla="*/ 321752 h 1059453"/>
                  <a:gd name="connsiteX2" fmla="*/ 321752 w 1059314"/>
                  <a:gd name="connsiteY2" fmla="*/ 1016772 h 1059453"/>
                  <a:gd name="connsiteX3" fmla="*/ 1016768 w 1059314"/>
                  <a:gd name="connsiteY3" fmla="*/ 737698 h 1059453"/>
                  <a:gd name="connsiteX4" fmla="*/ 1021085 w 1059314"/>
                  <a:gd name="connsiteY4" fmla="*/ 332165 h 1059453"/>
                  <a:gd name="connsiteX5" fmla="*/ 737697 w 1059314"/>
                  <a:gd name="connsiteY5" fmla="*/ 42681 h 1059453"/>
                  <a:gd name="connsiteX6" fmla="*/ 894365 w 1059314"/>
                  <a:gd name="connsiteY6" fmla="*/ 684857 h 1059453"/>
                  <a:gd name="connsiteX7" fmla="*/ 374742 w 1059314"/>
                  <a:gd name="connsiteY7" fmla="*/ 893759 h 1059453"/>
                  <a:gd name="connsiteX8" fmla="*/ 165835 w 1059314"/>
                  <a:gd name="connsiteY8" fmla="*/ 374136 h 1059453"/>
                  <a:gd name="connsiteX9" fmla="*/ 685458 w 1059314"/>
                  <a:gd name="connsiteY9" fmla="*/ 165233 h 1059453"/>
                  <a:gd name="connsiteX10" fmla="*/ 897527 w 1059314"/>
                  <a:gd name="connsiteY10" fmla="*/ 381771 h 1059453"/>
                  <a:gd name="connsiteX11" fmla="*/ 894365 w 1059314"/>
                  <a:gd name="connsiteY11" fmla="*/ 684857 h 1059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59314" h="1059453">
                    <a:moveTo>
                      <a:pt x="737697" y="42681"/>
                    </a:moveTo>
                    <a:cubicBezTo>
                      <a:pt x="468711" y="-72179"/>
                      <a:pt x="157541" y="52766"/>
                      <a:pt x="42681" y="321752"/>
                    </a:cubicBezTo>
                    <a:cubicBezTo>
                      <a:pt x="-72179" y="590742"/>
                      <a:pt x="52766" y="901912"/>
                      <a:pt x="321752" y="1016772"/>
                    </a:cubicBezTo>
                    <a:cubicBezTo>
                      <a:pt x="590738" y="1131633"/>
                      <a:pt x="901908" y="1006687"/>
                      <a:pt x="1016768" y="737698"/>
                    </a:cubicBezTo>
                    <a:cubicBezTo>
                      <a:pt x="1071960" y="608447"/>
                      <a:pt x="1073515" y="462562"/>
                      <a:pt x="1021085" y="332165"/>
                    </a:cubicBezTo>
                    <a:cubicBezTo>
                      <a:pt x="969060" y="201707"/>
                      <a:pt x="867020" y="97473"/>
                      <a:pt x="737697" y="42681"/>
                    </a:cubicBezTo>
                    <a:close/>
                    <a:moveTo>
                      <a:pt x="894365" y="684857"/>
                    </a:moveTo>
                    <a:cubicBezTo>
                      <a:pt x="808563" y="886036"/>
                      <a:pt x="575917" y="979564"/>
                      <a:pt x="374742" y="893759"/>
                    </a:cubicBezTo>
                    <a:cubicBezTo>
                      <a:pt x="173562" y="807958"/>
                      <a:pt x="80034" y="575315"/>
                      <a:pt x="165835" y="374136"/>
                    </a:cubicBezTo>
                    <a:cubicBezTo>
                      <a:pt x="251640" y="172960"/>
                      <a:pt x="484283" y="79428"/>
                      <a:pt x="685458" y="165233"/>
                    </a:cubicBezTo>
                    <a:cubicBezTo>
                      <a:pt x="782065" y="206435"/>
                      <a:pt x="858349" y="284326"/>
                      <a:pt x="897527" y="381771"/>
                    </a:cubicBezTo>
                    <a:cubicBezTo>
                      <a:pt x="936998" y="479166"/>
                      <a:pt x="935859" y="588307"/>
                      <a:pt x="894365" y="6848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88590015-F38E-4A7C-8705-9AEE3CFFD29B}"/>
                  </a:ext>
                </a:extLst>
              </p:cNvPr>
              <p:cNvSpPr/>
              <p:nvPr/>
            </p:nvSpPr>
            <p:spPr>
              <a:xfrm>
                <a:off x="233607" y="2022875"/>
                <a:ext cx="228174" cy="228194"/>
              </a:xfrm>
              <a:custGeom>
                <a:avLst/>
                <a:gdLst>
                  <a:gd name="connsiteX0" fmla="*/ 2009203 w 2014078"/>
                  <a:gd name="connsiteY0" fmla="*/ 745890 h 2014260"/>
                  <a:gd name="connsiteX1" fmla="*/ 1911210 w 2014078"/>
                  <a:gd name="connsiteY1" fmla="*/ 502050 h 2014260"/>
                  <a:gd name="connsiteX2" fmla="*/ 1824418 w 2014078"/>
                  <a:gd name="connsiteY2" fmla="*/ 465055 h 2014260"/>
                  <a:gd name="connsiteX3" fmla="*/ 1681162 w 2014078"/>
                  <a:gd name="connsiteY3" fmla="*/ 522662 h 2014260"/>
                  <a:gd name="connsiteX4" fmla="*/ 1505406 w 2014078"/>
                  <a:gd name="connsiteY4" fmla="*/ 343287 h 2014260"/>
                  <a:gd name="connsiteX5" fmla="*/ 1566023 w 2014078"/>
                  <a:gd name="connsiteY5" fmla="*/ 201212 h 2014260"/>
                  <a:gd name="connsiteX6" fmla="*/ 1531025 w 2014078"/>
                  <a:gd name="connsiteY6" fmla="*/ 113655 h 2014260"/>
                  <a:gd name="connsiteX7" fmla="*/ 1530857 w 2014078"/>
                  <a:gd name="connsiteY7" fmla="*/ 113582 h 2014260"/>
                  <a:gd name="connsiteX8" fmla="*/ 1289151 w 2014078"/>
                  <a:gd name="connsiteY8" fmla="*/ 10484 h 2014260"/>
                  <a:gd name="connsiteX9" fmla="*/ 1201654 w 2014078"/>
                  <a:gd name="connsiteY9" fmla="*/ 45341 h 2014260"/>
                  <a:gd name="connsiteX10" fmla="*/ 1201521 w 2014078"/>
                  <a:gd name="connsiteY10" fmla="*/ 45650 h 2014260"/>
                  <a:gd name="connsiteX11" fmla="*/ 1140904 w 2014078"/>
                  <a:gd name="connsiteY11" fmla="*/ 187763 h 2014260"/>
                  <a:gd name="connsiteX12" fmla="*/ 889863 w 2014078"/>
                  <a:gd name="connsiteY12" fmla="*/ 185096 h 2014260"/>
                  <a:gd name="connsiteX13" fmla="*/ 832217 w 2014078"/>
                  <a:gd name="connsiteY13" fmla="*/ 41840 h 2014260"/>
                  <a:gd name="connsiteX14" fmla="*/ 745502 w 2014078"/>
                  <a:gd name="connsiteY14" fmla="*/ 4807 h 2014260"/>
                  <a:gd name="connsiteX15" fmla="*/ 501662 w 2014078"/>
                  <a:gd name="connsiteY15" fmla="*/ 102876 h 2014260"/>
                  <a:gd name="connsiteX16" fmla="*/ 464655 w 2014078"/>
                  <a:gd name="connsiteY16" fmla="*/ 189603 h 2014260"/>
                  <a:gd name="connsiteX17" fmla="*/ 464667 w 2014078"/>
                  <a:gd name="connsiteY17" fmla="*/ 189630 h 2014260"/>
                  <a:gd name="connsiteX18" fmla="*/ 522312 w 2014078"/>
                  <a:gd name="connsiteY18" fmla="*/ 332886 h 2014260"/>
                  <a:gd name="connsiteX19" fmla="*/ 342937 w 2014078"/>
                  <a:gd name="connsiteY19" fmla="*/ 508603 h 2014260"/>
                  <a:gd name="connsiteX20" fmla="*/ 200824 w 2014078"/>
                  <a:gd name="connsiteY20" fmla="*/ 448024 h 2014260"/>
                  <a:gd name="connsiteX21" fmla="*/ 113328 w 2014078"/>
                  <a:gd name="connsiteY21" fmla="*/ 482882 h 2014260"/>
                  <a:gd name="connsiteX22" fmla="*/ 113194 w 2014078"/>
                  <a:gd name="connsiteY22" fmla="*/ 483190 h 2014260"/>
                  <a:gd name="connsiteX23" fmla="*/ 10134 w 2014078"/>
                  <a:gd name="connsiteY23" fmla="*/ 724897 h 2014260"/>
                  <a:gd name="connsiteX24" fmla="*/ 45132 w 2014078"/>
                  <a:gd name="connsiteY24" fmla="*/ 812455 h 2014260"/>
                  <a:gd name="connsiteX25" fmla="*/ 45300 w 2014078"/>
                  <a:gd name="connsiteY25" fmla="*/ 812527 h 2014260"/>
                  <a:gd name="connsiteX26" fmla="*/ 187413 w 2014078"/>
                  <a:gd name="connsiteY26" fmla="*/ 873144 h 2014260"/>
                  <a:gd name="connsiteX27" fmla="*/ 185127 w 2014078"/>
                  <a:gd name="connsiteY27" fmla="*/ 1124337 h 2014260"/>
                  <a:gd name="connsiteX28" fmla="*/ 41833 w 2014078"/>
                  <a:gd name="connsiteY28" fmla="*/ 1181868 h 2014260"/>
                  <a:gd name="connsiteX29" fmla="*/ 4838 w 2014078"/>
                  <a:gd name="connsiteY29" fmla="*/ 1268660 h 2014260"/>
                  <a:gd name="connsiteX30" fmla="*/ 4838 w 2014078"/>
                  <a:gd name="connsiteY30" fmla="*/ 1268660 h 2014260"/>
                  <a:gd name="connsiteX31" fmla="*/ 102869 w 2014078"/>
                  <a:gd name="connsiteY31" fmla="*/ 1512500 h 2014260"/>
                  <a:gd name="connsiteX32" fmla="*/ 189585 w 2014078"/>
                  <a:gd name="connsiteY32" fmla="*/ 1549495 h 2014260"/>
                  <a:gd name="connsiteX33" fmla="*/ 332879 w 2014078"/>
                  <a:gd name="connsiteY33" fmla="*/ 1491850 h 2014260"/>
                  <a:gd name="connsiteX34" fmla="*/ 508596 w 2014078"/>
                  <a:gd name="connsiteY34" fmla="*/ 1671225 h 2014260"/>
                  <a:gd name="connsiteX35" fmla="*/ 447979 w 2014078"/>
                  <a:gd name="connsiteY35" fmla="*/ 1813300 h 2014260"/>
                  <a:gd name="connsiteX36" fmla="*/ 483065 w 2014078"/>
                  <a:gd name="connsiteY36" fmla="*/ 1900891 h 2014260"/>
                  <a:gd name="connsiteX37" fmla="*/ 483183 w 2014078"/>
                  <a:gd name="connsiteY37" fmla="*/ 1900929 h 2014260"/>
                  <a:gd name="connsiteX38" fmla="*/ 724890 w 2014078"/>
                  <a:gd name="connsiteY38" fmla="*/ 2003800 h 2014260"/>
                  <a:gd name="connsiteX39" fmla="*/ 812394 w 2014078"/>
                  <a:gd name="connsiteY39" fmla="*/ 1968976 h 2014260"/>
                  <a:gd name="connsiteX40" fmla="*/ 812520 w 2014078"/>
                  <a:gd name="connsiteY40" fmla="*/ 1968671 h 2014260"/>
                  <a:gd name="connsiteX41" fmla="*/ 873137 w 2014078"/>
                  <a:gd name="connsiteY41" fmla="*/ 1826520 h 2014260"/>
                  <a:gd name="connsiteX42" fmla="*/ 1124178 w 2014078"/>
                  <a:gd name="connsiteY42" fmla="*/ 1829187 h 2014260"/>
                  <a:gd name="connsiteX43" fmla="*/ 1181823 w 2014078"/>
                  <a:gd name="connsiteY43" fmla="*/ 1972443 h 2014260"/>
                  <a:gd name="connsiteX44" fmla="*/ 1268539 w 2014078"/>
                  <a:gd name="connsiteY44" fmla="*/ 2009438 h 2014260"/>
                  <a:gd name="connsiteX45" fmla="*/ 1512379 w 2014078"/>
                  <a:gd name="connsiteY45" fmla="*/ 1911445 h 2014260"/>
                  <a:gd name="connsiteX46" fmla="*/ 1549339 w 2014078"/>
                  <a:gd name="connsiteY46" fmla="*/ 1824699 h 2014260"/>
                  <a:gd name="connsiteX47" fmla="*/ 1549336 w 2014078"/>
                  <a:gd name="connsiteY47" fmla="*/ 1824691 h 2014260"/>
                  <a:gd name="connsiteX48" fmla="*/ 1491576 w 2014078"/>
                  <a:gd name="connsiteY48" fmla="*/ 1681397 h 2014260"/>
                  <a:gd name="connsiteX49" fmla="*/ 1670913 w 2014078"/>
                  <a:gd name="connsiteY49" fmla="*/ 1505642 h 2014260"/>
                  <a:gd name="connsiteX50" fmla="*/ 1813026 w 2014078"/>
                  <a:gd name="connsiteY50" fmla="*/ 1566297 h 2014260"/>
                  <a:gd name="connsiteX51" fmla="*/ 1900465 w 2014078"/>
                  <a:gd name="connsiteY51" fmla="*/ 1531580 h 2014260"/>
                  <a:gd name="connsiteX52" fmla="*/ 1900656 w 2014078"/>
                  <a:gd name="connsiteY52" fmla="*/ 1531131 h 2014260"/>
                  <a:gd name="connsiteX53" fmla="*/ 2003754 w 2014078"/>
                  <a:gd name="connsiteY53" fmla="*/ 1289425 h 2014260"/>
                  <a:gd name="connsiteX54" fmla="*/ 1968668 w 2014078"/>
                  <a:gd name="connsiteY54" fmla="*/ 1202019 h 2014260"/>
                  <a:gd name="connsiteX55" fmla="*/ 1968588 w 2014078"/>
                  <a:gd name="connsiteY55" fmla="*/ 1201985 h 2014260"/>
                  <a:gd name="connsiteX56" fmla="*/ 1826437 w 2014078"/>
                  <a:gd name="connsiteY56" fmla="*/ 1141406 h 2014260"/>
                  <a:gd name="connsiteX57" fmla="*/ 1829142 w 2014078"/>
                  <a:gd name="connsiteY57" fmla="*/ 890289 h 2014260"/>
                  <a:gd name="connsiteX58" fmla="*/ 1972398 w 2014078"/>
                  <a:gd name="connsiteY58" fmla="*/ 832682 h 2014260"/>
                  <a:gd name="connsiteX59" fmla="*/ 2009203 w 2014078"/>
                  <a:gd name="connsiteY59" fmla="*/ 745890 h 2014260"/>
                  <a:gd name="connsiteX60" fmla="*/ 1728901 w 2014078"/>
                  <a:gd name="connsiteY60" fmla="*/ 786695 h 2014260"/>
                  <a:gd name="connsiteX61" fmla="*/ 1688553 w 2014078"/>
                  <a:gd name="connsiteY61" fmla="*/ 862514 h 2014260"/>
                  <a:gd name="connsiteX62" fmla="*/ 1685353 w 2014078"/>
                  <a:gd name="connsiteY62" fmla="*/ 1166133 h 2014260"/>
                  <a:gd name="connsiteX63" fmla="*/ 1724100 w 2014078"/>
                  <a:gd name="connsiteY63" fmla="*/ 1242714 h 2014260"/>
                  <a:gd name="connsiteX64" fmla="*/ 1854707 w 2014078"/>
                  <a:gd name="connsiteY64" fmla="*/ 1298416 h 2014260"/>
                  <a:gd name="connsiteX65" fmla="*/ 1803920 w 2014078"/>
                  <a:gd name="connsiteY65" fmla="*/ 1417441 h 2014260"/>
                  <a:gd name="connsiteX66" fmla="*/ 1673313 w 2014078"/>
                  <a:gd name="connsiteY66" fmla="*/ 1361777 h 2014260"/>
                  <a:gd name="connsiteX67" fmla="*/ 1591169 w 2014078"/>
                  <a:gd name="connsiteY67" fmla="*/ 1386808 h 2014260"/>
                  <a:gd name="connsiteX68" fmla="*/ 1374304 w 2014078"/>
                  <a:gd name="connsiteY68" fmla="*/ 1599254 h 2014260"/>
                  <a:gd name="connsiteX69" fmla="*/ 1347634 w 2014078"/>
                  <a:gd name="connsiteY69" fmla="*/ 1680826 h 2014260"/>
                  <a:gd name="connsiteX70" fmla="*/ 1400555 w 2014078"/>
                  <a:gd name="connsiteY70" fmla="*/ 1812575 h 2014260"/>
                  <a:gd name="connsiteX71" fmla="*/ 1280502 w 2014078"/>
                  <a:gd name="connsiteY71" fmla="*/ 1860810 h 2014260"/>
                  <a:gd name="connsiteX72" fmla="*/ 1227543 w 2014078"/>
                  <a:gd name="connsiteY72" fmla="*/ 1729099 h 2014260"/>
                  <a:gd name="connsiteX73" fmla="*/ 1165707 w 2014078"/>
                  <a:gd name="connsiteY73" fmla="*/ 1687188 h 2014260"/>
                  <a:gd name="connsiteX74" fmla="*/ 1151762 w 2014078"/>
                  <a:gd name="connsiteY74" fmla="*/ 1688674 h 2014260"/>
                  <a:gd name="connsiteX75" fmla="*/ 848143 w 2014078"/>
                  <a:gd name="connsiteY75" fmla="*/ 1685474 h 2014260"/>
                  <a:gd name="connsiteX76" fmla="*/ 771562 w 2014078"/>
                  <a:gd name="connsiteY76" fmla="*/ 1724183 h 2014260"/>
                  <a:gd name="connsiteX77" fmla="*/ 715860 w 2014078"/>
                  <a:gd name="connsiteY77" fmla="*/ 1854981 h 2014260"/>
                  <a:gd name="connsiteX78" fmla="*/ 596836 w 2014078"/>
                  <a:gd name="connsiteY78" fmla="*/ 1804194 h 2014260"/>
                  <a:gd name="connsiteX79" fmla="*/ 652538 w 2014078"/>
                  <a:gd name="connsiteY79" fmla="*/ 1673587 h 2014260"/>
                  <a:gd name="connsiteX80" fmla="*/ 627468 w 2014078"/>
                  <a:gd name="connsiteY80" fmla="*/ 1591481 h 2014260"/>
                  <a:gd name="connsiteX81" fmla="*/ 414984 w 2014078"/>
                  <a:gd name="connsiteY81" fmla="*/ 1374616 h 2014260"/>
                  <a:gd name="connsiteX82" fmla="*/ 333412 w 2014078"/>
                  <a:gd name="connsiteY82" fmla="*/ 1347946 h 2014260"/>
                  <a:gd name="connsiteX83" fmla="*/ 201701 w 2014078"/>
                  <a:gd name="connsiteY83" fmla="*/ 1400905 h 2014260"/>
                  <a:gd name="connsiteX84" fmla="*/ 153428 w 2014078"/>
                  <a:gd name="connsiteY84" fmla="*/ 1280852 h 2014260"/>
                  <a:gd name="connsiteX85" fmla="*/ 285140 w 2014078"/>
                  <a:gd name="connsiteY85" fmla="*/ 1227893 h 2014260"/>
                  <a:gd name="connsiteX86" fmla="*/ 325449 w 2014078"/>
                  <a:gd name="connsiteY86" fmla="*/ 1152112 h 2014260"/>
                  <a:gd name="connsiteX87" fmla="*/ 328650 w 2014078"/>
                  <a:gd name="connsiteY87" fmla="*/ 848493 h 2014260"/>
                  <a:gd name="connsiteX88" fmla="*/ 289902 w 2014078"/>
                  <a:gd name="connsiteY88" fmla="*/ 771912 h 2014260"/>
                  <a:gd name="connsiteX89" fmla="*/ 159295 w 2014078"/>
                  <a:gd name="connsiteY89" fmla="*/ 716248 h 2014260"/>
                  <a:gd name="connsiteX90" fmla="*/ 210044 w 2014078"/>
                  <a:gd name="connsiteY90" fmla="*/ 597186 h 2014260"/>
                  <a:gd name="connsiteX91" fmla="*/ 340689 w 2014078"/>
                  <a:gd name="connsiteY91" fmla="*/ 652812 h 2014260"/>
                  <a:gd name="connsiteX92" fmla="*/ 422757 w 2014078"/>
                  <a:gd name="connsiteY92" fmla="*/ 627780 h 2014260"/>
                  <a:gd name="connsiteX93" fmla="*/ 639622 w 2014078"/>
                  <a:gd name="connsiteY93" fmla="*/ 415334 h 2014260"/>
                  <a:gd name="connsiteX94" fmla="*/ 666292 w 2014078"/>
                  <a:gd name="connsiteY94" fmla="*/ 333724 h 2014260"/>
                  <a:gd name="connsiteX95" fmla="*/ 613333 w 2014078"/>
                  <a:gd name="connsiteY95" fmla="*/ 202050 h 2014260"/>
                  <a:gd name="connsiteX96" fmla="*/ 733424 w 2014078"/>
                  <a:gd name="connsiteY96" fmla="*/ 153778 h 2014260"/>
                  <a:gd name="connsiteX97" fmla="*/ 786383 w 2014078"/>
                  <a:gd name="connsiteY97" fmla="*/ 285451 h 2014260"/>
                  <a:gd name="connsiteX98" fmla="*/ 862164 w 2014078"/>
                  <a:gd name="connsiteY98" fmla="*/ 325799 h 2014260"/>
                  <a:gd name="connsiteX99" fmla="*/ 1165783 w 2014078"/>
                  <a:gd name="connsiteY99" fmla="*/ 328961 h 2014260"/>
                  <a:gd name="connsiteX100" fmla="*/ 1242364 w 2014078"/>
                  <a:gd name="connsiteY100" fmla="*/ 290252 h 2014260"/>
                  <a:gd name="connsiteX101" fmla="*/ 1298066 w 2014078"/>
                  <a:gd name="connsiteY101" fmla="*/ 159607 h 2014260"/>
                  <a:gd name="connsiteX102" fmla="*/ 1417091 w 2014078"/>
                  <a:gd name="connsiteY102" fmla="*/ 210394 h 2014260"/>
                  <a:gd name="connsiteX103" fmla="*/ 1361388 w 2014078"/>
                  <a:gd name="connsiteY103" fmla="*/ 341001 h 2014260"/>
                  <a:gd name="connsiteX104" fmla="*/ 1386458 w 2014078"/>
                  <a:gd name="connsiteY104" fmla="*/ 423107 h 2014260"/>
                  <a:gd name="connsiteX105" fmla="*/ 1598904 w 2014078"/>
                  <a:gd name="connsiteY105" fmla="*/ 640010 h 2014260"/>
                  <a:gd name="connsiteX106" fmla="*/ 1680514 w 2014078"/>
                  <a:gd name="connsiteY106" fmla="*/ 666680 h 2014260"/>
                  <a:gd name="connsiteX107" fmla="*/ 1812340 w 2014078"/>
                  <a:gd name="connsiteY107" fmla="*/ 613797 h 2014260"/>
                  <a:gd name="connsiteX108" fmla="*/ 1860613 w 2014078"/>
                  <a:gd name="connsiteY108" fmla="*/ 733850 h 2014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2014078" h="2014260">
                    <a:moveTo>
                      <a:pt x="2009203" y="745890"/>
                    </a:moveTo>
                    <a:lnTo>
                      <a:pt x="1911210" y="502050"/>
                    </a:lnTo>
                    <a:cubicBezTo>
                      <a:pt x="1897444" y="467882"/>
                      <a:pt x="1858601" y="451327"/>
                      <a:pt x="1824418" y="465055"/>
                    </a:cubicBezTo>
                    <a:lnTo>
                      <a:pt x="1681162" y="522662"/>
                    </a:lnTo>
                    <a:cubicBezTo>
                      <a:pt x="1632165" y="454173"/>
                      <a:pt x="1572881" y="393667"/>
                      <a:pt x="1505406" y="343287"/>
                    </a:cubicBezTo>
                    <a:lnTo>
                      <a:pt x="1566023" y="201212"/>
                    </a:lnTo>
                    <a:cubicBezTo>
                      <a:pt x="1580536" y="167368"/>
                      <a:pt x="1564869" y="128171"/>
                      <a:pt x="1531025" y="113655"/>
                    </a:cubicBezTo>
                    <a:cubicBezTo>
                      <a:pt x="1530971" y="113632"/>
                      <a:pt x="1530914" y="113605"/>
                      <a:pt x="1530857" y="113582"/>
                    </a:cubicBezTo>
                    <a:lnTo>
                      <a:pt x="1289151" y="10484"/>
                    </a:lnTo>
                    <a:cubicBezTo>
                      <a:pt x="1255364" y="-4051"/>
                      <a:pt x="1216189" y="11554"/>
                      <a:pt x="1201654" y="45341"/>
                    </a:cubicBezTo>
                    <a:cubicBezTo>
                      <a:pt x="1201608" y="45444"/>
                      <a:pt x="1201567" y="45547"/>
                      <a:pt x="1201521" y="45650"/>
                    </a:cubicBezTo>
                    <a:lnTo>
                      <a:pt x="1140904" y="187763"/>
                    </a:lnTo>
                    <a:cubicBezTo>
                      <a:pt x="1057865" y="173906"/>
                      <a:pt x="973180" y="173007"/>
                      <a:pt x="889863" y="185096"/>
                    </a:cubicBezTo>
                    <a:lnTo>
                      <a:pt x="832217" y="41840"/>
                    </a:lnTo>
                    <a:cubicBezTo>
                      <a:pt x="818482" y="7683"/>
                      <a:pt x="779674" y="-8890"/>
                      <a:pt x="745502" y="4807"/>
                    </a:cubicBezTo>
                    <a:lnTo>
                      <a:pt x="501662" y="102876"/>
                    </a:lnTo>
                    <a:cubicBezTo>
                      <a:pt x="467494" y="116607"/>
                      <a:pt x="450924" y="155435"/>
                      <a:pt x="464655" y="189603"/>
                    </a:cubicBezTo>
                    <a:cubicBezTo>
                      <a:pt x="464659" y="189611"/>
                      <a:pt x="464663" y="189622"/>
                      <a:pt x="464667" y="189630"/>
                    </a:cubicBezTo>
                    <a:lnTo>
                      <a:pt x="522312" y="332886"/>
                    </a:lnTo>
                    <a:cubicBezTo>
                      <a:pt x="453827" y="381871"/>
                      <a:pt x="393321" y="441143"/>
                      <a:pt x="342937" y="508603"/>
                    </a:cubicBezTo>
                    <a:lnTo>
                      <a:pt x="200824" y="448024"/>
                    </a:lnTo>
                    <a:cubicBezTo>
                      <a:pt x="167037" y="433489"/>
                      <a:pt x="127863" y="449095"/>
                      <a:pt x="113328" y="482882"/>
                    </a:cubicBezTo>
                    <a:cubicBezTo>
                      <a:pt x="113282" y="482985"/>
                      <a:pt x="113240" y="483088"/>
                      <a:pt x="113194" y="483190"/>
                    </a:cubicBezTo>
                    <a:lnTo>
                      <a:pt x="10134" y="724897"/>
                    </a:lnTo>
                    <a:cubicBezTo>
                      <a:pt x="-4382" y="758741"/>
                      <a:pt x="11288" y="797938"/>
                      <a:pt x="45132" y="812455"/>
                    </a:cubicBezTo>
                    <a:cubicBezTo>
                      <a:pt x="45186" y="812477"/>
                      <a:pt x="45243" y="812504"/>
                      <a:pt x="45300" y="812527"/>
                    </a:cubicBezTo>
                    <a:lnTo>
                      <a:pt x="187413" y="873144"/>
                    </a:lnTo>
                    <a:cubicBezTo>
                      <a:pt x="173705" y="956255"/>
                      <a:pt x="172935" y="1040990"/>
                      <a:pt x="185127" y="1124337"/>
                    </a:cubicBezTo>
                    <a:lnTo>
                      <a:pt x="41833" y="1181868"/>
                    </a:lnTo>
                    <a:cubicBezTo>
                      <a:pt x="7650" y="1195618"/>
                      <a:pt x="-8913" y="1234477"/>
                      <a:pt x="4838" y="1268660"/>
                    </a:cubicBezTo>
                    <a:cubicBezTo>
                      <a:pt x="4838" y="1268660"/>
                      <a:pt x="4838" y="1268660"/>
                      <a:pt x="4838" y="1268660"/>
                    </a:cubicBezTo>
                    <a:lnTo>
                      <a:pt x="102869" y="1512500"/>
                    </a:lnTo>
                    <a:cubicBezTo>
                      <a:pt x="116635" y="1546626"/>
                      <a:pt x="155424" y="1563173"/>
                      <a:pt x="189585" y="1549495"/>
                    </a:cubicBezTo>
                    <a:lnTo>
                      <a:pt x="332879" y="1491850"/>
                    </a:lnTo>
                    <a:cubicBezTo>
                      <a:pt x="381864" y="1560334"/>
                      <a:pt x="441136" y="1620841"/>
                      <a:pt x="508596" y="1671225"/>
                    </a:cubicBezTo>
                    <a:lnTo>
                      <a:pt x="447979" y="1813300"/>
                    </a:lnTo>
                    <a:cubicBezTo>
                      <a:pt x="433482" y="1847174"/>
                      <a:pt x="449190" y="1886375"/>
                      <a:pt x="483065" y="1900891"/>
                    </a:cubicBezTo>
                    <a:cubicBezTo>
                      <a:pt x="483103" y="1900891"/>
                      <a:pt x="483145" y="1900929"/>
                      <a:pt x="483183" y="1900929"/>
                    </a:cubicBezTo>
                    <a:lnTo>
                      <a:pt x="724890" y="2003800"/>
                    </a:lnTo>
                    <a:cubicBezTo>
                      <a:pt x="758673" y="2018354"/>
                      <a:pt x="797851" y="2002733"/>
                      <a:pt x="812394" y="1968976"/>
                    </a:cubicBezTo>
                    <a:cubicBezTo>
                      <a:pt x="812436" y="1968862"/>
                      <a:pt x="812478" y="1968786"/>
                      <a:pt x="812520" y="1968671"/>
                    </a:cubicBezTo>
                    <a:lnTo>
                      <a:pt x="873137" y="1826520"/>
                    </a:lnTo>
                    <a:cubicBezTo>
                      <a:pt x="956180" y="1840358"/>
                      <a:pt x="1040861" y="1841257"/>
                      <a:pt x="1124178" y="1829187"/>
                    </a:cubicBezTo>
                    <a:lnTo>
                      <a:pt x="1181823" y="1972443"/>
                    </a:lnTo>
                    <a:cubicBezTo>
                      <a:pt x="1195558" y="2006619"/>
                      <a:pt x="1234378" y="2023154"/>
                      <a:pt x="1268539" y="2009438"/>
                    </a:cubicBezTo>
                    <a:lnTo>
                      <a:pt x="1512379" y="1911445"/>
                    </a:lnTo>
                    <a:cubicBezTo>
                      <a:pt x="1546539" y="1897691"/>
                      <a:pt x="1563086" y="1858860"/>
                      <a:pt x="1549339" y="1824699"/>
                    </a:cubicBezTo>
                    <a:cubicBezTo>
                      <a:pt x="1549336" y="1824695"/>
                      <a:pt x="1549336" y="1824695"/>
                      <a:pt x="1549336" y="1824691"/>
                    </a:cubicBezTo>
                    <a:lnTo>
                      <a:pt x="1491576" y="1681397"/>
                    </a:lnTo>
                    <a:cubicBezTo>
                      <a:pt x="1560042" y="1632389"/>
                      <a:pt x="1620533" y="1573106"/>
                      <a:pt x="1670913" y="1505642"/>
                    </a:cubicBezTo>
                    <a:lnTo>
                      <a:pt x="1813026" y="1566297"/>
                    </a:lnTo>
                    <a:cubicBezTo>
                      <a:pt x="1846756" y="1580855"/>
                      <a:pt x="1885904" y="1565314"/>
                      <a:pt x="1900465" y="1531580"/>
                    </a:cubicBezTo>
                    <a:cubicBezTo>
                      <a:pt x="1900530" y="1531432"/>
                      <a:pt x="1900591" y="1531280"/>
                      <a:pt x="1900656" y="1531131"/>
                    </a:cubicBezTo>
                    <a:lnTo>
                      <a:pt x="2003754" y="1289425"/>
                    </a:lnTo>
                    <a:cubicBezTo>
                      <a:pt x="2018202" y="1255599"/>
                      <a:pt x="2002493" y="1216467"/>
                      <a:pt x="1968668" y="1202019"/>
                    </a:cubicBezTo>
                    <a:cubicBezTo>
                      <a:pt x="1968641" y="1202008"/>
                      <a:pt x="1968615" y="1201996"/>
                      <a:pt x="1968588" y="1201985"/>
                    </a:cubicBezTo>
                    <a:lnTo>
                      <a:pt x="1826437" y="1141406"/>
                    </a:lnTo>
                    <a:cubicBezTo>
                      <a:pt x="1840286" y="1058340"/>
                      <a:pt x="1841201" y="973633"/>
                      <a:pt x="1829142" y="890289"/>
                    </a:cubicBezTo>
                    <a:lnTo>
                      <a:pt x="1972398" y="832682"/>
                    </a:lnTo>
                    <a:cubicBezTo>
                      <a:pt x="2006520" y="818870"/>
                      <a:pt x="2022999" y="780020"/>
                      <a:pt x="2009203" y="745890"/>
                    </a:cubicBezTo>
                    <a:close/>
                    <a:moveTo>
                      <a:pt x="1728901" y="786695"/>
                    </a:moveTo>
                    <a:cubicBezTo>
                      <a:pt x="1698798" y="798788"/>
                      <a:pt x="1681767" y="830792"/>
                      <a:pt x="1688553" y="862514"/>
                    </a:cubicBezTo>
                    <a:cubicBezTo>
                      <a:pt x="1710091" y="962698"/>
                      <a:pt x="1708997" y="1066425"/>
                      <a:pt x="1685353" y="1166133"/>
                    </a:cubicBezTo>
                    <a:cubicBezTo>
                      <a:pt x="1677923" y="1197687"/>
                      <a:pt x="1694276" y="1230011"/>
                      <a:pt x="1724100" y="1242714"/>
                    </a:cubicBezTo>
                    <a:lnTo>
                      <a:pt x="1854707" y="1298416"/>
                    </a:lnTo>
                    <a:lnTo>
                      <a:pt x="1803920" y="1417441"/>
                    </a:lnTo>
                    <a:lnTo>
                      <a:pt x="1673313" y="1361777"/>
                    </a:lnTo>
                    <a:cubicBezTo>
                      <a:pt x="1643492" y="1348963"/>
                      <a:pt x="1608779" y="1359544"/>
                      <a:pt x="1591169" y="1386808"/>
                    </a:cubicBezTo>
                    <a:cubicBezTo>
                      <a:pt x="1535612" y="1472895"/>
                      <a:pt x="1461519" y="1545479"/>
                      <a:pt x="1374304" y="1599254"/>
                    </a:cubicBezTo>
                    <a:cubicBezTo>
                      <a:pt x="1346769" y="1616349"/>
                      <a:pt x="1335519" y="1650765"/>
                      <a:pt x="1347634" y="1680826"/>
                    </a:cubicBezTo>
                    <a:lnTo>
                      <a:pt x="1400555" y="1812575"/>
                    </a:lnTo>
                    <a:lnTo>
                      <a:pt x="1280502" y="1860810"/>
                    </a:lnTo>
                    <a:lnTo>
                      <a:pt x="1227543" y="1729099"/>
                    </a:lnTo>
                    <a:cubicBezTo>
                      <a:pt x="1217416" y="1703815"/>
                      <a:pt x="1192941" y="1687227"/>
                      <a:pt x="1165707" y="1687188"/>
                    </a:cubicBezTo>
                    <a:cubicBezTo>
                      <a:pt x="1161017" y="1687177"/>
                      <a:pt x="1156342" y="1687676"/>
                      <a:pt x="1151762" y="1688674"/>
                    </a:cubicBezTo>
                    <a:cubicBezTo>
                      <a:pt x="1051578" y="1710212"/>
                      <a:pt x="947851" y="1709119"/>
                      <a:pt x="848143" y="1685474"/>
                    </a:cubicBezTo>
                    <a:cubicBezTo>
                      <a:pt x="816589" y="1677938"/>
                      <a:pt x="784208" y="1694306"/>
                      <a:pt x="771562" y="1724183"/>
                    </a:cubicBezTo>
                    <a:lnTo>
                      <a:pt x="715860" y="1854981"/>
                    </a:lnTo>
                    <a:lnTo>
                      <a:pt x="596836" y="1804194"/>
                    </a:lnTo>
                    <a:lnTo>
                      <a:pt x="652538" y="1673587"/>
                    </a:lnTo>
                    <a:cubicBezTo>
                      <a:pt x="665240" y="1643762"/>
                      <a:pt x="654664" y="1609125"/>
                      <a:pt x="627468" y="1591481"/>
                    </a:cubicBezTo>
                    <a:cubicBezTo>
                      <a:pt x="541358" y="1535935"/>
                      <a:pt x="468759" y="1461842"/>
                      <a:pt x="414984" y="1374616"/>
                    </a:cubicBezTo>
                    <a:cubicBezTo>
                      <a:pt x="397858" y="1347123"/>
                      <a:pt x="363473" y="1335880"/>
                      <a:pt x="333412" y="1347946"/>
                    </a:cubicBezTo>
                    <a:lnTo>
                      <a:pt x="201701" y="1400905"/>
                    </a:lnTo>
                    <a:lnTo>
                      <a:pt x="153428" y="1280852"/>
                    </a:lnTo>
                    <a:lnTo>
                      <a:pt x="285140" y="1227893"/>
                    </a:lnTo>
                    <a:cubicBezTo>
                      <a:pt x="315212" y="1215789"/>
                      <a:pt x="332220" y="1183811"/>
                      <a:pt x="325449" y="1152112"/>
                    </a:cubicBezTo>
                    <a:cubicBezTo>
                      <a:pt x="303911" y="1051928"/>
                      <a:pt x="305005" y="948201"/>
                      <a:pt x="328650" y="848493"/>
                    </a:cubicBezTo>
                    <a:cubicBezTo>
                      <a:pt x="336079" y="816939"/>
                      <a:pt x="319727" y="784615"/>
                      <a:pt x="289902" y="771912"/>
                    </a:cubicBezTo>
                    <a:lnTo>
                      <a:pt x="159295" y="716248"/>
                    </a:lnTo>
                    <a:lnTo>
                      <a:pt x="210044" y="597186"/>
                    </a:lnTo>
                    <a:lnTo>
                      <a:pt x="340689" y="652812"/>
                    </a:lnTo>
                    <a:cubicBezTo>
                      <a:pt x="370487" y="665598"/>
                      <a:pt x="405166" y="655021"/>
                      <a:pt x="422757" y="627780"/>
                    </a:cubicBezTo>
                    <a:cubicBezTo>
                      <a:pt x="478333" y="541708"/>
                      <a:pt x="552426" y="469128"/>
                      <a:pt x="639622" y="415334"/>
                    </a:cubicBezTo>
                    <a:cubicBezTo>
                      <a:pt x="667176" y="398235"/>
                      <a:pt x="678431" y="363793"/>
                      <a:pt x="666292" y="333724"/>
                    </a:cubicBezTo>
                    <a:lnTo>
                      <a:pt x="613333" y="202050"/>
                    </a:lnTo>
                    <a:lnTo>
                      <a:pt x="733424" y="153778"/>
                    </a:lnTo>
                    <a:lnTo>
                      <a:pt x="786383" y="285451"/>
                    </a:lnTo>
                    <a:cubicBezTo>
                      <a:pt x="798449" y="315562"/>
                      <a:pt x="830450" y="332600"/>
                      <a:pt x="862164" y="325799"/>
                    </a:cubicBezTo>
                    <a:cubicBezTo>
                      <a:pt x="962352" y="304307"/>
                      <a:pt x="1066064" y="305385"/>
                      <a:pt x="1165783" y="328961"/>
                    </a:cubicBezTo>
                    <a:cubicBezTo>
                      <a:pt x="1197330" y="336414"/>
                      <a:pt x="1229658" y="320073"/>
                      <a:pt x="1242364" y="290252"/>
                    </a:cubicBezTo>
                    <a:lnTo>
                      <a:pt x="1298066" y="159607"/>
                    </a:lnTo>
                    <a:lnTo>
                      <a:pt x="1417091" y="210394"/>
                    </a:lnTo>
                    <a:lnTo>
                      <a:pt x="1361388" y="341001"/>
                    </a:lnTo>
                    <a:cubicBezTo>
                      <a:pt x="1348686" y="370826"/>
                      <a:pt x="1359262" y="405462"/>
                      <a:pt x="1386458" y="423107"/>
                    </a:cubicBezTo>
                    <a:cubicBezTo>
                      <a:pt x="1472549" y="478679"/>
                      <a:pt x="1545133" y="552784"/>
                      <a:pt x="1598904" y="640010"/>
                    </a:cubicBezTo>
                    <a:cubicBezTo>
                      <a:pt x="1616041" y="667510"/>
                      <a:pt x="1650442" y="678750"/>
                      <a:pt x="1680514" y="666680"/>
                    </a:cubicBezTo>
                    <a:lnTo>
                      <a:pt x="1812340" y="613797"/>
                    </a:lnTo>
                    <a:lnTo>
                      <a:pt x="1860613" y="733850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8" name="Group 146">
            <a:extLst>
              <a:ext uri="{FF2B5EF4-FFF2-40B4-BE49-F238E27FC236}">
                <a16:creationId xmlns:a16="http://schemas.microsoft.com/office/drawing/2014/main" id="{34DE1CB2-9139-43F8-8380-805DC1DD4E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04164" y="3323135"/>
            <a:ext cx="411336" cy="419309"/>
            <a:chOff x="1674" y="-91"/>
            <a:chExt cx="4385" cy="4470"/>
          </a:xfrm>
          <a:solidFill>
            <a:srgbClr val="0D98A7"/>
          </a:solidFill>
        </p:grpSpPr>
        <p:sp>
          <p:nvSpPr>
            <p:cNvPr id="89" name="Freeform 147">
              <a:extLst>
                <a:ext uri="{FF2B5EF4-FFF2-40B4-BE49-F238E27FC236}">
                  <a16:creationId xmlns:a16="http://schemas.microsoft.com/office/drawing/2014/main" id="{BA6BF8AA-149E-4BE5-A558-84377FAE7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4" y="-6"/>
              <a:ext cx="1930" cy="1928"/>
            </a:xfrm>
            <a:custGeom>
              <a:avLst/>
              <a:gdLst>
                <a:gd name="T0" fmla="*/ 8 w 1017"/>
                <a:gd name="T1" fmla="*/ 212 h 1016"/>
                <a:gd name="T2" fmla="*/ 160 w 1017"/>
                <a:gd name="T3" fmla="*/ 477 h 1016"/>
                <a:gd name="T4" fmla="*/ 184 w 1017"/>
                <a:gd name="T5" fmla="*/ 495 h 1016"/>
                <a:gd name="T6" fmla="*/ 325 w 1017"/>
                <a:gd name="T7" fmla="*/ 531 h 1016"/>
                <a:gd name="T8" fmla="*/ 811 w 1017"/>
                <a:gd name="T9" fmla="*/ 1016 h 1016"/>
                <a:gd name="T10" fmla="*/ 865 w 1017"/>
                <a:gd name="T11" fmla="*/ 963 h 1016"/>
                <a:gd name="T12" fmla="*/ 371 w 1017"/>
                <a:gd name="T13" fmla="*/ 470 h 1016"/>
                <a:gd name="T14" fmla="*/ 354 w 1017"/>
                <a:gd name="T15" fmla="*/ 460 h 1016"/>
                <a:gd name="T16" fmla="*/ 218 w 1017"/>
                <a:gd name="T17" fmla="*/ 425 h 1016"/>
                <a:gd name="T18" fmla="*/ 88 w 1017"/>
                <a:gd name="T19" fmla="*/ 199 h 1016"/>
                <a:gd name="T20" fmla="*/ 199 w 1017"/>
                <a:gd name="T21" fmla="*/ 88 h 1016"/>
                <a:gd name="T22" fmla="*/ 426 w 1017"/>
                <a:gd name="T23" fmla="*/ 218 h 1016"/>
                <a:gd name="T24" fmla="*/ 460 w 1017"/>
                <a:gd name="T25" fmla="*/ 354 h 1016"/>
                <a:gd name="T26" fmla="*/ 470 w 1017"/>
                <a:gd name="T27" fmla="*/ 371 h 1016"/>
                <a:gd name="T28" fmla="*/ 963 w 1017"/>
                <a:gd name="T29" fmla="*/ 865 h 1016"/>
                <a:gd name="T30" fmla="*/ 1017 w 1017"/>
                <a:gd name="T31" fmla="*/ 811 h 1016"/>
                <a:gd name="T32" fmla="*/ 531 w 1017"/>
                <a:gd name="T33" fmla="*/ 325 h 1016"/>
                <a:gd name="T34" fmla="*/ 496 w 1017"/>
                <a:gd name="T35" fmla="*/ 184 h 1016"/>
                <a:gd name="T36" fmla="*/ 478 w 1017"/>
                <a:gd name="T37" fmla="*/ 160 h 1016"/>
                <a:gd name="T38" fmla="*/ 212 w 1017"/>
                <a:gd name="T39" fmla="*/ 8 h 1016"/>
                <a:gd name="T40" fmla="*/ 166 w 1017"/>
                <a:gd name="T41" fmla="*/ 14 h 1016"/>
                <a:gd name="T42" fmla="*/ 15 w 1017"/>
                <a:gd name="T43" fmla="*/ 166 h 1016"/>
                <a:gd name="T44" fmla="*/ 8 w 1017"/>
                <a:gd name="T45" fmla="*/ 212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7" h="1016">
                  <a:moveTo>
                    <a:pt x="8" y="212"/>
                  </a:moveTo>
                  <a:cubicBezTo>
                    <a:pt x="160" y="477"/>
                    <a:pt x="160" y="477"/>
                    <a:pt x="160" y="477"/>
                  </a:cubicBezTo>
                  <a:cubicBezTo>
                    <a:pt x="165" y="486"/>
                    <a:pt x="174" y="493"/>
                    <a:pt x="184" y="495"/>
                  </a:cubicBezTo>
                  <a:cubicBezTo>
                    <a:pt x="325" y="531"/>
                    <a:pt x="325" y="531"/>
                    <a:pt x="325" y="531"/>
                  </a:cubicBezTo>
                  <a:cubicBezTo>
                    <a:pt x="811" y="1016"/>
                    <a:pt x="811" y="1016"/>
                    <a:pt x="811" y="1016"/>
                  </a:cubicBezTo>
                  <a:cubicBezTo>
                    <a:pt x="865" y="963"/>
                    <a:pt x="865" y="963"/>
                    <a:pt x="865" y="963"/>
                  </a:cubicBezTo>
                  <a:cubicBezTo>
                    <a:pt x="371" y="470"/>
                    <a:pt x="371" y="470"/>
                    <a:pt x="371" y="470"/>
                  </a:cubicBezTo>
                  <a:cubicBezTo>
                    <a:pt x="367" y="465"/>
                    <a:pt x="360" y="461"/>
                    <a:pt x="354" y="460"/>
                  </a:cubicBezTo>
                  <a:cubicBezTo>
                    <a:pt x="218" y="425"/>
                    <a:pt x="218" y="425"/>
                    <a:pt x="218" y="425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426" y="218"/>
                    <a:pt x="426" y="218"/>
                    <a:pt x="426" y="218"/>
                  </a:cubicBezTo>
                  <a:cubicBezTo>
                    <a:pt x="460" y="354"/>
                    <a:pt x="460" y="354"/>
                    <a:pt x="460" y="354"/>
                  </a:cubicBezTo>
                  <a:cubicBezTo>
                    <a:pt x="461" y="360"/>
                    <a:pt x="465" y="367"/>
                    <a:pt x="470" y="371"/>
                  </a:cubicBezTo>
                  <a:cubicBezTo>
                    <a:pt x="963" y="865"/>
                    <a:pt x="963" y="865"/>
                    <a:pt x="963" y="865"/>
                  </a:cubicBezTo>
                  <a:cubicBezTo>
                    <a:pt x="1017" y="811"/>
                    <a:pt x="1017" y="811"/>
                    <a:pt x="1017" y="811"/>
                  </a:cubicBezTo>
                  <a:cubicBezTo>
                    <a:pt x="531" y="325"/>
                    <a:pt x="531" y="325"/>
                    <a:pt x="531" y="325"/>
                  </a:cubicBezTo>
                  <a:cubicBezTo>
                    <a:pt x="496" y="184"/>
                    <a:pt x="496" y="184"/>
                    <a:pt x="496" y="184"/>
                  </a:cubicBezTo>
                  <a:cubicBezTo>
                    <a:pt x="493" y="174"/>
                    <a:pt x="487" y="165"/>
                    <a:pt x="478" y="160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197" y="0"/>
                    <a:pt x="179" y="2"/>
                    <a:pt x="166" y="14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2" y="178"/>
                    <a:pt x="0" y="197"/>
                    <a:pt x="8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148">
              <a:extLst>
                <a:ext uri="{FF2B5EF4-FFF2-40B4-BE49-F238E27FC236}">
                  <a16:creationId xmlns:a16="http://schemas.microsoft.com/office/drawing/2014/main" id="{0C0BF116-FA1F-49A3-8131-7B85B53AF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" y="1317"/>
              <a:ext cx="1686" cy="1686"/>
            </a:xfrm>
            <a:custGeom>
              <a:avLst/>
              <a:gdLst>
                <a:gd name="T0" fmla="*/ 1686 w 1686"/>
                <a:gd name="T1" fmla="*/ 102 h 1686"/>
                <a:gd name="T2" fmla="*/ 102 w 1686"/>
                <a:gd name="T3" fmla="*/ 1686 h 1686"/>
                <a:gd name="T4" fmla="*/ 0 w 1686"/>
                <a:gd name="T5" fmla="*/ 1584 h 1686"/>
                <a:gd name="T6" fmla="*/ 1584 w 1686"/>
                <a:gd name="T7" fmla="*/ 0 h 1686"/>
                <a:gd name="T8" fmla="*/ 1686 w 1686"/>
                <a:gd name="T9" fmla="*/ 102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6" h="1686">
                  <a:moveTo>
                    <a:pt x="1686" y="102"/>
                  </a:moveTo>
                  <a:lnTo>
                    <a:pt x="102" y="1686"/>
                  </a:lnTo>
                  <a:lnTo>
                    <a:pt x="0" y="1584"/>
                  </a:lnTo>
                  <a:lnTo>
                    <a:pt x="1584" y="0"/>
                  </a:lnTo>
                  <a:lnTo>
                    <a:pt x="1686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149">
              <a:extLst>
                <a:ext uri="{FF2B5EF4-FFF2-40B4-BE49-F238E27FC236}">
                  <a16:creationId xmlns:a16="http://schemas.microsoft.com/office/drawing/2014/main" id="{23629FF2-D325-41C6-B731-ED0E242E23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7" y="3024"/>
              <a:ext cx="1015" cy="863"/>
            </a:xfrm>
            <a:custGeom>
              <a:avLst/>
              <a:gdLst>
                <a:gd name="T0" fmla="*/ 414 w 535"/>
                <a:gd name="T1" fmla="*/ 18 h 455"/>
                <a:gd name="T2" fmla="*/ 381 w 535"/>
                <a:gd name="T3" fmla="*/ 0 h 455"/>
                <a:gd name="T4" fmla="*/ 154 w 535"/>
                <a:gd name="T5" fmla="*/ 0 h 455"/>
                <a:gd name="T6" fmla="*/ 121 w 535"/>
                <a:gd name="T7" fmla="*/ 18 h 455"/>
                <a:gd name="T8" fmla="*/ 7 w 535"/>
                <a:gd name="T9" fmla="*/ 208 h 455"/>
                <a:gd name="T10" fmla="*/ 7 w 535"/>
                <a:gd name="T11" fmla="*/ 247 h 455"/>
                <a:gd name="T12" fmla="*/ 121 w 535"/>
                <a:gd name="T13" fmla="*/ 437 h 455"/>
                <a:gd name="T14" fmla="*/ 154 w 535"/>
                <a:gd name="T15" fmla="*/ 455 h 455"/>
                <a:gd name="T16" fmla="*/ 381 w 535"/>
                <a:gd name="T17" fmla="*/ 455 h 455"/>
                <a:gd name="T18" fmla="*/ 414 w 535"/>
                <a:gd name="T19" fmla="*/ 437 h 455"/>
                <a:gd name="T20" fmla="*/ 528 w 535"/>
                <a:gd name="T21" fmla="*/ 247 h 455"/>
                <a:gd name="T22" fmla="*/ 528 w 535"/>
                <a:gd name="T23" fmla="*/ 208 h 455"/>
                <a:gd name="T24" fmla="*/ 414 w 535"/>
                <a:gd name="T25" fmla="*/ 18 h 455"/>
                <a:gd name="T26" fmla="*/ 360 w 535"/>
                <a:gd name="T27" fmla="*/ 379 h 455"/>
                <a:gd name="T28" fmla="*/ 175 w 535"/>
                <a:gd name="T29" fmla="*/ 379 h 455"/>
                <a:gd name="T30" fmla="*/ 84 w 535"/>
                <a:gd name="T31" fmla="*/ 227 h 455"/>
                <a:gd name="T32" fmla="*/ 175 w 535"/>
                <a:gd name="T33" fmla="*/ 76 h 455"/>
                <a:gd name="T34" fmla="*/ 360 w 535"/>
                <a:gd name="T35" fmla="*/ 76 h 455"/>
                <a:gd name="T36" fmla="*/ 451 w 535"/>
                <a:gd name="T37" fmla="*/ 227 h 455"/>
                <a:gd name="T38" fmla="*/ 360 w 535"/>
                <a:gd name="T39" fmla="*/ 37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5" h="455">
                  <a:moveTo>
                    <a:pt x="414" y="18"/>
                  </a:moveTo>
                  <a:cubicBezTo>
                    <a:pt x="407" y="7"/>
                    <a:pt x="395" y="0"/>
                    <a:pt x="381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40" y="0"/>
                    <a:pt x="128" y="7"/>
                    <a:pt x="121" y="18"/>
                  </a:cubicBezTo>
                  <a:cubicBezTo>
                    <a:pt x="7" y="208"/>
                    <a:pt x="7" y="208"/>
                    <a:pt x="7" y="208"/>
                  </a:cubicBezTo>
                  <a:cubicBezTo>
                    <a:pt x="0" y="220"/>
                    <a:pt x="0" y="235"/>
                    <a:pt x="7" y="247"/>
                  </a:cubicBezTo>
                  <a:cubicBezTo>
                    <a:pt x="121" y="437"/>
                    <a:pt x="121" y="437"/>
                    <a:pt x="121" y="437"/>
                  </a:cubicBezTo>
                  <a:cubicBezTo>
                    <a:pt x="128" y="448"/>
                    <a:pt x="140" y="455"/>
                    <a:pt x="154" y="455"/>
                  </a:cubicBezTo>
                  <a:cubicBezTo>
                    <a:pt x="381" y="455"/>
                    <a:pt x="381" y="455"/>
                    <a:pt x="381" y="455"/>
                  </a:cubicBezTo>
                  <a:cubicBezTo>
                    <a:pt x="395" y="455"/>
                    <a:pt x="407" y="448"/>
                    <a:pt x="414" y="437"/>
                  </a:cubicBezTo>
                  <a:cubicBezTo>
                    <a:pt x="528" y="247"/>
                    <a:pt x="528" y="247"/>
                    <a:pt x="528" y="247"/>
                  </a:cubicBezTo>
                  <a:cubicBezTo>
                    <a:pt x="535" y="235"/>
                    <a:pt x="535" y="220"/>
                    <a:pt x="528" y="208"/>
                  </a:cubicBezTo>
                  <a:lnTo>
                    <a:pt x="414" y="18"/>
                  </a:lnTo>
                  <a:close/>
                  <a:moveTo>
                    <a:pt x="360" y="379"/>
                  </a:moveTo>
                  <a:cubicBezTo>
                    <a:pt x="175" y="379"/>
                    <a:pt x="175" y="379"/>
                    <a:pt x="175" y="379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360" y="76"/>
                    <a:pt x="360" y="76"/>
                    <a:pt x="360" y="76"/>
                  </a:cubicBezTo>
                  <a:cubicBezTo>
                    <a:pt x="451" y="227"/>
                    <a:pt x="451" y="227"/>
                    <a:pt x="451" y="227"/>
                  </a:cubicBezTo>
                  <a:lnTo>
                    <a:pt x="360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150">
              <a:extLst>
                <a:ext uri="{FF2B5EF4-FFF2-40B4-BE49-F238E27FC236}">
                  <a16:creationId xmlns:a16="http://schemas.microsoft.com/office/drawing/2014/main" id="{684CCE7D-DFF1-4880-9587-650416993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0" y="-91"/>
              <a:ext cx="4379" cy="4470"/>
            </a:xfrm>
            <a:custGeom>
              <a:avLst/>
              <a:gdLst>
                <a:gd name="T0" fmla="*/ 2277 w 2308"/>
                <a:gd name="T1" fmla="*/ 507 h 2356"/>
                <a:gd name="T2" fmla="*/ 2217 w 2308"/>
                <a:gd name="T3" fmla="*/ 366 h 2356"/>
                <a:gd name="T4" fmla="*/ 1963 w 2308"/>
                <a:gd name="T5" fmla="*/ 612 h 2356"/>
                <a:gd name="T6" fmla="*/ 1713 w 2308"/>
                <a:gd name="T7" fmla="*/ 362 h 2356"/>
                <a:gd name="T8" fmla="*/ 1949 w 2308"/>
                <a:gd name="T9" fmla="*/ 72 h 2356"/>
                <a:gd name="T10" fmla="*/ 1380 w 2308"/>
                <a:gd name="T11" fmla="*/ 391 h 2356"/>
                <a:gd name="T12" fmla="*/ 1375 w 2308"/>
                <a:gd name="T13" fmla="*/ 592 h 2356"/>
                <a:gd name="T14" fmla="*/ 456 w 2308"/>
                <a:gd name="T15" fmla="*/ 1414 h 2356"/>
                <a:gd name="T16" fmla="*/ 456 w 2308"/>
                <a:gd name="T17" fmla="*/ 2325 h 2356"/>
                <a:gd name="T18" fmla="*/ 902 w 2308"/>
                <a:gd name="T19" fmla="*/ 1781 h 2356"/>
                <a:gd name="T20" fmla="*/ 1188 w 2308"/>
                <a:gd name="T21" fmla="*/ 1669 h 2356"/>
                <a:gd name="T22" fmla="*/ 1260 w 2308"/>
                <a:gd name="T23" fmla="*/ 1650 h 2356"/>
                <a:gd name="T24" fmla="*/ 1321 w 2308"/>
                <a:gd name="T25" fmla="*/ 1710 h 2356"/>
                <a:gd name="T26" fmla="*/ 1301 w 2308"/>
                <a:gd name="T27" fmla="*/ 1729 h 2356"/>
                <a:gd name="T28" fmla="*/ 1754 w 2308"/>
                <a:gd name="T29" fmla="*/ 2235 h 2356"/>
                <a:gd name="T30" fmla="*/ 2189 w 2308"/>
                <a:gd name="T31" fmla="*/ 1804 h 2356"/>
                <a:gd name="T32" fmla="*/ 1735 w 2308"/>
                <a:gd name="T33" fmla="*/ 1349 h 2356"/>
                <a:gd name="T34" fmla="*/ 1662 w 2308"/>
                <a:gd name="T35" fmla="*/ 1368 h 2356"/>
                <a:gd name="T36" fmla="*/ 1602 w 2308"/>
                <a:gd name="T37" fmla="*/ 1308 h 2356"/>
                <a:gd name="T38" fmla="*/ 1621 w 2308"/>
                <a:gd name="T39" fmla="*/ 1289 h 2356"/>
                <a:gd name="T40" fmla="*/ 1534 w 2308"/>
                <a:gd name="T41" fmla="*/ 1148 h 2356"/>
                <a:gd name="T42" fmla="*/ 1822 w 2308"/>
                <a:gd name="T43" fmla="*/ 959 h 2356"/>
                <a:gd name="T44" fmla="*/ 1890 w 2308"/>
                <a:gd name="T45" fmla="*/ 2234 h 2356"/>
                <a:gd name="T46" fmla="*/ 2052 w 2308"/>
                <a:gd name="T47" fmla="*/ 2234 h 2356"/>
                <a:gd name="T48" fmla="*/ 1541 w 2308"/>
                <a:gd name="T49" fmla="*/ 1263 h 2356"/>
                <a:gd name="T50" fmla="*/ 1708 w 2308"/>
                <a:gd name="T51" fmla="*/ 1429 h 2356"/>
                <a:gd name="T52" fmla="*/ 2147 w 2308"/>
                <a:gd name="T53" fmla="*/ 1870 h 2356"/>
                <a:gd name="T54" fmla="*/ 1808 w 2308"/>
                <a:gd name="T55" fmla="*/ 2181 h 2356"/>
                <a:gd name="T56" fmla="*/ 1367 w 2308"/>
                <a:gd name="T57" fmla="*/ 1588 h 2356"/>
                <a:gd name="T58" fmla="*/ 1154 w 2308"/>
                <a:gd name="T59" fmla="*/ 1528 h 2356"/>
                <a:gd name="T60" fmla="*/ 1541 w 2308"/>
                <a:gd name="T61" fmla="*/ 1263 h 2356"/>
                <a:gd name="T62" fmla="*/ 833 w 2308"/>
                <a:gd name="T63" fmla="*/ 1742 h 2356"/>
                <a:gd name="T64" fmla="*/ 547 w 2308"/>
                <a:gd name="T65" fmla="*/ 2242 h 2356"/>
                <a:gd name="T66" fmla="*/ 359 w 2308"/>
                <a:gd name="T67" fmla="*/ 1502 h 2356"/>
                <a:gd name="T68" fmla="*/ 583 w 2308"/>
                <a:gd name="T69" fmla="*/ 1492 h 2356"/>
                <a:gd name="T70" fmla="*/ 1454 w 2308"/>
                <a:gd name="T71" fmla="*/ 595 h 2356"/>
                <a:gd name="T72" fmla="*/ 1843 w 2308"/>
                <a:gd name="T73" fmla="*/ 125 h 2356"/>
                <a:gd name="T74" fmla="*/ 1634 w 2308"/>
                <a:gd name="T75" fmla="*/ 364 h 2356"/>
                <a:gd name="T76" fmla="*/ 1734 w 2308"/>
                <a:gd name="T77" fmla="*/ 615 h 2356"/>
                <a:gd name="T78" fmla="*/ 2000 w 2308"/>
                <a:gd name="T79" fmla="*/ 682 h 2356"/>
                <a:gd name="T80" fmla="*/ 2201 w 2308"/>
                <a:gd name="T81" fmla="*/ 503 h 2356"/>
                <a:gd name="T82" fmla="*/ 1730 w 2308"/>
                <a:gd name="T83" fmla="*/ 871 h 2356"/>
                <a:gd name="T84" fmla="*/ 1694 w 2308"/>
                <a:gd name="T85" fmla="*/ 881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08" h="2356">
                  <a:moveTo>
                    <a:pt x="1822" y="959"/>
                  </a:moveTo>
                  <a:cubicBezTo>
                    <a:pt x="2072" y="960"/>
                    <a:pt x="2276" y="757"/>
                    <a:pt x="2277" y="507"/>
                  </a:cubicBezTo>
                  <a:cubicBezTo>
                    <a:pt x="2277" y="468"/>
                    <a:pt x="2272" y="430"/>
                    <a:pt x="2263" y="393"/>
                  </a:cubicBezTo>
                  <a:cubicBezTo>
                    <a:pt x="2258" y="373"/>
                    <a:pt x="2237" y="361"/>
                    <a:pt x="2217" y="366"/>
                  </a:cubicBezTo>
                  <a:cubicBezTo>
                    <a:pt x="2210" y="367"/>
                    <a:pt x="2204" y="371"/>
                    <a:pt x="2199" y="376"/>
                  </a:cubicBezTo>
                  <a:cubicBezTo>
                    <a:pt x="1963" y="612"/>
                    <a:pt x="1963" y="612"/>
                    <a:pt x="1963" y="612"/>
                  </a:cubicBezTo>
                  <a:cubicBezTo>
                    <a:pt x="1776" y="549"/>
                    <a:pt x="1776" y="549"/>
                    <a:pt x="1776" y="549"/>
                  </a:cubicBezTo>
                  <a:cubicBezTo>
                    <a:pt x="1713" y="362"/>
                    <a:pt x="1713" y="362"/>
                    <a:pt x="1713" y="362"/>
                  </a:cubicBezTo>
                  <a:cubicBezTo>
                    <a:pt x="1949" y="126"/>
                    <a:pt x="1949" y="126"/>
                    <a:pt x="1949" y="126"/>
                  </a:cubicBezTo>
                  <a:cubicBezTo>
                    <a:pt x="1964" y="111"/>
                    <a:pt x="1964" y="87"/>
                    <a:pt x="1949" y="72"/>
                  </a:cubicBezTo>
                  <a:cubicBezTo>
                    <a:pt x="1945" y="67"/>
                    <a:pt x="1938" y="64"/>
                    <a:pt x="1932" y="62"/>
                  </a:cubicBezTo>
                  <a:cubicBezTo>
                    <a:pt x="1689" y="0"/>
                    <a:pt x="1442" y="148"/>
                    <a:pt x="1380" y="391"/>
                  </a:cubicBezTo>
                  <a:cubicBezTo>
                    <a:pt x="1371" y="427"/>
                    <a:pt x="1366" y="465"/>
                    <a:pt x="1366" y="503"/>
                  </a:cubicBezTo>
                  <a:cubicBezTo>
                    <a:pt x="1366" y="533"/>
                    <a:pt x="1369" y="563"/>
                    <a:pt x="1375" y="592"/>
                  </a:cubicBezTo>
                  <a:cubicBezTo>
                    <a:pt x="544" y="1423"/>
                    <a:pt x="544" y="1423"/>
                    <a:pt x="544" y="1423"/>
                  </a:cubicBezTo>
                  <a:cubicBezTo>
                    <a:pt x="515" y="1417"/>
                    <a:pt x="485" y="1414"/>
                    <a:pt x="456" y="1414"/>
                  </a:cubicBezTo>
                  <a:cubicBezTo>
                    <a:pt x="204" y="1414"/>
                    <a:pt x="0" y="1618"/>
                    <a:pt x="0" y="1869"/>
                  </a:cubicBezTo>
                  <a:cubicBezTo>
                    <a:pt x="0" y="2121"/>
                    <a:pt x="204" y="2325"/>
                    <a:pt x="456" y="2325"/>
                  </a:cubicBezTo>
                  <a:cubicBezTo>
                    <a:pt x="707" y="2325"/>
                    <a:pt x="911" y="2121"/>
                    <a:pt x="911" y="1869"/>
                  </a:cubicBezTo>
                  <a:cubicBezTo>
                    <a:pt x="911" y="1840"/>
                    <a:pt x="908" y="1810"/>
                    <a:pt x="902" y="1781"/>
                  </a:cubicBezTo>
                  <a:cubicBezTo>
                    <a:pt x="1101" y="1582"/>
                    <a:pt x="1101" y="1582"/>
                    <a:pt x="1101" y="1582"/>
                  </a:cubicBezTo>
                  <a:cubicBezTo>
                    <a:pt x="1188" y="1669"/>
                    <a:pt x="1188" y="1669"/>
                    <a:pt x="1188" y="1669"/>
                  </a:cubicBezTo>
                  <a:cubicBezTo>
                    <a:pt x="1202" y="1683"/>
                    <a:pt x="1226" y="1683"/>
                    <a:pt x="1241" y="1669"/>
                  </a:cubicBezTo>
                  <a:cubicBezTo>
                    <a:pt x="1260" y="1650"/>
                    <a:pt x="1260" y="1650"/>
                    <a:pt x="1260" y="1650"/>
                  </a:cubicBezTo>
                  <a:cubicBezTo>
                    <a:pt x="1277" y="1633"/>
                    <a:pt x="1304" y="1633"/>
                    <a:pt x="1320" y="1650"/>
                  </a:cubicBezTo>
                  <a:cubicBezTo>
                    <a:pt x="1337" y="1666"/>
                    <a:pt x="1337" y="1693"/>
                    <a:pt x="1321" y="1710"/>
                  </a:cubicBezTo>
                  <a:cubicBezTo>
                    <a:pt x="1320" y="1710"/>
                    <a:pt x="1320" y="1710"/>
                    <a:pt x="1320" y="1710"/>
                  </a:cubicBezTo>
                  <a:cubicBezTo>
                    <a:pt x="1301" y="1729"/>
                    <a:pt x="1301" y="1729"/>
                    <a:pt x="1301" y="1729"/>
                  </a:cubicBezTo>
                  <a:cubicBezTo>
                    <a:pt x="1287" y="1744"/>
                    <a:pt x="1287" y="1768"/>
                    <a:pt x="1301" y="1782"/>
                  </a:cubicBezTo>
                  <a:cubicBezTo>
                    <a:pt x="1754" y="2235"/>
                    <a:pt x="1754" y="2235"/>
                    <a:pt x="1754" y="2235"/>
                  </a:cubicBezTo>
                  <a:cubicBezTo>
                    <a:pt x="1873" y="2355"/>
                    <a:pt x="2067" y="2356"/>
                    <a:pt x="2187" y="2237"/>
                  </a:cubicBezTo>
                  <a:cubicBezTo>
                    <a:pt x="2307" y="2118"/>
                    <a:pt x="2308" y="1924"/>
                    <a:pt x="2189" y="1804"/>
                  </a:cubicBezTo>
                  <a:cubicBezTo>
                    <a:pt x="2189" y="1803"/>
                    <a:pt x="2188" y="1803"/>
                    <a:pt x="2187" y="1802"/>
                  </a:cubicBezTo>
                  <a:cubicBezTo>
                    <a:pt x="1735" y="1349"/>
                    <a:pt x="1735" y="1349"/>
                    <a:pt x="1735" y="1349"/>
                  </a:cubicBezTo>
                  <a:cubicBezTo>
                    <a:pt x="1720" y="1335"/>
                    <a:pt x="1696" y="1335"/>
                    <a:pt x="1681" y="1349"/>
                  </a:cubicBezTo>
                  <a:cubicBezTo>
                    <a:pt x="1662" y="1368"/>
                    <a:pt x="1662" y="1368"/>
                    <a:pt x="1662" y="1368"/>
                  </a:cubicBezTo>
                  <a:cubicBezTo>
                    <a:pt x="1645" y="1385"/>
                    <a:pt x="1618" y="1385"/>
                    <a:pt x="1602" y="1368"/>
                  </a:cubicBezTo>
                  <a:cubicBezTo>
                    <a:pt x="1585" y="1352"/>
                    <a:pt x="1585" y="1325"/>
                    <a:pt x="1602" y="1308"/>
                  </a:cubicBezTo>
                  <a:cubicBezTo>
                    <a:pt x="1602" y="1308"/>
                    <a:pt x="1602" y="1308"/>
                    <a:pt x="1602" y="1308"/>
                  </a:cubicBezTo>
                  <a:cubicBezTo>
                    <a:pt x="1621" y="1289"/>
                    <a:pt x="1621" y="1289"/>
                    <a:pt x="1621" y="1289"/>
                  </a:cubicBezTo>
                  <a:cubicBezTo>
                    <a:pt x="1636" y="1274"/>
                    <a:pt x="1636" y="1250"/>
                    <a:pt x="1621" y="1236"/>
                  </a:cubicBezTo>
                  <a:cubicBezTo>
                    <a:pt x="1534" y="1148"/>
                    <a:pt x="1534" y="1148"/>
                    <a:pt x="1534" y="1148"/>
                  </a:cubicBezTo>
                  <a:cubicBezTo>
                    <a:pt x="1733" y="950"/>
                    <a:pt x="1733" y="950"/>
                    <a:pt x="1733" y="950"/>
                  </a:cubicBezTo>
                  <a:cubicBezTo>
                    <a:pt x="1762" y="956"/>
                    <a:pt x="1792" y="959"/>
                    <a:pt x="1822" y="959"/>
                  </a:cubicBezTo>
                  <a:close/>
                  <a:moveTo>
                    <a:pt x="1971" y="2249"/>
                  </a:moveTo>
                  <a:cubicBezTo>
                    <a:pt x="1943" y="2249"/>
                    <a:pt x="1916" y="2244"/>
                    <a:pt x="1890" y="2234"/>
                  </a:cubicBezTo>
                  <a:cubicBezTo>
                    <a:pt x="2186" y="1938"/>
                    <a:pt x="2186" y="1938"/>
                    <a:pt x="2186" y="1938"/>
                  </a:cubicBezTo>
                  <a:cubicBezTo>
                    <a:pt x="2231" y="2057"/>
                    <a:pt x="2171" y="2189"/>
                    <a:pt x="2052" y="2234"/>
                  </a:cubicBezTo>
                  <a:cubicBezTo>
                    <a:pt x="2026" y="2244"/>
                    <a:pt x="1998" y="2249"/>
                    <a:pt x="1971" y="2249"/>
                  </a:cubicBezTo>
                  <a:close/>
                  <a:moveTo>
                    <a:pt x="1541" y="1263"/>
                  </a:moveTo>
                  <a:cubicBezTo>
                    <a:pt x="1499" y="1313"/>
                    <a:pt x="1505" y="1388"/>
                    <a:pt x="1555" y="1430"/>
                  </a:cubicBezTo>
                  <a:cubicBezTo>
                    <a:pt x="1600" y="1466"/>
                    <a:pt x="1664" y="1466"/>
                    <a:pt x="1708" y="1429"/>
                  </a:cubicBezTo>
                  <a:cubicBezTo>
                    <a:pt x="2134" y="1856"/>
                    <a:pt x="2134" y="1856"/>
                    <a:pt x="2134" y="1856"/>
                  </a:cubicBezTo>
                  <a:cubicBezTo>
                    <a:pt x="2138" y="1860"/>
                    <a:pt x="2143" y="1865"/>
                    <a:pt x="2147" y="1870"/>
                  </a:cubicBezTo>
                  <a:cubicBezTo>
                    <a:pt x="1822" y="2195"/>
                    <a:pt x="1822" y="2195"/>
                    <a:pt x="1822" y="2195"/>
                  </a:cubicBezTo>
                  <a:cubicBezTo>
                    <a:pt x="1817" y="2190"/>
                    <a:pt x="1812" y="2186"/>
                    <a:pt x="1808" y="2181"/>
                  </a:cubicBezTo>
                  <a:cubicBezTo>
                    <a:pt x="1382" y="1755"/>
                    <a:pt x="1382" y="1755"/>
                    <a:pt x="1382" y="1755"/>
                  </a:cubicBezTo>
                  <a:cubicBezTo>
                    <a:pt x="1424" y="1705"/>
                    <a:pt x="1417" y="1630"/>
                    <a:pt x="1367" y="1588"/>
                  </a:cubicBezTo>
                  <a:cubicBezTo>
                    <a:pt x="1323" y="1551"/>
                    <a:pt x="1259" y="1552"/>
                    <a:pt x="1215" y="1589"/>
                  </a:cubicBezTo>
                  <a:cubicBezTo>
                    <a:pt x="1154" y="1528"/>
                    <a:pt x="1154" y="1528"/>
                    <a:pt x="1154" y="1528"/>
                  </a:cubicBezTo>
                  <a:cubicBezTo>
                    <a:pt x="1480" y="1202"/>
                    <a:pt x="1480" y="1202"/>
                    <a:pt x="1480" y="1202"/>
                  </a:cubicBezTo>
                  <a:lnTo>
                    <a:pt x="1541" y="1263"/>
                  </a:lnTo>
                  <a:close/>
                  <a:moveTo>
                    <a:pt x="1694" y="881"/>
                  </a:moveTo>
                  <a:cubicBezTo>
                    <a:pt x="833" y="1742"/>
                    <a:pt x="833" y="1742"/>
                    <a:pt x="833" y="1742"/>
                  </a:cubicBezTo>
                  <a:cubicBezTo>
                    <a:pt x="824" y="1751"/>
                    <a:pt x="820" y="1765"/>
                    <a:pt x="823" y="1778"/>
                  </a:cubicBezTo>
                  <a:cubicBezTo>
                    <a:pt x="875" y="1982"/>
                    <a:pt x="752" y="2190"/>
                    <a:pt x="547" y="2242"/>
                  </a:cubicBezTo>
                  <a:cubicBezTo>
                    <a:pt x="343" y="2294"/>
                    <a:pt x="135" y="2171"/>
                    <a:pt x="83" y="1966"/>
                  </a:cubicBezTo>
                  <a:cubicBezTo>
                    <a:pt x="31" y="1762"/>
                    <a:pt x="154" y="1554"/>
                    <a:pt x="359" y="1502"/>
                  </a:cubicBezTo>
                  <a:cubicBezTo>
                    <a:pt x="421" y="1486"/>
                    <a:pt x="485" y="1486"/>
                    <a:pt x="547" y="1502"/>
                  </a:cubicBezTo>
                  <a:cubicBezTo>
                    <a:pt x="560" y="1505"/>
                    <a:pt x="574" y="1501"/>
                    <a:pt x="583" y="1492"/>
                  </a:cubicBezTo>
                  <a:cubicBezTo>
                    <a:pt x="1444" y="631"/>
                    <a:pt x="1444" y="631"/>
                    <a:pt x="1444" y="631"/>
                  </a:cubicBezTo>
                  <a:cubicBezTo>
                    <a:pt x="1453" y="622"/>
                    <a:pt x="1457" y="608"/>
                    <a:pt x="1454" y="595"/>
                  </a:cubicBezTo>
                  <a:cubicBezTo>
                    <a:pt x="1402" y="393"/>
                    <a:pt x="1524" y="187"/>
                    <a:pt x="1726" y="136"/>
                  </a:cubicBezTo>
                  <a:cubicBezTo>
                    <a:pt x="1764" y="126"/>
                    <a:pt x="1804" y="122"/>
                    <a:pt x="1843" y="125"/>
                  </a:cubicBezTo>
                  <a:cubicBezTo>
                    <a:pt x="1643" y="325"/>
                    <a:pt x="1643" y="325"/>
                    <a:pt x="1643" y="325"/>
                  </a:cubicBezTo>
                  <a:cubicBezTo>
                    <a:pt x="1633" y="335"/>
                    <a:pt x="1629" y="350"/>
                    <a:pt x="1634" y="364"/>
                  </a:cubicBezTo>
                  <a:cubicBezTo>
                    <a:pt x="1710" y="591"/>
                    <a:pt x="1710" y="591"/>
                    <a:pt x="1710" y="591"/>
                  </a:cubicBezTo>
                  <a:cubicBezTo>
                    <a:pt x="1713" y="603"/>
                    <a:pt x="1722" y="612"/>
                    <a:pt x="1734" y="615"/>
                  </a:cubicBezTo>
                  <a:cubicBezTo>
                    <a:pt x="1961" y="691"/>
                    <a:pt x="1961" y="691"/>
                    <a:pt x="1961" y="691"/>
                  </a:cubicBezTo>
                  <a:cubicBezTo>
                    <a:pt x="1975" y="696"/>
                    <a:pt x="1990" y="692"/>
                    <a:pt x="2000" y="682"/>
                  </a:cubicBezTo>
                  <a:cubicBezTo>
                    <a:pt x="2200" y="482"/>
                    <a:pt x="2200" y="482"/>
                    <a:pt x="2200" y="482"/>
                  </a:cubicBezTo>
                  <a:cubicBezTo>
                    <a:pt x="2201" y="489"/>
                    <a:pt x="2201" y="496"/>
                    <a:pt x="2201" y="503"/>
                  </a:cubicBezTo>
                  <a:cubicBezTo>
                    <a:pt x="2202" y="712"/>
                    <a:pt x="2034" y="882"/>
                    <a:pt x="1825" y="883"/>
                  </a:cubicBezTo>
                  <a:cubicBezTo>
                    <a:pt x="1793" y="883"/>
                    <a:pt x="1761" y="879"/>
                    <a:pt x="1730" y="871"/>
                  </a:cubicBezTo>
                  <a:cubicBezTo>
                    <a:pt x="1717" y="868"/>
                    <a:pt x="1703" y="872"/>
                    <a:pt x="1694" y="881"/>
                  </a:cubicBezTo>
                  <a:cubicBezTo>
                    <a:pt x="1694" y="881"/>
                    <a:pt x="1694" y="881"/>
                    <a:pt x="1694" y="8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151">
              <a:extLst>
                <a:ext uri="{FF2B5EF4-FFF2-40B4-BE49-F238E27FC236}">
                  <a16:creationId xmlns:a16="http://schemas.microsoft.com/office/drawing/2014/main" id="{A34E39DC-30CF-4FBD-B8CE-5C9B66826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2901"/>
              <a:ext cx="821" cy="821"/>
            </a:xfrm>
            <a:custGeom>
              <a:avLst/>
              <a:gdLst>
                <a:gd name="T0" fmla="*/ 821 w 821"/>
                <a:gd name="T1" fmla="*/ 719 h 821"/>
                <a:gd name="T2" fmla="*/ 721 w 821"/>
                <a:gd name="T3" fmla="*/ 821 h 821"/>
                <a:gd name="T4" fmla="*/ 0 w 821"/>
                <a:gd name="T5" fmla="*/ 102 h 821"/>
                <a:gd name="T6" fmla="*/ 102 w 821"/>
                <a:gd name="T7" fmla="*/ 0 h 821"/>
                <a:gd name="T8" fmla="*/ 821 w 821"/>
                <a:gd name="T9" fmla="*/ 71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1" h="821">
                  <a:moveTo>
                    <a:pt x="821" y="719"/>
                  </a:moveTo>
                  <a:lnTo>
                    <a:pt x="721" y="821"/>
                  </a:lnTo>
                  <a:lnTo>
                    <a:pt x="0" y="102"/>
                  </a:lnTo>
                  <a:lnTo>
                    <a:pt x="102" y="0"/>
                  </a:lnTo>
                  <a:lnTo>
                    <a:pt x="821" y="7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aphic 8">
            <a:extLst>
              <a:ext uri="{FF2B5EF4-FFF2-40B4-BE49-F238E27FC236}">
                <a16:creationId xmlns:a16="http://schemas.microsoft.com/office/drawing/2014/main" id="{467EB9E8-75D6-4787-954A-2E1C1F766C9B}"/>
              </a:ext>
            </a:extLst>
          </p:cNvPr>
          <p:cNvGrpSpPr/>
          <p:nvPr/>
        </p:nvGrpSpPr>
        <p:grpSpPr>
          <a:xfrm>
            <a:off x="1343400" y="1574115"/>
            <a:ext cx="471855" cy="471855"/>
            <a:chOff x="3810000" y="1143000"/>
            <a:chExt cx="4572000" cy="4572000"/>
          </a:xfrm>
          <a:solidFill>
            <a:schemeClr val="bg1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2E255B3-FE2C-4B6A-A14E-89CEED63927B}"/>
                </a:ext>
              </a:extLst>
            </p:cNvPr>
            <p:cNvSpPr/>
            <p:nvPr/>
          </p:nvSpPr>
          <p:spPr>
            <a:xfrm>
              <a:off x="3810000" y="2667000"/>
              <a:ext cx="3048000" cy="3048000"/>
            </a:xfrm>
            <a:custGeom>
              <a:avLst/>
              <a:gdLst>
                <a:gd name="connsiteX0" fmla="*/ 2819400 w 3048000"/>
                <a:gd name="connsiteY0" fmla="*/ 1143000 h 3048000"/>
                <a:gd name="connsiteX1" fmla="*/ 2735580 w 3048000"/>
                <a:gd name="connsiteY1" fmla="*/ 1143000 h 3048000"/>
                <a:gd name="connsiteX2" fmla="*/ 2665019 w 3048000"/>
                <a:gd name="connsiteY2" fmla="*/ 1093775 h 3048000"/>
                <a:gd name="connsiteX3" fmla="*/ 2634996 w 3048000"/>
                <a:gd name="connsiteY3" fmla="*/ 1021918 h 3048000"/>
                <a:gd name="connsiteX4" fmla="*/ 2650236 w 3048000"/>
                <a:gd name="connsiteY4" fmla="*/ 936879 h 3048000"/>
                <a:gd name="connsiteX5" fmla="*/ 2709977 w 3048000"/>
                <a:gd name="connsiteY5" fmla="*/ 877062 h 3048000"/>
                <a:gd name="connsiteX6" fmla="*/ 2709596 w 3048000"/>
                <a:gd name="connsiteY6" fmla="*/ 554050 h 3048000"/>
                <a:gd name="connsiteX7" fmla="*/ 2494255 w 3048000"/>
                <a:gd name="connsiteY7" fmla="*/ 338709 h 3048000"/>
                <a:gd name="connsiteX8" fmla="*/ 2171167 w 3048000"/>
                <a:gd name="connsiteY8" fmla="*/ 338709 h 3048000"/>
                <a:gd name="connsiteX9" fmla="*/ 2111426 w 3048000"/>
                <a:gd name="connsiteY9" fmla="*/ 398374 h 3048000"/>
                <a:gd name="connsiteX10" fmla="*/ 2026387 w 3048000"/>
                <a:gd name="connsiteY10" fmla="*/ 413614 h 3048000"/>
                <a:gd name="connsiteX11" fmla="*/ 1954454 w 3048000"/>
                <a:gd name="connsiteY11" fmla="*/ 383134 h 3048000"/>
                <a:gd name="connsiteX12" fmla="*/ 1905000 w 3048000"/>
                <a:gd name="connsiteY12" fmla="*/ 312420 h 3048000"/>
                <a:gd name="connsiteX13" fmla="*/ 1905000 w 3048000"/>
                <a:gd name="connsiteY13" fmla="*/ 228600 h 3048000"/>
                <a:gd name="connsiteX14" fmla="*/ 1676400 w 3048000"/>
                <a:gd name="connsiteY14" fmla="*/ 0 h 3048000"/>
                <a:gd name="connsiteX15" fmla="*/ 1371600 w 3048000"/>
                <a:gd name="connsiteY15" fmla="*/ 0 h 3048000"/>
                <a:gd name="connsiteX16" fmla="*/ 1143000 w 3048000"/>
                <a:gd name="connsiteY16" fmla="*/ 228600 h 3048000"/>
                <a:gd name="connsiteX17" fmla="*/ 1143000 w 3048000"/>
                <a:gd name="connsiteY17" fmla="*/ 312420 h 3048000"/>
                <a:gd name="connsiteX18" fmla="*/ 1093775 w 3048000"/>
                <a:gd name="connsiteY18" fmla="*/ 382981 h 3048000"/>
                <a:gd name="connsiteX19" fmla="*/ 1021918 w 3048000"/>
                <a:gd name="connsiteY19" fmla="*/ 413004 h 3048000"/>
                <a:gd name="connsiteX20" fmla="*/ 936879 w 3048000"/>
                <a:gd name="connsiteY20" fmla="*/ 397764 h 3048000"/>
                <a:gd name="connsiteX21" fmla="*/ 877062 w 3048000"/>
                <a:gd name="connsiteY21" fmla="*/ 338023 h 3048000"/>
                <a:gd name="connsiteX22" fmla="*/ 554050 w 3048000"/>
                <a:gd name="connsiteY22" fmla="*/ 338023 h 3048000"/>
                <a:gd name="connsiteX23" fmla="*/ 338709 w 3048000"/>
                <a:gd name="connsiteY23" fmla="*/ 554050 h 3048000"/>
                <a:gd name="connsiteX24" fmla="*/ 338709 w 3048000"/>
                <a:gd name="connsiteY24" fmla="*/ 877138 h 3048000"/>
                <a:gd name="connsiteX25" fmla="*/ 398374 w 3048000"/>
                <a:gd name="connsiteY25" fmla="*/ 936879 h 3048000"/>
                <a:gd name="connsiteX26" fmla="*/ 413614 w 3048000"/>
                <a:gd name="connsiteY26" fmla="*/ 1021918 h 3048000"/>
                <a:gd name="connsiteX27" fmla="*/ 383515 w 3048000"/>
                <a:gd name="connsiteY27" fmla="*/ 1093851 h 3048000"/>
                <a:gd name="connsiteX28" fmla="*/ 312420 w 3048000"/>
                <a:gd name="connsiteY28" fmla="*/ 1143000 h 3048000"/>
                <a:gd name="connsiteX29" fmla="*/ 228600 w 3048000"/>
                <a:gd name="connsiteY29" fmla="*/ 1143000 h 3048000"/>
                <a:gd name="connsiteX30" fmla="*/ 0 w 3048000"/>
                <a:gd name="connsiteY30" fmla="*/ 1371600 h 3048000"/>
                <a:gd name="connsiteX31" fmla="*/ 0 w 3048000"/>
                <a:gd name="connsiteY31" fmla="*/ 1676400 h 3048000"/>
                <a:gd name="connsiteX32" fmla="*/ 228600 w 3048000"/>
                <a:gd name="connsiteY32" fmla="*/ 1905000 h 3048000"/>
                <a:gd name="connsiteX33" fmla="*/ 312420 w 3048000"/>
                <a:gd name="connsiteY33" fmla="*/ 1905000 h 3048000"/>
                <a:gd name="connsiteX34" fmla="*/ 382981 w 3048000"/>
                <a:gd name="connsiteY34" fmla="*/ 1954225 h 3048000"/>
                <a:gd name="connsiteX35" fmla="*/ 413004 w 3048000"/>
                <a:gd name="connsiteY35" fmla="*/ 2026082 h 3048000"/>
                <a:gd name="connsiteX36" fmla="*/ 397764 w 3048000"/>
                <a:gd name="connsiteY36" fmla="*/ 2111121 h 3048000"/>
                <a:gd name="connsiteX37" fmla="*/ 338023 w 3048000"/>
                <a:gd name="connsiteY37" fmla="*/ 2170938 h 3048000"/>
                <a:gd name="connsiteX38" fmla="*/ 338023 w 3048000"/>
                <a:gd name="connsiteY38" fmla="*/ 2493950 h 3048000"/>
                <a:gd name="connsiteX39" fmla="*/ 553364 w 3048000"/>
                <a:gd name="connsiteY39" fmla="*/ 2709291 h 3048000"/>
                <a:gd name="connsiteX40" fmla="*/ 876452 w 3048000"/>
                <a:gd name="connsiteY40" fmla="*/ 2709291 h 3048000"/>
                <a:gd name="connsiteX41" fmla="*/ 936193 w 3048000"/>
                <a:gd name="connsiteY41" fmla="*/ 2649626 h 3048000"/>
                <a:gd name="connsiteX42" fmla="*/ 1021232 w 3048000"/>
                <a:gd name="connsiteY42" fmla="*/ 2634386 h 3048000"/>
                <a:gd name="connsiteX43" fmla="*/ 1093165 w 3048000"/>
                <a:gd name="connsiteY43" fmla="*/ 2664867 h 3048000"/>
                <a:gd name="connsiteX44" fmla="*/ 1143000 w 3048000"/>
                <a:gd name="connsiteY44" fmla="*/ 2735580 h 3048000"/>
                <a:gd name="connsiteX45" fmla="*/ 1143000 w 3048000"/>
                <a:gd name="connsiteY45" fmla="*/ 2819400 h 3048000"/>
                <a:gd name="connsiteX46" fmla="*/ 1371600 w 3048000"/>
                <a:gd name="connsiteY46" fmla="*/ 3048000 h 3048000"/>
                <a:gd name="connsiteX47" fmla="*/ 1676400 w 3048000"/>
                <a:gd name="connsiteY47" fmla="*/ 3048000 h 3048000"/>
                <a:gd name="connsiteX48" fmla="*/ 1905000 w 3048000"/>
                <a:gd name="connsiteY48" fmla="*/ 2819400 h 3048000"/>
                <a:gd name="connsiteX49" fmla="*/ 1905000 w 3048000"/>
                <a:gd name="connsiteY49" fmla="*/ 2735580 h 3048000"/>
                <a:gd name="connsiteX50" fmla="*/ 1954225 w 3048000"/>
                <a:gd name="connsiteY50" fmla="*/ 2665019 h 3048000"/>
                <a:gd name="connsiteX51" fmla="*/ 2026082 w 3048000"/>
                <a:gd name="connsiteY51" fmla="*/ 2634996 h 3048000"/>
                <a:gd name="connsiteX52" fmla="*/ 2111121 w 3048000"/>
                <a:gd name="connsiteY52" fmla="*/ 2650236 h 3048000"/>
                <a:gd name="connsiteX53" fmla="*/ 2170938 w 3048000"/>
                <a:gd name="connsiteY53" fmla="*/ 2709977 h 3048000"/>
                <a:gd name="connsiteX54" fmla="*/ 2493950 w 3048000"/>
                <a:gd name="connsiteY54" fmla="*/ 2709596 h 3048000"/>
                <a:gd name="connsiteX55" fmla="*/ 2709291 w 3048000"/>
                <a:gd name="connsiteY55" fmla="*/ 2494255 h 3048000"/>
                <a:gd name="connsiteX56" fmla="*/ 2709291 w 3048000"/>
                <a:gd name="connsiteY56" fmla="*/ 2171167 h 3048000"/>
                <a:gd name="connsiteX57" fmla="*/ 2649626 w 3048000"/>
                <a:gd name="connsiteY57" fmla="*/ 2111426 h 3048000"/>
                <a:gd name="connsiteX58" fmla="*/ 2634386 w 3048000"/>
                <a:gd name="connsiteY58" fmla="*/ 2026387 h 3048000"/>
                <a:gd name="connsiteX59" fmla="*/ 2664867 w 3048000"/>
                <a:gd name="connsiteY59" fmla="*/ 1954454 h 3048000"/>
                <a:gd name="connsiteX60" fmla="*/ 2735580 w 3048000"/>
                <a:gd name="connsiteY60" fmla="*/ 1905000 h 3048000"/>
                <a:gd name="connsiteX61" fmla="*/ 2819400 w 3048000"/>
                <a:gd name="connsiteY61" fmla="*/ 1905000 h 3048000"/>
                <a:gd name="connsiteX62" fmla="*/ 3048000 w 3048000"/>
                <a:gd name="connsiteY62" fmla="*/ 1676400 h 3048000"/>
                <a:gd name="connsiteX63" fmla="*/ 3048000 w 3048000"/>
                <a:gd name="connsiteY63" fmla="*/ 1371600 h 3048000"/>
                <a:gd name="connsiteX64" fmla="*/ 2819400 w 3048000"/>
                <a:gd name="connsiteY64" fmla="*/ 1143000 h 3048000"/>
                <a:gd name="connsiteX65" fmla="*/ 2895600 w 3048000"/>
                <a:gd name="connsiteY65" fmla="*/ 1676400 h 3048000"/>
                <a:gd name="connsiteX66" fmla="*/ 2819400 w 3048000"/>
                <a:gd name="connsiteY66" fmla="*/ 1752600 h 3048000"/>
                <a:gd name="connsiteX67" fmla="*/ 2735580 w 3048000"/>
                <a:gd name="connsiteY67" fmla="*/ 1752600 h 3048000"/>
                <a:gd name="connsiteX68" fmla="*/ 2522220 w 3048000"/>
                <a:gd name="connsiteY68" fmla="*/ 1899971 h 3048000"/>
                <a:gd name="connsiteX69" fmla="*/ 2496007 w 3048000"/>
                <a:gd name="connsiteY69" fmla="*/ 1962988 h 3048000"/>
                <a:gd name="connsiteX70" fmla="*/ 2541727 w 3048000"/>
                <a:gd name="connsiteY70" fmla="*/ 2218716 h 3048000"/>
                <a:gd name="connsiteX71" fmla="*/ 2601316 w 3048000"/>
                <a:gd name="connsiteY71" fmla="*/ 2278380 h 3048000"/>
                <a:gd name="connsiteX72" fmla="*/ 2601373 w 3048000"/>
                <a:gd name="connsiteY72" fmla="*/ 2386146 h 3048000"/>
                <a:gd name="connsiteX73" fmla="*/ 2601316 w 3048000"/>
                <a:gd name="connsiteY73" fmla="*/ 2386203 h 3048000"/>
                <a:gd name="connsiteX74" fmla="*/ 2385975 w 3048000"/>
                <a:gd name="connsiteY74" fmla="*/ 2601544 h 3048000"/>
                <a:gd name="connsiteX75" fmla="*/ 2278228 w 3048000"/>
                <a:gd name="connsiteY75" fmla="*/ 2601544 h 3048000"/>
                <a:gd name="connsiteX76" fmla="*/ 2218487 w 3048000"/>
                <a:gd name="connsiteY76" fmla="*/ 2541880 h 3048000"/>
                <a:gd name="connsiteX77" fmla="*/ 1962760 w 3048000"/>
                <a:gd name="connsiteY77" fmla="*/ 2496160 h 3048000"/>
                <a:gd name="connsiteX78" fmla="*/ 1899895 w 3048000"/>
                <a:gd name="connsiteY78" fmla="*/ 2522373 h 3048000"/>
                <a:gd name="connsiteX79" fmla="*/ 1752600 w 3048000"/>
                <a:gd name="connsiteY79" fmla="*/ 2735580 h 3048000"/>
                <a:gd name="connsiteX80" fmla="*/ 1752600 w 3048000"/>
                <a:gd name="connsiteY80" fmla="*/ 2819400 h 3048000"/>
                <a:gd name="connsiteX81" fmla="*/ 1676400 w 3048000"/>
                <a:gd name="connsiteY81" fmla="*/ 2895600 h 3048000"/>
                <a:gd name="connsiteX82" fmla="*/ 1371600 w 3048000"/>
                <a:gd name="connsiteY82" fmla="*/ 2895600 h 3048000"/>
                <a:gd name="connsiteX83" fmla="*/ 1295400 w 3048000"/>
                <a:gd name="connsiteY83" fmla="*/ 2819400 h 3048000"/>
                <a:gd name="connsiteX84" fmla="*/ 1295400 w 3048000"/>
                <a:gd name="connsiteY84" fmla="*/ 2735580 h 3048000"/>
                <a:gd name="connsiteX85" fmla="*/ 1148029 w 3048000"/>
                <a:gd name="connsiteY85" fmla="*/ 2522220 h 3048000"/>
                <a:gd name="connsiteX86" fmla="*/ 1085012 w 3048000"/>
                <a:gd name="connsiteY86" fmla="*/ 2496007 h 3048000"/>
                <a:gd name="connsiteX87" fmla="*/ 829285 w 3048000"/>
                <a:gd name="connsiteY87" fmla="*/ 2541727 h 3048000"/>
                <a:gd name="connsiteX88" fmla="*/ 769620 w 3048000"/>
                <a:gd name="connsiteY88" fmla="*/ 2601316 h 3048000"/>
                <a:gd name="connsiteX89" fmla="*/ 661854 w 3048000"/>
                <a:gd name="connsiteY89" fmla="*/ 2601373 h 3048000"/>
                <a:gd name="connsiteX90" fmla="*/ 661797 w 3048000"/>
                <a:gd name="connsiteY90" fmla="*/ 2601316 h 3048000"/>
                <a:gd name="connsiteX91" fmla="*/ 446456 w 3048000"/>
                <a:gd name="connsiteY91" fmla="*/ 2386203 h 3048000"/>
                <a:gd name="connsiteX92" fmla="*/ 446456 w 3048000"/>
                <a:gd name="connsiteY92" fmla="*/ 2278456 h 3048000"/>
                <a:gd name="connsiteX93" fmla="*/ 506120 w 3048000"/>
                <a:gd name="connsiteY93" fmla="*/ 2218716 h 3048000"/>
                <a:gd name="connsiteX94" fmla="*/ 551840 w 3048000"/>
                <a:gd name="connsiteY94" fmla="*/ 1962988 h 3048000"/>
                <a:gd name="connsiteX95" fmla="*/ 525628 w 3048000"/>
                <a:gd name="connsiteY95" fmla="*/ 1900123 h 3048000"/>
                <a:gd name="connsiteX96" fmla="*/ 312420 w 3048000"/>
                <a:gd name="connsiteY96" fmla="*/ 1752600 h 3048000"/>
                <a:gd name="connsiteX97" fmla="*/ 228600 w 3048000"/>
                <a:gd name="connsiteY97" fmla="*/ 1752600 h 3048000"/>
                <a:gd name="connsiteX98" fmla="*/ 152400 w 3048000"/>
                <a:gd name="connsiteY98" fmla="*/ 1676400 h 3048000"/>
                <a:gd name="connsiteX99" fmla="*/ 152400 w 3048000"/>
                <a:gd name="connsiteY99" fmla="*/ 1371600 h 3048000"/>
                <a:gd name="connsiteX100" fmla="*/ 228600 w 3048000"/>
                <a:gd name="connsiteY100" fmla="*/ 1295400 h 3048000"/>
                <a:gd name="connsiteX101" fmla="*/ 312420 w 3048000"/>
                <a:gd name="connsiteY101" fmla="*/ 1295400 h 3048000"/>
                <a:gd name="connsiteX102" fmla="*/ 525780 w 3048000"/>
                <a:gd name="connsiteY102" fmla="*/ 1148029 h 3048000"/>
                <a:gd name="connsiteX103" fmla="*/ 551993 w 3048000"/>
                <a:gd name="connsiteY103" fmla="*/ 1085012 h 3048000"/>
                <a:gd name="connsiteX104" fmla="*/ 506273 w 3048000"/>
                <a:gd name="connsiteY104" fmla="*/ 829285 h 3048000"/>
                <a:gd name="connsiteX105" fmla="*/ 446380 w 3048000"/>
                <a:gd name="connsiteY105" fmla="*/ 769620 h 3048000"/>
                <a:gd name="connsiteX106" fmla="*/ 446322 w 3048000"/>
                <a:gd name="connsiteY106" fmla="*/ 661854 h 3048000"/>
                <a:gd name="connsiteX107" fmla="*/ 446380 w 3048000"/>
                <a:gd name="connsiteY107" fmla="*/ 661797 h 3048000"/>
                <a:gd name="connsiteX108" fmla="*/ 661721 w 3048000"/>
                <a:gd name="connsiteY108" fmla="*/ 446456 h 3048000"/>
                <a:gd name="connsiteX109" fmla="*/ 769468 w 3048000"/>
                <a:gd name="connsiteY109" fmla="*/ 446456 h 3048000"/>
                <a:gd name="connsiteX110" fmla="*/ 829208 w 3048000"/>
                <a:gd name="connsiteY110" fmla="*/ 506120 h 3048000"/>
                <a:gd name="connsiteX111" fmla="*/ 1084936 w 3048000"/>
                <a:gd name="connsiteY111" fmla="*/ 551840 h 3048000"/>
                <a:gd name="connsiteX112" fmla="*/ 1147801 w 3048000"/>
                <a:gd name="connsiteY112" fmla="*/ 525628 h 3048000"/>
                <a:gd name="connsiteX113" fmla="*/ 1295400 w 3048000"/>
                <a:gd name="connsiteY113" fmla="*/ 312420 h 3048000"/>
                <a:gd name="connsiteX114" fmla="*/ 1295400 w 3048000"/>
                <a:gd name="connsiteY114" fmla="*/ 228600 h 3048000"/>
                <a:gd name="connsiteX115" fmla="*/ 1371600 w 3048000"/>
                <a:gd name="connsiteY115" fmla="*/ 152400 h 3048000"/>
                <a:gd name="connsiteX116" fmla="*/ 1676400 w 3048000"/>
                <a:gd name="connsiteY116" fmla="*/ 152400 h 3048000"/>
                <a:gd name="connsiteX117" fmla="*/ 1752600 w 3048000"/>
                <a:gd name="connsiteY117" fmla="*/ 228600 h 3048000"/>
                <a:gd name="connsiteX118" fmla="*/ 1752600 w 3048000"/>
                <a:gd name="connsiteY118" fmla="*/ 312420 h 3048000"/>
                <a:gd name="connsiteX119" fmla="*/ 1899971 w 3048000"/>
                <a:gd name="connsiteY119" fmla="*/ 525780 h 3048000"/>
                <a:gd name="connsiteX120" fmla="*/ 1962988 w 3048000"/>
                <a:gd name="connsiteY120" fmla="*/ 551993 h 3048000"/>
                <a:gd name="connsiteX121" fmla="*/ 2218716 w 3048000"/>
                <a:gd name="connsiteY121" fmla="*/ 506273 h 3048000"/>
                <a:gd name="connsiteX122" fmla="*/ 2278380 w 3048000"/>
                <a:gd name="connsiteY122" fmla="*/ 446684 h 3048000"/>
                <a:gd name="connsiteX123" fmla="*/ 2386203 w 3048000"/>
                <a:gd name="connsiteY123" fmla="*/ 446684 h 3048000"/>
                <a:gd name="connsiteX124" fmla="*/ 2601544 w 3048000"/>
                <a:gd name="connsiteY124" fmla="*/ 662026 h 3048000"/>
                <a:gd name="connsiteX125" fmla="*/ 2601544 w 3048000"/>
                <a:gd name="connsiteY125" fmla="*/ 769772 h 3048000"/>
                <a:gd name="connsiteX126" fmla="*/ 2541880 w 3048000"/>
                <a:gd name="connsiteY126" fmla="*/ 829513 h 3048000"/>
                <a:gd name="connsiteX127" fmla="*/ 2496160 w 3048000"/>
                <a:gd name="connsiteY127" fmla="*/ 1085241 h 3048000"/>
                <a:gd name="connsiteX128" fmla="*/ 2522373 w 3048000"/>
                <a:gd name="connsiteY128" fmla="*/ 1148106 h 3048000"/>
                <a:gd name="connsiteX129" fmla="*/ 2735580 w 3048000"/>
                <a:gd name="connsiteY129" fmla="*/ 1295400 h 3048000"/>
                <a:gd name="connsiteX130" fmla="*/ 2819400 w 3048000"/>
                <a:gd name="connsiteY130" fmla="*/ 1295400 h 3048000"/>
                <a:gd name="connsiteX131" fmla="*/ 2895600 w 3048000"/>
                <a:gd name="connsiteY131" fmla="*/ 1371600 h 3048000"/>
                <a:gd name="connsiteX132" fmla="*/ 2895600 w 3048000"/>
                <a:gd name="connsiteY132" fmla="*/ 16764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048000" h="3048000">
                  <a:moveTo>
                    <a:pt x="2819400" y="1143000"/>
                  </a:moveTo>
                  <a:lnTo>
                    <a:pt x="2735580" y="1143000"/>
                  </a:lnTo>
                  <a:cubicBezTo>
                    <a:pt x="2704053" y="1143057"/>
                    <a:pt x="2675849" y="1123388"/>
                    <a:pt x="2665019" y="1093775"/>
                  </a:cubicBezTo>
                  <a:cubicBezTo>
                    <a:pt x="2655723" y="1069391"/>
                    <a:pt x="2645740" y="1045540"/>
                    <a:pt x="2634996" y="1021918"/>
                  </a:cubicBezTo>
                  <a:cubicBezTo>
                    <a:pt x="2621642" y="993191"/>
                    <a:pt x="2627738" y="959177"/>
                    <a:pt x="2650236" y="936879"/>
                  </a:cubicBezTo>
                  <a:lnTo>
                    <a:pt x="2709977" y="877062"/>
                  </a:lnTo>
                  <a:cubicBezTo>
                    <a:pt x="2798664" y="787594"/>
                    <a:pt x="2798502" y="643309"/>
                    <a:pt x="2709596" y="554050"/>
                  </a:cubicBezTo>
                  <a:lnTo>
                    <a:pt x="2494255" y="338709"/>
                  </a:lnTo>
                  <a:cubicBezTo>
                    <a:pt x="2404882" y="249860"/>
                    <a:pt x="2260540" y="249860"/>
                    <a:pt x="2171167" y="338709"/>
                  </a:cubicBezTo>
                  <a:lnTo>
                    <a:pt x="2111426" y="398374"/>
                  </a:lnTo>
                  <a:cubicBezTo>
                    <a:pt x="2089080" y="420786"/>
                    <a:pt x="2055124" y="426872"/>
                    <a:pt x="2026387" y="413614"/>
                  </a:cubicBezTo>
                  <a:cubicBezTo>
                    <a:pt x="2002765" y="402869"/>
                    <a:pt x="1978914" y="392887"/>
                    <a:pt x="1954454" y="383134"/>
                  </a:cubicBezTo>
                  <a:cubicBezTo>
                    <a:pt x="1924688" y="372380"/>
                    <a:pt x="1904886" y="344072"/>
                    <a:pt x="1905000" y="312420"/>
                  </a:cubicBezTo>
                  <a:lnTo>
                    <a:pt x="1905000" y="228600"/>
                  </a:lnTo>
                  <a:cubicBezTo>
                    <a:pt x="1905000" y="102346"/>
                    <a:pt x="1802654" y="0"/>
                    <a:pt x="1676400" y="0"/>
                  </a:cubicBezTo>
                  <a:lnTo>
                    <a:pt x="1371600" y="0"/>
                  </a:lnTo>
                  <a:cubicBezTo>
                    <a:pt x="1245346" y="0"/>
                    <a:pt x="1143000" y="102346"/>
                    <a:pt x="1143000" y="228600"/>
                  </a:cubicBezTo>
                  <a:lnTo>
                    <a:pt x="1143000" y="312420"/>
                  </a:lnTo>
                  <a:cubicBezTo>
                    <a:pt x="1143057" y="343948"/>
                    <a:pt x="1123388" y="372151"/>
                    <a:pt x="1093775" y="382981"/>
                  </a:cubicBezTo>
                  <a:cubicBezTo>
                    <a:pt x="1069391" y="392278"/>
                    <a:pt x="1045540" y="402260"/>
                    <a:pt x="1021918" y="413004"/>
                  </a:cubicBezTo>
                  <a:cubicBezTo>
                    <a:pt x="993181" y="426291"/>
                    <a:pt x="959215" y="420205"/>
                    <a:pt x="936879" y="397764"/>
                  </a:cubicBezTo>
                  <a:lnTo>
                    <a:pt x="877062" y="338023"/>
                  </a:lnTo>
                  <a:cubicBezTo>
                    <a:pt x="787698" y="249231"/>
                    <a:pt x="643414" y="249231"/>
                    <a:pt x="554050" y="338023"/>
                  </a:cubicBezTo>
                  <a:lnTo>
                    <a:pt x="338709" y="554050"/>
                  </a:lnTo>
                  <a:cubicBezTo>
                    <a:pt x="249860" y="643423"/>
                    <a:pt x="249860" y="787765"/>
                    <a:pt x="338709" y="877138"/>
                  </a:cubicBezTo>
                  <a:lnTo>
                    <a:pt x="398374" y="936879"/>
                  </a:lnTo>
                  <a:cubicBezTo>
                    <a:pt x="420872" y="959177"/>
                    <a:pt x="426968" y="993191"/>
                    <a:pt x="413614" y="1021918"/>
                  </a:cubicBezTo>
                  <a:cubicBezTo>
                    <a:pt x="402869" y="1045540"/>
                    <a:pt x="392887" y="1069391"/>
                    <a:pt x="383515" y="1093851"/>
                  </a:cubicBezTo>
                  <a:cubicBezTo>
                    <a:pt x="372608" y="1123636"/>
                    <a:pt x="344138" y="1143324"/>
                    <a:pt x="312420" y="1143000"/>
                  </a:cubicBezTo>
                  <a:lnTo>
                    <a:pt x="228600" y="1143000"/>
                  </a:lnTo>
                  <a:cubicBezTo>
                    <a:pt x="102346" y="1143000"/>
                    <a:pt x="0" y="1245346"/>
                    <a:pt x="0" y="1371600"/>
                  </a:cubicBezTo>
                  <a:lnTo>
                    <a:pt x="0" y="1676400"/>
                  </a:lnTo>
                  <a:cubicBezTo>
                    <a:pt x="0" y="1802654"/>
                    <a:pt x="102346" y="1905000"/>
                    <a:pt x="228600" y="1905000"/>
                  </a:cubicBezTo>
                  <a:lnTo>
                    <a:pt x="312420" y="1905000"/>
                  </a:lnTo>
                  <a:cubicBezTo>
                    <a:pt x="343948" y="1904943"/>
                    <a:pt x="372151" y="1924612"/>
                    <a:pt x="382981" y="1954225"/>
                  </a:cubicBezTo>
                  <a:cubicBezTo>
                    <a:pt x="392278" y="1978609"/>
                    <a:pt x="402260" y="2002460"/>
                    <a:pt x="413004" y="2026082"/>
                  </a:cubicBezTo>
                  <a:cubicBezTo>
                    <a:pt x="426358" y="2054809"/>
                    <a:pt x="420262" y="2088823"/>
                    <a:pt x="397764" y="2111121"/>
                  </a:cubicBezTo>
                  <a:lnTo>
                    <a:pt x="338023" y="2170938"/>
                  </a:lnTo>
                  <a:cubicBezTo>
                    <a:pt x="249231" y="2260302"/>
                    <a:pt x="249231" y="2404586"/>
                    <a:pt x="338023" y="2493950"/>
                  </a:cubicBezTo>
                  <a:lnTo>
                    <a:pt x="553364" y="2709291"/>
                  </a:lnTo>
                  <a:cubicBezTo>
                    <a:pt x="642737" y="2798140"/>
                    <a:pt x="787079" y="2798140"/>
                    <a:pt x="876452" y="2709291"/>
                  </a:cubicBezTo>
                  <a:lnTo>
                    <a:pt x="936193" y="2649626"/>
                  </a:lnTo>
                  <a:cubicBezTo>
                    <a:pt x="958539" y="2627214"/>
                    <a:pt x="992495" y="2621128"/>
                    <a:pt x="1021232" y="2634386"/>
                  </a:cubicBezTo>
                  <a:cubicBezTo>
                    <a:pt x="1044854" y="2645131"/>
                    <a:pt x="1068705" y="2655113"/>
                    <a:pt x="1093165" y="2664867"/>
                  </a:cubicBezTo>
                  <a:cubicBezTo>
                    <a:pt x="1123083" y="2675496"/>
                    <a:pt x="1143057" y="2703833"/>
                    <a:pt x="1143000" y="2735580"/>
                  </a:cubicBezTo>
                  <a:lnTo>
                    <a:pt x="1143000" y="2819400"/>
                  </a:lnTo>
                  <a:cubicBezTo>
                    <a:pt x="1143000" y="2945654"/>
                    <a:pt x="1245346" y="3048000"/>
                    <a:pt x="1371600" y="3048000"/>
                  </a:cubicBezTo>
                  <a:lnTo>
                    <a:pt x="1676400" y="3048000"/>
                  </a:lnTo>
                  <a:cubicBezTo>
                    <a:pt x="1802654" y="3048000"/>
                    <a:pt x="1905000" y="2945654"/>
                    <a:pt x="1905000" y="2819400"/>
                  </a:cubicBezTo>
                  <a:lnTo>
                    <a:pt x="1905000" y="2735580"/>
                  </a:lnTo>
                  <a:cubicBezTo>
                    <a:pt x="1904943" y="2704053"/>
                    <a:pt x="1924612" y="2675849"/>
                    <a:pt x="1954225" y="2665019"/>
                  </a:cubicBezTo>
                  <a:cubicBezTo>
                    <a:pt x="1978609" y="2655723"/>
                    <a:pt x="2002460" y="2645740"/>
                    <a:pt x="2026082" y="2634996"/>
                  </a:cubicBezTo>
                  <a:cubicBezTo>
                    <a:pt x="2054819" y="2621709"/>
                    <a:pt x="2088785" y="2627795"/>
                    <a:pt x="2111121" y="2650236"/>
                  </a:cubicBezTo>
                  <a:lnTo>
                    <a:pt x="2170938" y="2709977"/>
                  </a:lnTo>
                  <a:cubicBezTo>
                    <a:pt x="2260426" y="2798626"/>
                    <a:pt x="2404672" y="2798455"/>
                    <a:pt x="2493950" y="2709596"/>
                  </a:cubicBezTo>
                  <a:lnTo>
                    <a:pt x="2709291" y="2494255"/>
                  </a:lnTo>
                  <a:cubicBezTo>
                    <a:pt x="2798140" y="2404882"/>
                    <a:pt x="2798140" y="2260540"/>
                    <a:pt x="2709291" y="2171167"/>
                  </a:cubicBezTo>
                  <a:lnTo>
                    <a:pt x="2649626" y="2111426"/>
                  </a:lnTo>
                  <a:cubicBezTo>
                    <a:pt x="2627128" y="2089128"/>
                    <a:pt x="2621033" y="2055114"/>
                    <a:pt x="2634386" y="2026387"/>
                  </a:cubicBezTo>
                  <a:cubicBezTo>
                    <a:pt x="2645131" y="2002765"/>
                    <a:pt x="2655113" y="1978914"/>
                    <a:pt x="2664867" y="1954454"/>
                  </a:cubicBezTo>
                  <a:cubicBezTo>
                    <a:pt x="2675620" y="1924688"/>
                    <a:pt x="2703929" y="1904886"/>
                    <a:pt x="2735580" y="1905000"/>
                  </a:cubicBezTo>
                  <a:lnTo>
                    <a:pt x="2819400" y="1905000"/>
                  </a:lnTo>
                  <a:cubicBezTo>
                    <a:pt x="2945654" y="1905000"/>
                    <a:pt x="3048000" y="1802654"/>
                    <a:pt x="3048000" y="1676400"/>
                  </a:cubicBezTo>
                  <a:lnTo>
                    <a:pt x="3048000" y="1371600"/>
                  </a:lnTo>
                  <a:cubicBezTo>
                    <a:pt x="3048000" y="1245346"/>
                    <a:pt x="2945654" y="1143000"/>
                    <a:pt x="2819400" y="1143000"/>
                  </a:cubicBezTo>
                  <a:close/>
                  <a:moveTo>
                    <a:pt x="2895600" y="1676400"/>
                  </a:moveTo>
                  <a:cubicBezTo>
                    <a:pt x="2895600" y="1718482"/>
                    <a:pt x="2861482" y="1752600"/>
                    <a:pt x="2819400" y="1752600"/>
                  </a:cubicBezTo>
                  <a:lnTo>
                    <a:pt x="2735580" y="1752600"/>
                  </a:lnTo>
                  <a:cubicBezTo>
                    <a:pt x="2640854" y="1752952"/>
                    <a:pt x="2556082" y="1811503"/>
                    <a:pt x="2522220" y="1899971"/>
                  </a:cubicBezTo>
                  <a:cubicBezTo>
                    <a:pt x="2514143" y="1921307"/>
                    <a:pt x="2505409" y="1942309"/>
                    <a:pt x="2496007" y="1962988"/>
                  </a:cubicBezTo>
                  <a:cubicBezTo>
                    <a:pt x="2456831" y="2049475"/>
                    <a:pt x="2475005" y="2151164"/>
                    <a:pt x="2541727" y="2218716"/>
                  </a:cubicBezTo>
                  <a:lnTo>
                    <a:pt x="2601316" y="2278380"/>
                  </a:lnTo>
                  <a:cubicBezTo>
                    <a:pt x="2631091" y="2308117"/>
                    <a:pt x="2631119" y="2356371"/>
                    <a:pt x="2601373" y="2386146"/>
                  </a:cubicBezTo>
                  <a:cubicBezTo>
                    <a:pt x="2601354" y="2386165"/>
                    <a:pt x="2601335" y="2386184"/>
                    <a:pt x="2601316" y="2386203"/>
                  </a:cubicBezTo>
                  <a:lnTo>
                    <a:pt x="2385975" y="2601544"/>
                  </a:lnTo>
                  <a:cubicBezTo>
                    <a:pt x="2356218" y="2631291"/>
                    <a:pt x="2307984" y="2631291"/>
                    <a:pt x="2278228" y="2601544"/>
                  </a:cubicBezTo>
                  <a:lnTo>
                    <a:pt x="2218487" y="2541880"/>
                  </a:lnTo>
                  <a:cubicBezTo>
                    <a:pt x="2150964" y="2475100"/>
                    <a:pt x="2049237" y="2456917"/>
                    <a:pt x="1962760" y="2496160"/>
                  </a:cubicBezTo>
                  <a:cubicBezTo>
                    <a:pt x="1942109" y="2505532"/>
                    <a:pt x="1921078" y="2514295"/>
                    <a:pt x="1899895" y="2522373"/>
                  </a:cubicBezTo>
                  <a:cubicBezTo>
                    <a:pt x="1811493" y="2556224"/>
                    <a:pt x="1752981" y="2640921"/>
                    <a:pt x="1752600" y="2735580"/>
                  </a:cubicBezTo>
                  <a:lnTo>
                    <a:pt x="1752600" y="2819400"/>
                  </a:lnTo>
                  <a:cubicBezTo>
                    <a:pt x="1752600" y="2861482"/>
                    <a:pt x="1718482" y="2895600"/>
                    <a:pt x="1676400" y="2895600"/>
                  </a:cubicBezTo>
                  <a:lnTo>
                    <a:pt x="1371600" y="2895600"/>
                  </a:lnTo>
                  <a:cubicBezTo>
                    <a:pt x="1329519" y="2895600"/>
                    <a:pt x="1295400" y="2861482"/>
                    <a:pt x="1295400" y="2819400"/>
                  </a:cubicBezTo>
                  <a:lnTo>
                    <a:pt x="1295400" y="2735580"/>
                  </a:lnTo>
                  <a:cubicBezTo>
                    <a:pt x="1295048" y="2640854"/>
                    <a:pt x="1236497" y="2556082"/>
                    <a:pt x="1148029" y="2522220"/>
                  </a:cubicBezTo>
                  <a:cubicBezTo>
                    <a:pt x="1126693" y="2514143"/>
                    <a:pt x="1105691" y="2505409"/>
                    <a:pt x="1085012" y="2496007"/>
                  </a:cubicBezTo>
                  <a:cubicBezTo>
                    <a:pt x="998525" y="2456850"/>
                    <a:pt x="896845" y="2475033"/>
                    <a:pt x="829285" y="2541727"/>
                  </a:cubicBezTo>
                  <a:lnTo>
                    <a:pt x="769620" y="2601316"/>
                  </a:lnTo>
                  <a:cubicBezTo>
                    <a:pt x="739883" y="2631091"/>
                    <a:pt x="691629" y="2631119"/>
                    <a:pt x="661854" y="2601373"/>
                  </a:cubicBezTo>
                  <a:cubicBezTo>
                    <a:pt x="661835" y="2601354"/>
                    <a:pt x="661816" y="2601335"/>
                    <a:pt x="661797" y="2601316"/>
                  </a:cubicBezTo>
                  <a:lnTo>
                    <a:pt x="446456" y="2386203"/>
                  </a:lnTo>
                  <a:cubicBezTo>
                    <a:pt x="416709" y="2356447"/>
                    <a:pt x="416709" y="2308212"/>
                    <a:pt x="446456" y="2278456"/>
                  </a:cubicBezTo>
                  <a:lnTo>
                    <a:pt x="506120" y="2218716"/>
                  </a:lnTo>
                  <a:cubicBezTo>
                    <a:pt x="572843" y="2151164"/>
                    <a:pt x="591017" y="2049475"/>
                    <a:pt x="551840" y="1962988"/>
                  </a:cubicBezTo>
                  <a:cubicBezTo>
                    <a:pt x="542468" y="1942338"/>
                    <a:pt x="533705" y="1921307"/>
                    <a:pt x="525628" y="1900123"/>
                  </a:cubicBezTo>
                  <a:cubicBezTo>
                    <a:pt x="491852" y="1811626"/>
                    <a:pt x="407137" y="1753019"/>
                    <a:pt x="312420" y="1752600"/>
                  </a:cubicBezTo>
                  <a:lnTo>
                    <a:pt x="228600" y="1752600"/>
                  </a:lnTo>
                  <a:cubicBezTo>
                    <a:pt x="186519" y="1752600"/>
                    <a:pt x="152400" y="1718482"/>
                    <a:pt x="152400" y="1676400"/>
                  </a:cubicBezTo>
                  <a:lnTo>
                    <a:pt x="152400" y="1371600"/>
                  </a:lnTo>
                  <a:cubicBezTo>
                    <a:pt x="152400" y="1329519"/>
                    <a:pt x="186519" y="1295400"/>
                    <a:pt x="228600" y="1295400"/>
                  </a:cubicBezTo>
                  <a:lnTo>
                    <a:pt x="312420" y="1295400"/>
                  </a:lnTo>
                  <a:cubicBezTo>
                    <a:pt x="407146" y="1295048"/>
                    <a:pt x="491919" y="1236498"/>
                    <a:pt x="525780" y="1148029"/>
                  </a:cubicBezTo>
                  <a:cubicBezTo>
                    <a:pt x="533857" y="1126693"/>
                    <a:pt x="542592" y="1105691"/>
                    <a:pt x="551993" y="1085012"/>
                  </a:cubicBezTo>
                  <a:cubicBezTo>
                    <a:pt x="591169" y="998525"/>
                    <a:pt x="572986" y="896836"/>
                    <a:pt x="506273" y="829285"/>
                  </a:cubicBezTo>
                  <a:lnTo>
                    <a:pt x="446380" y="769620"/>
                  </a:lnTo>
                  <a:cubicBezTo>
                    <a:pt x="416604" y="739883"/>
                    <a:pt x="416576" y="691629"/>
                    <a:pt x="446322" y="661854"/>
                  </a:cubicBezTo>
                  <a:cubicBezTo>
                    <a:pt x="446342" y="661835"/>
                    <a:pt x="446361" y="661816"/>
                    <a:pt x="446380" y="661797"/>
                  </a:cubicBezTo>
                  <a:lnTo>
                    <a:pt x="661721" y="446456"/>
                  </a:lnTo>
                  <a:cubicBezTo>
                    <a:pt x="691477" y="416709"/>
                    <a:pt x="739712" y="416709"/>
                    <a:pt x="769468" y="446456"/>
                  </a:cubicBezTo>
                  <a:lnTo>
                    <a:pt x="829208" y="506120"/>
                  </a:lnTo>
                  <a:cubicBezTo>
                    <a:pt x="896731" y="572900"/>
                    <a:pt x="998458" y="591083"/>
                    <a:pt x="1084936" y="551840"/>
                  </a:cubicBezTo>
                  <a:cubicBezTo>
                    <a:pt x="1105586" y="542468"/>
                    <a:pt x="1126617" y="533705"/>
                    <a:pt x="1147801" y="525628"/>
                  </a:cubicBezTo>
                  <a:cubicBezTo>
                    <a:pt x="1236326" y="491881"/>
                    <a:pt x="1294971" y="407156"/>
                    <a:pt x="1295400" y="312420"/>
                  </a:cubicBezTo>
                  <a:lnTo>
                    <a:pt x="1295400" y="228600"/>
                  </a:lnTo>
                  <a:cubicBezTo>
                    <a:pt x="1295400" y="186519"/>
                    <a:pt x="1329519" y="152400"/>
                    <a:pt x="1371600" y="152400"/>
                  </a:cubicBezTo>
                  <a:lnTo>
                    <a:pt x="1676400" y="152400"/>
                  </a:lnTo>
                  <a:cubicBezTo>
                    <a:pt x="1718482" y="152400"/>
                    <a:pt x="1752600" y="186519"/>
                    <a:pt x="1752600" y="228600"/>
                  </a:cubicBezTo>
                  <a:lnTo>
                    <a:pt x="1752600" y="312420"/>
                  </a:lnTo>
                  <a:cubicBezTo>
                    <a:pt x="1752953" y="407146"/>
                    <a:pt x="1811503" y="491919"/>
                    <a:pt x="1899971" y="525780"/>
                  </a:cubicBezTo>
                  <a:cubicBezTo>
                    <a:pt x="1921307" y="533857"/>
                    <a:pt x="1942310" y="542592"/>
                    <a:pt x="1962988" y="551993"/>
                  </a:cubicBezTo>
                  <a:cubicBezTo>
                    <a:pt x="2049466" y="591236"/>
                    <a:pt x="2151193" y="573053"/>
                    <a:pt x="2218716" y="506273"/>
                  </a:cubicBezTo>
                  <a:lnTo>
                    <a:pt x="2278380" y="446684"/>
                  </a:lnTo>
                  <a:cubicBezTo>
                    <a:pt x="2308251" y="417138"/>
                    <a:pt x="2356333" y="417138"/>
                    <a:pt x="2386203" y="446684"/>
                  </a:cubicBezTo>
                  <a:lnTo>
                    <a:pt x="2601544" y="662026"/>
                  </a:lnTo>
                  <a:cubicBezTo>
                    <a:pt x="2631291" y="691782"/>
                    <a:pt x="2631291" y="740016"/>
                    <a:pt x="2601544" y="769772"/>
                  </a:cubicBezTo>
                  <a:lnTo>
                    <a:pt x="2541880" y="829513"/>
                  </a:lnTo>
                  <a:cubicBezTo>
                    <a:pt x="2475166" y="897064"/>
                    <a:pt x="2456983" y="998753"/>
                    <a:pt x="2496160" y="1085241"/>
                  </a:cubicBezTo>
                  <a:cubicBezTo>
                    <a:pt x="2505532" y="1105891"/>
                    <a:pt x="2514295" y="1126922"/>
                    <a:pt x="2522373" y="1148106"/>
                  </a:cubicBezTo>
                  <a:cubicBezTo>
                    <a:pt x="2556224" y="1236507"/>
                    <a:pt x="2640921" y="1295019"/>
                    <a:pt x="2735580" y="1295400"/>
                  </a:cubicBezTo>
                  <a:lnTo>
                    <a:pt x="2819400" y="1295400"/>
                  </a:lnTo>
                  <a:cubicBezTo>
                    <a:pt x="2861482" y="1295400"/>
                    <a:pt x="2895600" y="1329519"/>
                    <a:pt x="2895600" y="1371600"/>
                  </a:cubicBezTo>
                  <a:lnTo>
                    <a:pt x="2895600" y="16764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95C1564-4919-4BB7-A3C3-2844158C6DD0}"/>
                </a:ext>
              </a:extLst>
            </p:cNvPr>
            <p:cNvSpPr/>
            <p:nvPr/>
          </p:nvSpPr>
          <p:spPr>
            <a:xfrm>
              <a:off x="4647804" y="3505199"/>
              <a:ext cx="1371922" cy="1372057"/>
            </a:xfrm>
            <a:custGeom>
              <a:avLst/>
              <a:gdLst>
                <a:gd name="connsiteX0" fmla="*/ 1370471 w 1371922"/>
                <a:gd name="connsiteY0" fmla="*/ 655320 h 1372057"/>
                <a:gd name="connsiteX1" fmla="*/ 1366204 w 1371922"/>
                <a:gd name="connsiteY1" fmla="*/ 600685 h 1372057"/>
                <a:gd name="connsiteX2" fmla="*/ 1356831 w 1371922"/>
                <a:gd name="connsiteY2" fmla="*/ 542849 h 1372057"/>
                <a:gd name="connsiteX3" fmla="*/ 1347306 w 1371922"/>
                <a:gd name="connsiteY3" fmla="*/ 505816 h 1372057"/>
                <a:gd name="connsiteX4" fmla="*/ 1332905 w 1371922"/>
                <a:gd name="connsiteY4" fmla="*/ 459410 h 1372057"/>
                <a:gd name="connsiteX5" fmla="*/ 1321322 w 1371922"/>
                <a:gd name="connsiteY5" fmla="*/ 427863 h 1372057"/>
                <a:gd name="connsiteX6" fmla="*/ 1287718 w 1371922"/>
                <a:gd name="connsiteY6" fmla="*/ 356540 h 1372057"/>
                <a:gd name="connsiteX7" fmla="*/ 1285127 w 1371922"/>
                <a:gd name="connsiteY7" fmla="*/ 351130 h 1372057"/>
                <a:gd name="connsiteX8" fmla="*/ 1216547 w 1371922"/>
                <a:gd name="connsiteY8" fmla="*/ 251232 h 1372057"/>
                <a:gd name="connsiteX9" fmla="*/ 1209537 w 1371922"/>
                <a:gd name="connsiteY9" fmla="*/ 243231 h 1372057"/>
                <a:gd name="connsiteX10" fmla="*/ 1176847 w 1371922"/>
                <a:gd name="connsiteY10" fmla="*/ 207264 h 1372057"/>
                <a:gd name="connsiteX11" fmla="*/ 1158407 w 1371922"/>
                <a:gd name="connsiteY11" fmla="*/ 189357 h 1372057"/>
                <a:gd name="connsiteX12" fmla="*/ 1135547 w 1371922"/>
                <a:gd name="connsiteY12" fmla="*/ 168555 h 1372057"/>
                <a:gd name="connsiteX13" fmla="*/ 1107276 w 1371922"/>
                <a:gd name="connsiteY13" fmla="*/ 145237 h 1372057"/>
                <a:gd name="connsiteX14" fmla="*/ 1094780 w 1371922"/>
                <a:gd name="connsiteY14" fmla="*/ 135941 h 1372057"/>
                <a:gd name="connsiteX15" fmla="*/ 686195 w 1371922"/>
                <a:gd name="connsiteY15" fmla="*/ 0 h 1372057"/>
                <a:gd name="connsiteX16" fmla="*/ 663335 w 1371922"/>
                <a:gd name="connsiteY16" fmla="*/ 1448 h 1372057"/>
                <a:gd name="connsiteX17" fmla="*/ 614415 w 1371922"/>
                <a:gd name="connsiteY17" fmla="*/ 4496 h 1372057"/>
                <a:gd name="connsiteX18" fmla="*/ 588507 w 1371922"/>
                <a:gd name="connsiteY18" fmla="*/ 7620 h 1372057"/>
                <a:gd name="connsiteX19" fmla="*/ 514669 w 1371922"/>
                <a:gd name="connsiteY19" fmla="*/ 21412 h 1372057"/>
                <a:gd name="connsiteX20" fmla="*/ 21988 w 1371922"/>
                <a:gd name="connsiteY20" fmla="*/ 857450 h 1372057"/>
                <a:gd name="connsiteX21" fmla="*/ 515202 w 1371922"/>
                <a:gd name="connsiteY21" fmla="*/ 1350264 h 1372057"/>
                <a:gd name="connsiteX22" fmla="*/ 519012 w 1371922"/>
                <a:gd name="connsiteY22" fmla="*/ 1350950 h 1372057"/>
                <a:gd name="connsiteX23" fmla="*/ 598870 w 1371922"/>
                <a:gd name="connsiteY23" fmla="*/ 1366190 h 1372057"/>
                <a:gd name="connsiteX24" fmla="*/ 652210 w 1371922"/>
                <a:gd name="connsiteY24" fmla="*/ 1369695 h 1372057"/>
                <a:gd name="connsiteX25" fmla="*/ 687491 w 1371922"/>
                <a:gd name="connsiteY25" fmla="*/ 1372057 h 1372057"/>
                <a:gd name="connsiteX26" fmla="*/ 754775 w 1371922"/>
                <a:gd name="connsiteY26" fmla="*/ 1368324 h 1372057"/>
                <a:gd name="connsiteX27" fmla="*/ 762395 w 1371922"/>
                <a:gd name="connsiteY27" fmla="*/ 1367333 h 1372057"/>
                <a:gd name="connsiteX28" fmla="*/ 818783 w 1371922"/>
                <a:gd name="connsiteY28" fmla="*/ 1358722 h 1372057"/>
                <a:gd name="connsiteX29" fmla="*/ 840805 w 1371922"/>
                <a:gd name="connsiteY29" fmla="*/ 1353693 h 1372057"/>
                <a:gd name="connsiteX30" fmla="*/ 881267 w 1371922"/>
                <a:gd name="connsiteY30" fmla="*/ 1343254 h 1372057"/>
                <a:gd name="connsiteX31" fmla="*/ 912738 w 1371922"/>
                <a:gd name="connsiteY31" fmla="*/ 1332662 h 1372057"/>
                <a:gd name="connsiteX32" fmla="*/ 944818 w 1371922"/>
                <a:gd name="connsiteY32" fmla="*/ 1320927 h 1372057"/>
                <a:gd name="connsiteX33" fmla="*/ 974536 w 1371922"/>
                <a:gd name="connsiteY33" fmla="*/ 1307516 h 1372057"/>
                <a:gd name="connsiteX34" fmla="*/ 1012636 w 1371922"/>
                <a:gd name="connsiteY34" fmla="*/ 1288999 h 1372057"/>
                <a:gd name="connsiteX35" fmla="*/ 1013093 w 1371922"/>
                <a:gd name="connsiteY35" fmla="*/ 1288999 h 1372057"/>
                <a:gd name="connsiteX36" fmla="*/ 1208394 w 1371922"/>
                <a:gd name="connsiteY36" fmla="*/ 1147953 h 1372057"/>
                <a:gd name="connsiteX37" fmla="*/ 1249237 w 1371922"/>
                <a:gd name="connsiteY37" fmla="*/ 1097966 h 1372057"/>
                <a:gd name="connsiteX38" fmla="*/ 1363994 w 1371922"/>
                <a:gd name="connsiteY38" fmla="*/ 784784 h 1372057"/>
                <a:gd name="connsiteX39" fmla="*/ 1369176 w 1371922"/>
                <a:gd name="connsiteY39" fmla="*/ 740359 h 1372057"/>
                <a:gd name="connsiteX40" fmla="*/ 1371309 w 1371922"/>
                <a:gd name="connsiteY40" fmla="*/ 699135 h 1372057"/>
                <a:gd name="connsiteX41" fmla="*/ 1371919 w 1371922"/>
                <a:gd name="connsiteY41" fmla="*/ 686334 h 1372057"/>
                <a:gd name="connsiteX42" fmla="*/ 1370471 w 1371922"/>
                <a:gd name="connsiteY42" fmla="*/ 655320 h 1372057"/>
                <a:gd name="connsiteX43" fmla="*/ 1218605 w 1371922"/>
                <a:gd name="connsiteY43" fmla="*/ 705231 h 1372057"/>
                <a:gd name="connsiteX44" fmla="*/ 1217690 w 1371922"/>
                <a:gd name="connsiteY44" fmla="*/ 724129 h 1372057"/>
                <a:gd name="connsiteX45" fmla="*/ 1210832 w 1371922"/>
                <a:gd name="connsiteY45" fmla="*/ 779526 h 1372057"/>
                <a:gd name="connsiteX46" fmla="*/ 943065 w 1371922"/>
                <a:gd name="connsiteY46" fmla="*/ 1152906 h 1372057"/>
                <a:gd name="connsiteX47" fmla="*/ 915024 w 1371922"/>
                <a:gd name="connsiteY47" fmla="*/ 1166775 h 1372057"/>
                <a:gd name="connsiteX48" fmla="*/ 908699 w 1371922"/>
                <a:gd name="connsiteY48" fmla="*/ 1169823 h 1372057"/>
                <a:gd name="connsiteX49" fmla="*/ 769710 w 1371922"/>
                <a:gd name="connsiteY49" fmla="*/ 1211885 h 1372057"/>
                <a:gd name="connsiteX50" fmla="*/ 759500 w 1371922"/>
                <a:gd name="connsiteY50" fmla="*/ 1213485 h 1372057"/>
                <a:gd name="connsiteX51" fmla="*/ 731306 w 1371922"/>
                <a:gd name="connsiteY51" fmla="*/ 1216838 h 1372057"/>
                <a:gd name="connsiteX52" fmla="*/ 694120 w 1371922"/>
                <a:gd name="connsiteY52" fmla="*/ 1218743 h 1372057"/>
                <a:gd name="connsiteX53" fmla="*/ 678194 w 1371922"/>
                <a:gd name="connsiteY53" fmla="*/ 1218743 h 1372057"/>
                <a:gd name="connsiteX54" fmla="*/ 624245 w 1371922"/>
                <a:gd name="connsiteY54" fmla="*/ 1215390 h 1372057"/>
                <a:gd name="connsiteX55" fmla="*/ 615101 w 1371922"/>
                <a:gd name="connsiteY55" fmla="*/ 1214323 h 1372057"/>
                <a:gd name="connsiteX56" fmla="*/ 552845 w 1371922"/>
                <a:gd name="connsiteY56" fmla="*/ 1202589 h 1372057"/>
                <a:gd name="connsiteX57" fmla="*/ 168359 w 1371922"/>
                <a:gd name="connsiteY57" fmla="*/ 553583 h 1372057"/>
                <a:gd name="connsiteX58" fmla="*/ 552312 w 1371922"/>
                <a:gd name="connsiteY58" fmla="*/ 169240 h 1372057"/>
                <a:gd name="connsiteX59" fmla="*/ 552312 w 1371922"/>
                <a:gd name="connsiteY59" fmla="*/ 169164 h 1372057"/>
                <a:gd name="connsiteX60" fmla="*/ 686195 w 1371922"/>
                <a:gd name="connsiteY60" fmla="*/ 152400 h 1372057"/>
                <a:gd name="connsiteX61" fmla="*/ 751346 w 1371922"/>
                <a:gd name="connsiteY61" fmla="*/ 156820 h 1372057"/>
                <a:gd name="connsiteX62" fmla="*/ 768567 w 1371922"/>
                <a:gd name="connsiteY62" fmla="*/ 159410 h 1372057"/>
                <a:gd name="connsiteX63" fmla="*/ 817412 w 1371922"/>
                <a:gd name="connsiteY63" fmla="*/ 169393 h 1372057"/>
                <a:gd name="connsiteX64" fmla="*/ 833109 w 1371922"/>
                <a:gd name="connsiteY64" fmla="*/ 173431 h 1372057"/>
                <a:gd name="connsiteX65" fmla="*/ 949314 w 1371922"/>
                <a:gd name="connsiteY65" fmla="*/ 222352 h 1372057"/>
                <a:gd name="connsiteX66" fmla="*/ 966687 w 1371922"/>
                <a:gd name="connsiteY66" fmla="*/ 232943 h 1372057"/>
                <a:gd name="connsiteX67" fmla="*/ 1001892 w 1371922"/>
                <a:gd name="connsiteY67" fmla="*/ 256870 h 1372057"/>
                <a:gd name="connsiteX68" fmla="*/ 1020256 w 1371922"/>
                <a:gd name="connsiteY68" fmla="*/ 270586 h 1372057"/>
                <a:gd name="connsiteX69" fmla="*/ 1063157 w 1371922"/>
                <a:gd name="connsiteY69" fmla="*/ 308686 h 1372057"/>
                <a:gd name="connsiteX70" fmla="*/ 1078778 w 1371922"/>
                <a:gd name="connsiteY70" fmla="*/ 325908 h 1372057"/>
                <a:gd name="connsiteX71" fmla="*/ 1104228 w 1371922"/>
                <a:gd name="connsiteY71" fmla="*/ 355473 h 1372057"/>
                <a:gd name="connsiteX72" fmla="*/ 1120611 w 1371922"/>
                <a:gd name="connsiteY72" fmla="*/ 377266 h 1372057"/>
                <a:gd name="connsiteX73" fmla="*/ 1142709 w 1371922"/>
                <a:gd name="connsiteY73" fmla="*/ 411251 h 1372057"/>
                <a:gd name="connsiteX74" fmla="*/ 1154216 w 1371922"/>
                <a:gd name="connsiteY74" fmla="*/ 430225 h 1372057"/>
                <a:gd name="connsiteX75" fmla="*/ 1180428 w 1371922"/>
                <a:gd name="connsiteY75" fmla="*/ 486080 h 1372057"/>
                <a:gd name="connsiteX76" fmla="*/ 1188810 w 1371922"/>
                <a:gd name="connsiteY76" fmla="*/ 508940 h 1372057"/>
                <a:gd name="connsiteX77" fmla="*/ 1201764 w 1371922"/>
                <a:gd name="connsiteY77" fmla="*/ 551459 h 1372057"/>
                <a:gd name="connsiteX78" fmla="*/ 1207403 w 1371922"/>
                <a:gd name="connsiteY78" fmla="*/ 573253 h 1372057"/>
                <a:gd name="connsiteX79" fmla="*/ 1217081 w 1371922"/>
                <a:gd name="connsiteY79" fmla="*/ 635660 h 1372057"/>
                <a:gd name="connsiteX80" fmla="*/ 1217919 w 1371922"/>
                <a:gd name="connsiteY80" fmla="*/ 652425 h 1372057"/>
                <a:gd name="connsiteX81" fmla="*/ 1218605 w 1371922"/>
                <a:gd name="connsiteY81" fmla="*/ 705231 h 137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371922" h="1372057">
                  <a:moveTo>
                    <a:pt x="1370471" y="655320"/>
                  </a:moveTo>
                  <a:cubicBezTo>
                    <a:pt x="1369709" y="637032"/>
                    <a:pt x="1368414" y="618820"/>
                    <a:pt x="1366204" y="600685"/>
                  </a:cubicBezTo>
                  <a:cubicBezTo>
                    <a:pt x="1363766" y="581177"/>
                    <a:pt x="1360870" y="561823"/>
                    <a:pt x="1356831" y="542849"/>
                  </a:cubicBezTo>
                  <a:cubicBezTo>
                    <a:pt x="1354164" y="530428"/>
                    <a:pt x="1350659" y="518160"/>
                    <a:pt x="1347306" y="505816"/>
                  </a:cubicBezTo>
                  <a:cubicBezTo>
                    <a:pt x="1343039" y="490118"/>
                    <a:pt x="1338239" y="474650"/>
                    <a:pt x="1332905" y="459410"/>
                  </a:cubicBezTo>
                  <a:cubicBezTo>
                    <a:pt x="1329171" y="448818"/>
                    <a:pt x="1325285" y="438302"/>
                    <a:pt x="1321322" y="427863"/>
                  </a:cubicBezTo>
                  <a:cubicBezTo>
                    <a:pt x="1311511" y="403460"/>
                    <a:pt x="1300291" y="379638"/>
                    <a:pt x="1287718" y="356540"/>
                  </a:cubicBezTo>
                  <a:cubicBezTo>
                    <a:pt x="1286727" y="354787"/>
                    <a:pt x="1286118" y="352882"/>
                    <a:pt x="1285127" y="351130"/>
                  </a:cubicBezTo>
                  <a:cubicBezTo>
                    <a:pt x="1265306" y="315849"/>
                    <a:pt x="1242351" y="282407"/>
                    <a:pt x="1216547" y="251232"/>
                  </a:cubicBezTo>
                  <a:cubicBezTo>
                    <a:pt x="1214337" y="248488"/>
                    <a:pt x="1211823" y="245898"/>
                    <a:pt x="1209537" y="243231"/>
                  </a:cubicBezTo>
                  <a:cubicBezTo>
                    <a:pt x="1199021" y="230810"/>
                    <a:pt x="1188201" y="218770"/>
                    <a:pt x="1176847" y="207264"/>
                  </a:cubicBezTo>
                  <a:cubicBezTo>
                    <a:pt x="1170903" y="201092"/>
                    <a:pt x="1164655" y="195301"/>
                    <a:pt x="1158407" y="189357"/>
                  </a:cubicBezTo>
                  <a:cubicBezTo>
                    <a:pt x="1150787" y="182270"/>
                    <a:pt x="1143167" y="175260"/>
                    <a:pt x="1135547" y="168555"/>
                  </a:cubicBezTo>
                  <a:cubicBezTo>
                    <a:pt x="1126298" y="160525"/>
                    <a:pt x="1116878" y="152752"/>
                    <a:pt x="1107276" y="145237"/>
                  </a:cubicBezTo>
                  <a:lnTo>
                    <a:pt x="1094780" y="135941"/>
                  </a:lnTo>
                  <a:cubicBezTo>
                    <a:pt x="976870" y="47625"/>
                    <a:pt x="833509" y="-76"/>
                    <a:pt x="686195" y="0"/>
                  </a:cubicBezTo>
                  <a:cubicBezTo>
                    <a:pt x="678575" y="0"/>
                    <a:pt x="670955" y="1143"/>
                    <a:pt x="663335" y="1448"/>
                  </a:cubicBezTo>
                  <a:cubicBezTo>
                    <a:pt x="647105" y="1905"/>
                    <a:pt x="630798" y="2820"/>
                    <a:pt x="614415" y="4496"/>
                  </a:cubicBezTo>
                  <a:cubicBezTo>
                    <a:pt x="605804" y="5410"/>
                    <a:pt x="597117" y="6401"/>
                    <a:pt x="588507" y="7620"/>
                  </a:cubicBezTo>
                  <a:cubicBezTo>
                    <a:pt x="563666" y="10887"/>
                    <a:pt x="539015" y="15497"/>
                    <a:pt x="514669" y="21412"/>
                  </a:cubicBezTo>
                  <a:cubicBezTo>
                    <a:pt x="147756" y="116224"/>
                    <a:pt x="-72823" y="490538"/>
                    <a:pt x="21988" y="857450"/>
                  </a:cubicBezTo>
                  <a:cubicBezTo>
                    <a:pt x="84472" y="1099233"/>
                    <a:pt x="273372" y="1287980"/>
                    <a:pt x="515202" y="1350264"/>
                  </a:cubicBezTo>
                  <a:cubicBezTo>
                    <a:pt x="516422" y="1350264"/>
                    <a:pt x="517717" y="1350645"/>
                    <a:pt x="519012" y="1350950"/>
                  </a:cubicBezTo>
                  <a:cubicBezTo>
                    <a:pt x="545330" y="1357513"/>
                    <a:pt x="571990" y="1362609"/>
                    <a:pt x="598870" y="1366190"/>
                  </a:cubicBezTo>
                  <a:cubicBezTo>
                    <a:pt x="616625" y="1368400"/>
                    <a:pt x="634379" y="1368857"/>
                    <a:pt x="652210" y="1369695"/>
                  </a:cubicBezTo>
                  <a:cubicBezTo>
                    <a:pt x="664097" y="1370305"/>
                    <a:pt x="675070" y="1372057"/>
                    <a:pt x="687491" y="1372057"/>
                  </a:cubicBezTo>
                  <a:cubicBezTo>
                    <a:pt x="709208" y="1372057"/>
                    <a:pt x="731763" y="1370610"/>
                    <a:pt x="754775" y="1368324"/>
                  </a:cubicBezTo>
                  <a:cubicBezTo>
                    <a:pt x="757214" y="1368324"/>
                    <a:pt x="759652" y="1367638"/>
                    <a:pt x="762395" y="1367333"/>
                  </a:cubicBezTo>
                  <a:cubicBezTo>
                    <a:pt x="780912" y="1365276"/>
                    <a:pt x="799657" y="1362532"/>
                    <a:pt x="818783" y="1358722"/>
                  </a:cubicBezTo>
                  <a:cubicBezTo>
                    <a:pt x="826403" y="1357275"/>
                    <a:pt x="833490" y="1355369"/>
                    <a:pt x="840805" y="1353693"/>
                  </a:cubicBezTo>
                  <a:cubicBezTo>
                    <a:pt x="854216" y="1350569"/>
                    <a:pt x="867551" y="1347292"/>
                    <a:pt x="881267" y="1343254"/>
                  </a:cubicBezTo>
                  <a:cubicBezTo>
                    <a:pt x="891935" y="1340053"/>
                    <a:pt x="902298" y="1336319"/>
                    <a:pt x="912738" y="1332662"/>
                  </a:cubicBezTo>
                  <a:cubicBezTo>
                    <a:pt x="923177" y="1329004"/>
                    <a:pt x="933998" y="1325042"/>
                    <a:pt x="944818" y="1320927"/>
                  </a:cubicBezTo>
                  <a:cubicBezTo>
                    <a:pt x="955638" y="1316812"/>
                    <a:pt x="964706" y="1312088"/>
                    <a:pt x="974536" y="1307516"/>
                  </a:cubicBezTo>
                  <a:cubicBezTo>
                    <a:pt x="987338" y="1301649"/>
                    <a:pt x="1000063" y="1295857"/>
                    <a:pt x="1012636" y="1288999"/>
                  </a:cubicBezTo>
                  <a:lnTo>
                    <a:pt x="1013093" y="1288999"/>
                  </a:lnTo>
                  <a:cubicBezTo>
                    <a:pt x="1084207" y="1250928"/>
                    <a:pt x="1149891" y="1203494"/>
                    <a:pt x="1208394" y="1147953"/>
                  </a:cubicBezTo>
                  <a:cubicBezTo>
                    <a:pt x="1224196" y="1133208"/>
                    <a:pt x="1237940" y="1116387"/>
                    <a:pt x="1249237" y="1097966"/>
                  </a:cubicBezTo>
                  <a:cubicBezTo>
                    <a:pt x="1308711" y="1002621"/>
                    <a:pt x="1347783" y="895988"/>
                    <a:pt x="1363994" y="784784"/>
                  </a:cubicBezTo>
                  <a:cubicBezTo>
                    <a:pt x="1366128" y="770077"/>
                    <a:pt x="1368033" y="755371"/>
                    <a:pt x="1369176" y="740359"/>
                  </a:cubicBezTo>
                  <a:cubicBezTo>
                    <a:pt x="1370243" y="726567"/>
                    <a:pt x="1371005" y="712851"/>
                    <a:pt x="1371309" y="699135"/>
                  </a:cubicBezTo>
                  <a:cubicBezTo>
                    <a:pt x="1371309" y="694792"/>
                    <a:pt x="1371919" y="690677"/>
                    <a:pt x="1371919" y="686334"/>
                  </a:cubicBezTo>
                  <a:cubicBezTo>
                    <a:pt x="1371995" y="675589"/>
                    <a:pt x="1370928" y="665683"/>
                    <a:pt x="1370471" y="655320"/>
                  </a:cubicBezTo>
                  <a:close/>
                  <a:moveTo>
                    <a:pt x="1218605" y="705231"/>
                  </a:moveTo>
                  <a:cubicBezTo>
                    <a:pt x="1218605" y="711556"/>
                    <a:pt x="1218071" y="717880"/>
                    <a:pt x="1217690" y="724129"/>
                  </a:cubicBezTo>
                  <a:cubicBezTo>
                    <a:pt x="1216319" y="742569"/>
                    <a:pt x="1213956" y="761009"/>
                    <a:pt x="1210832" y="779526"/>
                  </a:cubicBezTo>
                  <a:cubicBezTo>
                    <a:pt x="1182352" y="937955"/>
                    <a:pt x="1083988" y="1075115"/>
                    <a:pt x="943065" y="1152906"/>
                  </a:cubicBezTo>
                  <a:cubicBezTo>
                    <a:pt x="933617" y="1157859"/>
                    <a:pt x="924320" y="1162507"/>
                    <a:pt x="915024" y="1166775"/>
                  </a:cubicBezTo>
                  <a:lnTo>
                    <a:pt x="908699" y="1169823"/>
                  </a:lnTo>
                  <a:cubicBezTo>
                    <a:pt x="864427" y="1189920"/>
                    <a:pt x="817697" y="1204065"/>
                    <a:pt x="769710" y="1211885"/>
                  </a:cubicBezTo>
                  <a:cubicBezTo>
                    <a:pt x="766358" y="1212418"/>
                    <a:pt x="762929" y="1213028"/>
                    <a:pt x="759500" y="1213485"/>
                  </a:cubicBezTo>
                  <a:cubicBezTo>
                    <a:pt x="749975" y="1214857"/>
                    <a:pt x="740602" y="1216000"/>
                    <a:pt x="731306" y="1216838"/>
                  </a:cubicBezTo>
                  <a:cubicBezTo>
                    <a:pt x="719037" y="1217905"/>
                    <a:pt x="706693" y="1218514"/>
                    <a:pt x="694120" y="1218743"/>
                  </a:cubicBezTo>
                  <a:cubicBezTo>
                    <a:pt x="688786" y="1218743"/>
                    <a:pt x="683528" y="1218743"/>
                    <a:pt x="678194" y="1218743"/>
                  </a:cubicBezTo>
                  <a:cubicBezTo>
                    <a:pt x="660163" y="1218533"/>
                    <a:pt x="642161" y="1217419"/>
                    <a:pt x="624245" y="1215390"/>
                  </a:cubicBezTo>
                  <a:lnTo>
                    <a:pt x="615101" y="1214323"/>
                  </a:lnTo>
                  <a:cubicBezTo>
                    <a:pt x="594146" y="1211580"/>
                    <a:pt x="573362" y="1207665"/>
                    <a:pt x="552845" y="1202589"/>
                  </a:cubicBezTo>
                  <a:cubicBezTo>
                    <a:pt x="267457" y="1129541"/>
                    <a:pt x="95321" y="838972"/>
                    <a:pt x="168359" y="553583"/>
                  </a:cubicBezTo>
                  <a:cubicBezTo>
                    <a:pt x="216622" y="365008"/>
                    <a:pt x="363783" y="217694"/>
                    <a:pt x="552312" y="169240"/>
                  </a:cubicBezTo>
                  <a:lnTo>
                    <a:pt x="552312" y="169164"/>
                  </a:lnTo>
                  <a:cubicBezTo>
                    <a:pt x="596089" y="158125"/>
                    <a:pt x="641047" y="152486"/>
                    <a:pt x="686195" y="152400"/>
                  </a:cubicBezTo>
                  <a:cubicBezTo>
                    <a:pt x="707979" y="152524"/>
                    <a:pt x="729744" y="154000"/>
                    <a:pt x="751346" y="156820"/>
                  </a:cubicBezTo>
                  <a:cubicBezTo>
                    <a:pt x="757137" y="157506"/>
                    <a:pt x="762852" y="158572"/>
                    <a:pt x="768567" y="159410"/>
                  </a:cubicBezTo>
                  <a:cubicBezTo>
                    <a:pt x="785027" y="162001"/>
                    <a:pt x="801333" y="165278"/>
                    <a:pt x="817412" y="169393"/>
                  </a:cubicBezTo>
                  <a:cubicBezTo>
                    <a:pt x="822669" y="170764"/>
                    <a:pt x="827927" y="171983"/>
                    <a:pt x="833109" y="173431"/>
                  </a:cubicBezTo>
                  <a:cubicBezTo>
                    <a:pt x="873628" y="185128"/>
                    <a:pt x="912633" y="201549"/>
                    <a:pt x="949314" y="222352"/>
                  </a:cubicBezTo>
                  <a:cubicBezTo>
                    <a:pt x="955181" y="225781"/>
                    <a:pt x="960896" y="229362"/>
                    <a:pt x="966687" y="232943"/>
                  </a:cubicBezTo>
                  <a:cubicBezTo>
                    <a:pt x="978727" y="240564"/>
                    <a:pt x="990386" y="248183"/>
                    <a:pt x="1001892" y="256870"/>
                  </a:cubicBezTo>
                  <a:cubicBezTo>
                    <a:pt x="1008064" y="261366"/>
                    <a:pt x="1014312" y="265786"/>
                    <a:pt x="1020256" y="270586"/>
                  </a:cubicBezTo>
                  <a:cubicBezTo>
                    <a:pt x="1035210" y="282531"/>
                    <a:pt x="1049526" y="295247"/>
                    <a:pt x="1063157" y="308686"/>
                  </a:cubicBezTo>
                  <a:cubicBezTo>
                    <a:pt x="1068567" y="314173"/>
                    <a:pt x="1073520" y="320192"/>
                    <a:pt x="1078778" y="325908"/>
                  </a:cubicBezTo>
                  <a:cubicBezTo>
                    <a:pt x="1087541" y="335433"/>
                    <a:pt x="1096075" y="345186"/>
                    <a:pt x="1104228" y="355473"/>
                  </a:cubicBezTo>
                  <a:cubicBezTo>
                    <a:pt x="1109867" y="362560"/>
                    <a:pt x="1115277" y="369875"/>
                    <a:pt x="1120611" y="377266"/>
                  </a:cubicBezTo>
                  <a:cubicBezTo>
                    <a:pt x="1128231" y="388239"/>
                    <a:pt x="1135851" y="399669"/>
                    <a:pt x="1142709" y="411251"/>
                  </a:cubicBezTo>
                  <a:cubicBezTo>
                    <a:pt x="1146519" y="417576"/>
                    <a:pt x="1150329" y="423748"/>
                    <a:pt x="1154216" y="430225"/>
                  </a:cubicBezTo>
                  <a:cubicBezTo>
                    <a:pt x="1164045" y="448313"/>
                    <a:pt x="1172799" y="466963"/>
                    <a:pt x="1180428" y="486080"/>
                  </a:cubicBezTo>
                  <a:cubicBezTo>
                    <a:pt x="1183476" y="493700"/>
                    <a:pt x="1186067" y="501320"/>
                    <a:pt x="1188810" y="508940"/>
                  </a:cubicBezTo>
                  <a:cubicBezTo>
                    <a:pt x="1193763" y="522961"/>
                    <a:pt x="1198031" y="537134"/>
                    <a:pt x="1201764" y="551459"/>
                  </a:cubicBezTo>
                  <a:cubicBezTo>
                    <a:pt x="1203669" y="559080"/>
                    <a:pt x="1205803" y="565861"/>
                    <a:pt x="1207403" y="573253"/>
                  </a:cubicBezTo>
                  <a:cubicBezTo>
                    <a:pt x="1211851" y="593846"/>
                    <a:pt x="1215080" y="614686"/>
                    <a:pt x="1217081" y="635660"/>
                  </a:cubicBezTo>
                  <a:cubicBezTo>
                    <a:pt x="1217538" y="641223"/>
                    <a:pt x="1217538" y="646862"/>
                    <a:pt x="1217919" y="652425"/>
                  </a:cubicBezTo>
                  <a:cubicBezTo>
                    <a:pt x="1218986" y="669951"/>
                    <a:pt x="1219290" y="687553"/>
                    <a:pt x="1218605" y="7052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AB88528-8933-4542-A86D-B2D3C9E34604}"/>
                </a:ext>
              </a:extLst>
            </p:cNvPr>
            <p:cNvSpPr/>
            <p:nvPr/>
          </p:nvSpPr>
          <p:spPr>
            <a:xfrm>
              <a:off x="4641163" y="1143000"/>
              <a:ext cx="3740836" cy="3740953"/>
            </a:xfrm>
            <a:custGeom>
              <a:avLst/>
              <a:gdLst>
                <a:gd name="connsiteX0" fmla="*/ 3512237 w 3740836"/>
                <a:gd name="connsiteY0" fmla="*/ 1600200 h 3740953"/>
                <a:gd name="connsiteX1" fmla="*/ 3272588 w 3740836"/>
                <a:gd name="connsiteY1" fmla="*/ 1600200 h 3740953"/>
                <a:gd name="connsiteX2" fmla="*/ 3201569 w 3740836"/>
                <a:gd name="connsiteY2" fmla="*/ 1550213 h 3740953"/>
                <a:gd name="connsiteX3" fmla="*/ 3115997 w 3740836"/>
                <a:gd name="connsiteY3" fmla="*/ 1343635 h 3740953"/>
                <a:gd name="connsiteX4" fmla="*/ 3130627 w 3740836"/>
                <a:gd name="connsiteY4" fmla="*/ 1257605 h 3740953"/>
                <a:gd name="connsiteX5" fmla="*/ 3300553 w 3740836"/>
                <a:gd name="connsiteY5" fmla="*/ 1087450 h 3740953"/>
                <a:gd name="connsiteX6" fmla="*/ 3300553 w 3740836"/>
                <a:gd name="connsiteY6" fmla="*/ 764286 h 3740953"/>
                <a:gd name="connsiteX7" fmla="*/ 2976551 w 3740836"/>
                <a:gd name="connsiteY7" fmla="*/ 440817 h 3740953"/>
                <a:gd name="connsiteX8" fmla="*/ 2653387 w 3740836"/>
                <a:gd name="connsiteY8" fmla="*/ 440817 h 3740953"/>
                <a:gd name="connsiteX9" fmla="*/ 2483537 w 3740836"/>
                <a:gd name="connsiteY9" fmla="*/ 610591 h 3740953"/>
                <a:gd name="connsiteX10" fmla="*/ 2397583 w 3740836"/>
                <a:gd name="connsiteY10" fmla="*/ 625297 h 3740953"/>
                <a:gd name="connsiteX11" fmla="*/ 2190929 w 3740836"/>
                <a:gd name="connsiteY11" fmla="*/ 539267 h 3740953"/>
                <a:gd name="connsiteX12" fmla="*/ 2140637 w 3740836"/>
                <a:gd name="connsiteY12" fmla="*/ 468249 h 3740953"/>
                <a:gd name="connsiteX13" fmla="*/ 2140637 w 3740836"/>
                <a:gd name="connsiteY13" fmla="*/ 228600 h 3740953"/>
                <a:gd name="connsiteX14" fmla="*/ 1912037 w 3740836"/>
                <a:gd name="connsiteY14" fmla="*/ 0 h 3740953"/>
                <a:gd name="connsiteX15" fmla="*/ 1454837 w 3740836"/>
                <a:gd name="connsiteY15" fmla="*/ 0 h 3740953"/>
                <a:gd name="connsiteX16" fmla="*/ 1226237 w 3740836"/>
                <a:gd name="connsiteY16" fmla="*/ 228600 h 3740953"/>
                <a:gd name="connsiteX17" fmla="*/ 1226237 w 3740836"/>
                <a:gd name="connsiteY17" fmla="*/ 468249 h 3740953"/>
                <a:gd name="connsiteX18" fmla="*/ 1176249 w 3740836"/>
                <a:gd name="connsiteY18" fmla="*/ 539267 h 3740953"/>
                <a:gd name="connsiteX19" fmla="*/ 969671 w 3740836"/>
                <a:gd name="connsiteY19" fmla="*/ 625221 h 3740953"/>
                <a:gd name="connsiteX20" fmla="*/ 883641 w 3740836"/>
                <a:gd name="connsiteY20" fmla="*/ 610591 h 3740953"/>
                <a:gd name="connsiteX21" fmla="*/ 713487 w 3740836"/>
                <a:gd name="connsiteY21" fmla="*/ 440665 h 3740953"/>
                <a:gd name="connsiteX22" fmla="*/ 390323 w 3740836"/>
                <a:gd name="connsiteY22" fmla="*/ 440665 h 3740953"/>
                <a:gd name="connsiteX23" fmla="*/ 66930 w 3740836"/>
                <a:gd name="connsiteY23" fmla="*/ 764057 h 3740953"/>
                <a:gd name="connsiteX24" fmla="*/ 66930 w 3740836"/>
                <a:gd name="connsiteY24" fmla="*/ 1087298 h 3740953"/>
                <a:gd name="connsiteX25" fmla="*/ 316790 w 3740836"/>
                <a:gd name="connsiteY25" fmla="*/ 1337615 h 3740953"/>
                <a:gd name="connsiteX26" fmla="*/ 424536 w 3740836"/>
                <a:gd name="connsiteY26" fmla="*/ 1335900 h 3740953"/>
                <a:gd name="connsiteX27" fmla="*/ 424689 w 3740836"/>
                <a:gd name="connsiteY27" fmla="*/ 1230020 h 3740953"/>
                <a:gd name="connsiteX28" fmla="*/ 174677 w 3740836"/>
                <a:gd name="connsiteY28" fmla="*/ 979780 h 3740953"/>
                <a:gd name="connsiteX29" fmla="*/ 174677 w 3740836"/>
                <a:gd name="connsiteY29" fmla="*/ 872033 h 3740953"/>
                <a:gd name="connsiteX30" fmla="*/ 498069 w 3740836"/>
                <a:gd name="connsiteY30" fmla="*/ 548640 h 3740953"/>
                <a:gd name="connsiteX31" fmla="*/ 605816 w 3740836"/>
                <a:gd name="connsiteY31" fmla="*/ 548640 h 3740953"/>
                <a:gd name="connsiteX32" fmla="*/ 776047 w 3740836"/>
                <a:gd name="connsiteY32" fmla="*/ 718566 h 3740953"/>
                <a:gd name="connsiteX33" fmla="*/ 1037870 w 3740836"/>
                <a:gd name="connsiteY33" fmla="*/ 761543 h 3740953"/>
                <a:gd name="connsiteX34" fmla="*/ 1224636 w 3740836"/>
                <a:gd name="connsiteY34" fmla="*/ 683895 h 3740953"/>
                <a:gd name="connsiteX35" fmla="*/ 1378637 w 3740836"/>
                <a:gd name="connsiteY35" fmla="*/ 468249 h 3740953"/>
                <a:gd name="connsiteX36" fmla="*/ 1378637 w 3740836"/>
                <a:gd name="connsiteY36" fmla="*/ 228600 h 3740953"/>
                <a:gd name="connsiteX37" fmla="*/ 1454837 w 3740836"/>
                <a:gd name="connsiteY37" fmla="*/ 152400 h 3740953"/>
                <a:gd name="connsiteX38" fmla="*/ 1912037 w 3740836"/>
                <a:gd name="connsiteY38" fmla="*/ 152400 h 3740953"/>
                <a:gd name="connsiteX39" fmla="*/ 1988237 w 3740836"/>
                <a:gd name="connsiteY39" fmla="*/ 228600 h 3740953"/>
                <a:gd name="connsiteX40" fmla="*/ 1988237 w 3740836"/>
                <a:gd name="connsiteY40" fmla="*/ 468249 h 3740953"/>
                <a:gd name="connsiteX41" fmla="*/ 2142237 w 3740836"/>
                <a:gd name="connsiteY41" fmla="*/ 683819 h 3740953"/>
                <a:gd name="connsiteX42" fmla="*/ 2329079 w 3740836"/>
                <a:gd name="connsiteY42" fmla="*/ 761543 h 3740953"/>
                <a:gd name="connsiteX43" fmla="*/ 2590826 w 3740836"/>
                <a:gd name="connsiteY43" fmla="*/ 718490 h 3740953"/>
                <a:gd name="connsiteX44" fmla="*/ 2761057 w 3740836"/>
                <a:gd name="connsiteY44" fmla="*/ 548640 h 3740953"/>
                <a:gd name="connsiteX45" fmla="*/ 2868804 w 3740836"/>
                <a:gd name="connsiteY45" fmla="*/ 548640 h 3740953"/>
                <a:gd name="connsiteX46" fmla="*/ 3192197 w 3740836"/>
                <a:gd name="connsiteY46" fmla="*/ 872109 h 3740953"/>
                <a:gd name="connsiteX47" fmla="*/ 3192197 w 3740836"/>
                <a:gd name="connsiteY47" fmla="*/ 979780 h 3740953"/>
                <a:gd name="connsiteX48" fmla="*/ 3022271 w 3740836"/>
                <a:gd name="connsiteY48" fmla="*/ 1150010 h 3740953"/>
                <a:gd name="connsiteX49" fmla="*/ 2979294 w 3740836"/>
                <a:gd name="connsiteY49" fmla="*/ 1411834 h 3740953"/>
                <a:gd name="connsiteX50" fmla="*/ 3056942 w 3740836"/>
                <a:gd name="connsiteY50" fmla="*/ 1598600 h 3740953"/>
                <a:gd name="connsiteX51" fmla="*/ 3272588 w 3740836"/>
                <a:gd name="connsiteY51" fmla="*/ 1752600 h 3740953"/>
                <a:gd name="connsiteX52" fmla="*/ 3512237 w 3740836"/>
                <a:gd name="connsiteY52" fmla="*/ 1752600 h 3740953"/>
                <a:gd name="connsiteX53" fmla="*/ 3588437 w 3740836"/>
                <a:gd name="connsiteY53" fmla="*/ 1828800 h 3740953"/>
                <a:gd name="connsiteX54" fmla="*/ 3588437 w 3740836"/>
                <a:gd name="connsiteY54" fmla="*/ 2286000 h 3740953"/>
                <a:gd name="connsiteX55" fmla="*/ 3512237 w 3740836"/>
                <a:gd name="connsiteY55" fmla="*/ 2362200 h 3740953"/>
                <a:gd name="connsiteX56" fmla="*/ 3272588 w 3740836"/>
                <a:gd name="connsiteY56" fmla="*/ 2362200 h 3740953"/>
                <a:gd name="connsiteX57" fmla="*/ 3057018 w 3740836"/>
                <a:gd name="connsiteY57" fmla="*/ 2516200 h 3740953"/>
                <a:gd name="connsiteX58" fmla="*/ 2979294 w 3740836"/>
                <a:gd name="connsiteY58" fmla="*/ 2703043 h 3740953"/>
                <a:gd name="connsiteX59" fmla="*/ 3022347 w 3740836"/>
                <a:gd name="connsiteY59" fmla="*/ 2964790 h 3740953"/>
                <a:gd name="connsiteX60" fmla="*/ 3192273 w 3740836"/>
                <a:gd name="connsiteY60" fmla="*/ 3135020 h 3740953"/>
                <a:gd name="connsiteX61" fmla="*/ 3192273 w 3740836"/>
                <a:gd name="connsiteY61" fmla="*/ 3242767 h 3740953"/>
                <a:gd name="connsiteX62" fmla="*/ 2868728 w 3740836"/>
                <a:gd name="connsiteY62" fmla="*/ 3566160 h 3740953"/>
                <a:gd name="connsiteX63" fmla="*/ 2761057 w 3740836"/>
                <a:gd name="connsiteY63" fmla="*/ 3566160 h 3740953"/>
                <a:gd name="connsiteX64" fmla="*/ 2510664 w 3740836"/>
                <a:gd name="connsiteY64" fmla="*/ 3316300 h 3740953"/>
                <a:gd name="connsiteX65" fmla="*/ 2402917 w 3740836"/>
                <a:gd name="connsiteY65" fmla="*/ 3314586 h 3740953"/>
                <a:gd name="connsiteX66" fmla="*/ 2401203 w 3740836"/>
                <a:gd name="connsiteY66" fmla="*/ 3422333 h 3740953"/>
                <a:gd name="connsiteX67" fmla="*/ 2403070 w 3740836"/>
                <a:gd name="connsiteY67" fmla="*/ 3424200 h 3740953"/>
                <a:gd name="connsiteX68" fmla="*/ 2653387 w 3740836"/>
                <a:gd name="connsiteY68" fmla="*/ 3674059 h 3740953"/>
                <a:gd name="connsiteX69" fmla="*/ 2976551 w 3740836"/>
                <a:gd name="connsiteY69" fmla="*/ 3674059 h 3740953"/>
                <a:gd name="connsiteX70" fmla="*/ 3299944 w 3740836"/>
                <a:gd name="connsiteY70" fmla="*/ 3350743 h 3740953"/>
                <a:gd name="connsiteX71" fmla="*/ 3299944 w 3740836"/>
                <a:gd name="connsiteY71" fmla="*/ 3027502 h 3740953"/>
                <a:gd name="connsiteX72" fmla="*/ 3130246 w 3740836"/>
                <a:gd name="connsiteY72" fmla="*/ 2857500 h 3740953"/>
                <a:gd name="connsiteX73" fmla="*/ 3115539 w 3740836"/>
                <a:gd name="connsiteY73" fmla="*/ 2771547 h 3740953"/>
                <a:gd name="connsiteX74" fmla="*/ 3201569 w 3740836"/>
                <a:gd name="connsiteY74" fmla="*/ 2564892 h 3740953"/>
                <a:gd name="connsiteX75" fmla="*/ 3272588 w 3740836"/>
                <a:gd name="connsiteY75" fmla="*/ 2514600 h 3740953"/>
                <a:gd name="connsiteX76" fmla="*/ 3512237 w 3740836"/>
                <a:gd name="connsiteY76" fmla="*/ 2514600 h 3740953"/>
                <a:gd name="connsiteX77" fmla="*/ 3740837 w 3740836"/>
                <a:gd name="connsiteY77" fmla="*/ 2286000 h 3740953"/>
                <a:gd name="connsiteX78" fmla="*/ 3740837 w 3740836"/>
                <a:gd name="connsiteY78" fmla="*/ 1828800 h 3740953"/>
                <a:gd name="connsiteX79" fmla="*/ 3512237 w 3740836"/>
                <a:gd name="connsiteY79" fmla="*/ 1600200 h 374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740836" h="3740953">
                  <a:moveTo>
                    <a:pt x="3512237" y="1600200"/>
                  </a:moveTo>
                  <a:lnTo>
                    <a:pt x="3272588" y="1600200"/>
                  </a:lnTo>
                  <a:cubicBezTo>
                    <a:pt x="3240631" y="1600524"/>
                    <a:pt x="3212047" y="1580398"/>
                    <a:pt x="3201569" y="1550213"/>
                  </a:cubicBezTo>
                  <a:cubicBezTo>
                    <a:pt x="3177938" y="1479433"/>
                    <a:pt x="3149344" y="1410395"/>
                    <a:pt x="3115997" y="1343635"/>
                  </a:cubicBezTo>
                  <a:cubicBezTo>
                    <a:pt x="3101843" y="1314803"/>
                    <a:pt x="3107738" y="1280141"/>
                    <a:pt x="3130627" y="1257605"/>
                  </a:cubicBezTo>
                  <a:lnTo>
                    <a:pt x="3300553" y="1087450"/>
                  </a:lnTo>
                  <a:cubicBezTo>
                    <a:pt x="3389745" y="998191"/>
                    <a:pt x="3389745" y="853545"/>
                    <a:pt x="3300553" y="764286"/>
                  </a:cubicBezTo>
                  <a:lnTo>
                    <a:pt x="2976551" y="440817"/>
                  </a:lnTo>
                  <a:cubicBezTo>
                    <a:pt x="2887292" y="351625"/>
                    <a:pt x="2742645" y="351625"/>
                    <a:pt x="2653387" y="440817"/>
                  </a:cubicBezTo>
                  <a:lnTo>
                    <a:pt x="2483537" y="610591"/>
                  </a:lnTo>
                  <a:cubicBezTo>
                    <a:pt x="2461029" y="633470"/>
                    <a:pt x="2426415" y="639394"/>
                    <a:pt x="2397583" y="625297"/>
                  </a:cubicBezTo>
                  <a:cubicBezTo>
                    <a:pt x="2330813" y="591779"/>
                    <a:pt x="2261757" y="563032"/>
                    <a:pt x="2190929" y="539267"/>
                  </a:cubicBezTo>
                  <a:cubicBezTo>
                    <a:pt x="2160620" y="528895"/>
                    <a:pt x="2140351" y="500282"/>
                    <a:pt x="2140637" y="468249"/>
                  </a:cubicBezTo>
                  <a:lnTo>
                    <a:pt x="2140637" y="228600"/>
                  </a:lnTo>
                  <a:cubicBezTo>
                    <a:pt x="2140637" y="102346"/>
                    <a:pt x="2038291" y="0"/>
                    <a:pt x="1912037" y="0"/>
                  </a:cubicBezTo>
                  <a:lnTo>
                    <a:pt x="1454837" y="0"/>
                  </a:lnTo>
                  <a:cubicBezTo>
                    <a:pt x="1328583" y="0"/>
                    <a:pt x="1226237" y="102346"/>
                    <a:pt x="1226237" y="228600"/>
                  </a:cubicBezTo>
                  <a:lnTo>
                    <a:pt x="1226237" y="468249"/>
                  </a:lnTo>
                  <a:cubicBezTo>
                    <a:pt x="1226560" y="500205"/>
                    <a:pt x="1206444" y="528790"/>
                    <a:pt x="1176249" y="539267"/>
                  </a:cubicBezTo>
                  <a:cubicBezTo>
                    <a:pt x="1105460" y="563023"/>
                    <a:pt x="1036422" y="591750"/>
                    <a:pt x="969671" y="625221"/>
                  </a:cubicBezTo>
                  <a:cubicBezTo>
                    <a:pt x="940839" y="639423"/>
                    <a:pt x="906158" y="633527"/>
                    <a:pt x="883641" y="610591"/>
                  </a:cubicBezTo>
                  <a:lnTo>
                    <a:pt x="713487" y="440665"/>
                  </a:lnTo>
                  <a:cubicBezTo>
                    <a:pt x="624123" y="351730"/>
                    <a:pt x="479686" y="351730"/>
                    <a:pt x="390323" y="440665"/>
                  </a:cubicBezTo>
                  <a:lnTo>
                    <a:pt x="66930" y="764057"/>
                  </a:lnTo>
                  <a:cubicBezTo>
                    <a:pt x="-22310" y="853326"/>
                    <a:pt x="-22310" y="998030"/>
                    <a:pt x="66930" y="1087298"/>
                  </a:cubicBezTo>
                  <a:lnTo>
                    <a:pt x="316790" y="1337615"/>
                  </a:lnTo>
                  <a:cubicBezTo>
                    <a:pt x="347012" y="1366895"/>
                    <a:pt x="395257" y="1366133"/>
                    <a:pt x="424536" y="1335900"/>
                  </a:cubicBezTo>
                  <a:cubicBezTo>
                    <a:pt x="453102" y="1306411"/>
                    <a:pt x="453169" y="1259586"/>
                    <a:pt x="424689" y="1230020"/>
                  </a:cubicBezTo>
                  <a:lnTo>
                    <a:pt x="174677" y="979780"/>
                  </a:lnTo>
                  <a:cubicBezTo>
                    <a:pt x="144930" y="950024"/>
                    <a:pt x="144930" y="901789"/>
                    <a:pt x="174677" y="872033"/>
                  </a:cubicBezTo>
                  <a:lnTo>
                    <a:pt x="498069" y="548640"/>
                  </a:lnTo>
                  <a:cubicBezTo>
                    <a:pt x="527825" y="518893"/>
                    <a:pt x="576060" y="518893"/>
                    <a:pt x="605816" y="548640"/>
                  </a:cubicBezTo>
                  <a:lnTo>
                    <a:pt x="776047" y="718566"/>
                  </a:lnTo>
                  <a:cubicBezTo>
                    <a:pt x="844922" y="787851"/>
                    <a:pt x="950459" y="805167"/>
                    <a:pt x="1037870" y="761543"/>
                  </a:cubicBezTo>
                  <a:cubicBezTo>
                    <a:pt x="1098230" y="731320"/>
                    <a:pt x="1160638" y="705374"/>
                    <a:pt x="1224636" y="683895"/>
                  </a:cubicBezTo>
                  <a:cubicBezTo>
                    <a:pt x="1317010" y="652624"/>
                    <a:pt x="1379037" y="565775"/>
                    <a:pt x="1378637" y="468249"/>
                  </a:cubicBezTo>
                  <a:lnTo>
                    <a:pt x="1378637" y="228600"/>
                  </a:lnTo>
                  <a:cubicBezTo>
                    <a:pt x="1378637" y="186519"/>
                    <a:pt x="1412755" y="152400"/>
                    <a:pt x="1454837" y="152400"/>
                  </a:cubicBezTo>
                  <a:lnTo>
                    <a:pt x="1912037" y="152400"/>
                  </a:lnTo>
                  <a:cubicBezTo>
                    <a:pt x="1954118" y="152400"/>
                    <a:pt x="1988237" y="186519"/>
                    <a:pt x="1988237" y="228600"/>
                  </a:cubicBezTo>
                  <a:lnTo>
                    <a:pt x="1988237" y="468249"/>
                  </a:lnTo>
                  <a:cubicBezTo>
                    <a:pt x="1987846" y="565756"/>
                    <a:pt x="2049873" y="652577"/>
                    <a:pt x="2142237" y="683819"/>
                  </a:cubicBezTo>
                  <a:cubicBezTo>
                    <a:pt x="2206264" y="705307"/>
                    <a:pt x="2268700" y="731272"/>
                    <a:pt x="2329079" y="761543"/>
                  </a:cubicBezTo>
                  <a:cubicBezTo>
                    <a:pt x="2416509" y="804939"/>
                    <a:pt x="2521904" y="787603"/>
                    <a:pt x="2590826" y="718490"/>
                  </a:cubicBezTo>
                  <a:lnTo>
                    <a:pt x="2761057" y="548640"/>
                  </a:lnTo>
                  <a:cubicBezTo>
                    <a:pt x="2790813" y="518893"/>
                    <a:pt x="2839048" y="518893"/>
                    <a:pt x="2868804" y="548640"/>
                  </a:cubicBezTo>
                  <a:lnTo>
                    <a:pt x="3192197" y="872109"/>
                  </a:lnTo>
                  <a:cubicBezTo>
                    <a:pt x="3221896" y="901856"/>
                    <a:pt x="3221896" y="950033"/>
                    <a:pt x="3192197" y="979780"/>
                  </a:cubicBezTo>
                  <a:lnTo>
                    <a:pt x="3022271" y="1150010"/>
                  </a:lnTo>
                  <a:cubicBezTo>
                    <a:pt x="2953053" y="1218924"/>
                    <a:pt x="2935746" y="1324413"/>
                    <a:pt x="2979294" y="1411834"/>
                  </a:cubicBezTo>
                  <a:cubicBezTo>
                    <a:pt x="3009517" y="1472194"/>
                    <a:pt x="3035463" y="1534601"/>
                    <a:pt x="3056942" y="1598600"/>
                  </a:cubicBezTo>
                  <a:cubicBezTo>
                    <a:pt x="3088193" y="1690992"/>
                    <a:pt x="3175052" y="1753019"/>
                    <a:pt x="3272588" y="1752600"/>
                  </a:cubicBezTo>
                  <a:lnTo>
                    <a:pt x="3512237" y="1752600"/>
                  </a:lnTo>
                  <a:cubicBezTo>
                    <a:pt x="3554318" y="1752600"/>
                    <a:pt x="3588437" y="1786719"/>
                    <a:pt x="3588437" y="1828800"/>
                  </a:cubicBezTo>
                  <a:lnTo>
                    <a:pt x="3588437" y="2286000"/>
                  </a:lnTo>
                  <a:cubicBezTo>
                    <a:pt x="3588437" y="2328082"/>
                    <a:pt x="3554318" y="2362200"/>
                    <a:pt x="3512237" y="2362200"/>
                  </a:cubicBezTo>
                  <a:lnTo>
                    <a:pt x="3272588" y="2362200"/>
                  </a:lnTo>
                  <a:cubicBezTo>
                    <a:pt x="3175080" y="2361810"/>
                    <a:pt x="3088260" y="2423836"/>
                    <a:pt x="3057018" y="2516200"/>
                  </a:cubicBezTo>
                  <a:cubicBezTo>
                    <a:pt x="3035539" y="2580228"/>
                    <a:pt x="3009564" y="2642664"/>
                    <a:pt x="2979294" y="2703043"/>
                  </a:cubicBezTo>
                  <a:cubicBezTo>
                    <a:pt x="2935822" y="2790463"/>
                    <a:pt x="2953167" y="2895895"/>
                    <a:pt x="3022347" y="2964790"/>
                  </a:cubicBezTo>
                  <a:lnTo>
                    <a:pt x="3192273" y="3135020"/>
                  </a:lnTo>
                  <a:cubicBezTo>
                    <a:pt x="3222020" y="3164777"/>
                    <a:pt x="3222020" y="3213011"/>
                    <a:pt x="3192273" y="3242767"/>
                  </a:cubicBezTo>
                  <a:lnTo>
                    <a:pt x="2868728" y="3566160"/>
                  </a:lnTo>
                  <a:cubicBezTo>
                    <a:pt x="2838981" y="3595859"/>
                    <a:pt x="2790804" y="3595859"/>
                    <a:pt x="2761057" y="3566160"/>
                  </a:cubicBezTo>
                  <a:lnTo>
                    <a:pt x="2510664" y="3316300"/>
                  </a:lnTo>
                  <a:cubicBezTo>
                    <a:pt x="2481384" y="3286068"/>
                    <a:pt x="2433140" y="3285306"/>
                    <a:pt x="2402917" y="3314586"/>
                  </a:cubicBezTo>
                  <a:cubicBezTo>
                    <a:pt x="2372685" y="3343866"/>
                    <a:pt x="2371923" y="3392110"/>
                    <a:pt x="2401203" y="3422333"/>
                  </a:cubicBezTo>
                  <a:cubicBezTo>
                    <a:pt x="2401812" y="3422961"/>
                    <a:pt x="2402441" y="3423590"/>
                    <a:pt x="2403070" y="3424200"/>
                  </a:cubicBezTo>
                  <a:lnTo>
                    <a:pt x="2653387" y="3674059"/>
                  </a:lnTo>
                  <a:cubicBezTo>
                    <a:pt x="2742645" y="3763252"/>
                    <a:pt x="2887292" y="3763252"/>
                    <a:pt x="2976551" y="3674059"/>
                  </a:cubicBezTo>
                  <a:lnTo>
                    <a:pt x="3299944" y="3350743"/>
                  </a:lnTo>
                  <a:cubicBezTo>
                    <a:pt x="3389183" y="3261474"/>
                    <a:pt x="3389183" y="3116771"/>
                    <a:pt x="3299944" y="3027502"/>
                  </a:cubicBezTo>
                  <a:lnTo>
                    <a:pt x="3130246" y="2857500"/>
                  </a:lnTo>
                  <a:cubicBezTo>
                    <a:pt x="3107386" y="2834983"/>
                    <a:pt x="3101471" y="2800379"/>
                    <a:pt x="3115539" y="2771547"/>
                  </a:cubicBezTo>
                  <a:cubicBezTo>
                    <a:pt x="3149058" y="2704776"/>
                    <a:pt x="3177805" y="2635720"/>
                    <a:pt x="3201569" y="2564892"/>
                  </a:cubicBezTo>
                  <a:cubicBezTo>
                    <a:pt x="3211942" y="2534583"/>
                    <a:pt x="3240555" y="2514314"/>
                    <a:pt x="3272588" y="2514600"/>
                  </a:cubicBezTo>
                  <a:lnTo>
                    <a:pt x="3512237" y="2514600"/>
                  </a:lnTo>
                  <a:cubicBezTo>
                    <a:pt x="3638491" y="2514600"/>
                    <a:pt x="3740837" y="2412254"/>
                    <a:pt x="3740837" y="2286000"/>
                  </a:cubicBezTo>
                  <a:lnTo>
                    <a:pt x="3740837" y="1828800"/>
                  </a:lnTo>
                  <a:cubicBezTo>
                    <a:pt x="3740837" y="1702546"/>
                    <a:pt x="3638491" y="1600200"/>
                    <a:pt x="3512237" y="1600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33147B7-060B-4F3E-B7AC-26B07A20A34D}"/>
                </a:ext>
              </a:extLst>
            </p:cNvPr>
            <p:cNvSpPr/>
            <p:nvPr/>
          </p:nvSpPr>
          <p:spPr>
            <a:xfrm>
              <a:off x="5602782" y="2210269"/>
              <a:ext cx="1711948" cy="1713823"/>
            </a:xfrm>
            <a:custGeom>
              <a:avLst/>
              <a:gdLst>
                <a:gd name="connsiteX0" fmla="*/ 1422248 w 1711948"/>
                <a:gd name="connsiteY0" fmla="*/ 289701 h 1713823"/>
                <a:gd name="connsiteX1" fmla="*/ 21387 w 1711948"/>
                <a:gd name="connsiteY1" fmla="*/ 289701 h 1713823"/>
                <a:gd name="connsiteX2" fmla="*/ 23263 w 1711948"/>
                <a:gd name="connsiteY2" fmla="*/ 397447 h 1713823"/>
                <a:gd name="connsiteX3" fmla="*/ 129134 w 1711948"/>
                <a:gd name="connsiteY3" fmla="*/ 397447 h 1713823"/>
                <a:gd name="connsiteX4" fmla="*/ 1314501 w 1711948"/>
                <a:gd name="connsiteY4" fmla="*/ 389503 h 1713823"/>
                <a:gd name="connsiteX5" fmla="*/ 1322445 w 1711948"/>
                <a:gd name="connsiteY5" fmla="*/ 1574871 h 1713823"/>
                <a:gd name="connsiteX6" fmla="*/ 1314501 w 1711948"/>
                <a:gd name="connsiteY6" fmla="*/ 1582815 h 1713823"/>
                <a:gd name="connsiteX7" fmla="*/ 1312634 w 1711948"/>
                <a:gd name="connsiteY7" fmla="*/ 1690561 h 1713823"/>
                <a:gd name="connsiteX8" fmla="*/ 1420381 w 1711948"/>
                <a:gd name="connsiteY8" fmla="*/ 1692428 h 1713823"/>
                <a:gd name="connsiteX9" fmla="*/ 1422248 w 1711948"/>
                <a:gd name="connsiteY9" fmla="*/ 1690561 h 1713823"/>
                <a:gd name="connsiteX10" fmla="*/ 1422248 w 1711948"/>
                <a:gd name="connsiteY10" fmla="*/ 289701 h 171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1948" h="1713823">
                  <a:moveTo>
                    <a:pt x="1422248" y="289701"/>
                  </a:moveTo>
                  <a:cubicBezTo>
                    <a:pt x="1035171" y="-96567"/>
                    <a:pt x="408464" y="-96567"/>
                    <a:pt x="21387" y="289701"/>
                  </a:cubicBezTo>
                  <a:cubicBezTo>
                    <a:pt x="-7845" y="319971"/>
                    <a:pt x="-7007" y="368215"/>
                    <a:pt x="23263" y="397447"/>
                  </a:cubicBezTo>
                  <a:cubicBezTo>
                    <a:pt x="52791" y="425965"/>
                    <a:pt x="99606" y="425965"/>
                    <a:pt x="129134" y="397447"/>
                  </a:cubicBezTo>
                  <a:cubicBezTo>
                    <a:pt x="454270" y="67920"/>
                    <a:pt x="984974" y="64368"/>
                    <a:pt x="1314501" y="389503"/>
                  </a:cubicBezTo>
                  <a:cubicBezTo>
                    <a:pt x="1644028" y="714639"/>
                    <a:pt x="1647581" y="1245344"/>
                    <a:pt x="1322445" y="1574871"/>
                  </a:cubicBezTo>
                  <a:cubicBezTo>
                    <a:pt x="1319816" y="1577538"/>
                    <a:pt x="1317168" y="1580186"/>
                    <a:pt x="1314501" y="1582815"/>
                  </a:cubicBezTo>
                  <a:cubicBezTo>
                    <a:pt x="1284230" y="1612056"/>
                    <a:pt x="1283392" y="1660291"/>
                    <a:pt x="1312634" y="1690561"/>
                  </a:cubicBezTo>
                  <a:cubicBezTo>
                    <a:pt x="1341876" y="1720832"/>
                    <a:pt x="1390110" y="1721670"/>
                    <a:pt x="1420381" y="1692428"/>
                  </a:cubicBezTo>
                  <a:cubicBezTo>
                    <a:pt x="1421010" y="1691819"/>
                    <a:pt x="1421638" y="1691190"/>
                    <a:pt x="1422248" y="1690561"/>
                  </a:cubicBezTo>
                  <a:cubicBezTo>
                    <a:pt x="1808515" y="1303484"/>
                    <a:pt x="1808515" y="676777"/>
                    <a:pt x="1422248" y="2897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3B132BC-1A71-412D-BC5A-749DB6BEDC25}"/>
              </a:ext>
            </a:extLst>
          </p:cNvPr>
          <p:cNvGrpSpPr/>
          <p:nvPr/>
        </p:nvGrpSpPr>
        <p:grpSpPr>
          <a:xfrm>
            <a:off x="1389909" y="3323135"/>
            <a:ext cx="538122" cy="492835"/>
            <a:chOff x="3343751" y="1594074"/>
            <a:chExt cx="538122" cy="492835"/>
          </a:xfrm>
          <a:solidFill>
            <a:schemeClr val="bg1"/>
          </a:solidFill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9F35979C-4DFF-4A56-8B7B-A8C17F209D67}"/>
                </a:ext>
              </a:extLst>
            </p:cNvPr>
            <p:cNvGrpSpPr/>
            <p:nvPr/>
          </p:nvGrpSpPr>
          <p:grpSpPr>
            <a:xfrm>
              <a:off x="3589037" y="1943115"/>
              <a:ext cx="55563" cy="105648"/>
              <a:chOff x="3532194" y="1738458"/>
              <a:chExt cx="55563" cy="79375"/>
            </a:xfrm>
            <a:grpFill/>
          </p:grpSpPr>
          <p:sp>
            <p:nvSpPr>
              <p:cNvPr id="121" name="Freeform 56">
                <a:extLst>
                  <a:ext uri="{FF2B5EF4-FFF2-40B4-BE49-F238E27FC236}">
                    <a16:creationId xmlns:a16="http://schemas.microsoft.com/office/drawing/2014/main" id="{4988E59B-9F42-40F3-A808-7EEF93046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73845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Freeform 63">
                <a:extLst>
                  <a:ext uri="{FF2B5EF4-FFF2-40B4-BE49-F238E27FC236}">
                    <a16:creationId xmlns:a16="http://schemas.microsoft.com/office/drawing/2014/main" id="{CCEBF682-D24A-4482-9C30-3167C6698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77020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 64">
                <a:extLst>
                  <a:ext uri="{FF2B5EF4-FFF2-40B4-BE49-F238E27FC236}">
                    <a16:creationId xmlns:a16="http://schemas.microsoft.com/office/drawing/2014/main" id="{1AD9CF97-FAD4-48F9-9242-8B645D03F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80195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A941D64-1653-42A5-B873-25D565208CD6}"/>
                </a:ext>
              </a:extLst>
            </p:cNvPr>
            <p:cNvGrpSpPr/>
            <p:nvPr/>
          </p:nvGrpSpPr>
          <p:grpSpPr>
            <a:xfrm>
              <a:off x="3386673" y="1811761"/>
              <a:ext cx="128000" cy="142608"/>
              <a:chOff x="3603631" y="1738458"/>
              <a:chExt cx="125413" cy="79375"/>
            </a:xfrm>
            <a:grpFill/>
          </p:grpSpPr>
          <p:sp>
            <p:nvSpPr>
              <p:cNvPr id="115" name="Freeform 58">
                <a:extLst>
                  <a:ext uri="{FF2B5EF4-FFF2-40B4-BE49-F238E27FC236}">
                    <a16:creationId xmlns:a16="http://schemas.microsoft.com/office/drawing/2014/main" id="{DD4B6AA2-4F9C-47D1-9ED1-E2D98F211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73845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 60">
                <a:extLst>
                  <a:ext uri="{FF2B5EF4-FFF2-40B4-BE49-F238E27FC236}">
                    <a16:creationId xmlns:a16="http://schemas.microsoft.com/office/drawing/2014/main" id="{F2DA50DE-3FD1-459F-9A03-C70D5217C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73845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reeform 65">
                <a:extLst>
                  <a:ext uri="{FF2B5EF4-FFF2-40B4-BE49-F238E27FC236}">
                    <a16:creationId xmlns:a16="http://schemas.microsoft.com/office/drawing/2014/main" id="{0B878FB6-D676-4860-B370-EA9F4821E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77020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Freeform 66">
                <a:extLst>
                  <a:ext uri="{FF2B5EF4-FFF2-40B4-BE49-F238E27FC236}">
                    <a16:creationId xmlns:a16="http://schemas.microsoft.com/office/drawing/2014/main" id="{AF8F630E-DC07-4E11-95E4-4DB3070D7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80195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Freeform 67">
                <a:extLst>
                  <a:ext uri="{FF2B5EF4-FFF2-40B4-BE49-F238E27FC236}">
                    <a16:creationId xmlns:a16="http://schemas.microsoft.com/office/drawing/2014/main" id="{19A34636-FEC3-4497-B7EE-308C78C29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77020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Freeform 68">
                <a:extLst>
                  <a:ext uri="{FF2B5EF4-FFF2-40B4-BE49-F238E27FC236}">
                    <a16:creationId xmlns:a16="http://schemas.microsoft.com/office/drawing/2014/main" id="{DBCA145C-BF33-4592-857B-BB696446C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80195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F8B6B2F-98E5-4A96-A01F-4CD765494FB8}"/>
                </a:ext>
              </a:extLst>
            </p:cNvPr>
            <p:cNvGrpSpPr/>
            <p:nvPr/>
          </p:nvGrpSpPr>
          <p:grpSpPr>
            <a:xfrm flipH="1">
              <a:off x="3396198" y="1594074"/>
              <a:ext cx="485675" cy="119280"/>
              <a:chOff x="3376192" y="5009962"/>
              <a:chExt cx="485675" cy="119280"/>
            </a:xfrm>
            <a:grpFill/>
          </p:grpSpPr>
          <p:sp>
            <p:nvSpPr>
              <p:cNvPr id="110" name="Freeform 301">
                <a:extLst>
                  <a:ext uri="{FF2B5EF4-FFF2-40B4-BE49-F238E27FC236}">
                    <a16:creationId xmlns:a16="http://schemas.microsoft.com/office/drawing/2014/main" id="{90FCB62C-E86A-4B42-B8BD-B3BA1A0FD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697" y="5061047"/>
                <a:ext cx="102170" cy="68195"/>
              </a:xfrm>
              <a:custGeom>
                <a:avLst/>
                <a:gdLst>
                  <a:gd name="T0" fmla="*/ 0 w 384"/>
                  <a:gd name="T1" fmla="*/ 64 h 256"/>
                  <a:gd name="T2" fmla="*/ 288 w 384"/>
                  <a:gd name="T3" fmla="*/ 64 h 256"/>
                  <a:gd name="T4" fmla="*/ 320 w 384"/>
                  <a:gd name="T5" fmla="*/ 96 h 256"/>
                  <a:gd name="T6" fmla="*/ 288 w 384"/>
                  <a:gd name="T7" fmla="*/ 128 h 256"/>
                  <a:gd name="T8" fmla="*/ 224 w 384"/>
                  <a:gd name="T9" fmla="*/ 128 h 256"/>
                  <a:gd name="T10" fmla="*/ 128 w 384"/>
                  <a:gd name="T11" fmla="*/ 224 h 256"/>
                  <a:gd name="T12" fmla="*/ 128 w 384"/>
                  <a:gd name="T13" fmla="*/ 256 h 256"/>
                  <a:gd name="T14" fmla="*/ 192 w 384"/>
                  <a:gd name="T15" fmla="*/ 256 h 256"/>
                  <a:gd name="T16" fmla="*/ 192 w 384"/>
                  <a:gd name="T17" fmla="*/ 224 h 256"/>
                  <a:gd name="T18" fmla="*/ 224 w 384"/>
                  <a:gd name="T19" fmla="*/ 192 h 256"/>
                  <a:gd name="T20" fmla="*/ 288 w 384"/>
                  <a:gd name="T21" fmla="*/ 192 h 256"/>
                  <a:gd name="T22" fmla="*/ 384 w 384"/>
                  <a:gd name="T23" fmla="*/ 96 h 256"/>
                  <a:gd name="T24" fmla="*/ 288 w 384"/>
                  <a:gd name="T25" fmla="*/ 0 h 256"/>
                  <a:gd name="T26" fmla="*/ 0 w 384"/>
                  <a:gd name="T27" fmla="*/ 0 h 256"/>
                  <a:gd name="T28" fmla="*/ 0 w 384"/>
                  <a:gd name="T29" fmla="*/ 6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256">
                    <a:moveTo>
                      <a:pt x="0" y="64"/>
                    </a:moveTo>
                    <a:cubicBezTo>
                      <a:pt x="288" y="64"/>
                      <a:pt x="288" y="64"/>
                      <a:pt x="288" y="64"/>
                    </a:cubicBezTo>
                    <a:cubicBezTo>
                      <a:pt x="306" y="64"/>
                      <a:pt x="320" y="78"/>
                      <a:pt x="320" y="96"/>
                    </a:cubicBezTo>
                    <a:cubicBezTo>
                      <a:pt x="320" y="114"/>
                      <a:pt x="306" y="128"/>
                      <a:pt x="288" y="128"/>
                    </a:cubicBezTo>
                    <a:cubicBezTo>
                      <a:pt x="224" y="128"/>
                      <a:pt x="224" y="128"/>
                      <a:pt x="224" y="128"/>
                    </a:cubicBezTo>
                    <a:cubicBezTo>
                      <a:pt x="171" y="128"/>
                      <a:pt x="128" y="171"/>
                      <a:pt x="128" y="224"/>
                    </a:cubicBezTo>
                    <a:cubicBezTo>
                      <a:pt x="128" y="256"/>
                      <a:pt x="128" y="256"/>
                      <a:pt x="128" y="256"/>
                    </a:cubicBezTo>
                    <a:cubicBezTo>
                      <a:pt x="192" y="256"/>
                      <a:pt x="192" y="256"/>
                      <a:pt x="192" y="256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92" y="206"/>
                      <a:pt x="206" y="192"/>
                      <a:pt x="224" y="192"/>
                    </a:cubicBezTo>
                    <a:cubicBezTo>
                      <a:pt x="288" y="192"/>
                      <a:pt x="288" y="192"/>
                      <a:pt x="288" y="192"/>
                    </a:cubicBezTo>
                    <a:cubicBezTo>
                      <a:pt x="341" y="192"/>
                      <a:pt x="384" y="149"/>
                      <a:pt x="384" y="96"/>
                    </a:cubicBezTo>
                    <a:cubicBezTo>
                      <a:pt x="384" y="43"/>
                      <a:pt x="341" y="0"/>
                      <a:pt x="28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Freeform 302">
                <a:extLst>
                  <a:ext uri="{FF2B5EF4-FFF2-40B4-BE49-F238E27FC236}">
                    <a16:creationId xmlns:a16="http://schemas.microsoft.com/office/drawing/2014/main" id="{AAC28D82-5F35-4D84-BD13-914F0C502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502" y="5026950"/>
                <a:ext cx="102170" cy="102292"/>
              </a:xfrm>
              <a:custGeom>
                <a:avLst/>
                <a:gdLst>
                  <a:gd name="T0" fmla="*/ 160 w 384"/>
                  <a:gd name="T1" fmla="*/ 320 h 384"/>
                  <a:gd name="T2" fmla="*/ 224 w 384"/>
                  <a:gd name="T3" fmla="*/ 320 h 384"/>
                  <a:gd name="T4" fmla="*/ 256 w 384"/>
                  <a:gd name="T5" fmla="*/ 352 h 384"/>
                  <a:gd name="T6" fmla="*/ 256 w 384"/>
                  <a:gd name="T7" fmla="*/ 384 h 384"/>
                  <a:gd name="T8" fmla="*/ 320 w 384"/>
                  <a:gd name="T9" fmla="*/ 384 h 384"/>
                  <a:gd name="T10" fmla="*/ 320 w 384"/>
                  <a:gd name="T11" fmla="*/ 352 h 384"/>
                  <a:gd name="T12" fmla="*/ 224 w 384"/>
                  <a:gd name="T13" fmla="*/ 256 h 384"/>
                  <a:gd name="T14" fmla="*/ 160 w 384"/>
                  <a:gd name="T15" fmla="*/ 256 h 384"/>
                  <a:gd name="T16" fmla="*/ 64 w 384"/>
                  <a:gd name="T17" fmla="*/ 160 h 384"/>
                  <a:gd name="T18" fmla="*/ 160 w 384"/>
                  <a:gd name="T19" fmla="*/ 64 h 384"/>
                  <a:gd name="T20" fmla="*/ 384 w 384"/>
                  <a:gd name="T21" fmla="*/ 64 h 384"/>
                  <a:gd name="T22" fmla="*/ 384 w 384"/>
                  <a:gd name="T23" fmla="*/ 0 h 384"/>
                  <a:gd name="T24" fmla="*/ 160 w 384"/>
                  <a:gd name="T25" fmla="*/ 0 h 384"/>
                  <a:gd name="T26" fmla="*/ 0 w 384"/>
                  <a:gd name="T27" fmla="*/ 160 h 384"/>
                  <a:gd name="T28" fmla="*/ 160 w 384"/>
                  <a:gd name="T29" fmla="*/ 32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384">
                    <a:moveTo>
                      <a:pt x="160" y="320"/>
                    </a:moveTo>
                    <a:cubicBezTo>
                      <a:pt x="224" y="320"/>
                      <a:pt x="224" y="320"/>
                      <a:pt x="224" y="320"/>
                    </a:cubicBezTo>
                    <a:cubicBezTo>
                      <a:pt x="242" y="320"/>
                      <a:pt x="256" y="334"/>
                      <a:pt x="256" y="352"/>
                    </a:cubicBezTo>
                    <a:cubicBezTo>
                      <a:pt x="256" y="384"/>
                      <a:pt x="256" y="384"/>
                      <a:pt x="256" y="384"/>
                    </a:cubicBezTo>
                    <a:cubicBezTo>
                      <a:pt x="320" y="384"/>
                      <a:pt x="320" y="384"/>
                      <a:pt x="320" y="384"/>
                    </a:cubicBezTo>
                    <a:cubicBezTo>
                      <a:pt x="320" y="352"/>
                      <a:pt x="320" y="352"/>
                      <a:pt x="320" y="352"/>
                    </a:cubicBezTo>
                    <a:cubicBezTo>
                      <a:pt x="320" y="299"/>
                      <a:pt x="277" y="256"/>
                      <a:pt x="224" y="256"/>
                    </a:cubicBezTo>
                    <a:cubicBezTo>
                      <a:pt x="160" y="256"/>
                      <a:pt x="160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ubicBezTo>
                      <a:pt x="64" y="107"/>
                      <a:pt x="107" y="64"/>
                      <a:pt x="160" y="64"/>
                    </a:cubicBezTo>
                    <a:cubicBezTo>
                      <a:pt x="384" y="64"/>
                      <a:pt x="384" y="64"/>
                      <a:pt x="384" y="64"/>
                    </a:cubicBezTo>
                    <a:cubicBezTo>
                      <a:pt x="384" y="0"/>
                      <a:pt x="384" y="0"/>
                      <a:pt x="384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Rectangle 303">
                <a:extLst>
                  <a:ext uri="{FF2B5EF4-FFF2-40B4-BE49-F238E27FC236}">
                    <a16:creationId xmlns:a16="http://schemas.microsoft.com/office/drawing/2014/main" id="{12F302A0-D180-4591-8F93-D719E0DE1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0782" y="5026950"/>
                <a:ext cx="16988" cy="17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reeform 304">
                <a:extLst>
                  <a:ext uri="{FF2B5EF4-FFF2-40B4-BE49-F238E27FC236}">
                    <a16:creationId xmlns:a16="http://schemas.microsoft.com/office/drawing/2014/main" id="{A2EAEBC9-A44B-40DE-BA5A-1D07F3D59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6192" y="5009962"/>
                <a:ext cx="247115" cy="102292"/>
              </a:xfrm>
              <a:custGeom>
                <a:avLst/>
                <a:gdLst>
                  <a:gd name="T0" fmla="*/ 96 w 928"/>
                  <a:gd name="T1" fmla="*/ 192 h 384"/>
                  <a:gd name="T2" fmla="*/ 320 w 928"/>
                  <a:gd name="T3" fmla="*/ 192 h 384"/>
                  <a:gd name="T4" fmla="*/ 352 w 928"/>
                  <a:gd name="T5" fmla="*/ 224 h 384"/>
                  <a:gd name="T6" fmla="*/ 448 w 928"/>
                  <a:gd name="T7" fmla="*/ 320 h 384"/>
                  <a:gd name="T8" fmla="*/ 832 w 928"/>
                  <a:gd name="T9" fmla="*/ 320 h 384"/>
                  <a:gd name="T10" fmla="*/ 864 w 928"/>
                  <a:gd name="T11" fmla="*/ 352 h 384"/>
                  <a:gd name="T12" fmla="*/ 864 w 928"/>
                  <a:gd name="T13" fmla="*/ 384 h 384"/>
                  <a:gd name="T14" fmla="*/ 928 w 928"/>
                  <a:gd name="T15" fmla="*/ 384 h 384"/>
                  <a:gd name="T16" fmla="*/ 928 w 928"/>
                  <a:gd name="T17" fmla="*/ 352 h 384"/>
                  <a:gd name="T18" fmla="*/ 832 w 928"/>
                  <a:gd name="T19" fmla="*/ 256 h 384"/>
                  <a:gd name="T20" fmla="*/ 448 w 928"/>
                  <a:gd name="T21" fmla="*/ 256 h 384"/>
                  <a:gd name="T22" fmla="*/ 416 w 928"/>
                  <a:gd name="T23" fmla="*/ 224 h 384"/>
                  <a:gd name="T24" fmla="*/ 320 w 928"/>
                  <a:gd name="T25" fmla="*/ 128 h 384"/>
                  <a:gd name="T26" fmla="*/ 96 w 928"/>
                  <a:gd name="T27" fmla="*/ 128 h 384"/>
                  <a:gd name="T28" fmla="*/ 64 w 928"/>
                  <a:gd name="T29" fmla="*/ 96 h 384"/>
                  <a:gd name="T30" fmla="*/ 96 w 928"/>
                  <a:gd name="T31" fmla="*/ 64 h 384"/>
                  <a:gd name="T32" fmla="*/ 448 w 928"/>
                  <a:gd name="T33" fmla="*/ 64 h 384"/>
                  <a:gd name="T34" fmla="*/ 448 w 928"/>
                  <a:gd name="T35" fmla="*/ 0 h 384"/>
                  <a:gd name="T36" fmla="*/ 96 w 928"/>
                  <a:gd name="T37" fmla="*/ 0 h 384"/>
                  <a:gd name="T38" fmla="*/ 0 w 928"/>
                  <a:gd name="T39" fmla="*/ 96 h 384"/>
                  <a:gd name="T40" fmla="*/ 96 w 928"/>
                  <a:gd name="T41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8" h="384">
                    <a:moveTo>
                      <a:pt x="96" y="192"/>
                    </a:moveTo>
                    <a:cubicBezTo>
                      <a:pt x="320" y="192"/>
                      <a:pt x="320" y="192"/>
                      <a:pt x="320" y="192"/>
                    </a:cubicBezTo>
                    <a:cubicBezTo>
                      <a:pt x="338" y="192"/>
                      <a:pt x="352" y="206"/>
                      <a:pt x="352" y="224"/>
                    </a:cubicBezTo>
                    <a:cubicBezTo>
                      <a:pt x="352" y="277"/>
                      <a:pt x="395" y="320"/>
                      <a:pt x="448" y="320"/>
                    </a:cubicBezTo>
                    <a:cubicBezTo>
                      <a:pt x="832" y="320"/>
                      <a:pt x="832" y="320"/>
                      <a:pt x="832" y="320"/>
                    </a:cubicBezTo>
                    <a:cubicBezTo>
                      <a:pt x="850" y="320"/>
                      <a:pt x="864" y="334"/>
                      <a:pt x="864" y="352"/>
                    </a:cubicBezTo>
                    <a:cubicBezTo>
                      <a:pt x="864" y="384"/>
                      <a:pt x="864" y="384"/>
                      <a:pt x="864" y="384"/>
                    </a:cubicBezTo>
                    <a:cubicBezTo>
                      <a:pt x="928" y="384"/>
                      <a:pt x="928" y="384"/>
                      <a:pt x="928" y="384"/>
                    </a:cubicBezTo>
                    <a:cubicBezTo>
                      <a:pt x="928" y="352"/>
                      <a:pt x="928" y="352"/>
                      <a:pt x="928" y="352"/>
                    </a:cubicBezTo>
                    <a:cubicBezTo>
                      <a:pt x="928" y="299"/>
                      <a:pt x="885" y="256"/>
                      <a:pt x="832" y="256"/>
                    </a:cubicBezTo>
                    <a:cubicBezTo>
                      <a:pt x="448" y="256"/>
                      <a:pt x="448" y="256"/>
                      <a:pt x="448" y="256"/>
                    </a:cubicBezTo>
                    <a:cubicBezTo>
                      <a:pt x="430" y="256"/>
                      <a:pt x="416" y="242"/>
                      <a:pt x="416" y="224"/>
                    </a:cubicBezTo>
                    <a:cubicBezTo>
                      <a:pt x="416" y="171"/>
                      <a:pt x="373" y="128"/>
                      <a:pt x="320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448" y="64"/>
                      <a:pt x="448" y="64"/>
                      <a:pt x="448" y="64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Freeform 305">
                <a:extLst>
                  <a:ext uri="{FF2B5EF4-FFF2-40B4-BE49-F238E27FC236}">
                    <a16:creationId xmlns:a16="http://schemas.microsoft.com/office/drawing/2014/main" id="{7146BCCE-64EE-44BD-B160-855262352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679" y="5009962"/>
                <a:ext cx="119280" cy="102292"/>
              </a:xfrm>
              <a:custGeom>
                <a:avLst/>
                <a:gdLst>
                  <a:gd name="T0" fmla="*/ 96 w 448"/>
                  <a:gd name="T1" fmla="*/ 192 h 384"/>
                  <a:gd name="T2" fmla="*/ 192 w 448"/>
                  <a:gd name="T3" fmla="*/ 192 h 384"/>
                  <a:gd name="T4" fmla="*/ 352 w 448"/>
                  <a:gd name="T5" fmla="*/ 352 h 384"/>
                  <a:gd name="T6" fmla="*/ 352 w 448"/>
                  <a:gd name="T7" fmla="*/ 384 h 384"/>
                  <a:gd name="T8" fmla="*/ 416 w 448"/>
                  <a:gd name="T9" fmla="*/ 384 h 384"/>
                  <a:gd name="T10" fmla="*/ 416 w 448"/>
                  <a:gd name="T11" fmla="*/ 352 h 384"/>
                  <a:gd name="T12" fmla="*/ 192 w 448"/>
                  <a:gd name="T13" fmla="*/ 128 h 384"/>
                  <a:gd name="T14" fmla="*/ 96 w 448"/>
                  <a:gd name="T15" fmla="*/ 128 h 384"/>
                  <a:gd name="T16" fmla="*/ 64 w 448"/>
                  <a:gd name="T17" fmla="*/ 96 h 384"/>
                  <a:gd name="T18" fmla="*/ 96 w 448"/>
                  <a:gd name="T19" fmla="*/ 64 h 384"/>
                  <a:gd name="T20" fmla="*/ 448 w 448"/>
                  <a:gd name="T21" fmla="*/ 64 h 384"/>
                  <a:gd name="T22" fmla="*/ 448 w 448"/>
                  <a:gd name="T23" fmla="*/ 0 h 384"/>
                  <a:gd name="T24" fmla="*/ 96 w 448"/>
                  <a:gd name="T25" fmla="*/ 0 h 384"/>
                  <a:gd name="T26" fmla="*/ 0 w 448"/>
                  <a:gd name="T27" fmla="*/ 96 h 384"/>
                  <a:gd name="T28" fmla="*/ 96 w 448"/>
                  <a:gd name="T29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8" h="384">
                    <a:moveTo>
                      <a:pt x="96" y="192"/>
                    </a:moveTo>
                    <a:cubicBezTo>
                      <a:pt x="192" y="192"/>
                      <a:pt x="192" y="192"/>
                      <a:pt x="192" y="192"/>
                    </a:cubicBezTo>
                    <a:cubicBezTo>
                      <a:pt x="280" y="192"/>
                      <a:pt x="352" y="264"/>
                      <a:pt x="352" y="352"/>
                    </a:cubicBezTo>
                    <a:cubicBezTo>
                      <a:pt x="352" y="384"/>
                      <a:pt x="352" y="384"/>
                      <a:pt x="352" y="384"/>
                    </a:cubicBezTo>
                    <a:cubicBezTo>
                      <a:pt x="416" y="384"/>
                      <a:pt x="416" y="384"/>
                      <a:pt x="416" y="384"/>
                    </a:cubicBezTo>
                    <a:cubicBezTo>
                      <a:pt x="416" y="352"/>
                      <a:pt x="416" y="352"/>
                      <a:pt x="416" y="352"/>
                    </a:cubicBezTo>
                    <a:cubicBezTo>
                      <a:pt x="416" y="228"/>
                      <a:pt x="315" y="128"/>
                      <a:pt x="192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448" y="64"/>
                      <a:pt x="448" y="64"/>
                      <a:pt x="448" y="64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50693D4-783A-40DA-8B75-D6FAD86B50C6}"/>
                </a:ext>
              </a:extLst>
            </p:cNvPr>
            <p:cNvSpPr/>
            <p:nvPr/>
          </p:nvSpPr>
          <p:spPr>
            <a:xfrm>
              <a:off x="3543193" y="1866637"/>
              <a:ext cx="155121" cy="220272"/>
            </a:xfrm>
            <a:custGeom>
              <a:avLst/>
              <a:gdLst>
                <a:gd name="connsiteX0" fmla="*/ 101600 w 2133600"/>
                <a:gd name="connsiteY0" fmla="*/ 0 h 3029711"/>
                <a:gd name="connsiteX1" fmla="*/ 1891792 w 2133600"/>
                <a:gd name="connsiteY1" fmla="*/ 355600 h 3029711"/>
                <a:gd name="connsiteX2" fmla="*/ 2133600 w 2133600"/>
                <a:gd name="connsiteY2" fmla="*/ 652272 h 3029711"/>
                <a:gd name="connsiteX3" fmla="*/ 2133600 w 2133600"/>
                <a:gd name="connsiteY3" fmla="*/ 2724912 h 3029711"/>
                <a:gd name="connsiteX4" fmla="*/ 1828800 w 2133600"/>
                <a:gd name="connsiteY4" fmla="*/ 3029712 h 3029711"/>
                <a:gd name="connsiteX5" fmla="*/ 0 w 2133600"/>
                <a:gd name="connsiteY5" fmla="*/ 3029712 h 3029711"/>
                <a:gd name="connsiteX6" fmla="*/ 101600 w 2133600"/>
                <a:gd name="connsiteY6" fmla="*/ 2928112 h 3029711"/>
                <a:gd name="connsiteX7" fmla="*/ 101600 w 2133600"/>
                <a:gd name="connsiteY7" fmla="*/ 2826512 h 3029711"/>
                <a:gd name="connsiteX8" fmla="*/ 1828800 w 2133600"/>
                <a:gd name="connsiteY8" fmla="*/ 2826512 h 3029711"/>
                <a:gd name="connsiteX9" fmla="*/ 1930400 w 2133600"/>
                <a:gd name="connsiteY9" fmla="*/ 2724912 h 3029711"/>
                <a:gd name="connsiteX10" fmla="*/ 1930400 w 2133600"/>
                <a:gd name="connsiteY10" fmla="*/ 652272 h 3029711"/>
                <a:gd name="connsiteX11" fmla="*/ 1851152 w 2133600"/>
                <a:gd name="connsiteY11" fmla="*/ 552704 h 3029711"/>
                <a:gd name="connsiteX12" fmla="*/ 101600 w 2133600"/>
                <a:gd name="connsiteY12" fmla="*/ 207264 h 302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3600" h="3029711">
                  <a:moveTo>
                    <a:pt x="101600" y="0"/>
                  </a:moveTo>
                  <a:lnTo>
                    <a:pt x="1891792" y="355600"/>
                  </a:lnTo>
                  <a:cubicBezTo>
                    <a:pt x="2036064" y="386080"/>
                    <a:pt x="2133600" y="508000"/>
                    <a:pt x="2133600" y="652272"/>
                  </a:cubicBezTo>
                  <a:lnTo>
                    <a:pt x="2133600" y="2724912"/>
                  </a:lnTo>
                  <a:cubicBezTo>
                    <a:pt x="2133600" y="2893568"/>
                    <a:pt x="1997456" y="3029712"/>
                    <a:pt x="1828800" y="3029712"/>
                  </a:cubicBezTo>
                  <a:lnTo>
                    <a:pt x="0" y="3029712"/>
                  </a:lnTo>
                  <a:cubicBezTo>
                    <a:pt x="56896" y="3029712"/>
                    <a:pt x="101600" y="2985008"/>
                    <a:pt x="101600" y="2928112"/>
                  </a:cubicBezTo>
                  <a:lnTo>
                    <a:pt x="101600" y="2826512"/>
                  </a:lnTo>
                  <a:lnTo>
                    <a:pt x="1828800" y="2826512"/>
                  </a:lnTo>
                  <a:cubicBezTo>
                    <a:pt x="1883664" y="2826512"/>
                    <a:pt x="1930400" y="2781808"/>
                    <a:pt x="1930400" y="2724912"/>
                  </a:cubicBezTo>
                  <a:lnTo>
                    <a:pt x="1930400" y="652272"/>
                  </a:lnTo>
                  <a:cubicBezTo>
                    <a:pt x="1930400" y="605536"/>
                    <a:pt x="1897888" y="562864"/>
                    <a:pt x="1851152" y="552704"/>
                  </a:cubicBezTo>
                  <a:lnTo>
                    <a:pt x="101600" y="207264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FF5065C-1122-456B-A9A8-2F490DABDEAB}"/>
                </a:ext>
              </a:extLst>
            </p:cNvPr>
            <p:cNvSpPr/>
            <p:nvPr/>
          </p:nvSpPr>
          <p:spPr>
            <a:xfrm>
              <a:off x="3535806" y="1865309"/>
              <a:ext cx="14773" cy="221600"/>
            </a:xfrm>
            <a:custGeom>
              <a:avLst/>
              <a:gdLst>
                <a:gd name="connsiteX0" fmla="*/ 203200 w 203200"/>
                <a:gd name="connsiteY0" fmla="*/ 2946370 h 3047969"/>
                <a:gd name="connsiteX1" fmla="*/ 101600 w 203200"/>
                <a:gd name="connsiteY1" fmla="*/ 3047970 h 3047969"/>
                <a:gd name="connsiteX2" fmla="*/ 0 w 203200"/>
                <a:gd name="connsiteY2" fmla="*/ 2946370 h 3047969"/>
                <a:gd name="connsiteX3" fmla="*/ 0 w 203200"/>
                <a:gd name="connsiteY3" fmla="*/ 2844770 h 3047969"/>
                <a:gd name="connsiteX4" fmla="*/ 0 w 203200"/>
                <a:gd name="connsiteY4" fmla="*/ 101569 h 3047969"/>
                <a:gd name="connsiteX5" fmla="*/ 36576 w 203200"/>
                <a:gd name="connsiteY5" fmla="*/ 22321 h 3047969"/>
                <a:gd name="connsiteX6" fmla="*/ 121920 w 203200"/>
                <a:gd name="connsiteY6" fmla="*/ 2001 h 3047969"/>
                <a:gd name="connsiteX7" fmla="*/ 203200 w 203200"/>
                <a:gd name="connsiteY7" fmla="*/ 18257 h 3047969"/>
                <a:gd name="connsiteX8" fmla="*/ 203200 w 203200"/>
                <a:gd name="connsiteY8" fmla="*/ 225521 h 3047969"/>
                <a:gd name="connsiteX9" fmla="*/ 203200 w 203200"/>
                <a:gd name="connsiteY9" fmla="*/ 2844770 h 304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200" h="3047969">
                  <a:moveTo>
                    <a:pt x="203200" y="2946370"/>
                  </a:moveTo>
                  <a:cubicBezTo>
                    <a:pt x="203200" y="3003266"/>
                    <a:pt x="158496" y="3047970"/>
                    <a:pt x="101600" y="3047970"/>
                  </a:cubicBezTo>
                  <a:cubicBezTo>
                    <a:pt x="44704" y="3047970"/>
                    <a:pt x="0" y="3003266"/>
                    <a:pt x="0" y="2946370"/>
                  </a:cubicBezTo>
                  <a:lnTo>
                    <a:pt x="0" y="2844770"/>
                  </a:lnTo>
                  <a:lnTo>
                    <a:pt x="0" y="101569"/>
                  </a:lnTo>
                  <a:cubicBezTo>
                    <a:pt x="0" y="71089"/>
                    <a:pt x="14224" y="42641"/>
                    <a:pt x="36576" y="22321"/>
                  </a:cubicBezTo>
                  <a:cubicBezTo>
                    <a:pt x="60960" y="4033"/>
                    <a:pt x="91440" y="-4095"/>
                    <a:pt x="121920" y="2001"/>
                  </a:cubicBezTo>
                  <a:lnTo>
                    <a:pt x="203200" y="18257"/>
                  </a:lnTo>
                  <a:lnTo>
                    <a:pt x="203200" y="225521"/>
                  </a:lnTo>
                  <a:lnTo>
                    <a:pt x="203200" y="284477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3079755-367C-4307-8412-AE8CBC78D638}"/>
                </a:ext>
              </a:extLst>
            </p:cNvPr>
            <p:cNvSpPr/>
            <p:nvPr/>
          </p:nvSpPr>
          <p:spPr>
            <a:xfrm>
              <a:off x="3484099" y="2072136"/>
              <a:ext cx="59094" cy="14773"/>
            </a:xfrm>
            <a:custGeom>
              <a:avLst/>
              <a:gdLst>
                <a:gd name="connsiteX0" fmla="*/ 711200 w 812800"/>
                <a:gd name="connsiteY0" fmla="*/ 0 h 203200"/>
                <a:gd name="connsiteX1" fmla="*/ 711200 w 812800"/>
                <a:gd name="connsiteY1" fmla="*/ 101600 h 203200"/>
                <a:gd name="connsiteX2" fmla="*/ 812800 w 812800"/>
                <a:gd name="connsiteY2" fmla="*/ 203200 h 203200"/>
                <a:gd name="connsiteX3" fmla="*/ 0 w 812800"/>
                <a:gd name="connsiteY3" fmla="*/ 203200 h 203200"/>
                <a:gd name="connsiteX4" fmla="*/ 101600 w 812800"/>
                <a:gd name="connsiteY4" fmla="*/ 101600 h 203200"/>
                <a:gd name="connsiteX5" fmla="*/ 101600 w 812800"/>
                <a:gd name="connsiteY5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2800" h="203200">
                  <a:moveTo>
                    <a:pt x="711200" y="0"/>
                  </a:moveTo>
                  <a:lnTo>
                    <a:pt x="711200" y="101600"/>
                  </a:lnTo>
                  <a:cubicBezTo>
                    <a:pt x="711200" y="158496"/>
                    <a:pt x="755904" y="203200"/>
                    <a:pt x="812800" y="203200"/>
                  </a:cubicBezTo>
                  <a:lnTo>
                    <a:pt x="0" y="203200"/>
                  </a:lnTo>
                  <a:cubicBezTo>
                    <a:pt x="56896" y="203200"/>
                    <a:pt x="101600" y="158496"/>
                    <a:pt x="101600" y="101600"/>
                  </a:cubicBezTo>
                  <a:lnTo>
                    <a:pt x="101600" y="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9BE43D8-8620-441C-A110-DDCFE583059B}"/>
                </a:ext>
              </a:extLst>
            </p:cNvPr>
            <p:cNvSpPr/>
            <p:nvPr/>
          </p:nvSpPr>
          <p:spPr>
            <a:xfrm>
              <a:off x="3402845" y="1983495"/>
              <a:ext cx="88641" cy="88641"/>
            </a:xfrm>
            <a:custGeom>
              <a:avLst/>
              <a:gdLst>
                <a:gd name="connsiteX0" fmla="*/ 1016000 w 1219200"/>
                <a:gd name="connsiteY0" fmla="*/ 304800 h 1219200"/>
                <a:gd name="connsiteX1" fmla="*/ 914400 w 1219200"/>
                <a:gd name="connsiteY1" fmla="*/ 203200 h 1219200"/>
                <a:gd name="connsiteX2" fmla="*/ 304800 w 1219200"/>
                <a:gd name="connsiteY2" fmla="*/ 203200 h 1219200"/>
                <a:gd name="connsiteX3" fmla="*/ 203200 w 1219200"/>
                <a:gd name="connsiteY3" fmla="*/ 304800 h 1219200"/>
                <a:gd name="connsiteX4" fmla="*/ 203200 w 1219200"/>
                <a:gd name="connsiteY4" fmla="*/ 1219200 h 1219200"/>
                <a:gd name="connsiteX5" fmla="*/ 0 w 1219200"/>
                <a:gd name="connsiteY5" fmla="*/ 1219200 h 1219200"/>
                <a:gd name="connsiteX6" fmla="*/ 0 w 1219200"/>
                <a:gd name="connsiteY6" fmla="*/ 304800 h 1219200"/>
                <a:gd name="connsiteX7" fmla="*/ 304800 w 1219200"/>
                <a:gd name="connsiteY7" fmla="*/ 0 h 1219200"/>
                <a:gd name="connsiteX8" fmla="*/ 914400 w 1219200"/>
                <a:gd name="connsiteY8" fmla="*/ 0 h 1219200"/>
                <a:gd name="connsiteX9" fmla="*/ 1219200 w 1219200"/>
                <a:gd name="connsiteY9" fmla="*/ 304800 h 1219200"/>
                <a:gd name="connsiteX10" fmla="*/ 1219200 w 1219200"/>
                <a:gd name="connsiteY10" fmla="*/ 1219200 h 1219200"/>
                <a:gd name="connsiteX11" fmla="*/ 1016000 w 1219200"/>
                <a:gd name="connsiteY11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" h="1219200">
                  <a:moveTo>
                    <a:pt x="1016000" y="304800"/>
                  </a:moveTo>
                  <a:cubicBezTo>
                    <a:pt x="1016000" y="247904"/>
                    <a:pt x="969264" y="203200"/>
                    <a:pt x="914400" y="203200"/>
                  </a:cubicBezTo>
                  <a:lnTo>
                    <a:pt x="304800" y="203200"/>
                  </a:lnTo>
                  <a:cubicBezTo>
                    <a:pt x="247904" y="203200"/>
                    <a:pt x="203200" y="247904"/>
                    <a:pt x="203200" y="304800"/>
                  </a:cubicBezTo>
                  <a:lnTo>
                    <a:pt x="203200" y="1219200"/>
                  </a:lnTo>
                  <a:lnTo>
                    <a:pt x="0" y="1219200"/>
                  </a:lnTo>
                  <a:lnTo>
                    <a:pt x="0" y="304800"/>
                  </a:lnTo>
                  <a:cubicBezTo>
                    <a:pt x="0" y="136144"/>
                    <a:pt x="136144" y="0"/>
                    <a:pt x="304800" y="0"/>
                  </a:cubicBezTo>
                  <a:lnTo>
                    <a:pt x="914400" y="0"/>
                  </a:lnTo>
                  <a:cubicBezTo>
                    <a:pt x="1083056" y="0"/>
                    <a:pt x="1219200" y="136144"/>
                    <a:pt x="1219200" y="304800"/>
                  </a:cubicBezTo>
                  <a:lnTo>
                    <a:pt x="1219200" y="1219200"/>
                  </a:lnTo>
                  <a:lnTo>
                    <a:pt x="1016000" y="121920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6980D4E-3C9B-4BC6-8872-26C6726EAE49}"/>
                </a:ext>
              </a:extLst>
            </p:cNvPr>
            <p:cNvSpPr/>
            <p:nvPr/>
          </p:nvSpPr>
          <p:spPr>
            <a:xfrm>
              <a:off x="3402845" y="2072136"/>
              <a:ext cx="88641" cy="14773"/>
            </a:xfrm>
            <a:custGeom>
              <a:avLst/>
              <a:gdLst>
                <a:gd name="connsiteX0" fmla="*/ 203200 w 1219200"/>
                <a:gd name="connsiteY0" fmla="*/ 0 h 203200"/>
                <a:gd name="connsiteX1" fmla="*/ 1016000 w 1219200"/>
                <a:gd name="connsiteY1" fmla="*/ 0 h 203200"/>
                <a:gd name="connsiteX2" fmla="*/ 1219200 w 1219200"/>
                <a:gd name="connsiteY2" fmla="*/ 0 h 203200"/>
                <a:gd name="connsiteX3" fmla="*/ 1219200 w 1219200"/>
                <a:gd name="connsiteY3" fmla="*/ 101600 h 203200"/>
                <a:gd name="connsiteX4" fmla="*/ 1117600 w 1219200"/>
                <a:gd name="connsiteY4" fmla="*/ 203200 h 203200"/>
                <a:gd name="connsiteX5" fmla="*/ 101600 w 1219200"/>
                <a:gd name="connsiteY5" fmla="*/ 203200 h 203200"/>
                <a:gd name="connsiteX6" fmla="*/ 0 w 1219200"/>
                <a:gd name="connsiteY6" fmla="*/ 101600 h 203200"/>
                <a:gd name="connsiteX7" fmla="*/ 0 w 1219200"/>
                <a:gd name="connsiteY7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" h="203200">
                  <a:moveTo>
                    <a:pt x="203200" y="0"/>
                  </a:moveTo>
                  <a:lnTo>
                    <a:pt x="1016000" y="0"/>
                  </a:lnTo>
                  <a:lnTo>
                    <a:pt x="1219200" y="0"/>
                  </a:lnTo>
                  <a:lnTo>
                    <a:pt x="1219200" y="101600"/>
                  </a:lnTo>
                  <a:cubicBezTo>
                    <a:pt x="1219200" y="158496"/>
                    <a:pt x="1174496" y="203200"/>
                    <a:pt x="1117600" y="203200"/>
                  </a:cubicBezTo>
                  <a:lnTo>
                    <a:pt x="101600" y="203200"/>
                  </a:lnTo>
                  <a:cubicBezTo>
                    <a:pt x="44704" y="203200"/>
                    <a:pt x="0" y="158496"/>
                    <a:pt x="0" y="10160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A97DCE5-87D2-4A87-B70E-841B51820164}"/>
                </a:ext>
              </a:extLst>
            </p:cNvPr>
            <p:cNvSpPr/>
            <p:nvPr/>
          </p:nvSpPr>
          <p:spPr>
            <a:xfrm>
              <a:off x="3343751" y="1735013"/>
              <a:ext cx="206828" cy="351896"/>
            </a:xfrm>
            <a:custGeom>
              <a:avLst/>
              <a:gdLst>
                <a:gd name="connsiteX0" fmla="*/ 355600 w 2844800"/>
                <a:gd name="connsiteY0" fmla="*/ 3956 h 4840116"/>
                <a:gd name="connsiteX1" fmla="*/ 2588768 w 2844800"/>
                <a:gd name="connsiteY1" fmla="*/ 343300 h 4840116"/>
                <a:gd name="connsiteX2" fmla="*/ 2844800 w 2844800"/>
                <a:gd name="connsiteY2" fmla="*/ 644036 h 4840116"/>
                <a:gd name="connsiteX3" fmla="*/ 2844800 w 2844800"/>
                <a:gd name="connsiteY3" fmla="*/ 1810404 h 4840116"/>
                <a:gd name="connsiteX4" fmla="*/ 2763520 w 2844800"/>
                <a:gd name="connsiteY4" fmla="*/ 1794148 h 4840116"/>
                <a:gd name="connsiteX5" fmla="*/ 2678176 w 2844800"/>
                <a:gd name="connsiteY5" fmla="*/ 1814468 h 4840116"/>
                <a:gd name="connsiteX6" fmla="*/ 2641600 w 2844800"/>
                <a:gd name="connsiteY6" fmla="*/ 1893716 h 4840116"/>
                <a:gd name="connsiteX7" fmla="*/ 2641600 w 2844800"/>
                <a:gd name="connsiteY7" fmla="*/ 644036 h 4840116"/>
                <a:gd name="connsiteX8" fmla="*/ 2556256 w 2844800"/>
                <a:gd name="connsiteY8" fmla="*/ 542436 h 4840116"/>
                <a:gd name="connsiteX9" fmla="*/ 323088 w 2844800"/>
                <a:gd name="connsiteY9" fmla="*/ 205124 h 4840116"/>
                <a:gd name="connsiteX10" fmla="*/ 304800 w 2844800"/>
                <a:gd name="connsiteY10" fmla="*/ 203092 h 4840116"/>
                <a:gd name="connsiteX11" fmla="*/ 239776 w 2844800"/>
                <a:gd name="connsiteY11" fmla="*/ 227476 h 4840116"/>
                <a:gd name="connsiteX12" fmla="*/ 203200 w 2844800"/>
                <a:gd name="connsiteY12" fmla="*/ 304692 h 4840116"/>
                <a:gd name="connsiteX13" fmla="*/ 203200 w 2844800"/>
                <a:gd name="connsiteY13" fmla="*/ 4535316 h 4840116"/>
                <a:gd name="connsiteX14" fmla="*/ 304800 w 2844800"/>
                <a:gd name="connsiteY14" fmla="*/ 4636916 h 4840116"/>
                <a:gd name="connsiteX15" fmla="*/ 812800 w 2844800"/>
                <a:gd name="connsiteY15" fmla="*/ 4636916 h 4840116"/>
                <a:gd name="connsiteX16" fmla="*/ 812800 w 2844800"/>
                <a:gd name="connsiteY16" fmla="*/ 4738516 h 4840116"/>
                <a:gd name="connsiteX17" fmla="*/ 914400 w 2844800"/>
                <a:gd name="connsiteY17" fmla="*/ 4840116 h 4840116"/>
                <a:gd name="connsiteX18" fmla="*/ 304800 w 2844800"/>
                <a:gd name="connsiteY18" fmla="*/ 4840116 h 4840116"/>
                <a:gd name="connsiteX19" fmla="*/ 0 w 2844800"/>
                <a:gd name="connsiteY19" fmla="*/ 4535316 h 4840116"/>
                <a:gd name="connsiteX20" fmla="*/ 0 w 2844800"/>
                <a:gd name="connsiteY20" fmla="*/ 304692 h 4840116"/>
                <a:gd name="connsiteX21" fmla="*/ 107696 w 2844800"/>
                <a:gd name="connsiteY21" fmla="*/ 73044 h 4840116"/>
                <a:gd name="connsiteX22" fmla="*/ 355600 w 2844800"/>
                <a:gd name="connsiteY22" fmla="*/ 3956 h 484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44800" h="4840116">
                  <a:moveTo>
                    <a:pt x="355600" y="3956"/>
                  </a:moveTo>
                  <a:lnTo>
                    <a:pt x="2588768" y="343300"/>
                  </a:lnTo>
                  <a:cubicBezTo>
                    <a:pt x="2737104" y="367684"/>
                    <a:pt x="2844800" y="493668"/>
                    <a:pt x="2844800" y="644036"/>
                  </a:cubicBezTo>
                  <a:lnTo>
                    <a:pt x="2844800" y="1810404"/>
                  </a:lnTo>
                  <a:lnTo>
                    <a:pt x="2763520" y="1794148"/>
                  </a:lnTo>
                  <a:cubicBezTo>
                    <a:pt x="2733040" y="1788052"/>
                    <a:pt x="2702560" y="1796180"/>
                    <a:pt x="2678176" y="1814468"/>
                  </a:cubicBezTo>
                  <a:cubicBezTo>
                    <a:pt x="2655824" y="1834788"/>
                    <a:pt x="2641600" y="1863236"/>
                    <a:pt x="2641600" y="1893716"/>
                  </a:cubicBezTo>
                  <a:lnTo>
                    <a:pt x="2641600" y="644036"/>
                  </a:lnTo>
                  <a:cubicBezTo>
                    <a:pt x="2641600" y="593236"/>
                    <a:pt x="2605024" y="550564"/>
                    <a:pt x="2556256" y="542436"/>
                  </a:cubicBezTo>
                  <a:lnTo>
                    <a:pt x="323088" y="205124"/>
                  </a:lnTo>
                  <a:cubicBezTo>
                    <a:pt x="316992" y="203092"/>
                    <a:pt x="310896" y="203092"/>
                    <a:pt x="304800" y="203092"/>
                  </a:cubicBezTo>
                  <a:cubicBezTo>
                    <a:pt x="280416" y="203092"/>
                    <a:pt x="258064" y="211220"/>
                    <a:pt x="239776" y="227476"/>
                  </a:cubicBezTo>
                  <a:cubicBezTo>
                    <a:pt x="215392" y="247796"/>
                    <a:pt x="203200" y="274212"/>
                    <a:pt x="203200" y="304692"/>
                  </a:cubicBezTo>
                  <a:lnTo>
                    <a:pt x="203200" y="4535316"/>
                  </a:lnTo>
                  <a:cubicBezTo>
                    <a:pt x="203200" y="4592212"/>
                    <a:pt x="249936" y="4636916"/>
                    <a:pt x="304800" y="4636916"/>
                  </a:cubicBezTo>
                  <a:lnTo>
                    <a:pt x="812800" y="4636916"/>
                  </a:lnTo>
                  <a:lnTo>
                    <a:pt x="812800" y="4738516"/>
                  </a:lnTo>
                  <a:cubicBezTo>
                    <a:pt x="812800" y="4795412"/>
                    <a:pt x="857504" y="4840116"/>
                    <a:pt x="914400" y="4840116"/>
                  </a:cubicBezTo>
                  <a:lnTo>
                    <a:pt x="304800" y="4840116"/>
                  </a:lnTo>
                  <a:cubicBezTo>
                    <a:pt x="136144" y="4840116"/>
                    <a:pt x="0" y="4703972"/>
                    <a:pt x="0" y="4535316"/>
                  </a:cubicBezTo>
                  <a:lnTo>
                    <a:pt x="0" y="304692"/>
                  </a:lnTo>
                  <a:cubicBezTo>
                    <a:pt x="0" y="215284"/>
                    <a:pt x="38608" y="129940"/>
                    <a:pt x="107696" y="73044"/>
                  </a:cubicBezTo>
                  <a:cubicBezTo>
                    <a:pt x="176784" y="14116"/>
                    <a:pt x="266192" y="-10268"/>
                    <a:pt x="355600" y="3956"/>
                  </a:cubicBez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A47603D-7B5B-4AE5-84DB-B1F1326A6125}"/>
              </a:ext>
            </a:extLst>
          </p:cNvPr>
          <p:cNvGrpSpPr/>
          <p:nvPr/>
        </p:nvGrpSpPr>
        <p:grpSpPr>
          <a:xfrm>
            <a:off x="1306711" y="5016300"/>
            <a:ext cx="571433" cy="467599"/>
            <a:chOff x="1859990" y="3992699"/>
            <a:chExt cx="571433" cy="467599"/>
          </a:xfrm>
          <a:solidFill>
            <a:schemeClr val="bg1"/>
          </a:solidFill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D7CD3DB-3BA4-450B-AE05-9D3E863DC911}"/>
                </a:ext>
              </a:extLst>
            </p:cNvPr>
            <p:cNvGrpSpPr/>
            <p:nvPr/>
          </p:nvGrpSpPr>
          <p:grpSpPr>
            <a:xfrm rot="20863994">
              <a:off x="2185211" y="4116345"/>
              <a:ext cx="246212" cy="246212"/>
              <a:chOff x="9692992" y="1881003"/>
              <a:chExt cx="345590" cy="345590"/>
            </a:xfrm>
            <a:grpFill/>
          </p:grpSpPr>
          <p:sp>
            <p:nvSpPr>
              <p:cNvPr id="127" name="Rectangle 95">
                <a:extLst>
                  <a:ext uri="{FF2B5EF4-FFF2-40B4-BE49-F238E27FC236}">
                    <a16:creationId xmlns:a16="http://schemas.microsoft.com/office/drawing/2014/main" id="{E4F3A557-0457-4950-B8BB-2A3A07D30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1917381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reeform 96">
                <a:extLst>
                  <a:ext uri="{FF2B5EF4-FFF2-40B4-BE49-F238E27FC236}">
                    <a16:creationId xmlns:a16="http://schemas.microsoft.com/office/drawing/2014/main" id="{F7D7B8C8-C0CA-40D0-832F-96A2579CF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1950980"/>
                <a:ext cx="25641" cy="25768"/>
              </a:xfrm>
              <a:custGeom>
                <a:avLst/>
                <a:gdLst>
                  <a:gd name="T0" fmla="*/ 0 w 203"/>
                  <a:gd name="T1" fmla="*/ 101 h 204"/>
                  <a:gd name="T2" fmla="*/ 102 w 203"/>
                  <a:gd name="T3" fmla="*/ 0 h 204"/>
                  <a:gd name="T4" fmla="*/ 203 w 203"/>
                  <a:gd name="T5" fmla="*/ 101 h 204"/>
                  <a:gd name="T6" fmla="*/ 102 w 203"/>
                  <a:gd name="T7" fmla="*/ 204 h 204"/>
                  <a:gd name="T8" fmla="*/ 0 w 203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4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Freeform 98">
                <a:extLst>
                  <a:ext uri="{FF2B5EF4-FFF2-40B4-BE49-F238E27FC236}">
                    <a16:creationId xmlns:a16="http://schemas.microsoft.com/office/drawing/2014/main" id="{21A7F091-C042-4D7F-BFB7-3F7B310AD8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2992" y="1881003"/>
                <a:ext cx="345590" cy="345590"/>
              </a:xfrm>
              <a:custGeom>
                <a:avLst/>
                <a:gdLst>
                  <a:gd name="T0" fmla="*/ 1027 w 1216"/>
                  <a:gd name="T1" fmla="*/ 448 h 1216"/>
                  <a:gd name="T2" fmla="*/ 1129 w 1216"/>
                  <a:gd name="T3" fmla="*/ 314 h 1216"/>
                  <a:gd name="T4" fmla="*/ 947 w 1216"/>
                  <a:gd name="T5" fmla="*/ 87 h 1216"/>
                  <a:gd name="T6" fmla="*/ 791 w 1216"/>
                  <a:gd name="T7" fmla="*/ 199 h 1216"/>
                  <a:gd name="T8" fmla="*/ 768 w 1216"/>
                  <a:gd name="T9" fmla="*/ 32 h 1216"/>
                  <a:gd name="T10" fmla="*/ 480 w 1216"/>
                  <a:gd name="T11" fmla="*/ 0 h 1216"/>
                  <a:gd name="T12" fmla="*/ 448 w 1216"/>
                  <a:gd name="T13" fmla="*/ 189 h 1216"/>
                  <a:gd name="T14" fmla="*/ 314 w 1216"/>
                  <a:gd name="T15" fmla="*/ 87 h 1216"/>
                  <a:gd name="T16" fmla="*/ 87 w 1216"/>
                  <a:gd name="T17" fmla="*/ 269 h 1216"/>
                  <a:gd name="T18" fmla="*/ 199 w 1216"/>
                  <a:gd name="T19" fmla="*/ 425 h 1216"/>
                  <a:gd name="T20" fmla="*/ 32 w 1216"/>
                  <a:gd name="T21" fmla="*/ 448 h 1216"/>
                  <a:gd name="T22" fmla="*/ 0 w 1216"/>
                  <a:gd name="T23" fmla="*/ 736 h 1216"/>
                  <a:gd name="T24" fmla="*/ 189 w 1216"/>
                  <a:gd name="T25" fmla="*/ 768 h 1216"/>
                  <a:gd name="T26" fmla="*/ 87 w 1216"/>
                  <a:gd name="T27" fmla="*/ 902 h 1216"/>
                  <a:gd name="T28" fmla="*/ 269 w 1216"/>
                  <a:gd name="T29" fmla="*/ 1129 h 1216"/>
                  <a:gd name="T30" fmla="*/ 425 w 1216"/>
                  <a:gd name="T31" fmla="*/ 1017 h 1216"/>
                  <a:gd name="T32" fmla="*/ 448 w 1216"/>
                  <a:gd name="T33" fmla="*/ 1184 h 1216"/>
                  <a:gd name="T34" fmla="*/ 736 w 1216"/>
                  <a:gd name="T35" fmla="*/ 1216 h 1216"/>
                  <a:gd name="T36" fmla="*/ 768 w 1216"/>
                  <a:gd name="T37" fmla="*/ 1027 h 1216"/>
                  <a:gd name="T38" fmla="*/ 902 w 1216"/>
                  <a:gd name="T39" fmla="*/ 1129 h 1216"/>
                  <a:gd name="T40" fmla="*/ 1129 w 1216"/>
                  <a:gd name="T41" fmla="*/ 947 h 1216"/>
                  <a:gd name="T42" fmla="*/ 1017 w 1216"/>
                  <a:gd name="T43" fmla="*/ 791 h 1216"/>
                  <a:gd name="T44" fmla="*/ 1184 w 1216"/>
                  <a:gd name="T45" fmla="*/ 768 h 1216"/>
                  <a:gd name="T46" fmla="*/ 1216 w 1216"/>
                  <a:gd name="T47" fmla="*/ 480 h 1216"/>
                  <a:gd name="T48" fmla="*/ 1152 w 1216"/>
                  <a:gd name="T49" fmla="*/ 704 h 1216"/>
                  <a:gd name="T50" fmla="*/ 973 w 1216"/>
                  <a:gd name="T51" fmla="*/ 726 h 1216"/>
                  <a:gd name="T52" fmla="*/ 956 w 1216"/>
                  <a:gd name="T53" fmla="*/ 820 h 1216"/>
                  <a:gd name="T54" fmla="*/ 925 w 1216"/>
                  <a:gd name="T55" fmla="*/ 1061 h 1216"/>
                  <a:gd name="T56" fmla="*/ 783 w 1216"/>
                  <a:gd name="T57" fmla="*/ 950 h 1216"/>
                  <a:gd name="T58" fmla="*/ 704 w 1216"/>
                  <a:gd name="T59" fmla="*/ 1004 h 1216"/>
                  <a:gd name="T60" fmla="*/ 512 w 1216"/>
                  <a:gd name="T61" fmla="*/ 1152 h 1216"/>
                  <a:gd name="T62" fmla="*/ 490 w 1216"/>
                  <a:gd name="T63" fmla="*/ 973 h 1216"/>
                  <a:gd name="T64" fmla="*/ 396 w 1216"/>
                  <a:gd name="T65" fmla="*/ 956 h 1216"/>
                  <a:gd name="T66" fmla="*/ 155 w 1216"/>
                  <a:gd name="T67" fmla="*/ 925 h 1216"/>
                  <a:gd name="T68" fmla="*/ 266 w 1216"/>
                  <a:gd name="T69" fmla="*/ 783 h 1216"/>
                  <a:gd name="T70" fmla="*/ 212 w 1216"/>
                  <a:gd name="T71" fmla="*/ 704 h 1216"/>
                  <a:gd name="T72" fmla="*/ 64 w 1216"/>
                  <a:gd name="T73" fmla="*/ 512 h 1216"/>
                  <a:gd name="T74" fmla="*/ 243 w 1216"/>
                  <a:gd name="T75" fmla="*/ 490 h 1216"/>
                  <a:gd name="T76" fmla="*/ 260 w 1216"/>
                  <a:gd name="T77" fmla="*/ 396 h 1216"/>
                  <a:gd name="T78" fmla="*/ 291 w 1216"/>
                  <a:gd name="T79" fmla="*/ 155 h 1216"/>
                  <a:gd name="T80" fmla="*/ 433 w 1216"/>
                  <a:gd name="T81" fmla="*/ 266 h 1216"/>
                  <a:gd name="T82" fmla="*/ 512 w 1216"/>
                  <a:gd name="T83" fmla="*/ 212 h 1216"/>
                  <a:gd name="T84" fmla="*/ 704 w 1216"/>
                  <a:gd name="T85" fmla="*/ 64 h 1216"/>
                  <a:gd name="T86" fmla="*/ 726 w 1216"/>
                  <a:gd name="T87" fmla="*/ 243 h 1216"/>
                  <a:gd name="T88" fmla="*/ 820 w 1216"/>
                  <a:gd name="T89" fmla="*/ 260 h 1216"/>
                  <a:gd name="T90" fmla="*/ 1061 w 1216"/>
                  <a:gd name="T91" fmla="*/ 291 h 1216"/>
                  <a:gd name="T92" fmla="*/ 950 w 1216"/>
                  <a:gd name="T93" fmla="*/ 433 h 1216"/>
                  <a:gd name="T94" fmla="*/ 1004 w 1216"/>
                  <a:gd name="T95" fmla="*/ 512 h 1216"/>
                  <a:gd name="T96" fmla="*/ 1152 w 1216"/>
                  <a:gd name="T97" fmla="*/ 704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6" h="1216">
                    <a:moveTo>
                      <a:pt x="1184" y="448"/>
                    </a:moveTo>
                    <a:cubicBezTo>
                      <a:pt x="1027" y="448"/>
                      <a:pt x="1027" y="448"/>
                      <a:pt x="1027" y="448"/>
                    </a:cubicBezTo>
                    <a:cubicBezTo>
                      <a:pt x="1024" y="440"/>
                      <a:pt x="1021" y="433"/>
                      <a:pt x="1017" y="425"/>
                    </a:cubicBezTo>
                    <a:cubicBezTo>
                      <a:pt x="1129" y="314"/>
                      <a:pt x="1129" y="314"/>
                      <a:pt x="1129" y="314"/>
                    </a:cubicBezTo>
                    <a:cubicBezTo>
                      <a:pt x="1141" y="301"/>
                      <a:pt x="1141" y="281"/>
                      <a:pt x="1129" y="269"/>
                    </a:cubicBezTo>
                    <a:cubicBezTo>
                      <a:pt x="947" y="87"/>
                      <a:pt x="947" y="87"/>
                      <a:pt x="947" y="87"/>
                    </a:cubicBezTo>
                    <a:cubicBezTo>
                      <a:pt x="935" y="75"/>
                      <a:pt x="915" y="75"/>
                      <a:pt x="902" y="87"/>
                    </a:cubicBezTo>
                    <a:cubicBezTo>
                      <a:pt x="791" y="199"/>
                      <a:pt x="791" y="199"/>
                      <a:pt x="791" y="199"/>
                    </a:cubicBezTo>
                    <a:cubicBezTo>
                      <a:pt x="783" y="195"/>
                      <a:pt x="776" y="192"/>
                      <a:pt x="768" y="189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480" y="0"/>
                      <a:pt x="480" y="0"/>
                      <a:pt x="480" y="0"/>
                    </a:cubicBezTo>
                    <a:cubicBezTo>
                      <a:pt x="462" y="0"/>
                      <a:pt x="448" y="14"/>
                      <a:pt x="448" y="32"/>
                    </a:cubicBezTo>
                    <a:cubicBezTo>
                      <a:pt x="448" y="189"/>
                      <a:pt x="448" y="189"/>
                      <a:pt x="448" y="189"/>
                    </a:cubicBezTo>
                    <a:cubicBezTo>
                      <a:pt x="440" y="192"/>
                      <a:pt x="433" y="195"/>
                      <a:pt x="425" y="199"/>
                    </a:cubicBezTo>
                    <a:cubicBezTo>
                      <a:pt x="314" y="87"/>
                      <a:pt x="314" y="87"/>
                      <a:pt x="314" y="87"/>
                    </a:cubicBezTo>
                    <a:cubicBezTo>
                      <a:pt x="301" y="75"/>
                      <a:pt x="281" y="75"/>
                      <a:pt x="269" y="87"/>
                    </a:cubicBezTo>
                    <a:cubicBezTo>
                      <a:pt x="87" y="269"/>
                      <a:pt x="87" y="269"/>
                      <a:pt x="87" y="269"/>
                    </a:cubicBezTo>
                    <a:cubicBezTo>
                      <a:pt x="75" y="281"/>
                      <a:pt x="75" y="301"/>
                      <a:pt x="87" y="314"/>
                    </a:cubicBezTo>
                    <a:cubicBezTo>
                      <a:pt x="199" y="425"/>
                      <a:pt x="199" y="425"/>
                      <a:pt x="199" y="425"/>
                    </a:cubicBezTo>
                    <a:cubicBezTo>
                      <a:pt x="195" y="433"/>
                      <a:pt x="192" y="440"/>
                      <a:pt x="189" y="448"/>
                    </a:cubicBezTo>
                    <a:cubicBezTo>
                      <a:pt x="32" y="448"/>
                      <a:pt x="32" y="448"/>
                      <a:pt x="32" y="448"/>
                    </a:cubicBezTo>
                    <a:cubicBezTo>
                      <a:pt x="14" y="448"/>
                      <a:pt x="0" y="462"/>
                      <a:pt x="0" y="480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0" y="754"/>
                      <a:pt x="14" y="768"/>
                      <a:pt x="32" y="768"/>
                    </a:cubicBezTo>
                    <a:cubicBezTo>
                      <a:pt x="189" y="768"/>
                      <a:pt x="189" y="768"/>
                      <a:pt x="189" y="768"/>
                    </a:cubicBezTo>
                    <a:cubicBezTo>
                      <a:pt x="192" y="776"/>
                      <a:pt x="195" y="783"/>
                      <a:pt x="199" y="791"/>
                    </a:cubicBezTo>
                    <a:cubicBezTo>
                      <a:pt x="87" y="902"/>
                      <a:pt x="87" y="902"/>
                      <a:pt x="87" y="902"/>
                    </a:cubicBezTo>
                    <a:cubicBezTo>
                      <a:pt x="75" y="915"/>
                      <a:pt x="75" y="935"/>
                      <a:pt x="87" y="947"/>
                    </a:cubicBezTo>
                    <a:cubicBezTo>
                      <a:pt x="269" y="1129"/>
                      <a:pt x="269" y="1129"/>
                      <a:pt x="269" y="1129"/>
                    </a:cubicBezTo>
                    <a:cubicBezTo>
                      <a:pt x="281" y="1141"/>
                      <a:pt x="301" y="1141"/>
                      <a:pt x="314" y="1129"/>
                    </a:cubicBezTo>
                    <a:cubicBezTo>
                      <a:pt x="425" y="1017"/>
                      <a:pt x="425" y="1017"/>
                      <a:pt x="425" y="1017"/>
                    </a:cubicBezTo>
                    <a:cubicBezTo>
                      <a:pt x="433" y="1021"/>
                      <a:pt x="440" y="1024"/>
                      <a:pt x="448" y="1027"/>
                    </a:cubicBezTo>
                    <a:cubicBezTo>
                      <a:pt x="448" y="1184"/>
                      <a:pt x="448" y="1184"/>
                      <a:pt x="448" y="1184"/>
                    </a:cubicBezTo>
                    <a:cubicBezTo>
                      <a:pt x="448" y="1202"/>
                      <a:pt x="462" y="1216"/>
                      <a:pt x="480" y="1216"/>
                    </a:cubicBezTo>
                    <a:cubicBezTo>
                      <a:pt x="736" y="1216"/>
                      <a:pt x="736" y="1216"/>
                      <a:pt x="736" y="1216"/>
                    </a:cubicBezTo>
                    <a:cubicBezTo>
                      <a:pt x="754" y="1216"/>
                      <a:pt x="768" y="1202"/>
                      <a:pt x="768" y="1184"/>
                    </a:cubicBezTo>
                    <a:cubicBezTo>
                      <a:pt x="768" y="1027"/>
                      <a:pt x="768" y="1027"/>
                      <a:pt x="768" y="1027"/>
                    </a:cubicBezTo>
                    <a:cubicBezTo>
                      <a:pt x="776" y="1024"/>
                      <a:pt x="783" y="1021"/>
                      <a:pt x="791" y="1017"/>
                    </a:cubicBezTo>
                    <a:cubicBezTo>
                      <a:pt x="902" y="1129"/>
                      <a:pt x="902" y="1129"/>
                      <a:pt x="902" y="1129"/>
                    </a:cubicBezTo>
                    <a:cubicBezTo>
                      <a:pt x="915" y="1141"/>
                      <a:pt x="935" y="1141"/>
                      <a:pt x="947" y="1129"/>
                    </a:cubicBezTo>
                    <a:cubicBezTo>
                      <a:pt x="1129" y="947"/>
                      <a:pt x="1129" y="947"/>
                      <a:pt x="1129" y="947"/>
                    </a:cubicBezTo>
                    <a:cubicBezTo>
                      <a:pt x="1141" y="935"/>
                      <a:pt x="1141" y="915"/>
                      <a:pt x="1129" y="902"/>
                    </a:cubicBezTo>
                    <a:cubicBezTo>
                      <a:pt x="1017" y="791"/>
                      <a:pt x="1017" y="791"/>
                      <a:pt x="1017" y="791"/>
                    </a:cubicBezTo>
                    <a:cubicBezTo>
                      <a:pt x="1021" y="783"/>
                      <a:pt x="1024" y="776"/>
                      <a:pt x="1027" y="768"/>
                    </a:cubicBezTo>
                    <a:cubicBezTo>
                      <a:pt x="1184" y="768"/>
                      <a:pt x="1184" y="768"/>
                      <a:pt x="1184" y="768"/>
                    </a:cubicBezTo>
                    <a:cubicBezTo>
                      <a:pt x="1202" y="768"/>
                      <a:pt x="1216" y="754"/>
                      <a:pt x="1216" y="736"/>
                    </a:cubicBezTo>
                    <a:cubicBezTo>
                      <a:pt x="1216" y="480"/>
                      <a:pt x="1216" y="480"/>
                      <a:pt x="1216" y="480"/>
                    </a:cubicBezTo>
                    <a:cubicBezTo>
                      <a:pt x="1216" y="462"/>
                      <a:pt x="1202" y="448"/>
                      <a:pt x="1184" y="448"/>
                    </a:cubicBezTo>
                    <a:close/>
                    <a:moveTo>
                      <a:pt x="1152" y="704"/>
                    </a:moveTo>
                    <a:cubicBezTo>
                      <a:pt x="1004" y="704"/>
                      <a:pt x="1004" y="704"/>
                      <a:pt x="1004" y="704"/>
                    </a:cubicBezTo>
                    <a:cubicBezTo>
                      <a:pt x="990" y="704"/>
                      <a:pt x="978" y="713"/>
                      <a:pt x="973" y="726"/>
                    </a:cubicBezTo>
                    <a:cubicBezTo>
                      <a:pt x="967" y="746"/>
                      <a:pt x="959" y="765"/>
                      <a:pt x="950" y="783"/>
                    </a:cubicBezTo>
                    <a:cubicBezTo>
                      <a:pt x="944" y="796"/>
                      <a:pt x="946" y="810"/>
                      <a:pt x="956" y="820"/>
                    </a:cubicBezTo>
                    <a:cubicBezTo>
                      <a:pt x="1061" y="925"/>
                      <a:pt x="1061" y="925"/>
                      <a:pt x="1061" y="925"/>
                    </a:cubicBezTo>
                    <a:cubicBezTo>
                      <a:pt x="925" y="1061"/>
                      <a:pt x="925" y="1061"/>
                      <a:pt x="925" y="1061"/>
                    </a:cubicBezTo>
                    <a:cubicBezTo>
                      <a:pt x="820" y="956"/>
                      <a:pt x="820" y="956"/>
                      <a:pt x="820" y="956"/>
                    </a:cubicBezTo>
                    <a:cubicBezTo>
                      <a:pt x="810" y="946"/>
                      <a:pt x="795" y="944"/>
                      <a:pt x="783" y="950"/>
                    </a:cubicBezTo>
                    <a:cubicBezTo>
                      <a:pt x="765" y="959"/>
                      <a:pt x="746" y="967"/>
                      <a:pt x="726" y="973"/>
                    </a:cubicBezTo>
                    <a:cubicBezTo>
                      <a:pt x="713" y="978"/>
                      <a:pt x="704" y="990"/>
                      <a:pt x="704" y="1004"/>
                    </a:cubicBezTo>
                    <a:cubicBezTo>
                      <a:pt x="704" y="1152"/>
                      <a:pt x="704" y="1152"/>
                      <a:pt x="704" y="1152"/>
                    </a:cubicBezTo>
                    <a:cubicBezTo>
                      <a:pt x="512" y="1152"/>
                      <a:pt x="512" y="1152"/>
                      <a:pt x="512" y="1152"/>
                    </a:cubicBezTo>
                    <a:cubicBezTo>
                      <a:pt x="512" y="1004"/>
                      <a:pt x="512" y="1004"/>
                      <a:pt x="512" y="1004"/>
                    </a:cubicBezTo>
                    <a:cubicBezTo>
                      <a:pt x="512" y="990"/>
                      <a:pt x="503" y="978"/>
                      <a:pt x="490" y="973"/>
                    </a:cubicBezTo>
                    <a:cubicBezTo>
                      <a:pt x="470" y="967"/>
                      <a:pt x="451" y="959"/>
                      <a:pt x="433" y="950"/>
                    </a:cubicBezTo>
                    <a:cubicBezTo>
                      <a:pt x="420" y="944"/>
                      <a:pt x="406" y="946"/>
                      <a:pt x="396" y="956"/>
                    </a:cubicBezTo>
                    <a:cubicBezTo>
                      <a:pt x="291" y="1061"/>
                      <a:pt x="291" y="1061"/>
                      <a:pt x="291" y="1061"/>
                    </a:cubicBezTo>
                    <a:cubicBezTo>
                      <a:pt x="155" y="925"/>
                      <a:pt x="155" y="925"/>
                      <a:pt x="155" y="925"/>
                    </a:cubicBezTo>
                    <a:cubicBezTo>
                      <a:pt x="260" y="820"/>
                      <a:pt x="260" y="820"/>
                      <a:pt x="260" y="820"/>
                    </a:cubicBezTo>
                    <a:cubicBezTo>
                      <a:pt x="270" y="810"/>
                      <a:pt x="272" y="795"/>
                      <a:pt x="266" y="783"/>
                    </a:cubicBezTo>
                    <a:cubicBezTo>
                      <a:pt x="257" y="765"/>
                      <a:pt x="249" y="746"/>
                      <a:pt x="243" y="726"/>
                    </a:cubicBezTo>
                    <a:cubicBezTo>
                      <a:pt x="238" y="713"/>
                      <a:pt x="226" y="704"/>
                      <a:pt x="212" y="704"/>
                    </a:cubicBezTo>
                    <a:cubicBezTo>
                      <a:pt x="64" y="704"/>
                      <a:pt x="64" y="704"/>
                      <a:pt x="64" y="704"/>
                    </a:cubicBezTo>
                    <a:cubicBezTo>
                      <a:pt x="64" y="512"/>
                      <a:pt x="64" y="512"/>
                      <a:pt x="64" y="512"/>
                    </a:cubicBezTo>
                    <a:cubicBezTo>
                      <a:pt x="212" y="512"/>
                      <a:pt x="212" y="512"/>
                      <a:pt x="212" y="512"/>
                    </a:cubicBezTo>
                    <a:cubicBezTo>
                      <a:pt x="226" y="512"/>
                      <a:pt x="238" y="503"/>
                      <a:pt x="243" y="490"/>
                    </a:cubicBezTo>
                    <a:cubicBezTo>
                      <a:pt x="249" y="470"/>
                      <a:pt x="257" y="451"/>
                      <a:pt x="266" y="433"/>
                    </a:cubicBezTo>
                    <a:cubicBezTo>
                      <a:pt x="272" y="420"/>
                      <a:pt x="270" y="406"/>
                      <a:pt x="260" y="396"/>
                    </a:cubicBezTo>
                    <a:cubicBezTo>
                      <a:pt x="155" y="291"/>
                      <a:pt x="155" y="291"/>
                      <a:pt x="155" y="291"/>
                    </a:cubicBezTo>
                    <a:cubicBezTo>
                      <a:pt x="291" y="155"/>
                      <a:pt x="291" y="155"/>
                      <a:pt x="291" y="155"/>
                    </a:cubicBezTo>
                    <a:cubicBezTo>
                      <a:pt x="396" y="260"/>
                      <a:pt x="396" y="260"/>
                      <a:pt x="396" y="260"/>
                    </a:cubicBezTo>
                    <a:cubicBezTo>
                      <a:pt x="406" y="270"/>
                      <a:pt x="421" y="272"/>
                      <a:pt x="433" y="266"/>
                    </a:cubicBezTo>
                    <a:cubicBezTo>
                      <a:pt x="451" y="257"/>
                      <a:pt x="470" y="249"/>
                      <a:pt x="490" y="243"/>
                    </a:cubicBezTo>
                    <a:cubicBezTo>
                      <a:pt x="503" y="238"/>
                      <a:pt x="512" y="226"/>
                      <a:pt x="512" y="212"/>
                    </a:cubicBezTo>
                    <a:cubicBezTo>
                      <a:pt x="512" y="64"/>
                      <a:pt x="512" y="64"/>
                      <a:pt x="512" y="64"/>
                    </a:cubicBezTo>
                    <a:cubicBezTo>
                      <a:pt x="704" y="64"/>
                      <a:pt x="704" y="64"/>
                      <a:pt x="704" y="64"/>
                    </a:cubicBezTo>
                    <a:cubicBezTo>
                      <a:pt x="704" y="212"/>
                      <a:pt x="704" y="212"/>
                      <a:pt x="704" y="212"/>
                    </a:cubicBezTo>
                    <a:cubicBezTo>
                      <a:pt x="704" y="226"/>
                      <a:pt x="713" y="238"/>
                      <a:pt x="726" y="243"/>
                    </a:cubicBezTo>
                    <a:cubicBezTo>
                      <a:pt x="746" y="249"/>
                      <a:pt x="765" y="257"/>
                      <a:pt x="783" y="266"/>
                    </a:cubicBezTo>
                    <a:cubicBezTo>
                      <a:pt x="796" y="272"/>
                      <a:pt x="810" y="270"/>
                      <a:pt x="820" y="260"/>
                    </a:cubicBezTo>
                    <a:cubicBezTo>
                      <a:pt x="925" y="155"/>
                      <a:pt x="925" y="155"/>
                      <a:pt x="925" y="155"/>
                    </a:cubicBezTo>
                    <a:cubicBezTo>
                      <a:pt x="1061" y="291"/>
                      <a:pt x="1061" y="291"/>
                      <a:pt x="1061" y="291"/>
                    </a:cubicBezTo>
                    <a:cubicBezTo>
                      <a:pt x="956" y="396"/>
                      <a:pt x="956" y="396"/>
                      <a:pt x="956" y="396"/>
                    </a:cubicBezTo>
                    <a:cubicBezTo>
                      <a:pt x="946" y="406"/>
                      <a:pt x="944" y="421"/>
                      <a:pt x="950" y="433"/>
                    </a:cubicBezTo>
                    <a:cubicBezTo>
                      <a:pt x="959" y="451"/>
                      <a:pt x="967" y="470"/>
                      <a:pt x="973" y="490"/>
                    </a:cubicBezTo>
                    <a:cubicBezTo>
                      <a:pt x="978" y="503"/>
                      <a:pt x="990" y="512"/>
                      <a:pt x="1004" y="512"/>
                    </a:cubicBezTo>
                    <a:cubicBezTo>
                      <a:pt x="1152" y="512"/>
                      <a:pt x="1152" y="512"/>
                      <a:pt x="1152" y="512"/>
                    </a:cubicBezTo>
                    <a:lnTo>
                      <a:pt x="1152" y="7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reeform 99">
                <a:extLst>
                  <a:ext uri="{FF2B5EF4-FFF2-40B4-BE49-F238E27FC236}">
                    <a16:creationId xmlns:a16="http://schemas.microsoft.com/office/drawing/2014/main" id="{9AE5D8A9-1698-480E-84C0-940901B07F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93031" y="1981042"/>
                <a:ext cx="145512" cy="145512"/>
              </a:xfrm>
              <a:custGeom>
                <a:avLst/>
                <a:gdLst>
                  <a:gd name="T0" fmla="*/ 256 w 512"/>
                  <a:gd name="T1" fmla="*/ 0 h 512"/>
                  <a:gd name="T2" fmla="*/ 0 w 512"/>
                  <a:gd name="T3" fmla="*/ 256 h 512"/>
                  <a:gd name="T4" fmla="*/ 256 w 512"/>
                  <a:gd name="T5" fmla="*/ 512 h 512"/>
                  <a:gd name="T6" fmla="*/ 512 w 512"/>
                  <a:gd name="T7" fmla="*/ 256 h 512"/>
                  <a:gd name="T8" fmla="*/ 256 w 512"/>
                  <a:gd name="T9" fmla="*/ 0 h 512"/>
                  <a:gd name="T10" fmla="*/ 256 w 512"/>
                  <a:gd name="T11" fmla="*/ 448 h 512"/>
                  <a:gd name="T12" fmla="*/ 64 w 512"/>
                  <a:gd name="T13" fmla="*/ 256 h 512"/>
                  <a:gd name="T14" fmla="*/ 256 w 512"/>
                  <a:gd name="T15" fmla="*/ 64 h 512"/>
                  <a:gd name="T16" fmla="*/ 448 w 512"/>
                  <a:gd name="T17" fmla="*/ 256 h 512"/>
                  <a:gd name="T18" fmla="*/ 256 w 512"/>
                  <a:gd name="T19" fmla="*/ 448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0"/>
                    </a:moveTo>
                    <a:cubicBezTo>
                      <a:pt x="115" y="0"/>
                      <a:pt x="0" y="115"/>
                      <a:pt x="0" y="256"/>
                    </a:cubicBezTo>
                    <a:cubicBezTo>
                      <a:pt x="0" y="397"/>
                      <a:pt x="115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5"/>
                      <a:pt x="397" y="0"/>
                      <a:pt x="256" y="0"/>
                    </a:cubicBezTo>
                    <a:close/>
                    <a:moveTo>
                      <a:pt x="256" y="448"/>
                    </a:moveTo>
                    <a:cubicBezTo>
                      <a:pt x="150" y="448"/>
                      <a:pt x="64" y="362"/>
                      <a:pt x="64" y="256"/>
                    </a:cubicBezTo>
                    <a:cubicBezTo>
                      <a:pt x="64" y="150"/>
                      <a:pt x="150" y="64"/>
                      <a:pt x="256" y="64"/>
                    </a:cubicBezTo>
                    <a:cubicBezTo>
                      <a:pt x="362" y="64"/>
                      <a:pt x="448" y="150"/>
                      <a:pt x="448" y="256"/>
                    </a:cubicBezTo>
                    <a:cubicBezTo>
                      <a:pt x="448" y="362"/>
                      <a:pt x="362" y="448"/>
                      <a:pt x="256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Rectangle 101">
                <a:extLst>
                  <a:ext uri="{FF2B5EF4-FFF2-40B4-BE49-F238E27FC236}">
                    <a16:creationId xmlns:a16="http://schemas.microsoft.com/office/drawing/2014/main" id="{85A123EA-784A-4553-ACDA-88ABA9569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29370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reeform 102">
                <a:extLst>
                  <a:ext uri="{FF2B5EF4-FFF2-40B4-BE49-F238E27FC236}">
                    <a16:creationId xmlns:a16="http://schemas.microsoft.com/office/drawing/2014/main" id="{063D2356-F266-45FD-91B4-851C32E56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2131101"/>
                <a:ext cx="25641" cy="25641"/>
              </a:xfrm>
              <a:custGeom>
                <a:avLst/>
                <a:gdLst>
                  <a:gd name="T0" fmla="*/ 0 w 203"/>
                  <a:gd name="T1" fmla="*/ 101 h 203"/>
                  <a:gd name="T2" fmla="*/ 102 w 203"/>
                  <a:gd name="T3" fmla="*/ 0 h 203"/>
                  <a:gd name="T4" fmla="*/ 203 w 203"/>
                  <a:gd name="T5" fmla="*/ 101 h 203"/>
                  <a:gd name="T6" fmla="*/ 102 w 203"/>
                  <a:gd name="T7" fmla="*/ 203 h 203"/>
                  <a:gd name="T8" fmla="*/ 0 w 203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Rectangle 103">
                <a:extLst>
                  <a:ext uri="{FF2B5EF4-FFF2-40B4-BE49-F238E27FC236}">
                    <a16:creationId xmlns:a16="http://schemas.microsoft.com/office/drawing/2014/main" id="{81B972CB-0A66-43AF-9037-835866F51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2172026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Freeform 104">
                <a:extLst>
                  <a:ext uri="{FF2B5EF4-FFF2-40B4-BE49-F238E27FC236}">
                    <a16:creationId xmlns:a16="http://schemas.microsoft.com/office/drawing/2014/main" id="{29D53AC6-53DC-4A4B-AB26-AAB239D48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2131101"/>
                <a:ext cx="25768" cy="25641"/>
              </a:xfrm>
              <a:custGeom>
                <a:avLst/>
                <a:gdLst>
                  <a:gd name="T0" fmla="*/ 0 w 204"/>
                  <a:gd name="T1" fmla="*/ 101 h 203"/>
                  <a:gd name="T2" fmla="*/ 103 w 204"/>
                  <a:gd name="T3" fmla="*/ 0 h 203"/>
                  <a:gd name="T4" fmla="*/ 204 w 204"/>
                  <a:gd name="T5" fmla="*/ 101 h 203"/>
                  <a:gd name="T6" fmla="*/ 103 w 204"/>
                  <a:gd name="T7" fmla="*/ 203 h 203"/>
                  <a:gd name="T8" fmla="*/ 0 w 204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3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Rectangle 105">
                <a:extLst>
                  <a:ext uri="{FF2B5EF4-FFF2-40B4-BE49-F238E27FC236}">
                    <a16:creationId xmlns:a16="http://schemas.microsoft.com/office/drawing/2014/main" id="{33960C6B-B677-4943-8AF7-74CAFD79D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4015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Freeform 106">
                <a:extLst>
                  <a:ext uri="{FF2B5EF4-FFF2-40B4-BE49-F238E27FC236}">
                    <a16:creationId xmlns:a16="http://schemas.microsoft.com/office/drawing/2014/main" id="{3DE1F92A-0F1A-4DBE-8A6C-7A264034F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1950980"/>
                <a:ext cx="25768" cy="25768"/>
              </a:xfrm>
              <a:custGeom>
                <a:avLst/>
                <a:gdLst>
                  <a:gd name="T0" fmla="*/ 0 w 204"/>
                  <a:gd name="T1" fmla="*/ 101 h 204"/>
                  <a:gd name="T2" fmla="*/ 103 w 204"/>
                  <a:gd name="T3" fmla="*/ 0 h 204"/>
                  <a:gd name="T4" fmla="*/ 204 w 204"/>
                  <a:gd name="T5" fmla="*/ 101 h 204"/>
                  <a:gd name="T6" fmla="*/ 103 w 204"/>
                  <a:gd name="T7" fmla="*/ 204 h 204"/>
                  <a:gd name="T8" fmla="*/ 0 w 204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4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306EA119-ED32-4213-8602-F94DAE634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59990" y="3992699"/>
              <a:ext cx="467599" cy="467599"/>
            </a:xfrm>
            <a:prstGeom prst="rect">
              <a:avLst/>
            </a:prstGeom>
          </p:spPr>
        </p:pic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FC6E34B-3954-4E57-ABA4-C0DC40212F0E}"/>
              </a:ext>
            </a:extLst>
          </p:cNvPr>
          <p:cNvGrpSpPr/>
          <p:nvPr/>
        </p:nvGrpSpPr>
        <p:grpSpPr>
          <a:xfrm>
            <a:off x="3954731" y="5016300"/>
            <a:ext cx="537259" cy="450939"/>
            <a:chOff x="10413562" y="2736781"/>
            <a:chExt cx="590482" cy="495611"/>
          </a:xfrm>
          <a:solidFill>
            <a:srgbClr val="0D98A7"/>
          </a:solidFill>
        </p:grpSpPr>
        <p:sp>
          <p:nvSpPr>
            <p:cNvPr id="138" name="Freeform 155">
              <a:extLst>
                <a:ext uri="{FF2B5EF4-FFF2-40B4-BE49-F238E27FC236}">
                  <a16:creationId xmlns:a16="http://schemas.microsoft.com/office/drawing/2014/main" id="{BBA05EDF-F2E7-493F-AADF-06954B93E7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13562" y="2929393"/>
              <a:ext cx="521737" cy="302999"/>
            </a:xfrm>
            <a:custGeom>
              <a:avLst/>
              <a:gdLst>
                <a:gd name="T0" fmla="*/ 826 w 1984"/>
                <a:gd name="T1" fmla="*/ 576 h 1152"/>
                <a:gd name="T2" fmla="*/ 832 w 1984"/>
                <a:gd name="T3" fmla="*/ 96 h 1152"/>
                <a:gd name="T4" fmla="*/ 224 w 1984"/>
                <a:gd name="T5" fmla="*/ 0 h 1152"/>
                <a:gd name="T6" fmla="*/ 128 w 1984"/>
                <a:gd name="T7" fmla="*/ 544 h 1152"/>
                <a:gd name="T8" fmla="*/ 0 w 1984"/>
                <a:gd name="T9" fmla="*/ 736 h 1152"/>
                <a:gd name="T10" fmla="*/ 353 w 1984"/>
                <a:gd name="T11" fmla="*/ 896 h 1152"/>
                <a:gd name="T12" fmla="*/ 353 w 1984"/>
                <a:gd name="T13" fmla="*/ 1088 h 1152"/>
                <a:gd name="T14" fmla="*/ 128 w 1984"/>
                <a:gd name="T15" fmla="*/ 1152 h 1152"/>
                <a:gd name="T16" fmla="*/ 1856 w 1984"/>
                <a:gd name="T17" fmla="*/ 1088 h 1152"/>
                <a:gd name="T18" fmla="*/ 1664 w 1984"/>
                <a:gd name="T19" fmla="*/ 992 h 1152"/>
                <a:gd name="T20" fmla="*/ 1824 w 1984"/>
                <a:gd name="T21" fmla="*/ 896 h 1152"/>
                <a:gd name="T22" fmla="*/ 1824 w 1984"/>
                <a:gd name="T23" fmla="*/ 576 h 1152"/>
                <a:gd name="T24" fmla="*/ 576 w 1984"/>
                <a:gd name="T25" fmla="*/ 64 h 1152"/>
                <a:gd name="T26" fmla="*/ 384 w 1984"/>
                <a:gd name="T27" fmla="*/ 128 h 1152"/>
                <a:gd name="T28" fmla="*/ 192 w 1984"/>
                <a:gd name="T29" fmla="*/ 96 h 1152"/>
                <a:gd name="T30" fmla="*/ 320 w 1984"/>
                <a:gd name="T31" fmla="*/ 64 h 1152"/>
                <a:gd name="T32" fmla="*/ 640 w 1984"/>
                <a:gd name="T33" fmla="*/ 192 h 1152"/>
                <a:gd name="T34" fmla="*/ 736 w 1984"/>
                <a:gd name="T35" fmla="*/ 64 h 1152"/>
                <a:gd name="T36" fmla="*/ 768 w 1984"/>
                <a:gd name="T37" fmla="*/ 544 h 1152"/>
                <a:gd name="T38" fmla="*/ 640 w 1984"/>
                <a:gd name="T39" fmla="*/ 576 h 1152"/>
                <a:gd name="T40" fmla="*/ 320 w 1984"/>
                <a:gd name="T41" fmla="*/ 448 h 1152"/>
                <a:gd name="T42" fmla="*/ 224 w 1984"/>
                <a:gd name="T43" fmla="*/ 576 h 1152"/>
                <a:gd name="T44" fmla="*/ 192 w 1984"/>
                <a:gd name="T45" fmla="*/ 96 h 1152"/>
                <a:gd name="T46" fmla="*/ 384 w 1984"/>
                <a:gd name="T47" fmla="*/ 576 h 1152"/>
                <a:gd name="T48" fmla="*/ 576 w 1984"/>
                <a:gd name="T49" fmla="*/ 512 h 1152"/>
                <a:gd name="T50" fmla="*/ 384 w 1984"/>
                <a:gd name="T51" fmla="*/ 992 h 1152"/>
                <a:gd name="T52" fmla="*/ 576 w 1984"/>
                <a:gd name="T53" fmla="*/ 992 h 1152"/>
                <a:gd name="T54" fmla="*/ 384 w 1984"/>
                <a:gd name="T55" fmla="*/ 992 h 1152"/>
                <a:gd name="T56" fmla="*/ 992 w 1984"/>
                <a:gd name="T57" fmla="*/ 1088 h 1152"/>
                <a:gd name="T58" fmla="*/ 992 w 1984"/>
                <a:gd name="T59" fmla="*/ 896 h 1152"/>
                <a:gd name="T60" fmla="*/ 1119 w 1984"/>
                <a:gd name="T61" fmla="*/ 896 h 1152"/>
                <a:gd name="T62" fmla="*/ 1344 w 1984"/>
                <a:gd name="T63" fmla="*/ 992 h 1152"/>
                <a:gd name="T64" fmla="*/ 1119 w 1984"/>
                <a:gd name="T65" fmla="*/ 1088 h 1152"/>
                <a:gd name="T66" fmla="*/ 1119 w 1984"/>
                <a:gd name="T67" fmla="*/ 896 h 1152"/>
                <a:gd name="T68" fmla="*/ 607 w 1984"/>
                <a:gd name="T69" fmla="*/ 1088 h 1152"/>
                <a:gd name="T70" fmla="*/ 607 w 1984"/>
                <a:gd name="T71" fmla="*/ 896 h 1152"/>
                <a:gd name="T72" fmla="*/ 832 w 1984"/>
                <a:gd name="T73" fmla="*/ 992 h 1152"/>
                <a:gd name="T74" fmla="*/ 1600 w 1984"/>
                <a:gd name="T75" fmla="*/ 992 h 1152"/>
                <a:gd name="T76" fmla="*/ 1408 w 1984"/>
                <a:gd name="T77" fmla="*/ 992 h 1152"/>
                <a:gd name="T78" fmla="*/ 1600 w 1984"/>
                <a:gd name="T79" fmla="*/ 992 h 1152"/>
                <a:gd name="T80" fmla="*/ 160 w 1984"/>
                <a:gd name="T81" fmla="*/ 832 h 1152"/>
                <a:gd name="T82" fmla="*/ 160 w 1984"/>
                <a:gd name="T83" fmla="*/ 640 h 1152"/>
                <a:gd name="T84" fmla="*/ 1920 w 1984"/>
                <a:gd name="T85" fmla="*/ 73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84" h="1152">
                  <a:moveTo>
                    <a:pt x="1824" y="576"/>
                  </a:moveTo>
                  <a:cubicBezTo>
                    <a:pt x="826" y="576"/>
                    <a:pt x="826" y="576"/>
                    <a:pt x="826" y="576"/>
                  </a:cubicBezTo>
                  <a:cubicBezTo>
                    <a:pt x="830" y="566"/>
                    <a:pt x="832" y="555"/>
                    <a:pt x="832" y="544"/>
                  </a:cubicBezTo>
                  <a:cubicBezTo>
                    <a:pt x="832" y="96"/>
                    <a:pt x="832" y="96"/>
                    <a:pt x="832" y="96"/>
                  </a:cubicBezTo>
                  <a:cubicBezTo>
                    <a:pt x="832" y="43"/>
                    <a:pt x="789" y="0"/>
                    <a:pt x="736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171" y="0"/>
                    <a:pt x="128" y="43"/>
                    <a:pt x="128" y="96"/>
                  </a:cubicBezTo>
                  <a:cubicBezTo>
                    <a:pt x="128" y="544"/>
                    <a:pt x="128" y="544"/>
                    <a:pt x="128" y="544"/>
                  </a:cubicBezTo>
                  <a:cubicBezTo>
                    <a:pt x="128" y="556"/>
                    <a:pt x="131" y="568"/>
                    <a:pt x="135" y="579"/>
                  </a:cubicBezTo>
                  <a:cubicBezTo>
                    <a:pt x="59" y="591"/>
                    <a:pt x="0" y="656"/>
                    <a:pt x="0" y="736"/>
                  </a:cubicBezTo>
                  <a:cubicBezTo>
                    <a:pt x="0" y="824"/>
                    <a:pt x="72" y="896"/>
                    <a:pt x="160" y="896"/>
                  </a:cubicBezTo>
                  <a:cubicBezTo>
                    <a:pt x="353" y="896"/>
                    <a:pt x="353" y="896"/>
                    <a:pt x="353" y="896"/>
                  </a:cubicBezTo>
                  <a:cubicBezTo>
                    <a:pt x="333" y="923"/>
                    <a:pt x="320" y="956"/>
                    <a:pt x="320" y="992"/>
                  </a:cubicBezTo>
                  <a:cubicBezTo>
                    <a:pt x="320" y="1028"/>
                    <a:pt x="333" y="1061"/>
                    <a:pt x="353" y="1088"/>
                  </a:cubicBezTo>
                  <a:cubicBezTo>
                    <a:pt x="128" y="1088"/>
                    <a:pt x="128" y="1088"/>
                    <a:pt x="128" y="1088"/>
                  </a:cubicBezTo>
                  <a:cubicBezTo>
                    <a:pt x="128" y="1152"/>
                    <a:pt x="128" y="1152"/>
                    <a:pt x="128" y="1152"/>
                  </a:cubicBezTo>
                  <a:cubicBezTo>
                    <a:pt x="1856" y="1152"/>
                    <a:pt x="1856" y="1152"/>
                    <a:pt x="1856" y="1152"/>
                  </a:cubicBezTo>
                  <a:cubicBezTo>
                    <a:pt x="1856" y="1088"/>
                    <a:pt x="1856" y="1088"/>
                    <a:pt x="1856" y="1088"/>
                  </a:cubicBezTo>
                  <a:cubicBezTo>
                    <a:pt x="1631" y="1088"/>
                    <a:pt x="1631" y="1088"/>
                    <a:pt x="1631" y="1088"/>
                  </a:cubicBezTo>
                  <a:cubicBezTo>
                    <a:pt x="1651" y="1061"/>
                    <a:pt x="1664" y="1028"/>
                    <a:pt x="1664" y="992"/>
                  </a:cubicBezTo>
                  <a:cubicBezTo>
                    <a:pt x="1664" y="956"/>
                    <a:pt x="1651" y="923"/>
                    <a:pt x="1631" y="896"/>
                  </a:cubicBezTo>
                  <a:cubicBezTo>
                    <a:pt x="1824" y="896"/>
                    <a:pt x="1824" y="896"/>
                    <a:pt x="1824" y="896"/>
                  </a:cubicBezTo>
                  <a:cubicBezTo>
                    <a:pt x="1912" y="896"/>
                    <a:pt x="1984" y="824"/>
                    <a:pt x="1984" y="736"/>
                  </a:cubicBezTo>
                  <a:cubicBezTo>
                    <a:pt x="1984" y="648"/>
                    <a:pt x="1912" y="576"/>
                    <a:pt x="1824" y="576"/>
                  </a:cubicBezTo>
                  <a:close/>
                  <a:moveTo>
                    <a:pt x="384" y="64"/>
                  </a:moveTo>
                  <a:cubicBezTo>
                    <a:pt x="576" y="64"/>
                    <a:pt x="576" y="64"/>
                    <a:pt x="576" y="64"/>
                  </a:cubicBezTo>
                  <a:cubicBezTo>
                    <a:pt x="576" y="128"/>
                    <a:pt x="576" y="128"/>
                    <a:pt x="576" y="128"/>
                  </a:cubicBezTo>
                  <a:cubicBezTo>
                    <a:pt x="384" y="128"/>
                    <a:pt x="384" y="128"/>
                    <a:pt x="384" y="128"/>
                  </a:cubicBezTo>
                  <a:lnTo>
                    <a:pt x="384" y="64"/>
                  </a:lnTo>
                  <a:close/>
                  <a:moveTo>
                    <a:pt x="192" y="96"/>
                  </a:moveTo>
                  <a:cubicBezTo>
                    <a:pt x="192" y="78"/>
                    <a:pt x="206" y="64"/>
                    <a:pt x="224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640" y="192"/>
                    <a:pt x="640" y="192"/>
                    <a:pt x="640" y="192"/>
                  </a:cubicBezTo>
                  <a:cubicBezTo>
                    <a:pt x="640" y="64"/>
                    <a:pt x="640" y="64"/>
                    <a:pt x="640" y="64"/>
                  </a:cubicBezTo>
                  <a:cubicBezTo>
                    <a:pt x="736" y="64"/>
                    <a:pt x="736" y="64"/>
                    <a:pt x="736" y="64"/>
                  </a:cubicBezTo>
                  <a:cubicBezTo>
                    <a:pt x="754" y="64"/>
                    <a:pt x="768" y="78"/>
                    <a:pt x="768" y="96"/>
                  </a:cubicBezTo>
                  <a:cubicBezTo>
                    <a:pt x="768" y="544"/>
                    <a:pt x="768" y="544"/>
                    <a:pt x="768" y="544"/>
                  </a:cubicBezTo>
                  <a:cubicBezTo>
                    <a:pt x="768" y="562"/>
                    <a:pt x="754" y="576"/>
                    <a:pt x="736" y="576"/>
                  </a:cubicBezTo>
                  <a:cubicBezTo>
                    <a:pt x="640" y="576"/>
                    <a:pt x="640" y="576"/>
                    <a:pt x="640" y="576"/>
                  </a:cubicBezTo>
                  <a:cubicBezTo>
                    <a:pt x="640" y="448"/>
                    <a:pt x="640" y="448"/>
                    <a:pt x="640" y="448"/>
                  </a:cubicBezTo>
                  <a:cubicBezTo>
                    <a:pt x="320" y="448"/>
                    <a:pt x="320" y="448"/>
                    <a:pt x="320" y="448"/>
                  </a:cubicBezTo>
                  <a:cubicBezTo>
                    <a:pt x="320" y="576"/>
                    <a:pt x="320" y="576"/>
                    <a:pt x="320" y="576"/>
                  </a:cubicBezTo>
                  <a:cubicBezTo>
                    <a:pt x="224" y="576"/>
                    <a:pt x="224" y="576"/>
                    <a:pt x="224" y="576"/>
                  </a:cubicBezTo>
                  <a:cubicBezTo>
                    <a:pt x="206" y="576"/>
                    <a:pt x="192" y="562"/>
                    <a:pt x="192" y="544"/>
                  </a:cubicBezTo>
                  <a:lnTo>
                    <a:pt x="192" y="96"/>
                  </a:lnTo>
                  <a:close/>
                  <a:moveTo>
                    <a:pt x="576" y="576"/>
                  </a:moveTo>
                  <a:cubicBezTo>
                    <a:pt x="384" y="576"/>
                    <a:pt x="384" y="576"/>
                    <a:pt x="384" y="576"/>
                  </a:cubicBezTo>
                  <a:cubicBezTo>
                    <a:pt x="384" y="512"/>
                    <a:pt x="384" y="512"/>
                    <a:pt x="384" y="512"/>
                  </a:cubicBezTo>
                  <a:cubicBezTo>
                    <a:pt x="576" y="512"/>
                    <a:pt x="576" y="512"/>
                    <a:pt x="576" y="512"/>
                  </a:cubicBezTo>
                  <a:lnTo>
                    <a:pt x="576" y="576"/>
                  </a:lnTo>
                  <a:close/>
                  <a:moveTo>
                    <a:pt x="384" y="992"/>
                  </a:moveTo>
                  <a:cubicBezTo>
                    <a:pt x="384" y="939"/>
                    <a:pt x="427" y="896"/>
                    <a:pt x="480" y="896"/>
                  </a:cubicBezTo>
                  <a:cubicBezTo>
                    <a:pt x="533" y="896"/>
                    <a:pt x="576" y="939"/>
                    <a:pt x="576" y="992"/>
                  </a:cubicBezTo>
                  <a:cubicBezTo>
                    <a:pt x="576" y="1045"/>
                    <a:pt x="533" y="1088"/>
                    <a:pt x="480" y="1088"/>
                  </a:cubicBezTo>
                  <a:cubicBezTo>
                    <a:pt x="427" y="1088"/>
                    <a:pt x="384" y="1045"/>
                    <a:pt x="384" y="992"/>
                  </a:cubicBezTo>
                  <a:close/>
                  <a:moveTo>
                    <a:pt x="1088" y="992"/>
                  </a:moveTo>
                  <a:cubicBezTo>
                    <a:pt x="1088" y="1045"/>
                    <a:pt x="1045" y="1088"/>
                    <a:pt x="992" y="1088"/>
                  </a:cubicBezTo>
                  <a:cubicBezTo>
                    <a:pt x="939" y="1088"/>
                    <a:pt x="896" y="1045"/>
                    <a:pt x="896" y="992"/>
                  </a:cubicBezTo>
                  <a:cubicBezTo>
                    <a:pt x="896" y="939"/>
                    <a:pt x="939" y="896"/>
                    <a:pt x="992" y="896"/>
                  </a:cubicBezTo>
                  <a:cubicBezTo>
                    <a:pt x="1045" y="896"/>
                    <a:pt x="1088" y="939"/>
                    <a:pt x="1088" y="992"/>
                  </a:cubicBezTo>
                  <a:close/>
                  <a:moveTo>
                    <a:pt x="1119" y="896"/>
                  </a:moveTo>
                  <a:cubicBezTo>
                    <a:pt x="1377" y="896"/>
                    <a:pt x="1377" y="896"/>
                    <a:pt x="1377" y="896"/>
                  </a:cubicBezTo>
                  <a:cubicBezTo>
                    <a:pt x="1357" y="923"/>
                    <a:pt x="1344" y="956"/>
                    <a:pt x="1344" y="992"/>
                  </a:cubicBezTo>
                  <a:cubicBezTo>
                    <a:pt x="1344" y="1028"/>
                    <a:pt x="1357" y="1061"/>
                    <a:pt x="1377" y="1088"/>
                  </a:cubicBezTo>
                  <a:cubicBezTo>
                    <a:pt x="1119" y="1088"/>
                    <a:pt x="1119" y="1088"/>
                    <a:pt x="1119" y="1088"/>
                  </a:cubicBezTo>
                  <a:cubicBezTo>
                    <a:pt x="1139" y="1061"/>
                    <a:pt x="1152" y="1028"/>
                    <a:pt x="1152" y="992"/>
                  </a:cubicBezTo>
                  <a:cubicBezTo>
                    <a:pt x="1152" y="956"/>
                    <a:pt x="1139" y="923"/>
                    <a:pt x="1119" y="896"/>
                  </a:cubicBezTo>
                  <a:close/>
                  <a:moveTo>
                    <a:pt x="865" y="1088"/>
                  </a:moveTo>
                  <a:cubicBezTo>
                    <a:pt x="607" y="1088"/>
                    <a:pt x="607" y="1088"/>
                    <a:pt x="607" y="1088"/>
                  </a:cubicBezTo>
                  <a:cubicBezTo>
                    <a:pt x="627" y="1061"/>
                    <a:pt x="640" y="1028"/>
                    <a:pt x="640" y="992"/>
                  </a:cubicBezTo>
                  <a:cubicBezTo>
                    <a:pt x="640" y="956"/>
                    <a:pt x="627" y="923"/>
                    <a:pt x="607" y="896"/>
                  </a:cubicBezTo>
                  <a:cubicBezTo>
                    <a:pt x="865" y="896"/>
                    <a:pt x="865" y="896"/>
                    <a:pt x="865" y="896"/>
                  </a:cubicBezTo>
                  <a:cubicBezTo>
                    <a:pt x="845" y="923"/>
                    <a:pt x="832" y="956"/>
                    <a:pt x="832" y="992"/>
                  </a:cubicBezTo>
                  <a:cubicBezTo>
                    <a:pt x="832" y="1028"/>
                    <a:pt x="845" y="1061"/>
                    <a:pt x="865" y="1088"/>
                  </a:cubicBezTo>
                  <a:close/>
                  <a:moveTo>
                    <a:pt x="1600" y="992"/>
                  </a:moveTo>
                  <a:cubicBezTo>
                    <a:pt x="1600" y="1045"/>
                    <a:pt x="1557" y="1088"/>
                    <a:pt x="1504" y="1088"/>
                  </a:cubicBezTo>
                  <a:cubicBezTo>
                    <a:pt x="1451" y="1088"/>
                    <a:pt x="1408" y="1045"/>
                    <a:pt x="1408" y="992"/>
                  </a:cubicBezTo>
                  <a:cubicBezTo>
                    <a:pt x="1408" y="939"/>
                    <a:pt x="1451" y="896"/>
                    <a:pt x="1504" y="896"/>
                  </a:cubicBezTo>
                  <a:cubicBezTo>
                    <a:pt x="1557" y="896"/>
                    <a:pt x="1600" y="939"/>
                    <a:pt x="1600" y="992"/>
                  </a:cubicBezTo>
                  <a:close/>
                  <a:moveTo>
                    <a:pt x="1824" y="832"/>
                  </a:moveTo>
                  <a:cubicBezTo>
                    <a:pt x="160" y="832"/>
                    <a:pt x="160" y="832"/>
                    <a:pt x="160" y="832"/>
                  </a:cubicBezTo>
                  <a:cubicBezTo>
                    <a:pt x="107" y="832"/>
                    <a:pt x="64" y="789"/>
                    <a:pt x="64" y="736"/>
                  </a:cubicBezTo>
                  <a:cubicBezTo>
                    <a:pt x="64" y="683"/>
                    <a:pt x="107" y="640"/>
                    <a:pt x="160" y="640"/>
                  </a:cubicBezTo>
                  <a:cubicBezTo>
                    <a:pt x="1824" y="640"/>
                    <a:pt x="1824" y="640"/>
                    <a:pt x="1824" y="640"/>
                  </a:cubicBezTo>
                  <a:cubicBezTo>
                    <a:pt x="1877" y="640"/>
                    <a:pt x="1920" y="683"/>
                    <a:pt x="1920" y="736"/>
                  </a:cubicBezTo>
                  <a:cubicBezTo>
                    <a:pt x="1920" y="789"/>
                    <a:pt x="1877" y="832"/>
                    <a:pt x="1824" y="8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51B61469-A78E-483A-8A6F-594672616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1381" y="3181932"/>
              <a:ext cx="16780" cy="167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Oval 164">
              <a:extLst>
                <a:ext uri="{FF2B5EF4-FFF2-40B4-BE49-F238E27FC236}">
                  <a16:creationId xmlns:a16="http://schemas.microsoft.com/office/drawing/2014/main" id="{8FDF6ECD-3F96-41DF-AC52-EAA02F45E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5980" y="3181932"/>
              <a:ext cx="16900" cy="167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Oval 165">
              <a:extLst>
                <a:ext uri="{FF2B5EF4-FFF2-40B4-BE49-F238E27FC236}">
                  <a16:creationId xmlns:a16="http://schemas.microsoft.com/office/drawing/2014/main" id="{13A13538-3933-45B2-8CEF-8451961E1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0700" y="3181932"/>
              <a:ext cx="16780" cy="167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10B82429-C023-4286-827C-BFCC1C51AD20}"/>
                </a:ext>
              </a:extLst>
            </p:cNvPr>
            <p:cNvGrpSpPr/>
            <p:nvPr/>
          </p:nvGrpSpPr>
          <p:grpSpPr>
            <a:xfrm>
              <a:off x="10801431" y="2736781"/>
              <a:ext cx="202613" cy="154933"/>
              <a:chOff x="4688894" y="2528492"/>
              <a:chExt cx="202613" cy="154933"/>
            </a:xfrm>
            <a:grpFill/>
          </p:grpSpPr>
          <p:sp>
            <p:nvSpPr>
              <p:cNvPr id="149" name="Freeform 376">
                <a:extLst>
                  <a:ext uri="{FF2B5EF4-FFF2-40B4-BE49-F238E27FC236}">
                    <a16:creationId xmlns:a16="http://schemas.microsoft.com/office/drawing/2014/main" id="{9A32D84B-EDDA-403A-B451-982C2A39F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894" y="2548266"/>
                <a:ext cx="202613" cy="135159"/>
              </a:xfrm>
              <a:custGeom>
                <a:avLst/>
                <a:gdLst>
                  <a:gd name="T0" fmla="*/ 32 w 768"/>
                  <a:gd name="T1" fmla="*/ 0 h 512"/>
                  <a:gd name="T2" fmla="*/ 0 w 768"/>
                  <a:gd name="T3" fmla="*/ 32 h 512"/>
                  <a:gd name="T4" fmla="*/ 0 w 768"/>
                  <a:gd name="T5" fmla="*/ 448 h 512"/>
                  <a:gd name="T6" fmla="*/ 64 w 768"/>
                  <a:gd name="T7" fmla="*/ 512 h 512"/>
                  <a:gd name="T8" fmla="*/ 704 w 768"/>
                  <a:gd name="T9" fmla="*/ 512 h 512"/>
                  <a:gd name="T10" fmla="*/ 768 w 768"/>
                  <a:gd name="T11" fmla="*/ 448 h 512"/>
                  <a:gd name="T12" fmla="*/ 768 w 768"/>
                  <a:gd name="T13" fmla="*/ 32 h 512"/>
                  <a:gd name="T14" fmla="*/ 736 w 768"/>
                  <a:gd name="T15" fmla="*/ 0 h 512"/>
                  <a:gd name="T16" fmla="*/ 704 w 768"/>
                  <a:gd name="T17" fmla="*/ 32 h 512"/>
                  <a:gd name="T18" fmla="*/ 704 w 768"/>
                  <a:gd name="T19" fmla="*/ 448 h 512"/>
                  <a:gd name="T20" fmla="*/ 64 w 768"/>
                  <a:gd name="T21" fmla="*/ 448 h 512"/>
                  <a:gd name="T22" fmla="*/ 64 w 768"/>
                  <a:gd name="T23" fmla="*/ 32 h 512"/>
                  <a:gd name="T24" fmla="*/ 32 w 768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8" h="512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448"/>
                      <a:pt x="0" y="448"/>
                      <a:pt x="0" y="448"/>
                    </a:cubicBezTo>
                    <a:cubicBezTo>
                      <a:pt x="0" y="483"/>
                      <a:pt x="29" y="512"/>
                      <a:pt x="64" y="512"/>
                    </a:cubicBezTo>
                    <a:cubicBezTo>
                      <a:pt x="704" y="512"/>
                      <a:pt x="704" y="512"/>
                      <a:pt x="704" y="512"/>
                    </a:cubicBezTo>
                    <a:cubicBezTo>
                      <a:pt x="739" y="512"/>
                      <a:pt x="768" y="483"/>
                      <a:pt x="768" y="448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718" y="0"/>
                      <a:pt x="704" y="14"/>
                      <a:pt x="704" y="32"/>
                    </a:cubicBezTo>
                    <a:cubicBezTo>
                      <a:pt x="704" y="448"/>
                      <a:pt x="704" y="448"/>
                      <a:pt x="704" y="448"/>
                    </a:cubicBezTo>
                    <a:cubicBezTo>
                      <a:pt x="64" y="448"/>
                      <a:pt x="64" y="448"/>
                      <a:pt x="64" y="448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Freeform 377">
                <a:extLst>
                  <a:ext uri="{FF2B5EF4-FFF2-40B4-BE49-F238E27FC236}">
                    <a16:creationId xmlns:a16="http://schemas.microsoft.com/office/drawing/2014/main" id="{788B8D4B-DCA9-49D9-8327-5F5AE18C3E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8703" y="2528492"/>
                <a:ext cx="102120" cy="121142"/>
              </a:xfrm>
              <a:custGeom>
                <a:avLst/>
                <a:gdLst>
                  <a:gd name="T0" fmla="*/ 4 w 387"/>
                  <a:gd name="T1" fmla="*/ 74 h 459"/>
                  <a:gd name="T2" fmla="*/ 101 w 387"/>
                  <a:gd name="T3" fmla="*/ 200 h 459"/>
                  <a:gd name="T4" fmla="*/ 227 w 387"/>
                  <a:gd name="T5" fmla="*/ 459 h 459"/>
                  <a:gd name="T6" fmla="*/ 387 w 387"/>
                  <a:gd name="T7" fmla="*/ 299 h 459"/>
                  <a:gd name="T8" fmla="*/ 263 w 387"/>
                  <a:gd name="T9" fmla="*/ 143 h 459"/>
                  <a:gd name="T10" fmla="*/ 319 w 387"/>
                  <a:gd name="T11" fmla="*/ 107 h 459"/>
                  <a:gd name="T12" fmla="*/ 351 w 387"/>
                  <a:gd name="T13" fmla="*/ 75 h 459"/>
                  <a:gd name="T14" fmla="*/ 319 w 387"/>
                  <a:gd name="T15" fmla="*/ 43 h 459"/>
                  <a:gd name="T16" fmla="*/ 228 w 387"/>
                  <a:gd name="T17" fmla="*/ 84 h 459"/>
                  <a:gd name="T18" fmla="*/ 171 w 387"/>
                  <a:gd name="T19" fmla="*/ 32 h 459"/>
                  <a:gd name="T20" fmla="*/ 22 w 387"/>
                  <a:gd name="T21" fmla="*/ 38 h 459"/>
                  <a:gd name="T22" fmla="*/ 4 w 387"/>
                  <a:gd name="T23" fmla="*/ 74 h 459"/>
                  <a:gd name="T24" fmla="*/ 227 w 387"/>
                  <a:gd name="T25" fmla="*/ 203 h 459"/>
                  <a:gd name="T26" fmla="*/ 323 w 387"/>
                  <a:gd name="T27" fmla="*/ 299 h 459"/>
                  <a:gd name="T28" fmla="*/ 227 w 387"/>
                  <a:gd name="T29" fmla="*/ 395 h 459"/>
                  <a:gd name="T30" fmla="*/ 131 w 387"/>
                  <a:gd name="T31" fmla="*/ 299 h 459"/>
                  <a:gd name="T32" fmla="*/ 227 w 387"/>
                  <a:gd name="T33" fmla="*/ 203 h 459"/>
                  <a:gd name="T34" fmla="*/ 187 w 387"/>
                  <a:gd name="T35" fmla="*/ 141 h 459"/>
                  <a:gd name="T36" fmla="*/ 76 w 387"/>
                  <a:gd name="T37" fmla="*/ 87 h 459"/>
                  <a:gd name="T38" fmla="*/ 187 w 387"/>
                  <a:gd name="T39" fmla="*/ 141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7" h="459">
                    <a:moveTo>
                      <a:pt x="4" y="74"/>
                    </a:moveTo>
                    <a:cubicBezTo>
                      <a:pt x="15" y="124"/>
                      <a:pt x="50" y="181"/>
                      <a:pt x="101" y="200"/>
                    </a:cubicBezTo>
                    <a:cubicBezTo>
                      <a:pt x="19" y="305"/>
                      <a:pt x="93" y="459"/>
                      <a:pt x="227" y="459"/>
                    </a:cubicBezTo>
                    <a:cubicBezTo>
                      <a:pt x="315" y="459"/>
                      <a:pt x="387" y="387"/>
                      <a:pt x="387" y="299"/>
                    </a:cubicBezTo>
                    <a:cubicBezTo>
                      <a:pt x="387" y="224"/>
                      <a:pt x="335" y="160"/>
                      <a:pt x="263" y="143"/>
                    </a:cubicBezTo>
                    <a:cubicBezTo>
                      <a:pt x="277" y="118"/>
                      <a:pt x="307" y="107"/>
                      <a:pt x="319" y="107"/>
                    </a:cubicBezTo>
                    <a:cubicBezTo>
                      <a:pt x="337" y="107"/>
                      <a:pt x="351" y="93"/>
                      <a:pt x="351" y="75"/>
                    </a:cubicBezTo>
                    <a:cubicBezTo>
                      <a:pt x="351" y="57"/>
                      <a:pt x="337" y="43"/>
                      <a:pt x="319" y="43"/>
                    </a:cubicBezTo>
                    <a:cubicBezTo>
                      <a:pt x="293" y="43"/>
                      <a:pt x="256" y="57"/>
                      <a:pt x="228" y="84"/>
                    </a:cubicBezTo>
                    <a:cubicBezTo>
                      <a:pt x="214" y="62"/>
                      <a:pt x="195" y="44"/>
                      <a:pt x="171" y="32"/>
                    </a:cubicBezTo>
                    <a:cubicBezTo>
                      <a:pt x="105" y="0"/>
                      <a:pt x="25" y="37"/>
                      <a:pt x="22" y="38"/>
                    </a:cubicBezTo>
                    <a:cubicBezTo>
                      <a:pt x="8" y="45"/>
                      <a:pt x="0" y="60"/>
                      <a:pt x="4" y="74"/>
                    </a:cubicBezTo>
                    <a:close/>
                    <a:moveTo>
                      <a:pt x="227" y="203"/>
                    </a:moveTo>
                    <a:cubicBezTo>
                      <a:pt x="280" y="203"/>
                      <a:pt x="323" y="246"/>
                      <a:pt x="323" y="299"/>
                    </a:cubicBezTo>
                    <a:cubicBezTo>
                      <a:pt x="323" y="352"/>
                      <a:pt x="280" y="395"/>
                      <a:pt x="227" y="395"/>
                    </a:cubicBezTo>
                    <a:cubicBezTo>
                      <a:pt x="174" y="395"/>
                      <a:pt x="131" y="352"/>
                      <a:pt x="131" y="299"/>
                    </a:cubicBezTo>
                    <a:cubicBezTo>
                      <a:pt x="131" y="246"/>
                      <a:pt x="174" y="203"/>
                      <a:pt x="227" y="203"/>
                    </a:cubicBezTo>
                    <a:close/>
                    <a:moveTo>
                      <a:pt x="187" y="141"/>
                    </a:moveTo>
                    <a:cubicBezTo>
                      <a:pt x="132" y="154"/>
                      <a:pt x="100" y="139"/>
                      <a:pt x="76" y="87"/>
                    </a:cubicBezTo>
                    <a:cubicBezTo>
                      <a:pt x="97" y="82"/>
                      <a:pt x="163" y="90"/>
                      <a:pt x="187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A5C98C36-8470-4776-BFB2-573CE7C88E39}"/>
                </a:ext>
              </a:extLst>
            </p:cNvPr>
            <p:cNvGrpSpPr/>
            <p:nvPr/>
          </p:nvGrpSpPr>
          <p:grpSpPr>
            <a:xfrm>
              <a:off x="10662766" y="2911533"/>
              <a:ext cx="202613" cy="154933"/>
              <a:chOff x="4688894" y="2528492"/>
              <a:chExt cx="202613" cy="154933"/>
            </a:xfrm>
            <a:grpFill/>
          </p:grpSpPr>
          <p:sp>
            <p:nvSpPr>
              <p:cNvPr id="147" name="Freeform 376">
                <a:extLst>
                  <a:ext uri="{FF2B5EF4-FFF2-40B4-BE49-F238E27FC236}">
                    <a16:creationId xmlns:a16="http://schemas.microsoft.com/office/drawing/2014/main" id="{9EA9FAFD-77BE-4AAD-8689-2DC39C44E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894" y="2548266"/>
                <a:ext cx="202613" cy="135159"/>
              </a:xfrm>
              <a:custGeom>
                <a:avLst/>
                <a:gdLst>
                  <a:gd name="T0" fmla="*/ 32 w 768"/>
                  <a:gd name="T1" fmla="*/ 0 h 512"/>
                  <a:gd name="T2" fmla="*/ 0 w 768"/>
                  <a:gd name="T3" fmla="*/ 32 h 512"/>
                  <a:gd name="T4" fmla="*/ 0 w 768"/>
                  <a:gd name="T5" fmla="*/ 448 h 512"/>
                  <a:gd name="T6" fmla="*/ 64 w 768"/>
                  <a:gd name="T7" fmla="*/ 512 h 512"/>
                  <a:gd name="T8" fmla="*/ 704 w 768"/>
                  <a:gd name="T9" fmla="*/ 512 h 512"/>
                  <a:gd name="T10" fmla="*/ 768 w 768"/>
                  <a:gd name="T11" fmla="*/ 448 h 512"/>
                  <a:gd name="T12" fmla="*/ 768 w 768"/>
                  <a:gd name="T13" fmla="*/ 32 h 512"/>
                  <a:gd name="T14" fmla="*/ 736 w 768"/>
                  <a:gd name="T15" fmla="*/ 0 h 512"/>
                  <a:gd name="T16" fmla="*/ 704 w 768"/>
                  <a:gd name="T17" fmla="*/ 32 h 512"/>
                  <a:gd name="T18" fmla="*/ 704 w 768"/>
                  <a:gd name="T19" fmla="*/ 448 h 512"/>
                  <a:gd name="T20" fmla="*/ 64 w 768"/>
                  <a:gd name="T21" fmla="*/ 448 h 512"/>
                  <a:gd name="T22" fmla="*/ 64 w 768"/>
                  <a:gd name="T23" fmla="*/ 32 h 512"/>
                  <a:gd name="T24" fmla="*/ 32 w 768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8" h="512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448"/>
                      <a:pt x="0" y="448"/>
                      <a:pt x="0" y="448"/>
                    </a:cubicBezTo>
                    <a:cubicBezTo>
                      <a:pt x="0" y="483"/>
                      <a:pt x="29" y="512"/>
                      <a:pt x="64" y="512"/>
                    </a:cubicBezTo>
                    <a:cubicBezTo>
                      <a:pt x="704" y="512"/>
                      <a:pt x="704" y="512"/>
                      <a:pt x="704" y="512"/>
                    </a:cubicBezTo>
                    <a:cubicBezTo>
                      <a:pt x="739" y="512"/>
                      <a:pt x="768" y="483"/>
                      <a:pt x="768" y="448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718" y="0"/>
                      <a:pt x="704" y="14"/>
                      <a:pt x="704" y="32"/>
                    </a:cubicBezTo>
                    <a:cubicBezTo>
                      <a:pt x="704" y="448"/>
                      <a:pt x="704" y="448"/>
                      <a:pt x="704" y="448"/>
                    </a:cubicBezTo>
                    <a:cubicBezTo>
                      <a:pt x="64" y="448"/>
                      <a:pt x="64" y="448"/>
                      <a:pt x="64" y="448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Freeform 377">
                <a:extLst>
                  <a:ext uri="{FF2B5EF4-FFF2-40B4-BE49-F238E27FC236}">
                    <a16:creationId xmlns:a16="http://schemas.microsoft.com/office/drawing/2014/main" id="{645EB4F5-128E-4AEA-8F6C-8AB4492F9B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8703" y="2528492"/>
                <a:ext cx="102120" cy="121142"/>
              </a:xfrm>
              <a:custGeom>
                <a:avLst/>
                <a:gdLst>
                  <a:gd name="T0" fmla="*/ 4 w 387"/>
                  <a:gd name="T1" fmla="*/ 74 h 459"/>
                  <a:gd name="T2" fmla="*/ 101 w 387"/>
                  <a:gd name="T3" fmla="*/ 200 h 459"/>
                  <a:gd name="T4" fmla="*/ 227 w 387"/>
                  <a:gd name="T5" fmla="*/ 459 h 459"/>
                  <a:gd name="T6" fmla="*/ 387 w 387"/>
                  <a:gd name="T7" fmla="*/ 299 h 459"/>
                  <a:gd name="T8" fmla="*/ 263 w 387"/>
                  <a:gd name="T9" fmla="*/ 143 h 459"/>
                  <a:gd name="T10" fmla="*/ 319 w 387"/>
                  <a:gd name="T11" fmla="*/ 107 h 459"/>
                  <a:gd name="T12" fmla="*/ 351 w 387"/>
                  <a:gd name="T13" fmla="*/ 75 h 459"/>
                  <a:gd name="T14" fmla="*/ 319 w 387"/>
                  <a:gd name="T15" fmla="*/ 43 h 459"/>
                  <a:gd name="T16" fmla="*/ 228 w 387"/>
                  <a:gd name="T17" fmla="*/ 84 h 459"/>
                  <a:gd name="T18" fmla="*/ 171 w 387"/>
                  <a:gd name="T19" fmla="*/ 32 h 459"/>
                  <a:gd name="T20" fmla="*/ 22 w 387"/>
                  <a:gd name="T21" fmla="*/ 38 h 459"/>
                  <a:gd name="T22" fmla="*/ 4 w 387"/>
                  <a:gd name="T23" fmla="*/ 74 h 459"/>
                  <a:gd name="T24" fmla="*/ 227 w 387"/>
                  <a:gd name="T25" fmla="*/ 203 h 459"/>
                  <a:gd name="T26" fmla="*/ 323 w 387"/>
                  <a:gd name="T27" fmla="*/ 299 h 459"/>
                  <a:gd name="T28" fmla="*/ 227 w 387"/>
                  <a:gd name="T29" fmla="*/ 395 h 459"/>
                  <a:gd name="T30" fmla="*/ 131 w 387"/>
                  <a:gd name="T31" fmla="*/ 299 h 459"/>
                  <a:gd name="T32" fmla="*/ 227 w 387"/>
                  <a:gd name="T33" fmla="*/ 203 h 459"/>
                  <a:gd name="T34" fmla="*/ 187 w 387"/>
                  <a:gd name="T35" fmla="*/ 141 h 459"/>
                  <a:gd name="T36" fmla="*/ 76 w 387"/>
                  <a:gd name="T37" fmla="*/ 87 h 459"/>
                  <a:gd name="T38" fmla="*/ 187 w 387"/>
                  <a:gd name="T39" fmla="*/ 141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7" h="459">
                    <a:moveTo>
                      <a:pt x="4" y="74"/>
                    </a:moveTo>
                    <a:cubicBezTo>
                      <a:pt x="15" y="124"/>
                      <a:pt x="50" y="181"/>
                      <a:pt x="101" y="200"/>
                    </a:cubicBezTo>
                    <a:cubicBezTo>
                      <a:pt x="19" y="305"/>
                      <a:pt x="93" y="459"/>
                      <a:pt x="227" y="459"/>
                    </a:cubicBezTo>
                    <a:cubicBezTo>
                      <a:pt x="315" y="459"/>
                      <a:pt x="387" y="387"/>
                      <a:pt x="387" y="299"/>
                    </a:cubicBezTo>
                    <a:cubicBezTo>
                      <a:pt x="387" y="224"/>
                      <a:pt x="335" y="160"/>
                      <a:pt x="263" y="143"/>
                    </a:cubicBezTo>
                    <a:cubicBezTo>
                      <a:pt x="277" y="118"/>
                      <a:pt x="307" y="107"/>
                      <a:pt x="319" y="107"/>
                    </a:cubicBezTo>
                    <a:cubicBezTo>
                      <a:pt x="337" y="107"/>
                      <a:pt x="351" y="93"/>
                      <a:pt x="351" y="75"/>
                    </a:cubicBezTo>
                    <a:cubicBezTo>
                      <a:pt x="351" y="57"/>
                      <a:pt x="337" y="43"/>
                      <a:pt x="319" y="43"/>
                    </a:cubicBezTo>
                    <a:cubicBezTo>
                      <a:pt x="293" y="43"/>
                      <a:pt x="256" y="57"/>
                      <a:pt x="228" y="84"/>
                    </a:cubicBezTo>
                    <a:cubicBezTo>
                      <a:pt x="214" y="62"/>
                      <a:pt x="195" y="44"/>
                      <a:pt x="171" y="32"/>
                    </a:cubicBezTo>
                    <a:cubicBezTo>
                      <a:pt x="105" y="0"/>
                      <a:pt x="25" y="37"/>
                      <a:pt x="22" y="38"/>
                    </a:cubicBezTo>
                    <a:cubicBezTo>
                      <a:pt x="8" y="45"/>
                      <a:pt x="0" y="60"/>
                      <a:pt x="4" y="74"/>
                    </a:cubicBezTo>
                    <a:close/>
                    <a:moveTo>
                      <a:pt x="227" y="203"/>
                    </a:moveTo>
                    <a:cubicBezTo>
                      <a:pt x="280" y="203"/>
                      <a:pt x="323" y="246"/>
                      <a:pt x="323" y="299"/>
                    </a:cubicBezTo>
                    <a:cubicBezTo>
                      <a:pt x="323" y="352"/>
                      <a:pt x="280" y="395"/>
                      <a:pt x="227" y="395"/>
                    </a:cubicBezTo>
                    <a:cubicBezTo>
                      <a:pt x="174" y="395"/>
                      <a:pt x="131" y="352"/>
                      <a:pt x="131" y="299"/>
                    </a:cubicBezTo>
                    <a:cubicBezTo>
                      <a:pt x="131" y="246"/>
                      <a:pt x="174" y="203"/>
                      <a:pt x="227" y="203"/>
                    </a:cubicBezTo>
                    <a:close/>
                    <a:moveTo>
                      <a:pt x="187" y="141"/>
                    </a:moveTo>
                    <a:cubicBezTo>
                      <a:pt x="132" y="154"/>
                      <a:pt x="100" y="139"/>
                      <a:pt x="76" y="87"/>
                    </a:cubicBezTo>
                    <a:cubicBezTo>
                      <a:pt x="97" y="82"/>
                      <a:pt x="163" y="90"/>
                      <a:pt x="187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3098A9EF-C36A-42CA-B9C4-4994A85B3D19}"/>
                </a:ext>
              </a:extLst>
            </p:cNvPr>
            <p:cNvSpPr/>
            <p:nvPr/>
          </p:nvSpPr>
          <p:spPr>
            <a:xfrm>
              <a:off x="10487409" y="2947163"/>
              <a:ext cx="10456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580B575-EE8C-48E6-ACB5-BDD97E0874AE}"/>
                </a:ext>
              </a:extLst>
            </p:cNvPr>
            <p:cNvSpPr/>
            <p:nvPr/>
          </p:nvSpPr>
          <p:spPr>
            <a:xfrm>
              <a:off x="10487409" y="3033378"/>
              <a:ext cx="10456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377">
              <a:extLst>
                <a:ext uri="{FF2B5EF4-FFF2-40B4-BE49-F238E27FC236}">
                  <a16:creationId xmlns:a16="http://schemas.microsoft.com/office/drawing/2014/main" id="{BF617E50-EE86-424F-94AE-C69BA4269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02952" y="2969003"/>
              <a:ext cx="73638" cy="87352"/>
            </a:xfrm>
            <a:custGeom>
              <a:avLst/>
              <a:gdLst>
                <a:gd name="T0" fmla="*/ 4 w 387"/>
                <a:gd name="T1" fmla="*/ 74 h 459"/>
                <a:gd name="T2" fmla="*/ 101 w 387"/>
                <a:gd name="T3" fmla="*/ 200 h 459"/>
                <a:gd name="T4" fmla="*/ 227 w 387"/>
                <a:gd name="T5" fmla="*/ 459 h 459"/>
                <a:gd name="T6" fmla="*/ 387 w 387"/>
                <a:gd name="T7" fmla="*/ 299 h 459"/>
                <a:gd name="T8" fmla="*/ 263 w 387"/>
                <a:gd name="T9" fmla="*/ 143 h 459"/>
                <a:gd name="T10" fmla="*/ 319 w 387"/>
                <a:gd name="T11" fmla="*/ 107 h 459"/>
                <a:gd name="T12" fmla="*/ 351 w 387"/>
                <a:gd name="T13" fmla="*/ 75 h 459"/>
                <a:gd name="T14" fmla="*/ 319 w 387"/>
                <a:gd name="T15" fmla="*/ 43 h 459"/>
                <a:gd name="T16" fmla="*/ 228 w 387"/>
                <a:gd name="T17" fmla="*/ 84 h 459"/>
                <a:gd name="T18" fmla="*/ 171 w 387"/>
                <a:gd name="T19" fmla="*/ 32 h 459"/>
                <a:gd name="T20" fmla="*/ 22 w 387"/>
                <a:gd name="T21" fmla="*/ 38 h 459"/>
                <a:gd name="T22" fmla="*/ 4 w 387"/>
                <a:gd name="T23" fmla="*/ 74 h 459"/>
                <a:gd name="T24" fmla="*/ 227 w 387"/>
                <a:gd name="T25" fmla="*/ 203 h 459"/>
                <a:gd name="T26" fmla="*/ 323 w 387"/>
                <a:gd name="T27" fmla="*/ 299 h 459"/>
                <a:gd name="T28" fmla="*/ 227 w 387"/>
                <a:gd name="T29" fmla="*/ 395 h 459"/>
                <a:gd name="T30" fmla="*/ 131 w 387"/>
                <a:gd name="T31" fmla="*/ 299 h 459"/>
                <a:gd name="T32" fmla="*/ 227 w 387"/>
                <a:gd name="T33" fmla="*/ 203 h 459"/>
                <a:gd name="T34" fmla="*/ 187 w 387"/>
                <a:gd name="T35" fmla="*/ 141 h 459"/>
                <a:gd name="T36" fmla="*/ 76 w 387"/>
                <a:gd name="T37" fmla="*/ 87 h 459"/>
                <a:gd name="T38" fmla="*/ 187 w 387"/>
                <a:gd name="T39" fmla="*/ 1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7" h="459">
                  <a:moveTo>
                    <a:pt x="4" y="74"/>
                  </a:moveTo>
                  <a:cubicBezTo>
                    <a:pt x="15" y="124"/>
                    <a:pt x="50" y="181"/>
                    <a:pt x="101" y="200"/>
                  </a:cubicBezTo>
                  <a:cubicBezTo>
                    <a:pt x="19" y="305"/>
                    <a:pt x="93" y="459"/>
                    <a:pt x="227" y="459"/>
                  </a:cubicBezTo>
                  <a:cubicBezTo>
                    <a:pt x="315" y="459"/>
                    <a:pt x="387" y="387"/>
                    <a:pt x="387" y="299"/>
                  </a:cubicBezTo>
                  <a:cubicBezTo>
                    <a:pt x="387" y="224"/>
                    <a:pt x="335" y="160"/>
                    <a:pt x="263" y="143"/>
                  </a:cubicBezTo>
                  <a:cubicBezTo>
                    <a:pt x="277" y="118"/>
                    <a:pt x="307" y="107"/>
                    <a:pt x="319" y="107"/>
                  </a:cubicBezTo>
                  <a:cubicBezTo>
                    <a:pt x="337" y="107"/>
                    <a:pt x="351" y="93"/>
                    <a:pt x="351" y="75"/>
                  </a:cubicBezTo>
                  <a:cubicBezTo>
                    <a:pt x="351" y="57"/>
                    <a:pt x="337" y="43"/>
                    <a:pt x="319" y="43"/>
                  </a:cubicBezTo>
                  <a:cubicBezTo>
                    <a:pt x="293" y="43"/>
                    <a:pt x="256" y="57"/>
                    <a:pt x="228" y="84"/>
                  </a:cubicBezTo>
                  <a:cubicBezTo>
                    <a:pt x="214" y="62"/>
                    <a:pt x="195" y="44"/>
                    <a:pt x="171" y="32"/>
                  </a:cubicBezTo>
                  <a:cubicBezTo>
                    <a:pt x="105" y="0"/>
                    <a:pt x="25" y="37"/>
                    <a:pt x="22" y="38"/>
                  </a:cubicBezTo>
                  <a:cubicBezTo>
                    <a:pt x="8" y="45"/>
                    <a:pt x="0" y="60"/>
                    <a:pt x="4" y="74"/>
                  </a:cubicBezTo>
                  <a:close/>
                  <a:moveTo>
                    <a:pt x="227" y="203"/>
                  </a:moveTo>
                  <a:cubicBezTo>
                    <a:pt x="280" y="203"/>
                    <a:pt x="323" y="246"/>
                    <a:pt x="323" y="299"/>
                  </a:cubicBezTo>
                  <a:cubicBezTo>
                    <a:pt x="323" y="352"/>
                    <a:pt x="280" y="395"/>
                    <a:pt x="227" y="395"/>
                  </a:cubicBezTo>
                  <a:cubicBezTo>
                    <a:pt x="174" y="395"/>
                    <a:pt x="131" y="352"/>
                    <a:pt x="131" y="299"/>
                  </a:cubicBezTo>
                  <a:cubicBezTo>
                    <a:pt x="131" y="246"/>
                    <a:pt x="174" y="203"/>
                    <a:pt x="227" y="203"/>
                  </a:cubicBezTo>
                  <a:close/>
                  <a:moveTo>
                    <a:pt x="187" y="141"/>
                  </a:moveTo>
                  <a:cubicBezTo>
                    <a:pt x="132" y="154"/>
                    <a:pt x="100" y="139"/>
                    <a:pt x="76" y="87"/>
                  </a:cubicBezTo>
                  <a:cubicBezTo>
                    <a:pt x="97" y="82"/>
                    <a:pt x="163" y="90"/>
                    <a:pt x="187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49AD41A-3763-4155-9263-E4B9093E8DFF}"/>
              </a:ext>
            </a:extLst>
          </p:cNvPr>
          <p:cNvGrpSpPr/>
          <p:nvPr/>
        </p:nvGrpSpPr>
        <p:grpSpPr>
          <a:xfrm>
            <a:off x="4009436" y="3323135"/>
            <a:ext cx="496839" cy="426367"/>
            <a:chOff x="5747117" y="3917912"/>
            <a:chExt cx="545416" cy="468054"/>
          </a:xfrm>
          <a:solidFill>
            <a:srgbClr val="0D98A7"/>
          </a:solidFill>
        </p:grpSpPr>
        <p:sp>
          <p:nvSpPr>
            <p:cNvPr id="152" name="Freeform 97">
              <a:extLst>
                <a:ext uri="{FF2B5EF4-FFF2-40B4-BE49-F238E27FC236}">
                  <a16:creationId xmlns:a16="http://schemas.microsoft.com/office/drawing/2014/main" id="{52BD289C-9B4F-476F-836F-F9AFC5971C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117" y="4166814"/>
              <a:ext cx="545416" cy="219152"/>
            </a:xfrm>
            <a:custGeom>
              <a:avLst/>
              <a:gdLst>
                <a:gd name="T0" fmla="*/ 1726 w 1919"/>
                <a:gd name="T1" fmla="*/ 17 h 771"/>
                <a:gd name="T2" fmla="*/ 1423 w 1919"/>
                <a:gd name="T3" fmla="*/ 192 h 771"/>
                <a:gd name="T4" fmla="*/ 1368 w 1919"/>
                <a:gd name="T5" fmla="*/ 160 h 771"/>
                <a:gd name="T6" fmla="*/ 932 w 1919"/>
                <a:gd name="T7" fmla="*/ 44 h 771"/>
                <a:gd name="T8" fmla="*/ 862 w 1919"/>
                <a:gd name="T9" fmla="*/ 41 h 771"/>
                <a:gd name="T10" fmla="*/ 576 w 1919"/>
                <a:gd name="T11" fmla="*/ 93 h 771"/>
                <a:gd name="T12" fmla="*/ 576 w 1919"/>
                <a:gd name="T13" fmla="*/ 35 h 771"/>
                <a:gd name="T14" fmla="*/ 544 w 1919"/>
                <a:gd name="T15" fmla="*/ 3 h 771"/>
                <a:gd name="T16" fmla="*/ 224 w 1919"/>
                <a:gd name="T17" fmla="*/ 3 h 771"/>
                <a:gd name="T18" fmla="*/ 192 w 1919"/>
                <a:gd name="T19" fmla="*/ 35 h 771"/>
                <a:gd name="T20" fmla="*/ 192 w 1919"/>
                <a:gd name="T21" fmla="*/ 67 h 771"/>
                <a:gd name="T22" fmla="*/ 32 w 1919"/>
                <a:gd name="T23" fmla="*/ 67 h 771"/>
                <a:gd name="T24" fmla="*/ 0 w 1919"/>
                <a:gd name="T25" fmla="*/ 99 h 771"/>
                <a:gd name="T26" fmla="*/ 0 w 1919"/>
                <a:gd name="T27" fmla="*/ 675 h 771"/>
                <a:gd name="T28" fmla="*/ 32 w 1919"/>
                <a:gd name="T29" fmla="*/ 707 h 771"/>
                <a:gd name="T30" fmla="*/ 192 w 1919"/>
                <a:gd name="T31" fmla="*/ 707 h 771"/>
                <a:gd name="T32" fmla="*/ 192 w 1919"/>
                <a:gd name="T33" fmla="*/ 739 h 771"/>
                <a:gd name="T34" fmla="*/ 224 w 1919"/>
                <a:gd name="T35" fmla="*/ 771 h 771"/>
                <a:gd name="T36" fmla="*/ 544 w 1919"/>
                <a:gd name="T37" fmla="*/ 771 h 771"/>
                <a:gd name="T38" fmla="*/ 576 w 1919"/>
                <a:gd name="T39" fmla="*/ 739 h 771"/>
                <a:gd name="T40" fmla="*/ 576 w 1919"/>
                <a:gd name="T41" fmla="*/ 647 h 771"/>
                <a:gd name="T42" fmla="*/ 1071 w 1919"/>
                <a:gd name="T43" fmla="*/ 702 h 771"/>
                <a:gd name="T44" fmla="*/ 1176 w 1919"/>
                <a:gd name="T45" fmla="*/ 677 h 771"/>
                <a:gd name="T46" fmla="*/ 1854 w 1919"/>
                <a:gd name="T47" fmla="*/ 239 h 771"/>
                <a:gd name="T48" fmla="*/ 1918 w 1919"/>
                <a:gd name="T49" fmla="*/ 128 h 771"/>
                <a:gd name="T50" fmla="*/ 1790 w 1919"/>
                <a:gd name="T51" fmla="*/ 0 h 771"/>
                <a:gd name="T52" fmla="*/ 1726 w 1919"/>
                <a:gd name="T53" fmla="*/ 17 h 771"/>
                <a:gd name="T54" fmla="*/ 64 w 1919"/>
                <a:gd name="T55" fmla="*/ 643 h 771"/>
                <a:gd name="T56" fmla="*/ 64 w 1919"/>
                <a:gd name="T57" fmla="*/ 131 h 771"/>
                <a:gd name="T58" fmla="*/ 192 w 1919"/>
                <a:gd name="T59" fmla="*/ 131 h 771"/>
                <a:gd name="T60" fmla="*/ 192 w 1919"/>
                <a:gd name="T61" fmla="*/ 643 h 771"/>
                <a:gd name="T62" fmla="*/ 64 w 1919"/>
                <a:gd name="T63" fmla="*/ 643 h 771"/>
                <a:gd name="T64" fmla="*/ 512 w 1919"/>
                <a:gd name="T65" fmla="*/ 707 h 771"/>
                <a:gd name="T66" fmla="*/ 256 w 1919"/>
                <a:gd name="T67" fmla="*/ 707 h 771"/>
                <a:gd name="T68" fmla="*/ 256 w 1919"/>
                <a:gd name="T69" fmla="*/ 67 h 771"/>
                <a:gd name="T70" fmla="*/ 512 w 1919"/>
                <a:gd name="T71" fmla="*/ 67 h 771"/>
                <a:gd name="T72" fmla="*/ 512 w 1919"/>
                <a:gd name="T73" fmla="*/ 707 h 771"/>
                <a:gd name="T74" fmla="*/ 1821 w 1919"/>
                <a:gd name="T75" fmla="*/ 184 h 771"/>
                <a:gd name="T76" fmla="*/ 1141 w 1919"/>
                <a:gd name="T77" fmla="*/ 623 h 771"/>
                <a:gd name="T78" fmla="*/ 1078 w 1919"/>
                <a:gd name="T79" fmla="*/ 638 h 771"/>
                <a:gd name="T80" fmla="*/ 576 w 1919"/>
                <a:gd name="T81" fmla="*/ 582 h 771"/>
                <a:gd name="T82" fmla="*/ 576 w 1919"/>
                <a:gd name="T83" fmla="*/ 158 h 771"/>
                <a:gd name="T84" fmla="*/ 874 w 1919"/>
                <a:gd name="T85" fmla="*/ 104 h 771"/>
                <a:gd name="T86" fmla="*/ 916 w 1919"/>
                <a:gd name="T87" fmla="*/ 105 h 771"/>
                <a:gd name="T88" fmla="*/ 1351 w 1919"/>
                <a:gd name="T89" fmla="*/ 222 h 771"/>
                <a:gd name="T90" fmla="*/ 1397 w 1919"/>
                <a:gd name="T91" fmla="*/ 301 h 771"/>
                <a:gd name="T92" fmla="*/ 1318 w 1919"/>
                <a:gd name="T93" fmla="*/ 346 h 771"/>
                <a:gd name="T94" fmla="*/ 1000 w 1919"/>
                <a:gd name="T95" fmla="*/ 261 h 771"/>
                <a:gd name="T96" fmla="*/ 960 w 1919"/>
                <a:gd name="T97" fmla="*/ 282 h 771"/>
                <a:gd name="T98" fmla="*/ 982 w 1919"/>
                <a:gd name="T99" fmla="*/ 322 h 771"/>
                <a:gd name="T100" fmla="*/ 984 w 1919"/>
                <a:gd name="T101" fmla="*/ 322 h 771"/>
                <a:gd name="T102" fmla="*/ 1302 w 1919"/>
                <a:gd name="T103" fmla="*/ 408 h 771"/>
                <a:gd name="T104" fmla="*/ 1458 w 1919"/>
                <a:gd name="T105" fmla="*/ 317 h 771"/>
                <a:gd name="T106" fmla="*/ 1458 w 1919"/>
                <a:gd name="T107" fmla="*/ 317 h 771"/>
                <a:gd name="T108" fmla="*/ 1457 w 1919"/>
                <a:gd name="T109" fmla="*/ 246 h 771"/>
                <a:gd name="T110" fmla="*/ 1758 w 1919"/>
                <a:gd name="T111" fmla="*/ 72 h 771"/>
                <a:gd name="T112" fmla="*/ 1846 w 1919"/>
                <a:gd name="T113" fmla="*/ 97 h 771"/>
                <a:gd name="T114" fmla="*/ 1821 w 1919"/>
                <a:gd name="T115" fmla="*/ 184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19" h="771">
                  <a:moveTo>
                    <a:pt x="1726" y="17"/>
                  </a:moveTo>
                  <a:cubicBezTo>
                    <a:pt x="1423" y="192"/>
                    <a:pt x="1423" y="192"/>
                    <a:pt x="1423" y="192"/>
                  </a:cubicBezTo>
                  <a:cubicBezTo>
                    <a:pt x="1408" y="177"/>
                    <a:pt x="1389" y="166"/>
                    <a:pt x="1368" y="160"/>
                  </a:cubicBezTo>
                  <a:cubicBezTo>
                    <a:pt x="932" y="44"/>
                    <a:pt x="932" y="44"/>
                    <a:pt x="932" y="44"/>
                  </a:cubicBezTo>
                  <a:cubicBezTo>
                    <a:pt x="909" y="37"/>
                    <a:pt x="885" y="36"/>
                    <a:pt x="862" y="41"/>
                  </a:cubicBezTo>
                  <a:cubicBezTo>
                    <a:pt x="576" y="93"/>
                    <a:pt x="576" y="93"/>
                    <a:pt x="576" y="93"/>
                  </a:cubicBezTo>
                  <a:cubicBezTo>
                    <a:pt x="576" y="35"/>
                    <a:pt x="576" y="35"/>
                    <a:pt x="576" y="35"/>
                  </a:cubicBezTo>
                  <a:cubicBezTo>
                    <a:pt x="576" y="17"/>
                    <a:pt x="562" y="3"/>
                    <a:pt x="54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06" y="3"/>
                    <a:pt x="192" y="17"/>
                    <a:pt x="192" y="35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14" y="67"/>
                    <a:pt x="0" y="81"/>
                    <a:pt x="0" y="99"/>
                  </a:cubicBezTo>
                  <a:cubicBezTo>
                    <a:pt x="0" y="675"/>
                    <a:pt x="0" y="675"/>
                    <a:pt x="0" y="675"/>
                  </a:cubicBezTo>
                  <a:cubicBezTo>
                    <a:pt x="0" y="693"/>
                    <a:pt x="14" y="707"/>
                    <a:pt x="32" y="707"/>
                  </a:cubicBezTo>
                  <a:cubicBezTo>
                    <a:pt x="192" y="707"/>
                    <a:pt x="192" y="707"/>
                    <a:pt x="192" y="707"/>
                  </a:cubicBezTo>
                  <a:cubicBezTo>
                    <a:pt x="192" y="739"/>
                    <a:pt x="192" y="739"/>
                    <a:pt x="192" y="739"/>
                  </a:cubicBezTo>
                  <a:cubicBezTo>
                    <a:pt x="192" y="757"/>
                    <a:pt x="206" y="771"/>
                    <a:pt x="224" y="771"/>
                  </a:cubicBezTo>
                  <a:cubicBezTo>
                    <a:pt x="544" y="771"/>
                    <a:pt x="544" y="771"/>
                    <a:pt x="544" y="771"/>
                  </a:cubicBezTo>
                  <a:cubicBezTo>
                    <a:pt x="562" y="771"/>
                    <a:pt x="576" y="757"/>
                    <a:pt x="576" y="739"/>
                  </a:cubicBezTo>
                  <a:cubicBezTo>
                    <a:pt x="576" y="647"/>
                    <a:pt x="576" y="647"/>
                    <a:pt x="576" y="647"/>
                  </a:cubicBezTo>
                  <a:cubicBezTo>
                    <a:pt x="1071" y="702"/>
                    <a:pt x="1071" y="702"/>
                    <a:pt x="1071" y="702"/>
                  </a:cubicBezTo>
                  <a:cubicBezTo>
                    <a:pt x="1108" y="706"/>
                    <a:pt x="1145" y="697"/>
                    <a:pt x="1176" y="677"/>
                  </a:cubicBezTo>
                  <a:cubicBezTo>
                    <a:pt x="1854" y="239"/>
                    <a:pt x="1854" y="239"/>
                    <a:pt x="1854" y="239"/>
                  </a:cubicBezTo>
                  <a:cubicBezTo>
                    <a:pt x="1894" y="216"/>
                    <a:pt x="1919" y="174"/>
                    <a:pt x="1918" y="128"/>
                  </a:cubicBezTo>
                  <a:cubicBezTo>
                    <a:pt x="1918" y="57"/>
                    <a:pt x="1861" y="0"/>
                    <a:pt x="1790" y="0"/>
                  </a:cubicBezTo>
                  <a:cubicBezTo>
                    <a:pt x="1768" y="0"/>
                    <a:pt x="1746" y="6"/>
                    <a:pt x="1726" y="17"/>
                  </a:cubicBezTo>
                  <a:close/>
                  <a:moveTo>
                    <a:pt x="64" y="643"/>
                  </a:moveTo>
                  <a:cubicBezTo>
                    <a:pt x="64" y="131"/>
                    <a:pt x="64" y="131"/>
                    <a:pt x="64" y="131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2" y="643"/>
                    <a:pt x="192" y="643"/>
                    <a:pt x="192" y="643"/>
                  </a:cubicBezTo>
                  <a:lnTo>
                    <a:pt x="64" y="643"/>
                  </a:lnTo>
                  <a:close/>
                  <a:moveTo>
                    <a:pt x="512" y="707"/>
                  </a:moveTo>
                  <a:cubicBezTo>
                    <a:pt x="256" y="707"/>
                    <a:pt x="256" y="707"/>
                    <a:pt x="256" y="707"/>
                  </a:cubicBezTo>
                  <a:cubicBezTo>
                    <a:pt x="256" y="67"/>
                    <a:pt x="256" y="67"/>
                    <a:pt x="256" y="67"/>
                  </a:cubicBezTo>
                  <a:cubicBezTo>
                    <a:pt x="512" y="67"/>
                    <a:pt x="512" y="67"/>
                    <a:pt x="512" y="67"/>
                  </a:cubicBezTo>
                  <a:lnTo>
                    <a:pt x="512" y="707"/>
                  </a:lnTo>
                  <a:close/>
                  <a:moveTo>
                    <a:pt x="1821" y="184"/>
                  </a:moveTo>
                  <a:cubicBezTo>
                    <a:pt x="1141" y="623"/>
                    <a:pt x="1141" y="623"/>
                    <a:pt x="1141" y="623"/>
                  </a:cubicBezTo>
                  <a:cubicBezTo>
                    <a:pt x="1122" y="635"/>
                    <a:pt x="1100" y="641"/>
                    <a:pt x="1078" y="638"/>
                  </a:cubicBezTo>
                  <a:cubicBezTo>
                    <a:pt x="576" y="582"/>
                    <a:pt x="576" y="582"/>
                    <a:pt x="576" y="582"/>
                  </a:cubicBezTo>
                  <a:cubicBezTo>
                    <a:pt x="576" y="158"/>
                    <a:pt x="576" y="158"/>
                    <a:pt x="576" y="158"/>
                  </a:cubicBezTo>
                  <a:cubicBezTo>
                    <a:pt x="874" y="104"/>
                    <a:pt x="874" y="104"/>
                    <a:pt x="874" y="104"/>
                  </a:cubicBezTo>
                  <a:cubicBezTo>
                    <a:pt x="888" y="101"/>
                    <a:pt x="902" y="102"/>
                    <a:pt x="916" y="105"/>
                  </a:cubicBezTo>
                  <a:cubicBezTo>
                    <a:pt x="1351" y="222"/>
                    <a:pt x="1351" y="222"/>
                    <a:pt x="1351" y="222"/>
                  </a:cubicBezTo>
                  <a:cubicBezTo>
                    <a:pt x="1386" y="231"/>
                    <a:pt x="1406" y="266"/>
                    <a:pt x="1397" y="301"/>
                  </a:cubicBezTo>
                  <a:cubicBezTo>
                    <a:pt x="1388" y="335"/>
                    <a:pt x="1352" y="355"/>
                    <a:pt x="1318" y="346"/>
                  </a:cubicBezTo>
                  <a:cubicBezTo>
                    <a:pt x="1000" y="261"/>
                    <a:pt x="1000" y="261"/>
                    <a:pt x="1000" y="261"/>
                  </a:cubicBezTo>
                  <a:cubicBezTo>
                    <a:pt x="983" y="256"/>
                    <a:pt x="966" y="265"/>
                    <a:pt x="960" y="282"/>
                  </a:cubicBezTo>
                  <a:cubicBezTo>
                    <a:pt x="955" y="299"/>
                    <a:pt x="965" y="317"/>
                    <a:pt x="982" y="322"/>
                  </a:cubicBezTo>
                  <a:cubicBezTo>
                    <a:pt x="983" y="322"/>
                    <a:pt x="983" y="322"/>
                    <a:pt x="984" y="322"/>
                  </a:cubicBezTo>
                  <a:cubicBezTo>
                    <a:pt x="1302" y="408"/>
                    <a:pt x="1302" y="408"/>
                    <a:pt x="1302" y="408"/>
                  </a:cubicBezTo>
                  <a:cubicBezTo>
                    <a:pt x="1370" y="426"/>
                    <a:pt x="1440" y="385"/>
                    <a:pt x="1458" y="317"/>
                  </a:cubicBezTo>
                  <a:cubicBezTo>
                    <a:pt x="1458" y="317"/>
                    <a:pt x="1458" y="317"/>
                    <a:pt x="1458" y="317"/>
                  </a:cubicBezTo>
                  <a:cubicBezTo>
                    <a:pt x="1465" y="294"/>
                    <a:pt x="1464" y="269"/>
                    <a:pt x="1457" y="246"/>
                  </a:cubicBezTo>
                  <a:cubicBezTo>
                    <a:pt x="1758" y="72"/>
                    <a:pt x="1758" y="72"/>
                    <a:pt x="1758" y="72"/>
                  </a:cubicBezTo>
                  <a:cubicBezTo>
                    <a:pt x="1789" y="55"/>
                    <a:pt x="1828" y="66"/>
                    <a:pt x="1846" y="97"/>
                  </a:cubicBezTo>
                  <a:cubicBezTo>
                    <a:pt x="1863" y="128"/>
                    <a:pt x="1852" y="167"/>
                    <a:pt x="182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E20DD485-6094-46FD-A2A4-17E129136743}"/>
                </a:ext>
              </a:extLst>
            </p:cNvPr>
            <p:cNvGrpSpPr/>
            <p:nvPr/>
          </p:nvGrpSpPr>
          <p:grpSpPr>
            <a:xfrm rot="20863994">
              <a:off x="5951078" y="3917912"/>
              <a:ext cx="246212" cy="246212"/>
              <a:chOff x="9692992" y="1881003"/>
              <a:chExt cx="345590" cy="345590"/>
            </a:xfrm>
            <a:grpFill/>
          </p:grpSpPr>
          <p:sp>
            <p:nvSpPr>
              <p:cNvPr id="154" name="Rectangle 95">
                <a:extLst>
                  <a:ext uri="{FF2B5EF4-FFF2-40B4-BE49-F238E27FC236}">
                    <a16:creationId xmlns:a16="http://schemas.microsoft.com/office/drawing/2014/main" id="{230F445E-8B04-4B57-AF8C-E3BEF1762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1917381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Freeform 96">
                <a:extLst>
                  <a:ext uri="{FF2B5EF4-FFF2-40B4-BE49-F238E27FC236}">
                    <a16:creationId xmlns:a16="http://schemas.microsoft.com/office/drawing/2014/main" id="{BDA3781E-54BA-4FAC-A29D-8118AA24F4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1950980"/>
                <a:ext cx="25641" cy="25768"/>
              </a:xfrm>
              <a:custGeom>
                <a:avLst/>
                <a:gdLst>
                  <a:gd name="T0" fmla="*/ 0 w 203"/>
                  <a:gd name="T1" fmla="*/ 101 h 204"/>
                  <a:gd name="T2" fmla="*/ 102 w 203"/>
                  <a:gd name="T3" fmla="*/ 0 h 204"/>
                  <a:gd name="T4" fmla="*/ 203 w 203"/>
                  <a:gd name="T5" fmla="*/ 101 h 204"/>
                  <a:gd name="T6" fmla="*/ 102 w 203"/>
                  <a:gd name="T7" fmla="*/ 204 h 204"/>
                  <a:gd name="T8" fmla="*/ 0 w 203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4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Freeform 98">
                <a:extLst>
                  <a:ext uri="{FF2B5EF4-FFF2-40B4-BE49-F238E27FC236}">
                    <a16:creationId xmlns:a16="http://schemas.microsoft.com/office/drawing/2014/main" id="{CACBCCCD-6291-4C4F-9860-C129F7C91A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2992" y="1881003"/>
                <a:ext cx="345590" cy="345590"/>
              </a:xfrm>
              <a:custGeom>
                <a:avLst/>
                <a:gdLst>
                  <a:gd name="T0" fmla="*/ 1027 w 1216"/>
                  <a:gd name="T1" fmla="*/ 448 h 1216"/>
                  <a:gd name="T2" fmla="*/ 1129 w 1216"/>
                  <a:gd name="T3" fmla="*/ 314 h 1216"/>
                  <a:gd name="T4" fmla="*/ 947 w 1216"/>
                  <a:gd name="T5" fmla="*/ 87 h 1216"/>
                  <a:gd name="T6" fmla="*/ 791 w 1216"/>
                  <a:gd name="T7" fmla="*/ 199 h 1216"/>
                  <a:gd name="T8" fmla="*/ 768 w 1216"/>
                  <a:gd name="T9" fmla="*/ 32 h 1216"/>
                  <a:gd name="T10" fmla="*/ 480 w 1216"/>
                  <a:gd name="T11" fmla="*/ 0 h 1216"/>
                  <a:gd name="T12" fmla="*/ 448 w 1216"/>
                  <a:gd name="T13" fmla="*/ 189 h 1216"/>
                  <a:gd name="T14" fmla="*/ 314 w 1216"/>
                  <a:gd name="T15" fmla="*/ 87 h 1216"/>
                  <a:gd name="T16" fmla="*/ 87 w 1216"/>
                  <a:gd name="T17" fmla="*/ 269 h 1216"/>
                  <a:gd name="T18" fmla="*/ 199 w 1216"/>
                  <a:gd name="T19" fmla="*/ 425 h 1216"/>
                  <a:gd name="T20" fmla="*/ 32 w 1216"/>
                  <a:gd name="T21" fmla="*/ 448 h 1216"/>
                  <a:gd name="T22" fmla="*/ 0 w 1216"/>
                  <a:gd name="T23" fmla="*/ 736 h 1216"/>
                  <a:gd name="T24" fmla="*/ 189 w 1216"/>
                  <a:gd name="T25" fmla="*/ 768 h 1216"/>
                  <a:gd name="T26" fmla="*/ 87 w 1216"/>
                  <a:gd name="T27" fmla="*/ 902 h 1216"/>
                  <a:gd name="T28" fmla="*/ 269 w 1216"/>
                  <a:gd name="T29" fmla="*/ 1129 h 1216"/>
                  <a:gd name="T30" fmla="*/ 425 w 1216"/>
                  <a:gd name="T31" fmla="*/ 1017 h 1216"/>
                  <a:gd name="T32" fmla="*/ 448 w 1216"/>
                  <a:gd name="T33" fmla="*/ 1184 h 1216"/>
                  <a:gd name="T34" fmla="*/ 736 w 1216"/>
                  <a:gd name="T35" fmla="*/ 1216 h 1216"/>
                  <a:gd name="T36" fmla="*/ 768 w 1216"/>
                  <a:gd name="T37" fmla="*/ 1027 h 1216"/>
                  <a:gd name="T38" fmla="*/ 902 w 1216"/>
                  <a:gd name="T39" fmla="*/ 1129 h 1216"/>
                  <a:gd name="T40" fmla="*/ 1129 w 1216"/>
                  <a:gd name="T41" fmla="*/ 947 h 1216"/>
                  <a:gd name="T42" fmla="*/ 1017 w 1216"/>
                  <a:gd name="T43" fmla="*/ 791 h 1216"/>
                  <a:gd name="T44" fmla="*/ 1184 w 1216"/>
                  <a:gd name="T45" fmla="*/ 768 h 1216"/>
                  <a:gd name="T46" fmla="*/ 1216 w 1216"/>
                  <a:gd name="T47" fmla="*/ 480 h 1216"/>
                  <a:gd name="T48" fmla="*/ 1152 w 1216"/>
                  <a:gd name="T49" fmla="*/ 704 h 1216"/>
                  <a:gd name="T50" fmla="*/ 973 w 1216"/>
                  <a:gd name="T51" fmla="*/ 726 h 1216"/>
                  <a:gd name="T52" fmla="*/ 956 w 1216"/>
                  <a:gd name="T53" fmla="*/ 820 h 1216"/>
                  <a:gd name="T54" fmla="*/ 925 w 1216"/>
                  <a:gd name="T55" fmla="*/ 1061 h 1216"/>
                  <a:gd name="T56" fmla="*/ 783 w 1216"/>
                  <a:gd name="T57" fmla="*/ 950 h 1216"/>
                  <a:gd name="T58" fmla="*/ 704 w 1216"/>
                  <a:gd name="T59" fmla="*/ 1004 h 1216"/>
                  <a:gd name="T60" fmla="*/ 512 w 1216"/>
                  <a:gd name="T61" fmla="*/ 1152 h 1216"/>
                  <a:gd name="T62" fmla="*/ 490 w 1216"/>
                  <a:gd name="T63" fmla="*/ 973 h 1216"/>
                  <a:gd name="T64" fmla="*/ 396 w 1216"/>
                  <a:gd name="T65" fmla="*/ 956 h 1216"/>
                  <a:gd name="T66" fmla="*/ 155 w 1216"/>
                  <a:gd name="T67" fmla="*/ 925 h 1216"/>
                  <a:gd name="T68" fmla="*/ 266 w 1216"/>
                  <a:gd name="T69" fmla="*/ 783 h 1216"/>
                  <a:gd name="T70" fmla="*/ 212 w 1216"/>
                  <a:gd name="T71" fmla="*/ 704 h 1216"/>
                  <a:gd name="T72" fmla="*/ 64 w 1216"/>
                  <a:gd name="T73" fmla="*/ 512 h 1216"/>
                  <a:gd name="T74" fmla="*/ 243 w 1216"/>
                  <a:gd name="T75" fmla="*/ 490 h 1216"/>
                  <a:gd name="T76" fmla="*/ 260 w 1216"/>
                  <a:gd name="T77" fmla="*/ 396 h 1216"/>
                  <a:gd name="T78" fmla="*/ 291 w 1216"/>
                  <a:gd name="T79" fmla="*/ 155 h 1216"/>
                  <a:gd name="T80" fmla="*/ 433 w 1216"/>
                  <a:gd name="T81" fmla="*/ 266 h 1216"/>
                  <a:gd name="T82" fmla="*/ 512 w 1216"/>
                  <a:gd name="T83" fmla="*/ 212 h 1216"/>
                  <a:gd name="T84" fmla="*/ 704 w 1216"/>
                  <a:gd name="T85" fmla="*/ 64 h 1216"/>
                  <a:gd name="T86" fmla="*/ 726 w 1216"/>
                  <a:gd name="T87" fmla="*/ 243 h 1216"/>
                  <a:gd name="T88" fmla="*/ 820 w 1216"/>
                  <a:gd name="T89" fmla="*/ 260 h 1216"/>
                  <a:gd name="T90" fmla="*/ 1061 w 1216"/>
                  <a:gd name="T91" fmla="*/ 291 h 1216"/>
                  <a:gd name="T92" fmla="*/ 950 w 1216"/>
                  <a:gd name="T93" fmla="*/ 433 h 1216"/>
                  <a:gd name="T94" fmla="*/ 1004 w 1216"/>
                  <a:gd name="T95" fmla="*/ 512 h 1216"/>
                  <a:gd name="T96" fmla="*/ 1152 w 1216"/>
                  <a:gd name="T97" fmla="*/ 704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6" h="1216">
                    <a:moveTo>
                      <a:pt x="1184" y="448"/>
                    </a:moveTo>
                    <a:cubicBezTo>
                      <a:pt x="1027" y="448"/>
                      <a:pt x="1027" y="448"/>
                      <a:pt x="1027" y="448"/>
                    </a:cubicBezTo>
                    <a:cubicBezTo>
                      <a:pt x="1024" y="440"/>
                      <a:pt x="1021" y="433"/>
                      <a:pt x="1017" y="425"/>
                    </a:cubicBezTo>
                    <a:cubicBezTo>
                      <a:pt x="1129" y="314"/>
                      <a:pt x="1129" y="314"/>
                      <a:pt x="1129" y="314"/>
                    </a:cubicBezTo>
                    <a:cubicBezTo>
                      <a:pt x="1141" y="301"/>
                      <a:pt x="1141" y="281"/>
                      <a:pt x="1129" y="269"/>
                    </a:cubicBezTo>
                    <a:cubicBezTo>
                      <a:pt x="947" y="87"/>
                      <a:pt x="947" y="87"/>
                      <a:pt x="947" y="87"/>
                    </a:cubicBezTo>
                    <a:cubicBezTo>
                      <a:pt x="935" y="75"/>
                      <a:pt x="915" y="75"/>
                      <a:pt x="902" y="87"/>
                    </a:cubicBezTo>
                    <a:cubicBezTo>
                      <a:pt x="791" y="199"/>
                      <a:pt x="791" y="199"/>
                      <a:pt x="791" y="199"/>
                    </a:cubicBezTo>
                    <a:cubicBezTo>
                      <a:pt x="783" y="195"/>
                      <a:pt x="776" y="192"/>
                      <a:pt x="768" y="189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480" y="0"/>
                      <a:pt x="480" y="0"/>
                      <a:pt x="480" y="0"/>
                    </a:cubicBezTo>
                    <a:cubicBezTo>
                      <a:pt x="462" y="0"/>
                      <a:pt x="448" y="14"/>
                      <a:pt x="448" y="32"/>
                    </a:cubicBezTo>
                    <a:cubicBezTo>
                      <a:pt x="448" y="189"/>
                      <a:pt x="448" y="189"/>
                      <a:pt x="448" y="189"/>
                    </a:cubicBezTo>
                    <a:cubicBezTo>
                      <a:pt x="440" y="192"/>
                      <a:pt x="433" y="195"/>
                      <a:pt x="425" y="199"/>
                    </a:cubicBezTo>
                    <a:cubicBezTo>
                      <a:pt x="314" y="87"/>
                      <a:pt x="314" y="87"/>
                      <a:pt x="314" y="87"/>
                    </a:cubicBezTo>
                    <a:cubicBezTo>
                      <a:pt x="301" y="75"/>
                      <a:pt x="281" y="75"/>
                      <a:pt x="269" y="87"/>
                    </a:cubicBezTo>
                    <a:cubicBezTo>
                      <a:pt x="87" y="269"/>
                      <a:pt x="87" y="269"/>
                      <a:pt x="87" y="269"/>
                    </a:cubicBezTo>
                    <a:cubicBezTo>
                      <a:pt x="75" y="281"/>
                      <a:pt x="75" y="301"/>
                      <a:pt x="87" y="314"/>
                    </a:cubicBezTo>
                    <a:cubicBezTo>
                      <a:pt x="199" y="425"/>
                      <a:pt x="199" y="425"/>
                      <a:pt x="199" y="425"/>
                    </a:cubicBezTo>
                    <a:cubicBezTo>
                      <a:pt x="195" y="433"/>
                      <a:pt x="192" y="440"/>
                      <a:pt x="189" y="448"/>
                    </a:cubicBezTo>
                    <a:cubicBezTo>
                      <a:pt x="32" y="448"/>
                      <a:pt x="32" y="448"/>
                      <a:pt x="32" y="448"/>
                    </a:cubicBezTo>
                    <a:cubicBezTo>
                      <a:pt x="14" y="448"/>
                      <a:pt x="0" y="462"/>
                      <a:pt x="0" y="480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0" y="754"/>
                      <a:pt x="14" y="768"/>
                      <a:pt x="32" y="768"/>
                    </a:cubicBezTo>
                    <a:cubicBezTo>
                      <a:pt x="189" y="768"/>
                      <a:pt x="189" y="768"/>
                      <a:pt x="189" y="768"/>
                    </a:cubicBezTo>
                    <a:cubicBezTo>
                      <a:pt x="192" y="776"/>
                      <a:pt x="195" y="783"/>
                      <a:pt x="199" y="791"/>
                    </a:cubicBezTo>
                    <a:cubicBezTo>
                      <a:pt x="87" y="902"/>
                      <a:pt x="87" y="902"/>
                      <a:pt x="87" y="902"/>
                    </a:cubicBezTo>
                    <a:cubicBezTo>
                      <a:pt x="75" y="915"/>
                      <a:pt x="75" y="935"/>
                      <a:pt x="87" y="947"/>
                    </a:cubicBezTo>
                    <a:cubicBezTo>
                      <a:pt x="269" y="1129"/>
                      <a:pt x="269" y="1129"/>
                      <a:pt x="269" y="1129"/>
                    </a:cubicBezTo>
                    <a:cubicBezTo>
                      <a:pt x="281" y="1141"/>
                      <a:pt x="301" y="1141"/>
                      <a:pt x="314" y="1129"/>
                    </a:cubicBezTo>
                    <a:cubicBezTo>
                      <a:pt x="425" y="1017"/>
                      <a:pt x="425" y="1017"/>
                      <a:pt x="425" y="1017"/>
                    </a:cubicBezTo>
                    <a:cubicBezTo>
                      <a:pt x="433" y="1021"/>
                      <a:pt x="440" y="1024"/>
                      <a:pt x="448" y="1027"/>
                    </a:cubicBezTo>
                    <a:cubicBezTo>
                      <a:pt x="448" y="1184"/>
                      <a:pt x="448" y="1184"/>
                      <a:pt x="448" y="1184"/>
                    </a:cubicBezTo>
                    <a:cubicBezTo>
                      <a:pt x="448" y="1202"/>
                      <a:pt x="462" y="1216"/>
                      <a:pt x="480" y="1216"/>
                    </a:cubicBezTo>
                    <a:cubicBezTo>
                      <a:pt x="736" y="1216"/>
                      <a:pt x="736" y="1216"/>
                      <a:pt x="736" y="1216"/>
                    </a:cubicBezTo>
                    <a:cubicBezTo>
                      <a:pt x="754" y="1216"/>
                      <a:pt x="768" y="1202"/>
                      <a:pt x="768" y="1184"/>
                    </a:cubicBezTo>
                    <a:cubicBezTo>
                      <a:pt x="768" y="1027"/>
                      <a:pt x="768" y="1027"/>
                      <a:pt x="768" y="1027"/>
                    </a:cubicBezTo>
                    <a:cubicBezTo>
                      <a:pt x="776" y="1024"/>
                      <a:pt x="783" y="1021"/>
                      <a:pt x="791" y="1017"/>
                    </a:cubicBezTo>
                    <a:cubicBezTo>
                      <a:pt x="902" y="1129"/>
                      <a:pt x="902" y="1129"/>
                      <a:pt x="902" y="1129"/>
                    </a:cubicBezTo>
                    <a:cubicBezTo>
                      <a:pt x="915" y="1141"/>
                      <a:pt x="935" y="1141"/>
                      <a:pt x="947" y="1129"/>
                    </a:cubicBezTo>
                    <a:cubicBezTo>
                      <a:pt x="1129" y="947"/>
                      <a:pt x="1129" y="947"/>
                      <a:pt x="1129" y="947"/>
                    </a:cubicBezTo>
                    <a:cubicBezTo>
                      <a:pt x="1141" y="935"/>
                      <a:pt x="1141" y="915"/>
                      <a:pt x="1129" y="902"/>
                    </a:cubicBezTo>
                    <a:cubicBezTo>
                      <a:pt x="1017" y="791"/>
                      <a:pt x="1017" y="791"/>
                      <a:pt x="1017" y="791"/>
                    </a:cubicBezTo>
                    <a:cubicBezTo>
                      <a:pt x="1021" y="783"/>
                      <a:pt x="1024" y="776"/>
                      <a:pt x="1027" y="768"/>
                    </a:cubicBezTo>
                    <a:cubicBezTo>
                      <a:pt x="1184" y="768"/>
                      <a:pt x="1184" y="768"/>
                      <a:pt x="1184" y="768"/>
                    </a:cubicBezTo>
                    <a:cubicBezTo>
                      <a:pt x="1202" y="768"/>
                      <a:pt x="1216" y="754"/>
                      <a:pt x="1216" y="736"/>
                    </a:cubicBezTo>
                    <a:cubicBezTo>
                      <a:pt x="1216" y="480"/>
                      <a:pt x="1216" y="480"/>
                      <a:pt x="1216" y="480"/>
                    </a:cubicBezTo>
                    <a:cubicBezTo>
                      <a:pt x="1216" y="462"/>
                      <a:pt x="1202" y="448"/>
                      <a:pt x="1184" y="448"/>
                    </a:cubicBezTo>
                    <a:close/>
                    <a:moveTo>
                      <a:pt x="1152" y="704"/>
                    </a:moveTo>
                    <a:cubicBezTo>
                      <a:pt x="1004" y="704"/>
                      <a:pt x="1004" y="704"/>
                      <a:pt x="1004" y="704"/>
                    </a:cubicBezTo>
                    <a:cubicBezTo>
                      <a:pt x="990" y="704"/>
                      <a:pt x="978" y="713"/>
                      <a:pt x="973" y="726"/>
                    </a:cubicBezTo>
                    <a:cubicBezTo>
                      <a:pt x="967" y="746"/>
                      <a:pt x="959" y="765"/>
                      <a:pt x="950" y="783"/>
                    </a:cubicBezTo>
                    <a:cubicBezTo>
                      <a:pt x="944" y="796"/>
                      <a:pt x="946" y="810"/>
                      <a:pt x="956" y="820"/>
                    </a:cubicBezTo>
                    <a:cubicBezTo>
                      <a:pt x="1061" y="925"/>
                      <a:pt x="1061" y="925"/>
                      <a:pt x="1061" y="925"/>
                    </a:cubicBezTo>
                    <a:cubicBezTo>
                      <a:pt x="925" y="1061"/>
                      <a:pt x="925" y="1061"/>
                      <a:pt x="925" y="1061"/>
                    </a:cubicBezTo>
                    <a:cubicBezTo>
                      <a:pt x="820" y="956"/>
                      <a:pt x="820" y="956"/>
                      <a:pt x="820" y="956"/>
                    </a:cubicBezTo>
                    <a:cubicBezTo>
                      <a:pt x="810" y="946"/>
                      <a:pt x="795" y="944"/>
                      <a:pt x="783" y="950"/>
                    </a:cubicBezTo>
                    <a:cubicBezTo>
                      <a:pt x="765" y="959"/>
                      <a:pt x="746" y="967"/>
                      <a:pt x="726" y="973"/>
                    </a:cubicBezTo>
                    <a:cubicBezTo>
                      <a:pt x="713" y="978"/>
                      <a:pt x="704" y="990"/>
                      <a:pt x="704" y="1004"/>
                    </a:cubicBezTo>
                    <a:cubicBezTo>
                      <a:pt x="704" y="1152"/>
                      <a:pt x="704" y="1152"/>
                      <a:pt x="704" y="1152"/>
                    </a:cubicBezTo>
                    <a:cubicBezTo>
                      <a:pt x="512" y="1152"/>
                      <a:pt x="512" y="1152"/>
                      <a:pt x="512" y="1152"/>
                    </a:cubicBezTo>
                    <a:cubicBezTo>
                      <a:pt x="512" y="1004"/>
                      <a:pt x="512" y="1004"/>
                      <a:pt x="512" y="1004"/>
                    </a:cubicBezTo>
                    <a:cubicBezTo>
                      <a:pt x="512" y="990"/>
                      <a:pt x="503" y="978"/>
                      <a:pt x="490" y="973"/>
                    </a:cubicBezTo>
                    <a:cubicBezTo>
                      <a:pt x="470" y="967"/>
                      <a:pt x="451" y="959"/>
                      <a:pt x="433" y="950"/>
                    </a:cubicBezTo>
                    <a:cubicBezTo>
                      <a:pt x="420" y="944"/>
                      <a:pt x="406" y="946"/>
                      <a:pt x="396" y="956"/>
                    </a:cubicBezTo>
                    <a:cubicBezTo>
                      <a:pt x="291" y="1061"/>
                      <a:pt x="291" y="1061"/>
                      <a:pt x="291" y="1061"/>
                    </a:cubicBezTo>
                    <a:cubicBezTo>
                      <a:pt x="155" y="925"/>
                      <a:pt x="155" y="925"/>
                      <a:pt x="155" y="925"/>
                    </a:cubicBezTo>
                    <a:cubicBezTo>
                      <a:pt x="260" y="820"/>
                      <a:pt x="260" y="820"/>
                      <a:pt x="260" y="820"/>
                    </a:cubicBezTo>
                    <a:cubicBezTo>
                      <a:pt x="270" y="810"/>
                      <a:pt x="272" y="795"/>
                      <a:pt x="266" y="783"/>
                    </a:cubicBezTo>
                    <a:cubicBezTo>
                      <a:pt x="257" y="765"/>
                      <a:pt x="249" y="746"/>
                      <a:pt x="243" y="726"/>
                    </a:cubicBezTo>
                    <a:cubicBezTo>
                      <a:pt x="238" y="713"/>
                      <a:pt x="226" y="704"/>
                      <a:pt x="212" y="704"/>
                    </a:cubicBezTo>
                    <a:cubicBezTo>
                      <a:pt x="64" y="704"/>
                      <a:pt x="64" y="704"/>
                      <a:pt x="64" y="704"/>
                    </a:cubicBezTo>
                    <a:cubicBezTo>
                      <a:pt x="64" y="512"/>
                      <a:pt x="64" y="512"/>
                      <a:pt x="64" y="512"/>
                    </a:cubicBezTo>
                    <a:cubicBezTo>
                      <a:pt x="212" y="512"/>
                      <a:pt x="212" y="512"/>
                      <a:pt x="212" y="512"/>
                    </a:cubicBezTo>
                    <a:cubicBezTo>
                      <a:pt x="226" y="512"/>
                      <a:pt x="238" y="503"/>
                      <a:pt x="243" y="490"/>
                    </a:cubicBezTo>
                    <a:cubicBezTo>
                      <a:pt x="249" y="470"/>
                      <a:pt x="257" y="451"/>
                      <a:pt x="266" y="433"/>
                    </a:cubicBezTo>
                    <a:cubicBezTo>
                      <a:pt x="272" y="420"/>
                      <a:pt x="270" y="406"/>
                      <a:pt x="260" y="396"/>
                    </a:cubicBezTo>
                    <a:cubicBezTo>
                      <a:pt x="155" y="291"/>
                      <a:pt x="155" y="291"/>
                      <a:pt x="155" y="291"/>
                    </a:cubicBezTo>
                    <a:cubicBezTo>
                      <a:pt x="291" y="155"/>
                      <a:pt x="291" y="155"/>
                      <a:pt x="291" y="155"/>
                    </a:cubicBezTo>
                    <a:cubicBezTo>
                      <a:pt x="396" y="260"/>
                      <a:pt x="396" y="260"/>
                      <a:pt x="396" y="260"/>
                    </a:cubicBezTo>
                    <a:cubicBezTo>
                      <a:pt x="406" y="270"/>
                      <a:pt x="421" y="272"/>
                      <a:pt x="433" y="266"/>
                    </a:cubicBezTo>
                    <a:cubicBezTo>
                      <a:pt x="451" y="257"/>
                      <a:pt x="470" y="249"/>
                      <a:pt x="490" y="243"/>
                    </a:cubicBezTo>
                    <a:cubicBezTo>
                      <a:pt x="503" y="238"/>
                      <a:pt x="512" y="226"/>
                      <a:pt x="512" y="212"/>
                    </a:cubicBezTo>
                    <a:cubicBezTo>
                      <a:pt x="512" y="64"/>
                      <a:pt x="512" y="64"/>
                      <a:pt x="512" y="64"/>
                    </a:cubicBezTo>
                    <a:cubicBezTo>
                      <a:pt x="704" y="64"/>
                      <a:pt x="704" y="64"/>
                      <a:pt x="704" y="64"/>
                    </a:cubicBezTo>
                    <a:cubicBezTo>
                      <a:pt x="704" y="212"/>
                      <a:pt x="704" y="212"/>
                      <a:pt x="704" y="212"/>
                    </a:cubicBezTo>
                    <a:cubicBezTo>
                      <a:pt x="704" y="226"/>
                      <a:pt x="713" y="238"/>
                      <a:pt x="726" y="243"/>
                    </a:cubicBezTo>
                    <a:cubicBezTo>
                      <a:pt x="746" y="249"/>
                      <a:pt x="765" y="257"/>
                      <a:pt x="783" y="266"/>
                    </a:cubicBezTo>
                    <a:cubicBezTo>
                      <a:pt x="796" y="272"/>
                      <a:pt x="810" y="270"/>
                      <a:pt x="820" y="260"/>
                    </a:cubicBezTo>
                    <a:cubicBezTo>
                      <a:pt x="925" y="155"/>
                      <a:pt x="925" y="155"/>
                      <a:pt x="925" y="155"/>
                    </a:cubicBezTo>
                    <a:cubicBezTo>
                      <a:pt x="1061" y="291"/>
                      <a:pt x="1061" y="291"/>
                      <a:pt x="1061" y="291"/>
                    </a:cubicBezTo>
                    <a:cubicBezTo>
                      <a:pt x="956" y="396"/>
                      <a:pt x="956" y="396"/>
                      <a:pt x="956" y="396"/>
                    </a:cubicBezTo>
                    <a:cubicBezTo>
                      <a:pt x="946" y="406"/>
                      <a:pt x="944" y="421"/>
                      <a:pt x="950" y="433"/>
                    </a:cubicBezTo>
                    <a:cubicBezTo>
                      <a:pt x="959" y="451"/>
                      <a:pt x="967" y="470"/>
                      <a:pt x="973" y="490"/>
                    </a:cubicBezTo>
                    <a:cubicBezTo>
                      <a:pt x="978" y="503"/>
                      <a:pt x="990" y="512"/>
                      <a:pt x="1004" y="512"/>
                    </a:cubicBezTo>
                    <a:cubicBezTo>
                      <a:pt x="1152" y="512"/>
                      <a:pt x="1152" y="512"/>
                      <a:pt x="1152" y="512"/>
                    </a:cubicBezTo>
                    <a:lnTo>
                      <a:pt x="1152" y="7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 99">
                <a:extLst>
                  <a:ext uri="{FF2B5EF4-FFF2-40B4-BE49-F238E27FC236}">
                    <a16:creationId xmlns:a16="http://schemas.microsoft.com/office/drawing/2014/main" id="{BFC75632-F5C0-470F-BB25-CBD0B00C16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93031" y="1981042"/>
                <a:ext cx="145512" cy="145512"/>
              </a:xfrm>
              <a:custGeom>
                <a:avLst/>
                <a:gdLst>
                  <a:gd name="T0" fmla="*/ 256 w 512"/>
                  <a:gd name="T1" fmla="*/ 0 h 512"/>
                  <a:gd name="T2" fmla="*/ 0 w 512"/>
                  <a:gd name="T3" fmla="*/ 256 h 512"/>
                  <a:gd name="T4" fmla="*/ 256 w 512"/>
                  <a:gd name="T5" fmla="*/ 512 h 512"/>
                  <a:gd name="T6" fmla="*/ 512 w 512"/>
                  <a:gd name="T7" fmla="*/ 256 h 512"/>
                  <a:gd name="T8" fmla="*/ 256 w 512"/>
                  <a:gd name="T9" fmla="*/ 0 h 512"/>
                  <a:gd name="T10" fmla="*/ 256 w 512"/>
                  <a:gd name="T11" fmla="*/ 448 h 512"/>
                  <a:gd name="T12" fmla="*/ 64 w 512"/>
                  <a:gd name="T13" fmla="*/ 256 h 512"/>
                  <a:gd name="T14" fmla="*/ 256 w 512"/>
                  <a:gd name="T15" fmla="*/ 64 h 512"/>
                  <a:gd name="T16" fmla="*/ 448 w 512"/>
                  <a:gd name="T17" fmla="*/ 256 h 512"/>
                  <a:gd name="T18" fmla="*/ 256 w 512"/>
                  <a:gd name="T19" fmla="*/ 448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0"/>
                    </a:moveTo>
                    <a:cubicBezTo>
                      <a:pt x="115" y="0"/>
                      <a:pt x="0" y="115"/>
                      <a:pt x="0" y="256"/>
                    </a:cubicBezTo>
                    <a:cubicBezTo>
                      <a:pt x="0" y="397"/>
                      <a:pt x="115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5"/>
                      <a:pt x="397" y="0"/>
                      <a:pt x="256" y="0"/>
                    </a:cubicBezTo>
                    <a:close/>
                    <a:moveTo>
                      <a:pt x="256" y="448"/>
                    </a:moveTo>
                    <a:cubicBezTo>
                      <a:pt x="150" y="448"/>
                      <a:pt x="64" y="362"/>
                      <a:pt x="64" y="256"/>
                    </a:cubicBezTo>
                    <a:cubicBezTo>
                      <a:pt x="64" y="150"/>
                      <a:pt x="150" y="64"/>
                      <a:pt x="256" y="64"/>
                    </a:cubicBezTo>
                    <a:cubicBezTo>
                      <a:pt x="362" y="64"/>
                      <a:pt x="448" y="150"/>
                      <a:pt x="448" y="256"/>
                    </a:cubicBezTo>
                    <a:cubicBezTo>
                      <a:pt x="448" y="362"/>
                      <a:pt x="362" y="448"/>
                      <a:pt x="256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Rectangle 101">
                <a:extLst>
                  <a:ext uri="{FF2B5EF4-FFF2-40B4-BE49-F238E27FC236}">
                    <a16:creationId xmlns:a16="http://schemas.microsoft.com/office/drawing/2014/main" id="{A80FAD0C-2263-4B90-B5E0-DA5EC40A5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29370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 102">
                <a:extLst>
                  <a:ext uri="{FF2B5EF4-FFF2-40B4-BE49-F238E27FC236}">
                    <a16:creationId xmlns:a16="http://schemas.microsoft.com/office/drawing/2014/main" id="{BA174F6E-51D6-4D71-A067-B6687FEE7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2131101"/>
                <a:ext cx="25641" cy="25641"/>
              </a:xfrm>
              <a:custGeom>
                <a:avLst/>
                <a:gdLst>
                  <a:gd name="T0" fmla="*/ 0 w 203"/>
                  <a:gd name="T1" fmla="*/ 101 h 203"/>
                  <a:gd name="T2" fmla="*/ 102 w 203"/>
                  <a:gd name="T3" fmla="*/ 0 h 203"/>
                  <a:gd name="T4" fmla="*/ 203 w 203"/>
                  <a:gd name="T5" fmla="*/ 101 h 203"/>
                  <a:gd name="T6" fmla="*/ 102 w 203"/>
                  <a:gd name="T7" fmla="*/ 203 h 203"/>
                  <a:gd name="T8" fmla="*/ 0 w 203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Rectangle 103">
                <a:extLst>
                  <a:ext uri="{FF2B5EF4-FFF2-40B4-BE49-F238E27FC236}">
                    <a16:creationId xmlns:a16="http://schemas.microsoft.com/office/drawing/2014/main" id="{A25F7CE8-33B7-4489-9AA2-6E3D41246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2172026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 104">
                <a:extLst>
                  <a:ext uri="{FF2B5EF4-FFF2-40B4-BE49-F238E27FC236}">
                    <a16:creationId xmlns:a16="http://schemas.microsoft.com/office/drawing/2014/main" id="{9D50B5F6-FF71-4405-897D-1027C3B5B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2131101"/>
                <a:ext cx="25768" cy="25641"/>
              </a:xfrm>
              <a:custGeom>
                <a:avLst/>
                <a:gdLst>
                  <a:gd name="T0" fmla="*/ 0 w 204"/>
                  <a:gd name="T1" fmla="*/ 101 h 203"/>
                  <a:gd name="T2" fmla="*/ 103 w 204"/>
                  <a:gd name="T3" fmla="*/ 0 h 203"/>
                  <a:gd name="T4" fmla="*/ 204 w 204"/>
                  <a:gd name="T5" fmla="*/ 101 h 203"/>
                  <a:gd name="T6" fmla="*/ 103 w 204"/>
                  <a:gd name="T7" fmla="*/ 203 h 203"/>
                  <a:gd name="T8" fmla="*/ 0 w 204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3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Rectangle 105">
                <a:extLst>
                  <a:ext uri="{FF2B5EF4-FFF2-40B4-BE49-F238E27FC236}">
                    <a16:creationId xmlns:a16="http://schemas.microsoft.com/office/drawing/2014/main" id="{796E4CC4-3E52-4216-8A6D-12C315D21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4015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 106">
                <a:extLst>
                  <a:ext uri="{FF2B5EF4-FFF2-40B4-BE49-F238E27FC236}">
                    <a16:creationId xmlns:a16="http://schemas.microsoft.com/office/drawing/2014/main" id="{2D5F687E-5235-441A-B154-CE7FDEBB1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1950980"/>
                <a:ext cx="25768" cy="25768"/>
              </a:xfrm>
              <a:custGeom>
                <a:avLst/>
                <a:gdLst>
                  <a:gd name="T0" fmla="*/ 0 w 204"/>
                  <a:gd name="T1" fmla="*/ 101 h 204"/>
                  <a:gd name="T2" fmla="*/ 103 w 204"/>
                  <a:gd name="T3" fmla="*/ 0 h 204"/>
                  <a:gd name="T4" fmla="*/ 204 w 204"/>
                  <a:gd name="T5" fmla="*/ 101 h 204"/>
                  <a:gd name="T6" fmla="*/ 103 w 204"/>
                  <a:gd name="T7" fmla="*/ 204 h 204"/>
                  <a:gd name="T8" fmla="*/ 0 w 204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4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1FCFAFB-0574-4698-82CA-FF4A0B3154BC}"/>
              </a:ext>
            </a:extLst>
          </p:cNvPr>
          <p:cNvGrpSpPr/>
          <p:nvPr/>
        </p:nvGrpSpPr>
        <p:grpSpPr>
          <a:xfrm>
            <a:off x="6672007" y="3323135"/>
            <a:ext cx="408051" cy="497815"/>
            <a:chOff x="7003864" y="3613468"/>
            <a:chExt cx="901444" cy="1099746"/>
          </a:xfrm>
          <a:solidFill>
            <a:srgbClr val="0D98A7"/>
          </a:soli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31FF587-8201-47C0-8EA6-C81B6685D703}"/>
                </a:ext>
              </a:extLst>
            </p:cNvPr>
            <p:cNvSpPr/>
            <p:nvPr/>
          </p:nvSpPr>
          <p:spPr>
            <a:xfrm>
              <a:off x="7003864" y="3613468"/>
              <a:ext cx="901444" cy="840612"/>
            </a:xfrm>
            <a:custGeom>
              <a:avLst/>
              <a:gdLst>
                <a:gd name="connsiteX0" fmla="*/ 841045 w 901444"/>
                <a:gd name="connsiteY0" fmla="*/ 334903 h 840612"/>
                <a:gd name="connsiteX1" fmla="*/ 808572 w 901444"/>
                <a:gd name="connsiteY1" fmla="*/ 256319 h 840612"/>
                <a:gd name="connsiteX2" fmla="*/ 840612 w 901444"/>
                <a:gd name="connsiteY2" fmla="*/ 203063 h 840612"/>
                <a:gd name="connsiteX3" fmla="*/ 698381 w 901444"/>
                <a:gd name="connsiteY3" fmla="*/ 60832 h 840612"/>
                <a:gd name="connsiteX4" fmla="*/ 645126 w 901444"/>
                <a:gd name="connsiteY4" fmla="*/ 92872 h 840612"/>
                <a:gd name="connsiteX5" fmla="*/ 566542 w 901444"/>
                <a:gd name="connsiteY5" fmla="*/ 60399 h 840612"/>
                <a:gd name="connsiteX6" fmla="*/ 551388 w 901444"/>
                <a:gd name="connsiteY6" fmla="*/ 0 h 840612"/>
                <a:gd name="connsiteX7" fmla="*/ 350273 w 901444"/>
                <a:gd name="connsiteY7" fmla="*/ 0 h 840612"/>
                <a:gd name="connsiteX8" fmla="*/ 335119 w 901444"/>
                <a:gd name="connsiteY8" fmla="*/ 60399 h 840612"/>
                <a:gd name="connsiteX9" fmla="*/ 256535 w 901444"/>
                <a:gd name="connsiteY9" fmla="*/ 92872 h 840612"/>
                <a:gd name="connsiteX10" fmla="*/ 203280 w 901444"/>
                <a:gd name="connsiteY10" fmla="*/ 60832 h 840612"/>
                <a:gd name="connsiteX11" fmla="*/ 60832 w 901444"/>
                <a:gd name="connsiteY11" fmla="*/ 203063 h 840612"/>
                <a:gd name="connsiteX12" fmla="*/ 92872 w 901444"/>
                <a:gd name="connsiteY12" fmla="*/ 256319 h 840612"/>
                <a:gd name="connsiteX13" fmla="*/ 60399 w 901444"/>
                <a:gd name="connsiteY13" fmla="*/ 334903 h 840612"/>
                <a:gd name="connsiteX14" fmla="*/ 0 w 901444"/>
                <a:gd name="connsiteY14" fmla="*/ 350057 h 840612"/>
                <a:gd name="connsiteX15" fmla="*/ 0 w 901444"/>
                <a:gd name="connsiteY15" fmla="*/ 551388 h 840612"/>
                <a:gd name="connsiteX16" fmla="*/ 60399 w 901444"/>
                <a:gd name="connsiteY16" fmla="*/ 566542 h 840612"/>
                <a:gd name="connsiteX17" fmla="*/ 92872 w 901444"/>
                <a:gd name="connsiteY17" fmla="*/ 645126 h 840612"/>
                <a:gd name="connsiteX18" fmla="*/ 60832 w 901444"/>
                <a:gd name="connsiteY18" fmla="*/ 698381 h 840612"/>
                <a:gd name="connsiteX19" fmla="*/ 203063 w 901444"/>
                <a:gd name="connsiteY19" fmla="*/ 840612 h 840612"/>
                <a:gd name="connsiteX20" fmla="*/ 265411 w 901444"/>
                <a:gd name="connsiteY20" fmla="*/ 803160 h 840612"/>
                <a:gd name="connsiteX21" fmla="*/ 246793 w 901444"/>
                <a:gd name="connsiteY21" fmla="*/ 772203 h 840612"/>
                <a:gd name="connsiteX22" fmla="*/ 208692 w 901444"/>
                <a:gd name="connsiteY22" fmla="*/ 795150 h 840612"/>
                <a:gd name="connsiteX23" fmla="*/ 106294 w 901444"/>
                <a:gd name="connsiteY23" fmla="*/ 692753 h 840612"/>
                <a:gd name="connsiteX24" fmla="*/ 134654 w 901444"/>
                <a:gd name="connsiteY24" fmla="*/ 645559 h 840612"/>
                <a:gd name="connsiteX25" fmla="*/ 129242 w 901444"/>
                <a:gd name="connsiteY25" fmla="*/ 636467 h 840612"/>
                <a:gd name="connsiteX26" fmla="*/ 92223 w 901444"/>
                <a:gd name="connsiteY26" fmla="*/ 547058 h 840612"/>
                <a:gd name="connsiteX27" fmla="*/ 89408 w 901444"/>
                <a:gd name="connsiteY27" fmla="*/ 536883 h 840612"/>
                <a:gd name="connsiteX28" fmla="*/ 35937 w 901444"/>
                <a:gd name="connsiteY28" fmla="*/ 523461 h 840612"/>
                <a:gd name="connsiteX29" fmla="*/ 35937 w 901444"/>
                <a:gd name="connsiteY29" fmla="*/ 378633 h 840612"/>
                <a:gd name="connsiteX30" fmla="*/ 89408 w 901444"/>
                <a:gd name="connsiteY30" fmla="*/ 365211 h 840612"/>
                <a:gd name="connsiteX31" fmla="*/ 92223 w 901444"/>
                <a:gd name="connsiteY31" fmla="*/ 355036 h 840612"/>
                <a:gd name="connsiteX32" fmla="*/ 129242 w 901444"/>
                <a:gd name="connsiteY32" fmla="*/ 265627 h 840612"/>
                <a:gd name="connsiteX33" fmla="*/ 134654 w 901444"/>
                <a:gd name="connsiteY33" fmla="*/ 256535 h 840612"/>
                <a:gd name="connsiteX34" fmla="*/ 106294 w 901444"/>
                <a:gd name="connsiteY34" fmla="*/ 208692 h 840612"/>
                <a:gd name="connsiteX35" fmla="*/ 208692 w 901444"/>
                <a:gd name="connsiteY35" fmla="*/ 106294 h 840612"/>
                <a:gd name="connsiteX36" fmla="*/ 255886 w 901444"/>
                <a:gd name="connsiteY36" fmla="*/ 134654 h 840612"/>
                <a:gd name="connsiteX37" fmla="*/ 264978 w 901444"/>
                <a:gd name="connsiteY37" fmla="*/ 129242 h 840612"/>
                <a:gd name="connsiteX38" fmla="*/ 354386 w 901444"/>
                <a:gd name="connsiteY38" fmla="*/ 92223 h 840612"/>
                <a:gd name="connsiteX39" fmla="*/ 364561 w 901444"/>
                <a:gd name="connsiteY39" fmla="*/ 89408 h 840612"/>
                <a:gd name="connsiteX40" fmla="*/ 377983 w 901444"/>
                <a:gd name="connsiteY40" fmla="*/ 35937 h 840612"/>
                <a:gd name="connsiteX41" fmla="*/ 522812 w 901444"/>
                <a:gd name="connsiteY41" fmla="*/ 35937 h 840612"/>
                <a:gd name="connsiteX42" fmla="*/ 536234 w 901444"/>
                <a:gd name="connsiteY42" fmla="*/ 89408 h 840612"/>
                <a:gd name="connsiteX43" fmla="*/ 546409 w 901444"/>
                <a:gd name="connsiteY43" fmla="*/ 92223 h 840612"/>
                <a:gd name="connsiteX44" fmla="*/ 635817 w 901444"/>
                <a:gd name="connsiteY44" fmla="*/ 129242 h 840612"/>
                <a:gd name="connsiteX45" fmla="*/ 644910 w 901444"/>
                <a:gd name="connsiteY45" fmla="*/ 134654 h 840612"/>
                <a:gd name="connsiteX46" fmla="*/ 692103 w 901444"/>
                <a:gd name="connsiteY46" fmla="*/ 106294 h 840612"/>
                <a:gd name="connsiteX47" fmla="*/ 794501 w 901444"/>
                <a:gd name="connsiteY47" fmla="*/ 208692 h 840612"/>
                <a:gd name="connsiteX48" fmla="*/ 766791 w 901444"/>
                <a:gd name="connsiteY48" fmla="*/ 256102 h 840612"/>
                <a:gd name="connsiteX49" fmla="*/ 772203 w 901444"/>
                <a:gd name="connsiteY49" fmla="*/ 265194 h 840612"/>
                <a:gd name="connsiteX50" fmla="*/ 809222 w 901444"/>
                <a:gd name="connsiteY50" fmla="*/ 354603 h 840612"/>
                <a:gd name="connsiteX51" fmla="*/ 812036 w 901444"/>
                <a:gd name="connsiteY51" fmla="*/ 364778 h 840612"/>
                <a:gd name="connsiteX52" fmla="*/ 865508 w 901444"/>
                <a:gd name="connsiteY52" fmla="*/ 378200 h 840612"/>
                <a:gd name="connsiteX53" fmla="*/ 865508 w 901444"/>
                <a:gd name="connsiteY53" fmla="*/ 523028 h 840612"/>
                <a:gd name="connsiteX54" fmla="*/ 812036 w 901444"/>
                <a:gd name="connsiteY54" fmla="*/ 536450 h 840612"/>
                <a:gd name="connsiteX55" fmla="*/ 809222 w 901444"/>
                <a:gd name="connsiteY55" fmla="*/ 546625 h 840612"/>
                <a:gd name="connsiteX56" fmla="*/ 772203 w 901444"/>
                <a:gd name="connsiteY56" fmla="*/ 636034 h 840612"/>
                <a:gd name="connsiteX57" fmla="*/ 766791 w 901444"/>
                <a:gd name="connsiteY57" fmla="*/ 645126 h 840612"/>
                <a:gd name="connsiteX58" fmla="*/ 795150 w 901444"/>
                <a:gd name="connsiteY58" fmla="*/ 692320 h 840612"/>
                <a:gd name="connsiteX59" fmla="*/ 692753 w 901444"/>
                <a:gd name="connsiteY59" fmla="*/ 794717 h 840612"/>
                <a:gd name="connsiteX60" fmla="*/ 654651 w 901444"/>
                <a:gd name="connsiteY60" fmla="*/ 771770 h 840612"/>
                <a:gd name="connsiteX61" fmla="*/ 636034 w 901444"/>
                <a:gd name="connsiteY61" fmla="*/ 802727 h 840612"/>
                <a:gd name="connsiteX62" fmla="*/ 698381 w 901444"/>
                <a:gd name="connsiteY62" fmla="*/ 840179 h 840612"/>
                <a:gd name="connsiteX63" fmla="*/ 840612 w 901444"/>
                <a:gd name="connsiteY63" fmla="*/ 697948 h 840612"/>
                <a:gd name="connsiteX64" fmla="*/ 808572 w 901444"/>
                <a:gd name="connsiteY64" fmla="*/ 644693 h 840612"/>
                <a:gd name="connsiteX65" fmla="*/ 841045 w 901444"/>
                <a:gd name="connsiteY65" fmla="*/ 566109 h 840612"/>
                <a:gd name="connsiteX66" fmla="*/ 901445 w 901444"/>
                <a:gd name="connsiteY66" fmla="*/ 550955 h 840612"/>
                <a:gd name="connsiteX67" fmla="*/ 901445 w 901444"/>
                <a:gd name="connsiteY67" fmla="*/ 349624 h 840612"/>
                <a:gd name="connsiteX68" fmla="*/ 841045 w 901444"/>
                <a:gd name="connsiteY68" fmla="*/ 334903 h 84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01444" h="840612">
                  <a:moveTo>
                    <a:pt x="841045" y="334903"/>
                  </a:moveTo>
                  <a:cubicBezTo>
                    <a:pt x="833035" y="307626"/>
                    <a:pt x="821994" y="281214"/>
                    <a:pt x="808572" y="256319"/>
                  </a:cubicBezTo>
                  <a:lnTo>
                    <a:pt x="840612" y="203063"/>
                  </a:lnTo>
                  <a:lnTo>
                    <a:pt x="698381" y="60832"/>
                  </a:lnTo>
                  <a:lnTo>
                    <a:pt x="645126" y="92872"/>
                  </a:lnTo>
                  <a:cubicBezTo>
                    <a:pt x="620230" y="79450"/>
                    <a:pt x="594036" y="68409"/>
                    <a:pt x="566542" y="60399"/>
                  </a:cubicBezTo>
                  <a:lnTo>
                    <a:pt x="551388" y="0"/>
                  </a:lnTo>
                  <a:lnTo>
                    <a:pt x="350273" y="0"/>
                  </a:lnTo>
                  <a:lnTo>
                    <a:pt x="335119" y="60399"/>
                  </a:lnTo>
                  <a:cubicBezTo>
                    <a:pt x="307842" y="68409"/>
                    <a:pt x="281431" y="79450"/>
                    <a:pt x="256535" y="92872"/>
                  </a:cubicBezTo>
                  <a:lnTo>
                    <a:pt x="203280" y="60832"/>
                  </a:lnTo>
                  <a:lnTo>
                    <a:pt x="60832" y="203063"/>
                  </a:lnTo>
                  <a:lnTo>
                    <a:pt x="92872" y="256319"/>
                  </a:lnTo>
                  <a:cubicBezTo>
                    <a:pt x="79450" y="281214"/>
                    <a:pt x="68409" y="307409"/>
                    <a:pt x="60399" y="334903"/>
                  </a:cubicBezTo>
                  <a:lnTo>
                    <a:pt x="0" y="350057"/>
                  </a:lnTo>
                  <a:lnTo>
                    <a:pt x="0" y="551388"/>
                  </a:lnTo>
                  <a:lnTo>
                    <a:pt x="60399" y="566542"/>
                  </a:lnTo>
                  <a:cubicBezTo>
                    <a:pt x="68409" y="593819"/>
                    <a:pt x="79450" y="620230"/>
                    <a:pt x="92872" y="645126"/>
                  </a:cubicBezTo>
                  <a:lnTo>
                    <a:pt x="60832" y="698381"/>
                  </a:lnTo>
                  <a:lnTo>
                    <a:pt x="203063" y="840612"/>
                  </a:lnTo>
                  <a:lnTo>
                    <a:pt x="265411" y="803160"/>
                  </a:lnTo>
                  <a:lnTo>
                    <a:pt x="246793" y="772203"/>
                  </a:lnTo>
                  <a:lnTo>
                    <a:pt x="208692" y="795150"/>
                  </a:lnTo>
                  <a:lnTo>
                    <a:pt x="106294" y="692753"/>
                  </a:lnTo>
                  <a:lnTo>
                    <a:pt x="134654" y="645559"/>
                  </a:lnTo>
                  <a:lnTo>
                    <a:pt x="129242" y="636467"/>
                  </a:lnTo>
                  <a:cubicBezTo>
                    <a:pt x="113222" y="608757"/>
                    <a:pt x="100666" y="578665"/>
                    <a:pt x="92223" y="547058"/>
                  </a:cubicBezTo>
                  <a:lnTo>
                    <a:pt x="89408" y="536883"/>
                  </a:lnTo>
                  <a:lnTo>
                    <a:pt x="35937" y="523461"/>
                  </a:lnTo>
                  <a:lnTo>
                    <a:pt x="35937" y="378633"/>
                  </a:lnTo>
                  <a:lnTo>
                    <a:pt x="89408" y="365211"/>
                  </a:lnTo>
                  <a:lnTo>
                    <a:pt x="92223" y="355036"/>
                  </a:lnTo>
                  <a:cubicBezTo>
                    <a:pt x="100666" y="323645"/>
                    <a:pt x="113005" y="293554"/>
                    <a:pt x="129242" y="265627"/>
                  </a:cubicBezTo>
                  <a:lnTo>
                    <a:pt x="134654" y="256535"/>
                  </a:lnTo>
                  <a:lnTo>
                    <a:pt x="106294" y="208692"/>
                  </a:lnTo>
                  <a:lnTo>
                    <a:pt x="208692" y="106294"/>
                  </a:lnTo>
                  <a:lnTo>
                    <a:pt x="255886" y="134654"/>
                  </a:lnTo>
                  <a:lnTo>
                    <a:pt x="264978" y="129242"/>
                  </a:lnTo>
                  <a:cubicBezTo>
                    <a:pt x="292688" y="113222"/>
                    <a:pt x="322779" y="100666"/>
                    <a:pt x="354386" y="92223"/>
                  </a:cubicBezTo>
                  <a:lnTo>
                    <a:pt x="364561" y="89408"/>
                  </a:lnTo>
                  <a:lnTo>
                    <a:pt x="377983" y="35937"/>
                  </a:lnTo>
                  <a:lnTo>
                    <a:pt x="522812" y="35937"/>
                  </a:lnTo>
                  <a:lnTo>
                    <a:pt x="536234" y="89408"/>
                  </a:lnTo>
                  <a:lnTo>
                    <a:pt x="546409" y="92223"/>
                  </a:lnTo>
                  <a:cubicBezTo>
                    <a:pt x="577799" y="100666"/>
                    <a:pt x="607891" y="113005"/>
                    <a:pt x="635817" y="129242"/>
                  </a:cubicBezTo>
                  <a:lnTo>
                    <a:pt x="644910" y="134654"/>
                  </a:lnTo>
                  <a:lnTo>
                    <a:pt x="692103" y="106294"/>
                  </a:lnTo>
                  <a:lnTo>
                    <a:pt x="794501" y="208692"/>
                  </a:lnTo>
                  <a:lnTo>
                    <a:pt x="766791" y="256102"/>
                  </a:lnTo>
                  <a:lnTo>
                    <a:pt x="772203" y="265194"/>
                  </a:lnTo>
                  <a:cubicBezTo>
                    <a:pt x="788223" y="292905"/>
                    <a:pt x="800779" y="322996"/>
                    <a:pt x="809222" y="354603"/>
                  </a:cubicBezTo>
                  <a:lnTo>
                    <a:pt x="812036" y="364778"/>
                  </a:lnTo>
                  <a:lnTo>
                    <a:pt x="865508" y="378200"/>
                  </a:lnTo>
                  <a:lnTo>
                    <a:pt x="865508" y="523028"/>
                  </a:lnTo>
                  <a:lnTo>
                    <a:pt x="812036" y="536450"/>
                  </a:lnTo>
                  <a:lnTo>
                    <a:pt x="809222" y="546625"/>
                  </a:lnTo>
                  <a:cubicBezTo>
                    <a:pt x="800779" y="578016"/>
                    <a:pt x="788439" y="608107"/>
                    <a:pt x="772203" y="636034"/>
                  </a:cubicBezTo>
                  <a:lnTo>
                    <a:pt x="766791" y="645126"/>
                  </a:lnTo>
                  <a:lnTo>
                    <a:pt x="795150" y="692320"/>
                  </a:lnTo>
                  <a:lnTo>
                    <a:pt x="692753" y="794717"/>
                  </a:lnTo>
                  <a:lnTo>
                    <a:pt x="654651" y="771770"/>
                  </a:lnTo>
                  <a:lnTo>
                    <a:pt x="636034" y="802727"/>
                  </a:lnTo>
                  <a:lnTo>
                    <a:pt x="698381" y="840179"/>
                  </a:lnTo>
                  <a:lnTo>
                    <a:pt x="840612" y="697948"/>
                  </a:lnTo>
                  <a:lnTo>
                    <a:pt x="808572" y="644693"/>
                  </a:lnTo>
                  <a:cubicBezTo>
                    <a:pt x="821994" y="619797"/>
                    <a:pt x="833035" y="593603"/>
                    <a:pt x="841045" y="566109"/>
                  </a:cubicBezTo>
                  <a:lnTo>
                    <a:pt x="901445" y="550955"/>
                  </a:lnTo>
                  <a:lnTo>
                    <a:pt x="901445" y="349624"/>
                  </a:lnTo>
                  <a:lnTo>
                    <a:pt x="841045" y="33490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5A75453-D0DB-4E0C-9EF1-56332300346E}"/>
                </a:ext>
              </a:extLst>
            </p:cNvPr>
            <p:cNvSpPr/>
            <p:nvPr/>
          </p:nvSpPr>
          <p:spPr>
            <a:xfrm>
              <a:off x="7184199" y="3793748"/>
              <a:ext cx="540778" cy="919466"/>
            </a:xfrm>
            <a:custGeom>
              <a:avLst/>
              <a:gdLst>
                <a:gd name="connsiteX0" fmla="*/ 477997 w 540777"/>
                <a:gd name="connsiteY0" fmla="*/ 443415 h 919465"/>
                <a:gd name="connsiteX1" fmla="*/ 540778 w 540777"/>
                <a:gd name="connsiteY1" fmla="*/ 270443 h 919465"/>
                <a:gd name="connsiteX2" fmla="*/ 456998 w 540777"/>
                <a:gd name="connsiteY2" fmla="*/ 74740 h 919465"/>
                <a:gd name="connsiteX3" fmla="*/ 257399 w 540777"/>
                <a:gd name="connsiteY3" fmla="*/ 269 h 919465"/>
                <a:gd name="connsiteX4" fmla="*/ 1080 w 540777"/>
                <a:gd name="connsiteY4" fmla="*/ 245547 h 919465"/>
                <a:gd name="connsiteX5" fmla="*/ 61479 w 540777"/>
                <a:gd name="connsiteY5" fmla="*/ 441683 h 919465"/>
                <a:gd name="connsiteX6" fmla="*/ 144393 w 540777"/>
                <a:gd name="connsiteY6" fmla="*/ 661199 h 919465"/>
                <a:gd name="connsiteX7" fmla="*/ 144393 w 540777"/>
                <a:gd name="connsiteY7" fmla="*/ 681115 h 919465"/>
                <a:gd name="connsiteX8" fmla="*/ 126425 w 540777"/>
                <a:gd name="connsiteY8" fmla="*/ 721165 h 919465"/>
                <a:gd name="connsiteX9" fmla="*/ 133569 w 540777"/>
                <a:gd name="connsiteY9" fmla="*/ 747576 h 919465"/>
                <a:gd name="connsiteX10" fmla="*/ 108240 w 540777"/>
                <a:gd name="connsiteY10" fmla="*/ 793255 h 919465"/>
                <a:gd name="connsiteX11" fmla="*/ 133569 w 540777"/>
                <a:gd name="connsiteY11" fmla="*/ 838933 h 919465"/>
                <a:gd name="connsiteX12" fmla="*/ 126425 w 540777"/>
                <a:gd name="connsiteY12" fmla="*/ 865344 h 919465"/>
                <a:gd name="connsiteX13" fmla="*/ 180546 w 540777"/>
                <a:gd name="connsiteY13" fmla="*/ 919466 h 919465"/>
                <a:gd name="connsiteX14" fmla="*/ 360879 w 540777"/>
                <a:gd name="connsiteY14" fmla="*/ 919466 h 919465"/>
                <a:gd name="connsiteX15" fmla="*/ 415000 w 540777"/>
                <a:gd name="connsiteY15" fmla="*/ 865344 h 919465"/>
                <a:gd name="connsiteX16" fmla="*/ 407856 w 540777"/>
                <a:gd name="connsiteY16" fmla="*/ 838933 h 919465"/>
                <a:gd name="connsiteX17" fmla="*/ 433185 w 540777"/>
                <a:gd name="connsiteY17" fmla="*/ 793255 h 919465"/>
                <a:gd name="connsiteX18" fmla="*/ 407423 w 540777"/>
                <a:gd name="connsiteY18" fmla="*/ 747576 h 919465"/>
                <a:gd name="connsiteX19" fmla="*/ 414567 w 540777"/>
                <a:gd name="connsiteY19" fmla="*/ 721165 h 919465"/>
                <a:gd name="connsiteX20" fmla="*/ 396599 w 540777"/>
                <a:gd name="connsiteY20" fmla="*/ 681115 h 919465"/>
                <a:gd name="connsiteX21" fmla="*/ 396599 w 540777"/>
                <a:gd name="connsiteY21" fmla="*/ 656653 h 919465"/>
                <a:gd name="connsiteX22" fmla="*/ 477997 w 540777"/>
                <a:gd name="connsiteY22" fmla="*/ 443415 h 919465"/>
                <a:gd name="connsiteX23" fmla="*/ 360446 w 540777"/>
                <a:gd name="connsiteY23" fmla="*/ 883313 h 919465"/>
                <a:gd name="connsiteX24" fmla="*/ 180113 w 540777"/>
                <a:gd name="connsiteY24" fmla="*/ 883313 h 919465"/>
                <a:gd name="connsiteX25" fmla="*/ 162145 w 540777"/>
                <a:gd name="connsiteY25" fmla="*/ 865344 h 919465"/>
                <a:gd name="connsiteX26" fmla="*/ 180113 w 540777"/>
                <a:gd name="connsiteY26" fmla="*/ 847376 h 919465"/>
                <a:gd name="connsiteX27" fmla="*/ 360446 w 540777"/>
                <a:gd name="connsiteY27" fmla="*/ 847376 h 919465"/>
                <a:gd name="connsiteX28" fmla="*/ 378414 w 540777"/>
                <a:gd name="connsiteY28" fmla="*/ 865344 h 919465"/>
                <a:gd name="connsiteX29" fmla="*/ 360446 w 540777"/>
                <a:gd name="connsiteY29" fmla="*/ 883313 h 919465"/>
                <a:gd name="connsiteX30" fmla="*/ 378630 w 540777"/>
                <a:gd name="connsiteY30" fmla="*/ 811223 h 919465"/>
                <a:gd name="connsiteX31" fmla="*/ 360662 w 540777"/>
                <a:gd name="connsiteY31" fmla="*/ 811223 h 919465"/>
                <a:gd name="connsiteX32" fmla="*/ 180330 w 540777"/>
                <a:gd name="connsiteY32" fmla="*/ 811223 h 919465"/>
                <a:gd name="connsiteX33" fmla="*/ 162145 w 540777"/>
                <a:gd name="connsiteY33" fmla="*/ 811223 h 919465"/>
                <a:gd name="connsiteX34" fmla="*/ 144177 w 540777"/>
                <a:gd name="connsiteY34" fmla="*/ 793255 h 919465"/>
                <a:gd name="connsiteX35" fmla="*/ 162145 w 540777"/>
                <a:gd name="connsiteY35" fmla="*/ 775286 h 919465"/>
                <a:gd name="connsiteX36" fmla="*/ 180113 w 540777"/>
                <a:gd name="connsiteY36" fmla="*/ 775286 h 919465"/>
                <a:gd name="connsiteX37" fmla="*/ 360446 w 540777"/>
                <a:gd name="connsiteY37" fmla="*/ 775286 h 919465"/>
                <a:gd name="connsiteX38" fmla="*/ 378414 w 540777"/>
                <a:gd name="connsiteY38" fmla="*/ 775286 h 919465"/>
                <a:gd name="connsiteX39" fmla="*/ 396382 w 540777"/>
                <a:gd name="connsiteY39" fmla="*/ 793255 h 919465"/>
                <a:gd name="connsiteX40" fmla="*/ 378630 w 540777"/>
                <a:gd name="connsiteY40" fmla="*/ 811223 h 919465"/>
                <a:gd name="connsiteX41" fmla="*/ 162362 w 540777"/>
                <a:gd name="connsiteY41" fmla="*/ 721165 h 919465"/>
                <a:gd name="connsiteX42" fmla="*/ 180330 w 540777"/>
                <a:gd name="connsiteY42" fmla="*/ 703197 h 919465"/>
                <a:gd name="connsiteX43" fmla="*/ 360662 w 540777"/>
                <a:gd name="connsiteY43" fmla="*/ 703197 h 919465"/>
                <a:gd name="connsiteX44" fmla="*/ 378630 w 540777"/>
                <a:gd name="connsiteY44" fmla="*/ 721165 h 919465"/>
                <a:gd name="connsiteX45" fmla="*/ 360662 w 540777"/>
                <a:gd name="connsiteY45" fmla="*/ 739133 h 919465"/>
                <a:gd name="connsiteX46" fmla="*/ 180330 w 540777"/>
                <a:gd name="connsiteY46" fmla="*/ 739133 h 919465"/>
                <a:gd name="connsiteX47" fmla="*/ 162362 w 540777"/>
                <a:gd name="connsiteY47" fmla="*/ 721165 h 919465"/>
                <a:gd name="connsiteX48" fmla="*/ 360662 w 540777"/>
                <a:gd name="connsiteY48" fmla="*/ 656436 h 919465"/>
                <a:gd name="connsiteX49" fmla="*/ 360662 w 540777"/>
                <a:gd name="connsiteY49" fmla="*/ 666827 h 919465"/>
                <a:gd name="connsiteX50" fmla="*/ 288572 w 540777"/>
                <a:gd name="connsiteY50" fmla="*/ 666827 h 919465"/>
                <a:gd name="connsiteX51" fmla="*/ 288572 w 540777"/>
                <a:gd name="connsiteY51" fmla="*/ 502082 h 919465"/>
                <a:gd name="connsiteX52" fmla="*/ 342694 w 540777"/>
                <a:gd name="connsiteY52" fmla="*/ 432590 h 919465"/>
                <a:gd name="connsiteX53" fmla="*/ 270604 w 540777"/>
                <a:gd name="connsiteY53" fmla="*/ 360501 h 919465"/>
                <a:gd name="connsiteX54" fmla="*/ 198515 w 540777"/>
                <a:gd name="connsiteY54" fmla="*/ 432590 h 919465"/>
                <a:gd name="connsiteX55" fmla="*/ 252636 w 540777"/>
                <a:gd name="connsiteY55" fmla="*/ 502082 h 919465"/>
                <a:gd name="connsiteX56" fmla="*/ 252636 w 540777"/>
                <a:gd name="connsiteY56" fmla="*/ 666827 h 919465"/>
                <a:gd name="connsiteX57" fmla="*/ 180546 w 540777"/>
                <a:gd name="connsiteY57" fmla="*/ 666827 h 919465"/>
                <a:gd name="connsiteX58" fmla="*/ 180546 w 540777"/>
                <a:gd name="connsiteY58" fmla="*/ 660982 h 919465"/>
                <a:gd name="connsiteX59" fmla="*/ 89190 w 540777"/>
                <a:gd name="connsiteY59" fmla="*/ 418735 h 919465"/>
                <a:gd name="connsiteX60" fmla="*/ 37017 w 540777"/>
                <a:gd name="connsiteY60" fmla="*/ 248794 h 919465"/>
                <a:gd name="connsiteX61" fmla="*/ 259130 w 540777"/>
                <a:gd name="connsiteY61" fmla="*/ 36206 h 919465"/>
                <a:gd name="connsiteX62" fmla="*/ 432319 w 540777"/>
                <a:gd name="connsiteY62" fmla="*/ 100718 h 919465"/>
                <a:gd name="connsiteX63" fmla="*/ 504841 w 540777"/>
                <a:gd name="connsiteY63" fmla="*/ 270226 h 919465"/>
                <a:gd name="connsiteX64" fmla="*/ 450503 w 540777"/>
                <a:gd name="connsiteY64" fmla="*/ 420034 h 919465"/>
                <a:gd name="connsiteX65" fmla="*/ 360662 w 540777"/>
                <a:gd name="connsiteY65" fmla="*/ 656436 h 919465"/>
                <a:gd name="connsiteX66" fmla="*/ 270388 w 540777"/>
                <a:gd name="connsiteY66" fmla="*/ 468743 h 919465"/>
                <a:gd name="connsiteX67" fmla="*/ 234235 w 540777"/>
                <a:gd name="connsiteY67" fmla="*/ 432590 h 919465"/>
                <a:gd name="connsiteX68" fmla="*/ 270388 w 540777"/>
                <a:gd name="connsiteY68" fmla="*/ 396437 h 919465"/>
                <a:gd name="connsiteX69" fmla="*/ 306541 w 540777"/>
                <a:gd name="connsiteY69" fmla="*/ 432590 h 919465"/>
                <a:gd name="connsiteX70" fmla="*/ 270388 w 540777"/>
                <a:gd name="connsiteY70" fmla="*/ 468743 h 919465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342694 w 540778"/>
                <a:gd name="connsiteY52" fmla="*/ 432590 h 919466"/>
                <a:gd name="connsiteX53" fmla="*/ 270604 w 540778"/>
                <a:gd name="connsiteY53" fmla="*/ 360501 h 919466"/>
                <a:gd name="connsiteX54" fmla="*/ 198515 w 540778"/>
                <a:gd name="connsiteY54" fmla="*/ 432590 h 919466"/>
                <a:gd name="connsiteX55" fmla="*/ 252636 w 540778"/>
                <a:gd name="connsiteY55" fmla="*/ 502082 h 919466"/>
                <a:gd name="connsiteX56" fmla="*/ 252636 w 540778"/>
                <a:gd name="connsiteY56" fmla="*/ 666827 h 919466"/>
                <a:gd name="connsiteX57" fmla="*/ 180546 w 540778"/>
                <a:gd name="connsiteY57" fmla="*/ 666827 h 919466"/>
                <a:gd name="connsiteX58" fmla="*/ 180546 w 540778"/>
                <a:gd name="connsiteY58" fmla="*/ 660982 h 919466"/>
                <a:gd name="connsiteX59" fmla="*/ 89190 w 540778"/>
                <a:gd name="connsiteY59" fmla="*/ 418735 h 919466"/>
                <a:gd name="connsiteX60" fmla="*/ 37017 w 540778"/>
                <a:gd name="connsiteY60" fmla="*/ 248794 h 919466"/>
                <a:gd name="connsiteX61" fmla="*/ 259130 w 540778"/>
                <a:gd name="connsiteY61" fmla="*/ 36206 h 919466"/>
                <a:gd name="connsiteX62" fmla="*/ 432319 w 540778"/>
                <a:gd name="connsiteY62" fmla="*/ 100718 h 919466"/>
                <a:gd name="connsiteX63" fmla="*/ 504841 w 540778"/>
                <a:gd name="connsiteY63" fmla="*/ 270226 h 919466"/>
                <a:gd name="connsiteX64" fmla="*/ 450503 w 540778"/>
                <a:gd name="connsiteY64" fmla="*/ 420034 h 919466"/>
                <a:gd name="connsiteX65" fmla="*/ 360662 w 540778"/>
                <a:gd name="connsiteY65" fmla="*/ 656436 h 919466"/>
                <a:gd name="connsiteX66" fmla="*/ 306541 w 540778"/>
                <a:gd name="connsiteY66" fmla="*/ 432590 h 919466"/>
                <a:gd name="connsiteX67" fmla="*/ 234235 w 540778"/>
                <a:gd name="connsiteY67" fmla="*/ 432590 h 919466"/>
                <a:gd name="connsiteX68" fmla="*/ 270388 w 540778"/>
                <a:gd name="connsiteY68" fmla="*/ 396437 h 919466"/>
                <a:gd name="connsiteX69" fmla="*/ 306541 w 540778"/>
                <a:gd name="connsiteY69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70604 w 540778"/>
                <a:gd name="connsiteY52" fmla="*/ 360501 h 919466"/>
                <a:gd name="connsiteX53" fmla="*/ 198515 w 540778"/>
                <a:gd name="connsiteY53" fmla="*/ 432590 h 919466"/>
                <a:gd name="connsiteX54" fmla="*/ 252636 w 540778"/>
                <a:gd name="connsiteY54" fmla="*/ 502082 h 919466"/>
                <a:gd name="connsiteX55" fmla="*/ 252636 w 540778"/>
                <a:gd name="connsiteY55" fmla="*/ 666827 h 919466"/>
                <a:gd name="connsiteX56" fmla="*/ 180546 w 540778"/>
                <a:gd name="connsiteY56" fmla="*/ 666827 h 919466"/>
                <a:gd name="connsiteX57" fmla="*/ 180546 w 540778"/>
                <a:gd name="connsiteY57" fmla="*/ 660982 h 919466"/>
                <a:gd name="connsiteX58" fmla="*/ 89190 w 540778"/>
                <a:gd name="connsiteY58" fmla="*/ 418735 h 919466"/>
                <a:gd name="connsiteX59" fmla="*/ 37017 w 540778"/>
                <a:gd name="connsiteY59" fmla="*/ 248794 h 919466"/>
                <a:gd name="connsiteX60" fmla="*/ 259130 w 540778"/>
                <a:gd name="connsiteY60" fmla="*/ 36206 h 919466"/>
                <a:gd name="connsiteX61" fmla="*/ 432319 w 540778"/>
                <a:gd name="connsiteY61" fmla="*/ 100718 h 919466"/>
                <a:gd name="connsiteX62" fmla="*/ 504841 w 540778"/>
                <a:gd name="connsiteY62" fmla="*/ 270226 h 919466"/>
                <a:gd name="connsiteX63" fmla="*/ 450503 w 540778"/>
                <a:gd name="connsiteY63" fmla="*/ 420034 h 919466"/>
                <a:gd name="connsiteX64" fmla="*/ 360662 w 540778"/>
                <a:gd name="connsiteY64" fmla="*/ 656436 h 919466"/>
                <a:gd name="connsiteX65" fmla="*/ 306541 w 540778"/>
                <a:gd name="connsiteY65" fmla="*/ 432590 h 919466"/>
                <a:gd name="connsiteX66" fmla="*/ 234235 w 540778"/>
                <a:gd name="connsiteY66" fmla="*/ 432590 h 919466"/>
                <a:gd name="connsiteX67" fmla="*/ 270388 w 540778"/>
                <a:gd name="connsiteY67" fmla="*/ 396437 h 919466"/>
                <a:gd name="connsiteX68" fmla="*/ 306541 w 540778"/>
                <a:gd name="connsiteY68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306541 w 540778"/>
                <a:gd name="connsiteY64" fmla="*/ 432590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67" fmla="*/ 306541 w 540778"/>
                <a:gd name="connsiteY67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270388 w 540778"/>
                <a:gd name="connsiteY64" fmla="*/ 396437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52636 w 540778"/>
                <a:gd name="connsiteY52" fmla="*/ 502082 h 919466"/>
                <a:gd name="connsiteX53" fmla="*/ 252636 w 540778"/>
                <a:gd name="connsiteY53" fmla="*/ 666827 h 919466"/>
                <a:gd name="connsiteX54" fmla="*/ 180546 w 540778"/>
                <a:gd name="connsiteY54" fmla="*/ 666827 h 919466"/>
                <a:gd name="connsiteX55" fmla="*/ 180546 w 540778"/>
                <a:gd name="connsiteY55" fmla="*/ 660982 h 919466"/>
                <a:gd name="connsiteX56" fmla="*/ 89190 w 540778"/>
                <a:gd name="connsiteY56" fmla="*/ 418735 h 919466"/>
                <a:gd name="connsiteX57" fmla="*/ 37017 w 540778"/>
                <a:gd name="connsiteY57" fmla="*/ 248794 h 919466"/>
                <a:gd name="connsiteX58" fmla="*/ 259130 w 540778"/>
                <a:gd name="connsiteY58" fmla="*/ 36206 h 919466"/>
                <a:gd name="connsiteX59" fmla="*/ 432319 w 540778"/>
                <a:gd name="connsiteY59" fmla="*/ 100718 h 919466"/>
                <a:gd name="connsiteX60" fmla="*/ 504841 w 540778"/>
                <a:gd name="connsiteY60" fmla="*/ 270226 h 919466"/>
                <a:gd name="connsiteX61" fmla="*/ 450503 w 540778"/>
                <a:gd name="connsiteY61" fmla="*/ 420034 h 919466"/>
                <a:gd name="connsiteX62" fmla="*/ 360662 w 540778"/>
                <a:gd name="connsiteY62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502082 h 919466"/>
                <a:gd name="connsiteX52" fmla="*/ 252636 w 540778"/>
                <a:gd name="connsiteY52" fmla="*/ 666827 h 919466"/>
                <a:gd name="connsiteX53" fmla="*/ 180546 w 540778"/>
                <a:gd name="connsiteY53" fmla="*/ 666827 h 919466"/>
                <a:gd name="connsiteX54" fmla="*/ 180546 w 540778"/>
                <a:gd name="connsiteY54" fmla="*/ 660982 h 919466"/>
                <a:gd name="connsiteX55" fmla="*/ 89190 w 540778"/>
                <a:gd name="connsiteY55" fmla="*/ 418735 h 919466"/>
                <a:gd name="connsiteX56" fmla="*/ 37017 w 540778"/>
                <a:gd name="connsiteY56" fmla="*/ 248794 h 919466"/>
                <a:gd name="connsiteX57" fmla="*/ 259130 w 540778"/>
                <a:gd name="connsiteY57" fmla="*/ 36206 h 919466"/>
                <a:gd name="connsiteX58" fmla="*/ 432319 w 540778"/>
                <a:gd name="connsiteY58" fmla="*/ 100718 h 919466"/>
                <a:gd name="connsiteX59" fmla="*/ 504841 w 540778"/>
                <a:gd name="connsiteY59" fmla="*/ 270226 h 919466"/>
                <a:gd name="connsiteX60" fmla="*/ 450503 w 540778"/>
                <a:gd name="connsiteY60" fmla="*/ 420034 h 919466"/>
                <a:gd name="connsiteX61" fmla="*/ 360662 w 540778"/>
                <a:gd name="connsiteY61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666827 h 919466"/>
                <a:gd name="connsiteX52" fmla="*/ 180546 w 540778"/>
                <a:gd name="connsiteY52" fmla="*/ 666827 h 919466"/>
                <a:gd name="connsiteX53" fmla="*/ 180546 w 540778"/>
                <a:gd name="connsiteY53" fmla="*/ 660982 h 919466"/>
                <a:gd name="connsiteX54" fmla="*/ 89190 w 540778"/>
                <a:gd name="connsiteY54" fmla="*/ 418735 h 919466"/>
                <a:gd name="connsiteX55" fmla="*/ 37017 w 540778"/>
                <a:gd name="connsiteY55" fmla="*/ 248794 h 919466"/>
                <a:gd name="connsiteX56" fmla="*/ 259130 w 540778"/>
                <a:gd name="connsiteY56" fmla="*/ 36206 h 919466"/>
                <a:gd name="connsiteX57" fmla="*/ 432319 w 540778"/>
                <a:gd name="connsiteY57" fmla="*/ 100718 h 919466"/>
                <a:gd name="connsiteX58" fmla="*/ 504841 w 540778"/>
                <a:gd name="connsiteY58" fmla="*/ 270226 h 919466"/>
                <a:gd name="connsiteX59" fmla="*/ 450503 w 540778"/>
                <a:gd name="connsiteY59" fmla="*/ 420034 h 919466"/>
                <a:gd name="connsiteX60" fmla="*/ 360662 w 540778"/>
                <a:gd name="connsiteY60" fmla="*/ 656436 h 91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0778" h="919466">
                  <a:moveTo>
                    <a:pt x="477997" y="443415"/>
                  </a:moveTo>
                  <a:cubicBezTo>
                    <a:pt x="518480" y="394922"/>
                    <a:pt x="540778" y="333657"/>
                    <a:pt x="540778" y="270443"/>
                  </a:cubicBezTo>
                  <a:cubicBezTo>
                    <a:pt x="540778" y="195755"/>
                    <a:pt x="511119" y="126264"/>
                    <a:pt x="456998" y="74740"/>
                  </a:cubicBezTo>
                  <a:cubicBezTo>
                    <a:pt x="403093" y="23217"/>
                    <a:pt x="332086" y="-2978"/>
                    <a:pt x="257399" y="269"/>
                  </a:cubicBezTo>
                  <a:cubicBezTo>
                    <a:pt x="123178" y="6547"/>
                    <a:pt x="12987" y="111976"/>
                    <a:pt x="1080" y="245547"/>
                  </a:cubicBezTo>
                  <a:cubicBezTo>
                    <a:pt x="-5198" y="316987"/>
                    <a:pt x="16018" y="386695"/>
                    <a:pt x="61479" y="441683"/>
                  </a:cubicBezTo>
                  <a:cubicBezTo>
                    <a:pt x="115601" y="507494"/>
                    <a:pt x="144393" y="583481"/>
                    <a:pt x="144393" y="661199"/>
                  </a:cubicBezTo>
                  <a:lnTo>
                    <a:pt x="144393" y="681115"/>
                  </a:lnTo>
                  <a:cubicBezTo>
                    <a:pt x="133353" y="691074"/>
                    <a:pt x="126425" y="705145"/>
                    <a:pt x="126425" y="721165"/>
                  </a:cubicBezTo>
                  <a:cubicBezTo>
                    <a:pt x="126425" y="730907"/>
                    <a:pt x="129239" y="739783"/>
                    <a:pt x="133569" y="747576"/>
                  </a:cubicBezTo>
                  <a:cubicBezTo>
                    <a:pt x="118415" y="757102"/>
                    <a:pt x="108240" y="773988"/>
                    <a:pt x="108240" y="793255"/>
                  </a:cubicBezTo>
                  <a:cubicBezTo>
                    <a:pt x="108240" y="812522"/>
                    <a:pt x="118415" y="829191"/>
                    <a:pt x="133569" y="838933"/>
                  </a:cubicBezTo>
                  <a:cubicBezTo>
                    <a:pt x="129023" y="846727"/>
                    <a:pt x="126425" y="855819"/>
                    <a:pt x="126425" y="865344"/>
                  </a:cubicBezTo>
                  <a:cubicBezTo>
                    <a:pt x="126425" y="895219"/>
                    <a:pt x="150671" y="919466"/>
                    <a:pt x="180546" y="919466"/>
                  </a:cubicBezTo>
                  <a:lnTo>
                    <a:pt x="360879" y="919466"/>
                  </a:lnTo>
                  <a:cubicBezTo>
                    <a:pt x="390754" y="919466"/>
                    <a:pt x="415000" y="895219"/>
                    <a:pt x="415000" y="865344"/>
                  </a:cubicBezTo>
                  <a:cubicBezTo>
                    <a:pt x="415000" y="855603"/>
                    <a:pt x="412186" y="846727"/>
                    <a:pt x="407856" y="838933"/>
                  </a:cubicBezTo>
                  <a:cubicBezTo>
                    <a:pt x="423010" y="829408"/>
                    <a:pt x="433185" y="812522"/>
                    <a:pt x="433185" y="793255"/>
                  </a:cubicBezTo>
                  <a:cubicBezTo>
                    <a:pt x="432752" y="773988"/>
                    <a:pt x="422577" y="757318"/>
                    <a:pt x="407423" y="747576"/>
                  </a:cubicBezTo>
                  <a:cubicBezTo>
                    <a:pt x="411969" y="739783"/>
                    <a:pt x="414567" y="730690"/>
                    <a:pt x="414567" y="721165"/>
                  </a:cubicBezTo>
                  <a:cubicBezTo>
                    <a:pt x="414567" y="705145"/>
                    <a:pt x="407423" y="691074"/>
                    <a:pt x="396599" y="681115"/>
                  </a:cubicBezTo>
                  <a:lnTo>
                    <a:pt x="396599" y="656653"/>
                  </a:lnTo>
                  <a:cubicBezTo>
                    <a:pt x="396599" y="581749"/>
                    <a:pt x="425391" y="506195"/>
                    <a:pt x="477997" y="443415"/>
                  </a:cubicBezTo>
                  <a:close/>
                  <a:moveTo>
                    <a:pt x="360446" y="883313"/>
                  </a:moveTo>
                  <a:lnTo>
                    <a:pt x="180113" y="883313"/>
                  </a:lnTo>
                  <a:cubicBezTo>
                    <a:pt x="170155" y="883313"/>
                    <a:pt x="162145" y="875303"/>
                    <a:pt x="162145" y="865344"/>
                  </a:cubicBezTo>
                  <a:cubicBezTo>
                    <a:pt x="162145" y="855386"/>
                    <a:pt x="170155" y="847376"/>
                    <a:pt x="180113" y="847376"/>
                  </a:cubicBezTo>
                  <a:lnTo>
                    <a:pt x="360446" y="847376"/>
                  </a:lnTo>
                  <a:cubicBezTo>
                    <a:pt x="370404" y="847376"/>
                    <a:pt x="378414" y="855386"/>
                    <a:pt x="378414" y="865344"/>
                  </a:cubicBezTo>
                  <a:cubicBezTo>
                    <a:pt x="378630" y="875303"/>
                    <a:pt x="370404" y="883313"/>
                    <a:pt x="360446" y="883313"/>
                  </a:cubicBezTo>
                  <a:close/>
                  <a:moveTo>
                    <a:pt x="378630" y="811223"/>
                  </a:moveTo>
                  <a:lnTo>
                    <a:pt x="360662" y="811223"/>
                  </a:lnTo>
                  <a:lnTo>
                    <a:pt x="180330" y="811223"/>
                  </a:lnTo>
                  <a:lnTo>
                    <a:pt x="162145" y="811223"/>
                  </a:lnTo>
                  <a:cubicBezTo>
                    <a:pt x="152187" y="811223"/>
                    <a:pt x="144177" y="803213"/>
                    <a:pt x="144177" y="793255"/>
                  </a:cubicBezTo>
                  <a:cubicBezTo>
                    <a:pt x="144177" y="783296"/>
                    <a:pt x="152187" y="775286"/>
                    <a:pt x="162145" y="775286"/>
                  </a:cubicBezTo>
                  <a:lnTo>
                    <a:pt x="180113" y="775286"/>
                  </a:lnTo>
                  <a:lnTo>
                    <a:pt x="360446" y="775286"/>
                  </a:lnTo>
                  <a:lnTo>
                    <a:pt x="378414" y="775286"/>
                  </a:lnTo>
                  <a:cubicBezTo>
                    <a:pt x="388372" y="775286"/>
                    <a:pt x="396382" y="783296"/>
                    <a:pt x="396382" y="793255"/>
                  </a:cubicBezTo>
                  <a:cubicBezTo>
                    <a:pt x="396599" y="803213"/>
                    <a:pt x="388589" y="811223"/>
                    <a:pt x="378630" y="811223"/>
                  </a:cubicBezTo>
                  <a:close/>
                  <a:moveTo>
                    <a:pt x="162362" y="721165"/>
                  </a:moveTo>
                  <a:cubicBezTo>
                    <a:pt x="162362" y="711207"/>
                    <a:pt x="170372" y="703197"/>
                    <a:pt x="180330" y="703197"/>
                  </a:cubicBezTo>
                  <a:lnTo>
                    <a:pt x="360662" y="703197"/>
                  </a:lnTo>
                  <a:cubicBezTo>
                    <a:pt x="370404" y="703197"/>
                    <a:pt x="378630" y="711207"/>
                    <a:pt x="378630" y="721165"/>
                  </a:cubicBezTo>
                  <a:cubicBezTo>
                    <a:pt x="378630" y="731123"/>
                    <a:pt x="370620" y="739133"/>
                    <a:pt x="360662" y="739133"/>
                  </a:cubicBezTo>
                  <a:lnTo>
                    <a:pt x="180330" y="739133"/>
                  </a:lnTo>
                  <a:cubicBezTo>
                    <a:pt x="170372" y="739133"/>
                    <a:pt x="162362" y="731123"/>
                    <a:pt x="162362" y="721165"/>
                  </a:cubicBezTo>
                  <a:close/>
                  <a:moveTo>
                    <a:pt x="360662" y="656436"/>
                  </a:moveTo>
                  <a:lnTo>
                    <a:pt x="360662" y="666827"/>
                  </a:lnTo>
                  <a:lnTo>
                    <a:pt x="288572" y="666827"/>
                  </a:lnTo>
                  <a:lnTo>
                    <a:pt x="252636" y="666827"/>
                  </a:lnTo>
                  <a:lnTo>
                    <a:pt x="180546" y="666827"/>
                  </a:lnTo>
                  <a:lnTo>
                    <a:pt x="180546" y="660982"/>
                  </a:lnTo>
                  <a:cubicBezTo>
                    <a:pt x="180330" y="575038"/>
                    <a:pt x="148723" y="491258"/>
                    <a:pt x="89190" y="418735"/>
                  </a:cubicBezTo>
                  <a:cubicBezTo>
                    <a:pt x="50006" y="371109"/>
                    <a:pt x="31388" y="310709"/>
                    <a:pt x="37017" y="248794"/>
                  </a:cubicBezTo>
                  <a:cubicBezTo>
                    <a:pt x="47408" y="133191"/>
                    <a:pt x="142878" y="41618"/>
                    <a:pt x="259130" y="36206"/>
                  </a:cubicBezTo>
                  <a:cubicBezTo>
                    <a:pt x="324076" y="32959"/>
                    <a:pt x="385558" y="56122"/>
                    <a:pt x="432319" y="100718"/>
                  </a:cubicBezTo>
                  <a:cubicBezTo>
                    <a:pt x="479079" y="145314"/>
                    <a:pt x="504841" y="205714"/>
                    <a:pt x="504841" y="270226"/>
                  </a:cubicBezTo>
                  <a:cubicBezTo>
                    <a:pt x="504841" y="324997"/>
                    <a:pt x="485574" y="378253"/>
                    <a:pt x="450503" y="420034"/>
                  </a:cubicBezTo>
                  <a:cubicBezTo>
                    <a:pt x="392702" y="489309"/>
                    <a:pt x="360662" y="573089"/>
                    <a:pt x="360662" y="656436"/>
                  </a:cubicBez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9AFDC70-E45A-474F-935D-D63D70CC240E}"/>
                </a:ext>
              </a:extLst>
            </p:cNvPr>
            <p:cNvSpPr/>
            <p:nvPr/>
          </p:nvSpPr>
          <p:spPr>
            <a:xfrm>
              <a:off x="7075953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66A60FB-3B31-4DE6-862A-86152B1ED787}"/>
                </a:ext>
              </a:extLst>
            </p:cNvPr>
            <p:cNvSpPr/>
            <p:nvPr/>
          </p:nvSpPr>
          <p:spPr>
            <a:xfrm>
              <a:off x="7797066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ACA1826-E7F0-4A6B-92AD-D8CFA1FE29B7}"/>
                </a:ext>
              </a:extLst>
            </p:cNvPr>
            <p:cNvSpPr/>
            <p:nvPr/>
          </p:nvSpPr>
          <p:spPr>
            <a:xfrm rot="18900000">
              <a:off x="7181548" y="4301136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0A7C50C-8A26-430C-BFB2-1271B8A44341}"/>
                </a:ext>
              </a:extLst>
            </p:cNvPr>
            <p:cNvSpPr/>
            <p:nvPr/>
          </p:nvSpPr>
          <p:spPr>
            <a:xfrm rot="18900000">
              <a:off x="7691458" y="3791234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AB8FD82-5F53-4EF3-B639-100066A0B1EF}"/>
                </a:ext>
              </a:extLst>
            </p:cNvPr>
            <p:cNvSpPr/>
            <p:nvPr/>
          </p:nvSpPr>
          <p:spPr>
            <a:xfrm rot="18900000">
              <a:off x="7691465" y="4301151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4E51105-E420-44F3-A08E-AF3B511698A6}"/>
                </a:ext>
              </a:extLst>
            </p:cNvPr>
            <p:cNvSpPr/>
            <p:nvPr/>
          </p:nvSpPr>
          <p:spPr>
            <a:xfrm rot="18900000">
              <a:off x="7181541" y="3791220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AADECDA-EC3C-4C25-BEC6-C80D541AF19C}"/>
                </a:ext>
              </a:extLst>
            </p:cNvPr>
            <p:cNvSpPr/>
            <p:nvPr/>
          </p:nvSpPr>
          <p:spPr>
            <a:xfrm>
              <a:off x="7436618" y="3685557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4" name="Graphic 173">
              <a:extLst>
                <a:ext uri="{FF2B5EF4-FFF2-40B4-BE49-F238E27FC236}">
                  <a16:creationId xmlns:a16="http://schemas.microsoft.com/office/drawing/2014/main" id="{120D3585-851A-4E22-82FC-87F564CBB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99408" y="3943706"/>
              <a:ext cx="320405" cy="320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25900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25</cp:revision>
  <dcterms:created xsi:type="dcterms:W3CDTF">2021-05-03T05:33:29Z</dcterms:created>
  <dcterms:modified xsi:type="dcterms:W3CDTF">2021-05-04T07:23:43Z</dcterms:modified>
</cp:coreProperties>
</file>