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handoutMasterIdLst>
    <p:handoutMasterId r:id="rId3"/>
  </p:handoutMasterIdLst>
  <p:sldIdLst>
    <p:sldId id="4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DAE1"/>
    <a:srgbClr val="FFB43B"/>
    <a:srgbClr val="EA793A"/>
    <a:srgbClr val="0E9FAE"/>
    <a:srgbClr val="00B6F6"/>
    <a:srgbClr val="0A3A6A"/>
    <a:srgbClr val="7DD8DF"/>
    <a:srgbClr val="AFE7EB"/>
    <a:srgbClr val="F9F9F9"/>
    <a:srgbClr val="10B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81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88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D0ED2AB9-252A-4E77-9440-C97DEDF55D72}"/>
              </a:ext>
            </a:extLst>
          </p:cNvPr>
          <p:cNvSpPr txBox="1"/>
          <p:nvPr/>
        </p:nvSpPr>
        <p:spPr>
          <a:xfrm>
            <a:off x="574782" y="251258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64A2124-7D45-4F69-A8B5-959AC02C661E}"/>
              </a:ext>
            </a:extLst>
          </p:cNvPr>
          <p:cNvSpPr txBox="1"/>
          <p:nvPr/>
        </p:nvSpPr>
        <p:spPr>
          <a:xfrm>
            <a:off x="1524004" y="2255370"/>
            <a:ext cx="1964470" cy="33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9F08245-3468-435C-8445-B8DC919CE494}"/>
              </a:ext>
            </a:extLst>
          </p:cNvPr>
          <p:cNvSpPr txBox="1"/>
          <p:nvPr/>
        </p:nvSpPr>
        <p:spPr>
          <a:xfrm>
            <a:off x="574782" y="401753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249ABC7-829A-4916-BFA3-0B85A89B8F95}"/>
              </a:ext>
            </a:extLst>
          </p:cNvPr>
          <p:cNvSpPr txBox="1"/>
          <p:nvPr/>
        </p:nvSpPr>
        <p:spPr>
          <a:xfrm>
            <a:off x="1306288" y="3760320"/>
            <a:ext cx="2182186" cy="341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255372E-F0F3-4A40-A579-C2FF98564062}"/>
              </a:ext>
            </a:extLst>
          </p:cNvPr>
          <p:cNvSpPr txBox="1"/>
          <p:nvPr/>
        </p:nvSpPr>
        <p:spPr>
          <a:xfrm>
            <a:off x="574782" y="552248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90AE048-0594-4BBA-98A5-B4A2791670DE}"/>
              </a:ext>
            </a:extLst>
          </p:cNvPr>
          <p:cNvSpPr txBox="1"/>
          <p:nvPr/>
        </p:nvSpPr>
        <p:spPr>
          <a:xfrm>
            <a:off x="1306288" y="5265270"/>
            <a:ext cx="2182186" cy="341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9066E58-C219-45CE-A62E-BC993D6B61D0}"/>
              </a:ext>
            </a:extLst>
          </p:cNvPr>
          <p:cNvSpPr txBox="1"/>
          <p:nvPr/>
        </p:nvSpPr>
        <p:spPr>
          <a:xfrm>
            <a:off x="8664682" y="251258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321AFA1-BD43-4563-84D9-84FD66C49A16}"/>
              </a:ext>
            </a:extLst>
          </p:cNvPr>
          <p:cNvSpPr txBox="1"/>
          <p:nvPr/>
        </p:nvSpPr>
        <p:spPr>
          <a:xfrm>
            <a:off x="8664681" y="2255370"/>
            <a:ext cx="2342943" cy="33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6EBD923-4035-44DE-B9CF-B2FFE80C7A78}"/>
              </a:ext>
            </a:extLst>
          </p:cNvPr>
          <p:cNvSpPr txBox="1"/>
          <p:nvPr/>
        </p:nvSpPr>
        <p:spPr>
          <a:xfrm>
            <a:off x="8664682" y="401753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09CBBD6-A81A-4BDD-AC98-9BED0BDF729C}"/>
              </a:ext>
            </a:extLst>
          </p:cNvPr>
          <p:cNvSpPr txBox="1"/>
          <p:nvPr/>
        </p:nvSpPr>
        <p:spPr>
          <a:xfrm>
            <a:off x="8664681" y="3760320"/>
            <a:ext cx="2342943" cy="341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74C1F66-6EC7-4F8F-9F72-1ED703D65E82}"/>
              </a:ext>
            </a:extLst>
          </p:cNvPr>
          <p:cNvSpPr txBox="1"/>
          <p:nvPr/>
        </p:nvSpPr>
        <p:spPr>
          <a:xfrm>
            <a:off x="8664682" y="5522487"/>
            <a:ext cx="2913692" cy="6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91CC996-72B5-4BC1-ABD1-46C655D688FD}"/>
              </a:ext>
            </a:extLst>
          </p:cNvPr>
          <p:cNvSpPr txBox="1"/>
          <p:nvPr/>
        </p:nvSpPr>
        <p:spPr>
          <a:xfrm>
            <a:off x="8664681" y="5265270"/>
            <a:ext cx="2342943" cy="341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en-US" sz="1400" b="1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important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3569060">
            <a:off x="6820132" y="3522615"/>
            <a:ext cx="1187509" cy="1212192"/>
          </a:xfrm>
          <a:custGeom>
            <a:avLst/>
            <a:gdLst>
              <a:gd name="T0" fmla="*/ 80 w 183"/>
              <a:gd name="T1" fmla="*/ 183 h 186"/>
              <a:gd name="T2" fmla="*/ 126 w 183"/>
              <a:gd name="T3" fmla="*/ 137 h 186"/>
              <a:gd name="T4" fmla="*/ 133 w 183"/>
              <a:gd name="T5" fmla="*/ 144 h 186"/>
              <a:gd name="T6" fmla="*/ 135 w 183"/>
              <a:gd name="T7" fmla="*/ 149 h 186"/>
              <a:gd name="T8" fmla="*/ 137 w 183"/>
              <a:gd name="T9" fmla="*/ 159 h 186"/>
              <a:gd name="T10" fmla="*/ 152 w 183"/>
              <a:gd name="T11" fmla="*/ 159 h 186"/>
              <a:gd name="T12" fmla="*/ 154 w 183"/>
              <a:gd name="T13" fmla="*/ 156 h 186"/>
              <a:gd name="T14" fmla="*/ 154 w 183"/>
              <a:gd name="T15" fmla="*/ 142 h 186"/>
              <a:gd name="T16" fmla="*/ 145 w 183"/>
              <a:gd name="T17" fmla="*/ 140 h 186"/>
              <a:gd name="T18" fmla="*/ 139 w 183"/>
              <a:gd name="T19" fmla="*/ 137 h 186"/>
              <a:gd name="T20" fmla="*/ 132 w 183"/>
              <a:gd name="T21" fmla="*/ 131 h 186"/>
              <a:gd name="T22" fmla="*/ 180 w 183"/>
              <a:gd name="T23" fmla="*/ 83 h 186"/>
              <a:gd name="T24" fmla="*/ 180 w 183"/>
              <a:gd name="T25" fmla="*/ 71 h 186"/>
              <a:gd name="T26" fmla="*/ 8 w 183"/>
              <a:gd name="T27" fmla="*/ 0 h 186"/>
              <a:gd name="T28" fmla="*/ 0 w 183"/>
              <a:gd name="T29" fmla="*/ 9 h 186"/>
              <a:gd name="T30" fmla="*/ 0 w 183"/>
              <a:gd name="T31" fmla="*/ 39 h 186"/>
              <a:gd name="T32" fmla="*/ 0 w 183"/>
              <a:gd name="T33" fmla="*/ 39 h 186"/>
              <a:gd name="T34" fmla="*/ 1 w 183"/>
              <a:gd name="T35" fmla="*/ 39 h 186"/>
              <a:gd name="T36" fmla="*/ 14 w 183"/>
              <a:gd name="T37" fmla="*/ 32 h 186"/>
              <a:gd name="T38" fmla="*/ 15 w 183"/>
              <a:gd name="T39" fmla="*/ 32 h 186"/>
              <a:gd name="T40" fmla="*/ 31 w 183"/>
              <a:gd name="T41" fmla="*/ 48 h 186"/>
              <a:gd name="T42" fmla="*/ 31 w 183"/>
              <a:gd name="T43" fmla="*/ 51 h 186"/>
              <a:gd name="T44" fmla="*/ 14 w 183"/>
              <a:gd name="T45" fmla="*/ 68 h 186"/>
              <a:gd name="T46" fmla="*/ 1 w 183"/>
              <a:gd name="T47" fmla="*/ 60 h 186"/>
              <a:gd name="T48" fmla="*/ 0 w 183"/>
              <a:gd name="T49" fmla="*/ 60 h 186"/>
              <a:gd name="T50" fmla="*/ 0 w 183"/>
              <a:gd name="T51" fmla="*/ 60 h 186"/>
              <a:gd name="T52" fmla="*/ 0 w 183"/>
              <a:gd name="T53" fmla="*/ 150 h 186"/>
              <a:gd name="T54" fmla="*/ 7 w 183"/>
              <a:gd name="T55" fmla="*/ 158 h 186"/>
              <a:gd name="T56" fmla="*/ 69 w 183"/>
              <a:gd name="T57" fmla="*/ 184 h 186"/>
              <a:gd name="T58" fmla="*/ 80 w 183"/>
              <a:gd name="T59" fmla="*/ 18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3" h="186">
                <a:moveTo>
                  <a:pt x="80" y="183"/>
                </a:moveTo>
                <a:cubicBezTo>
                  <a:pt x="126" y="137"/>
                  <a:pt x="126" y="137"/>
                  <a:pt x="126" y="137"/>
                </a:cubicBezTo>
                <a:cubicBezTo>
                  <a:pt x="129" y="140"/>
                  <a:pt x="132" y="143"/>
                  <a:pt x="133" y="144"/>
                </a:cubicBezTo>
                <a:cubicBezTo>
                  <a:pt x="136" y="147"/>
                  <a:pt x="135" y="149"/>
                  <a:pt x="135" y="149"/>
                </a:cubicBezTo>
                <a:cubicBezTo>
                  <a:pt x="134" y="153"/>
                  <a:pt x="135" y="156"/>
                  <a:pt x="137" y="159"/>
                </a:cubicBezTo>
                <a:cubicBezTo>
                  <a:pt x="141" y="163"/>
                  <a:pt x="148" y="163"/>
                  <a:pt x="152" y="159"/>
                </a:cubicBezTo>
                <a:cubicBezTo>
                  <a:pt x="154" y="156"/>
                  <a:pt x="154" y="156"/>
                  <a:pt x="154" y="156"/>
                </a:cubicBezTo>
                <a:cubicBezTo>
                  <a:pt x="158" y="153"/>
                  <a:pt x="158" y="146"/>
                  <a:pt x="154" y="142"/>
                </a:cubicBezTo>
                <a:cubicBezTo>
                  <a:pt x="154" y="142"/>
                  <a:pt x="151" y="138"/>
                  <a:pt x="145" y="140"/>
                </a:cubicBezTo>
                <a:cubicBezTo>
                  <a:pt x="145" y="140"/>
                  <a:pt x="142" y="140"/>
                  <a:pt x="139" y="137"/>
                </a:cubicBezTo>
                <a:cubicBezTo>
                  <a:pt x="138" y="137"/>
                  <a:pt x="135" y="133"/>
                  <a:pt x="132" y="131"/>
                </a:cubicBezTo>
                <a:cubicBezTo>
                  <a:pt x="180" y="83"/>
                  <a:pt x="180" y="83"/>
                  <a:pt x="180" y="83"/>
                </a:cubicBezTo>
                <a:cubicBezTo>
                  <a:pt x="183" y="80"/>
                  <a:pt x="183" y="74"/>
                  <a:pt x="180" y="71"/>
                </a:cubicBezTo>
                <a:cubicBezTo>
                  <a:pt x="134" y="29"/>
                  <a:pt x="74" y="3"/>
                  <a:pt x="8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4" y="34"/>
                  <a:pt x="8" y="32"/>
                  <a:pt x="14" y="32"/>
                </a:cubicBezTo>
                <a:cubicBezTo>
                  <a:pt x="14" y="32"/>
                  <a:pt x="15" y="32"/>
                  <a:pt x="15" y="32"/>
                </a:cubicBezTo>
                <a:cubicBezTo>
                  <a:pt x="24" y="32"/>
                  <a:pt x="31" y="39"/>
                  <a:pt x="31" y="48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60"/>
                  <a:pt x="24" y="68"/>
                  <a:pt x="14" y="68"/>
                </a:cubicBezTo>
                <a:cubicBezTo>
                  <a:pt x="9" y="68"/>
                  <a:pt x="4" y="65"/>
                  <a:pt x="1" y="60"/>
                </a:cubicBezTo>
                <a:cubicBezTo>
                  <a:pt x="1" y="60"/>
                  <a:pt x="1" y="60"/>
                  <a:pt x="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54"/>
                  <a:pt x="3" y="157"/>
                  <a:pt x="7" y="158"/>
                </a:cubicBezTo>
                <a:cubicBezTo>
                  <a:pt x="31" y="160"/>
                  <a:pt x="52" y="169"/>
                  <a:pt x="69" y="184"/>
                </a:cubicBezTo>
                <a:cubicBezTo>
                  <a:pt x="73" y="186"/>
                  <a:pt x="77" y="186"/>
                  <a:pt x="80" y="183"/>
                </a:cubicBezTo>
                <a:close/>
              </a:path>
            </a:pathLst>
          </a:custGeom>
          <a:solidFill>
            <a:srgbClr val="0E9FAE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3569060">
            <a:off x="6069207" y="3978574"/>
            <a:ext cx="1214935" cy="2449066"/>
          </a:xfrm>
          <a:custGeom>
            <a:avLst/>
            <a:gdLst>
              <a:gd name="T0" fmla="*/ 115 w 187"/>
              <a:gd name="T1" fmla="*/ 372 h 376"/>
              <a:gd name="T2" fmla="*/ 187 w 187"/>
              <a:gd name="T3" fmla="*/ 188 h 376"/>
              <a:gd name="T4" fmla="*/ 115 w 187"/>
              <a:gd name="T5" fmla="*/ 4 h 376"/>
              <a:gd name="T6" fmla="*/ 103 w 187"/>
              <a:gd name="T7" fmla="*/ 3 h 376"/>
              <a:gd name="T8" fmla="*/ 60 w 187"/>
              <a:gd name="T9" fmla="*/ 46 h 376"/>
              <a:gd name="T10" fmla="*/ 60 w 187"/>
              <a:gd name="T11" fmla="*/ 47 h 376"/>
              <a:gd name="T12" fmla="*/ 61 w 187"/>
              <a:gd name="T13" fmla="*/ 47 h 376"/>
              <a:gd name="T14" fmla="*/ 75 w 187"/>
              <a:gd name="T15" fmla="*/ 51 h 376"/>
              <a:gd name="T16" fmla="*/ 76 w 187"/>
              <a:gd name="T17" fmla="*/ 52 h 376"/>
              <a:gd name="T18" fmla="*/ 75 w 187"/>
              <a:gd name="T19" fmla="*/ 75 h 376"/>
              <a:gd name="T20" fmla="*/ 73 w 187"/>
              <a:gd name="T21" fmla="*/ 77 h 376"/>
              <a:gd name="T22" fmla="*/ 50 w 187"/>
              <a:gd name="T23" fmla="*/ 77 h 376"/>
              <a:gd name="T24" fmla="*/ 46 w 187"/>
              <a:gd name="T25" fmla="*/ 63 h 376"/>
              <a:gd name="T26" fmla="*/ 45 w 187"/>
              <a:gd name="T27" fmla="*/ 62 h 376"/>
              <a:gd name="T28" fmla="*/ 45 w 187"/>
              <a:gd name="T29" fmla="*/ 62 h 376"/>
              <a:gd name="T30" fmla="*/ 3 w 187"/>
              <a:gd name="T31" fmla="*/ 103 h 376"/>
              <a:gd name="T32" fmla="*/ 3 w 187"/>
              <a:gd name="T33" fmla="*/ 114 h 376"/>
              <a:gd name="T34" fmla="*/ 29 w 187"/>
              <a:gd name="T35" fmla="*/ 188 h 376"/>
              <a:gd name="T36" fmla="*/ 3 w 187"/>
              <a:gd name="T37" fmla="*/ 262 h 376"/>
              <a:gd name="T38" fmla="*/ 3 w 187"/>
              <a:gd name="T39" fmla="*/ 273 h 376"/>
              <a:gd name="T40" fmla="*/ 52 w 187"/>
              <a:gd name="T41" fmla="*/ 321 h 376"/>
              <a:gd name="T42" fmla="*/ 45 w 187"/>
              <a:gd name="T43" fmla="*/ 328 h 376"/>
              <a:gd name="T44" fmla="*/ 40 w 187"/>
              <a:gd name="T45" fmla="*/ 330 h 376"/>
              <a:gd name="T46" fmla="*/ 30 w 187"/>
              <a:gd name="T47" fmla="*/ 333 h 376"/>
              <a:gd name="T48" fmla="*/ 30 w 187"/>
              <a:gd name="T49" fmla="*/ 347 h 376"/>
              <a:gd name="T50" fmla="*/ 33 w 187"/>
              <a:gd name="T51" fmla="*/ 349 h 376"/>
              <a:gd name="T52" fmla="*/ 47 w 187"/>
              <a:gd name="T53" fmla="*/ 349 h 376"/>
              <a:gd name="T54" fmla="*/ 49 w 187"/>
              <a:gd name="T55" fmla="*/ 340 h 376"/>
              <a:gd name="T56" fmla="*/ 52 w 187"/>
              <a:gd name="T57" fmla="*/ 334 h 376"/>
              <a:gd name="T58" fmla="*/ 58 w 187"/>
              <a:gd name="T59" fmla="*/ 328 h 376"/>
              <a:gd name="T60" fmla="*/ 103 w 187"/>
              <a:gd name="T61" fmla="*/ 372 h 376"/>
              <a:gd name="T62" fmla="*/ 115 w 187"/>
              <a:gd name="T63" fmla="*/ 372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7" h="376">
                <a:moveTo>
                  <a:pt x="115" y="372"/>
                </a:moveTo>
                <a:cubicBezTo>
                  <a:pt x="160" y="323"/>
                  <a:pt x="187" y="259"/>
                  <a:pt x="187" y="188"/>
                </a:cubicBezTo>
                <a:cubicBezTo>
                  <a:pt x="187" y="117"/>
                  <a:pt x="160" y="52"/>
                  <a:pt x="115" y="4"/>
                </a:cubicBezTo>
                <a:cubicBezTo>
                  <a:pt x="112" y="0"/>
                  <a:pt x="106" y="0"/>
                  <a:pt x="103" y="3"/>
                </a:cubicBezTo>
                <a:cubicBezTo>
                  <a:pt x="60" y="46"/>
                  <a:pt x="60" y="46"/>
                  <a:pt x="60" y="46"/>
                </a:cubicBezTo>
                <a:cubicBezTo>
                  <a:pt x="60" y="47"/>
                  <a:pt x="60" y="47"/>
                  <a:pt x="60" y="47"/>
                </a:cubicBezTo>
                <a:cubicBezTo>
                  <a:pt x="60" y="47"/>
                  <a:pt x="61" y="47"/>
                  <a:pt x="61" y="47"/>
                </a:cubicBezTo>
                <a:cubicBezTo>
                  <a:pt x="66" y="46"/>
                  <a:pt x="71" y="47"/>
                  <a:pt x="75" y="51"/>
                </a:cubicBezTo>
                <a:cubicBezTo>
                  <a:pt x="75" y="52"/>
                  <a:pt x="76" y="52"/>
                  <a:pt x="76" y="52"/>
                </a:cubicBezTo>
                <a:cubicBezTo>
                  <a:pt x="82" y="58"/>
                  <a:pt x="82" y="69"/>
                  <a:pt x="75" y="75"/>
                </a:cubicBezTo>
                <a:cubicBezTo>
                  <a:pt x="73" y="77"/>
                  <a:pt x="73" y="77"/>
                  <a:pt x="73" y="77"/>
                </a:cubicBezTo>
                <a:cubicBezTo>
                  <a:pt x="67" y="84"/>
                  <a:pt x="56" y="84"/>
                  <a:pt x="50" y="77"/>
                </a:cubicBezTo>
                <a:cubicBezTo>
                  <a:pt x="46" y="73"/>
                  <a:pt x="44" y="68"/>
                  <a:pt x="46" y="63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3" y="103"/>
                  <a:pt x="3" y="103"/>
                  <a:pt x="3" y="103"/>
                </a:cubicBezTo>
                <a:cubicBezTo>
                  <a:pt x="0" y="106"/>
                  <a:pt x="0" y="111"/>
                  <a:pt x="3" y="114"/>
                </a:cubicBezTo>
                <a:cubicBezTo>
                  <a:pt x="19" y="134"/>
                  <a:pt x="29" y="160"/>
                  <a:pt x="29" y="188"/>
                </a:cubicBezTo>
                <a:cubicBezTo>
                  <a:pt x="29" y="216"/>
                  <a:pt x="19" y="241"/>
                  <a:pt x="3" y="262"/>
                </a:cubicBezTo>
                <a:cubicBezTo>
                  <a:pt x="0" y="265"/>
                  <a:pt x="0" y="270"/>
                  <a:pt x="3" y="273"/>
                </a:cubicBezTo>
                <a:cubicBezTo>
                  <a:pt x="52" y="321"/>
                  <a:pt x="52" y="321"/>
                  <a:pt x="52" y="321"/>
                </a:cubicBezTo>
                <a:cubicBezTo>
                  <a:pt x="50" y="324"/>
                  <a:pt x="46" y="327"/>
                  <a:pt x="45" y="328"/>
                </a:cubicBezTo>
                <a:cubicBezTo>
                  <a:pt x="42" y="331"/>
                  <a:pt x="40" y="330"/>
                  <a:pt x="40" y="330"/>
                </a:cubicBezTo>
                <a:cubicBezTo>
                  <a:pt x="36" y="329"/>
                  <a:pt x="33" y="330"/>
                  <a:pt x="30" y="333"/>
                </a:cubicBezTo>
                <a:cubicBezTo>
                  <a:pt x="26" y="337"/>
                  <a:pt x="26" y="343"/>
                  <a:pt x="30" y="347"/>
                </a:cubicBezTo>
                <a:cubicBezTo>
                  <a:pt x="33" y="349"/>
                  <a:pt x="33" y="349"/>
                  <a:pt x="33" y="349"/>
                </a:cubicBezTo>
                <a:cubicBezTo>
                  <a:pt x="36" y="353"/>
                  <a:pt x="43" y="353"/>
                  <a:pt x="47" y="349"/>
                </a:cubicBezTo>
                <a:cubicBezTo>
                  <a:pt x="47" y="349"/>
                  <a:pt x="51" y="346"/>
                  <a:pt x="49" y="340"/>
                </a:cubicBezTo>
                <a:cubicBezTo>
                  <a:pt x="49" y="340"/>
                  <a:pt x="49" y="337"/>
                  <a:pt x="52" y="334"/>
                </a:cubicBezTo>
                <a:cubicBezTo>
                  <a:pt x="52" y="333"/>
                  <a:pt x="56" y="330"/>
                  <a:pt x="58" y="328"/>
                </a:cubicBezTo>
                <a:cubicBezTo>
                  <a:pt x="103" y="372"/>
                  <a:pt x="103" y="372"/>
                  <a:pt x="103" y="372"/>
                </a:cubicBezTo>
                <a:cubicBezTo>
                  <a:pt x="106" y="376"/>
                  <a:pt x="112" y="376"/>
                  <a:pt x="115" y="372"/>
                </a:cubicBezTo>
                <a:close/>
              </a:path>
            </a:pathLst>
          </a:custGeom>
          <a:solidFill>
            <a:srgbClr val="0A3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3569060">
            <a:off x="5839140" y="2376058"/>
            <a:ext cx="1708588" cy="1368515"/>
          </a:xfrm>
          <a:custGeom>
            <a:avLst/>
            <a:gdLst>
              <a:gd name="T0" fmla="*/ 139 w 263"/>
              <a:gd name="T1" fmla="*/ 206 h 210"/>
              <a:gd name="T2" fmla="*/ 222 w 263"/>
              <a:gd name="T3" fmla="*/ 158 h 210"/>
              <a:gd name="T4" fmla="*/ 229 w 263"/>
              <a:gd name="T5" fmla="*/ 150 h 210"/>
              <a:gd name="T6" fmla="*/ 229 w 263"/>
              <a:gd name="T7" fmla="*/ 54 h 210"/>
              <a:gd name="T8" fmla="*/ 238 w 263"/>
              <a:gd name="T9" fmla="*/ 54 h 210"/>
              <a:gd name="T10" fmla="*/ 244 w 263"/>
              <a:gd name="T11" fmla="*/ 57 h 210"/>
              <a:gd name="T12" fmla="*/ 252 w 263"/>
              <a:gd name="T13" fmla="*/ 61 h 210"/>
              <a:gd name="T14" fmla="*/ 263 w 263"/>
              <a:gd name="T15" fmla="*/ 51 h 210"/>
              <a:gd name="T16" fmla="*/ 263 w 263"/>
              <a:gd name="T17" fmla="*/ 48 h 210"/>
              <a:gd name="T18" fmla="*/ 252 w 263"/>
              <a:gd name="T19" fmla="*/ 38 h 210"/>
              <a:gd name="T20" fmla="*/ 244 w 263"/>
              <a:gd name="T21" fmla="*/ 43 h 210"/>
              <a:gd name="T22" fmla="*/ 238 w 263"/>
              <a:gd name="T23" fmla="*/ 45 h 210"/>
              <a:gd name="T24" fmla="*/ 229 w 263"/>
              <a:gd name="T25" fmla="*/ 45 h 210"/>
              <a:gd name="T26" fmla="*/ 229 w 263"/>
              <a:gd name="T27" fmla="*/ 9 h 210"/>
              <a:gd name="T28" fmla="*/ 221 w 263"/>
              <a:gd name="T29" fmla="*/ 0 h 210"/>
              <a:gd name="T30" fmla="*/ 3 w 263"/>
              <a:gd name="T31" fmla="*/ 126 h 210"/>
              <a:gd name="T32" fmla="*/ 6 w 263"/>
              <a:gd name="T33" fmla="*/ 137 h 210"/>
              <a:gd name="T34" fmla="*/ 22 w 263"/>
              <a:gd name="T35" fmla="*/ 147 h 210"/>
              <a:gd name="T36" fmla="*/ 22 w 263"/>
              <a:gd name="T37" fmla="*/ 146 h 210"/>
              <a:gd name="T38" fmla="*/ 22 w 263"/>
              <a:gd name="T39" fmla="*/ 145 h 210"/>
              <a:gd name="T40" fmla="*/ 22 w 263"/>
              <a:gd name="T41" fmla="*/ 131 h 210"/>
              <a:gd name="T42" fmla="*/ 23 w 263"/>
              <a:gd name="T43" fmla="*/ 130 h 210"/>
              <a:gd name="T44" fmla="*/ 45 w 263"/>
              <a:gd name="T45" fmla="*/ 124 h 210"/>
              <a:gd name="T46" fmla="*/ 48 w 263"/>
              <a:gd name="T47" fmla="*/ 126 h 210"/>
              <a:gd name="T48" fmla="*/ 54 w 263"/>
              <a:gd name="T49" fmla="*/ 148 h 210"/>
              <a:gd name="T50" fmla="*/ 41 w 263"/>
              <a:gd name="T51" fmla="*/ 156 h 210"/>
              <a:gd name="T52" fmla="*/ 41 w 263"/>
              <a:gd name="T53" fmla="*/ 157 h 210"/>
              <a:gd name="T54" fmla="*/ 40 w 263"/>
              <a:gd name="T55" fmla="*/ 157 h 210"/>
              <a:gd name="T56" fmla="*/ 128 w 263"/>
              <a:gd name="T57" fmla="*/ 208 h 210"/>
              <a:gd name="T58" fmla="*/ 139 w 263"/>
              <a:gd name="T59" fmla="*/ 206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3" h="210">
                <a:moveTo>
                  <a:pt x="139" y="206"/>
                </a:moveTo>
                <a:cubicBezTo>
                  <a:pt x="158" y="179"/>
                  <a:pt x="188" y="161"/>
                  <a:pt x="222" y="158"/>
                </a:cubicBezTo>
                <a:cubicBezTo>
                  <a:pt x="226" y="157"/>
                  <a:pt x="229" y="154"/>
                  <a:pt x="229" y="150"/>
                </a:cubicBezTo>
                <a:cubicBezTo>
                  <a:pt x="229" y="54"/>
                  <a:pt x="229" y="54"/>
                  <a:pt x="229" y="54"/>
                </a:cubicBezTo>
                <a:cubicBezTo>
                  <a:pt x="233" y="54"/>
                  <a:pt x="237" y="54"/>
                  <a:pt x="238" y="54"/>
                </a:cubicBezTo>
                <a:cubicBezTo>
                  <a:pt x="243" y="54"/>
                  <a:pt x="244" y="57"/>
                  <a:pt x="244" y="57"/>
                </a:cubicBezTo>
                <a:cubicBezTo>
                  <a:pt x="246" y="59"/>
                  <a:pt x="249" y="61"/>
                  <a:pt x="252" y="61"/>
                </a:cubicBezTo>
                <a:cubicBezTo>
                  <a:pt x="258" y="61"/>
                  <a:pt x="263" y="57"/>
                  <a:pt x="263" y="51"/>
                </a:cubicBezTo>
                <a:cubicBezTo>
                  <a:pt x="263" y="48"/>
                  <a:pt x="263" y="48"/>
                  <a:pt x="263" y="48"/>
                </a:cubicBezTo>
                <a:cubicBezTo>
                  <a:pt x="263" y="43"/>
                  <a:pt x="258" y="38"/>
                  <a:pt x="252" y="38"/>
                </a:cubicBezTo>
                <a:cubicBezTo>
                  <a:pt x="252" y="38"/>
                  <a:pt x="247" y="37"/>
                  <a:pt x="244" y="43"/>
                </a:cubicBezTo>
                <a:cubicBezTo>
                  <a:pt x="244" y="43"/>
                  <a:pt x="242" y="45"/>
                  <a:pt x="238" y="45"/>
                </a:cubicBezTo>
                <a:cubicBezTo>
                  <a:pt x="237" y="45"/>
                  <a:pt x="233" y="45"/>
                  <a:pt x="229" y="45"/>
                </a:cubicBezTo>
                <a:cubicBezTo>
                  <a:pt x="229" y="9"/>
                  <a:pt x="229" y="9"/>
                  <a:pt x="229" y="9"/>
                </a:cubicBezTo>
                <a:cubicBezTo>
                  <a:pt x="229" y="4"/>
                  <a:pt x="225" y="0"/>
                  <a:pt x="221" y="0"/>
                </a:cubicBezTo>
                <a:cubicBezTo>
                  <a:pt x="129" y="4"/>
                  <a:pt x="50" y="53"/>
                  <a:pt x="3" y="126"/>
                </a:cubicBezTo>
                <a:cubicBezTo>
                  <a:pt x="0" y="130"/>
                  <a:pt x="2" y="135"/>
                  <a:pt x="6" y="13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2" y="146"/>
                  <a:pt x="22" y="146"/>
                  <a:pt x="22" y="146"/>
                </a:cubicBezTo>
                <a:cubicBezTo>
                  <a:pt x="22" y="146"/>
                  <a:pt x="22" y="146"/>
                  <a:pt x="22" y="145"/>
                </a:cubicBezTo>
                <a:cubicBezTo>
                  <a:pt x="19" y="141"/>
                  <a:pt x="20" y="136"/>
                  <a:pt x="22" y="131"/>
                </a:cubicBezTo>
                <a:cubicBezTo>
                  <a:pt x="23" y="131"/>
                  <a:pt x="23" y="130"/>
                  <a:pt x="23" y="130"/>
                </a:cubicBezTo>
                <a:cubicBezTo>
                  <a:pt x="28" y="122"/>
                  <a:pt x="38" y="120"/>
                  <a:pt x="45" y="124"/>
                </a:cubicBezTo>
                <a:cubicBezTo>
                  <a:pt x="48" y="126"/>
                  <a:pt x="48" y="126"/>
                  <a:pt x="48" y="126"/>
                </a:cubicBezTo>
                <a:cubicBezTo>
                  <a:pt x="56" y="130"/>
                  <a:pt x="59" y="140"/>
                  <a:pt x="54" y="148"/>
                </a:cubicBezTo>
                <a:cubicBezTo>
                  <a:pt x="51" y="153"/>
                  <a:pt x="46" y="156"/>
                  <a:pt x="41" y="156"/>
                </a:cubicBezTo>
                <a:cubicBezTo>
                  <a:pt x="41" y="157"/>
                  <a:pt x="41" y="157"/>
                  <a:pt x="41" y="157"/>
                </a:cubicBezTo>
                <a:cubicBezTo>
                  <a:pt x="40" y="157"/>
                  <a:pt x="40" y="157"/>
                  <a:pt x="40" y="157"/>
                </a:cubicBezTo>
                <a:cubicBezTo>
                  <a:pt x="128" y="208"/>
                  <a:pt x="128" y="208"/>
                  <a:pt x="128" y="208"/>
                </a:cubicBezTo>
                <a:cubicBezTo>
                  <a:pt x="132" y="210"/>
                  <a:pt x="136" y="209"/>
                  <a:pt x="139" y="206"/>
                </a:cubicBezTo>
                <a:close/>
              </a:path>
            </a:pathLst>
          </a:custGeom>
          <a:solidFill>
            <a:srgbClr val="0A3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3569060">
            <a:off x="4948839" y="2198878"/>
            <a:ext cx="1105234" cy="1810060"/>
          </a:xfrm>
          <a:custGeom>
            <a:avLst/>
            <a:gdLst>
              <a:gd name="T0" fmla="*/ 43 w 170"/>
              <a:gd name="T1" fmla="*/ 276 h 278"/>
              <a:gd name="T2" fmla="*/ 101 w 170"/>
              <a:gd name="T3" fmla="*/ 242 h 278"/>
              <a:gd name="T4" fmla="*/ 100 w 170"/>
              <a:gd name="T5" fmla="*/ 242 h 278"/>
              <a:gd name="T6" fmla="*/ 100 w 170"/>
              <a:gd name="T7" fmla="*/ 241 h 278"/>
              <a:gd name="T8" fmla="*/ 87 w 170"/>
              <a:gd name="T9" fmla="*/ 233 h 278"/>
              <a:gd name="T10" fmla="*/ 93 w 170"/>
              <a:gd name="T11" fmla="*/ 211 h 278"/>
              <a:gd name="T12" fmla="*/ 96 w 170"/>
              <a:gd name="T13" fmla="*/ 209 h 278"/>
              <a:gd name="T14" fmla="*/ 118 w 170"/>
              <a:gd name="T15" fmla="*/ 215 h 278"/>
              <a:gd name="T16" fmla="*/ 118 w 170"/>
              <a:gd name="T17" fmla="*/ 216 h 278"/>
              <a:gd name="T18" fmla="*/ 119 w 170"/>
              <a:gd name="T19" fmla="*/ 230 h 278"/>
              <a:gd name="T20" fmla="*/ 119 w 170"/>
              <a:gd name="T21" fmla="*/ 231 h 278"/>
              <a:gd name="T22" fmla="*/ 119 w 170"/>
              <a:gd name="T23" fmla="*/ 232 h 278"/>
              <a:gd name="T24" fmla="*/ 165 w 170"/>
              <a:gd name="T25" fmla="*/ 205 h 278"/>
              <a:gd name="T26" fmla="*/ 168 w 170"/>
              <a:gd name="T27" fmla="*/ 195 h 278"/>
              <a:gd name="T28" fmla="*/ 158 w 170"/>
              <a:gd name="T29" fmla="*/ 147 h 278"/>
              <a:gd name="T30" fmla="*/ 168 w 170"/>
              <a:gd name="T31" fmla="*/ 99 h 278"/>
              <a:gd name="T32" fmla="*/ 165 w 170"/>
              <a:gd name="T33" fmla="*/ 88 h 278"/>
              <a:gd name="T34" fmla="*/ 72 w 170"/>
              <a:gd name="T35" fmla="*/ 35 h 278"/>
              <a:gd name="T36" fmla="*/ 76 w 170"/>
              <a:gd name="T37" fmla="*/ 27 h 278"/>
              <a:gd name="T38" fmla="*/ 81 w 170"/>
              <a:gd name="T39" fmla="*/ 23 h 278"/>
              <a:gd name="T40" fmla="*/ 90 w 170"/>
              <a:gd name="T41" fmla="*/ 18 h 278"/>
              <a:gd name="T42" fmla="*/ 86 w 170"/>
              <a:gd name="T43" fmla="*/ 4 h 278"/>
              <a:gd name="T44" fmla="*/ 83 w 170"/>
              <a:gd name="T45" fmla="*/ 3 h 278"/>
              <a:gd name="T46" fmla="*/ 69 w 170"/>
              <a:gd name="T47" fmla="*/ 6 h 278"/>
              <a:gd name="T48" fmla="*/ 69 w 170"/>
              <a:gd name="T49" fmla="*/ 16 h 278"/>
              <a:gd name="T50" fmla="*/ 69 w 170"/>
              <a:gd name="T51" fmla="*/ 22 h 278"/>
              <a:gd name="T52" fmla="*/ 64 w 170"/>
              <a:gd name="T53" fmla="*/ 30 h 278"/>
              <a:gd name="T54" fmla="*/ 43 w 170"/>
              <a:gd name="T55" fmla="*/ 18 h 278"/>
              <a:gd name="T56" fmla="*/ 31 w 170"/>
              <a:gd name="T57" fmla="*/ 21 h 278"/>
              <a:gd name="T58" fmla="*/ 0 w 170"/>
              <a:gd name="T59" fmla="*/ 147 h 278"/>
              <a:gd name="T60" fmla="*/ 31 w 170"/>
              <a:gd name="T61" fmla="*/ 272 h 278"/>
              <a:gd name="T62" fmla="*/ 43 w 170"/>
              <a:gd name="T63" fmla="*/ 27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0" h="278">
                <a:moveTo>
                  <a:pt x="43" y="276"/>
                </a:moveTo>
                <a:cubicBezTo>
                  <a:pt x="101" y="242"/>
                  <a:pt x="101" y="242"/>
                  <a:pt x="101" y="242"/>
                </a:cubicBezTo>
                <a:cubicBezTo>
                  <a:pt x="100" y="242"/>
                  <a:pt x="100" y="242"/>
                  <a:pt x="100" y="242"/>
                </a:cubicBezTo>
                <a:cubicBezTo>
                  <a:pt x="100" y="241"/>
                  <a:pt x="100" y="241"/>
                  <a:pt x="100" y="241"/>
                </a:cubicBezTo>
                <a:cubicBezTo>
                  <a:pt x="94" y="241"/>
                  <a:pt x="90" y="238"/>
                  <a:pt x="87" y="233"/>
                </a:cubicBezTo>
                <a:cubicBezTo>
                  <a:pt x="82" y="225"/>
                  <a:pt x="85" y="215"/>
                  <a:pt x="93" y="211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3" y="205"/>
                  <a:pt x="113" y="207"/>
                  <a:pt x="118" y="215"/>
                </a:cubicBezTo>
                <a:cubicBezTo>
                  <a:pt x="118" y="215"/>
                  <a:pt x="118" y="215"/>
                  <a:pt x="118" y="216"/>
                </a:cubicBezTo>
                <a:cubicBezTo>
                  <a:pt x="121" y="220"/>
                  <a:pt x="121" y="226"/>
                  <a:pt x="119" y="230"/>
                </a:cubicBezTo>
                <a:cubicBezTo>
                  <a:pt x="119" y="230"/>
                  <a:pt x="119" y="231"/>
                  <a:pt x="119" y="231"/>
                </a:cubicBezTo>
                <a:cubicBezTo>
                  <a:pt x="119" y="232"/>
                  <a:pt x="119" y="232"/>
                  <a:pt x="119" y="232"/>
                </a:cubicBezTo>
                <a:cubicBezTo>
                  <a:pt x="165" y="205"/>
                  <a:pt x="165" y="205"/>
                  <a:pt x="165" y="205"/>
                </a:cubicBezTo>
                <a:cubicBezTo>
                  <a:pt x="168" y="203"/>
                  <a:pt x="170" y="199"/>
                  <a:pt x="168" y="195"/>
                </a:cubicBezTo>
                <a:cubicBezTo>
                  <a:pt x="162" y="180"/>
                  <a:pt x="158" y="164"/>
                  <a:pt x="158" y="147"/>
                </a:cubicBezTo>
                <a:cubicBezTo>
                  <a:pt x="158" y="130"/>
                  <a:pt x="162" y="114"/>
                  <a:pt x="168" y="99"/>
                </a:cubicBezTo>
                <a:cubicBezTo>
                  <a:pt x="170" y="95"/>
                  <a:pt x="168" y="90"/>
                  <a:pt x="165" y="88"/>
                </a:cubicBezTo>
                <a:cubicBezTo>
                  <a:pt x="72" y="35"/>
                  <a:pt x="72" y="35"/>
                  <a:pt x="72" y="35"/>
                </a:cubicBezTo>
                <a:cubicBezTo>
                  <a:pt x="73" y="32"/>
                  <a:pt x="76" y="28"/>
                  <a:pt x="76" y="27"/>
                </a:cubicBezTo>
                <a:cubicBezTo>
                  <a:pt x="78" y="23"/>
                  <a:pt x="81" y="23"/>
                  <a:pt x="81" y="23"/>
                </a:cubicBezTo>
                <a:cubicBezTo>
                  <a:pt x="84" y="23"/>
                  <a:pt x="88" y="21"/>
                  <a:pt x="90" y="18"/>
                </a:cubicBezTo>
                <a:cubicBezTo>
                  <a:pt x="92" y="13"/>
                  <a:pt x="91" y="7"/>
                  <a:pt x="86" y="4"/>
                </a:cubicBezTo>
                <a:cubicBezTo>
                  <a:pt x="83" y="3"/>
                  <a:pt x="83" y="3"/>
                  <a:pt x="83" y="3"/>
                </a:cubicBezTo>
                <a:cubicBezTo>
                  <a:pt x="78" y="0"/>
                  <a:pt x="72" y="2"/>
                  <a:pt x="69" y="6"/>
                </a:cubicBezTo>
                <a:cubicBezTo>
                  <a:pt x="69" y="6"/>
                  <a:pt x="66" y="11"/>
                  <a:pt x="69" y="16"/>
                </a:cubicBezTo>
                <a:cubicBezTo>
                  <a:pt x="69" y="16"/>
                  <a:pt x="70" y="19"/>
                  <a:pt x="69" y="22"/>
                </a:cubicBezTo>
                <a:cubicBezTo>
                  <a:pt x="68" y="23"/>
                  <a:pt x="66" y="27"/>
                  <a:pt x="64" y="30"/>
                </a:cubicBezTo>
                <a:cubicBezTo>
                  <a:pt x="43" y="18"/>
                  <a:pt x="43" y="18"/>
                  <a:pt x="43" y="18"/>
                </a:cubicBezTo>
                <a:cubicBezTo>
                  <a:pt x="38" y="15"/>
                  <a:pt x="33" y="17"/>
                  <a:pt x="31" y="21"/>
                </a:cubicBezTo>
                <a:cubicBezTo>
                  <a:pt x="11" y="59"/>
                  <a:pt x="0" y="102"/>
                  <a:pt x="0" y="147"/>
                </a:cubicBezTo>
                <a:cubicBezTo>
                  <a:pt x="0" y="192"/>
                  <a:pt x="11" y="235"/>
                  <a:pt x="31" y="272"/>
                </a:cubicBezTo>
                <a:cubicBezTo>
                  <a:pt x="33" y="277"/>
                  <a:pt x="38" y="278"/>
                  <a:pt x="43" y="276"/>
                </a:cubicBezTo>
                <a:close/>
              </a:path>
            </a:pathLst>
          </a:custGeom>
          <a:solidFill>
            <a:srgbClr val="0E9FAE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3569060">
            <a:off x="3998966" y="3394475"/>
            <a:ext cx="1486443" cy="1374001"/>
          </a:xfrm>
          <a:custGeom>
            <a:avLst/>
            <a:gdLst>
              <a:gd name="T0" fmla="*/ 229 w 229"/>
              <a:gd name="T1" fmla="*/ 202 h 211"/>
              <a:gd name="T2" fmla="*/ 229 w 229"/>
              <a:gd name="T3" fmla="*/ 177 h 211"/>
              <a:gd name="T4" fmla="*/ 229 w 229"/>
              <a:gd name="T5" fmla="*/ 177 h 211"/>
              <a:gd name="T6" fmla="*/ 228 w 229"/>
              <a:gd name="T7" fmla="*/ 178 h 211"/>
              <a:gd name="T8" fmla="*/ 215 w 229"/>
              <a:gd name="T9" fmla="*/ 184 h 211"/>
              <a:gd name="T10" fmla="*/ 214 w 229"/>
              <a:gd name="T11" fmla="*/ 184 h 211"/>
              <a:gd name="T12" fmla="*/ 198 w 229"/>
              <a:gd name="T13" fmla="*/ 168 h 211"/>
              <a:gd name="T14" fmla="*/ 198 w 229"/>
              <a:gd name="T15" fmla="*/ 165 h 211"/>
              <a:gd name="T16" fmla="*/ 214 w 229"/>
              <a:gd name="T17" fmla="*/ 148 h 211"/>
              <a:gd name="T18" fmla="*/ 228 w 229"/>
              <a:gd name="T19" fmla="*/ 156 h 211"/>
              <a:gd name="T20" fmla="*/ 229 w 229"/>
              <a:gd name="T21" fmla="*/ 156 h 211"/>
              <a:gd name="T22" fmla="*/ 229 w 229"/>
              <a:gd name="T23" fmla="*/ 156 h 211"/>
              <a:gd name="T24" fmla="*/ 229 w 229"/>
              <a:gd name="T25" fmla="*/ 61 h 211"/>
              <a:gd name="T26" fmla="*/ 222 w 229"/>
              <a:gd name="T27" fmla="*/ 53 h 211"/>
              <a:gd name="T28" fmla="*/ 139 w 229"/>
              <a:gd name="T29" fmla="*/ 5 h 211"/>
              <a:gd name="T30" fmla="*/ 128 w 229"/>
              <a:gd name="T31" fmla="*/ 3 h 211"/>
              <a:gd name="T32" fmla="*/ 77 w 229"/>
              <a:gd name="T33" fmla="*/ 32 h 211"/>
              <a:gd name="T34" fmla="*/ 72 w 229"/>
              <a:gd name="T35" fmla="*/ 24 h 211"/>
              <a:gd name="T36" fmla="*/ 72 w 229"/>
              <a:gd name="T37" fmla="*/ 18 h 211"/>
              <a:gd name="T38" fmla="*/ 71 w 229"/>
              <a:gd name="T39" fmla="*/ 8 h 211"/>
              <a:gd name="T40" fmla="*/ 58 w 229"/>
              <a:gd name="T41" fmla="*/ 5 h 211"/>
              <a:gd name="T42" fmla="*/ 55 w 229"/>
              <a:gd name="T43" fmla="*/ 6 h 211"/>
              <a:gd name="T44" fmla="*/ 51 w 229"/>
              <a:gd name="T45" fmla="*/ 20 h 211"/>
              <a:gd name="T46" fmla="*/ 60 w 229"/>
              <a:gd name="T47" fmla="*/ 25 h 211"/>
              <a:gd name="T48" fmla="*/ 65 w 229"/>
              <a:gd name="T49" fmla="*/ 28 h 211"/>
              <a:gd name="T50" fmla="*/ 69 w 229"/>
              <a:gd name="T51" fmla="*/ 37 h 211"/>
              <a:gd name="T52" fmla="*/ 6 w 229"/>
              <a:gd name="T53" fmla="*/ 73 h 211"/>
              <a:gd name="T54" fmla="*/ 3 w 229"/>
              <a:gd name="T55" fmla="*/ 85 h 211"/>
              <a:gd name="T56" fmla="*/ 221 w 229"/>
              <a:gd name="T57" fmla="*/ 211 h 211"/>
              <a:gd name="T58" fmla="*/ 229 w 229"/>
              <a:gd name="T59" fmla="*/ 202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9" h="211">
                <a:moveTo>
                  <a:pt x="229" y="202"/>
                </a:moveTo>
                <a:cubicBezTo>
                  <a:pt x="229" y="177"/>
                  <a:pt x="229" y="177"/>
                  <a:pt x="229" y="177"/>
                </a:cubicBezTo>
                <a:cubicBezTo>
                  <a:pt x="229" y="177"/>
                  <a:pt x="229" y="177"/>
                  <a:pt x="229" y="177"/>
                </a:cubicBezTo>
                <a:cubicBezTo>
                  <a:pt x="228" y="177"/>
                  <a:pt x="228" y="178"/>
                  <a:pt x="228" y="178"/>
                </a:cubicBezTo>
                <a:cubicBezTo>
                  <a:pt x="225" y="182"/>
                  <a:pt x="221" y="184"/>
                  <a:pt x="215" y="184"/>
                </a:cubicBezTo>
                <a:cubicBezTo>
                  <a:pt x="215" y="184"/>
                  <a:pt x="214" y="184"/>
                  <a:pt x="214" y="184"/>
                </a:cubicBezTo>
                <a:cubicBezTo>
                  <a:pt x="205" y="184"/>
                  <a:pt x="198" y="177"/>
                  <a:pt x="198" y="168"/>
                </a:cubicBezTo>
                <a:cubicBezTo>
                  <a:pt x="198" y="165"/>
                  <a:pt x="198" y="165"/>
                  <a:pt x="198" y="165"/>
                </a:cubicBezTo>
                <a:cubicBezTo>
                  <a:pt x="198" y="156"/>
                  <a:pt x="205" y="148"/>
                  <a:pt x="214" y="148"/>
                </a:cubicBezTo>
                <a:cubicBezTo>
                  <a:pt x="220" y="148"/>
                  <a:pt x="225" y="151"/>
                  <a:pt x="228" y="156"/>
                </a:cubicBezTo>
                <a:cubicBezTo>
                  <a:pt x="228" y="156"/>
                  <a:pt x="228" y="156"/>
                  <a:pt x="229" y="156"/>
                </a:cubicBezTo>
                <a:cubicBezTo>
                  <a:pt x="229" y="156"/>
                  <a:pt x="229" y="156"/>
                  <a:pt x="229" y="156"/>
                </a:cubicBezTo>
                <a:cubicBezTo>
                  <a:pt x="229" y="61"/>
                  <a:pt x="229" y="61"/>
                  <a:pt x="229" y="61"/>
                </a:cubicBezTo>
                <a:cubicBezTo>
                  <a:pt x="229" y="57"/>
                  <a:pt x="226" y="53"/>
                  <a:pt x="222" y="53"/>
                </a:cubicBezTo>
                <a:cubicBezTo>
                  <a:pt x="188" y="49"/>
                  <a:pt x="158" y="31"/>
                  <a:pt x="139" y="5"/>
                </a:cubicBezTo>
                <a:cubicBezTo>
                  <a:pt x="136" y="1"/>
                  <a:pt x="132" y="0"/>
                  <a:pt x="128" y="3"/>
                </a:cubicBezTo>
                <a:cubicBezTo>
                  <a:pt x="77" y="32"/>
                  <a:pt x="77" y="32"/>
                  <a:pt x="77" y="32"/>
                </a:cubicBezTo>
                <a:cubicBezTo>
                  <a:pt x="75" y="29"/>
                  <a:pt x="73" y="25"/>
                  <a:pt x="72" y="24"/>
                </a:cubicBezTo>
                <a:cubicBezTo>
                  <a:pt x="70" y="21"/>
                  <a:pt x="72" y="18"/>
                  <a:pt x="72" y="18"/>
                </a:cubicBezTo>
                <a:cubicBezTo>
                  <a:pt x="75" y="13"/>
                  <a:pt x="71" y="8"/>
                  <a:pt x="71" y="8"/>
                </a:cubicBezTo>
                <a:cubicBezTo>
                  <a:pt x="69" y="4"/>
                  <a:pt x="63" y="2"/>
                  <a:pt x="58" y="5"/>
                </a:cubicBezTo>
                <a:cubicBezTo>
                  <a:pt x="55" y="6"/>
                  <a:pt x="55" y="6"/>
                  <a:pt x="55" y="6"/>
                </a:cubicBezTo>
                <a:cubicBezTo>
                  <a:pt x="50" y="9"/>
                  <a:pt x="48" y="15"/>
                  <a:pt x="51" y="20"/>
                </a:cubicBezTo>
                <a:cubicBezTo>
                  <a:pt x="53" y="23"/>
                  <a:pt x="56" y="25"/>
                  <a:pt x="60" y="25"/>
                </a:cubicBezTo>
                <a:cubicBezTo>
                  <a:pt x="60" y="25"/>
                  <a:pt x="62" y="25"/>
                  <a:pt x="65" y="28"/>
                </a:cubicBezTo>
                <a:cubicBezTo>
                  <a:pt x="65" y="30"/>
                  <a:pt x="68" y="34"/>
                  <a:pt x="69" y="37"/>
                </a:cubicBezTo>
                <a:cubicBezTo>
                  <a:pt x="6" y="73"/>
                  <a:pt x="6" y="73"/>
                  <a:pt x="6" y="73"/>
                </a:cubicBezTo>
                <a:cubicBezTo>
                  <a:pt x="2" y="76"/>
                  <a:pt x="0" y="81"/>
                  <a:pt x="3" y="85"/>
                </a:cubicBezTo>
                <a:cubicBezTo>
                  <a:pt x="50" y="157"/>
                  <a:pt x="129" y="206"/>
                  <a:pt x="221" y="211"/>
                </a:cubicBezTo>
                <a:cubicBezTo>
                  <a:pt x="225" y="211"/>
                  <a:pt x="229" y="207"/>
                  <a:pt x="229" y="202"/>
                </a:cubicBezTo>
                <a:close/>
              </a:path>
            </a:pathLst>
          </a:custGeom>
          <a:solidFill>
            <a:srgbClr val="0A3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3569060">
            <a:off x="4623145" y="4620407"/>
            <a:ext cx="1409653" cy="1217676"/>
          </a:xfrm>
          <a:custGeom>
            <a:avLst/>
            <a:gdLst>
              <a:gd name="T0" fmla="*/ 214 w 217"/>
              <a:gd name="T1" fmla="*/ 116 h 187"/>
              <a:gd name="T2" fmla="*/ 214 w 217"/>
              <a:gd name="T3" fmla="*/ 103 h 187"/>
              <a:gd name="T4" fmla="*/ 174 w 217"/>
              <a:gd name="T5" fmla="*/ 63 h 187"/>
              <a:gd name="T6" fmla="*/ 173 w 217"/>
              <a:gd name="T7" fmla="*/ 64 h 187"/>
              <a:gd name="T8" fmla="*/ 173 w 217"/>
              <a:gd name="T9" fmla="*/ 64 h 187"/>
              <a:gd name="T10" fmla="*/ 169 w 217"/>
              <a:gd name="T11" fmla="*/ 78 h 187"/>
              <a:gd name="T12" fmla="*/ 168 w 217"/>
              <a:gd name="T13" fmla="*/ 79 h 187"/>
              <a:gd name="T14" fmla="*/ 145 w 217"/>
              <a:gd name="T15" fmla="*/ 79 h 187"/>
              <a:gd name="T16" fmla="*/ 143 w 217"/>
              <a:gd name="T17" fmla="*/ 76 h 187"/>
              <a:gd name="T18" fmla="*/ 143 w 217"/>
              <a:gd name="T19" fmla="*/ 53 h 187"/>
              <a:gd name="T20" fmla="*/ 158 w 217"/>
              <a:gd name="T21" fmla="*/ 49 h 187"/>
              <a:gd name="T22" fmla="*/ 158 w 217"/>
              <a:gd name="T23" fmla="*/ 49 h 187"/>
              <a:gd name="T24" fmla="*/ 159 w 217"/>
              <a:gd name="T25" fmla="*/ 48 h 187"/>
              <a:gd name="T26" fmla="*/ 114 w 217"/>
              <a:gd name="T27" fmla="*/ 4 h 187"/>
              <a:gd name="T28" fmla="*/ 103 w 217"/>
              <a:gd name="T29" fmla="*/ 3 h 187"/>
              <a:gd name="T30" fmla="*/ 41 w 217"/>
              <a:gd name="T31" fmla="*/ 29 h 187"/>
              <a:gd name="T32" fmla="*/ 34 w 217"/>
              <a:gd name="T33" fmla="*/ 37 h 187"/>
              <a:gd name="T34" fmla="*/ 34 w 217"/>
              <a:gd name="T35" fmla="*/ 138 h 187"/>
              <a:gd name="T36" fmla="*/ 25 w 217"/>
              <a:gd name="T37" fmla="*/ 138 h 187"/>
              <a:gd name="T38" fmla="*/ 19 w 217"/>
              <a:gd name="T39" fmla="*/ 136 h 187"/>
              <a:gd name="T40" fmla="*/ 10 w 217"/>
              <a:gd name="T41" fmla="*/ 131 h 187"/>
              <a:gd name="T42" fmla="*/ 0 w 217"/>
              <a:gd name="T43" fmla="*/ 141 h 187"/>
              <a:gd name="T44" fmla="*/ 0 w 217"/>
              <a:gd name="T45" fmla="*/ 144 h 187"/>
              <a:gd name="T46" fmla="*/ 10 w 217"/>
              <a:gd name="T47" fmla="*/ 154 h 187"/>
              <a:gd name="T48" fmla="*/ 19 w 217"/>
              <a:gd name="T49" fmla="*/ 149 h 187"/>
              <a:gd name="T50" fmla="*/ 25 w 217"/>
              <a:gd name="T51" fmla="*/ 147 h 187"/>
              <a:gd name="T52" fmla="*/ 34 w 217"/>
              <a:gd name="T53" fmla="*/ 147 h 187"/>
              <a:gd name="T54" fmla="*/ 34 w 217"/>
              <a:gd name="T55" fmla="*/ 178 h 187"/>
              <a:gd name="T56" fmla="*/ 42 w 217"/>
              <a:gd name="T57" fmla="*/ 187 h 187"/>
              <a:gd name="T58" fmla="*/ 214 w 217"/>
              <a:gd name="T59" fmla="*/ 11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7" h="187">
                <a:moveTo>
                  <a:pt x="214" y="116"/>
                </a:moveTo>
                <a:cubicBezTo>
                  <a:pt x="217" y="112"/>
                  <a:pt x="217" y="107"/>
                  <a:pt x="214" y="103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3" y="64"/>
                  <a:pt x="173" y="64"/>
                  <a:pt x="173" y="64"/>
                </a:cubicBezTo>
                <a:cubicBezTo>
                  <a:pt x="173" y="64"/>
                  <a:pt x="173" y="64"/>
                  <a:pt x="173" y="64"/>
                </a:cubicBezTo>
                <a:cubicBezTo>
                  <a:pt x="174" y="70"/>
                  <a:pt x="173" y="74"/>
                  <a:pt x="169" y="78"/>
                </a:cubicBezTo>
                <a:cubicBezTo>
                  <a:pt x="168" y="79"/>
                  <a:pt x="168" y="79"/>
                  <a:pt x="168" y="79"/>
                </a:cubicBezTo>
                <a:cubicBezTo>
                  <a:pt x="162" y="85"/>
                  <a:pt x="151" y="85"/>
                  <a:pt x="145" y="79"/>
                </a:cubicBezTo>
                <a:cubicBezTo>
                  <a:pt x="143" y="76"/>
                  <a:pt x="143" y="76"/>
                  <a:pt x="143" y="76"/>
                </a:cubicBezTo>
                <a:cubicBezTo>
                  <a:pt x="136" y="70"/>
                  <a:pt x="136" y="60"/>
                  <a:pt x="143" y="53"/>
                </a:cubicBezTo>
                <a:cubicBezTo>
                  <a:pt x="147" y="49"/>
                  <a:pt x="152" y="48"/>
                  <a:pt x="158" y="49"/>
                </a:cubicBezTo>
                <a:cubicBezTo>
                  <a:pt x="158" y="49"/>
                  <a:pt x="158" y="49"/>
                  <a:pt x="158" y="49"/>
                </a:cubicBezTo>
                <a:cubicBezTo>
                  <a:pt x="159" y="48"/>
                  <a:pt x="159" y="48"/>
                  <a:pt x="159" y="48"/>
                </a:cubicBezTo>
                <a:cubicBezTo>
                  <a:pt x="114" y="4"/>
                  <a:pt x="114" y="4"/>
                  <a:pt x="114" y="4"/>
                </a:cubicBezTo>
                <a:cubicBezTo>
                  <a:pt x="111" y="1"/>
                  <a:pt x="107" y="0"/>
                  <a:pt x="103" y="3"/>
                </a:cubicBezTo>
                <a:cubicBezTo>
                  <a:pt x="86" y="17"/>
                  <a:pt x="65" y="26"/>
                  <a:pt x="41" y="29"/>
                </a:cubicBezTo>
                <a:cubicBezTo>
                  <a:pt x="37" y="29"/>
                  <a:pt x="34" y="33"/>
                  <a:pt x="34" y="37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0" y="138"/>
                  <a:pt x="26" y="138"/>
                  <a:pt x="25" y="138"/>
                </a:cubicBezTo>
                <a:cubicBezTo>
                  <a:pt x="20" y="138"/>
                  <a:pt x="19" y="136"/>
                  <a:pt x="19" y="136"/>
                </a:cubicBezTo>
                <a:cubicBezTo>
                  <a:pt x="17" y="133"/>
                  <a:pt x="14" y="131"/>
                  <a:pt x="10" y="131"/>
                </a:cubicBezTo>
                <a:cubicBezTo>
                  <a:pt x="5" y="131"/>
                  <a:pt x="0" y="135"/>
                  <a:pt x="0" y="141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50"/>
                  <a:pt x="5" y="154"/>
                  <a:pt x="10" y="154"/>
                </a:cubicBezTo>
                <a:cubicBezTo>
                  <a:pt x="10" y="154"/>
                  <a:pt x="16" y="155"/>
                  <a:pt x="19" y="149"/>
                </a:cubicBezTo>
                <a:cubicBezTo>
                  <a:pt x="19" y="149"/>
                  <a:pt x="21" y="147"/>
                  <a:pt x="25" y="147"/>
                </a:cubicBezTo>
                <a:cubicBezTo>
                  <a:pt x="26" y="147"/>
                  <a:pt x="30" y="147"/>
                  <a:pt x="34" y="147"/>
                </a:cubicBezTo>
                <a:cubicBezTo>
                  <a:pt x="34" y="178"/>
                  <a:pt x="34" y="178"/>
                  <a:pt x="34" y="178"/>
                </a:cubicBezTo>
                <a:cubicBezTo>
                  <a:pt x="34" y="183"/>
                  <a:pt x="38" y="187"/>
                  <a:pt x="42" y="187"/>
                </a:cubicBezTo>
                <a:cubicBezTo>
                  <a:pt x="108" y="183"/>
                  <a:pt x="168" y="157"/>
                  <a:pt x="214" y="116"/>
                </a:cubicBezTo>
                <a:close/>
              </a:path>
            </a:pathLst>
          </a:custGeom>
          <a:solidFill>
            <a:srgbClr val="0E9FAE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90135EDC-A6BC-404E-9410-A1F2703E7E92}"/>
              </a:ext>
            </a:extLst>
          </p:cNvPr>
          <p:cNvSpPr>
            <a:spLocks/>
          </p:cNvSpPr>
          <p:nvPr/>
        </p:nvSpPr>
        <p:spPr bwMode="auto">
          <a:xfrm rot="21587532">
            <a:off x="5114936" y="3200636"/>
            <a:ext cx="1979124" cy="1975067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46100" dist="254000" dir="8460000" sx="89000" sy="89000" algn="ctr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 rot="13500000">
            <a:off x="5972262" y="5125000"/>
            <a:ext cx="2615166" cy="557082"/>
            <a:chOff x="4000500" y="2816225"/>
            <a:chExt cx="2925763" cy="622300"/>
          </a:xfrm>
          <a:solidFill>
            <a:srgbClr val="83DAE1"/>
          </a:solidFill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019550" y="2928938"/>
              <a:ext cx="2906713" cy="400050"/>
            </a:xfrm>
            <a:custGeom>
              <a:avLst/>
              <a:gdLst>
                <a:gd name="T0" fmla="*/ 54 w 773"/>
                <a:gd name="T1" fmla="*/ 106 h 106"/>
                <a:gd name="T2" fmla="*/ 0 w 773"/>
                <a:gd name="T3" fmla="*/ 53 h 106"/>
                <a:gd name="T4" fmla="*/ 0 w 773"/>
                <a:gd name="T5" fmla="*/ 53 h 106"/>
                <a:gd name="T6" fmla="*/ 54 w 773"/>
                <a:gd name="T7" fmla="*/ 0 h 106"/>
                <a:gd name="T8" fmla="*/ 720 w 773"/>
                <a:gd name="T9" fmla="*/ 0 h 106"/>
                <a:gd name="T10" fmla="*/ 773 w 773"/>
                <a:gd name="T11" fmla="*/ 53 h 106"/>
                <a:gd name="T12" fmla="*/ 773 w 773"/>
                <a:gd name="T13" fmla="*/ 53 h 106"/>
                <a:gd name="T14" fmla="*/ 720 w 773"/>
                <a:gd name="T15" fmla="*/ 106 h 106"/>
                <a:gd name="T16" fmla="*/ 54 w 773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3" h="106">
                  <a:moveTo>
                    <a:pt x="54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3"/>
                    <a:pt x="24" y="0"/>
                    <a:pt x="54" y="0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749" y="0"/>
                    <a:pt x="773" y="23"/>
                    <a:pt x="773" y="53"/>
                  </a:cubicBezTo>
                  <a:cubicBezTo>
                    <a:pt x="773" y="53"/>
                    <a:pt x="773" y="53"/>
                    <a:pt x="773" y="53"/>
                  </a:cubicBezTo>
                  <a:cubicBezTo>
                    <a:pt x="773" y="82"/>
                    <a:pt x="749" y="106"/>
                    <a:pt x="720" y="106"/>
                  </a:cubicBezTo>
                  <a:lnTo>
                    <a:pt x="5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000500" y="2928938"/>
              <a:ext cx="331788" cy="400050"/>
            </a:xfrm>
            <a:custGeom>
              <a:avLst/>
              <a:gdLst>
                <a:gd name="T0" fmla="*/ 0 w 88"/>
                <a:gd name="T1" fmla="*/ 53 h 106"/>
                <a:gd name="T2" fmla="*/ 53 w 88"/>
                <a:gd name="T3" fmla="*/ 106 h 106"/>
                <a:gd name="T4" fmla="*/ 84 w 88"/>
                <a:gd name="T5" fmla="*/ 106 h 106"/>
                <a:gd name="T6" fmla="*/ 88 w 88"/>
                <a:gd name="T7" fmla="*/ 58 h 106"/>
                <a:gd name="T8" fmla="*/ 81 w 88"/>
                <a:gd name="T9" fmla="*/ 0 h 106"/>
                <a:gd name="T10" fmla="*/ 53 w 88"/>
                <a:gd name="T11" fmla="*/ 0 h 106"/>
                <a:gd name="T12" fmla="*/ 0 w 88"/>
                <a:gd name="T13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06">
                  <a:moveTo>
                    <a:pt x="0" y="53"/>
                  </a:moveTo>
                  <a:cubicBezTo>
                    <a:pt x="0" y="82"/>
                    <a:pt x="23" y="106"/>
                    <a:pt x="53" y="106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6" y="91"/>
                    <a:pt x="88" y="75"/>
                    <a:pt x="88" y="58"/>
                  </a:cubicBezTo>
                  <a:cubicBezTo>
                    <a:pt x="88" y="38"/>
                    <a:pt x="86" y="19"/>
                    <a:pt x="8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3" y="0"/>
                    <a:pt x="0" y="23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376738" y="2816225"/>
              <a:ext cx="233363" cy="622300"/>
            </a:xfrm>
            <a:custGeom>
              <a:avLst/>
              <a:gdLst>
                <a:gd name="T0" fmla="*/ 31 w 62"/>
                <a:gd name="T1" fmla="*/ 165 h 165"/>
                <a:gd name="T2" fmla="*/ 0 w 62"/>
                <a:gd name="T3" fmla="*/ 135 h 165"/>
                <a:gd name="T4" fmla="*/ 0 w 62"/>
                <a:gd name="T5" fmla="*/ 31 h 165"/>
                <a:gd name="T6" fmla="*/ 31 w 62"/>
                <a:gd name="T7" fmla="*/ 0 h 165"/>
                <a:gd name="T8" fmla="*/ 31 w 62"/>
                <a:gd name="T9" fmla="*/ 0 h 165"/>
                <a:gd name="T10" fmla="*/ 62 w 62"/>
                <a:gd name="T11" fmla="*/ 31 h 165"/>
                <a:gd name="T12" fmla="*/ 62 w 62"/>
                <a:gd name="T13" fmla="*/ 135 h 165"/>
                <a:gd name="T14" fmla="*/ 31 w 62"/>
                <a:gd name="T15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165">
                  <a:moveTo>
                    <a:pt x="31" y="165"/>
                  </a:moveTo>
                  <a:cubicBezTo>
                    <a:pt x="14" y="165"/>
                    <a:pt x="0" y="152"/>
                    <a:pt x="0" y="13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62" y="152"/>
                    <a:pt x="48" y="165"/>
                    <a:pt x="3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662488" y="2868613"/>
              <a:ext cx="93663" cy="517525"/>
            </a:xfrm>
            <a:custGeom>
              <a:avLst/>
              <a:gdLst>
                <a:gd name="T0" fmla="*/ 12 w 25"/>
                <a:gd name="T1" fmla="*/ 137 h 137"/>
                <a:gd name="T2" fmla="*/ 0 w 25"/>
                <a:gd name="T3" fmla="*/ 125 h 137"/>
                <a:gd name="T4" fmla="*/ 0 w 25"/>
                <a:gd name="T5" fmla="*/ 13 h 137"/>
                <a:gd name="T6" fmla="*/ 12 w 25"/>
                <a:gd name="T7" fmla="*/ 0 h 137"/>
                <a:gd name="T8" fmla="*/ 12 w 25"/>
                <a:gd name="T9" fmla="*/ 0 h 137"/>
                <a:gd name="T10" fmla="*/ 25 w 25"/>
                <a:gd name="T11" fmla="*/ 13 h 137"/>
                <a:gd name="T12" fmla="*/ 25 w 25"/>
                <a:gd name="T13" fmla="*/ 125 h 137"/>
                <a:gd name="T14" fmla="*/ 12 w 25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37">
                  <a:moveTo>
                    <a:pt x="12" y="137"/>
                  </a:move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5" y="6"/>
                    <a:pt x="25" y="13"/>
                  </a:cubicBezTo>
                  <a:cubicBezTo>
                    <a:pt x="25" y="125"/>
                    <a:pt x="25" y="125"/>
                    <a:pt x="25" y="125"/>
                  </a:cubicBezTo>
                  <a:cubicBezTo>
                    <a:pt x="25" y="132"/>
                    <a:pt x="19" y="137"/>
                    <a:pt x="12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5EF1139-462C-45A6-ADE2-D2985C9F07C2}"/>
              </a:ext>
            </a:extLst>
          </p:cNvPr>
          <p:cNvCxnSpPr/>
          <p:nvPr/>
        </p:nvCxnSpPr>
        <p:spPr>
          <a:xfrm>
            <a:off x="8458200" y="23167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C0671C1-77DC-4D60-BEFB-C1350010903D}"/>
              </a:ext>
            </a:extLst>
          </p:cNvPr>
          <p:cNvCxnSpPr/>
          <p:nvPr/>
        </p:nvCxnSpPr>
        <p:spPr>
          <a:xfrm>
            <a:off x="8458200" y="38026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32AE7E6D-E7FC-4557-AE80-686646070DBE}"/>
              </a:ext>
            </a:extLst>
          </p:cNvPr>
          <p:cNvCxnSpPr/>
          <p:nvPr/>
        </p:nvCxnSpPr>
        <p:spPr>
          <a:xfrm>
            <a:off x="8458200" y="53647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1739A7B0-E134-4219-B576-78CA5D626D68}"/>
              </a:ext>
            </a:extLst>
          </p:cNvPr>
          <p:cNvCxnSpPr/>
          <p:nvPr/>
        </p:nvCxnSpPr>
        <p:spPr>
          <a:xfrm>
            <a:off x="3721100" y="23167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1DDD2AE-F7FE-4083-9107-631019E030DE}"/>
              </a:ext>
            </a:extLst>
          </p:cNvPr>
          <p:cNvCxnSpPr/>
          <p:nvPr/>
        </p:nvCxnSpPr>
        <p:spPr>
          <a:xfrm>
            <a:off x="3721100" y="38026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75E2773-A847-40B4-8076-F2A30654E8BE}"/>
              </a:ext>
            </a:extLst>
          </p:cNvPr>
          <p:cNvCxnSpPr/>
          <p:nvPr/>
        </p:nvCxnSpPr>
        <p:spPr>
          <a:xfrm>
            <a:off x="3721100" y="5364755"/>
            <a:ext cx="0" cy="8001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102B5BCF-7963-4C64-A785-DD4E3D7EF165}"/>
              </a:ext>
            </a:extLst>
          </p:cNvPr>
          <p:cNvSpPr txBox="1"/>
          <p:nvPr/>
        </p:nvSpPr>
        <p:spPr>
          <a:xfrm>
            <a:off x="3351786" y="500296"/>
            <a:ext cx="5488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Goes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4442436-4850-4BF0-A763-CEDF23275E0C}"/>
              </a:ext>
            </a:extLst>
          </p:cNvPr>
          <p:cNvCxnSpPr>
            <a:cxnSpLocks/>
          </p:cNvCxnSpPr>
          <p:nvPr/>
        </p:nvCxnSpPr>
        <p:spPr>
          <a:xfrm>
            <a:off x="5589895" y="1315102"/>
            <a:ext cx="1012211" cy="0"/>
          </a:xfrm>
          <a:prstGeom prst="line">
            <a:avLst/>
          </a:prstGeom>
          <a:ln w="76200" cap="rnd">
            <a:solidFill>
              <a:srgbClr val="EA793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Graphic 100">
            <a:extLst>
              <a:ext uri="{FF2B5EF4-FFF2-40B4-BE49-F238E27FC236}">
                <a16:creationId xmlns:a16="http://schemas.microsoft.com/office/drawing/2014/main" id="{E767D2AC-E41E-4575-B6E6-2D3D3BFC6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3909" y="3944615"/>
            <a:ext cx="431777" cy="431777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CE0C2D2C-E298-4721-BCE7-38DE4F839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38709" y="2761433"/>
            <a:ext cx="431777" cy="431777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C2E99F1F-7B61-4782-A10D-33ADD760C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61621" y="3815544"/>
            <a:ext cx="431777" cy="431777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A806461F-70F3-4AAA-BB29-C3BA4FD43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29151" y="4987354"/>
            <a:ext cx="474955" cy="474955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88F1D29A-1769-4370-BED7-E16A460C2C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06251" y="2749772"/>
            <a:ext cx="474955" cy="474955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E87913F7-9FF6-4625-B20A-FC75BBA520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18439" y="5274478"/>
            <a:ext cx="431275" cy="43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9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9_Office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88</cp:revision>
  <dcterms:created xsi:type="dcterms:W3CDTF">2020-10-05T08:40:37Z</dcterms:created>
  <dcterms:modified xsi:type="dcterms:W3CDTF">2021-04-16T08:11:26Z</dcterms:modified>
</cp:coreProperties>
</file>