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handoutMasterIdLst>
    <p:handoutMasterId r:id="rId3"/>
  </p:handoutMasterIdLst>
  <p:sldIdLst>
    <p:sldId id="4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23D"/>
    <a:srgbClr val="FFB43B"/>
    <a:srgbClr val="0A3A6A"/>
    <a:srgbClr val="EA793A"/>
    <a:srgbClr val="FFB743"/>
    <a:srgbClr val="0E9FAE"/>
    <a:srgbClr val="7DD8DF"/>
    <a:srgbClr val="AFE7EB"/>
    <a:srgbClr val="F9F9F9"/>
    <a:srgbClr val="10B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CCCD93-2F30-496B-B9A3-03F203A0B8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3360" y="1596394"/>
            <a:ext cx="1960880" cy="30981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0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68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C7071FEA-AA5E-4630-9FE2-8314D767AFB1}"/>
              </a:ext>
            </a:extLst>
          </p:cNvPr>
          <p:cNvSpPr/>
          <p:nvPr/>
        </p:nvSpPr>
        <p:spPr>
          <a:xfrm flipH="1">
            <a:off x="0" y="-32380"/>
            <a:ext cx="12192000" cy="68903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30EBE6-368C-4765-B77F-D5CAED235983}"/>
              </a:ext>
            </a:extLst>
          </p:cNvPr>
          <p:cNvSpPr/>
          <p:nvPr/>
        </p:nvSpPr>
        <p:spPr>
          <a:xfrm flipH="1">
            <a:off x="0" y="892016"/>
            <a:ext cx="12192000" cy="2919734"/>
          </a:xfrm>
          <a:prstGeom prst="rect">
            <a:avLst/>
          </a:prstGeom>
          <a:solidFill>
            <a:srgbClr val="FDA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8" name="Freeform 23"/>
          <p:cNvSpPr>
            <a:spLocks noEditPoints="1"/>
          </p:cNvSpPr>
          <p:nvPr/>
        </p:nvSpPr>
        <p:spPr bwMode="auto">
          <a:xfrm>
            <a:off x="950083" y="4649623"/>
            <a:ext cx="782853" cy="782854"/>
          </a:xfrm>
          <a:prstGeom prst="ellipse">
            <a:avLst/>
          </a:prstGeom>
          <a:solidFill>
            <a:srgbClr val="0E9FAE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23"/>
          <p:cNvSpPr>
            <a:spLocks noEditPoints="1"/>
          </p:cNvSpPr>
          <p:nvPr/>
        </p:nvSpPr>
        <p:spPr bwMode="auto">
          <a:xfrm>
            <a:off x="3699821" y="4649624"/>
            <a:ext cx="782853" cy="782853"/>
          </a:xfrm>
          <a:prstGeom prst="ellipse">
            <a:avLst/>
          </a:prstGeom>
          <a:solidFill>
            <a:srgbClr val="0E9FAE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7884549" y="4649624"/>
            <a:ext cx="782853" cy="782853"/>
          </a:xfrm>
          <a:prstGeom prst="ellipse">
            <a:avLst/>
          </a:prstGeom>
          <a:solidFill>
            <a:srgbClr val="0A3A6A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10684048" y="4649624"/>
            <a:ext cx="782853" cy="782853"/>
          </a:xfrm>
          <a:prstGeom prst="ellipse">
            <a:avLst/>
          </a:prstGeom>
          <a:solidFill>
            <a:srgbClr val="0A3A6A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937861" y="5041050"/>
            <a:ext cx="15322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836492" y="5041050"/>
            <a:ext cx="15322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5E76FD9-780C-41E4-BD98-8CB3BCD05631}"/>
              </a:ext>
            </a:extLst>
          </p:cNvPr>
          <p:cNvSpPr txBox="1"/>
          <p:nvPr/>
        </p:nvSpPr>
        <p:spPr>
          <a:xfrm>
            <a:off x="438626" y="5484598"/>
            <a:ext cx="1805766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important in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2A359A9-06CE-4683-A0CC-FB82E67C0456}"/>
              </a:ext>
            </a:extLst>
          </p:cNvPr>
          <p:cNvSpPr txBox="1"/>
          <p:nvPr/>
        </p:nvSpPr>
        <p:spPr>
          <a:xfrm>
            <a:off x="3188364" y="5484598"/>
            <a:ext cx="1805766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important in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A04327-FF5E-4460-9132-E18C8F91A514}"/>
              </a:ext>
            </a:extLst>
          </p:cNvPr>
          <p:cNvSpPr txBox="1"/>
          <p:nvPr/>
        </p:nvSpPr>
        <p:spPr>
          <a:xfrm>
            <a:off x="7373092" y="5484598"/>
            <a:ext cx="1805766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important in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1F2B40-643A-4131-B157-24466ECC9E89}"/>
              </a:ext>
            </a:extLst>
          </p:cNvPr>
          <p:cNvSpPr txBox="1"/>
          <p:nvPr/>
        </p:nvSpPr>
        <p:spPr>
          <a:xfrm>
            <a:off x="10172591" y="5484598"/>
            <a:ext cx="1805766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important in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76712FD-0983-4990-ACB1-4493E6575A84}"/>
              </a:ext>
            </a:extLst>
          </p:cNvPr>
          <p:cNvSpPr txBox="1"/>
          <p:nvPr/>
        </p:nvSpPr>
        <p:spPr>
          <a:xfrm>
            <a:off x="7880418" y="2351883"/>
            <a:ext cx="3665445" cy="5859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sz="1400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A940002-901C-414D-A4D5-7B06A75C60E2}"/>
              </a:ext>
            </a:extLst>
          </p:cNvPr>
          <p:cNvSpPr txBox="1"/>
          <p:nvPr/>
        </p:nvSpPr>
        <p:spPr>
          <a:xfrm>
            <a:off x="823884" y="2351883"/>
            <a:ext cx="3665445" cy="5859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400"/>
              </a:lnSpc>
              <a:spcAft>
                <a:spcPts val="600"/>
              </a:spcAft>
            </a:pPr>
            <a:r>
              <a:rPr lang="en-US" sz="1400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1CDE5F-3CF5-4E09-B233-3337CBE7BE27}"/>
              </a:ext>
            </a:extLst>
          </p:cNvPr>
          <p:cNvSpPr txBox="1"/>
          <p:nvPr/>
        </p:nvSpPr>
        <p:spPr>
          <a:xfrm>
            <a:off x="1937862" y="1908336"/>
            <a:ext cx="25514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Structure important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DC9287B-ACE6-440C-8A9C-ABB7DBB2EA6B}"/>
              </a:ext>
            </a:extLst>
          </p:cNvPr>
          <p:cNvSpPr txBox="1"/>
          <p:nvPr/>
        </p:nvSpPr>
        <p:spPr>
          <a:xfrm>
            <a:off x="7880418" y="1908336"/>
            <a:ext cx="248833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Structure important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9D7724F-A1F8-4282-81D2-AF6BE7AA4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5099" y="1170608"/>
            <a:ext cx="4010698" cy="4010698"/>
          </a:xfrm>
          <a:prstGeom prst="rect">
            <a:avLst/>
          </a:prstGeom>
          <a:ln>
            <a:noFill/>
          </a:ln>
          <a:effectLst>
            <a:outerShdw blurRad="330200" dist="250190" dir="8460000" sx="109000" sy="109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</p:pic>
      <p:grpSp>
        <p:nvGrpSpPr>
          <p:cNvPr id="68" name="Group 34">
            <a:extLst>
              <a:ext uri="{FF2B5EF4-FFF2-40B4-BE49-F238E27FC236}">
                <a16:creationId xmlns:a16="http://schemas.microsoft.com/office/drawing/2014/main" id="{00716CC4-AF60-43B9-A25B-E070B0C2B8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02553" y="4838766"/>
            <a:ext cx="346844" cy="404569"/>
            <a:chOff x="1412" y="1750"/>
            <a:chExt cx="703" cy="820"/>
          </a:xfrm>
          <a:solidFill>
            <a:schemeClr val="bg1"/>
          </a:solidFill>
        </p:grpSpPr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2A1E1929-9B5C-4FF6-9B94-DAA27DFF0A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1" y="1862"/>
              <a:ext cx="501" cy="708"/>
            </a:xfrm>
            <a:custGeom>
              <a:avLst/>
              <a:gdLst>
                <a:gd name="T0" fmla="*/ 63 w 210"/>
                <a:gd name="T1" fmla="*/ 247 h 296"/>
                <a:gd name="T2" fmla="*/ 45 w 210"/>
                <a:gd name="T3" fmla="*/ 218 h 296"/>
                <a:gd name="T4" fmla="*/ 69 w 210"/>
                <a:gd name="T5" fmla="*/ 200 h 296"/>
                <a:gd name="T6" fmla="*/ 66 w 210"/>
                <a:gd name="T7" fmla="*/ 190 h 296"/>
                <a:gd name="T8" fmla="*/ 94 w 210"/>
                <a:gd name="T9" fmla="*/ 2 h 296"/>
                <a:gd name="T10" fmla="*/ 116 w 210"/>
                <a:gd name="T11" fmla="*/ 7 h 296"/>
                <a:gd name="T12" fmla="*/ 107 w 210"/>
                <a:gd name="T13" fmla="*/ 48 h 296"/>
                <a:gd name="T14" fmla="*/ 97 w 210"/>
                <a:gd name="T15" fmla="*/ 68 h 296"/>
                <a:gd name="T16" fmla="*/ 116 w 210"/>
                <a:gd name="T17" fmla="*/ 78 h 296"/>
                <a:gd name="T18" fmla="*/ 116 w 210"/>
                <a:gd name="T19" fmla="*/ 94 h 296"/>
                <a:gd name="T20" fmla="*/ 152 w 210"/>
                <a:gd name="T21" fmla="*/ 71 h 296"/>
                <a:gd name="T22" fmla="*/ 184 w 210"/>
                <a:gd name="T23" fmla="*/ 94 h 296"/>
                <a:gd name="T24" fmla="*/ 210 w 210"/>
                <a:gd name="T25" fmla="*/ 102 h 296"/>
                <a:gd name="T26" fmla="*/ 151 w 210"/>
                <a:gd name="T27" fmla="*/ 200 h 296"/>
                <a:gd name="T28" fmla="*/ 175 w 210"/>
                <a:gd name="T29" fmla="*/ 217 h 296"/>
                <a:gd name="T30" fmla="*/ 157 w 210"/>
                <a:gd name="T31" fmla="*/ 247 h 296"/>
                <a:gd name="T32" fmla="*/ 151 w 210"/>
                <a:gd name="T33" fmla="*/ 252 h 296"/>
                <a:gd name="T34" fmla="*/ 93 w 210"/>
                <a:gd name="T35" fmla="*/ 293 h 296"/>
                <a:gd name="T36" fmla="*/ 69 w 210"/>
                <a:gd name="T37" fmla="*/ 247 h 296"/>
                <a:gd name="T38" fmla="*/ 139 w 210"/>
                <a:gd name="T39" fmla="*/ 189 h 296"/>
                <a:gd name="T40" fmla="*/ 187 w 210"/>
                <a:gd name="T41" fmla="*/ 142 h 296"/>
                <a:gd name="T42" fmla="*/ 170 w 210"/>
                <a:gd name="T43" fmla="*/ 106 h 296"/>
                <a:gd name="T44" fmla="*/ 158 w 210"/>
                <a:gd name="T45" fmla="*/ 84 h 296"/>
                <a:gd name="T46" fmla="*/ 140 w 210"/>
                <a:gd name="T47" fmla="*/ 97 h 296"/>
                <a:gd name="T48" fmla="*/ 116 w 210"/>
                <a:gd name="T49" fmla="*/ 106 h 296"/>
                <a:gd name="T50" fmla="*/ 139 w 210"/>
                <a:gd name="T51" fmla="*/ 141 h 296"/>
                <a:gd name="T52" fmla="*/ 116 w 210"/>
                <a:gd name="T53" fmla="*/ 200 h 296"/>
                <a:gd name="T54" fmla="*/ 22 w 210"/>
                <a:gd name="T55" fmla="*/ 106 h 296"/>
                <a:gd name="T56" fmla="*/ 76 w 210"/>
                <a:gd name="T57" fmla="*/ 181 h 296"/>
                <a:gd name="T58" fmla="*/ 81 w 210"/>
                <a:gd name="T59" fmla="*/ 200 h 296"/>
                <a:gd name="T60" fmla="*/ 104 w 210"/>
                <a:gd name="T61" fmla="*/ 199 h 296"/>
                <a:gd name="T62" fmla="*/ 113 w 210"/>
                <a:gd name="T63" fmla="*/ 153 h 296"/>
                <a:gd name="T64" fmla="*/ 126 w 210"/>
                <a:gd name="T65" fmla="*/ 135 h 296"/>
                <a:gd name="T66" fmla="*/ 104 w 210"/>
                <a:gd name="T67" fmla="*/ 123 h 296"/>
                <a:gd name="T68" fmla="*/ 93 w 210"/>
                <a:gd name="T69" fmla="*/ 106 h 296"/>
                <a:gd name="T70" fmla="*/ 55 w 210"/>
                <a:gd name="T71" fmla="*/ 125 h 296"/>
                <a:gd name="T72" fmla="*/ 22 w 210"/>
                <a:gd name="T73" fmla="*/ 106 h 296"/>
                <a:gd name="T74" fmla="*/ 23 w 210"/>
                <a:gd name="T75" fmla="*/ 94 h 296"/>
                <a:gd name="T76" fmla="*/ 58 w 210"/>
                <a:gd name="T77" fmla="*/ 103 h 296"/>
                <a:gd name="T78" fmla="*/ 76 w 210"/>
                <a:gd name="T79" fmla="*/ 116 h 296"/>
                <a:gd name="T80" fmla="*/ 88 w 210"/>
                <a:gd name="T81" fmla="*/ 94 h 296"/>
                <a:gd name="T82" fmla="*/ 104 w 210"/>
                <a:gd name="T83" fmla="*/ 83 h 296"/>
                <a:gd name="T84" fmla="*/ 85 w 210"/>
                <a:gd name="T85" fmla="*/ 45 h 296"/>
                <a:gd name="T86" fmla="*/ 104 w 210"/>
                <a:gd name="T87" fmla="*/ 12 h 296"/>
                <a:gd name="T88" fmla="*/ 110 w 210"/>
                <a:gd name="T89" fmla="*/ 235 h 296"/>
                <a:gd name="T90" fmla="*/ 163 w 210"/>
                <a:gd name="T91" fmla="*/ 228 h 296"/>
                <a:gd name="T92" fmla="*/ 157 w 210"/>
                <a:gd name="T93" fmla="*/ 212 h 296"/>
                <a:gd name="T94" fmla="*/ 65 w 210"/>
                <a:gd name="T95" fmla="*/ 212 h 296"/>
                <a:gd name="T96" fmla="*/ 57 w 210"/>
                <a:gd name="T97" fmla="*/ 227 h 296"/>
                <a:gd name="T98" fmla="*/ 110 w 210"/>
                <a:gd name="T99" fmla="*/ 235 h 296"/>
                <a:gd name="T100" fmla="*/ 81 w 210"/>
                <a:gd name="T101" fmla="*/ 264 h 296"/>
                <a:gd name="T102" fmla="*/ 122 w 210"/>
                <a:gd name="T103" fmla="*/ 282 h 296"/>
                <a:gd name="T104" fmla="*/ 139 w 210"/>
                <a:gd name="T105" fmla="*/ 247 h 296"/>
                <a:gd name="T106" fmla="*/ 128 w 210"/>
                <a:gd name="T107" fmla="*/ 263 h 296"/>
                <a:gd name="T108" fmla="*/ 116 w 210"/>
                <a:gd name="T109" fmla="*/ 263 h 296"/>
                <a:gd name="T110" fmla="*/ 104 w 210"/>
                <a:gd name="T111" fmla="*/ 247 h 296"/>
                <a:gd name="T112" fmla="*/ 100 w 210"/>
                <a:gd name="T113" fmla="*/ 270 h 296"/>
                <a:gd name="T114" fmla="*/ 92 w 210"/>
                <a:gd name="T115" fmla="*/ 24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0" h="296">
                  <a:moveTo>
                    <a:pt x="69" y="247"/>
                  </a:moveTo>
                  <a:cubicBezTo>
                    <a:pt x="67" y="247"/>
                    <a:pt x="65" y="247"/>
                    <a:pt x="63" y="247"/>
                  </a:cubicBezTo>
                  <a:cubicBezTo>
                    <a:pt x="53" y="247"/>
                    <a:pt x="46" y="239"/>
                    <a:pt x="45" y="229"/>
                  </a:cubicBezTo>
                  <a:cubicBezTo>
                    <a:pt x="45" y="225"/>
                    <a:pt x="45" y="222"/>
                    <a:pt x="45" y="218"/>
                  </a:cubicBezTo>
                  <a:cubicBezTo>
                    <a:pt x="46" y="208"/>
                    <a:pt x="53" y="200"/>
                    <a:pt x="63" y="200"/>
                  </a:cubicBezTo>
                  <a:cubicBezTo>
                    <a:pt x="65" y="200"/>
                    <a:pt x="67" y="200"/>
                    <a:pt x="69" y="200"/>
                  </a:cubicBezTo>
                  <a:cubicBezTo>
                    <a:pt x="69" y="197"/>
                    <a:pt x="69" y="195"/>
                    <a:pt x="69" y="192"/>
                  </a:cubicBezTo>
                  <a:cubicBezTo>
                    <a:pt x="69" y="191"/>
                    <a:pt x="67" y="190"/>
                    <a:pt x="66" y="190"/>
                  </a:cubicBezTo>
                  <a:cubicBezTo>
                    <a:pt x="38" y="175"/>
                    <a:pt x="20" y="153"/>
                    <a:pt x="13" y="122"/>
                  </a:cubicBezTo>
                  <a:cubicBezTo>
                    <a:pt x="0" y="67"/>
                    <a:pt x="37" y="11"/>
                    <a:pt x="94" y="2"/>
                  </a:cubicBezTo>
                  <a:cubicBezTo>
                    <a:pt x="99" y="1"/>
                    <a:pt x="104" y="0"/>
                    <a:pt x="109" y="0"/>
                  </a:cubicBezTo>
                  <a:cubicBezTo>
                    <a:pt x="114" y="0"/>
                    <a:pt x="116" y="2"/>
                    <a:pt x="116" y="7"/>
                  </a:cubicBezTo>
                  <a:cubicBezTo>
                    <a:pt x="116" y="18"/>
                    <a:pt x="116" y="29"/>
                    <a:pt x="116" y="40"/>
                  </a:cubicBezTo>
                  <a:cubicBezTo>
                    <a:pt x="116" y="47"/>
                    <a:pt x="113" y="49"/>
                    <a:pt x="107" y="48"/>
                  </a:cubicBezTo>
                  <a:cubicBezTo>
                    <a:pt x="101" y="46"/>
                    <a:pt x="96" y="49"/>
                    <a:pt x="93" y="54"/>
                  </a:cubicBezTo>
                  <a:cubicBezTo>
                    <a:pt x="91" y="59"/>
                    <a:pt x="93" y="65"/>
                    <a:pt x="97" y="68"/>
                  </a:cubicBezTo>
                  <a:cubicBezTo>
                    <a:pt x="100" y="70"/>
                    <a:pt x="103" y="71"/>
                    <a:pt x="107" y="70"/>
                  </a:cubicBezTo>
                  <a:cubicBezTo>
                    <a:pt x="113" y="69"/>
                    <a:pt x="116" y="71"/>
                    <a:pt x="116" y="78"/>
                  </a:cubicBezTo>
                  <a:cubicBezTo>
                    <a:pt x="116" y="83"/>
                    <a:pt x="116" y="88"/>
                    <a:pt x="116" y="93"/>
                  </a:cubicBezTo>
                  <a:cubicBezTo>
                    <a:pt x="116" y="93"/>
                    <a:pt x="116" y="94"/>
                    <a:pt x="116" y="94"/>
                  </a:cubicBezTo>
                  <a:cubicBezTo>
                    <a:pt x="120" y="94"/>
                    <a:pt x="124" y="94"/>
                    <a:pt x="127" y="94"/>
                  </a:cubicBezTo>
                  <a:cubicBezTo>
                    <a:pt x="130" y="79"/>
                    <a:pt x="139" y="70"/>
                    <a:pt x="152" y="71"/>
                  </a:cubicBezTo>
                  <a:cubicBezTo>
                    <a:pt x="164" y="71"/>
                    <a:pt x="173" y="80"/>
                    <a:pt x="175" y="94"/>
                  </a:cubicBezTo>
                  <a:cubicBezTo>
                    <a:pt x="178" y="94"/>
                    <a:pt x="181" y="94"/>
                    <a:pt x="184" y="94"/>
                  </a:cubicBezTo>
                  <a:cubicBezTo>
                    <a:pt x="190" y="94"/>
                    <a:pt x="196" y="94"/>
                    <a:pt x="203" y="94"/>
                  </a:cubicBezTo>
                  <a:cubicBezTo>
                    <a:pt x="208" y="94"/>
                    <a:pt x="210" y="96"/>
                    <a:pt x="210" y="102"/>
                  </a:cubicBezTo>
                  <a:cubicBezTo>
                    <a:pt x="208" y="140"/>
                    <a:pt x="191" y="169"/>
                    <a:pt x="157" y="188"/>
                  </a:cubicBezTo>
                  <a:cubicBezTo>
                    <a:pt x="151" y="192"/>
                    <a:pt x="151" y="192"/>
                    <a:pt x="151" y="200"/>
                  </a:cubicBezTo>
                  <a:cubicBezTo>
                    <a:pt x="153" y="200"/>
                    <a:pt x="155" y="200"/>
                    <a:pt x="158" y="200"/>
                  </a:cubicBezTo>
                  <a:cubicBezTo>
                    <a:pt x="167" y="200"/>
                    <a:pt x="174" y="208"/>
                    <a:pt x="175" y="217"/>
                  </a:cubicBezTo>
                  <a:cubicBezTo>
                    <a:pt x="175" y="221"/>
                    <a:pt x="175" y="225"/>
                    <a:pt x="175" y="229"/>
                  </a:cubicBezTo>
                  <a:cubicBezTo>
                    <a:pt x="175" y="239"/>
                    <a:pt x="167" y="247"/>
                    <a:pt x="157" y="247"/>
                  </a:cubicBezTo>
                  <a:cubicBezTo>
                    <a:pt x="155" y="247"/>
                    <a:pt x="153" y="247"/>
                    <a:pt x="151" y="247"/>
                  </a:cubicBezTo>
                  <a:cubicBezTo>
                    <a:pt x="151" y="249"/>
                    <a:pt x="151" y="250"/>
                    <a:pt x="151" y="252"/>
                  </a:cubicBezTo>
                  <a:cubicBezTo>
                    <a:pt x="154" y="283"/>
                    <a:pt x="140" y="296"/>
                    <a:pt x="109" y="294"/>
                  </a:cubicBezTo>
                  <a:cubicBezTo>
                    <a:pt x="104" y="294"/>
                    <a:pt x="98" y="294"/>
                    <a:pt x="93" y="293"/>
                  </a:cubicBezTo>
                  <a:cubicBezTo>
                    <a:pt x="79" y="291"/>
                    <a:pt x="69" y="279"/>
                    <a:pt x="69" y="265"/>
                  </a:cubicBezTo>
                  <a:cubicBezTo>
                    <a:pt x="69" y="259"/>
                    <a:pt x="69" y="253"/>
                    <a:pt x="69" y="247"/>
                  </a:cubicBezTo>
                  <a:close/>
                  <a:moveTo>
                    <a:pt x="139" y="200"/>
                  </a:moveTo>
                  <a:cubicBezTo>
                    <a:pt x="139" y="196"/>
                    <a:pt x="140" y="193"/>
                    <a:pt x="139" y="189"/>
                  </a:cubicBezTo>
                  <a:cubicBezTo>
                    <a:pt x="139" y="185"/>
                    <a:pt x="141" y="183"/>
                    <a:pt x="145" y="181"/>
                  </a:cubicBezTo>
                  <a:cubicBezTo>
                    <a:pt x="163" y="173"/>
                    <a:pt x="178" y="160"/>
                    <a:pt x="187" y="142"/>
                  </a:cubicBezTo>
                  <a:cubicBezTo>
                    <a:pt x="194" y="131"/>
                    <a:pt x="197" y="119"/>
                    <a:pt x="198" y="106"/>
                  </a:cubicBezTo>
                  <a:cubicBezTo>
                    <a:pt x="188" y="106"/>
                    <a:pt x="179" y="106"/>
                    <a:pt x="170" y="106"/>
                  </a:cubicBezTo>
                  <a:cubicBezTo>
                    <a:pt x="163" y="106"/>
                    <a:pt x="161" y="103"/>
                    <a:pt x="163" y="97"/>
                  </a:cubicBezTo>
                  <a:cubicBezTo>
                    <a:pt x="164" y="92"/>
                    <a:pt x="162" y="87"/>
                    <a:pt x="158" y="84"/>
                  </a:cubicBezTo>
                  <a:cubicBezTo>
                    <a:pt x="154" y="82"/>
                    <a:pt x="149" y="82"/>
                    <a:pt x="145" y="84"/>
                  </a:cubicBezTo>
                  <a:cubicBezTo>
                    <a:pt x="141" y="87"/>
                    <a:pt x="139" y="92"/>
                    <a:pt x="140" y="97"/>
                  </a:cubicBezTo>
                  <a:cubicBezTo>
                    <a:pt x="141" y="103"/>
                    <a:pt x="139" y="106"/>
                    <a:pt x="133" y="106"/>
                  </a:cubicBezTo>
                  <a:cubicBezTo>
                    <a:pt x="127" y="106"/>
                    <a:pt x="122" y="106"/>
                    <a:pt x="116" y="106"/>
                  </a:cubicBezTo>
                  <a:cubicBezTo>
                    <a:pt x="116" y="110"/>
                    <a:pt x="116" y="114"/>
                    <a:pt x="116" y="118"/>
                  </a:cubicBezTo>
                  <a:cubicBezTo>
                    <a:pt x="130" y="119"/>
                    <a:pt x="139" y="128"/>
                    <a:pt x="139" y="141"/>
                  </a:cubicBezTo>
                  <a:cubicBezTo>
                    <a:pt x="140" y="154"/>
                    <a:pt x="131" y="163"/>
                    <a:pt x="116" y="165"/>
                  </a:cubicBezTo>
                  <a:cubicBezTo>
                    <a:pt x="116" y="176"/>
                    <a:pt x="116" y="188"/>
                    <a:pt x="116" y="200"/>
                  </a:cubicBezTo>
                  <a:cubicBezTo>
                    <a:pt x="124" y="200"/>
                    <a:pt x="131" y="200"/>
                    <a:pt x="139" y="200"/>
                  </a:cubicBezTo>
                  <a:close/>
                  <a:moveTo>
                    <a:pt x="22" y="106"/>
                  </a:moveTo>
                  <a:cubicBezTo>
                    <a:pt x="23" y="115"/>
                    <a:pt x="25" y="124"/>
                    <a:pt x="28" y="132"/>
                  </a:cubicBezTo>
                  <a:cubicBezTo>
                    <a:pt x="37" y="155"/>
                    <a:pt x="53" y="171"/>
                    <a:pt x="76" y="181"/>
                  </a:cubicBezTo>
                  <a:cubicBezTo>
                    <a:pt x="79" y="183"/>
                    <a:pt x="81" y="185"/>
                    <a:pt x="81" y="189"/>
                  </a:cubicBezTo>
                  <a:cubicBezTo>
                    <a:pt x="81" y="192"/>
                    <a:pt x="81" y="196"/>
                    <a:pt x="81" y="200"/>
                  </a:cubicBezTo>
                  <a:cubicBezTo>
                    <a:pt x="89" y="200"/>
                    <a:pt x="96" y="200"/>
                    <a:pt x="104" y="200"/>
                  </a:cubicBezTo>
                  <a:cubicBezTo>
                    <a:pt x="104" y="199"/>
                    <a:pt x="104" y="199"/>
                    <a:pt x="104" y="199"/>
                  </a:cubicBezTo>
                  <a:cubicBezTo>
                    <a:pt x="104" y="186"/>
                    <a:pt x="104" y="173"/>
                    <a:pt x="104" y="160"/>
                  </a:cubicBezTo>
                  <a:cubicBezTo>
                    <a:pt x="104" y="153"/>
                    <a:pt x="107" y="151"/>
                    <a:pt x="113" y="153"/>
                  </a:cubicBezTo>
                  <a:cubicBezTo>
                    <a:pt x="118" y="154"/>
                    <a:pt x="123" y="152"/>
                    <a:pt x="126" y="148"/>
                  </a:cubicBezTo>
                  <a:cubicBezTo>
                    <a:pt x="128" y="144"/>
                    <a:pt x="129" y="139"/>
                    <a:pt x="126" y="135"/>
                  </a:cubicBezTo>
                  <a:cubicBezTo>
                    <a:pt x="123" y="131"/>
                    <a:pt x="118" y="129"/>
                    <a:pt x="113" y="130"/>
                  </a:cubicBezTo>
                  <a:cubicBezTo>
                    <a:pt x="107" y="131"/>
                    <a:pt x="104" y="129"/>
                    <a:pt x="104" y="123"/>
                  </a:cubicBezTo>
                  <a:cubicBezTo>
                    <a:pt x="104" y="117"/>
                    <a:pt x="104" y="112"/>
                    <a:pt x="104" y="106"/>
                  </a:cubicBezTo>
                  <a:cubicBezTo>
                    <a:pt x="100" y="106"/>
                    <a:pt x="96" y="106"/>
                    <a:pt x="93" y="106"/>
                  </a:cubicBezTo>
                  <a:cubicBezTo>
                    <a:pt x="91" y="120"/>
                    <a:pt x="83" y="129"/>
                    <a:pt x="71" y="129"/>
                  </a:cubicBezTo>
                  <a:cubicBezTo>
                    <a:pt x="65" y="130"/>
                    <a:pt x="60" y="128"/>
                    <a:pt x="55" y="125"/>
                  </a:cubicBezTo>
                  <a:cubicBezTo>
                    <a:pt x="49" y="120"/>
                    <a:pt x="46" y="114"/>
                    <a:pt x="45" y="106"/>
                  </a:cubicBezTo>
                  <a:cubicBezTo>
                    <a:pt x="38" y="106"/>
                    <a:pt x="30" y="106"/>
                    <a:pt x="22" y="106"/>
                  </a:cubicBezTo>
                  <a:close/>
                  <a:moveTo>
                    <a:pt x="104" y="12"/>
                  </a:moveTo>
                  <a:cubicBezTo>
                    <a:pt x="55" y="16"/>
                    <a:pt x="23" y="58"/>
                    <a:pt x="23" y="94"/>
                  </a:cubicBezTo>
                  <a:cubicBezTo>
                    <a:pt x="32" y="94"/>
                    <a:pt x="41" y="94"/>
                    <a:pt x="50" y="94"/>
                  </a:cubicBezTo>
                  <a:cubicBezTo>
                    <a:pt x="57" y="94"/>
                    <a:pt x="59" y="97"/>
                    <a:pt x="58" y="103"/>
                  </a:cubicBezTo>
                  <a:cubicBezTo>
                    <a:pt x="57" y="108"/>
                    <a:pt x="58" y="113"/>
                    <a:pt x="62" y="116"/>
                  </a:cubicBezTo>
                  <a:cubicBezTo>
                    <a:pt x="66" y="118"/>
                    <a:pt x="72" y="118"/>
                    <a:pt x="76" y="116"/>
                  </a:cubicBezTo>
                  <a:cubicBezTo>
                    <a:pt x="80" y="113"/>
                    <a:pt x="81" y="108"/>
                    <a:pt x="80" y="103"/>
                  </a:cubicBezTo>
                  <a:cubicBezTo>
                    <a:pt x="79" y="97"/>
                    <a:pt x="81" y="94"/>
                    <a:pt x="88" y="94"/>
                  </a:cubicBezTo>
                  <a:cubicBezTo>
                    <a:pt x="93" y="94"/>
                    <a:pt x="99" y="94"/>
                    <a:pt x="104" y="94"/>
                  </a:cubicBezTo>
                  <a:cubicBezTo>
                    <a:pt x="104" y="90"/>
                    <a:pt x="104" y="86"/>
                    <a:pt x="104" y="83"/>
                  </a:cubicBezTo>
                  <a:cubicBezTo>
                    <a:pt x="89" y="80"/>
                    <a:pt x="81" y="72"/>
                    <a:pt x="81" y="60"/>
                  </a:cubicBezTo>
                  <a:cubicBezTo>
                    <a:pt x="81" y="55"/>
                    <a:pt x="82" y="50"/>
                    <a:pt x="85" y="45"/>
                  </a:cubicBezTo>
                  <a:cubicBezTo>
                    <a:pt x="90" y="39"/>
                    <a:pt x="96" y="36"/>
                    <a:pt x="104" y="35"/>
                  </a:cubicBezTo>
                  <a:cubicBezTo>
                    <a:pt x="104" y="27"/>
                    <a:pt x="104" y="20"/>
                    <a:pt x="104" y="12"/>
                  </a:cubicBezTo>
                  <a:close/>
                  <a:moveTo>
                    <a:pt x="110" y="235"/>
                  </a:moveTo>
                  <a:cubicBezTo>
                    <a:pt x="110" y="235"/>
                    <a:pt x="110" y="235"/>
                    <a:pt x="110" y="235"/>
                  </a:cubicBezTo>
                  <a:cubicBezTo>
                    <a:pt x="125" y="235"/>
                    <a:pt x="141" y="235"/>
                    <a:pt x="156" y="235"/>
                  </a:cubicBezTo>
                  <a:cubicBezTo>
                    <a:pt x="161" y="235"/>
                    <a:pt x="163" y="233"/>
                    <a:pt x="163" y="228"/>
                  </a:cubicBezTo>
                  <a:cubicBezTo>
                    <a:pt x="163" y="225"/>
                    <a:pt x="163" y="221"/>
                    <a:pt x="163" y="218"/>
                  </a:cubicBezTo>
                  <a:cubicBezTo>
                    <a:pt x="163" y="214"/>
                    <a:pt x="161" y="212"/>
                    <a:pt x="157" y="212"/>
                  </a:cubicBezTo>
                  <a:cubicBezTo>
                    <a:pt x="154" y="212"/>
                    <a:pt x="151" y="212"/>
                    <a:pt x="148" y="212"/>
                  </a:cubicBezTo>
                  <a:cubicBezTo>
                    <a:pt x="120" y="212"/>
                    <a:pt x="92" y="212"/>
                    <a:pt x="65" y="212"/>
                  </a:cubicBezTo>
                  <a:cubicBezTo>
                    <a:pt x="59" y="212"/>
                    <a:pt x="57" y="214"/>
                    <a:pt x="57" y="219"/>
                  </a:cubicBezTo>
                  <a:cubicBezTo>
                    <a:pt x="57" y="222"/>
                    <a:pt x="57" y="225"/>
                    <a:pt x="57" y="227"/>
                  </a:cubicBezTo>
                  <a:cubicBezTo>
                    <a:pt x="57" y="233"/>
                    <a:pt x="59" y="235"/>
                    <a:pt x="65" y="235"/>
                  </a:cubicBezTo>
                  <a:cubicBezTo>
                    <a:pt x="80" y="235"/>
                    <a:pt x="95" y="235"/>
                    <a:pt x="110" y="235"/>
                  </a:cubicBezTo>
                  <a:close/>
                  <a:moveTo>
                    <a:pt x="81" y="247"/>
                  </a:moveTo>
                  <a:cubicBezTo>
                    <a:pt x="81" y="253"/>
                    <a:pt x="81" y="259"/>
                    <a:pt x="81" y="264"/>
                  </a:cubicBezTo>
                  <a:cubicBezTo>
                    <a:pt x="81" y="274"/>
                    <a:pt x="88" y="282"/>
                    <a:pt x="98" y="282"/>
                  </a:cubicBezTo>
                  <a:cubicBezTo>
                    <a:pt x="106" y="282"/>
                    <a:pt x="114" y="282"/>
                    <a:pt x="122" y="282"/>
                  </a:cubicBezTo>
                  <a:cubicBezTo>
                    <a:pt x="131" y="282"/>
                    <a:pt x="138" y="276"/>
                    <a:pt x="139" y="268"/>
                  </a:cubicBezTo>
                  <a:cubicBezTo>
                    <a:pt x="140" y="261"/>
                    <a:pt x="139" y="254"/>
                    <a:pt x="139" y="247"/>
                  </a:cubicBezTo>
                  <a:cubicBezTo>
                    <a:pt x="135" y="247"/>
                    <a:pt x="132" y="247"/>
                    <a:pt x="128" y="247"/>
                  </a:cubicBezTo>
                  <a:cubicBezTo>
                    <a:pt x="128" y="253"/>
                    <a:pt x="128" y="258"/>
                    <a:pt x="128" y="263"/>
                  </a:cubicBezTo>
                  <a:cubicBezTo>
                    <a:pt x="128" y="268"/>
                    <a:pt x="125" y="270"/>
                    <a:pt x="122" y="270"/>
                  </a:cubicBezTo>
                  <a:cubicBezTo>
                    <a:pt x="118" y="270"/>
                    <a:pt x="116" y="268"/>
                    <a:pt x="116" y="263"/>
                  </a:cubicBezTo>
                  <a:cubicBezTo>
                    <a:pt x="116" y="258"/>
                    <a:pt x="116" y="253"/>
                    <a:pt x="116" y="247"/>
                  </a:cubicBezTo>
                  <a:cubicBezTo>
                    <a:pt x="112" y="247"/>
                    <a:pt x="108" y="247"/>
                    <a:pt x="104" y="247"/>
                  </a:cubicBezTo>
                  <a:cubicBezTo>
                    <a:pt x="104" y="253"/>
                    <a:pt x="104" y="258"/>
                    <a:pt x="104" y="264"/>
                  </a:cubicBezTo>
                  <a:cubicBezTo>
                    <a:pt x="104" y="267"/>
                    <a:pt x="103" y="269"/>
                    <a:pt x="100" y="270"/>
                  </a:cubicBezTo>
                  <a:cubicBezTo>
                    <a:pt x="96" y="271"/>
                    <a:pt x="93" y="268"/>
                    <a:pt x="92" y="264"/>
                  </a:cubicBezTo>
                  <a:cubicBezTo>
                    <a:pt x="92" y="258"/>
                    <a:pt x="92" y="253"/>
                    <a:pt x="92" y="247"/>
                  </a:cubicBezTo>
                  <a:cubicBezTo>
                    <a:pt x="88" y="247"/>
                    <a:pt x="85" y="247"/>
                    <a:pt x="81" y="2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5F7450E4-443C-452A-BD98-CABA1FBD31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4" y="1750"/>
              <a:ext cx="311" cy="253"/>
            </a:xfrm>
            <a:custGeom>
              <a:avLst/>
              <a:gdLst>
                <a:gd name="T0" fmla="*/ 24 w 130"/>
                <a:gd name="T1" fmla="*/ 83 h 106"/>
                <a:gd name="T2" fmla="*/ 1 w 130"/>
                <a:gd name="T3" fmla="*/ 58 h 106"/>
                <a:gd name="T4" fmla="*/ 24 w 130"/>
                <a:gd name="T5" fmla="*/ 35 h 106"/>
                <a:gd name="T6" fmla="*/ 24 w 130"/>
                <a:gd name="T7" fmla="*/ 27 h 106"/>
                <a:gd name="T8" fmla="*/ 24 w 130"/>
                <a:gd name="T9" fmla="*/ 7 h 106"/>
                <a:gd name="T10" fmla="*/ 31 w 130"/>
                <a:gd name="T11" fmla="*/ 0 h 106"/>
                <a:gd name="T12" fmla="*/ 128 w 130"/>
                <a:gd name="T13" fmla="*/ 83 h 106"/>
                <a:gd name="T14" fmla="*/ 130 w 130"/>
                <a:gd name="T15" fmla="*/ 99 h 106"/>
                <a:gd name="T16" fmla="*/ 123 w 130"/>
                <a:gd name="T17" fmla="*/ 106 h 106"/>
                <a:gd name="T18" fmla="*/ 90 w 130"/>
                <a:gd name="T19" fmla="*/ 106 h 106"/>
                <a:gd name="T20" fmla="*/ 83 w 130"/>
                <a:gd name="T21" fmla="*/ 97 h 106"/>
                <a:gd name="T22" fmla="*/ 71 w 130"/>
                <a:gd name="T23" fmla="*/ 82 h 106"/>
                <a:gd name="T24" fmla="*/ 60 w 130"/>
                <a:gd name="T25" fmla="*/ 96 h 106"/>
                <a:gd name="T26" fmla="*/ 52 w 130"/>
                <a:gd name="T27" fmla="*/ 106 h 106"/>
                <a:gd name="T28" fmla="*/ 31 w 130"/>
                <a:gd name="T29" fmla="*/ 106 h 106"/>
                <a:gd name="T30" fmla="*/ 24 w 130"/>
                <a:gd name="T31" fmla="*/ 99 h 106"/>
                <a:gd name="T32" fmla="*/ 24 w 130"/>
                <a:gd name="T33" fmla="*/ 83 h 106"/>
                <a:gd name="T34" fmla="*/ 95 w 130"/>
                <a:gd name="T35" fmla="*/ 94 h 106"/>
                <a:gd name="T36" fmla="*/ 116 w 130"/>
                <a:gd name="T37" fmla="*/ 94 h 106"/>
                <a:gd name="T38" fmla="*/ 118 w 130"/>
                <a:gd name="T39" fmla="*/ 94 h 106"/>
                <a:gd name="T40" fmla="*/ 36 w 130"/>
                <a:gd name="T41" fmla="*/ 13 h 106"/>
                <a:gd name="T42" fmla="*/ 36 w 130"/>
                <a:gd name="T43" fmla="*/ 13 h 106"/>
                <a:gd name="T44" fmla="*/ 36 w 130"/>
                <a:gd name="T45" fmla="*/ 40 h 106"/>
                <a:gd name="T46" fmla="*/ 27 w 130"/>
                <a:gd name="T47" fmla="*/ 48 h 106"/>
                <a:gd name="T48" fmla="*/ 14 w 130"/>
                <a:gd name="T49" fmla="*/ 52 h 106"/>
                <a:gd name="T50" fmla="*/ 14 w 130"/>
                <a:gd name="T51" fmla="*/ 65 h 106"/>
                <a:gd name="T52" fmla="*/ 27 w 130"/>
                <a:gd name="T53" fmla="*/ 70 h 106"/>
                <a:gd name="T54" fmla="*/ 36 w 130"/>
                <a:gd name="T55" fmla="*/ 78 h 106"/>
                <a:gd name="T56" fmla="*/ 36 w 130"/>
                <a:gd name="T57" fmla="*/ 94 h 106"/>
                <a:gd name="T58" fmla="*/ 48 w 130"/>
                <a:gd name="T59" fmla="*/ 94 h 106"/>
                <a:gd name="T60" fmla="*/ 71 w 130"/>
                <a:gd name="T61" fmla="*/ 71 h 106"/>
                <a:gd name="T62" fmla="*/ 95 w 130"/>
                <a:gd name="T6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06">
                  <a:moveTo>
                    <a:pt x="24" y="83"/>
                  </a:moveTo>
                  <a:cubicBezTo>
                    <a:pt x="9" y="80"/>
                    <a:pt x="0" y="71"/>
                    <a:pt x="1" y="58"/>
                  </a:cubicBezTo>
                  <a:cubicBezTo>
                    <a:pt x="1" y="46"/>
                    <a:pt x="10" y="37"/>
                    <a:pt x="24" y="35"/>
                  </a:cubicBezTo>
                  <a:cubicBezTo>
                    <a:pt x="24" y="32"/>
                    <a:pt x="24" y="30"/>
                    <a:pt x="24" y="27"/>
                  </a:cubicBezTo>
                  <a:cubicBezTo>
                    <a:pt x="24" y="20"/>
                    <a:pt x="24" y="14"/>
                    <a:pt x="24" y="7"/>
                  </a:cubicBezTo>
                  <a:cubicBezTo>
                    <a:pt x="24" y="2"/>
                    <a:pt x="26" y="0"/>
                    <a:pt x="31" y="0"/>
                  </a:cubicBezTo>
                  <a:cubicBezTo>
                    <a:pt x="79" y="0"/>
                    <a:pt x="121" y="36"/>
                    <a:pt x="128" y="83"/>
                  </a:cubicBezTo>
                  <a:cubicBezTo>
                    <a:pt x="129" y="88"/>
                    <a:pt x="130" y="94"/>
                    <a:pt x="130" y="99"/>
                  </a:cubicBezTo>
                  <a:cubicBezTo>
                    <a:pt x="130" y="104"/>
                    <a:pt x="128" y="106"/>
                    <a:pt x="123" y="106"/>
                  </a:cubicBezTo>
                  <a:cubicBezTo>
                    <a:pt x="112" y="106"/>
                    <a:pt x="101" y="106"/>
                    <a:pt x="90" y="106"/>
                  </a:cubicBezTo>
                  <a:cubicBezTo>
                    <a:pt x="83" y="106"/>
                    <a:pt x="81" y="103"/>
                    <a:pt x="83" y="97"/>
                  </a:cubicBezTo>
                  <a:cubicBezTo>
                    <a:pt x="84" y="89"/>
                    <a:pt x="79" y="82"/>
                    <a:pt x="71" y="82"/>
                  </a:cubicBezTo>
                  <a:cubicBezTo>
                    <a:pt x="64" y="83"/>
                    <a:pt x="58" y="89"/>
                    <a:pt x="60" y="96"/>
                  </a:cubicBezTo>
                  <a:cubicBezTo>
                    <a:pt x="61" y="104"/>
                    <a:pt x="59" y="106"/>
                    <a:pt x="52" y="106"/>
                  </a:cubicBezTo>
                  <a:cubicBezTo>
                    <a:pt x="45" y="106"/>
                    <a:pt x="38" y="106"/>
                    <a:pt x="31" y="106"/>
                  </a:cubicBezTo>
                  <a:cubicBezTo>
                    <a:pt x="26" y="106"/>
                    <a:pt x="24" y="104"/>
                    <a:pt x="24" y="99"/>
                  </a:cubicBezTo>
                  <a:cubicBezTo>
                    <a:pt x="24" y="93"/>
                    <a:pt x="24" y="88"/>
                    <a:pt x="24" y="83"/>
                  </a:cubicBezTo>
                  <a:close/>
                  <a:moveTo>
                    <a:pt x="95" y="94"/>
                  </a:moveTo>
                  <a:cubicBezTo>
                    <a:pt x="102" y="94"/>
                    <a:pt x="109" y="94"/>
                    <a:pt x="116" y="94"/>
                  </a:cubicBezTo>
                  <a:cubicBezTo>
                    <a:pt x="117" y="94"/>
                    <a:pt x="117" y="94"/>
                    <a:pt x="118" y="94"/>
                  </a:cubicBezTo>
                  <a:cubicBezTo>
                    <a:pt x="115" y="49"/>
                    <a:pt x="77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22"/>
                    <a:pt x="36" y="31"/>
                    <a:pt x="36" y="40"/>
                  </a:cubicBezTo>
                  <a:cubicBezTo>
                    <a:pt x="36" y="47"/>
                    <a:pt x="33" y="49"/>
                    <a:pt x="27" y="48"/>
                  </a:cubicBezTo>
                  <a:cubicBezTo>
                    <a:pt x="22" y="46"/>
                    <a:pt x="17" y="48"/>
                    <a:pt x="14" y="52"/>
                  </a:cubicBezTo>
                  <a:cubicBezTo>
                    <a:pt x="12" y="56"/>
                    <a:pt x="12" y="61"/>
                    <a:pt x="14" y="65"/>
                  </a:cubicBezTo>
                  <a:cubicBezTo>
                    <a:pt x="17" y="70"/>
                    <a:pt x="22" y="71"/>
                    <a:pt x="27" y="70"/>
                  </a:cubicBezTo>
                  <a:cubicBezTo>
                    <a:pt x="33" y="69"/>
                    <a:pt x="36" y="71"/>
                    <a:pt x="36" y="78"/>
                  </a:cubicBezTo>
                  <a:cubicBezTo>
                    <a:pt x="36" y="83"/>
                    <a:pt x="36" y="88"/>
                    <a:pt x="36" y="94"/>
                  </a:cubicBezTo>
                  <a:cubicBezTo>
                    <a:pt x="40" y="94"/>
                    <a:pt x="44" y="94"/>
                    <a:pt x="48" y="94"/>
                  </a:cubicBezTo>
                  <a:cubicBezTo>
                    <a:pt x="49" y="80"/>
                    <a:pt x="58" y="71"/>
                    <a:pt x="71" y="71"/>
                  </a:cubicBezTo>
                  <a:cubicBezTo>
                    <a:pt x="84" y="71"/>
                    <a:pt x="93" y="80"/>
                    <a:pt x="9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D4B92EFB-9DF0-4B12-B8C2-A2CCBAAD3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1750"/>
              <a:ext cx="29" cy="84"/>
            </a:xfrm>
            <a:custGeom>
              <a:avLst/>
              <a:gdLst>
                <a:gd name="T0" fmla="*/ 12 w 12"/>
                <a:gd name="T1" fmla="*/ 18 h 35"/>
                <a:gd name="T2" fmla="*/ 12 w 12"/>
                <a:gd name="T3" fmla="*/ 29 h 35"/>
                <a:gd name="T4" fmla="*/ 6 w 12"/>
                <a:gd name="T5" fmla="*/ 35 h 35"/>
                <a:gd name="T6" fmla="*/ 0 w 12"/>
                <a:gd name="T7" fmla="*/ 29 h 35"/>
                <a:gd name="T8" fmla="*/ 0 w 12"/>
                <a:gd name="T9" fmla="*/ 6 h 35"/>
                <a:gd name="T10" fmla="*/ 6 w 12"/>
                <a:gd name="T11" fmla="*/ 0 h 35"/>
                <a:gd name="T12" fmla="*/ 12 w 12"/>
                <a:gd name="T13" fmla="*/ 6 h 35"/>
                <a:gd name="T14" fmla="*/ 12 w 12"/>
                <a:gd name="T15" fmla="*/ 18 h 35"/>
                <a:gd name="T16" fmla="*/ 12 w 12"/>
                <a:gd name="T1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35">
                  <a:moveTo>
                    <a:pt x="12" y="18"/>
                  </a:moveTo>
                  <a:cubicBezTo>
                    <a:pt x="12" y="22"/>
                    <a:pt x="12" y="25"/>
                    <a:pt x="12" y="29"/>
                  </a:cubicBezTo>
                  <a:cubicBezTo>
                    <a:pt x="12" y="33"/>
                    <a:pt x="9" y="35"/>
                    <a:pt x="6" y="35"/>
                  </a:cubicBezTo>
                  <a:cubicBezTo>
                    <a:pt x="3" y="35"/>
                    <a:pt x="0" y="33"/>
                    <a:pt x="0" y="29"/>
                  </a:cubicBezTo>
                  <a:cubicBezTo>
                    <a:pt x="0" y="22"/>
                    <a:pt x="0" y="14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0"/>
                    <a:pt x="12" y="14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87" name="Freeform 39">
              <a:extLst>
                <a:ext uri="{FF2B5EF4-FFF2-40B4-BE49-F238E27FC236}">
                  <a16:creationId xmlns:a16="http://schemas.microsoft.com/office/drawing/2014/main" id="{092B762C-BEDB-49C3-836F-ACDAC79E2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" y="2087"/>
              <a:ext cx="86" cy="29"/>
            </a:xfrm>
            <a:custGeom>
              <a:avLst/>
              <a:gdLst>
                <a:gd name="T0" fmla="*/ 18 w 36"/>
                <a:gd name="T1" fmla="*/ 12 h 12"/>
                <a:gd name="T2" fmla="*/ 7 w 36"/>
                <a:gd name="T3" fmla="*/ 12 h 12"/>
                <a:gd name="T4" fmla="*/ 0 w 36"/>
                <a:gd name="T5" fmla="*/ 6 h 12"/>
                <a:gd name="T6" fmla="*/ 7 w 36"/>
                <a:gd name="T7" fmla="*/ 0 h 12"/>
                <a:gd name="T8" fmla="*/ 29 w 36"/>
                <a:gd name="T9" fmla="*/ 0 h 12"/>
                <a:gd name="T10" fmla="*/ 35 w 36"/>
                <a:gd name="T11" fmla="*/ 6 h 12"/>
                <a:gd name="T12" fmla="*/ 29 w 36"/>
                <a:gd name="T13" fmla="*/ 12 h 12"/>
                <a:gd name="T14" fmla="*/ 23 w 36"/>
                <a:gd name="T15" fmla="*/ 12 h 12"/>
                <a:gd name="T16" fmla="*/ 18 w 3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2">
                  <a:moveTo>
                    <a:pt x="18" y="12"/>
                  </a:moveTo>
                  <a:cubicBezTo>
                    <a:pt x="14" y="12"/>
                    <a:pt x="11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4" y="0"/>
                    <a:pt x="22" y="0"/>
                    <a:pt x="29" y="0"/>
                  </a:cubicBezTo>
                  <a:cubicBezTo>
                    <a:pt x="33" y="0"/>
                    <a:pt x="36" y="3"/>
                    <a:pt x="35" y="6"/>
                  </a:cubicBezTo>
                  <a:cubicBezTo>
                    <a:pt x="35" y="10"/>
                    <a:pt x="33" y="12"/>
                    <a:pt x="29" y="12"/>
                  </a:cubicBezTo>
                  <a:cubicBezTo>
                    <a:pt x="27" y="12"/>
                    <a:pt x="25" y="12"/>
                    <a:pt x="23" y="12"/>
                  </a:cubicBezTo>
                  <a:cubicBezTo>
                    <a:pt x="22" y="12"/>
                    <a:pt x="20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90" name="Freeform 40">
              <a:extLst>
                <a:ext uri="{FF2B5EF4-FFF2-40B4-BE49-F238E27FC236}">
                  <a16:creationId xmlns:a16="http://schemas.microsoft.com/office/drawing/2014/main" id="{A3DCBAAD-7405-458B-8786-AFBCB0E7B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2087"/>
              <a:ext cx="84" cy="29"/>
            </a:xfrm>
            <a:custGeom>
              <a:avLst/>
              <a:gdLst>
                <a:gd name="T0" fmla="*/ 18 w 35"/>
                <a:gd name="T1" fmla="*/ 0 h 12"/>
                <a:gd name="T2" fmla="*/ 29 w 35"/>
                <a:gd name="T3" fmla="*/ 0 h 12"/>
                <a:gd name="T4" fmla="*/ 35 w 35"/>
                <a:gd name="T5" fmla="*/ 6 h 12"/>
                <a:gd name="T6" fmla="*/ 29 w 35"/>
                <a:gd name="T7" fmla="*/ 12 h 12"/>
                <a:gd name="T8" fmla="*/ 6 w 35"/>
                <a:gd name="T9" fmla="*/ 12 h 12"/>
                <a:gd name="T10" fmla="*/ 0 w 35"/>
                <a:gd name="T11" fmla="*/ 6 h 12"/>
                <a:gd name="T12" fmla="*/ 6 w 35"/>
                <a:gd name="T13" fmla="*/ 0 h 12"/>
                <a:gd name="T14" fmla="*/ 18 w 3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2">
                  <a:moveTo>
                    <a:pt x="18" y="0"/>
                  </a:moveTo>
                  <a:cubicBezTo>
                    <a:pt x="21" y="0"/>
                    <a:pt x="25" y="0"/>
                    <a:pt x="29" y="0"/>
                  </a:cubicBezTo>
                  <a:cubicBezTo>
                    <a:pt x="33" y="0"/>
                    <a:pt x="35" y="3"/>
                    <a:pt x="35" y="6"/>
                  </a:cubicBezTo>
                  <a:cubicBezTo>
                    <a:pt x="35" y="9"/>
                    <a:pt x="32" y="12"/>
                    <a:pt x="29" y="12"/>
                  </a:cubicBezTo>
                  <a:cubicBezTo>
                    <a:pt x="21" y="12"/>
                    <a:pt x="14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4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91" name="Freeform 41">
              <a:extLst>
                <a:ext uri="{FF2B5EF4-FFF2-40B4-BE49-F238E27FC236}">
                  <a16:creationId xmlns:a16="http://schemas.microsoft.com/office/drawing/2014/main" id="{5C4AD279-77AB-4927-A23C-59FD54C0D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1917"/>
              <a:ext cx="79" cy="62"/>
            </a:xfrm>
            <a:custGeom>
              <a:avLst/>
              <a:gdLst>
                <a:gd name="T0" fmla="*/ 33 w 33"/>
                <a:gd name="T1" fmla="*/ 17 h 26"/>
                <a:gd name="T2" fmla="*/ 25 w 33"/>
                <a:gd name="T3" fmla="*/ 24 h 26"/>
                <a:gd name="T4" fmla="*/ 4 w 33"/>
                <a:gd name="T5" fmla="*/ 11 h 26"/>
                <a:gd name="T6" fmla="*/ 2 w 33"/>
                <a:gd name="T7" fmla="*/ 4 h 26"/>
                <a:gd name="T8" fmla="*/ 10 w 33"/>
                <a:gd name="T9" fmla="*/ 1 h 26"/>
                <a:gd name="T10" fmla="*/ 30 w 33"/>
                <a:gd name="T11" fmla="*/ 14 h 26"/>
                <a:gd name="T12" fmla="*/ 33 w 33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6">
                  <a:moveTo>
                    <a:pt x="33" y="17"/>
                  </a:moveTo>
                  <a:cubicBezTo>
                    <a:pt x="33" y="23"/>
                    <a:pt x="29" y="26"/>
                    <a:pt x="25" y="24"/>
                  </a:cubicBezTo>
                  <a:cubicBezTo>
                    <a:pt x="18" y="20"/>
                    <a:pt x="11" y="16"/>
                    <a:pt x="4" y="11"/>
                  </a:cubicBezTo>
                  <a:cubicBezTo>
                    <a:pt x="1" y="9"/>
                    <a:pt x="0" y="7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7" y="5"/>
                    <a:pt x="24" y="9"/>
                    <a:pt x="30" y="14"/>
                  </a:cubicBezTo>
                  <a:cubicBezTo>
                    <a:pt x="32" y="14"/>
                    <a:pt x="33" y="17"/>
                    <a:pt x="3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3BBE3239-0C9C-4106-9B59-C0E027424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" y="2226"/>
              <a:ext cx="76" cy="59"/>
            </a:xfrm>
            <a:custGeom>
              <a:avLst/>
              <a:gdLst>
                <a:gd name="T0" fmla="*/ 27 w 32"/>
                <a:gd name="T1" fmla="*/ 0 h 25"/>
                <a:gd name="T2" fmla="*/ 32 w 32"/>
                <a:gd name="T3" fmla="*/ 5 h 25"/>
                <a:gd name="T4" fmla="*/ 30 w 32"/>
                <a:gd name="T5" fmla="*/ 11 h 25"/>
                <a:gd name="T6" fmla="*/ 8 w 32"/>
                <a:gd name="T7" fmla="*/ 24 h 25"/>
                <a:gd name="T8" fmla="*/ 1 w 32"/>
                <a:gd name="T9" fmla="*/ 22 h 25"/>
                <a:gd name="T10" fmla="*/ 2 w 32"/>
                <a:gd name="T11" fmla="*/ 15 h 25"/>
                <a:gd name="T12" fmla="*/ 25 w 32"/>
                <a:gd name="T13" fmla="*/ 1 h 25"/>
                <a:gd name="T14" fmla="*/ 26 w 32"/>
                <a:gd name="T15" fmla="*/ 1 h 25"/>
                <a:gd name="T16" fmla="*/ 27 w 32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5">
                  <a:moveTo>
                    <a:pt x="27" y="0"/>
                  </a:moveTo>
                  <a:cubicBezTo>
                    <a:pt x="29" y="2"/>
                    <a:pt x="31" y="3"/>
                    <a:pt x="32" y="5"/>
                  </a:cubicBezTo>
                  <a:cubicBezTo>
                    <a:pt x="32" y="7"/>
                    <a:pt x="31" y="10"/>
                    <a:pt x="30" y="11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5" y="25"/>
                    <a:pt x="3" y="24"/>
                    <a:pt x="1" y="22"/>
                  </a:cubicBezTo>
                  <a:cubicBezTo>
                    <a:pt x="0" y="19"/>
                    <a:pt x="0" y="16"/>
                    <a:pt x="2" y="15"/>
                  </a:cubicBezTo>
                  <a:cubicBezTo>
                    <a:pt x="9" y="10"/>
                    <a:pt x="17" y="6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7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553F1AC7-9B88-4481-852A-59712B37D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2226"/>
              <a:ext cx="79" cy="62"/>
            </a:xfrm>
            <a:custGeom>
              <a:avLst/>
              <a:gdLst>
                <a:gd name="T0" fmla="*/ 33 w 33"/>
                <a:gd name="T1" fmla="*/ 17 h 26"/>
                <a:gd name="T2" fmla="*/ 25 w 33"/>
                <a:gd name="T3" fmla="*/ 24 h 26"/>
                <a:gd name="T4" fmla="*/ 3 w 33"/>
                <a:gd name="T5" fmla="*/ 11 h 26"/>
                <a:gd name="T6" fmla="*/ 2 w 33"/>
                <a:gd name="T7" fmla="*/ 4 h 26"/>
                <a:gd name="T8" fmla="*/ 9 w 33"/>
                <a:gd name="T9" fmla="*/ 1 h 26"/>
                <a:gd name="T10" fmla="*/ 31 w 33"/>
                <a:gd name="T11" fmla="*/ 14 h 26"/>
                <a:gd name="T12" fmla="*/ 33 w 33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6">
                  <a:moveTo>
                    <a:pt x="33" y="17"/>
                  </a:moveTo>
                  <a:cubicBezTo>
                    <a:pt x="33" y="23"/>
                    <a:pt x="29" y="26"/>
                    <a:pt x="25" y="24"/>
                  </a:cubicBezTo>
                  <a:cubicBezTo>
                    <a:pt x="18" y="20"/>
                    <a:pt x="10" y="16"/>
                    <a:pt x="3" y="11"/>
                  </a:cubicBezTo>
                  <a:cubicBezTo>
                    <a:pt x="1" y="10"/>
                    <a:pt x="0" y="7"/>
                    <a:pt x="2" y="4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6" y="5"/>
                    <a:pt x="23" y="10"/>
                    <a:pt x="31" y="14"/>
                  </a:cubicBezTo>
                  <a:cubicBezTo>
                    <a:pt x="32" y="15"/>
                    <a:pt x="33" y="17"/>
                    <a:pt x="3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0EC97B84-F454-4F4A-A701-58882AB94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1795"/>
              <a:ext cx="62" cy="79"/>
            </a:xfrm>
            <a:custGeom>
              <a:avLst/>
              <a:gdLst>
                <a:gd name="T0" fmla="*/ 9 w 26"/>
                <a:gd name="T1" fmla="*/ 0 h 33"/>
                <a:gd name="T2" fmla="*/ 13 w 26"/>
                <a:gd name="T3" fmla="*/ 3 h 33"/>
                <a:gd name="T4" fmla="*/ 24 w 26"/>
                <a:gd name="T5" fmla="*/ 23 h 33"/>
                <a:gd name="T6" fmla="*/ 22 w 26"/>
                <a:gd name="T7" fmla="*/ 31 h 33"/>
                <a:gd name="T8" fmla="*/ 14 w 26"/>
                <a:gd name="T9" fmla="*/ 29 h 33"/>
                <a:gd name="T10" fmla="*/ 3 w 26"/>
                <a:gd name="T11" fmla="*/ 9 h 33"/>
                <a:gd name="T12" fmla="*/ 9 w 26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3">
                  <a:moveTo>
                    <a:pt x="9" y="0"/>
                  </a:moveTo>
                  <a:cubicBezTo>
                    <a:pt x="10" y="1"/>
                    <a:pt x="12" y="2"/>
                    <a:pt x="13" y="3"/>
                  </a:cubicBezTo>
                  <a:cubicBezTo>
                    <a:pt x="17" y="10"/>
                    <a:pt x="20" y="16"/>
                    <a:pt x="24" y="23"/>
                  </a:cubicBezTo>
                  <a:cubicBezTo>
                    <a:pt x="26" y="26"/>
                    <a:pt x="25" y="30"/>
                    <a:pt x="22" y="31"/>
                  </a:cubicBezTo>
                  <a:cubicBezTo>
                    <a:pt x="19" y="33"/>
                    <a:pt x="16" y="32"/>
                    <a:pt x="14" y="29"/>
                  </a:cubicBezTo>
                  <a:cubicBezTo>
                    <a:pt x="10" y="22"/>
                    <a:pt x="6" y="16"/>
                    <a:pt x="3" y="9"/>
                  </a:cubicBezTo>
                  <a:cubicBezTo>
                    <a:pt x="0" y="5"/>
                    <a:pt x="3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</p:grpSp>
      <p:pic>
        <p:nvPicPr>
          <p:cNvPr id="99" name="Graphic 98">
            <a:extLst>
              <a:ext uri="{FF2B5EF4-FFF2-40B4-BE49-F238E27FC236}">
                <a16:creationId xmlns:a16="http://schemas.microsoft.com/office/drawing/2014/main" id="{333BE5B1-249B-4320-95DA-55F002CEB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7277" y="4827080"/>
            <a:ext cx="427940" cy="427940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B039A719-BAC5-4071-B41B-BC6E98DA0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65749" y="4831325"/>
            <a:ext cx="419450" cy="419450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5555FFBE-BA0C-45B2-9798-F75F72BCA2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7940" y="4827481"/>
            <a:ext cx="427139" cy="427139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0C7675-781F-422E-B361-AAAA6F8E89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solidFill>
            <a:schemeClr val="bg1">
              <a:lumMod val="8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900253"/>
      </p:ext>
    </p:extLst>
  </p:cSld>
  <p:clrMapOvr>
    <a:masterClrMapping/>
  </p:clrMapOvr>
</p:sld>
</file>

<file path=ppt/theme/theme1.xml><?xml version="1.0" encoding="utf-8"?>
<a:theme xmlns:a="http://schemas.openxmlformats.org/drawingml/2006/main" name="10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10_Office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93</cp:revision>
  <dcterms:created xsi:type="dcterms:W3CDTF">2020-10-05T08:40:37Z</dcterms:created>
  <dcterms:modified xsi:type="dcterms:W3CDTF">2021-04-16T08:13:18Z</dcterms:modified>
</cp:coreProperties>
</file>