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ta Regmi" initials="AR" lastIdx="1" clrIdx="0">
    <p:extLst>
      <p:ext uri="{19B8F6BF-5375-455C-9EA6-DF929625EA0E}">
        <p15:presenceInfo xmlns:p15="http://schemas.microsoft.com/office/powerpoint/2012/main" userId="Anita Reg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6A25"/>
    <a:srgbClr val="6F6F6F"/>
    <a:srgbClr val="212121"/>
    <a:srgbClr val="0B3D6F"/>
    <a:srgbClr val="0D9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3A911DD-7CBC-4924-BE09-EE56B1BB25CD}"/>
              </a:ext>
            </a:extLst>
          </p:cNvPr>
          <p:cNvSpPr txBox="1"/>
          <p:nvPr/>
        </p:nvSpPr>
        <p:spPr>
          <a:xfrm>
            <a:off x="635258" y="4531917"/>
            <a:ext cx="2636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F1811BE-C5CA-43B5-8263-1DECDE0D2F23}"/>
              </a:ext>
            </a:extLst>
          </p:cNvPr>
          <p:cNvSpPr/>
          <p:nvPr/>
        </p:nvSpPr>
        <p:spPr>
          <a:xfrm>
            <a:off x="770573" y="5894264"/>
            <a:ext cx="608567" cy="69449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9377A7-0994-48E5-93F1-F3D256523AA2}"/>
              </a:ext>
            </a:extLst>
          </p:cNvPr>
          <p:cNvGrpSpPr/>
          <p:nvPr/>
        </p:nvGrpSpPr>
        <p:grpSpPr>
          <a:xfrm>
            <a:off x="10976501" y="6330280"/>
            <a:ext cx="748140" cy="284987"/>
            <a:chOff x="397908" y="439421"/>
            <a:chExt cx="1157411" cy="440890"/>
          </a:xfrm>
          <a:solidFill>
            <a:srgbClr val="E76A25"/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24980BA-3AE2-4ABB-9ADB-E5F76060B724}"/>
                </a:ext>
              </a:extLst>
            </p:cNvPr>
            <p:cNvSpPr/>
            <p:nvPr/>
          </p:nvSpPr>
          <p:spPr>
            <a:xfrm rot="16200000" flipV="1">
              <a:off x="1484670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2 h 20764"/>
                <a:gd name="connsiteX2" fmla="*/ 10383 w 20764"/>
                <a:gd name="connsiteY2" fmla="*/ 20764 h 20764"/>
                <a:gd name="connsiteX3" fmla="*/ 0 w 20764"/>
                <a:gd name="connsiteY3" fmla="*/ 10382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3" y="20764"/>
                  </a:cubicBezTo>
                  <a:cubicBezTo>
                    <a:pt x="4668" y="20764"/>
                    <a:pt x="0" y="16097"/>
                    <a:pt x="0" y="10382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37A609B-94DC-497C-85E6-54D2D248574D}"/>
                </a:ext>
              </a:extLst>
            </p:cNvPr>
            <p:cNvSpPr/>
            <p:nvPr/>
          </p:nvSpPr>
          <p:spPr>
            <a:xfrm rot="16200000" flipV="1">
              <a:off x="1267317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2 h 20764"/>
                <a:gd name="connsiteX2" fmla="*/ 10383 w 20764"/>
                <a:gd name="connsiteY2" fmla="*/ 20764 h 20764"/>
                <a:gd name="connsiteX3" fmla="*/ 0 w 20764"/>
                <a:gd name="connsiteY3" fmla="*/ 10382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3" y="20764"/>
                  </a:cubicBezTo>
                  <a:cubicBezTo>
                    <a:pt x="4668" y="20764"/>
                    <a:pt x="0" y="16097"/>
                    <a:pt x="0" y="10382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609DC50-BA8C-474F-8581-FCAA8AF5CD46}"/>
                </a:ext>
              </a:extLst>
            </p:cNvPr>
            <p:cNvSpPr/>
            <p:nvPr/>
          </p:nvSpPr>
          <p:spPr>
            <a:xfrm rot="16200000" flipV="1">
              <a:off x="1049965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2 h 20764"/>
                <a:gd name="connsiteX2" fmla="*/ 10383 w 20764"/>
                <a:gd name="connsiteY2" fmla="*/ 20764 h 20764"/>
                <a:gd name="connsiteX3" fmla="*/ 0 w 20764"/>
                <a:gd name="connsiteY3" fmla="*/ 10382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3" y="20764"/>
                  </a:cubicBezTo>
                  <a:cubicBezTo>
                    <a:pt x="4668" y="20764"/>
                    <a:pt x="0" y="16097"/>
                    <a:pt x="0" y="10382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41E26F3-36F9-462A-9DC8-3D815C2C7862}"/>
                </a:ext>
              </a:extLst>
            </p:cNvPr>
            <p:cNvSpPr/>
            <p:nvPr/>
          </p:nvSpPr>
          <p:spPr>
            <a:xfrm rot="16200000" flipV="1">
              <a:off x="832612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3 h 20764"/>
                <a:gd name="connsiteX2" fmla="*/ 10383 w 20764"/>
                <a:gd name="connsiteY2" fmla="*/ 20765 h 20764"/>
                <a:gd name="connsiteX3" fmla="*/ 0 w 20764"/>
                <a:gd name="connsiteY3" fmla="*/ 10383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3"/>
                  </a:cubicBezTo>
                  <a:cubicBezTo>
                    <a:pt x="20764" y="16097"/>
                    <a:pt x="16097" y="20765"/>
                    <a:pt x="10383" y="20765"/>
                  </a:cubicBezTo>
                  <a:cubicBezTo>
                    <a:pt x="4668" y="20765"/>
                    <a:pt x="0" y="16097"/>
                    <a:pt x="0" y="10383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45AEB09-C7C3-45C1-8C23-168A41064FF6}"/>
                </a:ext>
              </a:extLst>
            </p:cNvPr>
            <p:cNvSpPr/>
            <p:nvPr/>
          </p:nvSpPr>
          <p:spPr>
            <a:xfrm rot="16200000" flipV="1">
              <a:off x="615259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2 h 20764"/>
                <a:gd name="connsiteX2" fmla="*/ 10383 w 20764"/>
                <a:gd name="connsiteY2" fmla="*/ 20764 h 20764"/>
                <a:gd name="connsiteX3" fmla="*/ 0 w 20764"/>
                <a:gd name="connsiteY3" fmla="*/ 10382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3" y="20764"/>
                  </a:cubicBezTo>
                  <a:cubicBezTo>
                    <a:pt x="4668" y="20764"/>
                    <a:pt x="0" y="16097"/>
                    <a:pt x="0" y="10382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9772976-EEB0-4538-915B-E9A422B86C4C}"/>
                </a:ext>
              </a:extLst>
            </p:cNvPr>
            <p:cNvSpPr/>
            <p:nvPr/>
          </p:nvSpPr>
          <p:spPr>
            <a:xfrm rot="16200000" flipV="1">
              <a:off x="397906" y="439423"/>
              <a:ext cx="70542" cy="70538"/>
            </a:xfrm>
            <a:custGeom>
              <a:avLst/>
              <a:gdLst>
                <a:gd name="connsiteX0" fmla="*/ 10383 w 20764"/>
                <a:gd name="connsiteY0" fmla="*/ 0 h 20764"/>
                <a:gd name="connsiteX1" fmla="*/ 20764 w 20764"/>
                <a:gd name="connsiteY1" fmla="*/ 10382 h 20764"/>
                <a:gd name="connsiteX2" fmla="*/ 10383 w 20764"/>
                <a:gd name="connsiteY2" fmla="*/ 20764 h 20764"/>
                <a:gd name="connsiteX3" fmla="*/ 0 w 20764"/>
                <a:gd name="connsiteY3" fmla="*/ 10382 h 20764"/>
                <a:gd name="connsiteX4" fmla="*/ 10383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3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3" y="20764"/>
                  </a:cubicBezTo>
                  <a:cubicBezTo>
                    <a:pt x="4668" y="20764"/>
                    <a:pt x="0" y="16097"/>
                    <a:pt x="0" y="10382"/>
                  </a:cubicBezTo>
                  <a:cubicBezTo>
                    <a:pt x="0" y="4572"/>
                    <a:pt x="4668" y="0"/>
                    <a:pt x="1038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A339B6F-F9FB-4BF1-9EC5-FF0F9416999B}"/>
                </a:ext>
              </a:extLst>
            </p:cNvPr>
            <p:cNvSpPr/>
            <p:nvPr/>
          </p:nvSpPr>
          <p:spPr>
            <a:xfrm rot="16200000" flipV="1">
              <a:off x="1484779" y="624651"/>
              <a:ext cx="70542" cy="70538"/>
            </a:xfrm>
            <a:custGeom>
              <a:avLst/>
              <a:gdLst>
                <a:gd name="connsiteX0" fmla="*/ 20765 w 20764"/>
                <a:gd name="connsiteY0" fmla="*/ 10382 h 20764"/>
                <a:gd name="connsiteX1" fmla="*/ 10382 w 20764"/>
                <a:gd name="connsiteY1" fmla="*/ 20764 h 20764"/>
                <a:gd name="connsiteX2" fmla="*/ 0 w 20764"/>
                <a:gd name="connsiteY2" fmla="*/ 10382 h 20764"/>
                <a:gd name="connsiteX3" fmla="*/ 10382 w 20764"/>
                <a:gd name="connsiteY3" fmla="*/ 0 h 20764"/>
                <a:gd name="connsiteX4" fmla="*/ 20765 w 20764"/>
                <a:gd name="connsiteY4" fmla="*/ 10382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20765" y="10382"/>
                  </a:moveTo>
                  <a:cubicBezTo>
                    <a:pt x="20765" y="16116"/>
                    <a:pt x="16116" y="20764"/>
                    <a:pt x="10382" y="20764"/>
                  </a:cubicBezTo>
                  <a:cubicBezTo>
                    <a:pt x="4648" y="20764"/>
                    <a:pt x="0" y="16116"/>
                    <a:pt x="0" y="10382"/>
                  </a:cubicBezTo>
                  <a:cubicBezTo>
                    <a:pt x="0" y="4648"/>
                    <a:pt x="4648" y="0"/>
                    <a:pt x="10382" y="0"/>
                  </a:cubicBezTo>
                  <a:cubicBezTo>
                    <a:pt x="16116" y="0"/>
                    <a:pt x="20765" y="4648"/>
                    <a:pt x="20765" y="10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9BEC473-62A9-4849-8B1A-D79B5FE8017C}"/>
                </a:ext>
              </a:extLst>
            </p:cNvPr>
            <p:cNvSpPr/>
            <p:nvPr/>
          </p:nvSpPr>
          <p:spPr>
            <a:xfrm rot="16200000" flipV="1">
              <a:off x="1267317" y="62465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95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8FC075F-D4D2-451F-B740-E5CAE75B7B0A}"/>
                </a:ext>
              </a:extLst>
            </p:cNvPr>
            <p:cNvSpPr/>
            <p:nvPr/>
          </p:nvSpPr>
          <p:spPr>
            <a:xfrm rot="16200000" flipV="1">
              <a:off x="1049965" y="62465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95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ED8A12B-CA1A-4B70-9BC5-BDC39334270D}"/>
                </a:ext>
              </a:extLst>
            </p:cNvPr>
            <p:cNvSpPr/>
            <p:nvPr/>
          </p:nvSpPr>
          <p:spPr>
            <a:xfrm rot="16200000" flipV="1">
              <a:off x="832612" y="62465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3 h 20764"/>
                <a:gd name="connsiteX2" fmla="*/ 10382 w 20764"/>
                <a:gd name="connsiteY2" fmla="*/ 20765 h 20764"/>
                <a:gd name="connsiteX3" fmla="*/ 0 w 20764"/>
                <a:gd name="connsiteY3" fmla="*/ 10383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3"/>
                  </a:cubicBezTo>
                  <a:cubicBezTo>
                    <a:pt x="20764" y="16097"/>
                    <a:pt x="16097" y="20765"/>
                    <a:pt x="10382" y="20765"/>
                  </a:cubicBezTo>
                  <a:cubicBezTo>
                    <a:pt x="4667" y="20765"/>
                    <a:pt x="0" y="16097"/>
                    <a:pt x="0" y="10383"/>
                  </a:cubicBezTo>
                  <a:cubicBezTo>
                    <a:pt x="95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401CB93-65E4-45EB-BDA5-CD7D99C6F959}"/>
                </a:ext>
              </a:extLst>
            </p:cNvPr>
            <p:cNvSpPr/>
            <p:nvPr/>
          </p:nvSpPr>
          <p:spPr>
            <a:xfrm rot="16200000" flipV="1">
              <a:off x="615368" y="624651"/>
              <a:ext cx="70542" cy="70538"/>
            </a:xfrm>
            <a:custGeom>
              <a:avLst/>
              <a:gdLst>
                <a:gd name="connsiteX0" fmla="*/ 20765 w 20764"/>
                <a:gd name="connsiteY0" fmla="*/ 10382 h 20764"/>
                <a:gd name="connsiteX1" fmla="*/ 10382 w 20764"/>
                <a:gd name="connsiteY1" fmla="*/ 20764 h 20764"/>
                <a:gd name="connsiteX2" fmla="*/ 0 w 20764"/>
                <a:gd name="connsiteY2" fmla="*/ 10382 h 20764"/>
                <a:gd name="connsiteX3" fmla="*/ 10382 w 20764"/>
                <a:gd name="connsiteY3" fmla="*/ 0 h 20764"/>
                <a:gd name="connsiteX4" fmla="*/ 20765 w 20764"/>
                <a:gd name="connsiteY4" fmla="*/ 10382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20765" y="10382"/>
                  </a:moveTo>
                  <a:cubicBezTo>
                    <a:pt x="20765" y="16116"/>
                    <a:pt x="16116" y="20764"/>
                    <a:pt x="10382" y="20764"/>
                  </a:cubicBezTo>
                  <a:cubicBezTo>
                    <a:pt x="4648" y="20764"/>
                    <a:pt x="0" y="16116"/>
                    <a:pt x="0" y="10382"/>
                  </a:cubicBezTo>
                  <a:cubicBezTo>
                    <a:pt x="0" y="4648"/>
                    <a:pt x="4648" y="0"/>
                    <a:pt x="10382" y="0"/>
                  </a:cubicBezTo>
                  <a:cubicBezTo>
                    <a:pt x="16116" y="0"/>
                    <a:pt x="20765" y="4648"/>
                    <a:pt x="20765" y="10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1FCC94F-D34A-4142-B553-0865B5D54944}"/>
                </a:ext>
              </a:extLst>
            </p:cNvPr>
            <p:cNvSpPr/>
            <p:nvPr/>
          </p:nvSpPr>
          <p:spPr>
            <a:xfrm rot="16200000" flipV="1">
              <a:off x="398015" y="624651"/>
              <a:ext cx="70542" cy="70538"/>
            </a:xfrm>
            <a:custGeom>
              <a:avLst/>
              <a:gdLst>
                <a:gd name="connsiteX0" fmla="*/ 20765 w 20764"/>
                <a:gd name="connsiteY0" fmla="*/ 10382 h 20764"/>
                <a:gd name="connsiteX1" fmla="*/ 10382 w 20764"/>
                <a:gd name="connsiteY1" fmla="*/ 20764 h 20764"/>
                <a:gd name="connsiteX2" fmla="*/ 0 w 20764"/>
                <a:gd name="connsiteY2" fmla="*/ 10382 h 20764"/>
                <a:gd name="connsiteX3" fmla="*/ 10382 w 20764"/>
                <a:gd name="connsiteY3" fmla="*/ 0 h 20764"/>
                <a:gd name="connsiteX4" fmla="*/ 20765 w 20764"/>
                <a:gd name="connsiteY4" fmla="*/ 10382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20765" y="10382"/>
                  </a:moveTo>
                  <a:cubicBezTo>
                    <a:pt x="20765" y="16116"/>
                    <a:pt x="16116" y="20764"/>
                    <a:pt x="10382" y="20764"/>
                  </a:cubicBezTo>
                  <a:cubicBezTo>
                    <a:pt x="4648" y="20764"/>
                    <a:pt x="0" y="16116"/>
                    <a:pt x="0" y="10382"/>
                  </a:cubicBezTo>
                  <a:cubicBezTo>
                    <a:pt x="0" y="4648"/>
                    <a:pt x="4648" y="0"/>
                    <a:pt x="10382" y="0"/>
                  </a:cubicBezTo>
                  <a:cubicBezTo>
                    <a:pt x="16116" y="0"/>
                    <a:pt x="20765" y="4648"/>
                    <a:pt x="20765" y="10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473B755-AD30-4A0D-94F4-9FA58D6953CE}"/>
                </a:ext>
              </a:extLst>
            </p:cNvPr>
            <p:cNvSpPr/>
            <p:nvPr/>
          </p:nvSpPr>
          <p:spPr>
            <a:xfrm rot="16200000" flipV="1">
              <a:off x="1484670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F1C18A3-967D-46BC-80A3-A6A87AED1B97}"/>
                </a:ext>
              </a:extLst>
            </p:cNvPr>
            <p:cNvSpPr/>
            <p:nvPr/>
          </p:nvSpPr>
          <p:spPr>
            <a:xfrm rot="16200000" flipV="1">
              <a:off x="1267317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4B2D0B8-B649-4562-A715-91BC199077B8}"/>
                </a:ext>
              </a:extLst>
            </p:cNvPr>
            <p:cNvSpPr/>
            <p:nvPr/>
          </p:nvSpPr>
          <p:spPr>
            <a:xfrm rot="16200000" flipV="1">
              <a:off x="1049965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F8F36C4-B904-4006-9911-118E948482BE}"/>
                </a:ext>
              </a:extLst>
            </p:cNvPr>
            <p:cNvSpPr/>
            <p:nvPr/>
          </p:nvSpPr>
          <p:spPr>
            <a:xfrm rot="16200000" flipV="1">
              <a:off x="832612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3 h 20764"/>
                <a:gd name="connsiteX2" fmla="*/ 10382 w 20764"/>
                <a:gd name="connsiteY2" fmla="*/ 20765 h 20764"/>
                <a:gd name="connsiteX3" fmla="*/ 0 w 20764"/>
                <a:gd name="connsiteY3" fmla="*/ 10383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3"/>
                  </a:cubicBezTo>
                  <a:cubicBezTo>
                    <a:pt x="20764" y="16097"/>
                    <a:pt x="16097" y="20765"/>
                    <a:pt x="10382" y="20765"/>
                  </a:cubicBezTo>
                  <a:cubicBezTo>
                    <a:pt x="4667" y="20765"/>
                    <a:pt x="0" y="16097"/>
                    <a:pt x="0" y="10383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86C0B69-002B-4019-B8EB-0266DC79AF87}"/>
                </a:ext>
              </a:extLst>
            </p:cNvPr>
            <p:cNvSpPr/>
            <p:nvPr/>
          </p:nvSpPr>
          <p:spPr>
            <a:xfrm rot="16200000" flipV="1">
              <a:off x="615259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214249A-3014-4664-928E-38C81CA0D780}"/>
                </a:ext>
              </a:extLst>
            </p:cNvPr>
            <p:cNvSpPr/>
            <p:nvPr/>
          </p:nvSpPr>
          <p:spPr>
            <a:xfrm rot="16200000" flipV="1">
              <a:off x="397906" y="809771"/>
              <a:ext cx="70542" cy="70538"/>
            </a:xfrm>
            <a:custGeom>
              <a:avLst/>
              <a:gdLst>
                <a:gd name="connsiteX0" fmla="*/ 10382 w 20764"/>
                <a:gd name="connsiteY0" fmla="*/ 0 h 20764"/>
                <a:gd name="connsiteX1" fmla="*/ 20764 w 20764"/>
                <a:gd name="connsiteY1" fmla="*/ 10382 h 20764"/>
                <a:gd name="connsiteX2" fmla="*/ 10382 w 20764"/>
                <a:gd name="connsiteY2" fmla="*/ 20764 h 20764"/>
                <a:gd name="connsiteX3" fmla="*/ 0 w 20764"/>
                <a:gd name="connsiteY3" fmla="*/ 10382 h 20764"/>
                <a:gd name="connsiteX4" fmla="*/ 10382 w 20764"/>
                <a:gd name="connsiteY4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" h="20764">
                  <a:moveTo>
                    <a:pt x="10382" y="0"/>
                  </a:moveTo>
                  <a:cubicBezTo>
                    <a:pt x="16097" y="0"/>
                    <a:pt x="20764" y="4667"/>
                    <a:pt x="20764" y="10382"/>
                  </a:cubicBezTo>
                  <a:cubicBezTo>
                    <a:pt x="20764" y="16097"/>
                    <a:pt x="16097" y="20764"/>
                    <a:pt x="10382" y="20764"/>
                  </a:cubicBezTo>
                  <a:cubicBezTo>
                    <a:pt x="4667" y="20764"/>
                    <a:pt x="0" y="16097"/>
                    <a:pt x="0" y="10382"/>
                  </a:cubicBezTo>
                  <a:cubicBezTo>
                    <a:pt x="0" y="4572"/>
                    <a:pt x="4667" y="0"/>
                    <a:pt x="1038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56794E1-B06C-47C6-9F48-BD2CB95892FE}"/>
              </a:ext>
            </a:extLst>
          </p:cNvPr>
          <p:cNvGrpSpPr/>
          <p:nvPr/>
        </p:nvGrpSpPr>
        <p:grpSpPr>
          <a:xfrm>
            <a:off x="3477343" y="692513"/>
            <a:ext cx="6034485" cy="3995040"/>
            <a:chOff x="11292490" y="2508129"/>
            <a:chExt cx="6807625" cy="4506888"/>
          </a:xfrm>
          <a:solidFill>
            <a:srgbClr val="0D98A7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30AF941-05B7-4F14-B98C-A64AF91CB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8630" y="4787548"/>
              <a:ext cx="2890304" cy="1697566"/>
            </a:xfrm>
            <a:custGeom>
              <a:avLst/>
              <a:gdLst/>
              <a:ahLst/>
              <a:cxnLst>
                <a:cxn ang="0">
                  <a:pos x="363" y="0"/>
                </a:cxn>
                <a:cxn ang="0">
                  <a:pos x="380" y="1"/>
                </a:cxn>
                <a:cxn ang="0">
                  <a:pos x="441" y="72"/>
                </a:cxn>
                <a:cxn ang="0">
                  <a:pos x="441" y="161"/>
                </a:cxn>
                <a:cxn ang="0">
                  <a:pos x="380" y="233"/>
                </a:cxn>
                <a:cxn ang="0">
                  <a:pos x="363" y="233"/>
                </a:cxn>
                <a:cxn ang="0">
                  <a:pos x="95" y="233"/>
                </a:cxn>
                <a:cxn ang="0">
                  <a:pos x="32" y="264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4"/>
                </a:cxn>
                <a:cxn ang="0">
                  <a:pos x="72" y="0"/>
                </a:cxn>
                <a:cxn ang="0">
                  <a:pos x="363" y="0"/>
                </a:cxn>
              </a:cxnLst>
              <a:rect l="0" t="0" r="r" b="b"/>
              <a:pathLst>
                <a:path w="441" h="338">
                  <a:moveTo>
                    <a:pt x="363" y="0"/>
                  </a:moveTo>
                  <a:cubicBezTo>
                    <a:pt x="369" y="0"/>
                    <a:pt x="374" y="1"/>
                    <a:pt x="380" y="1"/>
                  </a:cubicBezTo>
                  <a:cubicBezTo>
                    <a:pt x="421" y="4"/>
                    <a:pt x="441" y="28"/>
                    <a:pt x="441" y="72"/>
                  </a:cubicBezTo>
                  <a:cubicBezTo>
                    <a:pt x="441" y="161"/>
                    <a:pt x="441" y="161"/>
                    <a:pt x="441" y="161"/>
                  </a:cubicBezTo>
                  <a:cubicBezTo>
                    <a:pt x="441" y="206"/>
                    <a:pt x="421" y="229"/>
                    <a:pt x="380" y="233"/>
                  </a:cubicBezTo>
                  <a:cubicBezTo>
                    <a:pt x="374" y="233"/>
                    <a:pt x="369" y="233"/>
                    <a:pt x="363" y="233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71" y="236"/>
                    <a:pt x="50" y="246"/>
                    <a:pt x="32" y="264"/>
                  </a:cubicBezTo>
                  <a:cubicBezTo>
                    <a:pt x="11" y="285"/>
                    <a:pt x="0" y="310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5"/>
                    <a:pt x="7" y="26"/>
                    <a:pt x="23" y="14"/>
                  </a:cubicBezTo>
                  <a:cubicBezTo>
                    <a:pt x="35" y="5"/>
                    <a:pt x="51" y="0"/>
                    <a:pt x="72" y="0"/>
                  </a:cubicBezTo>
                  <a:lnTo>
                    <a:pt x="363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216E015-F5F8-467C-97C3-FAF12BBBBC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168095" y="5317451"/>
              <a:ext cx="2525879" cy="1697566"/>
            </a:xfrm>
            <a:custGeom>
              <a:avLst/>
              <a:gdLst/>
              <a:ahLst/>
              <a:cxnLst>
                <a:cxn ang="0">
                  <a:pos x="363" y="0"/>
                </a:cxn>
                <a:cxn ang="0">
                  <a:pos x="380" y="1"/>
                </a:cxn>
                <a:cxn ang="0">
                  <a:pos x="441" y="72"/>
                </a:cxn>
                <a:cxn ang="0">
                  <a:pos x="441" y="161"/>
                </a:cxn>
                <a:cxn ang="0">
                  <a:pos x="380" y="233"/>
                </a:cxn>
                <a:cxn ang="0">
                  <a:pos x="363" y="233"/>
                </a:cxn>
                <a:cxn ang="0">
                  <a:pos x="95" y="233"/>
                </a:cxn>
                <a:cxn ang="0">
                  <a:pos x="32" y="264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4"/>
                </a:cxn>
                <a:cxn ang="0">
                  <a:pos x="72" y="0"/>
                </a:cxn>
                <a:cxn ang="0">
                  <a:pos x="363" y="0"/>
                </a:cxn>
              </a:cxnLst>
              <a:rect l="0" t="0" r="r" b="b"/>
              <a:pathLst>
                <a:path w="441" h="338">
                  <a:moveTo>
                    <a:pt x="363" y="0"/>
                  </a:moveTo>
                  <a:cubicBezTo>
                    <a:pt x="369" y="0"/>
                    <a:pt x="374" y="1"/>
                    <a:pt x="380" y="1"/>
                  </a:cubicBezTo>
                  <a:cubicBezTo>
                    <a:pt x="421" y="4"/>
                    <a:pt x="441" y="28"/>
                    <a:pt x="441" y="72"/>
                  </a:cubicBezTo>
                  <a:cubicBezTo>
                    <a:pt x="441" y="161"/>
                    <a:pt x="441" y="161"/>
                    <a:pt x="441" y="161"/>
                  </a:cubicBezTo>
                  <a:cubicBezTo>
                    <a:pt x="441" y="206"/>
                    <a:pt x="421" y="229"/>
                    <a:pt x="380" y="233"/>
                  </a:cubicBezTo>
                  <a:cubicBezTo>
                    <a:pt x="374" y="233"/>
                    <a:pt x="369" y="233"/>
                    <a:pt x="363" y="233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71" y="236"/>
                    <a:pt x="50" y="246"/>
                    <a:pt x="32" y="264"/>
                  </a:cubicBezTo>
                  <a:cubicBezTo>
                    <a:pt x="11" y="285"/>
                    <a:pt x="0" y="310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5"/>
                    <a:pt x="7" y="26"/>
                    <a:pt x="23" y="14"/>
                  </a:cubicBezTo>
                  <a:cubicBezTo>
                    <a:pt x="35" y="5"/>
                    <a:pt x="51" y="0"/>
                    <a:pt x="72" y="0"/>
                  </a:cubicBezTo>
                  <a:lnTo>
                    <a:pt x="363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99C2D4B5-C13A-49F8-AF04-00CA5CB88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8632" y="3669006"/>
              <a:ext cx="3401483" cy="1695452"/>
            </a:xfrm>
            <a:custGeom>
              <a:avLst/>
              <a:gdLst/>
              <a:ahLst/>
              <a:cxnLst>
                <a:cxn ang="0">
                  <a:pos x="599" y="0"/>
                </a:cxn>
                <a:cxn ang="0">
                  <a:pos x="615" y="0"/>
                </a:cxn>
                <a:cxn ang="0">
                  <a:pos x="677" y="72"/>
                </a:cxn>
                <a:cxn ang="0">
                  <a:pos x="677" y="160"/>
                </a:cxn>
                <a:cxn ang="0">
                  <a:pos x="615" y="232"/>
                </a:cxn>
                <a:cxn ang="0">
                  <a:pos x="599" y="232"/>
                </a:cxn>
                <a:cxn ang="0">
                  <a:pos x="95" y="232"/>
                </a:cxn>
                <a:cxn ang="0">
                  <a:pos x="32" y="263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3"/>
                </a:cxn>
                <a:cxn ang="0">
                  <a:pos x="72" y="0"/>
                </a:cxn>
                <a:cxn ang="0">
                  <a:pos x="599" y="0"/>
                </a:cxn>
              </a:cxnLst>
              <a:rect l="0" t="0" r="r" b="b"/>
              <a:pathLst>
                <a:path w="677" h="338">
                  <a:moveTo>
                    <a:pt x="599" y="0"/>
                  </a:moveTo>
                  <a:cubicBezTo>
                    <a:pt x="604" y="0"/>
                    <a:pt x="610" y="0"/>
                    <a:pt x="615" y="0"/>
                  </a:cubicBezTo>
                  <a:cubicBezTo>
                    <a:pt x="656" y="3"/>
                    <a:pt x="677" y="27"/>
                    <a:pt x="677" y="72"/>
                  </a:cubicBezTo>
                  <a:cubicBezTo>
                    <a:pt x="677" y="160"/>
                    <a:pt x="677" y="160"/>
                    <a:pt x="677" y="160"/>
                  </a:cubicBezTo>
                  <a:cubicBezTo>
                    <a:pt x="677" y="205"/>
                    <a:pt x="656" y="229"/>
                    <a:pt x="615" y="232"/>
                  </a:cubicBezTo>
                  <a:cubicBezTo>
                    <a:pt x="610" y="232"/>
                    <a:pt x="604" y="232"/>
                    <a:pt x="599" y="232"/>
                  </a:cubicBezTo>
                  <a:cubicBezTo>
                    <a:pt x="95" y="232"/>
                    <a:pt x="95" y="232"/>
                    <a:pt x="95" y="232"/>
                  </a:cubicBezTo>
                  <a:cubicBezTo>
                    <a:pt x="71" y="235"/>
                    <a:pt x="50" y="246"/>
                    <a:pt x="32" y="263"/>
                  </a:cubicBezTo>
                  <a:cubicBezTo>
                    <a:pt x="11" y="284"/>
                    <a:pt x="0" y="309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4"/>
                    <a:pt x="7" y="25"/>
                    <a:pt x="23" y="13"/>
                  </a:cubicBezTo>
                  <a:cubicBezTo>
                    <a:pt x="35" y="4"/>
                    <a:pt x="51" y="0"/>
                    <a:pt x="72" y="0"/>
                  </a:cubicBezTo>
                  <a:lnTo>
                    <a:pt x="599" y="0"/>
                  </a:lnTo>
                  <a:close/>
                </a:path>
              </a:pathLst>
            </a:custGeom>
            <a:solidFill>
              <a:srgbClr val="0B3D6F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D16FE76-81F2-4342-827D-474F67C8F8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292490" y="4198909"/>
              <a:ext cx="3401483" cy="1695452"/>
            </a:xfrm>
            <a:custGeom>
              <a:avLst/>
              <a:gdLst/>
              <a:ahLst/>
              <a:cxnLst>
                <a:cxn ang="0">
                  <a:pos x="599" y="0"/>
                </a:cxn>
                <a:cxn ang="0">
                  <a:pos x="615" y="0"/>
                </a:cxn>
                <a:cxn ang="0">
                  <a:pos x="677" y="72"/>
                </a:cxn>
                <a:cxn ang="0">
                  <a:pos x="677" y="160"/>
                </a:cxn>
                <a:cxn ang="0">
                  <a:pos x="615" y="232"/>
                </a:cxn>
                <a:cxn ang="0">
                  <a:pos x="599" y="232"/>
                </a:cxn>
                <a:cxn ang="0">
                  <a:pos x="95" y="232"/>
                </a:cxn>
                <a:cxn ang="0">
                  <a:pos x="32" y="263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3"/>
                </a:cxn>
                <a:cxn ang="0">
                  <a:pos x="72" y="0"/>
                </a:cxn>
                <a:cxn ang="0">
                  <a:pos x="599" y="0"/>
                </a:cxn>
              </a:cxnLst>
              <a:rect l="0" t="0" r="r" b="b"/>
              <a:pathLst>
                <a:path w="677" h="338">
                  <a:moveTo>
                    <a:pt x="599" y="0"/>
                  </a:moveTo>
                  <a:cubicBezTo>
                    <a:pt x="604" y="0"/>
                    <a:pt x="610" y="0"/>
                    <a:pt x="615" y="0"/>
                  </a:cubicBezTo>
                  <a:cubicBezTo>
                    <a:pt x="656" y="3"/>
                    <a:pt x="677" y="27"/>
                    <a:pt x="677" y="72"/>
                  </a:cubicBezTo>
                  <a:cubicBezTo>
                    <a:pt x="677" y="160"/>
                    <a:pt x="677" y="160"/>
                    <a:pt x="677" y="160"/>
                  </a:cubicBezTo>
                  <a:cubicBezTo>
                    <a:pt x="677" y="205"/>
                    <a:pt x="656" y="229"/>
                    <a:pt x="615" y="232"/>
                  </a:cubicBezTo>
                  <a:cubicBezTo>
                    <a:pt x="610" y="232"/>
                    <a:pt x="604" y="232"/>
                    <a:pt x="599" y="232"/>
                  </a:cubicBezTo>
                  <a:cubicBezTo>
                    <a:pt x="95" y="232"/>
                    <a:pt x="95" y="232"/>
                    <a:pt x="95" y="232"/>
                  </a:cubicBezTo>
                  <a:cubicBezTo>
                    <a:pt x="71" y="235"/>
                    <a:pt x="50" y="246"/>
                    <a:pt x="32" y="263"/>
                  </a:cubicBezTo>
                  <a:cubicBezTo>
                    <a:pt x="11" y="284"/>
                    <a:pt x="0" y="309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4"/>
                    <a:pt x="7" y="25"/>
                    <a:pt x="23" y="13"/>
                  </a:cubicBezTo>
                  <a:cubicBezTo>
                    <a:pt x="35" y="4"/>
                    <a:pt x="51" y="0"/>
                    <a:pt x="72" y="0"/>
                  </a:cubicBezTo>
                  <a:lnTo>
                    <a:pt x="599" y="0"/>
                  </a:lnTo>
                  <a:close/>
                </a:path>
              </a:pathLst>
            </a:custGeom>
            <a:solidFill>
              <a:srgbClr val="0B3D6F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0CA59E-BB0D-454E-A90B-212CFEFB9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8630" y="2508129"/>
              <a:ext cx="2758016" cy="1697566"/>
            </a:xfrm>
            <a:custGeom>
              <a:avLst/>
              <a:gdLst/>
              <a:ahLst/>
              <a:cxnLst>
                <a:cxn ang="0">
                  <a:pos x="549" y="72"/>
                </a:cxn>
                <a:cxn ang="0">
                  <a:pos x="549" y="161"/>
                </a:cxn>
                <a:cxn ang="0">
                  <a:pos x="487" y="233"/>
                </a:cxn>
                <a:cxn ang="0">
                  <a:pos x="471" y="233"/>
                </a:cxn>
                <a:cxn ang="0">
                  <a:pos x="95" y="233"/>
                </a:cxn>
                <a:cxn ang="0">
                  <a:pos x="32" y="264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4"/>
                </a:cxn>
                <a:cxn ang="0">
                  <a:pos x="72" y="0"/>
                </a:cxn>
                <a:cxn ang="0">
                  <a:pos x="471" y="0"/>
                </a:cxn>
                <a:cxn ang="0">
                  <a:pos x="487" y="1"/>
                </a:cxn>
                <a:cxn ang="0">
                  <a:pos x="549" y="72"/>
                </a:cxn>
              </a:cxnLst>
              <a:rect l="0" t="0" r="r" b="b"/>
              <a:pathLst>
                <a:path w="549" h="338">
                  <a:moveTo>
                    <a:pt x="549" y="72"/>
                  </a:moveTo>
                  <a:cubicBezTo>
                    <a:pt x="549" y="161"/>
                    <a:pt x="549" y="161"/>
                    <a:pt x="549" y="161"/>
                  </a:cubicBezTo>
                  <a:cubicBezTo>
                    <a:pt x="549" y="206"/>
                    <a:pt x="528" y="229"/>
                    <a:pt x="487" y="233"/>
                  </a:cubicBezTo>
                  <a:cubicBezTo>
                    <a:pt x="482" y="233"/>
                    <a:pt x="476" y="233"/>
                    <a:pt x="471" y="233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71" y="236"/>
                    <a:pt x="50" y="246"/>
                    <a:pt x="32" y="264"/>
                  </a:cubicBezTo>
                  <a:cubicBezTo>
                    <a:pt x="11" y="285"/>
                    <a:pt x="0" y="310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5"/>
                    <a:pt x="7" y="26"/>
                    <a:pt x="23" y="14"/>
                  </a:cubicBezTo>
                  <a:cubicBezTo>
                    <a:pt x="35" y="5"/>
                    <a:pt x="51" y="0"/>
                    <a:pt x="72" y="0"/>
                  </a:cubicBezTo>
                  <a:cubicBezTo>
                    <a:pt x="471" y="0"/>
                    <a:pt x="471" y="0"/>
                    <a:pt x="471" y="0"/>
                  </a:cubicBezTo>
                  <a:cubicBezTo>
                    <a:pt x="476" y="0"/>
                    <a:pt x="482" y="1"/>
                    <a:pt x="487" y="1"/>
                  </a:cubicBezTo>
                  <a:cubicBezTo>
                    <a:pt x="528" y="4"/>
                    <a:pt x="549" y="28"/>
                    <a:pt x="549" y="7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BD9DFEA-22D1-4825-A46D-5872F3E6B5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5957" y="3038033"/>
              <a:ext cx="2758018" cy="1697566"/>
            </a:xfrm>
            <a:custGeom>
              <a:avLst/>
              <a:gdLst/>
              <a:ahLst/>
              <a:cxnLst>
                <a:cxn ang="0">
                  <a:pos x="549" y="72"/>
                </a:cxn>
                <a:cxn ang="0">
                  <a:pos x="549" y="161"/>
                </a:cxn>
                <a:cxn ang="0">
                  <a:pos x="487" y="233"/>
                </a:cxn>
                <a:cxn ang="0">
                  <a:pos x="471" y="233"/>
                </a:cxn>
                <a:cxn ang="0">
                  <a:pos x="95" y="233"/>
                </a:cxn>
                <a:cxn ang="0">
                  <a:pos x="32" y="264"/>
                </a:cxn>
                <a:cxn ang="0">
                  <a:pos x="0" y="338"/>
                </a:cxn>
                <a:cxn ang="0">
                  <a:pos x="0" y="72"/>
                </a:cxn>
                <a:cxn ang="0">
                  <a:pos x="23" y="14"/>
                </a:cxn>
                <a:cxn ang="0">
                  <a:pos x="72" y="0"/>
                </a:cxn>
                <a:cxn ang="0">
                  <a:pos x="471" y="0"/>
                </a:cxn>
                <a:cxn ang="0">
                  <a:pos x="487" y="1"/>
                </a:cxn>
                <a:cxn ang="0">
                  <a:pos x="549" y="72"/>
                </a:cxn>
              </a:cxnLst>
              <a:rect l="0" t="0" r="r" b="b"/>
              <a:pathLst>
                <a:path w="549" h="338">
                  <a:moveTo>
                    <a:pt x="549" y="72"/>
                  </a:moveTo>
                  <a:cubicBezTo>
                    <a:pt x="549" y="161"/>
                    <a:pt x="549" y="161"/>
                    <a:pt x="549" y="161"/>
                  </a:cubicBezTo>
                  <a:cubicBezTo>
                    <a:pt x="549" y="206"/>
                    <a:pt x="528" y="229"/>
                    <a:pt x="487" y="233"/>
                  </a:cubicBezTo>
                  <a:cubicBezTo>
                    <a:pt x="482" y="233"/>
                    <a:pt x="476" y="233"/>
                    <a:pt x="471" y="233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71" y="236"/>
                    <a:pt x="50" y="246"/>
                    <a:pt x="32" y="264"/>
                  </a:cubicBezTo>
                  <a:cubicBezTo>
                    <a:pt x="11" y="285"/>
                    <a:pt x="0" y="310"/>
                    <a:pt x="0" y="3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5"/>
                    <a:pt x="7" y="26"/>
                    <a:pt x="23" y="14"/>
                  </a:cubicBezTo>
                  <a:cubicBezTo>
                    <a:pt x="35" y="5"/>
                    <a:pt x="51" y="0"/>
                    <a:pt x="72" y="0"/>
                  </a:cubicBezTo>
                  <a:cubicBezTo>
                    <a:pt x="471" y="0"/>
                    <a:pt x="471" y="0"/>
                    <a:pt x="471" y="0"/>
                  </a:cubicBezTo>
                  <a:cubicBezTo>
                    <a:pt x="476" y="0"/>
                    <a:pt x="482" y="1"/>
                    <a:pt x="487" y="1"/>
                  </a:cubicBezTo>
                  <a:cubicBezTo>
                    <a:pt x="528" y="4"/>
                    <a:pt x="549" y="28"/>
                    <a:pt x="549" y="7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8DBE3CF-1613-4EBD-8026-A58DA60C035F}"/>
              </a:ext>
            </a:extLst>
          </p:cNvPr>
          <p:cNvSpPr txBox="1">
            <a:spLocks/>
          </p:cNvSpPr>
          <p:nvPr/>
        </p:nvSpPr>
        <p:spPr>
          <a:xfrm>
            <a:off x="7647949" y="894394"/>
            <a:ext cx="1326607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4B4AAA-3712-447C-991C-05B4823ADC9E}"/>
              </a:ext>
            </a:extLst>
          </p:cNvPr>
          <p:cNvSpPr/>
          <p:nvPr/>
        </p:nvSpPr>
        <p:spPr>
          <a:xfrm>
            <a:off x="1431991" y="1366299"/>
            <a:ext cx="2315021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75D3B99-1357-4D92-B0F2-D069EC8B135E}"/>
              </a:ext>
            </a:extLst>
          </p:cNvPr>
          <p:cNvSpPr txBox="1">
            <a:spLocks/>
          </p:cNvSpPr>
          <p:nvPr/>
        </p:nvSpPr>
        <p:spPr>
          <a:xfrm>
            <a:off x="8059854" y="1904301"/>
            <a:ext cx="1326607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201CB7-42DC-469C-9921-C957ECD89E82}"/>
              </a:ext>
            </a:extLst>
          </p:cNvPr>
          <p:cNvSpPr txBox="1">
            <a:spLocks/>
          </p:cNvSpPr>
          <p:nvPr/>
        </p:nvSpPr>
        <p:spPr>
          <a:xfrm>
            <a:off x="7672617" y="2924869"/>
            <a:ext cx="1326607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ADDD863-B8D6-4129-8F4C-56B5D331C0B9}"/>
              </a:ext>
            </a:extLst>
          </p:cNvPr>
          <p:cNvSpPr txBox="1">
            <a:spLocks/>
          </p:cNvSpPr>
          <p:nvPr/>
        </p:nvSpPr>
        <p:spPr>
          <a:xfrm>
            <a:off x="4151465" y="1345029"/>
            <a:ext cx="1259698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74C8271-36A8-423E-B1C5-16F214C3DFEE}"/>
              </a:ext>
            </a:extLst>
          </p:cNvPr>
          <p:cNvSpPr txBox="1">
            <a:spLocks/>
          </p:cNvSpPr>
          <p:nvPr/>
        </p:nvSpPr>
        <p:spPr>
          <a:xfrm>
            <a:off x="3739671" y="2376586"/>
            <a:ext cx="1177803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48A7079-1B03-478D-96BB-615FD4FD0A12}"/>
              </a:ext>
            </a:extLst>
          </p:cNvPr>
          <p:cNvSpPr txBox="1">
            <a:spLocks/>
          </p:cNvSpPr>
          <p:nvPr/>
        </p:nvSpPr>
        <p:spPr>
          <a:xfrm>
            <a:off x="4546757" y="3406456"/>
            <a:ext cx="1177803" cy="646931"/>
          </a:xfrm>
          <a:prstGeom prst="rect">
            <a:avLst/>
          </a:prstGeom>
        </p:spPr>
        <p:txBody>
          <a:bodyPr anchor="ctr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EBB14068-0862-40CB-A85C-BA40417E9AD9}"/>
              </a:ext>
            </a:extLst>
          </p:cNvPr>
          <p:cNvSpPr/>
          <p:nvPr/>
        </p:nvSpPr>
        <p:spPr>
          <a:xfrm rot="5400000">
            <a:off x="8783628" y="1137812"/>
            <a:ext cx="377851" cy="149946"/>
          </a:xfrm>
          <a:prstGeom prst="triangle">
            <a:avLst/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8FF06135-A744-426A-9AE1-E6748CF3A19C}"/>
              </a:ext>
            </a:extLst>
          </p:cNvPr>
          <p:cNvSpPr/>
          <p:nvPr/>
        </p:nvSpPr>
        <p:spPr>
          <a:xfrm rot="5400000">
            <a:off x="8886757" y="3173361"/>
            <a:ext cx="377851" cy="149946"/>
          </a:xfrm>
          <a:prstGeom prst="triangle">
            <a:avLst/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4D8ABA3B-1FD0-44BD-9707-1D9C0F51073B}"/>
              </a:ext>
            </a:extLst>
          </p:cNvPr>
          <p:cNvSpPr/>
          <p:nvPr/>
        </p:nvSpPr>
        <p:spPr>
          <a:xfrm rot="16200000" flipH="1">
            <a:off x="3237538" y="2625078"/>
            <a:ext cx="377851" cy="149946"/>
          </a:xfrm>
          <a:prstGeom prst="triangle">
            <a:avLst/>
          </a:prstGeom>
          <a:solidFill>
            <a:srgbClr val="0B3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ED764A15-FFAB-4332-BC1C-5AE6F6513661}"/>
              </a:ext>
            </a:extLst>
          </p:cNvPr>
          <p:cNvSpPr/>
          <p:nvPr/>
        </p:nvSpPr>
        <p:spPr>
          <a:xfrm rot="16200000" flipH="1">
            <a:off x="3821484" y="1593521"/>
            <a:ext cx="377851" cy="149946"/>
          </a:xfrm>
          <a:prstGeom prst="triangle">
            <a:avLst/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E5B1260C-A8F7-474E-ABCF-B48F80074405}"/>
              </a:ext>
            </a:extLst>
          </p:cNvPr>
          <p:cNvSpPr/>
          <p:nvPr/>
        </p:nvSpPr>
        <p:spPr>
          <a:xfrm rot="16200000" flipH="1">
            <a:off x="4014498" y="3654948"/>
            <a:ext cx="377851" cy="149946"/>
          </a:xfrm>
          <a:prstGeom prst="triangle">
            <a:avLst/>
          </a:prstGeom>
          <a:solidFill>
            <a:srgbClr val="0D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B26224F2-6706-4627-B039-416A00BC649A}"/>
              </a:ext>
            </a:extLst>
          </p:cNvPr>
          <p:cNvSpPr/>
          <p:nvPr/>
        </p:nvSpPr>
        <p:spPr>
          <a:xfrm rot="5400000">
            <a:off x="9364780" y="2152793"/>
            <a:ext cx="377851" cy="149946"/>
          </a:xfrm>
          <a:prstGeom prst="triangle">
            <a:avLst/>
          </a:prstGeom>
          <a:solidFill>
            <a:srgbClr val="0B3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6C018BA-A684-4E8F-93CF-7CF7861A7235}"/>
              </a:ext>
            </a:extLst>
          </p:cNvPr>
          <p:cNvSpPr/>
          <p:nvPr/>
        </p:nvSpPr>
        <p:spPr>
          <a:xfrm>
            <a:off x="1074856" y="2397856"/>
            <a:ext cx="2194690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3B5EB06-96B6-453B-BEFC-ED0CA6039578}"/>
              </a:ext>
            </a:extLst>
          </p:cNvPr>
          <p:cNvSpPr/>
          <p:nvPr/>
        </p:nvSpPr>
        <p:spPr>
          <a:xfrm>
            <a:off x="1692212" y="3427726"/>
            <a:ext cx="2318198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FE481228-F76E-4EF5-AC0C-A446AF2B6397}"/>
              </a:ext>
            </a:extLst>
          </p:cNvPr>
          <p:cNvSpPr/>
          <p:nvPr/>
        </p:nvSpPr>
        <p:spPr>
          <a:xfrm>
            <a:off x="9184714" y="915664"/>
            <a:ext cx="2385602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4F49AFD-D6EC-4D64-923E-0AB2BD955033}"/>
              </a:ext>
            </a:extLst>
          </p:cNvPr>
          <p:cNvSpPr/>
          <p:nvPr/>
        </p:nvSpPr>
        <p:spPr>
          <a:xfrm>
            <a:off x="9813225" y="1925571"/>
            <a:ext cx="2279674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729BB8C6-E005-408B-9822-6837191FF222}"/>
              </a:ext>
            </a:extLst>
          </p:cNvPr>
          <p:cNvSpPr/>
          <p:nvPr/>
        </p:nvSpPr>
        <p:spPr>
          <a:xfrm>
            <a:off x="9237677" y="2946139"/>
            <a:ext cx="2279675" cy="60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3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58101ACB-F1D1-4B06-8348-9B47DCB944C1}"/>
              </a:ext>
            </a:extLst>
          </p:cNvPr>
          <p:cNvGrpSpPr/>
          <p:nvPr/>
        </p:nvGrpSpPr>
        <p:grpSpPr>
          <a:xfrm>
            <a:off x="5807026" y="3473546"/>
            <a:ext cx="480164" cy="512750"/>
            <a:chOff x="3365166" y="1553349"/>
            <a:chExt cx="436513" cy="466136"/>
          </a:xfrm>
          <a:solidFill>
            <a:schemeClr val="bg1"/>
          </a:solidFill>
        </p:grpSpPr>
        <p:sp>
          <p:nvSpPr>
            <p:cNvPr id="203" name="Freeform 27">
              <a:extLst>
                <a:ext uri="{FF2B5EF4-FFF2-40B4-BE49-F238E27FC236}">
                  <a16:creationId xmlns:a16="http://schemas.microsoft.com/office/drawing/2014/main" id="{AD3B3085-1D6D-4EAD-8E63-683ACD745C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5166" y="1774713"/>
              <a:ext cx="196561" cy="244772"/>
            </a:xfrm>
            <a:custGeom>
              <a:avLst/>
              <a:gdLst>
                <a:gd name="T0" fmla="*/ 289 w 928"/>
                <a:gd name="T1" fmla="*/ 241 h 1156"/>
                <a:gd name="T2" fmla="*/ 215 w 928"/>
                <a:gd name="T3" fmla="*/ 69 h 1156"/>
                <a:gd name="T4" fmla="*/ 127 w 928"/>
                <a:gd name="T5" fmla="*/ 4 h 1156"/>
                <a:gd name="T6" fmla="*/ 28 w 928"/>
                <a:gd name="T7" fmla="*/ 48 h 1156"/>
                <a:gd name="T8" fmla="*/ 16 w 928"/>
                <a:gd name="T9" fmla="*/ 157 h 1156"/>
                <a:gd name="T10" fmla="*/ 150 w 928"/>
                <a:gd name="T11" fmla="*/ 451 h 1156"/>
                <a:gd name="T12" fmla="*/ 224 w 928"/>
                <a:gd name="T13" fmla="*/ 558 h 1156"/>
                <a:gd name="T14" fmla="*/ 434 w 928"/>
                <a:gd name="T15" fmla="*/ 768 h 1156"/>
                <a:gd name="T16" fmla="*/ 416 w 928"/>
                <a:gd name="T17" fmla="*/ 815 h 1156"/>
                <a:gd name="T18" fmla="*/ 416 w 928"/>
                <a:gd name="T19" fmla="*/ 1088 h 1156"/>
                <a:gd name="T20" fmla="*/ 484 w 928"/>
                <a:gd name="T21" fmla="*/ 1156 h 1156"/>
                <a:gd name="T22" fmla="*/ 859 w 928"/>
                <a:gd name="T23" fmla="*/ 1156 h 1156"/>
                <a:gd name="T24" fmla="*/ 928 w 928"/>
                <a:gd name="T25" fmla="*/ 1088 h 1156"/>
                <a:gd name="T26" fmla="*/ 928 w 928"/>
                <a:gd name="T27" fmla="*/ 815 h 1156"/>
                <a:gd name="T28" fmla="*/ 859 w 928"/>
                <a:gd name="T29" fmla="*/ 746 h 1156"/>
                <a:gd name="T30" fmla="*/ 859 w 928"/>
                <a:gd name="T31" fmla="*/ 683 h 1156"/>
                <a:gd name="T32" fmla="*/ 785 w 928"/>
                <a:gd name="T33" fmla="*/ 459 h 1156"/>
                <a:gd name="T34" fmla="*/ 671 w 928"/>
                <a:gd name="T35" fmla="*/ 376 h 1156"/>
                <a:gd name="T36" fmla="*/ 475 w 928"/>
                <a:gd name="T37" fmla="*/ 251 h 1156"/>
                <a:gd name="T38" fmla="*/ 289 w 928"/>
                <a:gd name="T39" fmla="*/ 241 h 1156"/>
                <a:gd name="T40" fmla="*/ 859 w 928"/>
                <a:gd name="T41" fmla="*/ 1088 h 1156"/>
                <a:gd name="T42" fmla="*/ 484 w 928"/>
                <a:gd name="T43" fmla="*/ 1088 h 1156"/>
                <a:gd name="T44" fmla="*/ 484 w 928"/>
                <a:gd name="T45" fmla="*/ 815 h 1156"/>
                <a:gd name="T46" fmla="*/ 859 w 928"/>
                <a:gd name="T47" fmla="*/ 815 h 1156"/>
                <a:gd name="T48" fmla="*/ 859 w 928"/>
                <a:gd name="T49" fmla="*/ 1088 h 1156"/>
                <a:gd name="T50" fmla="*/ 731 w 928"/>
                <a:gd name="T51" fmla="*/ 502 h 1156"/>
                <a:gd name="T52" fmla="*/ 791 w 928"/>
                <a:gd name="T53" fmla="*/ 683 h 1156"/>
                <a:gd name="T54" fmla="*/ 791 w 928"/>
                <a:gd name="T55" fmla="*/ 746 h 1156"/>
                <a:gd name="T56" fmla="*/ 509 w 928"/>
                <a:gd name="T57" fmla="*/ 746 h 1156"/>
                <a:gd name="T58" fmla="*/ 272 w 928"/>
                <a:gd name="T59" fmla="*/ 510 h 1156"/>
                <a:gd name="T60" fmla="*/ 212 w 928"/>
                <a:gd name="T61" fmla="*/ 423 h 1156"/>
                <a:gd name="T62" fmla="*/ 78 w 928"/>
                <a:gd name="T63" fmla="*/ 128 h 1156"/>
                <a:gd name="T64" fmla="*/ 81 w 928"/>
                <a:gd name="T65" fmla="*/ 90 h 1156"/>
                <a:gd name="T66" fmla="*/ 115 w 928"/>
                <a:gd name="T67" fmla="*/ 71 h 1156"/>
                <a:gd name="T68" fmla="*/ 152 w 928"/>
                <a:gd name="T69" fmla="*/ 96 h 1156"/>
                <a:gd name="T70" fmla="*/ 229 w 928"/>
                <a:gd name="T71" fmla="*/ 274 h 1156"/>
                <a:gd name="T72" fmla="*/ 315 w 928"/>
                <a:gd name="T73" fmla="*/ 401 h 1156"/>
                <a:gd name="T74" fmla="*/ 471 w 928"/>
                <a:gd name="T75" fmla="*/ 557 h 1156"/>
                <a:gd name="T76" fmla="*/ 504 w 928"/>
                <a:gd name="T77" fmla="*/ 566 h 1156"/>
                <a:gd name="T78" fmla="*/ 528 w 928"/>
                <a:gd name="T79" fmla="*/ 542 h 1156"/>
                <a:gd name="T80" fmla="*/ 519 w 928"/>
                <a:gd name="T81" fmla="*/ 509 h 1156"/>
                <a:gd name="T82" fmla="*/ 363 w 928"/>
                <a:gd name="T83" fmla="*/ 353 h 1156"/>
                <a:gd name="T84" fmla="*/ 321 w 928"/>
                <a:gd name="T85" fmla="*/ 301 h 1156"/>
                <a:gd name="T86" fmla="*/ 431 w 928"/>
                <a:gd name="T87" fmla="*/ 303 h 1156"/>
                <a:gd name="T88" fmla="*/ 649 w 928"/>
                <a:gd name="T89" fmla="*/ 441 h 1156"/>
                <a:gd name="T90" fmla="*/ 731 w 928"/>
                <a:gd name="T91" fmla="*/ 502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8" h="1156">
                  <a:moveTo>
                    <a:pt x="289" y="241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199" y="33"/>
                    <a:pt x="166" y="9"/>
                    <a:pt x="127" y="4"/>
                  </a:cubicBezTo>
                  <a:cubicBezTo>
                    <a:pt x="88" y="0"/>
                    <a:pt x="51" y="17"/>
                    <a:pt x="28" y="48"/>
                  </a:cubicBezTo>
                  <a:cubicBezTo>
                    <a:pt x="5" y="80"/>
                    <a:pt x="0" y="121"/>
                    <a:pt x="16" y="157"/>
                  </a:cubicBezTo>
                  <a:cubicBezTo>
                    <a:pt x="150" y="451"/>
                    <a:pt x="150" y="451"/>
                    <a:pt x="150" y="451"/>
                  </a:cubicBezTo>
                  <a:cubicBezTo>
                    <a:pt x="168" y="491"/>
                    <a:pt x="193" y="527"/>
                    <a:pt x="224" y="558"/>
                  </a:cubicBezTo>
                  <a:cubicBezTo>
                    <a:pt x="434" y="768"/>
                    <a:pt x="434" y="768"/>
                    <a:pt x="434" y="768"/>
                  </a:cubicBezTo>
                  <a:cubicBezTo>
                    <a:pt x="422" y="781"/>
                    <a:pt x="416" y="797"/>
                    <a:pt x="416" y="815"/>
                  </a:cubicBezTo>
                  <a:cubicBezTo>
                    <a:pt x="416" y="1088"/>
                    <a:pt x="416" y="1088"/>
                    <a:pt x="416" y="1088"/>
                  </a:cubicBezTo>
                  <a:cubicBezTo>
                    <a:pt x="416" y="1125"/>
                    <a:pt x="446" y="1156"/>
                    <a:pt x="484" y="1156"/>
                  </a:cubicBezTo>
                  <a:cubicBezTo>
                    <a:pt x="859" y="1156"/>
                    <a:pt x="859" y="1156"/>
                    <a:pt x="859" y="1156"/>
                  </a:cubicBezTo>
                  <a:cubicBezTo>
                    <a:pt x="897" y="1156"/>
                    <a:pt x="928" y="1125"/>
                    <a:pt x="928" y="1088"/>
                  </a:cubicBezTo>
                  <a:cubicBezTo>
                    <a:pt x="928" y="815"/>
                    <a:pt x="928" y="815"/>
                    <a:pt x="928" y="815"/>
                  </a:cubicBezTo>
                  <a:cubicBezTo>
                    <a:pt x="928" y="777"/>
                    <a:pt x="897" y="746"/>
                    <a:pt x="859" y="746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02"/>
                    <a:pt x="834" y="523"/>
                    <a:pt x="785" y="459"/>
                  </a:cubicBezTo>
                  <a:cubicBezTo>
                    <a:pt x="755" y="421"/>
                    <a:pt x="716" y="392"/>
                    <a:pt x="671" y="376"/>
                  </a:cubicBezTo>
                  <a:cubicBezTo>
                    <a:pt x="599" y="346"/>
                    <a:pt x="533" y="304"/>
                    <a:pt x="475" y="251"/>
                  </a:cubicBezTo>
                  <a:cubicBezTo>
                    <a:pt x="422" y="207"/>
                    <a:pt x="346" y="203"/>
                    <a:pt x="289" y="241"/>
                  </a:cubicBezTo>
                  <a:close/>
                  <a:moveTo>
                    <a:pt x="859" y="1088"/>
                  </a:moveTo>
                  <a:cubicBezTo>
                    <a:pt x="484" y="1088"/>
                    <a:pt x="484" y="1088"/>
                    <a:pt x="484" y="1088"/>
                  </a:cubicBezTo>
                  <a:cubicBezTo>
                    <a:pt x="484" y="815"/>
                    <a:pt x="484" y="815"/>
                    <a:pt x="484" y="815"/>
                  </a:cubicBezTo>
                  <a:cubicBezTo>
                    <a:pt x="859" y="815"/>
                    <a:pt x="859" y="815"/>
                    <a:pt x="859" y="815"/>
                  </a:cubicBezTo>
                  <a:lnTo>
                    <a:pt x="859" y="1088"/>
                  </a:lnTo>
                  <a:close/>
                  <a:moveTo>
                    <a:pt x="731" y="502"/>
                  </a:moveTo>
                  <a:cubicBezTo>
                    <a:pt x="771" y="554"/>
                    <a:pt x="792" y="618"/>
                    <a:pt x="791" y="683"/>
                  </a:cubicBezTo>
                  <a:cubicBezTo>
                    <a:pt x="791" y="746"/>
                    <a:pt x="791" y="746"/>
                    <a:pt x="791" y="746"/>
                  </a:cubicBezTo>
                  <a:cubicBezTo>
                    <a:pt x="509" y="746"/>
                    <a:pt x="509" y="746"/>
                    <a:pt x="509" y="746"/>
                  </a:cubicBezTo>
                  <a:cubicBezTo>
                    <a:pt x="272" y="510"/>
                    <a:pt x="272" y="510"/>
                    <a:pt x="272" y="510"/>
                  </a:cubicBezTo>
                  <a:cubicBezTo>
                    <a:pt x="247" y="484"/>
                    <a:pt x="226" y="455"/>
                    <a:pt x="212" y="423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2" y="116"/>
                    <a:pt x="73" y="101"/>
                    <a:pt x="81" y="90"/>
                  </a:cubicBezTo>
                  <a:cubicBezTo>
                    <a:pt x="88" y="78"/>
                    <a:pt x="101" y="71"/>
                    <a:pt x="115" y="71"/>
                  </a:cubicBezTo>
                  <a:cubicBezTo>
                    <a:pt x="131" y="71"/>
                    <a:pt x="146" y="81"/>
                    <a:pt x="152" y="96"/>
                  </a:cubicBezTo>
                  <a:cubicBezTo>
                    <a:pt x="229" y="274"/>
                    <a:pt x="229" y="274"/>
                    <a:pt x="229" y="274"/>
                  </a:cubicBezTo>
                  <a:cubicBezTo>
                    <a:pt x="249" y="321"/>
                    <a:pt x="278" y="364"/>
                    <a:pt x="315" y="401"/>
                  </a:cubicBezTo>
                  <a:cubicBezTo>
                    <a:pt x="471" y="557"/>
                    <a:pt x="471" y="557"/>
                    <a:pt x="471" y="557"/>
                  </a:cubicBezTo>
                  <a:cubicBezTo>
                    <a:pt x="479" y="566"/>
                    <a:pt x="492" y="569"/>
                    <a:pt x="504" y="566"/>
                  </a:cubicBezTo>
                  <a:cubicBezTo>
                    <a:pt x="516" y="563"/>
                    <a:pt x="525" y="554"/>
                    <a:pt x="528" y="542"/>
                  </a:cubicBezTo>
                  <a:cubicBezTo>
                    <a:pt x="531" y="530"/>
                    <a:pt x="528" y="517"/>
                    <a:pt x="519" y="509"/>
                  </a:cubicBezTo>
                  <a:cubicBezTo>
                    <a:pt x="363" y="353"/>
                    <a:pt x="363" y="353"/>
                    <a:pt x="363" y="353"/>
                  </a:cubicBezTo>
                  <a:cubicBezTo>
                    <a:pt x="347" y="337"/>
                    <a:pt x="333" y="320"/>
                    <a:pt x="321" y="301"/>
                  </a:cubicBezTo>
                  <a:cubicBezTo>
                    <a:pt x="354" y="276"/>
                    <a:pt x="399" y="277"/>
                    <a:pt x="431" y="303"/>
                  </a:cubicBezTo>
                  <a:cubicBezTo>
                    <a:pt x="495" y="362"/>
                    <a:pt x="569" y="408"/>
                    <a:pt x="649" y="441"/>
                  </a:cubicBezTo>
                  <a:cubicBezTo>
                    <a:pt x="682" y="453"/>
                    <a:pt x="710" y="474"/>
                    <a:pt x="731" y="5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28">
              <a:extLst>
                <a:ext uri="{FF2B5EF4-FFF2-40B4-BE49-F238E27FC236}">
                  <a16:creationId xmlns:a16="http://schemas.microsoft.com/office/drawing/2014/main" id="{7A5192D0-8143-4F40-8B5A-96DEA2D0C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106" y="1968863"/>
              <a:ext cx="21595" cy="14363"/>
            </a:xfrm>
            <a:custGeom>
              <a:avLst/>
              <a:gdLst>
                <a:gd name="T0" fmla="*/ 68 w 102"/>
                <a:gd name="T1" fmla="*/ 0 h 68"/>
                <a:gd name="T2" fmla="*/ 34 w 102"/>
                <a:gd name="T3" fmla="*/ 0 h 68"/>
                <a:gd name="T4" fmla="*/ 0 w 102"/>
                <a:gd name="T5" fmla="*/ 34 h 68"/>
                <a:gd name="T6" fmla="*/ 34 w 102"/>
                <a:gd name="T7" fmla="*/ 68 h 68"/>
                <a:gd name="T8" fmla="*/ 68 w 102"/>
                <a:gd name="T9" fmla="*/ 68 h 68"/>
                <a:gd name="T10" fmla="*/ 102 w 102"/>
                <a:gd name="T11" fmla="*/ 34 h 68"/>
                <a:gd name="T12" fmla="*/ 68 w 102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8">
                  <a:moveTo>
                    <a:pt x="6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87" y="68"/>
                    <a:pt x="102" y="53"/>
                    <a:pt x="102" y="34"/>
                  </a:cubicBezTo>
                  <a:cubicBezTo>
                    <a:pt x="102" y="15"/>
                    <a:pt x="87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29">
              <a:extLst>
                <a:ext uri="{FF2B5EF4-FFF2-40B4-BE49-F238E27FC236}">
                  <a16:creationId xmlns:a16="http://schemas.microsoft.com/office/drawing/2014/main" id="{C931215F-64E2-439B-A1A3-C165265B51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4917" y="1774512"/>
              <a:ext cx="196762" cy="244973"/>
            </a:xfrm>
            <a:custGeom>
              <a:avLst/>
              <a:gdLst>
                <a:gd name="T0" fmla="*/ 778 w 929"/>
                <a:gd name="T1" fmla="*/ 452 h 1157"/>
                <a:gd name="T2" fmla="*/ 912 w 929"/>
                <a:gd name="T3" fmla="*/ 158 h 1157"/>
                <a:gd name="T4" fmla="*/ 901 w 929"/>
                <a:gd name="T5" fmla="*/ 48 h 1157"/>
                <a:gd name="T6" fmla="*/ 801 w 929"/>
                <a:gd name="T7" fmla="*/ 4 h 1157"/>
                <a:gd name="T8" fmla="*/ 713 w 929"/>
                <a:gd name="T9" fmla="*/ 70 h 1157"/>
                <a:gd name="T10" fmla="*/ 639 w 929"/>
                <a:gd name="T11" fmla="*/ 242 h 1157"/>
                <a:gd name="T12" fmla="*/ 453 w 929"/>
                <a:gd name="T13" fmla="*/ 252 h 1157"/>
                <a:gd name="T14" fmla="*/ 257 w 929"/>
                <a:gd name="T15" fmla="*/ 377 h 1157"/>
                <a:gd name="T16" fmla="*/ 143 w 929"/>
                <a:gd name="T17" fmla="*/ 460 h 1157"/>
                <a:gd name="T18" fmla="*/ 69 w 929"/>
                <a:gd name="T19" fmla="*/ 684 h 1157"/>
                <a:gd name="T20" fmla="*/ 69 w 929"/>
                <a:gd name="T21" fmla="*/ 747 h 1157"/>
                <a:gd name="T22" fmla="*/ 0 w 929"/>
                <a:gd name="T23" fmla="*/ 816 h 1157"/>
                <a:gd name="T24" fmla="*/ 0 w 929"/>
                <a:gd name="T25" fmla="*/ 1089 h 1157"/>
                <a:gd name="T26" fmla="*/ 69 w 929"/>
                <a:gd name="T27" fmla="*/ 1157 h 1157"/>
                <a:gd name="T28" fmla="*/ 444 w 929"/>
                <a:gd name="T29" fmla="*/ 1157 h 1157"/>
                <a:gd name="T30" fmla="*/ 512 w 929"/>
                <a:gd name="T31" fmla="*/ 1089 h 1157"/>
                <a:gd name="T32" fmla="*/ 512 w 929"/>
                <a:gd name="T33" fmla="*/ 816 h 1157"/>
                <a:gd name="T34" fmla="*/ 494 w 929"/>
                <a:gd name="T35" fmla="*/ 769 h 1157"/>
                <a:gd name="T36" fmla="*/ 704 w 929"/>
                <a:gd name="T37" fmla="*/ 559 h 1157"/>
                <a:gd name="T38" fmla="*/ 778 w 929"/>
                <a:gd name="T39" fmla="*/ 452 h 1157"/>
                <a:gd name="T40" fmla="*/ 444 w 929"/>
                <a:gd name="T41" fmla="*/ 1089 h 1157"/>
                <a:gd name="T42" fmla="*/ 69 w 929"/>
                <a:gd name="T43" fmla="*/ 1089 h 1157"/>
                <a:gd name="T44" fmla="*/ 69 w 929"/>
                <a:gd name="T45" fmla="*/ 816 h 1157"/>
                <a:gd name="T46" fmla="*/ 444 w 929"/>
                <a:gd name="T47" fmla="*/ 816 h 1157"/>
                <a:gd name="T48" fmla="*/ 444 w 929"/>
                <a:gd name="T49" fmla="*/ 1089 h 1157"/>
                <a:gd name="T50" fmla="*/ 419 w 929"/>
                <a:gd name="T51" fmla="*/ 747 h 1157"/>
                <a:gd name="T52" fmla="*/ 137 w 929"/>
                <a:gd name="T53" fmla="*/ 747 h 1157"/>
                <a:gd name="T54" fmla="*/ 137 w 929"/>
                <a:gd name="T55" fmla="*/ 684 h 1157"/>
                <a:gd name="T56" fmla="*/ 197 w 929"/>
                <a:gd name="T57" fmla="*/ 503 h 1157"/>
                <a:gd name="T58" fmla="*/ 279 w 929"/>
                <a:gd name="T59" fmla="*/ 442 h 1157"/>
                <a:gd name="T60" fmla="*/ 496 w 929"/>
                <a:gd name="T61" fmla="*/ 304 h 1157"/>
                <a:gd name="T62" fmla="*/ 607 w 929"/>
                <a:gd name="T63" fmla="*/ 302 h 1157"/>
                <a:gd name="T64" fmla="*/ 565 w 929"/>
                <a:gd name="T65" fmla="*/ 354 h 1157"/>
                <a:gd name="T66" fmla="*/ 409 w 929"/>
                <a:gd name="T67" fmla="*/ 510 h 1157"/>
                <a:gd name="T68" fmla="*/ 409 w 929"/>
                <a:gd name="T69" fmla="*/ 557 h 1157"/>
                <a:gd name="T70" fmla="*/ 457 w 929"/>
                <a:gd name="T71" fmla="*/ 558 h 1157"/>
                <a:gd name="T72" fmla="*/ 613 w 929"/>
                <a:gd name="T73" fmla="*/ 402 h 1157"/>
                <a:gd name="T74" fmla="*/ 699 w 929"/>
                <a:gd name="T75" fmla="*/ 275 h 1157"/>
                <a:gd name="T76" fmla="*/ 776 w 929"/>
                <a:gd name="T77" fmla="*/ 97 h 1157"/>
                <a:gd name="T78" fmla="*/ 813 w 929"/>
                <a:gd name="T79" fmla="*/ 72 h 1157"/>
                <a:gd name="T80" fmla="*/ 847 w 929"/>
                <a:gd name="T81" fmla="*/ 91 h 1157"/>
                <a:gd name="T82" fmla="*/ 850 w 929"/>
                <a:gd name="T83" fmla="*/ 129 h 1157"/>
                <a:gd name="T84" fmla="*/ 716 w 929"/>
                <a:gd name="T85" fmla="*/ 424 h 1157"/>
                <a:gd name="T86" fmla="*/ 656 w 929"/>
                <a:gd name="T87" fmla="*/ 511 h 1157"/>
                <a:gd name="T88" fmla="*/ 419 w 929"/>
                <a:gd name="T89" fmla="*/ 747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9" h="1157">
                  <a:moveTo>
                    <a:pt x="778" y="452"/>
                  </a:moveTo>
                  <a:cubicBezTo>
                    <a:pt x="912" y="158"/>
                    <a:pt x="912" y="158"/>
                    <a:pt x="912" y="158"/>
                  </a:cubicBezTo>
                  <a:cubicBezTo>
                    <a:pt x="929" y="122"/>
                    <a:pt x="925" y="80"/>
                    <a:pt x="901" y="48"/>
                  </a:cubicBezTo>
                  <a:cubicBezTo>
                    <a:pt x="878" y="16"/>
                    <a:pt x="840" y="0"/>
                    <a:pt x="801" y="4"/>
                  </a:cubicBezTo>
                  <a:cubicBezTo>
                    <a:pt x="762" y="8"/>
                    <a:pt x="728" y="34"/>
                    <a:pt x="713" y="70"/>
                  </a:cubicBezTo>
                  <a:cubicBezTo>
                    <a:pt x="639" y="242"/>
                    <a:pt x="639" y="242"/>
                    <a:pt x="639" y="242"/>
                  </a:cubicBezTo>
                  <a:cubicBezTo>
                    <a:pt x="582" y="204"/>
                    <a:pt x="506" y="208"/>
                    <a:pt x="453" y="252"/>
                  </a:cubicBezTo>
                  <a:cubicBezTo>
                    <a:pt x="395" y="305"/>
                    <a:pt x="329" y="347"/>
                    <a:pt x="257" y="377"/>
                  </a:cubicBezTo>
                  <a:cubicBezTo>
                    <a:pt x="212" y="393"/>
                    <a:pt x="173" y="422"/>
                    <a:pt x="143" y="460"/>
                  </a:cubicBezTo>
                  <a:cubicBezTo>
                    <a:pt x="94" y="524"/>
                    <a:pt x="68" y="603"/>
                    <a:pt x="69" y="684"/>
                  </a:cubicBezTo>
                  <a:cubicBezTo>
                    <a:pt x="69" y="747"/>
                    <a:pt x="69" y="747"/>
                    <a:pt x="69" y="747"/>
                  </a:cubicBezTo>
                  <a:cubicBezTo>
                    <a:pt x="31" y="747"/>
                    <a:pt x="0" y="778"/>
                    <a:pt x="0" y="816"/>
                  </a:cubicBezTo>
                  <a:cubicBezTo>
                    <a:pt x="0" y="1089"/>
                    <a:pt x="0" y="1089"/>
                    <a:pt x="0" y="1089"/>
                  </a:cubicBezTo>
                  <a:cubicBezTo>
                    <a:pt x="0" y="1126"/>
                    <a:pt x="31" y="1157"/>
                    <a:pt x="69" y="1157"/>
                  </a:cubicBezTo>
                  <a:cubicBezTo>
                    <a:pt x="444" y="1157"/>
                    <a:pt x="444" y="1157"/>
                    <a:pt x="444" y="1157"/>
                  </a:cubicBezTo>
                  <a:cubicBezTo>
                    <a:pt x="482" y="1157"/>
                    <a:pt x="512" y="1126"/>
                    <a:pt x="512" y="1089"/>
                  </a:cubicBezTo>
                  <a:cubicBezTo>
                    <a:pt x="512" y="816"/>
                    <a:pt x="512" y="816"/>
                    <a:pt x="512" y="816"/>
                  </a:cubicBezTo>
                  <a:cubicBezTo>
                    <a:pt x="512" y="798"/>
                    <a:pt x="506" y="782"/>
                    <a:pt x="494" y="769"/>
                  </a:cubicBezTo>
                  <a:cubicBezTo>
                    <a:pt x="704" y="559"/>
                    <a:pt x="704" y="559"/>
                    <a:pt x="704" y="559"/>
                  </a:cubicBezTo>
                  <a:cubicBezTo>
                    <a:pt x="735" y="528"/>
                    <a:pt x="760" y="492"/>
                    <a:pt x="778" y="452"/>
                  </a:cubicBezTo>
                  <a:close/>
                  <a:moveTo>
                    <a:pt x="444" y="1089"/>
                  </a:moveTo>
                  <a:cubicBezTo>
                    <a:pt x="69" y="1089"/>
                    <a:pt x="69" y="1089"/>
                    <a:pt x="69" y="1089"/>
                  </a:cubicBezTo>
                  <a:cubicBezTo>
                    <a:pt x="69" y="816"/>
                    <a:pt x="69" y="816"/>
                    <a:pt x="69" y="816"/>
                  </a:cubicBezTo>
                  <a:cubicBezTo>
                    <a:pt x="444" y="816"/>
                    <a:pt x="444" y="816"/>
                    <a:pt x="444" y="816"/>
                  </a:cubicBezTo>
                  <a:lnTo>
                    <a:pt x="444" y="1089"/>
                  </a:lnTo>
                  <a:close/>
                  <a:moveTo>
                    <a:pt x="419" y="747"/>
                  </a:moveTo>
                  <a:cubicBezTo>
                    <a:pt x="137" y="747"/>
                    <a:pt x="137" y="747"/>
                    <a:pt x="137" y="747"/>
                  </a:cubicBezTo>
                  <a:cubicBezTo>
                    <a:pt x="137" y="684"/>
                    <a:pt x="137" y="684"/>
                    <a:pt x="137" y="684"/>
                  </a:cubicBezTo>
                  <a:cubicBezTo>
                    <a:pt x="136" y="619"/>
                    <a:pt x="157" y="555"/>
                    <a:pt x="197" y="503"/>
                  </a:cubicBezTo>
                  <a:cubicBezTo>
                    <a:pt x="218" y="475"/>
                    <a:pt x="246" y="454"/>
                    <a:pt x="279" y="442"/>
                  </a:cubicBezTo>
                  <a:cubicBezTo>
                    <a:pt x="359" y="409"/>
                    <a:pt x="433" y="363"/>
                    <a:pt x="496" y="304"/>
                  </a:cubicBezTo>
                  <a:cubicBezTo>
                    <a:pt x="528" y="278"/>
                    <a:pt x="574" y="277"/>
                    <a:pt x="607" y="302"/>
                  </a:cubicBezTo>
                  <a:cubicBezTo>
                    <a:pt x="595" y="321"/>
                    <a:pt x="581" y="338"/>
                    <a:pt x="565" y="354"/>
                  </a:cubicBezTo>
                  <a:cubicBezTo>
                    <a:pt x="409" y="510"/>
                    <a:pt x="409" y="510"/>
                    <a:pt x="409" y="510"/>
                  </a:cubicBezTo>
                  <a:cubicBezTo>
                    <a:pt x="396" y="523"/>
                    <a:pt x="396" y="544"/>
                    <a:pt x="409" y="557"/>
                  </a:cubicBezTo>
                  <a:cubicBezTo>
                    <a:pt x="423" y="571"/>
                    <a:pt x="444" y="571"/>
                    <a:pt x="457" y="558"/>
                  </a:cubicBezTo>
                  <a:cubicBezTo>
                    <a:pt x="613" y="402"/>
                    <a:pt x="613" y="402"/>
                    <a:pt x="613" y="402"/>
                  </a:cubicBezTo>
                  <a:cubicBezTo>
                    <a:pt x="650" y="365"/>
                    <a:pt x="679" y="322"/>
                    <a:pt x="699" y="275"/>
                  </a:cubicBezTo>
                  <a:cubicBezTo>
                    <a:pt x="776" y="97"/>
                    <a:pt x="776" y="97"/>
                    <a:pt x="776" y="97"/>
                  </a:cubicBezTo>
                  <a:cubicBezTo>
                    <a:pt x="782" y="82"/>
                    <a:pt x="797" y="72"/>
                    <a:pt x="813" y="72"/>
                  </a:cubicBezTo>
                  <a:cubicBezTo>
                    <a:pt x="827" y="72"/>
                    <a:pt x="840" y="79"/>
                    <a:pt x="847" y="91"/>
                  </a:cubicBezTo>
                  <a:cubicBezTo>
                    <a:pt x="855" y="102"/>
                    <a:pt x="856" y="117"/>
                    <a:pt x="850" y="129"/>
                  </a:cubicBezTo>
                  <a:cubicBezTo>
                    <a:pt x="716" y="424"/>
                    <a:pt x="716" y="424"/>
                    <a:pt x="716" y="424"/>
                  </a:cubicBezTo>
                  <a:cubicBezTo>
                    <a:pt x="701" y="456"/>
                    <a:pt x="681" y="485"/>
                    <a:pt x="656" y="511"/>
                  </a:cubicBezTo>
                  <a:lnTo>
                    <a:pt x="419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30">
              <a:extLst>
                <a:ext uri="{FF2B5EF4-FFF2-40B4-BE49-F238E27FC236}">
                  <a16:creationId xmlns:a16="http://schemas.microsoft.com/office/drawing/2014/main" id="{DE40FF0F-0B68-4F1D-AD30-78BAB1239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944" y="1968863"/>
              <a:ext cx="21595" cy="14363"/>
            </a:xfrm>
            <a:custGeom>
              <a:avLst/>
              <a:gdLst>
                <a:gd name="T0" fmla="*/ 68 w 102"/>
                <a:gd name="T1" fmla="*/ 0 h 68"/>
                <a:gd name="T2" fmla="*/ 34 w 102"/>
                <a:gd name="T3" fmla="*/ 0 h 68"/>
                <a:gd name="T4" fmla="*/ 0 w 102"/>
                <a:gd name="T5" fmla="*/ 34 h 68"/>
                <a:gd name="T6" fmla="*/ 34 w 102"/>
                <a:gd name="T7" fmla="*/ 68 h 68"/>
                <a:gd name="T8" fmla="*/ 68 w 102"/>
                <a:gd name="T9" fmla="*/ 68 h 68"/>
                <a:gd name="T10" fmla="*/ 102 w 102"/>
                <a:gd name="T11" fmla="*/ 34 h 68"/>
                <a:gd name="T12" fmla="*/ 68 w 102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8">
                  <a:moveTo>
                    <a:pt x="6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87" y="68"/>
                    <a:pt x="102" y="53"/>
                    <a:pt x="102" y="34"/>
                  </a:cubicBezTo>
                  <a:cubicBezTo>
                    <a:pt x="102" y="15"/>
                    <a:pt x="87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7" name="Graphic 206">
              <a:extLst>
                <a:ext uri="{FF2B5EF4-FFF2-40B4-BE49-F238E27FC236}">
                  <a16:creationId xmlns:a16="http://schemas.microsoft.com/office/drawing/2014/main" id="{9E6AC5CD-B625-4EFC-9C9C-BDB41926C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36869" y="1553349"/>
              <a:ext cx="305366" cy="305366"/>
            </a:xfrm>
            <a:prstGeom prst="rect">
              <a:avLst/>
            </a:prstGeom>
          </p:spPr>
        </p:pic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56849E1D-F0C3-4F4E-ACE9-DC525F9FE47F}"/>
              </a:ext>
            </a:extLst>
          </p:cNvPr>
          <p:cNvGrpSpPr/>
          <p:nvPr/>
        </p:nvGrpSpPr>
        <p:grpSpPr>
          <a:xfrm>
            <a:off x="5668011" y="1422522"/>
            <a:ext cx="500488" cy="491944"/>
            <a:chOff x="4281576" y="1799761"/>
            <a:chExt cx="1222310" cy="1201444"/>
          </a:xfrm>
          <a:solidFill>
            <a:schemeClr val="bg1"/>
          </a:solidFill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02F27CBC-DB1B-47AC-AEB4-5A1814D7C141}"/>
                </a:ext>
              </a:extLst>
            </p:cNvPr>
            <p:cNvSpPr/>
            <p:nvPr/>
          </p:nvSpPr>
          <p:spPr>
            <a:xfrm>
              <a:off x="4281576" y="1799761"/>
              <a:ext cx="1222310" cy="1201444"/>
            </a:xfrm>
            <a:custGeom>
              <a:avLst/>
              <a:gdLst>
                <a:gd name="connsiteX0" fmla="*/ 1047033 w 1222310"/>
                <a:gd name="connsiteY0" fmla="*/ 182757 h 1201444"/>
                <a:gd name="connsiteX1" fmla="*/ 1021713 w 1222310"/>
                <a:gd name="connsiteY1" fmla="*/ 182535 h 1201444"/>
                <a:gd name="connsiteX2" fmla="*/ 1021491 w 1222310"/>
                <a:gd name="connsiteY2" fmla="*/ 207855 h 1201444"/>
                <a:gd name="connsiteX3" fmla="*/ 1183726 w 1222310"/>
                <a:gd name="connsiteY3" fmla="*/ 554196 h 1201444"/>
                <a:gd name="connsiteX4" fmla="*/ 1056105 w 1222310"/>
                <a:gd name="connsiteY4" fmla="*/ 503246 h 1201444"/>
                <a:gd name="connsiteX5" fmla="*/ 924515 w 1222310"/>
                <a:gd name="connsiteY5" fmla="*/ 558092 h 1201444"/>
                <a:gd name="connsiteX6" fmla="*/ 836917 w 1222310"/>
                <a:gd name="connsiteY6" fmla="*/ 183654 h 1201444"/>
                <a:gd name="connsiteX7" fmla="*/ 736552 w 1222310"/>
                <a:gd name="connsiteY7" fmla="*/ 49379 h 1201444"/>
                <a:gd name="connsiteX8" fmla="*/ 970409 w 1222310"/>
                <a:gd name="connsiteY8" fmla="*/ 161729 h 1201444"/>
                <a:gd name="connsiteX9" fmla="*/ 995576 w 1222310"/>
                <a:gd name="connsiteY9" fmla="*/ 158936 h 1201444"/>
                <a:gd name="connsiteX10" fmla="*/ 992781 w 1222310"/>
                <a:gd name="connsiteY10" fmla="*/ 133769 h 1201444"/>
                <a:gd name="connsiteX11" fmla="*/ 816876 w 1222310"/>
                <a:gd name="connsiteY11" fmla="*/ 35502 h 1201444"/>
                <a:gd name="connsiteX12" fmla="*/ 611155 w 1222310"/>
                <a:gd name="connsiteY12" fmla="*/ 0 h 1201444"/>
                <a:gd name="connsiteX13" fmla="*/ 179004 w 1222310"/>
                <a:gd name="connsiteY13" fmla="*/ 179006 h 1201444"/>
                <a:gd name="connsiteX14" fmla="*/ 0 w 1222310"/>
                <a:gd name="connsiteY14" fmla="*/ 611155 h 1201444"/>
                <a:gd name="connsiteX15" fmla="*/ 13646 w 1222310"/>
                <a:gd name="connsiteY15" fmla="*/ 628547 h 1201444"/>
                <a:gd name="connsiteX16" fmla="*/ 33785 w 1222310"/>
                <a:gd name="connsiteY16" fmla="*/ 619429 h 1201444"/>
                <a:gd name="connsiteX17" fmla="*/ 166229 w 1222310"/>
                <a:gd name="connsiteY17" fmla="*/ 539058 h 1201444"/>
                <a:gd name="connsiteX18" fmla="*/ 298652 w 1222310"/>
                <a:gd name="connsiteY18" fmla="*/ 619427 h 1201444"/>
                <a:gd name="connsiteX19" fmla="*/ 314530 w 1222310"/>
                <a:gd name="connsiteY19" fmla="*/ 629060 h 1201444"/>
                <a:gd name="connsiteX20" fmla="*/ 330408 w 1222310"/>
                <a:gd name="connsiteY20" fmla="*/ 619427 h 1201444"/>
                <a:gd name="connsiteX21" fmla="*/ 462854 w 1222310"/>
                <a:gd name="connsiteY21" fmla="*/ 539058 h 1201444"/>
                <a:gd name="connsiteX22" fmla="*/ 557011 w 1222310"/>
                <a:gd name="connsiteY22" fmla="*/ 572428 h 1201444"/>
                <a:gd name="connsiteX23" fmla="*/ 557011 w 1222310"/>
                <a:gd name="connsiteY23" fmla="*/ 1062288 h 1201444"/>
                <a:gd name="connsiteX24" fmla="*/ 526166 w 1222310"/>
                <a:gd name="connsiteY24" fmla="*/ 1093156 h 1201444"/>
                <a:gd name="connsiteX25" fmla="*/ 504306 w 1222310"/>
                <a:gd name="connsiteY25" fmla="*/ 1084125 h 1201444"/>
                <a:gd name="connsiteX26" fmla="*/ 495570 w 1222310"/>
                <a:gd name="connsiteY26" fmla="*/ 1066602 h 1201444"/>
                <a:gd name="connsiteX27" fmla="*/ 434746 w 1222310"/>
                <a:gd name="connsiteY27" fmla="*/ 1020094 h 1201444"/>
                <a:gd name="connsiteX28" fmla="*/ 388241 w 1222310"/>
                <a:gd name="connsiteY28" fmla="*/ 1080940 h 1201444"/>
                <a:gd name="connsiteX29" fmla="*/ 427775 w 1222310"/>
                <a:gd name="connsiteY29" fmla="*/ 1160746 h 1201444"/>
                <a:gd name="connsiteX30" fmla="*/ 526169 w 1222310"/>
                <a:gd name="connsiteY30" fmla="*/ 1201445 h 1201444"/>
                <a:gd name="connsiteX31" fmla="*/ 665300 w 1222310"/>
                <a:gd name="connsiteY31" fmla="*/ 1062288 h 1201444"/>
                <a:gd name="connsiteX32" fmla="*/ 665300 w 1222310"/>
                <a:gd name="connsiteY32" fmla="*/ 572430 h 1201444"/>
                <a:gd name="connsiteX33" fmla="*/ 759479 w 1222310"/>
                <a:gd name="connsiteY33" fmla="*/ 539058 h 1201444"/>
                <a:gd name="connsiteX34" fmla="*/ 891902 w 1222310"/>
                <a:gd name="connsiteY34" fmla="*/ 619427 h 1201444"/>
                <a:gd name="connsiteX35" fmla="*/ 907780 w 1222310"/>
                <a:gd name="connsiteY35" fmla="*/ 629060 h 1201444"/>
                <a:gd name="connsiteX36" fmla="*/ 923658 w 1222310"/>
                <a:gd name="connsiteY36" fmla="*/ 619427 h 1201444"/>
                <a:gd name="connsiteX37" fmla="*/ 1056105 w 1222310"/>
                <a:gd name="connsiteY37" fmla="*/ 539058 h 1201444"/>
                <a:gd name="connsiteX38" fmla="*/ 1188527 w 1222310"/>
                <a:gd name="connsiteY38" fmla="*/ 619427 h 1201444"/>
                <a:gd name="connsiteX39" fmla="*/ 1204403 w 1222310"/>
                <a:gd name="connsiteY39" fmla="*/ 629060 h 1201444"/>
                <a:gd name="connsiteX40" fmla="*/ 1208664 w 1222310"/>
                <a:gd name="connsiteY40" fmla="*/ 628544 h 1201444"/>
                <a:gd name="connsiteX41" fmla="*/ 1222310 w 1222310"/>
                <a:gd name="connsiteY41" fmla="*/ 611153 h 1201444"/>
                <a:gd name="connsiteX42" fmla="*/ 1047033 w 1222310"/>
                <a:gd name="connsiteY42" fmla="*/ 182757 h 1201444"/>
                <a:gd name="connsiteX43" fmla="*/ 166229 w 1222310"/>
                <a:gd name="connsiteY43" fmla="*/ 503248 h 1201444"/>
                <a:gd name="connsiteX44" fmla="*/ 38574 w 1222310"/>
                <a:gd name="connsiteY44" fmla="*/ 554210 h 1201444"/>
                <a:gd name="connsiteX45" fmla="*/ 204326 w 1222310"/>
                <a:gd name="connsiteY45" fmla="*/ 204329 h 1201444"/>
                <a:gd name="connsiteX46" fmla="*/ 485651 w 1222310"/>
                <a:gd name="connsiteY46" fmla="*/ 49475 h 1201444"/>
                <a:gd name="connsiteX47" fmla="*/ 385395 w 1222310"/>
                <a:gd name="connsiteY47" fmla="*/ 183657 h 1201444"/>
                <a:gd name="connsiteX48" fmla="*/ 297797 w 1222310"/>
                <a:gd name="connsiteY48" fmla="*/ 558094 h 1201444"/>
                <a:gd name="connsiteX49" fmla="*/ 166229 w 1222310"/>
                <a:gd name="connsiteY49" fmla="*/ 503248 h 1201444"/>
                <a:gd name="connsiteX50" fmla="*/ 333736 w 1222310"/>
                <a:gd name="connsiteY50" fmla="*/ 555645 h 1201444"/>
                <a:gd name="connsiteX51" fmla="*/ 417424 w 1222310"/>
                <a:gd name="connsiteY51" fmla="*/ 199671 h 1201444"/>
                <a:gd name="connsiteX52" fmla="*/ 593248 w 1222310"/>
                <a:gd name="connsiteY52" fmla="*/ 37049 h 1201444"/>
                <a:gd name="connsiteX53" fmla="*/ 593248 w 1222310"/>
                <a:gd name="connsiteY53" fmla="*/ 556908 h 1201444"/>
                <a:gd name="connsiteX54" fmla="*/ 462852 w 1222310"/>
                <a:gd name="connsiteY54" fmla="*/ 503248 h 1201444"/>
                <a:gd name="connsiteX55" fmla="*/ 333736 w 1222310"/>
                <a:gd name="connsiteY55" fmla="*/ 555645 h 1201444"/>
                <a:gd name="connsiteX56" fmla="*/ 526166 w 1222310"/>
                <a:gd name="connsiteY56" fmla="*/ 1165635 h 1201444"/>
                <a:gd name="connsiteX57" fmla="*/ 453074 w 1222310"/>
                <a:gd name="connsiteY57" fmla="*/ 1135404 h 1201444"/>
                <a:gd name="connsiteX58" fmla="*/ 423733 w 1222310"/>
                <a:gd name="connsiteY58" fmla="*/ 1076201 h 1201444"/>
                <a:gd name="connsiteX59" fmla="*/ 439490 w 1222310"/>
                <a:gd name="connsiteY59" fmla="*/ 1055589 h 1201444"/>
                <a:gd name="connsiteX60" fmla="*/ 460076 w 1222310"/>
                <a:gd name="connsiteY60" fmla="*/ 1071333 h 1201444"/>
                <a:gd name="connsiteX61" fmla="*/ 479002 w 1222310"/>
                <a:gd name="connsiteY61" fmla="*/ 1109461 h 1201444"/>
                <a:gd name="connsiteX62" fmla="*/ 526169 w 1222310"/>
                <a:gd name="connsiteY62" fmla="*/ 1128966 h 1201444"/>
                <a:gd name="connsiteX63" fmla="*/ 592823 w 1222310"/>
                <a:gd name="connsiteY63" fmla="*/ 1062288 h 1201444"/>
                <a:gd name="connsiteX64" fmla="*/ 592823 w 1222310"/>
                <a:gd name="connsiteY64" fmla="*/ 614908 h 1201444"/>
                <a:gd name="connsiteX65" fmla="*/ 595277 w 1222310"/>
                <a:gd name="connsiteY65" fmla="*/ 619429 h 1201444"/>
                <a:gd name="connsiteX66" fmla="*/ 611155 w 1222310"/>
                <a:gd name="connsiteY66" fmla="*/ 629062 h 1201444"/>
                <a:gd name="connsiteX67" fmla="*/ 627033 w 1222310"/>
                <a:gd name="connsiteY67" fmla="*/ 619429 h 1201444"/>
                <a:gd name="connsiteX68" fmla="*/ 629487 w 1222310"/>
                <a:gd name="connsiteY68" fmla="*/ 614908 h 1201444"/>
                <a:gd name="connsiteX69" fmla="*/ 629487 w 1222310"/>
                <a:gd name="connsiteY69" fmla="*/ 1062288 h 1201444"/>
                <a:gd name="connsiteX70" fmla="*/ 526166 w 1222310"/>
                <a:gd name="connsiteY70" fmla="*/ 1165635 h 1201444"/>
                <a:gd name="connsiteX71" fmla="*/ 759479 w 1222310"/>
                <a:gd name="connsiteY71" fmla="*/ 503248 h 1201444"/>
                <a:gd name="connsiteX72" fmla="*/ 629060 w 1222310"/>
                <a:gd name="connsiteY72" fmla="*/ 556908 h 1201444"/>
                <a:gd name="connsiteX73" fmla="*/ 629060 w 1222310"/>
                <a:gd name="connsiteY73" fmla="*/ 37049 h 1201444"/>
                <a:gd name="connsiteX74" fmla="*/ 804884 w 1222310"/>
                <a:gd name="connsiteY74" fmla="*/ 199671 h 1201444"/>
                <a:gd name="connsiteX75" fmla="*/ 888572 w 1222310"/>
                <a:gd name="connsiteY75" fmla="*/ 555643 h 1201444"/>
                <a:gd name="connsiteX76" fmla="*/ 759479 w 1222310"/>
                <a:gd name="connsiteY76" fmla="*/ 503248 h 120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222310" h="1201444">
                  <a:moveTo>
                    <a:pt x="1047033" y="182757"/>
                  </a:moveTo>
                  <a:cubicBezTo>
                    <a:pt x="1040100" y="175702"/>
                    <a:pt x="1028765" y="175604"/>
                    <a:pt x="1021713" y="182535"/>
                  </a:cubicBezTo>
                  <a:cubicBezTo>
                    <a:pt x="1014661" y="189465"/>
                    <a:pt x="1014560" y="200803"/>
                    <a:pt x="1021491" y="207855"/>
                  </a:cubicBezTo>
                  <a:cubicBezTo>
                    <a:pt x="1114479" y="302493"/>
                    <a:pt x="1170961" y="423807"/>
                    <a:pt x="1183726" y="554196"/>
                  </a:cubicBezTo>
                  <a:cubicBezTo>
                    <a:pt x="1149893" y="521926"/>
                    <a:pt x="1104553" y="503246"/>
                    <a:pt x="1056105" y="503246"/>
                  </a:cubicBezTo>
                  <a:cubicBezTo>
                    <a:pt x="1005734" y="503246"/>
                    <a:pt x="958730" y="523445"/>
                    <a:pt x="924515" y="558092"/>
                  </a:cubicBezTo>
                  <a:cubicBezTo>
                    <a:pt x="918380" y="416865"/>
                    <a:pt x="887834" y="285488"/>
                    <a:pt x="836917" y="183654"/>
                  </a:cubicBezTo>
                  <a:cubicBezTo>
                    <a:pt x="807916" y="125650"/>
                    <a:pt x="773875" y="80446"/>
                    <a:pt x="736552" y="49379"/>
                  </a:cubicBezTo>
                  <a:cubicBezTo>
                    <a:pt x="821459" y="68115"/>
                    <a:pt x="900802" y="106033"/>
                    <a:pt x="970409" y="161729"/>
                  </a:cubicBezTo>
                  <a:cubicBezTo>
                    <a:pt x="978127" y="167905"/>
                    <a:pt x="989396" y="166654"/>
                    <a:pt x="995576" y="158936"/>
                  </a:cubicBezTo>
                  <a:cubicBezTo>
                    <a:pt x="1001755" y="151216"/>
                    <a:pt x="1000501" y="139947"/>
                    <a:pt x="992781" y="133769"/>
                  </a:cubicBezTo>
                  <a:cubicBezTo>
                    <a:pt x="939734" y="91325"/>
                    <a:pt x="880553" y="58263"/>
                    <a:pt x="816876" y="35502"/>
                  </a:cubicBezTo>
                  <a:cubicBezTo>
                    <a:pt x="750976" y="11944"/>
                    <a:pt x="681760" y="0"/>
                    <a:pt x="611155" y="0"/>
                  </a:cubicBezTo>
                  <a:cubicBezTo>
                    <a:pt x="447912" y="0"/>
                    <a:pt x="294438" y="63572"/>
                    <a:pt x="179004" y="179006"/>
                  </a:cubicBezTo>
                  <a:cubicBezTo>
                    <a:pt x="63572" y="294438"/>
                    <a:pt x="0" y="447912"/>
                    <a:pt x="0" y="611155"/>
                  </a:cubicBezTo>
                  <a:cubicBezTo>
                    <a:pt x="0" y="619403"/>
                    <a:pt x="5634" y="626584"/>
                    <a:pt x="13646" y="628547"/>
                  </a:cubicBezTo>
                  <a:cubicBezTo>
                    <a:pt x="21663" y="630507"/>
                    <a:pt x="29973" y="626744"/>
                    <a:pt x="33785" y="619429"/>
                  </a:cubicBezTo>
                  <a:cubicBezTo>
                    <a:pt x="59611" y="569854"/>
                    <a:pt x="110361" y="539058"/>
                    <a:pt x="166229" y="539058"/>
                  </a:cubicBezTo>
                  <a:cubicBezTo>
                    <a:pt x="222083" y="539058"/>
                    <a:pt x="272823" y="569854"/>
                    <a:pt x="298652" y="619427"/>
                  </a:cubicBezTo>
                  <a:cubicBezTo>
                    <a:pt x="301736" y="625345"/>
                    <a:pt x="307855" y="629060"/>
                    <a:pt x="314530" y="629060"/>
                  </a:cubicBezTo>
                  <a:cubicBezTo>
                    <a:pt x="321205" y="629060"/>
                    <a:pt x="327324" y="625348"/>
                    <a:pt x="330408" y="619427"/>
                  </a:cubicBezTo>
                  <a:cubicBezTo>
                    <a:pt x="356234" y="569854"/>
                    <a:pt x="406984" y="539058"/>
                    <a:pt x="462854" y="539058"/>
                  </a:cubicBezTo>
                  <a:cubicBezTo>
                    <a:pt x="497879" y="539058"/>
                    <a:pt x="530891" y="551171"/>
                    <a:pt x="557011" y="572428"/>
                  </a:cubicBezTo>
                  <a:lnTo>
                    <a:pt x="557011" y="1062288"/>
                  </a:lnTo>
                  <a:cubicBezTo>
                    <a:pt x="557011" y="1079309"/>
                    <a:pt x="543174" y="1093156"/>
                    <a:pt x="526166" y="1093156"/>
                  </a:cubicBezTo>
                  <a:cubicBezTo>
                    <a:pt x="517909" y="1093156"/>
                    <a:pt x="510140" y="1089943"/>
                    <a:pt x="504306" y="1084125"/>
                  </a:cubicBezTo>
                  <a:cubicBezTo>
                    <a:pt x="499543" y="1079362"/>
                    <a:pt x="496442" y="1073140"/>
                    <a:pt x="495570" y="1066602"/>
                  </a:cubicBezTo>
                  <a:cubicBezTo>
                    <a:pt x="491617" y="1037008"/>
                    <a:pt x="464344" y="1016143"/>
                    <a:pt x="434746" y="1020094"/>
                  </a:cubicBezTo>
                  <a:cubicBezTo>
                    <a:pt x="405153" y="1024048"/>
                    <a:pt x="384288" y="1051342"/>
                    <a:pt x="388241" y="1080940"/>
                  </a:cubicBezTo>
                  <a:cubicBezTo>
                    <a:pt x="392245" y="1110915"/>
                    <a:pt x="406277" y="1139250"/>
                    <a:pt x="427775" y="1160746"/>
                  </a:cubicBezTo>
                  <a:cubicBezTo>
                    <a:pt x="454100" y="1186992"/>
                    <a:pt x="489046" y="1201445"/>
                    <a:pt x="526169" y="1201445"/>
                  </a:cubicBezTo>
                  <a:cubicBezTo>
                    <a:pt x="602888" y="1201445"/>
                    <a:pt x="665300" y="1139019"/>
                    <a:pt x="665300" y="1062288"/>
                  </a:cubicBezTo>
                  <a:lnTo>
                    <a:pt x="665300" y="572430"/>
                  </a:lnTo>
                  <a:cubicBezTo>
                    <a:pt x="691424" y="551171"/>
                    <a:pt x="724443" y="539058"/>
                    <a:pt x="759479" y="539058"/>
                  </a:cubicBezTo>
                  <a:cubicBezTo>
                    <a:pt x="815333" y="539058"/>
                    <a:pt x="866074" y="569854"/>
                    <a:pt x="891902" y="619427"/>
                  </a:cubicBezTo>
                  <a:cubicBezTo>
                    <a:pt x="894986" y="625345"/>
                    <a:pt x="901105" y="629060"/>
                    <a:pt x="907780" y="629060"/>
                  </a:cubicBezTo>
                  <a:cubicBezTo>
                    <a:pt x="914455" y="629060"/>
                    <a:pt x="920574" y="625348"/>
                    <a:pt x="923658" y="619427"/>
                  </a:cubicBezTo>
                  <a:cubicBezTo>
                    <a:pt x="949484" y="569854"/>
                    <a:pt x="1000234" y="539058"/>
                    <a:pt x="1056105" y="539058"/>
                  </a:cubicBezTo>
                  <a:cubicBezTo>
                    <a:pt x="1111958" y="539058"/>
                    <a:pt x="1162699" y="569854"/>
                    <a:pt x="1188527" y="619427"/>
                  </a:cubicBezTo>
                  <a:cubicBezTo>
                    <a:pt x="1191662" y="625446"/>
                    <a:pt x="1197845" y="629060"/>
                    <a:pt x="1204403" y="629060"/>
                  </a:cubicBezTo>
                  <a:cubicBezTo>
                    <a:pt x="1205814" y="629060"/>
                    <a:pt x="1207244" y="628893"/>
                    <a:pt x="1208664" y="628544"/>
                  </a:cubicBezTo>
                  <a:cubicBezTo>
                    <a:pt x="1216674" y="626582"/>
                    <a:pt x="1222310" y="619401"/>
                    <a:pt x="1222310" y="611153"/>
                  </a:cubicBezTo>
                  <a:cubicBezTo>
                    <a:pt x="1222310" y="449932"/>
                    <a:pt x="1160063" y="297790"/>
                    <a:pt x="1047033" y="182757"/>
                  </a:cubicBezTo>
                  <a:close/>
                  <a:moveTo>
                    <a:pt x="166229" y="503248"/>
                  </a:moveTo>
                  <a:cubicBezTo>
                    <a:pt x="117767" y="503248"/>
                    <a:pt x="72412" y="521936"/>
                    <a:pt x="38574" y="554210"/>
                  </a:cubicBezTo>
                  <a:cubicBezTo>
                    <a:pt x="51475" y="422043"/>
                    <a:pt x="109194" y="299461"/>
                    <a:pt x="204326" y="204329"/>
                  </a:cubicBezTo>
                  <a:cubicBezTo>
                    <a:pt x="282774" y="125881"/>
                    <a:pt x="379890" y="72890"/>
                    <a:pt x="485651" y="49475"/>
                  </a:cubicBezTo>
                  <a:cubicBezTo>
                    <a:pt x="448371" y="80539"/>
                    <a:pt x="414368" y="125709"/>
                    <a:pt x="385395" y="183657"/>
                  </a:cubicBezTo>
                  <a:cubicBezTo>
                    <a:pt x="334478" y="285491"/>
                    <a:pt x="303933" y="416870"/>
                    <a:pt x="297797" y="558094"/>
                  </a:cubicBezTo>
                  <a:cubicBezTo>
                    <a:pt x="263584" y="523447"/>
                    <a:pt x="216590" y="503248"/>
                    <a:pt x="166229" y="503248"/>
                  </a:cubicBezTo>
                  <a:close/>
                  <a:moveTo>
                    <a:pt x="333736" y="555645"/>
                  </a:moveTo>
                  <a:cubicBezTo>
                    <a:pt x="340031" y="420933"/>
                    <a:pt x="369185" y="296152"/>
                    <a:pt x="417424" y="199671"/>
                  </a:cubicBezTo>
                  <a:cubicBezTo>
                    <a:pt x="465865" y="102789"/>
                    <a:pt x="527730" y="45853"/>
                    <a:pt x="593248" y="37049"/>
                  </a:cubicBezTo>
                  <a:lnTo>
                    <a:pt x="593248" y="556908"/>
                  </a:lnTo>
                  <a:cubicBezTo>
                    <a:pt x="559140" y="522982"/>
                    <a:pt x="512637" y="503248"/>
                    <a:pt x="462852" y="503248"/>
                  </a:cubicBezTo>
                  <a:cubicBezTo>
                    <a:pt x="413685" y="503248"/>
                    <a:pt x="367727" y="522499"/>
                    <a:pt x="333736" y="555645"/>
                  </a:cubicBezTo>
                  <a:close/>
                  <a:moveTo>
                    <a:pt x="526166" y="1165635"/>
                  </a:moveTo>
                  <a:cubicBezTo>
                    <a:pt x="498586" y="1165635"/>
                    <a:pt x="472621" y="1154892"/>
                    <a:pt x="453074" y="1135404"/>
                  </a:cubicBezTo>
                  <a:cubicBezTo>
                    <a:pt x="437121" y="1119455"/>
                    <a:pt x="426703" y="1098427"/>
                    <a:pt x="423733" y="1076201"/>
                  </a:cubicBezTo>
                  <a:cubicBezTo>
                    <a:pt x="422394" y="1066174"/>
                    <a:pt x="429463" y="1056928"/>
                    <a:pt x="439490" y="1055589"/>
                  </a:cubicBezTo>
                  <a:cubicBezTo>
                    <a:pt x="449488" y="1054247"/>
                    <a:pt x="458739" y="1061318"/>
                    <a:pt x="460076" y="1071333"/>
                  </a:cubicBezTo>
                  <a:cubicBezTo>
                    <a:pt x="461976" y="1085617"/>
                    <a:pt x="468691" y="1099153"/>
                    <a:pt x="479002" y="1109461"/>
                  </a:cubicBezTo>
                  <a:cubicBezTo>
                    <a:pt x="491612" y="1122040"/>
                    <a:pt x="508362" y="1128966"/>
                    <a:pt x="526169" y="1128966"/>
                  </a:cubicBezTo>
                  <a:cubicBezTo>
                    <a:pt x="562924" y="1128966"/>
                    <a:pt x="592823" y="1099052"/>
                    <a:pt x="592823" y="1062288"/>
                  </a:cubicBezTo>
                  <a:lnTo>
                    <a:pt x="592823" y="614908"/>
                  </a:lnTo>
                  <a:cubicBezTo>
                    <a:pt x="593663" y="616398"/>
                    <a:pt x="594484" y="617904"/>
                    <a:pt x="595277" y="619429"/>
                  </a:cubicBezTo>
                  <a:cubicBezTo>
                    <a:pt x="598361" y="625348"/>
                    <a:pt x="604480" y="629062"/>
                    <a:pt x="611155" y="629062"/>
                  </a:cubicBezTo>
                  <a:cubicBezTo>
                    <a:pt x="617830" y="629062"/>
                    <a:pt x="623949" y="625350"/>
                    <a:pt x="627033" y="619429"/>
                  </a:cubicBezTo>
                  <a:cubicBezTo>
                    <a:pt x="627828" y="617904"/>
                    <a:pt x="628647" y="616398"/>
                    <a:pt x="629487" y="614908"/>
                  </a:cubicBezTo>
                  <a:lnTo>
                    <a:pt x="629487" y="1062288"/>
                  </a:lnTo>
                  <a:cubicBezTo>
                    <a:pt x="629490" y="1119273"/>
                    <a:pt x="583140" y="1165635"/>
                    <a:pt x="526166" y="1165635"/>
                  </a:cubicBezTo>
                  <a:close/>
                  <a:moveTo>
                    <a:pt x="759479" y="503248"/>
                  </a:moveTo>
                  <a:cubicBezTo>
                    <a:pt x="709682" y="503248"/>
                    <a:pt x="663172" y="522982"/>
                    <a:pt x="629060" y="556908"/>
                  </a:cubicBezTo>
                  <a:lnTo>
                    <a:pt x="629060" y="37049"/>
                  </a:lnTo>
                  <a:cubicBezTo>
                    <a:pt x="694578" y="45853"/>
                    <a:pt x="756445" y="102791"/>
                    <a:pt x="804884" y="199671"/>
                  </a:cubicBezTo>
                  <a:cubicBezTo>
                    <a:pt x="853125" y="296150"/>
                    <a:pt x="882276" y="420931"/>
                    <a:pt x="888572" y="555643"/>
                  </a:cubicBezTo>
                  <a:cubicBezTo>
                    <a:pt x="854588" y="522499"/>
                    <a:pt x="808639" y="503248"/>
                    <a:pt x="759479" y="503248"/>
                  </a:cubicBezTo>
                  <a:close/>
                </a:path>
              </a:pathLst>
            </a:custGeom>
            <a:grpFill/>
            <a:ln w="23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pic>
          <p:nvPicPr>
            <p:cNvPr id="210" name="Graphic 209">
              <a:extLst>
                <a:ext uri="{FF2B5EF4-FFF2-40B4-BE49-F238E27FC236}">
                  <a16:creationId xmlns:a16="http://schemas.microsoft.com/office/drawing/2014/main" id="{2D7B2BD9-D292-4687-9CC7-432BEE8D3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82662" y="2454923"/>
              <a:ext cx="429099" cy="429099"/>
            </a:xfrm>
            <a:prstGeom prst="rect">
              <a:avLst/>
            </a:prstGeom>
          </p:spPr>
        </p:pic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4EB17F4-6C2A-48C1-AB30-E4F087AC190A}"/>
              </a:ext>
            </a:extLst>
          </p:cNvPr>
          <p:cNvGrpSpPr/>
          <p:nvPr/>
        </p:nvGrpSpPr>
        <p:grpSpPr>
          <a:xfrm>
            <a:off x="6857876" y="3027443"/>
            <a:ext cx="421915" cy="441782"/>
            <a:chOff x="1096359" y="3818155"/>
            <a:chExt cx="522000" cy="546580"/>
          </a:xfrm>
          <a:solidFill>
            <a:schemeClr val="bg1"/>
          </a:solidFill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E810DA10-780F-4CFB-85D1-222299D8176B}"/>
                </a:ext>
              </a:extLst>
            </p:cNvPr>
            <p:cNvGrpSpPr/>
            <p:nvPr/>
          </p:nvGrpSpPr>
          <p:grpSpPr>
            <a:xfrm>
              <a:off x="1221930" y="4079822"/>
              <a:ext cx="284913" cy="284913"/>
              <a:chOff x="-1112649" y="3975443"/>
              <a:chExt cx="605587" cy="689500"/>
            </a:xfrm>
            <a:grpFill/>
          </p:grpSpPr>
          <p:sp>
            <p:nvSpPr>
              <p:cNvPr id="214" name="Freeform 91">
                <a:extLst>
                  <a:ext uri="{FF2B5EF4-FFF2-40B4-BE49-F238E27FC236}">
                    <a16:creationId xmlns:a16="http://schemas.microsoft.com/office/drawing/2014/main" id="{B6B63E9E-F5D5-4AC2-967C-1ECE27B55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12649" y="3975443"/>
                <a:ext cx="605587" cy="689500"/>
              </a:xfrm>
              <a:custGeom>
                <a:avLst/>
                <a:gdLst>
                  <a:gd name="T0" fmla="*/ 881 w 900"/>
                  <a:gd name="T1" fmla="*/ 231 h 1025"/>
                  <a:gd name="T2" fmla="*/ 465 w 900"/>
                  <a:gd name="T3" fmla="*/ 5 h 1025"/>
                  <a:gd name="T4" fmla="*/ 435 w 900"/>
                  <a:gd name="T5" fmla="*/ 5 h 1025"/>
                  <a:gd name="T6" fmla="*/ 19 w 900"/>
                  <a:gd name="T7" fmla="*/ 231 h 1025"/>
                  <a:gd name="T8" fmla="*/ 2 w 900"/>
                  <a:gd name="T9" fmla="*/ 264 h 1025"/>
                  <a:gd name="T10" fmla="*/ 55 w 900"/>
                  <a:gd name="T11" fmla="*/ 569 h 1025"/>
                  <a:gd name="T12" fmla="*/ 235 w 900"/>
                  <a:gd name="T13" fmla="*/ 867 h 1025"/>
                  <a:gd name="T14" fmla="*/ 430 w 900"/>
                  <a:gd name="T15" fmla="*/ 1018 h 1025"/>
                  <a:gd name="T16" fmla="*/ 450 w 900"/>
                  <a:gd name="T17" fmla="*/ 1025 h 1025"/>
                  <a:gd name="T18" fmla="*/ 469 w 900"/>
                  <a:gd name="T19" fmla="*/ 1018 h 1025"/>
                  <a:gd name="T20" fmla="*/ 663 w 900"/>
                  <a:gd name="T21" fmla="*/ 871 h 1025"/>
                  <a:gd name="T22" fmla="*/ 844 w 900"/>
                  <a:gd name="T23" fmla="*/ 571 h 1025"/>
                  <a:gd name="T24" fmla="*/ 898 w 900"/>
                  <a:gd name="T25" fmla="*/ 264 h 1025"/>
                  <a:gd name="T26" fmla="*/ 881 w 900"/>
                  <a:gd name="T27" fmla="*/ 231 h 1025"/>
                  <a:gd name="T28" fmla="*/ 781 w 900"/>
                  <a:gd name="T29" fmla="*/ 560 h 1025"/>
                  <a:gd name="T30" fmla="*/ 624 w 900"/>
                  <a:gd name="T31" fmla="*/ 820 h 1025"/>
                  <a:gd name="T32" fmla="*/ 450 w 900"/>
                  <a:gd name="T33" fmla="*/ 953 h 1025"/>
                  <a:gd name="T34" fmla="*/ 274 w 900"/>
                  <a:gd name="T35" fmla="*/ 816 h 1025"/>
                  <a:gd name="T36" fmla="*/ 118 w 900"/>
                  <a:gd name="T37" fmla="*/ 558 h 1025"/>
                  <a:gd name="T38" fmla="*/ 69 w 900"/>
                  <a:gd name="T39" fmla="*/ 276 h 1025"/>
                  <a:gd name="T40" fmla="*/ 450 w 900"/>
                  <a:gd name="T41" fmla="*/ 69 h 1025"/>
                  <a:gd name="T42" fmla="*/ 831 w 900"/>
                  <a:gd name="T43" fmla="*/ 276 h 1025"/>
                  <a:gd name="T44" fmla="*/ 781 w 900"/>
                  <a:gd name="T45" fmla="*/ 560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0" h="1025">
                    <a:moveTo>
                      <a:pt x="881" y="231"/>
                    </a:moveTo>
                    <a:cubicBezTo>
                      <a:pt x="465" y="5"/>
                      <a:pt x="465" y="5"/>
                      <a:pt x="465" y="5"/>
                    </a:cubicBezTo>
                    <a:cubicBezTo>
                      <a:pt x="456" y="0"/>
                      <a:pt x="444" y="0"/>
                      <a:pt x="435" y="5"/>
                    </a:cubicBezTo>
                    <a:cubicBezTo>
                      <a:pt x="19" y="231"/>
                      <a:pt x="19" y="231"/>
                      <a:pt x="19" y="231"/>
                    </a:cubicBezTo>
                    <a:cubicBezTo>
                      <a:pt x="7" y="237"/>
                      <a:pt x="0" y="251"/>
                      <a:pt x="2" y="264"/>
                    </a:cubicBezTo>
                    <a:cubicBezTo>
                      <a:pt x="55" y="569"/>
                      <a:pt x="55" y="569"/>
                      <a:pt x="55" y="569"/>
                    </a:cubicBezTo>
                    <a:cubicBezTo>
                      <a:pt x="76" y="687"/>
                      <a:pt x="139" y="793"/>
                      <a:pt x="235" y="867"/>
                    </a:cubicBezTo>
                    <a:cubicBezTo>
                      <a:pt x="430" y="1018"/>
                      <a:pt x="430" y="1018"/>
                      <a:pt x="430" y="1018"/>
                    </a:cubicBezTo>
                    <a:cubicBezTo>
                      <a:pt x="436" y="1023"/>
                      <a:pt x="443" y="1025"/>
                      <a:pt x="450" y="1025"/>
                    </a:cubicBezTo>
                    <a:cubicBezTo>
                      <a:pt x="457" y="1025"/>
                      <a:pt x="464" y="1023"/>
                      <a:pt x="469" y="1018"/>
                    </a:cubicBezTo>
                    <a:cubicBezTo>
                      <a:pt x="663" y="871"/>
                      <a:pt x="663" y="871"/>
                      <a:pt x="663" y="871"/>
                    </a:cubicBezTo>
                    <a:cubicBezTo>
                      <a:pt x="759" y="797"/>
                      <a:pt x="824" y="691"/>
                      <a:pt x="844" y="571"/>
                    </a:cubicBezTo>
                    <a:cubicBezTo>
                      <a:pt x="898" y="264"/>
                      <a:pt x="898" y="264"/>
                      <a:pt x="898" y="264"/>
                    </a:cubicBezTo>
                    <a:cubicBezTo>
                      <a:pt x="900" y="251"/>
                      <a:pt x="893" y="237"/>
                      <a:pt x="881" y="231"/>
                    </a:cubicBezTo>
                    <a:close/>
                    <a:moveTo>
                      <a:pt x="781" y="560"/>
                    </a:moveTo>
                    <a:cubicBezTo>
                      <a:pt x="763" y="664"/>
                      <a:pt x="707" y="756"/>
                      <a:pt x="624" y="820"/>
                    </a:cubicBezTo>
                    <a:cubicBezTo>
                      <a:pt x="450" y="953"/>
                      <a:pt x="450" y="953"/>
                      <a:pt x="450" y="953"/>
                    </a:cubicBezTo>
                    <a:cubicBezTo>
                      <a:pt x="274" y="816"/>
                      <a:pt x="274" y="816"/>
                      <a:pt x="274" y="816"/>
                    </a:cubicBezTo>
                    <a:cubicBezTo>
                      <a:pt x="191" y="752"/>
                      <a:pt x="136" y="661"/>
                      <a:pt x="118" y="558"/>
                    </a:cubicBezTo>
                    <a:cubicBezTo>
                      <a:pt x="69" y="276"/>
                      <a:pt x="69" y="276"/>
                      <a:pt x="69" y="276"/>
                    </a:cubicBezTo>
                    <a:cubicBezTo>
                      <a:pt x="450" y="69"/>
                      <a:pt x="450" y="69"/>
                      <a:pt x="450" y="69"/>
                    </a:cubicBezTo>
                    <a:cubicBezTo>
                      <a:pt x="831" y="276"/>
                      <a:pt x="831" y="276"/>
                      <a:pt x="831" y="276"/>
                    </a:cubicBezTo>
                    <a:lnTo>
                      <a:pt x="781" y="5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" name="Freeform 92">
                <a:extLst>
                  <a:ext uri="{FF2B5EF4-FFF2-40B4-BE49-F238E27FC236}">
                    <a16:creationId xmlns:a16="http://schemas.microsoft.com/office/drawing/2014/main" id="{2A348A76-35CE-42A6-A5B3-0DD0FD1DE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6502" y="4146462"/>
                <a:ext cx="433291" cy="417018"/>
              </a:xfrm>
              <a:custGeom>
                <a:avLst/>
                <a:gdLst>
                  <a:gd name="T0" fmla="*/ 542 w 644"/>
                  <a:gd name="T1" fmla="*/ 287 h 620"/>
                  <a:gd name="T2" fmla="*/ 436 w 644"/>
                  <a:gd name="T3" fmla="*/ 461 h 620"/>
                  <a:gd name="T4" fmla="*/ 322 w 644"/>
                  <a:gd name="T5" fmla="*/ 548 h 620"/>
                  <a:gd name="T6" fmla="*/ 206 w 644"/>
                  <a:gd name="T7" fmla="*/ 458 h 620"/>
                  <a:gd name="T8" fmla="*/ 102 w 644"/>
                  <a:gd name="T9" fmla="*/ 285 h 620"/>
                  <a:gd name="T10" fmla="*/ 69 w 644"/>
                  <a:gd name="T11" fmla="*/ 97 h 620"/>
                  <a:gd name="T12" fmla="*/ 145 w 644"/>
                  <a:gd name="T13" fmla="*/ 56 h 620"/>
                  <a:gd name="T14" fmla="*/ 115 w 644"/>
                  <a:gd name="T15" fmla="*/ 0 h 620"/>
                  <a:gd name="T16" fmla="*/ 19 w 644"/>
                  <a:gd name="T17" fmla="*/ 52 h 620"/>
                  <a:gd name="T18" fmla="*/ 2 w 644"/>
                  <a:gd name="T19" fmla="*/ 85 h 620"/>
                  <a:gd name="T20" fmla="*/ 39 w 644"/>
                  <a:gd name="T21" fmla="*/ 296 h 620"/>
                  <a:gd name="T22" fmla="*/ 167 w 644"/>
                  <a:gd name="T23" fmla="*/ 509 h 620"/>
                  <a:gd name="T24" fmla="*/ 302 w 644"/>
                  <a:gd name="T25" fmla="*/ 614 h 620"/>
                  <a:gd name="T26" fmla="*/ 322 w 644"/>
                  <a:gd name="T27" fmla="*/ 620 h 620"/>
                  <a:gd name="T28" fmla="*/ 341 w 644"/>
                  <a:gd name="T29" fmla="*/ 614 h 620"/>
                  <a:gd name="T30" fmla="*/ 475 w 644"/>
                  <a:gd name="T31" fmla="*/ 512 h 620"/>
                  <a:gd name="T32" fmla="*/ 605 w 644"/>
                  <a:gd name="T33" fmla="*/ 298 h 620"/>
                  <a:gd name="T34" fmla="*/ 642 w 644"/>
                  <a:gd name="T35" fmla="*/ 85 h 620"/>
                  <a:gd name="T36" fmla="*/ 625 w 644"/>
                  <a:gd name="T37" fmla="*/ 52 h 620"/>
                  <a:gd name="T38" fmla="*/ 529 w 644"/>
                  <a:gd name="T39" fmla="*/ 0 h 620"/>
                  <a:gd name="T40" fmla="*/ 499 w 644"/>
                  <a:gd name="T41" fmla="*/ 56 h 620"/>
                  <a:gd name="T42" fmla="*/ 575 w 644"/>
                  <a:gd name="T43" fmla="*/ 97 h 620"/>
                  <a:gd name="T44" fmla="*/ 542 w 644"/>
                  <a:gd name="T45" fmla="*/ 287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4" h="620">
                    <a:moveTo>
                      <a:pt x="542" y="287"/>
                    </a:moveTo>
                    <a:cubicBezTo>
                      <a:pt x="530" y="356"/>
                      <a:pt x="492" y="418"/>
                      <a:pt x="436" y="461"/>
                    </a:cubicBezTo>
                    <a:cubicBezTo>
                      <a:pt x="322" y="548"/>
                      <a:pt x="322" y="548"/>
                      <a:pt x="322" y="548"/>
                    </a:cubicBezTo>
                    <a:cubicBezTo>
                      <a:pt x="206" y="458"/>
                      <a:pt x="206" y="458"/>
                      <a:pt x="206" y="458"/>
                    </a:cubicBezTo>
                    <a:cubicBezTo>
                      <a:pt x="151" y="415"/>
                      <a:pt x="114" y="354"/>
                      <a:pt x="102" y="28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145" y="56"/>
                      <a:pt x="145" y="56"/>
                      <a:pt x="145" y="56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7" y="58"/>
                      <a:pt x="0" y="72"/>
                      <a:pt x="2" y="8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54" y="381"/>
                      <a:pt x="99" y="456"/>
                      <a:pt x="167" y="509"/>
                    </a:cubicBezTo>
                    <a:cubicBezTo>
                      <a:pt x="302" y="614"/>
                      <a:pt x="302" y="614"/>
                      <a:pt x="302" y="614"/>
                    </a:cubicBezTo>
                    <a:cubicBezTo>
                      <a:pt x="308" y="618"/>
                      <a:pt x="315" y="620"/>
                      <a:pt x="322" y="620"/>
                    </a:cubicBezTo>
                    <a:cubicBezTo>
                      <a:pt x="329" y="620"/>
                      <a:pt x="336" y="618"/>
                      <a:pt x="341" y="614"/>
                    </a:cubicBezTo>
                    <a:cubicBezTo>
                      <a:pt x="475" y="512"/>
                      <a:pt x="475" y="512"/>
                      <a:pt x="475" y="512"/>
                    </a:cubicBezTo>
                    <a:cubicBezTo>
                      <a:pt x="544" y="459"/>
                      <a:pt x="590" y="383"/>
                      <a:pt x="605" y="298"/>
                    </a:cubicBezTo>
                    <a:cubicBezTo>
                      <a:pt x="642" y="85"/>
                      <a:pt x="642" y="85"/>
                      <a:pt x="642" y="85"/>
                    </a:cubicBezTo>
                    <a:cubicBezTo>
                      <a:pt x="644" y="72"/>
                      <a:pt x="637" y="58"/>
                      <a:pt x="625" y="52"/>
                    </a:cubicBezTo>
                    <a:cubicBezTo>
                      <a:pt x="529" y="0"/>
                      <a:pt x="529" y="0"/>
                      <a:pt x="529" y="0"/>
                    </a:cubicBezTo>
                    <a:cubicBezTo>
                      <a:pt x="499" y="56"/>
                      <a:pt x="499" y="56"/>
                      <a:pt x="499" y="56"/>
                    </a:cubicBezTo>
                    <a:cubicBezTo>
                      <a:pt x="575" y="97"/>
                      <a:pt x="575" y="97"/>
                      <a:pt x="575" y="97"/>
                    </a:cubicBezTo>
                    <a:lnTo>
                      <a:pt x="542" y="2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" name="Freeform 93">
                <a:extLst>
                  <a:ext uri="{FF2B5EF4-FFF2-40B4-BE49-F238E27FC236}">
                    <a16:creationId xmlns:a16="http://schemas.microsoft.com/office/drawing/2014/main" id="{0D3EAC47-3528-478A-9965-B7F917E4AE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06214" y="4072439"/>
                <a:ext cx="192397" cy="88062"/>
              </a:xfrm>
              <a:custGeom>
                <a:avLst/>
                <a:gdLst>
                  <a:gd name="T0" fmla="*/ 128 w 286"/>
                  <a:gd name="T1" fmla="*/ 5 h 131"/>
                  <a:gd name="T2" fmla="*/ 0 w 286"/>
                  <a:gd name="T3" fmla="*/ 75 h 131"/>
                  <a:gd name="T4" fmla="*/ 30 w 286"/>
                  <a:gd name="T5" fmla="*/ 131 h 131"/>
                  <a:gd name="T6" fmla="*/ 143 w 286"/>
                  <a:gd name="T7" fmla="*/ 70 h 131"/>
                  <a:gd name="T8" fmla="*/ 256 w 286"/>
                  <a:gd name="T9" fmla="*/ 131 h 131"/>
                  <a:gd name="T10" fmla="*/ 286 w 286"/>
                  <a:gd name="T11" fmla="*/ 75 h 131"/>
                  <a:gd name="T12" fmla="*/ 158 w 286"/>
                  <a:gd name="T13" fmla="*/ 5 h 131"/>
                  <a:gd name="T14" fmla="*/ 128 w 286"/>
                  <a:gd name="T15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6" h="131">
                    <a:moveTo>
                      <a:pt x="128" y="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256" y="131"/>
                      <a:pt x="256" y="131"/>
                      <a:pt x="256" y="131"/>
                    </a:cubicBezTo>
                    <a:cubicBezTo>
                      <a:pt x="286" y="75"/>
                      <a:pt x="286" y="75"/>
                      <a:pt x="286" y="75"/>
                    </a:cubicBezTo>
                    <a:cubicBezTo>
                      <a:pt x="158" y="5"/>
                      <a:pt x="158" y="5"/>
                      <a:pt x="158" y="5"/>
                    </a:cubicBezTo>
                    <a:cubicBezTo>
                      <a:pt x="149" y="0"/>
                      <a:pt x="137" y="0"/>
                      <a:pt x="12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" name="Freeform 96">
                <a:extLst>
                  <a:ext uri="{FF2B5EF4-FFF2-40B4-BE49-F238E27FC236}">
                    <a16:creationId xmlns:a16="http://schemas.microsoft.com/office/drawing/2014/main" id="{DADBAFE0-AD7C-4269-9DF1-32479E8AA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89941" y="4221123"/>
                <a:ext cx="204521" cy="164000"/>
              </a:xfrm>
              <a:custGeom>
                <a:avLst/>
                <a:gdLst>
                  <a:gd name="T0" fmla="*/ 0 w 304"/>
                  <a:gd name="T1" fmla="*/ 139 h 244"/>
                  <a:gd name="T2" fmla="*/ 96 w 304"/>
                  <a:gd name="T3" fmla="*/ 235 h 244"/>
                  <a:gd name="T4" fmla="*/ 119 w 304"/>
                  <a:gd name="T5" fmla="*/ 244 h 244"/>
                  <a:gd name="T6" fmla="*/ 120 w 304"/>
                  <a:gd name="T7" fmla="*/ 244 h 244"/>
                  <a:gd name="T8" fmla="*/ 144 w 304"/>
                  <a:gd name="T9" fmla="*/ 233 h 244"/>
                  <a:gd name="T10" fmla="*/ 304 w 304"/>
                  <a:gd name="T11" fmla="*/ 41 h 244"/>
                  <a:gd name="T12" fmla="*/ 254 w 304"/>
                  <a:gd name="T13" fmla="*/ 0 h 244"/>
                  <a:gd name="T14" fmla="*/ 117 w 304"/>
                  <a:gd name="T15" fmla="*/ 165 h 244"/>
                  <a:gd name="T16" fmla="*/ 46 w 304"/>
                  <a:gd name="T17" fmla="*/ 93 h 244"/>
                  <a:gd name="T18" fmla="*/ 0 w 304"/>
                  <a:gd name="T19" fmla="*/ 13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4" h="244">
                    <a:moveTo>
                      <a:pt x="0" y="139"/>
                    </a:moveTo>
                    <a:cubicBezTo>
                      <a:pt x="96" y="235"/>
                      <a:pt x="96" y="235"/>
                      <a:pt x="96" y="235"/>
                    </a:cubicBezTo>
                    <a:cubicBezTo>
                      <a:pt x="102" y="241"/>
                      <a:pt x="111" y="244"/>
                      <a:pt x="119" y="244"/>
                    </a:cubicBezTo>
                    <a:cubicBezTo>
                      <a:pt x="119" y="244"/>
                      <a:pt x="120" y="244"/>
                      <a:pt x="120" y="244"/>
                    </a:cubicBezTo>
                    <a:cubicBezTo>
                      <a:pt x="129" y="244"/>
                      <a:pt x="138" y="239"/>
                      <a:pt x="144" y="233"/>
                    </a:cubicBezTo>
                    <a:cubicBezTo>
                      <a:pt x="304" y="41"/>
                      <a:pt x="304" y="41"/>
                      <a:pt x="304" y="41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117" y="165"/>
                      <a:pt x="117" y="165"/>
                      <a:pt x="117" y="165"/>
                    </a:cubicBezTo>
                    <a:cubicBezTo>
                      <a:pt x="46" y="93"/>
                      <a:pt x="46" y="93"/>
                      <a:pt x="46" y="93"/>
                    </a:cubicBezTo>
                    <a:lnTo>
                      <a:pt x="0" y="1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" name="Rectangle 97">
                <a:extLst>
                  <a:ext uri="{FF2B5EF4-FFF2-40B4-BE49-F238E27FC236}">
                    <a16:creationId xmlns:a16="http://schemas.microsoft.com/office/drawing/2014/main" id="{93E8D6E3-2FBE-4C35-A098-7A45D52F4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31552" y="4428197"/>
                <a:ext cx="43074" cy="430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" name="Rectangle 98">
                <a:extLst>
                  <a:ext uri="{FF2B5EF4-FFF2-40B4-BE49-F238E27FC236}">
                    <a16:creationId xmlns:a16="http://schemas.microsoft.com/office/drawing/2014/main" id="{A45A8B32-4BBB-418B-BE70-2BED13EFF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31552" y="4170073"/>
                <a:ext cx="43074" cy="430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694D496-8541-4955-A658-CA864BA5B758}"/>
                </a:ext>
              </a:extLst>
            </p:cNvPr>
            <p:cNvSpPr/>
            <p:nvPr/>
          </p:nvSpPr>
          <p:spPr>
            <a:xfrm>
              <a:off x="1096359" y="3818155"/>
              <a:ext cx="522000" cy="522000"/>
            </a:xfrm>
            <a:custGeom>
              <a:avLst/>
              <a:gdLst>
                <a:gd name="connsiteX0" fmla="*/ 1483620 w 1497723"/>
                <a:gd name="connsiteY0" fmla="*/ 351954 h 1497713"/>
                <a:gd name="connsiteX1" fmla="*/ 759720 w 1497723"/>
                <a:gd name="connsiteY1" fmla="*/ 2485 h 1497713"/>
                <a:gd name="connsiteX2" fmla="*/ 738003 w 1497723"/>
                <a:gd name="connsiteY2" fmla="*/ 2485 h 1497713"/>
                <a:gd name="connsiteX3" fmla="*/ 14104 w 1497723"/>
                <a:gd name="connsiteY3" fmla="*/ 351954 h 1497713"/>
                <a:gd name="connsiteX4" fmla="*/ 0 w 1497723"/>
                <a:gd name="connsiteY4" fmla="*/ 374420 h 1497713"/>
                <a:gd name="connsiteX5" fmla="*/ 0 w 1497723"/>
                <a:gd name="connsiteY5" fmla="*/ 1472751 h 1497713"/>
                <a:gd name="connsiteX6" fmla="*/ 24962 w 1497723"/>
                <a:gd name="connsiteY6" fmla="*/ 1497713 h 1497713"/>
                <a:gd name="connsiteX7" fmla="*/ 174734 w 1497723"/>
                <a:gd name="connsiteY7" fmla="*/ 1497713 h 1497713"/>
                <a:gd name="connsiteX8" fmla="*/ 199697 w 1497723"/>
                <a:gd name="connsiteY8" fmla="*/ 1472751 h 1497713"/>
                <a:gd name="connsiteX9" fmla="*/ 199697 w 1497723"/>
                <a:gd name="connsiteY9" fmla="*/ 698927 h 1497713"/>
                <a:gd name="connsiteX10" fmla="*/ 1298027 w 1497723"/>
                <a:gd name="connsiteY10" fmla="*/ 698927 h 1497713"/>
                <a:gd name="connsiteX11" fmla="*/ 1298027 w 1497723"/>
                <a:gd name="connsiteY11" fmla="*/ 1472751 h 1497713"/>
                <a:gd name="connsiteX12" fmla="*/ 1322989 w 1497723"/>
                <a:gd name="connsiteY12" fmla="*/ 1497713 h 1497713"/>
                <a:gd name="connsiteX13" fmla="*/ 1472762 w 1497723"/>
                <a:gd name="connsiteY13" fmla="*/ 1497713 h 1497713"/>
                <a:gd name="connsiteX14" fmla="*/ 1497724 w 1497723"/>
                <a:gd name="connsiteY14" fmla="*/ 1472751 h 1497713"/>
                <a:gd name="connsiteX15" fmla="*/ 1497724 w 1497723"/>
                <a:gd name="connsiteY15" fmla="*/ 374420 h 1497713"/>
                <a:gd name="connsiteX16" fmla="*/ 1483620 w 1497723"/>
                <a:gd name="connsiteY16" fmla="*/ 351954 h 1497713"/>
                <a:gd name="connsiteX17" fmla="*/ 149772 w 1497723"/>
                <a:gd name="connsiteY17" fmla="*/ 649003 h 1497713"/>
                <a:gd name="connsiteX18" fmla="*/ 149772 w 1497723"/>
                <a:gd name="connsiteY18" fmla="*/ 599079 h 1497713"/>
                <a:gd name="connsiteX19" fmla="*/ 1347951 w 1497723"/>
                <a:gd name="connsiteY19" fmla="*/ 599079 h 1497713"/>
                <a:gd name="connsiteX20" fmla="*/ 1347951 w 1497723"/>
                <a:gd name="connsiteY20" fmla="*/ 649003 h 1497713"/>
                <a:gd name="connsiteX21" fmla="*/ 1447800 w 1497723"/>
                <a:gd name="connsiteY21" fmla="*/ 1447789 h 1497713"/>
                <a:gd name="connsiteX22" fmla="*/ 1347951 w 1497723"/>
                <a:gd name="connsiteY22" fmla="*/ 1447789 h 1497713"/>
                <a:gd name="connsiteX23" fmla="*/ 1347951 w 1497723"/>
                <a:gd name="connsiteY23" fmla="*/ 698927 h 1497713"/>
                <a:gd name="connsiteX24" fmla="*/ 1372914 w 1497723"/>
                <a:gd name="connsiteY24" fmla="*/ 698927 h 1497713"/>
                <a:gd name="connsiteX25" fmla="*/ 1397876 w 1497723"/>
                <a:gd name="connsiteY25" fmla="*/ 673965 h 1497713"/>
                <a:gd name="connsiteX26" fmla="*/ 1397876 w 1497723"/>
                <a:gd name="connsiteY26" fmla="*/ 574117 h 1497713"/>
                <a:gd name="connsiteX27" fmla="*/ 1372914 w 1497723"/>
                <a:gd name="connsiteY27" fmla="*/ 549155 h 1497713"/>
                <a:gd name="connsiteX28" fmla="*/ 124810 w 1497723"/>
                <a:gd name="connsiteY28" fmla="*/ 549155 h 1497713"/>
                <a:gd name="connsiteX29" fmla="*/ 99848 w 1497723"/>
                <a:gd name="connsiteY29" fmla="*/ 574117 h 1497713"/>
                <a:gd name="connsiteX30" fmla="*/ 99848 w 1497723"/>
                <a:gd name="connsiteY30" fmla="*/ 673965 h 1497713"/>
                <a:gd name="connsiteX31" fmla="*/ 124810 w 1497723"/>
                <a:gd name="connsiteY31" fmla="*/ 698927 h 1497713"/>
                <a:gd name="connsiteX32" fmla="*/ 149772 w 1497723"/>
                <a:gd name="connsiteY32" fmla="*/ 698927 h 1497713"/>
                <a:gd name="connsiteX33" fmla="*/ 149772 w 1497723"/>
                <a:gd name="connsiteY33" fmla="*/ 1447789 h 1497713"/>
                <a:gd name="connsiteX34" fmla="*/ 49924 w 1497723"/>
                <a:gd name="connsiteY34" fmla="*/ 1447789 h 1497713"/>
                <a:gd name="connsiteX35" fmla="*/ 49924 w 1497723"/>
                <a:gd name="connsiteY35" fmla="*/ 390096 h 1497713"/>
                <a:gd name="connsiteX36" fmla="*/ 748862 w 1497723"/>
                <a:gd name="connsiteY36" fmla="*/ 52659 h 1497713"/>
                <a:gd name="connsiteX37" fmla="*/ 1447800 w 1497723"/>
                <a:gd name="connsiteY37" fmla="*/ 390096 h 14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97723" h="1497713">
                  <a:moveTo>
                    <a:pt x="1483620" y="351954"/>
                  </a:moveTo>
                  <a:lnTo>
                    <a:pt x="759720" y="2485"/>
                  </a:lnTo>
                  <a:cubicBezTo>
                    <a:pt x="752861" y="-828"/>
                    <a:pt x="744863" y="-828"/>
                    <a:pt x="738003" y="2485"/>
                  </a:cubicBezTo>
                  <a:lnTo>
                    <a:pt x="14104" y="351954"/>
                  </a:lnTo>
                  <a:cubicBezTo>
                    <a:pt x="5483" y="356118"/>
                    <a:pt x="4" y="364847"/>
                    <a:pt x="0" y="374420"/>
                  </a:cubicBezTo>
                  <a:lnTo>
                    <a:pt x="0" y="1472751"/>
                  </a:lnTo>
                  <a:cubicBezTo>
                    <a:pt x="0" y="1486538"/>
                    <a:pt x="11176" y="1497713"/>
                    <a:pt x="24962" y="1497713"/>
                  </a:cubicBezTo>
                  <a:lnTo>
                    <a:pt x="174734" y="1497713"/>
                  </a:lnTo>
                  <a:cubicBezTo>
                    <a:pt x="188521" y="1497713"/>
                    <a:pt x="199697" y="1486538"/>
                    <a:pt x="199697" y="1472751"/>
                  </a:cubicBezTo>
                  <a:lnTo>
                    <a:pt x="199697" y="698927"/>
                  </a:lnTo>
                  <a:lnTo>
                    <a:pt x="1298027" y="698927"/>
                  </a:lnTo>
                  <a:lnTo>
                    <a:pt x="1298027" y="1472751"/>
                  </a:lnTo>
                  <a:cubicBezTo>
                    <a:pt x="1298027" y="1486538"/>
                    <a:pt x="1309203" y="1497713"/>
                    <a:pt x="1322989" y="1497713"/>
                  </a:cubicBezTo>
                  <a:lnTo>
                    <a:pt x="1472762" y="1497713"/>
                  </a:lnTo>
                  <a:cubicBezTo>
                    <a:pt x="1486548" y="1497713"/>
                    <a:pt x="1497724" y="1486538"/>
                    <a:pt x="1497724" y="1472751"/>
                  </a:cubicBezTo>
                  <a:lnTo>
                    <a:pt x="1497724" y="374420"/>
                  </a:lnTo>
                  <a:cubicBezTo>
                    <a:pt x="1497719" y="364847"/>
                    <a:pt x="1492240" y="356118"/>
                    <a:pt x="1483620" y="351954"/>
                  </a:cubicBezTo>
                  <a:close/>
                  <a:moveTo>
                    <a:pt x="149772" y="649003"/>
                  </a:moveTo>
                  <a:lnTo>
                    <a:pt x="149772" y="599079"/>
                  </a:lnTo>
                  <a:lnTo>
                    <a:pt x="1347951" y="599079"/>
                  </a:lnTo>
                  <a:lnTo>
                    <a:pt x="1347951" y="649003"/>
                  </a:lnTo>
                  <a:close/>
                  <a:moveTo>
                    <a:pt x="1447800" y="1447789"/>
                  </a:moveTo>
                  <a:lnTo>
                    <a:pt x="1347951" y="1447789"/>
                  </a:lnTo>
                  <a:lnTo>
                    <a:pt x="1347951" y="698927"/>
                  </a:lnTo>
                  <a:lnTo>
                    <a:pt x="1372914" y="698927"/>
                  </a:lnTo>
                  <a:cubicBezTo>
                    <a:pt x="1386700" y="698927"/>
                    <a:pt x="1397876" y="687752"/>
                    <a:pt x="1397876" y="673965"/>
                  </a:cubicBezTo>
                  <a:lnTo>
                    <a:pt x="1397876" y="574117"/>
                  </a:lnTo>
                  <a:cubicBezTo>
                    <a:pt x="1397876" y="560330"/>
                    <a:pt x="1386700" y="549155"/>
                    <a:pt x="1372914" y="549155"/>
                  </a:cubicBezTo>
                  <a:lnTo>
                    <a:pt x="124810" y="549155"/>
                  </a:lnTo>
                  <a:cubicBezTo>
                    <a:pt x="111024" y="549155"/>
                    <a:pt x="99848" y="560330"/>
                    <a:pt x="99848" y="574117"/>
                  </a:cubicBezTo>
                  <a:lnTo>
                    <a:pt x="99848" y="673965"/>
                  </a:lnTo>
                  <a:cubicBezTo>
                    <a:pt x="99848" y="687752"/>
                    <a:pt x="111024" y="698927"/>
                    <a:pt x="124810" y="698927"/>
                  </a:cubicBezTo>
                  <a:lnTo>
                    <a:pt x="149772" y="698927"/>
                  </a:lnTo>
                  <a:lnTo>
                    <a:pt x="149772" y="1447789"/>
                  </a:lnTo>
                  <a:lnTo>
                    <a:pt x="49924" y="1447789"/>
                  </a:lnTo>
                  <a:lnTo>
                    <a:pt x="49924" y="390096"/>
                  </a:lnTo>
                  <a:lnTo>
                    <a:pt x="748862" y="52659"/>
                  </a:lnTo>
                  <a:lnTo>
                    <a:pt x="1447800" y="390096"/>
                  </a:lnTo>
                  <a:close/>
                </a:path>
              </a:pathLst>
            </a:custGeom>
            <a:grpFill/>
            <a:ln w="24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DB941B3F-0D47-4E6A-A2E7-D706E97DFC7A}"/>
              </a:ext>
            </a:extLst>
          </p:cNvPr>
          <p:cNvGrpSpPr/>
          <p:nvPr/>
        </p:nvGrpSpPr>
        <p:grpSpPr>
          <a:xfrm>
            <a:off x="6865058" y="1012906"/>
            <a:ext cx="450898" cy="409907"/>
            <a:chOff x="4089110" y="2624829"/>
            <a:chExt cx="1271381" cy="1157790"/>
          </a:xfrm>
          <a:solidFill>
            <a:schemeClr val="bg1"/>
          </a:solidFill>
        </p:grpSpPr>
        <p:sp>
          <p:nvSpPr>
            <p:cNvPr id="221" name="Freeform 104">
              <a:extLst>
                <a:ext uri="{FF2B5EF4-FFF2-40B4-BE49-F238E27FC236}">
                  <a16:creationId xmlns:a16="http://schemas.microsoft.com/office/drawing/2014/main" id="{A0812792-28AD-47CD-8395-EA1CD021F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2757" y="3033974"/>
              <a:ext cx="527734" cy="698412"/>
            </a:xfrm>
            <a:custGeom>
              <a:avLst/>
              <a:gdLst>
                <a:gd name="T0" fmla="*/ 867 w 896"/>
                <a:gd name="T1" fmla="*/ 129 h 1186"/>
                <a:gd name="T2" fmla="*/ 463 w 896"/>
                <a:gd name="T3" fmla="*/ 5 h 1186"/>
                <a:gd name="T4" fmla="*/ 433 w 896"/>
                <a:gd name="T5" fmla="*/ 5 h 1186"/>
                <a:gd name="T6" fmla="*/ 29 w 896"/>
                <a:gd name="T7" fmla="*/ 129 h 1186"/>
                <a:gd name="T8" fmla="*/ 0 w 896"/>
                <a:gd name="T9" fmla="*/ 161 h 1186"/>
                <a:gd name="T10" fmla="*/ 0 w 896"/>
                <a:gd name="T11" fmla="*/ 540 h 1186"/>
                <a:gd name="T12" fmla="*/ 436 w 896"/>
                <a:gd name="T13" fmla="*/ 1183 h 1186"/>
                <a:gd name="T14" fmla="*/ 460 w 896"/>
                <a:gd name="T15" fmla="*/ 1183 h 1186"/>
                <a:gd name="T16" fmla="*/ 896 w 896"/>
                <a:gd name="T17" fmla="*/ 540 h 1186"/>
                <a:gd name="T18" fmla="*/ 896 w 896"/>
                <a:gd name="T19" fmla="*/ 161 h 1186"/>
                <a:gd name="T20" fmla="*/ 867 w 896"/>
                <a:gd name="T21" fmla="*/ 129 h 1186"/>
                <a:gd name="T22" fmla="*/ 832 w 896"/>
                <a:gd name="T23" fmla="*/ 540 h 1186"/>
                <a:gd name="T24" fmla="*/ 448 w 896"/>
                <a:gd name="T25" fmla="*/ 1118 h 1186"/>
                <a:gd name="T26" fmla="*/ 64 w 896"/>
                <a:gd name="T27" fmla="*/ 540 h 1186"/>
                <a:gd name="T28" fmla="*/ 64 w 896"/>
                <a:gd name="T29" fmla="*/ 189 h 1186"/>
                <a:gd name="T30" fmla="*/ 448 w 896"/>
                <a:gd name="T31" fmla="*/ 69 h 1186"/>
                <a:gd name="T32" fmla="*/ 832 w 896"/>
                <a:gd name="T33" fmla="*/ 189 h 1186"/>
                <a:gd name="T34" fmla="*/ 832 w 896"/>
                <a:gd name="T35" fmla="*/ 540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6" h="1186">
                  <a:moveTo>
                    <a:pt x="867" y="129"/>
                  </a:moveTo>
                  <a:cubicBezTo>
                    <a:pt x="726" y="114"/>
                    <a:pt x="589" y="72"/>
                    <a:pt x="463" y="5"/>
                  </a:cubicBezTo>
                  <a:cubicBezTo>
                    <a:pt x="454" y="0"/>
                    <a:pt x="442" y="0"/>
                    <a:pt x="433" y="5"/>
                  </a:cubicBezTo>
                  <a:cubicBezTo>
                    <a:pt x="307" y="72"/>
                    <a:pt x="170" y="114"/>
                    <a:pt x="29" y="129"/>
                  </a:cubicBezTo>
                  <a:cubicBezTo>
                    <a:pt x="12" y="131"/>
                    <a:pt x="0" y="145"/>
                    <a:pt x="0" y="161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2" y="823"/>
                    <a:pt x="174" y="1076"/>
                    <a:pt x="436" y="1183"/>
                  </a:cubicBezTo>
                  <a:cubicBezTo>
                    <a:pt x="444" y="1186"/>
                    <a:pt x="452" y="1186"/>
                    <a:pt x="460" y="1183"/>
                  </a:cubicBezTo>
                  <a:cubicBezTo>
                    <a:pt x="722" y="1076"/>
                    <a:pt x="894" y="823"/>
                    <a:pt x="896" y="540"/>
                  </a:cubicBezTo>
                  <a:cubicBezTo>
                    <a:pt x="896" y="161"/>
                    <a:pt x="896" y="161"/>
                    <a:pt x="896" y="161"/>
                  </a:cubicBezTo>
                  <a:cubicBezTo>
                    <a:pt x="896" y="145"/>
                    <a:pt x="884" y="131"/>
                    <a:pt x="867" y="129"/>
                  </a:cubicBezTo>
                  <a:close/>
                  <a:moveTo>
                    <a:pt x="832" y="540"/>
                  </a:moveTo>
                  <a:cubicBezTo>
                    <a:pt x="830" y="792"/>
                    <a:pt x="680" y="1019"/>
                    <a:pt x="448" y="1118"/>
                  </a:cubicBezTo>
                  <a:cubicBezTo>
                    <a:pt x="216" y="1019"/>
                    <a:pt x="66" y="792"/>
                    <a:pt x="64" y="540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198" y="172"/>
                    <a:pt x="328" y="131"/>
                    <a:pt x="448" y="69"/>
                  </a:cubicBezTo>
                  <a:cubicBezTo>
                    <a:pt x="568" y="131"/>
                    <a:pt x="698" y="172"/>
                    <a:pt x="832" y="189"/>
                  </a:cubicBezTo>
                  <a:lnTo>
                    <a:pt x="832" y="5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 105">
              <a:extLst>
                <a:ext uri="{FF2B5EF4-FFF2-40B4-BE49-F238E27FC236}">
                  <a16:creationId xmlns:a16="http://schemas.microsoft.com/office/drawing/2014/main" id="{B43E94DB-ECE4-4911-879A-FE5FC10D2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81" y="3241050"/>
              <a:ext cx="366486" cy="260466"/>
            </a:xfrm>
            <a:custGeom>
              <a:avLst/>
              <a:gdLst>
                <a:gd name="T0" fmla="*/ 46 w 622"/>
                <a:gd name="T1" fmla="*/ 192 h 442"/>
                <a:gd name="T2" fmla="*/ 0 w 622"/>
                <a:gd name="T3" fmla="*/ 238 h 442"/>
                <a:gd name="T4" fmla="*/ 192 w 622"/>
                <a:gd name="T5" fmla="*/ 430 h 442"/>
                <a:gd name="T6" fmla="*/ 238 w 622"/>
                <a:gd name="T7" fmla="*/ 430 h 442"/>
                <a:gd name="T8" fmla="*/ 622 w 622"/>
                <a:gd name="T9" fmla="*/ 46 h 442"/>
                <a:gd name="T10" fmla="*/ 576 w 622"/>
                <a:gd name="T11" fmla="*/ 0 h 442"/>
                <a:gd name="T12" fmla="*/ 215 w 622"/>
                <a:gd name="T13" fmla="*/ 362 h 442"/>
                <a:gd name="T14" fmla="*/ 46 w 622"/>
                <a:gd name="T15" fmla="*/ 19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2" h="442">
                  <a:moveTo>
                    <a:pt x="46" y="192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92" y="430"/>
                    <a:pt x="192" y="430"/>
                    <a:pt x="192" y="430"/>
                  </a:cubicBezTo>
                  <a:cubicBezTo>
                    <a:pt x="205" y="442"/>
                    <a:pt x="225" y="442"/>
                    <a:pt x="238" y="430"/>
                  </a:cubicBezTo>
                  <a:cubicBezTo>
                    <a:pt x="622" y="46"/>
                    <a:pt x="622" y="46"/>
                    <a:pt x="622" y="46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215" y="362"/>
                    <a:pt x="215" y="362"/>
                    <a:pt x="215" y="362"/>
                  </a:cubicBezTo>
                  <a:lnTo>
                    <a:pt x="46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Graphic 340">
              <a:extLst>
                <a:ext uri="{FF2B5EF4-FFF2-40B4-BE49-F238E27FC236}">
                  <a16:creationId xmlns:a16="http://schemas.microsoft.com/office/drawing/2014/main" id="{16294FAB-15A2-4509-979F-0B24411C09A1}"/>
                </a:ext>
              </a:extLst>
            </p:cNvPr>
            <p:cNvSpPr/>
            <p:nvPr/>
          </p:nvSpPr>
          <p:spPr>
            <a:xfrm>
              <a:off x="4089110" y="2624829"/>
              <a:ext cx="1101605" cy="1157790"/>
            </a:xfrm>
            <a:custGeom>
              <a:avLst/>
              <a:gdLst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40877 h 1157790"/>
                <a:gd name="connsiteX30" fmla="*/ 558665 w 1213723"/>
                <a:gd name="connsiteY30" fmla="*/ 558668 h 1157790"/>
                <a:gd name="connsiteX31" fmla="*/ 286413 w 1213723"/>
                <a:gd name="connsiteY31" fmla="*/ 558668 h 1157790"/>
                <a:gd name="connsiteX32" fmla="*/ 471755 w 1213723"/>
                <a:gd name="connsiteY32" fmla="*/ 136169 h 1157790"/>
                <a:gd name="connsiteX33" fmla="*/ 471184 w 1213723"/>
                <a:gd name="connsiteY33" fmla="*/ 107568 h 1157790"/>
                <a:gd name="connsiteX34" fmla="*/ 442580 w 1213723"/>
                <a:gd name="connsiteY34" fmla="*/ 108137 h 1157790"/>
                <a:gd name="connsiteX35" fmla="*/ 245928 w 1213723"/>
                <a:gd name="connsiteY35" fmla="*/ 558668 h 1157790"/>
                <a:gd name="connsiteX36" fmla="*/ 40877 w 1213723"/>
                <a:gd name="connsiteY36" fmla="*/ 558668 h 1157790"/>
                <a:gd name="connsiteX37" fmla="*/ 558665 w 1213723"/>
                <a:gd name="connsiteY37" fmla="*/ 40877 h 1157790"/>
                <a:gd name="connsiteX38" fmla="*/ 40877 w 1213723"/>
                <a:gd name="connsiteY38" fmla="*/ 599125 h 1157790"/>
                <a:gd name="connsiteX39" fmla="*/ 245955 w 1213723"/>
                <a:gd name="connsiteY39" fmla="*/ 599125 h 1157790"/>
                <a:gd name="connsiteX40" fmla="*/ 511211 w 1213723"/>
                <a:gd name="connsiteY40" fmla="*/ 1113093 h 1157790"/>
                <a:gd name="connsiteX41" fmla="*/ 40877 w 1213723"/>
                <a:gd name="connsiteY41" fmla="*/ 599125 h 1157790"/>
                <a:gd name="connsiteX42" fmla="*/ 1213338 w 1213723"/>
                <a:gd name="connsiteY42" fmla="*/ 939477 h 1157790"/>
                <a:gd name="connsiteX43" fmla="*/ 1181880 w 1213723"/>
                <a:gd name="connsiteY43" fmla="*/ 650511 h 1157790"/>
                <a:gd name="connsiteX44" fmla="*/ 1117925 w 1213723"/>
                <a:gd name="connsiteY44" fmla="*/ 593142 h 1157790"/>
                <a:gd name="connsiteX45" fmla="*/ 1092851 w 1213723"/>
                <a:gd name="connsiteY45" fmla="*/ 593142 h 1157790"/>
                <a:gd name="connsiteX46" fmla="*/ 1092851 w 1213723"/>
                <a:gd name="connsiteY46" fmla="*/ 546300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93140 h 1157790"/>
                <a:gd name="connsiteX68" fmla="*/ 947354 w 1213723"/>
                <a:gd name="connsiteY68" fmla="*/ 593140 h 1157790"/>
                <a:gd name="connsiteX69" fmla="*/ 927125 w 1213723"/>
                <a:gd name="connsiteY69" fmla="*/ 613369 h 1157790"/>
                <a:gd name="connsiteX70" fmla="*/ 947354 w 1213723"/>
                <a:gd name="connsiteY70" fmla="*/ 633597 h 1157790"/>
                <a:gd name="connsiteX71" fmla="*/ 1052394 w 1213723"/>
                <a:gd name="connsiteY71" fmla="*/ 633597 h 1157790"/>
                <a:gd name="connsiteX72" fmla="*/ 1052394 w 1213723"/>
                <a:gd name="connsiteY72" fmla="*/ 673594 h 1157790"/>
                <a:gd name="connsiteX73" fmla="*/ 1072623 w 1213723"/>
                <a:gd name="connsiteY73" fmla="*/ 693823 h 1157790"/>
                <a:gd name="connsiteX74" fmla="*/ 1092851 w 1213723"/>
                <a:gd name="connsiteY74" fmla="*/ 673594 h 1157790"/>
                <a:gd name="connsiteX75" fmla="*/ 1092851 w 1213723"/>
                <a:gd name="connsiteY75" fmla="*/ 633597 h 1157790"/>
                <a:gd name="connsiteX76" fmla="*/ 1117925 w 1213723"/>
                <a:gd name="connsiteY76" fmla="*/ 633597 h 1157790"/>
                <a:gd name="connsiteX77" fmla="*/ 1141661 w 1213723"/>
                <a:gd name="connsiteY77" fmla="*/ 654888 h 1157790"/>
                <a:gd name="connsiteX78" fmla="*/ 1173119 w 1213723"/>
                <a:gd name="connsiteY78" fmla="*/ 943854 h 1157790"/>
                <a:gd name="connsiteX79" fmla="*/ 1149383 w 1213723"/>
                <a:gd name="connsiteY7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969962 w 1213723"/>
                <a:gd name="connsiteY65" fmla="*/ 463869 h 1157790"/>
                <a:gd name="connsiteX66" fmla="*/ 1052394 w 1213723"/>
                <a:gd name="connsiteY66" fmla="*/ 593140 h 1157790"/>
                <a:gd name="connsiteX67" fmla="*/ 947354 w 1213723"/>
                <a:gd name="connsiteY67" fmla="*/ 593140 h 1157790"/>
                <a:gd name="connsiteX68" fmla="*/ 927125 w 1213723"/>
                <a:gd name="connsiteY68" fmla="*/ 613369 h 1157790"/>
                <a:gd name="connsiteX69" fmla="*/ 947354 w 1213723"/>
                <a:gd name="connsiteY69" fmla="*/ 633597 h 1157790"/>
                <a:gd name="connsiteX70" fmla="*/ 1052394 w 1213723"/>
                <a:gd name="connsiteY70" fmla="*/ 633597 h 1157790"/>
                <a:gd name="connsiteX71" fmla="*/ 1052394 w 1213723"/>
                <a:gd name="connsiteY71" fmla="*/ 673594 h 1157790"/>
                <a:gd name="connsiteX72" fmla="*/ 1072623 w 1213723"/>
                <a:gd name="connsiteY72" fmla="*/ 693823 h 1157790"/>
                <a:gd name="connsiteX73" fmla="*/ 1092851 w 1213723"/>
                <a:gd name="connsiteY73" fmla="*/ 673594 h 1157790"/>
                <a:gd name="connsiteX74" fmla="*/ 1092851 w 1213723"/>
                <a:gd name="connsiteY74" fmla="*/ 633597 h 1157790"/>
                <a:gd name="connsiteX75" fmla="*/ 1117925 w 1213723"/>
                <a:gd name="connsiteY75" fmla="*/ 633597 h 1157790"/>
                <a:gd name="connsiteX76" fmla="*/ 1141661 w 1213723"/>
                <a:gd name="connsiteY76" fmla="*/ 654888 h 1157790"/>
                <a:gd name="connsiteX77" fmla="*/ 1173119 w 1213723"/>
                <a:gd name="connsiteY77" fmla="*/ 943854 h 1157790"/>
                <a:gd name="connsiteX78" fmla="*/ 1149383 w 1213723"/>
                <a:gd name="connsiteY7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1052394 w 1213723"/>
                <a:gd name="connsiteY65" fmla="*/ 593140 h 1157790"/>
                <a:gd name="connsiteX66" fmla="*/ 947354 w 1213723"/>
                <a:gd name="connsiteY66" fmla="*/ 593140 h 1157790"/>
                <a:gd name="connsiteX67" fmla="*/ 927125 w 1213723"/>
                <a:gd name="connsiteY67" fmla="*/ 613369 h 1157790"/>
                <a:gd name="connsiteX68" fmla="*/ 947354 w 1213723"/>
                <a:gd name="connsiteY68" fmla="*/ 633597 h 1157790"/>
                <a:gd name="connsiteX69" fmla="*/ 1052394 w 1213723"/>
                <a:gd name="connsiteY69" fmla="*/ 633597 h 1157790"/>
                <a:gd name="connsiteX70" fmla="*/ 1052394 w 1213723"/>
                <a:gd name="connsiteY70" fmla="*/ 673594 h 1157790"/>
                <a:gd name="connsiteX71" fmla="*/ 1072623 w 1213723"/>
                <a:gd name="connsiteY71" fmla="*/ 693823 h 1157790"/>
                <a:gd name="connsiteX72" fmla="*/ 1092851 w 1213723"/>
                <a:gd name="connsiteY72" fmla="*/ 673594 h 1157790"/>
                <a:gd name="connsiteX73" fmla="*/ 1092851 w 1213723"/>
                <a:gd name="connsiteY73" fmla="*/ 633597 h 1157790"/>
                <a:gd name="connsiteX74" fmla="*/ 1117925 w 1213723"/>
                <a:gd name="connsiteY74" fmla="*/ 633597 h 1157790"/>
                <a:gd name="connsiteX75" fmla="*/ 1141661 w 1213723"/>
                <a:gd name="connsiteY75" fmla="*/ 654888 h 1157790"/>
                <a:gd name="connsiteX76" fmla="*/ 1173119 w 1213723"/>
                <a:gd name="connsiteY76" fmla="*/ 943854 h 1157790"/>
                <a:gd name="connsiteX77" fmla="*/ 1149383 w 1213723"/>
                <a:gd name="connsiteY77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1052394 w 1213723"/>
                <a:gd name="connsiteY64" fmla="*/ 593140 h 1157790"/>
                <a:gd name="connsiteX65" fmla="*/ 947354 w 1213723"/>
                <a:gd name="connsiteY65" fmla="*/ 593140 h 1157790"/>
                <a:gd name="connsiteX66" fmla="*/ 927125 w 1213723"/>
                <a:gd name="connsiteY66" fmla="*/ 613369 h 1157790"/>
                <a:gd name="connsiteX67" fmla="*/ 947354 w 1213723"/>
                <a:gd name="connsiteY67" fmla="*/ 633597 h 1157790"/>
                <a:gd name="connsiteX68" fmla="*/ 1052394 w 1213723"/>
                <a:gd name="connsiteY68" fmla="*/ 633597 h 1157790"/>
                <a:gd name="connsiteX69" fmla="*/ 1052394 w 1213723"/>
                <a:gd name="connsiteY69" fmla="*/ 673594 h 1157790"/>
                <a:gd name="connsiteX70" fmla="*/ 1072623 w 1213723"/>
                <a:gd name="connsiteY70" fmla="*/ 693823 h 1157790"/>
                <a:gd name="connsiteX71" fmla="*/ 1092851 w 1213723"/>
                <a:gd name="connsiteY71" fmla="*/ 673594 h 1157790"/>
                <a:gd name="connsiteX72" fmla="*/ 1092851 w 1213723"/>
                <a:gd name="connsiteY72" fmla="*/ 633597 h 1157790"/>
                <a:gd name="connsiteX73" fmla="*/ 1117925 w 1213723"/>
                <a:gd name="connsiteY73" fmla="*/ 633597 h 1157790"/>
                <a:gd name="connsiteX74" fmla="*/ 1141661 w 1213723"/>
                <a:gd name="connsiteY74" fmla="*/ 654888 h 1157790"/>
                <a:gd name="connsiteX75" fmla="*/ 1173119 w 1213723"/>
                <a:gd name="connsiteY75" fmla="*/ 943854 h 1157790"/>
                <a:gd name="connsiteX76" fmla="*/ 1149383 w 1213723"/>
                <a:gd name="connsiteY76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822002 w 1213723"/>
                <a:gd name="connsiteY48" fmla="*/ 593140 h 1157790"/>
                <a:gd name="connsiteX49" fmla="*/ 758047 w 1213723"/>
                <a:gd name="connsiteY49" fmla="*/ 650511 h 1157790"/>
                <a:gd name="connsiteX50" fmla="*/ 726588 w 1213723"/>
                <a:gd name="connsiteY50" fmla="*/ 939475 h 1157790"/>
                <a:gd name="connsiteX51" fmla="*/ 790544 w 1213723"/>
                <a:gd name="connsiteY51" fmla="*/ 1010773 h 1157790"/>
                <a:gd name="connsiteX52" fmla="*/ 1149383 w 1213723"/>
                <a:gd name="connsiteY52" fmla="*/ 1010773 h 1157790"/>
                <a:gd name="connsiteX53" fmla="*/ 1213338 w 1213723"/>
                <a:gd name="connsiteY53" fmla="*/ 939477 h 1157790"/>
                <a:gd name="connsiteX54" fmla="*/ 1149383 w 1213723"/>
                <a:gd name="connsiteY54" fmla="*/ 970316 h 1157790"/>
                <a:gd name="connsiteX55" fmla="*/ 790544 w 1213723"/>
                <a:gd name="connsiteY55" fmla="*/ 970316 h 1157790"/>
                <a:gd name="connsiteX56" fmla="*/ 766808 w 1213723"/>
                <a:gd name="connsiteY56" fmla="*/ 943854 h 1157790"/>
                <a:gd name="connsiteX57" fmla="*/ 798266 w 1213723"/>
                <a:gd name="connsiteY57" fmla="*/ 654890 h 1157790"/>
                <a:gd name="connsiteX58" fmla="*/ 822002 w 1213723"/>
                <a:gd name="connsiteY58" fmla="*/ 633597 h 1157790"/>
                <a:gd name="connsiteX59" fmla="*/ 847075 w 1213723"/>
                <a:gd name="connsiteY59" fmla="*/ 633597 h 1157790"/>
                <a:gd name="connsiteX60" fmla="*/ 847075 w 1213723"/>
                <a:gd name="connsiteY60" fmla="*/ 673594 h 1157790"/>
                <a:gd name="connsiteX61" fmla="*/ 867304 w 1213723"/>
                <a:gd name="connsiteY61" fmla="*/ 693823 h 1157790"/>
                <a:gd name="connsiteX62" fmla="*/ 887533 w 1213723"/>
                <a:gd name="connsiteY62" fmla="*/ 673594 h 1157790"/>
                <a:gd name="connsiteX63" fmla="*/ 1052394 w 1213723"/>
                <a:gd name="connsiteY63" fmla="*/ 593140 h 1157790"/>
                <a:gd name="connsiteX64" fmla="*/ 947354 w 1213723"/>
                <a:gd name="connsiteY64" fmla="*/ 593140 h 1157790"/>
                <a:gd name="connsiteX65" fmla="*/ 927125 w 1213723"/>
                <a:gd name="connsiteY65" fmla="*/ 613369 h 1157790"/>
                <a:gd name="connsiteX66" fmla="*/ 947354 w 1213723"/>
                <a:gd name="connsiteY66" fmla="*/ 633597 h 1157790"/>
                <a:gd name="connsiteX67" fmla="*/ 1052394 w 1213723"/>
                <a:gd name="connsiteY67" fmla="*/ 633597 h 1157790"/>
                <a:gd name="connsiteX68" fmla="*/ 1052394 w 1213723"/>
                <a:gd name="connsiteY68" fmla="*/ 673594 h 1157790"/>
                <a:gd name="connsiteX69" fmla="*/ 1072623 w 1213723"/>
                <a:gd name="connsiteY69" fmla="*/ 693823 h 1157790"/>
                <a:gd name="connsiteX70" fmla="*/ 1092851 w 1213723"/>
                <a:gd name="connsiteY70" fmla="*/ 673594 h 1157790"/>
                <a:gd name="connsiteX71" fmla="*/ 1092851 w 1213723"/>
                <a:gd name="connsiteY71" fmla="*/ 633597 h 1157790"/>
                <a:gd name="connsiteX72" fmla="*/ 1117925 w 1213723"/>
                <a:gd name="connsiteY72" fmla="*/ 633597 h 1157790"/>
                <a:gd name="connsiteX73" fmla="*/ 1141661 w 1213723"/>
                <a:gd name="connsiteY73" fmla="*/ 654888 h 1157790"/>
                <a:gd name="connsiteX74" fmla="*/ 1173119 w 1213723"/>
                <a:gd name="connsiteY74" fmla="*/ 943854 h 1157790"/>
                <a:gd name="connsiteX75" fmla="*/ 1149383 w 1213723"/>
                <a:gd name="connsiteY75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758047 w 1213723"/>
                <a:gd name="connsiteY48" fmla="*/ 650511 h 1157790"/>
                <a:gd name="connsiteX49" fmla="*/ 726588 w 1213723"/>
                <a:gd name="connsiteY49" fmla="*/ 939475 h 1157790"/>
                <a:gd name="connsiteX50" fmla="*/ 790544 w 1213723"/>
                <a:gd name="connsiteY50" fmla="*/ 1010773 h 1157790"/>
                <a:gd name="connsiteX51" fmla="*/ 1149383 w 1213723"/>
                <a:gd name="connsiteY51" fmla="*/ 1010773 h 1157790"/>
                <a:gd name="connsiteX52" fmla="*/ 1213338 w 1213723"/>
                <a:gd name="connsiteY52" fmla="*/ 939477 h 1157790"/>
                <a:gd name="connsiteX53" fmla="*/ 1149383 w 1213723"/>
                <a:gd name="connsiteY53" fmla="*/ 970316 h 1157790"/>
                <a:gd name="connsiteX54" fmla="*/ 790544 w 1213723"/>
                <a:gd name="connsiteY54" fmla="*/ 970316 h 1157790"/>
                <a:gd name="connsiteX55" fmla="*/ 766808 w 1213723"/>
                <a:gd name="connsiteY55" fmla="*/ 943854 h 1157790"/>
                <a:gd name="connsiteX56" fmla="*/ 798266 w 1213723"/>
                <a:gd name="connsiteY56" fmla="*/ 654890 h 1157790"/>
                <a:gd name="connsiteX57" fmla="*/ 822002 w 1213723"/>
                <a:gd name="connsiteY57" fmla="*/ 633597 h 1157790"/>
                <a:gd name="connsiteX58" fmla="*/ 847075 w 1213723"/>
                <a:gd name="connsiteY58" fmla="*/ 633597 h 1157790"/>
                <a:gd name="connsiteX59" fmla="*/ 847075 w 1213723"/>
                <a:gd name="connsiteY59" fmla="*/ 673594 h 1157790"/>
                <a:gd name="connsiteX60" fmla="*/ 867304 w 1213723"/>
                <a:gd name="connsiteY60" fmla="*/ 693823 h 1157790"/>
                <a:gd name="connsiteX61" fmla="*/ 887533 w 1213723"/>
                <a:gd name="connsiteY61" fmla="*/ 673594 h 1157790"/>
                <a:gd name="connsiteX62" fmla="*/ 1052394 w 1213723"/>
                <a:gd name="connsiteY62" fmla="*/ 593140 h 1157790"/>
                <a:gd name="connsiteX63" fmla="*/ 947354 w 1213723"/>
                <a:gd name="connsiteY63" fmla="*/ 593140 h 1157790"/>
                <a:gd name="connsiteX64" fmla="*/ 927125 w 1213723"/>
                <a:gd name="connsiteY64" fmla="*/ 613369 h 1157790"/>
                <a:gd name="connsiteX65" fmla="*/ 947354 w 1213723"/>
                <a:gd name="connsiteY65" fmla="*/ 633597 h 1157790"/>
                <a:gd name="connsiteX66" fmla="*/ 1052394 w 1213723"/>
                <a:gd name="connsiteY66" fmla="*/ 633597 h 1157790"/>
                <a:gd name="connsiteX67" fmla="*/ 1052394 w 1213723"/>
                <a:gd name="connsiteY67" fmla="*/ 673594 h 1157790"/>
                <a:gd name="connsiteX68" fmla="*/ 1072623 w 1213723"/>
                <a:gd name="connsiteY68" fmla="*/ 693823 h 1157790"/>
                <a:gd name="connsiteX69" fmla="*/ 1092851 w 1213723"/>
                <a:gd name="connsiteY69" fmla="*/ 673594 h 1157790"/>
                <a:gd name="connsiteX70" fmla="*/ 1092851 w 1213723"/>
                <a:gd name="connsiteY70" fmla="*/ 633597 h 1157790"/>
                <a:gd name="connsiteX71" fmla="*/ 1117925 w 1213723"/>
                <a:gd name="connsiteY71" fmla="*/ 633597 h 1157790"/>
                <a:gd name="connsiteX72" fmla="*/ 1141661 w 1213723"/>
                <a:gd name="connsiteY72" fmla="*/ 654888 h 1157790"/>
                <a:gd name="connsiteX73" fmla="*/ 1173119 w 1213723"/>
                <a:gd name="connsiteY73" fmla="*/ 943854 h 1157790"/>
                <a:gd name="connsiteX74" fmla="*/ 1149383 w 1213723"/>
                <a:gd name="connsiteY74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47354 w 1213723"/>
                <a:gd name="connsiteY62" fmla="*/ 593140 h 1157790"/>
                <a:gd name="connsiteX63" fmla="*/ 927125 w 1213723"/>
                <a:gd name="connsiteY63" fmla="*/ 613369 h 1157790"/>
                <a:gd name="connsiteX64" fmla="*/ 947354 w 1213723"/>
                <a:gd name="connsiteY64" fmla="*/ 633597 h 1157790"/>
                <a:gd name="connsiteX65" fmla="*/ 1052394 w 1213723"/>
                <a:gd name="connsiteY65" fmla="*/ 633597 h 1157790"/>
                <a:gd name="connsiteX66" fmla="*/ 1052394 w 1213723"/>
                <a:gd name="connsiteY66" fmla="*/ 673594 h 1157790"/>
                <a:gd name="connsiteX67" fmla="*/ 1072623 w 1213723"/>
                <a:gd name="connsiteY67" fmla="*/ 693823 h 1157790"/>
                <a:gd name="connsiteX68" fmla="*/ 1092851 w 1213723"/>
                <a:gd name="connsiteY68" fmla="*/ 673594 h 1157790"/>
                <a:gd name="connsiteX69" fmla="*/ 1092851 w 1213723"/>
                <a:gd name="connsiteY69" fmla="*/ 633597 h 1157790"/>
                <a:gd name="connsiteX70" fmla="*/ 1117925 w 1213723"/>
                <a:gd name="connsiteY70" fmla="*/ 633597 h 1157790"/>
                <a:gd name="connsiteX71" fmla="*/ 1141661 w 1213723"/>
                <a:gd name="connsiteY71" fmla="*/ 654888 h 1157790"/>
                <a:gd name="connsiteX72" fmla="*/ 1173119 w 1213723"/>
                <a:gd name="connsiteY72" fmla="*/ 943854 h 1157790"/>
                <a:gd name="connsiteX73" fmla="*/ 1149383 w 1213723"/>
                <a:gd name="connsiteY73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27125 w 1213723"/>
                <a:gd name="connsiteY62" fmla="*/ 613369 h 1157790"/>
                <a:gd name="connsiteX63" fmla="*/ 947354 w 1213723"/>
                <a:gd name="connsiteY63" fmla="*/ 633597 h 1157790"/>
                <a:gd name="connsiteX64" fmla="*/ 1052394 w 1213723"/>
                <a:gd name="connsiteY64" fmla="*/ 633597 h 1157790"/>
                <a:gd name="connsiteX65" fmla="*/ 1052394 w 1213723"/>
                <a:gd name="connsiteY65" fmla="*/ 673594 h 1157790"/>
                <a:gd name="connsiteX66" fmla="*/ 1072623 w 1213723"/>
                <a:gd name="connsiteY66" fmla="*/ 693823 h 1157790"/>
                <a:gd name="connsiteX67" fmla="*/ 1092851 w 1213723"/>
                <a:gd name="connsiteY67" fmla="*/ 673594 h 1157790"/>
                <a:gd name="connsiteX68" fmla="*/ 1092851 w 1213723"/>
                <a:gd name="connsiteY68" fmla="*/ 633597 h 1157790"/>
                <a:gd name="connsiteX69" fmla="*/ 1117925 w 1213723"/>
                <a:gd name="connsiteY69" fmla="*/ 633597 h 1157790"/>
                <a:gd name="connsiteX70" fmla="*/ 1141661 w 1213723"/>
                <a:gd name="connsiteY70" fmla="*/ 654888 h 1157790"/>
                <a:gd name="connsiteX71" fmla="*/ 1173119 w 1213723"/>
                <a:gd name="connsiteY71" fmla="*/ 943854 h 1157790"/>
                <a:gd name="connsiteX72" fmla="*/ 1149383 w 1213723"/>
                <a:gd name="connsiteY72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41661 w 1213723"/>
                <a:gd name="connsiteY69" fmla="*/ 654888 h 1157790"/>
                <a:gd name="connsiteX70" fmla="*/ 1173119 w 1213723"/>
                <a:gd name="connsiteY70" fmla="*/ 943854 h 1157790"/>
                <a:gd name="connsiteX71" fmla="*/ 1149383 w 1213723"/>
                <a:gd name="connsiteY71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73119 w 1213723"/>
                <a:gd name="connsiteY69" fmla="*/ 943854 h 1157790"/>
                <a:gd name="connsiteX70" fmla="*/ 1149383 w 1213723"/>
                <a:gd name="connsiteY7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73119 w 1213723"/>
                <a:gd name="connsiteY68" fmla="*/ 943854 h 1157790"/>
                <a:gd name="connsiteX69" fmla="*/ 1149383 w 1213723"/>
                <a:gd name="connsiteY6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092851 w 1213723"/>
                <a:gd name="connsiteY44" fmla="*/ 593142 h 1157790"/>
                <a:gd name="connsiteX45" fmla="*/ 758047 w 1213723"/>
                <a:gd name="connsiteY45" fmla="*/ 650511 h 1157790"/>
                <a:gd name="connsiteX46" fmla="*/ 726588 w 1213723"/>
                <a:gd name="connsiteY46" fmla="*/ 939475 h 1157790"/>
                <a:gd name="connsiteX47" fmla="*/ 790544 w 1213723"/>
                <a:gd name="connsiteY47" fmla="*/ 1010773 h 1157790"/>
                <a:gd name="connsiteX48" fmla="*/ 1149383 w 1213723"/>
                <a:gd name="connsiteY48" fmla="*/ 1010773 h 1157790"/>
                <a:gd name="connsiteX49" fmla="*/ 1213338 w 1213723"/>
                <a:gd name="connsiteY49" fmla="*/ 939477 h 1157790"/>
                <a:gd name="connsiteX50" fmla="*/ 1149383 w 1213723"/>
                <a:gd name="connsiteY50" fmla="*/ 970316 h 1157790"/>
                <a:gd name="connsiteX51" fmla="*/ 790544 w 1213723"/>
                <a:gd name="connsiteY51" fmla="*/ 970316 h 1157790"/>
                <a:gd name="connsiteX52" fmla="*/ 766808 w 1213723"/>
                <a:gd name="connsiteY52" fmla="*/ 943854 h 1157790"/>
                <a:gd name="connsiteX53" fmla="*/ 798266 w 1213723"/>
                <a:gd name="connsiteY53" fmla="*/ 654890 h 1157790"/>
                <a:gd name="connsiteX54" fmla="*/ 822002 w 1213723"/>
                <a:gd name="connsiteY54" fmla="*/ 633597 h 1157790"/>
                <a:gd name="connsiteX55" fmla="*/ 847075 w 1213723"/>
                <a:gd name="connsiteY55" fmla="*/ 633597 h 1157790"/>
                <a:gd name="connsiteX56" fmla="*/ 847075 w 1213723"/>
                <a:gd name="connsiteY56" fmla="*/ 673594 h 1157790"/>
                <a:gd name="connsiteX57" fmla="*/ 867304 w 1213723"/>
                <a:gd name="connsiteY57" fmla="*/ 693823 h 1157790"/>
                <a:gd name="connsiteX58" fmla="*/ 887533 w 1213723"/>
                <a:gd name="connsiteY58" fmla="*/ 673594 h 1157790"/>
                <a:gd name="connsiteX59" fmla="*/ 1052394 w 1213723"/>
                <a:gd name="connsiteY59" fmla="*/ 593140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66" fmla="*/ 1092851 w 1213723"/>
                <a:gd name="connsiteY66" fmla="*/ 633597 h 1157790"/>
                <a:gd name="connsiteX67" fmla="*/ 1173119 w 1213723"/>
                <a:gd name="connsiteY67" fmla="*/ 943854 h 1157790"/>
                <a:gd name="connsiteX68" fmla="*/ 1149383 w 1213723"/>
                <a:gd name="connsiteY6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758047 w 1213723"/>
                <a:gd name="connsiteY44" fmla="*/ 650511 h 1157790"/>
                <a:gd name="connsiteX45" fmla="*/ 726588 w 1213723"/>
                <a:gd name="connsiteY45" fmla="*/ 939475 h 1157790"/>
                <a:gd name="connsiteX46" fmla="*/ 790544 w 1213723"/>
                <a:gd name="connsiteY46" fmla="*/ 1010773 h 1157790"/>
                <a:gd name="connsiteX47" fmla="*/ 1149383 w 1213723"/>
                <a:gd name="connsiteY47" fmla="*/ 1010773 h 1157790"/>
                <a:gd name="connsiteX48" fmla="*/ 1213338 w 1213723"/>
                <a:gd name="connsiteY48" fmla="*/ 939477 h 1157790"/>
                <a:gd name="connsiteX49" fmla="*/ 1149383 w 1213723"/>
                <a:gd name="connsiteY49" fmla="*/ 970316 h 1157790"/>
                <a:gd name="connsiteX50" fmla="*/ 790544 w 1213723"/>
                <a:gd name="connsiteY50" fmla="*/ 970316 h 1157790"/>
                <a:gd name="connsiteX51" fmla="*/ 766808 w 1213723"/>
                <a:gd name="connsiteY51" fmla="*/ 943854 h 1157790"/>
                <a:gd name="connsiteX52" fmla="*/ 798266 w 1213723"/>
                <a:gd name="connsiteY52" fmla="*/ 654890 h 1157790"/>
                <a:gd name="connsiteX53" fmla="*/ 822002 w 1213723"/>
                <a:gd name="connsiteY53" fmla="*/ 633597 h 1157790"/>
                <a:gd name="connsiteX54" fmla="*/ 847075 w 1213723"/>
                <a:gd name="connsiteY54" fmla="*/ 633597 h 1157790"/>
                <a:gd name="connsiteX55" fmla="*/ 847075 w 1213723"/>
                <a:gd name="connsiteY55" fmla="*/ 673594 h 1157790"/>
                <a:gd name="connsiteX56" fmla="*/ 867304 w 1213723"/>
                <a:gd name="connsiteY56" fmla="*/ 693823 h 1157790"/>
                <a:gd name="connsiteX57" fmla="*/ 887533 w 1213723"/>
                <a:gd name="connsiteY57" fmla="*/ 673594 h 1157790"/>
                <a:gd name="connsiteX58" fmla="*/ 1052394 w 1213723"/>
                <a:gd name="connsiteY58" fmla="*/ 593140 h 1157790"/>
                <a:gd name="connsiteX59" fmla="*/ 927125 w 1213723"/>
                <a:gd name="connsiteY59" fmla="*/ 613369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65" fmla="*/ 1092851 w 1213723"/>
                <a:gd name="connsiteY65" fmla="*/ 633597 h 1157790"/>
                <a:gd name="connsiteX66" fmla="*/ 1173119 w 1213723"/>
                <a:gd name="connsiteY66" fmla="*/ 943854 h 1157790"/>
                <a:gd name="connsiteX67" fmla="*/ 1149383 w 1213723"/>
                <a:gd name="connsiteY67" fmla="*/ 970316 h 1157790"/>
                <a:gd name="connsiteX0" fmla="*/ 1092851 w 1213723"/>
                <a:gd name="connsiteY0" fmla="*/ 633597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33597 h 1157790"/>
                <a:gd name="connsiteX61" fmla="*/ 1052394 w 1213723"/>
                <a:gd name="connsiteY61" fmla="*/ 673594 h 1157790"/>
                <a:gd name="connsiteX62" fmla="*/ 1072623 w 1213723"/>
                <a:gd name="connsiteY62" fmla="*/ 693823 h 1157790"/>
                <a:gd name="connsiteX63" fmla="*/ 1092851 w 1213723"/>
                <a:gd name="connsiteY63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62" fmla="*/ 1092851 w 1213723"/>
                <a:gd name="connsiteY62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72623 w 1213723"/>
                <a:gd name="connsiteY60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58" fmla="*/ 887533 w 1173263"/>
                <a:gd name="connsiteY58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73594 h 1157790"/>
                <a:gd name="connsiteX56" fmla="*/ 867304 w 1173263"/>
                <a:gd name="connsiteY56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55" fmla="*/ 867304 w 1173263"/>
                <a:gd name="connsiteY55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26588 w 1173263"/>
                <a:gd name="connsiteY46" fmla="*/ 939475 h 1157790"/>
                <a:gd name="connsiteX47" fmla="*/ 790544 w 1173263"/>
                <a:gd name="connsiteY47" fmla="*/ 1010773 h 1157790"/>
                <a:gd name="connsiteX48" fmla="*/ 1149383 w 1173263"/>
                <a:gd name="connsiteY48" fmla="*/ 1010773 h 1157790"/>
                <a:gd name="connsiteX49" fmla="*/ 1149383 w 1173263"/>
                <a:gd name="connsiteY49" fmla="*/ 970316 h 1157790"/>
                <a:gd name="connsiteX50" fmla="*/ 790544 w 1173263"/>
                <a:gd name="connsiteY50" fmla="*/ 970316 h 1157790"/>
                <a:gd name="connsiteX51" fmla="*/ 766808 w 1173263"/>
                <a:gd name="connsiteY51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50" fmla="*/ 766808 w 1173263"/>
                <a:gd name="connsiteY50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0" fmla="*/ 814070 w 1173119"/>
                <a:gd name="connsiteY0" fmla="*/ 1063401 h 1157790"/>
                <a:gd name="connsiteX1" fmla="*/ 1173119 w 1173119"/>
                <a:gd name="connsiteY1" fmla="*/ 943854 h 1157790"/>
                <a:gd name="connsiteX2" fmla="*/ 646551 w 1173119"/>
                <a:gd name="connsiteY2" fmla="*/ 1113123 h 1157790"/>
                <a:gd name="connsiteX3" fmla="*/ 706168 w 1173119"/>
                <a:gd name="connsiteY3" fmla="*/ 1058913 h 1157790"/>
                <a:gd name="connsiteX4" fmla="*/ 706066 w 1173119"/>
                <a:gd name="connsiteY4" fmla="*/ 1030304 h 1157790"/>
                <a:gd name="connsiteX5" fmla="*/ 677461 w 1173119"/>
                <a:gd name="connsiteY5" fmla="*/ 1030408 h 1157790"/>
                <a:gd name="connsiteX6" fmla="*/ 599125 w 1173119"/>
                <a:gd name="connsiteY6" fmla="*/ 1098887 h 1157790"/>
                <a:gd name="connsiteX7" fmla="*/ 599125 w 1173119"/>
                <a:gd name="connsiteY7" fmla="*/ 599125 h 1157790"/>
                <a:gd name="connsiteX8" fmla="*/ 684748 w 1173119"/>
                <a:gd name="connsiteY8" fmla="*/ 599125 h 1157790"/>
                <a:gd name="connsiteX9" fmla="*/ 704977 w 1173119"/>
                <a:gd name="connsiteY9" fmla="*/ 578896 h 1157790"/>
                <a:gd name="connsiteX10" fmla="*/ 684748 w 1173119"/>
                <a:gd name="connsiteY10" fmla="*/ 558668 h 1157790"/>
                <a:gd name="connsiteX11" fmla="*/ 599123 w 1173119"/>
                <a:gd name="connsiteY11" fmla="*/ 558668 h 1157790"/>
                <a:gd name="connsiteX12" fmla="*/ 599123 w 1173119"/>
                <a:gd name="connsiteY12" fmla="*/ 58848 h 1157790"/>
                <a:gd name="connsiteX13" fmla="*/ 823893 w 1173119"/>
                <a:gd name="connsiteY13" fmla="*/ 342315 h 1157790"/>
                <a:gd name="connsiteX14" fmla="*/ 850408 w 1173119"/>
                <a:gd name="connsiteY14" fmla="*/ 353056 h 1157790"/>
                <a:gd name="connsiteX15" fmla="*/ 861150 w 1173119"/>
                <a:gd name="connsiteY15" fmla="*/ 326541 h 1157790"/>
                <a:gd name="connsiteX16" fmla="*/ 646316 w 1173119"/>
                <a:gd name="connsiteY16" fmla="*/ 44587 h 1157790"/>
                <a:gd name="connsiteX17" fmla="*/ 1063188 w 1173119"/>
                <a:gd name="connsiteY17" fmla="*/ 343291 h 1157790"/>
                <a:gd name="connsiteX18" fmla="*/ 1090234 w 1173119"/>
                <a:gd name="connsiteY18" fmla="*/ 352611 h 1157790"/>
                <a:gd name="connsiteX19" fmla="*/ 1099557 w 1173119"/>
                <a:gd name="connsiteY19" fmla="*/ 325563 h 1157790"/>
                <a:gd name="connsiteX20" fmla="*/ 578894 w 1173119"/>
                <a:gd name="connsiteY20" fmla="*/ 0 h 1157790"/>
                <a:gd name="connsiteX21" fmla="*/ 0 w 1173119"/>
                <a:gd name="connsiteY21" fmla="*/ 578896 h 1157790"/>
                <a:gd name="connsiteX22" fmla="*/ 578826 w 1173119"/>
                <a:gd name="connsiteY22" fmla="*/ 1157790 h 1157790"/>
                <a:gd name="connsiteX23" fmla="*/ 831765 w 1173119"/>
                <a:gd name="connsiteY23" fmla="*/ 1099782 h 1157790"/>
                <a:gd name="connsiteX24" fmla="*/ 841108 w 1173119"/>
                <a:gd name="connsiteY24" fmla="*/ 1072744 h 1157790"/>
                <a:gd name="connsiteX25" fmla="*/ 814070 w 1173119"/>
                <a:gd name="connsiteY25" fmla="*/ 1063401 h 1157790"/>
                <a:gd name="connsiteX26" fmla="*/ 558665 w 1173119"/>
                <a:gd name="connsiteY26" fmla="*/ 1098890 h 1157790"/>
                <a:gd name="connsiteX27" fmla="*/ 431763 w 1173119"/>
                <a:gd name="connsiteY27" fmla="*/ 976486 h 1157790"/>
                <a:gd name="connsiteX28" fmla="*/ 286430 w 1173119"/>
                <a:gd name="connsiteY28" fmla="*/ 599123 h 1157790"/>
                <a:gd name="connsiteX29" fmla="*/ 558665 w 1173119"/>
                <a:gd name="connsiteY29" fmla="*/ 599123 h 1157790"/>
                <a:gd name="connsiteX30" fmla="*/ 558665 w 1173119"/>
                <a:gd name="connsiteY30" fmla="*/ 1098890 h 1157790"/>
                <a:gd name="connsiteX31" fmla="*/ 558665 w 1173119"/>
                <a:gd name="connsiteY31" fmla="*/ 40877 h 1157790"/>
                <a:gd name="connsiteX32" fmla="*/ 558665 w 1173119"/>
                <a:gd name="connsiteY32" fmla="*/ 558668 h 1157790"/>
                <a:gd name="connsiteX33" fmla="*/ 286413 w 1173119"/>
                <a:gd name="connsiteY33" fmla="*/ 558668 h 1157790"/>
                <a:gd name="connsiteX34" fmla="*/ 471755 w 1173119"/>
                <a:gd name="connsiteY34" fmla="*/ 136169 h 1157790"/>
                <a:gd name="connsiteX35" fmla="*/ 471184 w 1173119"/>
                <a:gd name="connsiteY35" fmla="*/ 107568 h 1157790"/>
                <a:gd name="connsiteX36" fmla="*/ 442580 w 1173119"/>
                <a:gd name="connsiteY36" fmla="*/ 108137 h 1157790"/>
                <a:gd name="connsiteX37" fmla="*/ 245928 w 1173119"/>
                <a:gd name="connsiteY37" fmla="*/ 558668 h 1157790"/>
                <a:gd name="connsiteX38" fmla="*/ 40877 w 1173119"/>
                <a:gd name="connsiteY38" fmla="*/ 558668 h 1157790"/>
                <a:gd name="connsiteX39" fmla="*/ 558665 w 1173119"/>
                <a:gd name="connsiteY39" fmla="*/ 40877 h 1157790"/>
                <a:gd name="connsiteX40" fmla="*/ 40877 w 1173119"/>
                <a:gd name="connsiteY40" fmla="*/ 599125 h 1157790"/>
                <a:gd name="connsiteX41" fmla="*/ 245955 w 1173119"/>
                <a:gd name="connsiteY41" fmla="*/ 599125 h 1157790"/>
                <a:gd name="connsiteX42" fmla="*/ 511211 w 1173119"/>
                <a:gd name="connsiteY42" fmla="*/ 1113093 h 1157790"/>
                <a:gd name="connsiteX43" fmla="*/ 40877 w 1173119"/>
                <a:gd name="connsiteY43" fmla="*/ 599125 h 1157790"/>
                <a:gd name="connsiteX0" fmla="*/ 814070 w 1101605"/>
                <a:gd name="connsiteY0" fmla="*/ 1063401 h 1157790"/>
                <a:gd name="connsiteX1" fmla="*/ 646551 w 1101605"/>
                <a:gd name="connsiteY1" fmla="*/ 1113123 h 1157790"/>
                <a:gd name="connsiteX2" fmla="*/ 706168 w 1101605"/>
                <a:gd name="connsiteY2" fmla="*/ 1058913 h 1157790"/>
                <a:gd name="connsiteX3" fmla="*/ 706066 w 1101605"/>
                <a:gd name="connsiteY3" fmla="*/ 1030304 h 1157790"/>
                <a:gd name="connsiteX4" fmla="*/ 677461 w 1101605"/>
                <a:gd name="connsiteY4" fmla="*/ 1030408 h 1157790"/>
                <a:gd name="connsiteX5" fmla="*/ 599125 w 1101605"/>
                <a:gd name="connsiteY5" fmla="*/ 1098887 h 1157790"/>
                <a:gd name="connsiteX6" fmla="*/ 599125 w 1101605"/>
                <a:gd name="connsiteY6" fmla="*/ 599125 h 1157790"/>
                <a:gd name="connsiteX7" fmla="*/ 684748 w 1101605"/>
                <a:gd name="connsiteY7" fmla="*/ 599125 h 1157790"/>
                <a:gd name="connsiteX8" fmla="*/ 704977 w 1101605"/>
                <a:gd name="connsiteY8" fmla="*/ 578896 h 1157790"/>
                <a:gd name="connsiteX9" fmla="*/ 684748 w 1101605"/>
                <a:gd name="connsiteY9" fmla="*/ 558668 h 1157790"/>
                <a:gd name="connsiteX10" fmla="*/ 599123 w 1101605"/>
                <a:gd name="connsiteY10" fmla="*/ 558668 h 1157790"/>
                <a:gd name="connsiteX11" fmla="*/ 599123 w 1101605"/>
                <a:gd name="connsiteY11" fmla="*/ 58848 h 1157790"/>
                <a:gd name="connsiteX12" fmla="*/ 823893 w 1101605"/>
                <a:gd name="connsiteY12" fmla="*/ 342315 h 1157790"/>
                <a:gd name="connsiteX13" fmla="*/ 850408 w 1101605"/>
                <a:gd name="connsiteY13" fmla="*/ 353056 h 1157790"/>
                <a:gd name="connsiteX14" fmla="*/ 861150 w 1101605"/>
                <a:gd name="connsiteY14" fmla="*/ 326541 h 1157790"/>
                <a:gd name="connsiteX15" fmla="*/ 646316 w 1101605"/>
                <a:gd name="connsiteY15" fmla="*/ 44587 h 1157790"/>
                <a:gd name="connsiteX16" fmla="*/ 1063188 w 1101605"/>
                <a:gd name="connsiteY16" fmla="*/ 343291 h 1157790"/>
                <a:gd name="connsiteX17" fmla="*/ 1090234 w 1101605"/>
                <a:gd name="connsiteY17" fmla="*/ 352611 h 1157790"/>
                <a:gd name="connsiteX18" fmla="*/ 1099557 w 1101605"/>
                <a:gd name="connsiteY18" fmla="*/ 325563 h 1157790"/>
                <a:gd name="connsiteX19" fmla="*/ 578894 w 1101605"/>
                <a:gd name="connsiteY19" fmla="*/ 0 h 1157790"/>
                <a:gd name="connsiteX20" fmla="*/ 0 w 1101605"/>
                <a:gd name="connsiteY20" fmla="*/ 578896 h 1157790"/>
                <a:gd name="connsiteX21" fmla="*/ 578826 w 1101605"/>
                <a:gd name="connsiteY21" fmla="*/ 1157790 h 1157790"/>
                <a:gd name="connsiteX22" fmla="*/ 831765 w 1101605"/>
                <a:gd name="connsiteY22" fmla="*/ 1099782 h 1157790"/>
                <a:gd name="connsiteX23" fmla="*/ 841108 w 1101605"/>
                <a:gd name="connsiteY23" fmla="*/ 1072744 h 1157790"/>
                <a:gd name="connsiteX24" fmla="*/ 814070 w 1101605"/>
                <a:gd name="connsiteY24" fmla="*/ 1063401 h 1157790"/>
                <a:gd name="connsiteX25" fmla="*/ 558665 w 1101605"/>
                <a:gd name="connsiteY25" fmla="*/ 1098890 h 1157790"/>
                <a:gd name="connsiteX26" fmla="*/ 431763 w 1101605"/>
                <a:gd name="connsiteY26" fmla="*/ 976486 h 1157790"/>
                <a:gd name="connsiteX27" fmla="*/ 286430 w 1101605"/>
                <a:gd name="connsiteY27" fmla="*/ 599123 h 1157790"/>
                <a:gd name="connsiteX28" fmla="*/ 558665 w 1101605"/>
                <a:gd name="connsiteY28" fmla="*/ 599123 h 1157790"/>
                <a:gd name="connsiteX29" fmla="*/ 558665 w 1101605"/>
                <a:gd name="connsiteY29" fmla="*/ 1098890 h 1157790"/>
                <a:gd name="connsiteX30" fmla="*/ 558665 w 1101605"/>
                <a:gd name="connsiteY30" fmla="*/ 40877 h 1157790"/>
                <a:gd name="connsiteX31" fmla="*/ 558665 w 1101605"/>
                <a:gd name="connsiteY31" fmla="*/ 558668 h 1157790"/>
                <a:gd name="connsiteX32" fmla="*/ 286413 w 1101605"/>
                <a:gd name="connsiteY32" fmla="*/ 558668 h 1157790"/>
                <a:gd name="connsiteX33" fmla="*/ 471755 w 1101605"/>
                <a:gd name="connsiteY33" fmla="*/ 136169 h 1157790"/>
                <a:gd name="connsiteX34" fmla="*/ 471184 w 1101605"/>
                <a:gd name="connsiteY34" fmla="*/ 107568 h 1157790"/>
                <a:gd name="connsiteX35" fmla="*/ 442580 w 1101605"/>
                <a:gd name="connsiteY35" fmla="*/ 108137 h 1157790"/>
                <a:gd name="connsiteX36" fmla="*/ 245928 w 1101605"/>
                <a:gd name="connsiteY36" fmla="*/ 558668 h 1157790"/>
                <a:gd name="connsiteX37" fmla="*/ 40877 w 1101605"/>
                <a:gd name="connsiteY37" fmla="*/ 558668 h 1157790"/>
                <a:gd name="connsiteX38" fmla="*/ 558665 w 1101605"/>
                <a:gd name="connsiteY38" fmla="*/ 40877 h 1157790"/>
                <a:gd name="connsiteX39" fmla="*/ 40877 w 1101605"/>
                <a:gd name="connsiteY39" fmla="*/ 599125 h 1157790"/>
                <a:gd name="connsiteX40" fmla="*/ 245955 w 1101605"/>
                <a:gd name="connsiteY40" fmla="*/ 599125 h 1157790"/>
                <a:gd name="connsiteX41" fmla="*/ 511211 w 1101605"/>
                <a:gd name="connsiteY41" fmla="*/ 1113093 h 1157790"/>
                <a:gd name="connsiteX42" fmla="*/ 40877 w 1101605"/>
                <a:gd name="connsiteY42" fmla="*/ 599125 h 115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101605" h="1157790">
                  <a:moveTo>
                    <a:pt x="814070" y="1063401"/>
                  </a:moveTo>
                  <a:lnTo>
                    <a:pt x="646551" y="1113123"/>
                  </a:lnTo>
                  <a:cubicBezTo>
                    <a:pt x="664115" y="1098750"/>
                    <a:pt x="684536" y="1080701"/>
                    <a:pt x="706168" y="1058913"/>
                  </a:cubicBezTo>
                  <a:cubicBezTo>
                    <a:pt x="714039" y="1050983"/>
                    <a:pt x="713994" y="1038176"/>
                    <a:pt x="706066" y="1030304"/>
                  </a:cubicBezTo>
                  <a:cubicBezTo>
                    <a:pt x="698137" y="1022435"/>
                    <a:pt x="685330" y="1022478"/>
                    <a:pt x="677461" y="1030408"/>
                  </a:cubicBezTo>
                  <a:cubicBezTo>
                    <a:pt x="647118" y="1060968"/>
                    <a:pt x="619162" y="1083847"/>
                    <a:pt x="599125" y="1098887"/>
                  </a:cubicBezTo>
                  <a:lnTo>
                    <a:pt x="599125" y="599125"/>
                  </a:lnTo>
                  <a:lnTo>
                    <a:pt x="684748" y="599125"/>
                  </a:lnTo>
                  <a:cubicBezTo>
                    <a:pt x="695919" y="599125"/>
                    <a:pt x="704977" y="590068"/>
                    <a:pt x="704977" y="578896"/>
                  </a:cubicBezTo>
                  <a:cubicBezTo>
                    <a:pt x="704977" y="567725"/>
                    <a:pt x="695919" y="558668"/>
                    <a:pt x="684748" y="558668"/>
                  </a:cubicBezTo>
                  <a:lnTo>
                    <a:pt x="599123" y="558668"/>
                  </a:lnTo>
                  <a:lnTo>
                    <a:pt x="599123" y="58848"/>
                  </a:lnTo>
                  <a:cubicBezTo>
                    <a:pt x="652220" y="98638"/>
                    <a:pt x="760886" y="193512"/>
                    <a:pt x="823893" y="342315"/>
                  </a:cubicBezTo>
                  <a:cubicBezTo>
                    <a:pt x="828258" y="352619"/>
                    <a:pt x="840142" y="357405"/>
                    <a:pt x="850408" y="353056"/>
                  </a:cubicBezTo>
                  <a:cubicBezTo>
                    <a:pt x="860694" y="348699"/>
                    <a:pt x="865506" y="336830"/>
                    <a:pt x="861150" y="326541"/>
                  </a:cubicBezTo>
                  <a:cubicBezTo>
                    <a:pt x="802833" y="188822"/>
                    <a:pt x="707240" y="94465"/>
                    <a:pt x="646316" y="44587"/>
                  </a:cubicBezTo>
                  <a:cubicBezTo>
                    <a:pt x="826129" y="66760"/>
                    <a:pt x="982122" y="176978"/>
                    <a:pt x="1063188" y="343291"/>
                  </a:cubicBezTo>
                  <a:cubicBezTo>
                    <a:pt x="1068084" y="353332"/>
                    <a:pt x="1080191" y="357504"/>
                    <a:pt x="1090234" y="352611"/>
                  </a:cubicBezTo>
                  <a:cubicBezTo>
                    <a:pt x="1100278" y="347716"/>
                    <a:pt x="1104450" y="335606"/>
                    <a:pt x="1099557" y="325563"/>
                  </a:cubicBezTo>
                  <a:cubicBezTo>
                    <a:pt x="1004267" y="130073"/>
                    <a:pt x="804775" y="0"/>
                    <a:pt x="578894" y="0"/>
                  </a:cubicBezTo>
                  <a:cubicBezTo>
                    <a:pt x="258940" y="0"/>
                    <a:pt x="0" y="258912"/>
                    <a:pt x="0" y="578896"/>
                  </a:cubicBezTo>
                  <a:cubicBezTo>
                    <a:pt x="0" y="898793"/>
                    <a:pt x="258843" y="1157755"/>
                    <a:pt x="578826" y="1157790"/>
                  </a:cubicBezTo>
                  <a:cubicBezTo>
                    <a:pt x="667468" y="1157790"/>
                    <a:pt x="752537" y="1138315"/>
                    <a:pt x="831765" y="1099782"/>
                  </a:cubicBezTo>
                  <a:cubicBezTo>
                    <a:pt x="841813" y="1094897"/>
                    <a:pt x="845996" y="1082790"/>
                    <a:pt x="841108" y="1072744"/>
                  </a:cubicBezTo>
                  <a:cubicBezTo>
                    <a:pt x="836223" y="1062698"/>
                    <a:pt x="824121" y="1058513"/>
                    <a:pt x="814070" y="1063401"/>
                  </a:cubicBezTo>
                  <a:close/>
                  <a:moveTo>
                    <a:pt x="558665" y="1098890"/>
                  </a:moveTo>
                  <a:cubicBezTo>
                    <a:pt x="528267" y="1076067"/>
                    <a:pt x="479589" y="1035146"/>
                    <a:pt x="431763" y="976486"/>
                  </a:cubicBezTo>
                  <a:cubicBezTo>
                    <a:pt x="339599" y="863440"/>
                    <a:pt x="290785" y="736574"/>
                    <a:pt x="286430" y="599123"/>
                  </a:cubicBezTo>
                  <a:lnTo>
                    <a:pt x="558665" y="599123"/>
                  </a:lnTo>
                  <a:lnTo>
                    <a:pt x="558665" y="1098890"/>
                  </a:lnTo>
                  <a:close/>
                  <a:moveTo>
                    <a:pt x="558665" y="40877"/>
                  </a:moveTo>
                  <a:lnTo>
                    <a:pt x="558665" y="558668"/>
                  </a:lnTo>
                  <a:lnTo>
                    <a:pt x="286413" y="558668"/>
                  </a:lnTo>
                  <a:cubicBezTo>
                    <a:pt x="292734" y="362950"/>
                    <a:pt x="389847" y="221405"/>
                    <a:pt x="471755" y="136169"/>
                  </a:cubicBezTo>
                  <a:cubicBezTo>
                    <a:pt x="479498" y="128113"/>
                    <a:pt x="479240" y="115308"/>
                    <a:pt x="471184" y="107568"/>
                  </a:cubicBezTo>
                  <a:cubicBezTo>
                    <a:pt x="463125" y="99826"/>
                    <a:pt x="450320" y="100081"/>
                    <a:pt x="442580" y="108137"/>
                  </a:cubicBezTo>
                  <a:cubicBezTo>
                    <a:pt x="355511" y="198744"/>
                    <a:pt x="252239" y="349513"/>
                    <a:pt x="245928" y="558668"/>
                  </a:cubicBezTo>
                  <a:lnTo>
                    <a:pt x="40877" y="558668"/>
                  </a:lnTo>
                  <a:cubicBezTo>
                    <a:pt x="51305" y="277828"/>
                    <a:pt x="277826" y="51307"/>
                    <a:pt x="558665" y="40877"/>
                  </a:cubicBezTo>
                  <a:close/>
                  <a:moveTo>
                    <a:pt x="40877" y="599125"/>
                  </a:moveTo>
                  <a:lnTo>
                    <a:pt x="245955" y="599125"/>
                  </a:lnTo>
                  <a:cubicBezTo>
                    <a:pt x="254021" y="866958"/>
                    <a:pt x="420582" y="1038977"/>
                    <a:pt x="511211" y="1113093"/>
                  </a:cubicBezTo>
                  <a:cubicBezTo>
                    <a:pt x="252702" y="1080524"/>
                    <a:pt x="50711" y="863961"/>
                    <a:pt x="40877" y="599125"/>
                  </a:cubicBezTo>
                  <a:close/>
                </a:path>
              </a:pathLst>
            </a:custGeom>
            <a:grpFill/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61502248-FED2-4D97-B669-EFD42B0A7AF8}"/>
              </a:ext>
            </a:extLst>
          </p:cNvPr>
          <p:cNvGrpSpPr/>
          <p:nvPr/>
        </p:nvGrpSpPr>
        <p:grpSpPr>
          <a:xfrm>
            <a:off x="5224407" y="2436520"/>
            <a:ext cx="479148" cy="527063"/>
            <a:chOff x="5021929" y="5101773"/>
            <a:chExt cx="513020" cy="589459"/>
          </a:xfrm>
          <a:solidFill>
            <a:schemeClr val="bg1"/>
          </a:solidFill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7AE31B84-A12A-42C9-AE12-D36EBDF2DD68}"/>
                </a:ext>
              </a:extLst>
            </p:cNvPr>
            <p:cNvGrpSpPr/>
            <p:nvPr/>
          </p:nvGrpSpPr>
          <p:grpSpPr>
            <a:xfrm>
              <a:off x="5132026" y="5246078"/>
              <a:ext cx="305447" cy="238092"/>
              <a:chOff x="5921161" y="5165728"/>
              <a:chExt cx="305447" cy="238092"/>
            </a:xfrm>
            <a:grpFill/>
          </p:grpSpPr>
          <p:sp>
            <p:nvSpPr>
              <p:cNvPr id="229" name="Freeform 172">
                <a:extLst>
                  <a:ext uri="{FF2B5EF4-FFF2-40B4-BE49-F238E27FC236}">
                    <a16:creationId xmlns:a16="http://schemas.microsoft.com/office/drawing/2014/main" id="{28A6A3FE-BB23-47F1-850E-ED3D8A853D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1161" y="5260047"/>
                <a:ext cx="305447" cy="101089"/>
              </a:xfrm>
              <a:custGeom>
                <a:avLst/>
                <a:gdLst>
                  <a:gd name="T0" fmla="*/ 683 w 1166"/>
                  <a:gd name="T1" fmla="*/ 1 h 386"/>
                  <a:gd name="T2" fmla="*/ 659 w 1166"/>
                  <a:gd name="T3" fmla="*/ 14 h 386"/>
                  <a:gd name="T4" fmla="*/ 583 w 1166"/>
                  <a:gd name="T5" fmla="*/ 49 h 386"/>
                  <a:gd name="T6" fmla="*/ 509 w 1166"/>
                  <a:gd name="T7" fmla="*/ 11 h 386"/>
                  <a:gd name="T8" fmla="*/ 489 w 1166"/>
                  <a:gd name="T9" fmla="*/ 1 h 386"/>
                  <a:gd name="T10" fmla="*/ 373 w 1166"/>
                  <a:gd name="T11" fmla="*/ 54 h 386"/>
                  <a:gd name="T12" fmla="*/ 311 w 1166"/>
                  <a:gd name="T13" fmla="*/ 36 h 386"/>
                  <a:gd name="T14" fmla="*/ 287 w 1166"/>
                  <a:gd name="T15" fmla="*/ 48 h 386"/>
                  <a:gd name="T16" fmla="*/ 223 w 1166"/>
                  <a:gd name="T17" fmla="*/ 77 h 386"/>
                  <a:gd name="T18" fmla="*/ 161 w 1166"/>
                  <a:gd name="T19" fmla="*/ 45 h 386"/>
                  <a:gd name="T20" fmla="*/ 141 w 1166"/>
                  <a:gd name="T21" fmla="*/ 35 h 386"/>
                  <a:gd name="T22" fmla="*/ 0 w 1166"/>
                  <a:gd name="T23" fmla="*/ 180 h 386"/>
                  <a:gd name="T24" fmla="*/ 0 w 1166"/>
                  <a:gd name="T25" fmla="*/ 301 h 386"/>
                  <a:gd name="T26" fmla="*/ 24 w 1166"/>
                  <a:gd name="T27" fmla="*/ 325 h 386"/>
                  <a:gd name="T28" fmla="*/ 331 w 1166"/>
                  <a:gd name="T29" fmla="*/ 325 h 386"/>
                  <a:gd name="T30" fmla="*/ 331 w 1166"/>
                  <a:gd name="T31" fmla="*/ 362 h 386"/>
                  <a:gd name="T32" fmla="*/ 355 w 1166"/>
                  <a:gd name="T33" fmla="*/ 386 h 386"/>
                  <a:gd name="T34" fmla="*/ 811 w 1166"/>
                  <a:gd name="T35" fmla="*/ 386 h 386"/>
                  <a:gd name="T36" fmla="*/ 835 w 1166"/>
                  <a:gd name="T37" fmla="*/ 362 h 386"/>
                  <a:gd name="T38" fmla="*/ 835 w 1166"/>
                  <a:gd name="T39" fmla="*/ 325 h 386"/>
                  <a:gd name="T40" fmla="*/ 1142 w 1166"/>
                  <a:gd name="T41" fmla="*/ 325 h 386"/>
                  <a:gd name="T42" fmla="*/ 1166 w 1166"/>
                  <a:gd name="T43" fmla="*/ 301 h 386"/>
                  <a:gd name="T44" fmla="*/ 1166 w 1166"/>
                  <a:gd name="T45" fmla="*/ 180 h 386"/>
                  <a:gd name="T46" fmla="*/ 1030 w 1166"/>
                  <a:gd name="T47" fmla="*/ 35 h 386"/>
                  <a:gd name="T48" fmla="*/ 1006 w 1166"/>
                  <a:gd name="T49" fmla="*/ 48 h 386"/>
                  <a:gd name="T50" fmla="*/ 942 w 1166"/>
                  <a:gd name="T51" fmla="*/ 77 h 386"/>
                  <a:gd name="T52" fmla="*/ 880 w 1166"/>
                  <a:gd name="T53" fmla="*/ 45 h 386"/>
                  <a:gd name="T54" fmla="*/ 860 w 1166"/>
                  <a:gd name="T55" fmla="*/ 35 h 386"/>
                  <a:gd name="T56" fmla="*/ 793 w 1166"/>
                  <a:gd name="T57" fmla="*/ 54 h 386"/>
                  <a:gd name="T58" fmla="*/ 683 w 1166"/>
                  <a:gd name="T59" fmla="*/ 1 h 386"/>
                  <a:gd name="T60" fmla="*/ 48 w 1166"/>
                  <a:gd name="T61" fmla="*/ 277 h 386"/>
                  <a:gd name="T62" fmla="*/ 48 w 1166"/>
                  <a:gd name="T63" fmla="*/ 180 h 386"/>
                  <a:gd name="T64" fmla="*/ 131 w 1166"/>
                  <a:gd name="T65" fmla="*/ 84 h 386"/>
                  <a:gd name="T66" fmla="*/ 225 w 1166"/>
                  <a:gd name="T67" fmla="*/ 125 h 386"/>
                  <a:gd name="T68" fmla="*/ 319 w 1166"/>
                  <a:gd name="T69" fmla="*/ 85 h 386"/>
                  <a:gd name="T70" fmla="*/ 347 w 1166"/>
                  <a:gd name="T71" fmla="*/ 94 h 386"/>
                  <a:gd name="T72" fmla="*/ 331 w 1166"/>
                  <a:gd name="T73" fmla="*/ 163 h 386"/>
                  <a:gd name="T74" fmla="*/ 331 w 1166"/>
                  <a:gd name="T75" fmla="*/ 277 h 386"/>
                  <a:gd name="T76" fmla="*/ 48 w 1166"/>
                  <a:gd name="T77" fmla="*/ 277 h 386"/>
                  <a:gd name="T78" fmla="*/ 787 w 1166"/>
                  <a:gd name="T79" fmla="*/ 339 h 386"/>
                  <a:gd name="T80" fmla="*/ 379 w 1166"/>
                  <a:gd name="T81" fmla="*/ 339 h 386"/>
                  <a:gd name="T82" fmla="*/ 379 w 1166"/>
                  <a:gd name="T83" fmla="*/ 163 h 386"/>
                  <a:gd name="T84" fmla="*/ 479 w 1166"/>
                  <a:gd name="T85" fmla="*/ 50 h 386"/>
                  <a:gd name="T86" fmla="*/ 585 w 1166"/>
                  <a:gd name="T87" fmla="*/ 97 h 386"/>
                  <a:gd name="T88" fmla="*/ 691 w 1166"/>
                  <a:gd name="T89" fmla="*/ 50 h 386"/>
                  <a:gd name="T90" fmla="*/ 787 w 1166"/>
                  <a:gd name="T91" fmla="*/ 163 h 386"/>
                  <a:gd name="T92" fmla="*/ 787 w 1166"/>
                  <a:gd name="T93" fmla="*/ 339 h 386"/>
                  <a:gd name="T94" fmla="*/ 850 w 1166"/>
                  <a:gd name="T95" fmla="*/ 84 h 386"/>
                  <a:gd name="T96" fmla="*/ 944 w 1166"/>
                  <a:gd name="T97" fmla="*/ 125 h 386"/>
                  <a:gd name="T98" fmla="*/ 1038 w 1166"/>
                  <a:gd name="T99" fmla="*/ 85 h 386"/>
                  <a:gd name="T100" fmla="*/ 1118 w 1166"/>
                  <a:gd name="T101" fmla="*/ 180 h 386"/>
                  <a:gd name="T102" fmla="*/ 1118 w 1166"/>
                  <a:gd name="T103" fmla="*/ 277 h 386"/>
                  <a:gd name="T104" fmla="*/ 835 w 1166"/>
                  <a:gd name="T105" fmla="*/ 277 h 386"/>
                  <a:gd name="T106" fmla="*/ 835 w 1166"/>
                  <a:gd name="T107" fmla="*/ 163 h 386"/>
                  <a:gd name="T108" fmla="*/ 819 w 1166"/>
                  <a:gd name="T109" fmla="*/ 94 h 386"/>
                  <a:gd name="T110" fmla="*/ 850 w 1166"/>
                  <a:gd name="T111" fmla="*/ 84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66" h="386">
                    <a:moveTo>
                      <a:pt x="683" y="1"/>
                    </a:moveTo>
                    <a:cubicBezTo>
                      <a:pt x="670" y="0"/>
                      <a:pt x="664" y="8"/>
                      <a:pt x="659" y="14"/>
                    </a:cubicBezTo>
                    <a:cubicBezTo>
                      <a:pt x="640" y="37"/>
                      <a:pt x="612" y="50"/>
                      <a:pt x="583" y="49"/>
                    </a:cubicBezTo>
                    <a:cubicBezTo>
                      <a:pt x="554" y="48"/>
                      <a:pt x="526" y="34"/>
                      <a:pt x="509" y="11"/>
                    </a:cubicBezTo>
                    <a:cubicBezTo>
                      <a:pt x="504" y="4"/>
                      <a:pt x="497" y="1"/>
                      <a:pt x="489" y="1"/>
                    </a:cubicBezTo>
                    <a:cubicBezTo>
                      <a:pt x="445" y="2"/>
                      <a:pt x="403" y="21"/>
                      <a:pt x="373" y="54"/>
                    </a:cubicBezTo>
                    <a:cubicBezTo>
                      <a:pt x="354" y="43"/>
                      <a:pt x="333" y="37"/>
                      <a:pt x="311" y="36"/>
                    </a:cubicBezTo>
                    <a:cubicBezTo>
                      <a:pt x="298" y="35"/>
                      <a:pt x="292" y="43"/>
                      <a:pt x="287" y="48"/>
                    </a:cubicBezTo>
                    <a:cubicBezTo>
                      <a:pt x="272" y="67"/>
                      <a:pt x="248" y="78"/>
                      <a:pt x="223" y="77"/>
                    </a:cubicBezTo>
                    <a:cubicBezTo>
                      <a:pt x="199" y="77"/>
                      <a:pt x="176" y="65"/>
                      <a:pt x="161" y="45"/>
                    </a:cubicBezTo>
                    <a:cubicBezTo>
                      <a:pt x="156" y="39"/>
                      <a:pt x="149" y="35"/>
                      <a:pt x="141" y="35"/>
                    </a:cubicBezTo>
                    <a:cubicBezTo>
                      <a:pt x="63" y="38"/>
                      <a:pt x="0" y="102"/>
                      <a:pt x="0" y="180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4"/>
                      <a:pt x="10" y="325"/>
                      <a:pt x="24" y="325"/>
                    </a:cubicBezTo>
                    <a:cubicBezTo>
                      <a:pt x="331" y="325"/>
                      <a:pt x="331" y="325"/>
                      <a:pt x="331" y="325"/>
                    </a:cubicBezTo>
                    <a:cubicBezTo>
                      <a:pt x="331" y="362"/>
                      <a:pt x="331" y="362"/>
                      <a:pt x="331" y="362"/>
                    </a:cubicBezTo>
                    <a:cubicBezTo>
                      <a:pt x="331" y="376"/>
                      <a:pt x="342" y="386"/>
                      <a:pt x="355" y="386"/>
                    </a:cubicBezTo>
                    <a:cubicBezTo>
                      <a:pt x="811" y="386"/>
                      <a:pt x="811" y="386"/>
                      <a:pt x="811" y="386"/>
                    </a:cubicBezTo>
                    <a:cubicBezTo>
                      <a:pt x="824" y="386"/>
                      <a:pt x="835" y="376"/>
                      <a:pt x="835" y="362"/>
                    </a:cubicBezTo>
                    <a:cubicBezTo>
                      <a:pt x="835" y="325"/>
                      <a:pt x="835" y="325"/>
                      <a:pt x="835" y="325"/>
                    </a:cubicBezTo>
                    <a:cubicBezTo>
                      <a:pt x="1142" y="325"/>
                      <a:pt x="1142" y="325"/>
                      <a:pt x="1142" y="325"/>
                    </a:cubicBezTo>
                    <a:cubicBezTo>
                      <a:pt x="1155" y="325"/>
                      <a:pt x="1166" y="314"/>
                      <a:pt x="1166" y="301"/>
                    </a:cubicBezTo>
                    <a:cubicBezTo>
                      <a:pt x="1166" y="180"/>
                      <a:pt x="1166" y="180"/>
                      <a:pt x="1166" y="180"/>
                    </a:cubicBezTo>
                    <a:cubicBezTo>
                      <a:pt x="1166" y="104"/>
                      <a:pt x="1106" y="40"/>
                      <a:pt x="1030" y="35"/>
                    </a:cubicBezTo>
                    <a:cubicBezTo>
                      <a:pt x="1017" y="35"/>
                      <a:pt x="1011" y="43"/>
                      <a:pt x="1006" y="48"/>
                    </a:cubicBezTo>
                    <a:cubicBezTo>
                      <a:pt x="991" y="67"/>
                      <a:pt x="967" y="78"/>
                      <a:pt x="942" y="77"/>
                    </a:cubicBezTo>
                    <a:cubicBezTo>
                      <a:pt x="918" y="77"/>
                      <a:pt x="894" y="65"/>
                      <a:pt x="880" y="45"/>
                    </a:cubicBezTo>
                    <a:cubicBezTo>
                      <a:pt x="875" y="39"/>
                      <a:pt x="868" y="35"/>
                      <a:pt x="860" y="35"/>
                    </a:cubicBezTo>
                    <a:cubicBezTo>
                      <a:pt x="836" y="36"/>
                      <a:pt x="813" y="42"/>
                      <a:pt x="793" y="54"/>
                    </a:cubicBezTo>
                    <a:cubicBezTo>
                      <a:pt x="764" y="23"/>
                      <a:pt x="725" y="4"/>
                      <a:pt x="683" y="1"/>
                    </a:cubicBezTo>
                    <a:close/>
                    <a:moveTo>
                      <a:pt x="48" y="277"/>
                    </a:moveTo>
                    <a:cubicBezTo>
                      <a:pt x="48" y="180"/>
                      <a:pt x="48" y="180"/>
                      <a:pt x="48" y="180"/>
                    </a:cubicBezTo>
                    <a:cubicBezTo>
                      <a:pt x="48" y="132"/>
                      <a:pt x="83" y="91"/>
                      <a:pt x="131" y="84"/>
                    </a:cubicBezTo>
                    <a:cubicBezTo>
                      <a:pt x="155" y="110"/>
                      <a:pt x="189" y="125"/>
                      <a:pt x="225" y="125"/>
                    </a:cubicBezTo>
                    <a:cubicBezTo>
                      <a:pt x="261" y="125"/>
                      <a:pt x="295" y="111"/>
                      <a:pt x="319" y="85"/>
                    </a:cubicBezTo>
                    <a:cubicBezTo>
                      <a:pt x="329" y="86"/>
                      <a:pt x="338" y="90"/>
                      <a:pt x="347" y="94"/>
                    </a:cubicBezTo>
                    <a:cubicBezTo>
                      <a:pt x="336" y="116"/>
                      <a:pt x="331" y="139"/>
                      <a:pt x="331" y="163"/>
                    </a:cubicBezTo>
                    <a:cubicBezTo>
                      <a:pt x="331" y="277"/>
                      <a:pt x="331" y="277"/>
                      <a:pt x="331" y="277"/>
                    </a:cubicBezTo>
                    <a:lnTo>
                      <a:pt x="48" y="277"/>
                    </a:lnTo>
                    <a:close/>
                    <a:moveTo>
                      <a:pt x="787" y="339"/>
                    </a:moveTo>
                    <a:cubicBezTo>
                      <a:pt x="379" y="339"/>
                      <a:pt x="379" y="339"/>
                      <a:pt x="379" y="339"/>
                    </a:cubicBezTo>
                    <a:cubicBezTo>
                      <a:pt x="379" y="163"/>
                      <a:pt x="379" y="163"/>
                      <a:pt x="379" y="163"/>
                    </a:cubicBezTo>
                    <a:cubicBezTo>
                      <a:pt x="379" y="105"/>
                      <a:pt x="422" y="57"/>
                      <a:pt x="479" y="50"/>
                    </a:cubicBezTo>
                    <a:cubicBezTo>
                      <a:pt x="506" y="80"/>
                      <a:pt x="544" y="97"/>
                      <a:pt x="585" y="97"/>
                    </a:cubicBezTo>
                    <a:cubicBezTo>
                      <a:pt x="625" y="97"/>
                      <a:pt x="664" y="80"/>
                      <a:pt x="691" y="50"/>
                    </a:cubicBezTo>
                    <a:cubicBezTo>
                      <a:pt x="746" y="59"/>
                      <a:pt x="787" y="107"/>
                      <a:pt x="787" y="163"/>
                    </a:cubicBezTo>
                    <a:lnTo>
                      <a:pt x="787" y="339"/>
                    </a:lnTo>
                    <a:close/>
                    <a:moveTo>
                      <a:pt x="850" y="84"/>
                    </a:moveTo>
                    <a:cubicBezTo>
                      <a:pt x="874" y="110"/>
                      <a:pt x="908" y="125"/>
                      <a:pt x="944" y="125"/>
                    </a:cubicBezTo>
                    <a:cubicBezTo>
                      <a:pt x="979" y="125"/>
                      <a:pt x="1014" y="111"/>
                      <a:pt x="1038" y="85"/>
                    </a:cubicBezTo>
                    <a:cubicBezTo>
                      <a:pt x="1084" y="93"/>
                      <a:pt x="1118" y="133"/>
                      <a:pt x="1118" y="180"/>
                    </a:cubicBezTo>
                    <a:cubicBezTo>
                      <a:pt x="1118" y="277"/>
                      <a:pt x="1118" y="277"/>
                      <a:pt x="1118" y="277"/>
                    </a:cubicBezTo>
                    <a:cubicBezTo>
                      <a:pt x="835" y="277"/>
                      <a:pt x="835" y="277"/>
                      <a:pt x="835" y="277"/>
                    </a:cubicBezTo>
                    <a:cubicBezTo>
                      <a:pt x="835" y="163"/>
                      <a:pt x="835" y="163"/>
                      <a:pt x="835" y="163"/>
                    </a:cubicBezTo>
                    <a:cubicBezTo>
                      <a:pt x="835" y="139"/>
                      <a:pt x="830" y="115"/>
                      <a:pt x="819" y="94"/>
                    </a:cubicBezTo>
                    <a:cubicBezTo>
                      <a:pt x="829" y="89"/>
                      <a:pt x="839" y="86"/>
                      <a:pt x="85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32D9EF1E-7D4E-4C6D-9176-7110F21D8753}"/>
                  </a:ext>
                </a:extLst>
              </p:cNvPr>
              <p:cNvGrpSpPr/>
              <p:nvPr/>
            </p:nvGrpSpPr>
            <p:grpSpPr>
              <a:xfrm>
                <a:off x="5945258" y="5165728"/>
                <a:ext cx="257254" cy="238092"/>
                <a:chOff x="5945258" y="5165728"/>
                <a:chExt cx="257254" cy="238092"/>
              </a:xfrm>
              <a:grpFill/>
            </p:grpSpPr>
            <p:sp>
              <p:nvSpPr>
                <p:cNvPr id="231" name="Freeform 171">
                  <a:extLst>
                    <a:ext uri="{FF2B5EF4-FFF2-40B4-BE49-F238E27FC236}">
                      <a16:creationId xmlns:a16="http://schemas.microsoft.com/office/drawing/2014/main" id="{7847666B-4327-4F6F-9E2F-6AAA37D0507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35331" y="5165728"/>
                  <a:ext cx="77108" cy="96958"/>
                </a:xfrm>
                <a:custGeom>
                  <a:avLst/>
                  <a:gdLst>
                    <a:gd name="T0" fmla="*/ 0 w 294"/>
                    <a:gd name="T1" fmla="*/ 154 h 370"/>
                    <a:gd name="T2" fmla="*/ 0 w 294"/>
                    <a:gd name="T3" fmla="*/ 216 h 370"/>
                    <a:gd name="T4" fmla="*/ 73 w 294"/>
                    <a:gd name="T5" fmla="*/ 344 h 370"/>
                    <a:gd name="T6" fmla="*/ 221 w 294"/>
                    <a:gd name="T7" fmla="*/ 344 h 370"/>
                    <a:gd name="T8" fmla="*/ 294 w 294"/>
                    <a:gd name="T9" fmla="*/ 216 h 370"/>
                    <a:gd name="T10" fmla="*/ 294 w 294"/>
                    <a:gd name="T11" fmla="*/ 154 h 370"/>
                    <a:gd name="T12" fmla="*/ 221 w 294"/>
                    <a:gd name="T13" fmla="*/ 27 h 370"/>
                    <a:gd name="T14" fmla="*/ 73 w 294"/>
                    <a:gd name="T15" fmla="*/ 27 h 370"/>
                    <a:gd name="T16" fmla="*/ 0 w 294"/>
                    <a:gd name="T17" fmla="*/ 154 h 370"/>
                    <a:gd name="T18" fmla="*/ 48 w 294"/>
                    <a:gd name="T19" fmla="*/ 154 h 370"/>
                    <a:gd name="T20" fmla="*/ 97 w 294"/>
                    <a:gd name="T21" fmla="*/ 68 h 370"/>
                    <a:gd name="T22" fmla="*/ 197 w 294"/>
                    <a:gd name="T23" fmla="*/ 68 h 370"/>
                    <a:gd name="T24" fmla="*/ 246 w 294"/>
                    <a:gd name="T25" fmla="*/ 154 h 370"/>
                    <a:gd name="T26" fmla="*/ 246 w 294"/>
                    <a:gd name="T27" fmla="*/ 216 h 370"/>
                    <a:gd name="T28" fmla="*/ 197 w 294"/>
                    <a:gd name="T29" fmla="*/ 302 h 370"/>
                    <a:gd name="T30" fmla="*/ 97 w 294"/>
                    <a:gd name="T31" fmla="*/ 302 h 370"/>
                    <a:gd name="T32" fmla="*/ 48 w 294"/>
                    <a:gd name="T33" fmla="*/ 216 h 370"/>
                    <a:gd name="T34" fmla="*/ 48 w 294"/>
                    <a:gd name="T35" fmla="*/ 154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94" h="370">
                      <a:moveTo>
                        <a:pt x="0" y="154"/>
                      </a:move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68"/>
                        <a:pt x="28" y="317"/>
                        <a:pt x="73" y="344"/>
                      </a:cubicBezTo>
                      <a:cubicBezTo>
                        <a:pt x="119" y="370"/>
                        <a:pt x="175" y="370"/>
                        <a:pt x="221" y="344"/>
                      </a:cubicBezTo>
                      <a:cubicBezTo>
                        <a:pt x="266" y="317"/>
                        <a:pt x="294" y="268"/>
                        <a:pt x="294" y="216"/>
                      </a:cubicBezTo>
                      <a:cubicBezTo>
                        <a:pt x="294" y="154"/>
                        <a:pt x="294" y="154"/>
                        <a:pt x="294" y="154"/>
                      </a:cubicBezTo>
                      <a:cubicBezTo>
                        <a:pt x="294" y="102"/>
                        <a:pt x="266" y="53"/>
                        <a:pt x="221" y="27"/>
                      </a:cubicBezTo>
                      <a:cubicBezTo>
                        <a:pt x="175" y="0"/>
                        <a:pt x="119" y="0"/>
                        <a:pt x="73" y="27"/>
                      </a:cubicBezTo>
                      <a:cubicBezTo>
                        <a:pt x="28" y="53"/>
                        <a:pt x="0" y="102"/>
                        <a:pt x="0" y="154"/>
                      </a:cubicBezTo>
                      <a:close/>
                      <a:moveTo>
                        <a:pt x="48" y="154"/>
                      </a:moveTo>
                      <a:cubicBezTo>
                        <a:pt x="48" y="119"/>
                        <a:pt x="67" y="86"/>
                        <a:pt x="97" y="68"/>
                      </a:cubicBezTo>
                      <a:cubicBezTo>
                        <a:pt x="128" y="51"/>
                        <a:pt x="166" y="51"/>
                        <a:pt x="197" y="68"/>
                      </a:cubicBezTo>
                      <a:cubicBezTo>
                        <a:pt x="227" y="86"/>
                        <a:pt x="246" y="119"/>
                        <a:pt x="246" y="154"/>
                      </a:cubicBezTo>
                      <a:cubicBezTo>
                        <a:pt x="246" y="216"/>
                        <a:pt x="246" y="216"/>
                        <a:pt x="246" y="216"/>
                      </a:cubicBezTo>
                      <a:cubicBezTo>
                        <a:pt x="246" y="251"/>
                        <a:pt x="227" y="284"/>
                        <a:pt x="197" y="302"/>
                      </a:cubicBezTo>
                      <a:cubicBezTo>
                        <a:pt x="166" y="320"/>
                        <a:pt x="128" y="320"/>
                        <a:pt x="97" y="302"/>
                      </a:cubicBezTo>
                      <a:cubicBezTo>
                        <a:pt x="67" y="284"/>
                        <a:pt x="48" y="251"/>
                        <a:pt x="48" y="216"/>
                      </a:cubicBezTo>
                      <a:lnTo>
                        <a:pt x="48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173">
                  <a:extLst>
                    <a:ext uri="{FF2B5EF4-FFF2-40B4-BE49-F238E27FC236}">
                      <a16:creationId xmlns:a16="http://schemas.microsoft.com/office/drawing/2014/main" id="{45A26A06-7D6C-4D76-8AF2-5AE5D18AC2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3666" y="5188332"/>
                  <a:ext cx="68846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174">
                  <a:extLst>
                    <a:ext uri="{FF2B5EF4-FFF2-40B4-BE49-F238E27FC236}">
                      <a16:creationId xmlns:a16="http://schemas.microsoft.com/office/drawing/2014/main" id="{12C98708-354D-4B5A-B71B-55A944B83E8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45258" y="5188332"/>
                  <a:ext cx="68961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Freeform 177">
                  <a:extLst>
                    <a:ext uri="{FF2B5EF4-FFF2-40B4-BE49-F238E27FC236}">
                      <a16:creationId xmlns:a16="http://schemas.microsoft.com/office/drawing/2014/main" id="{F8A6D555-8387-443E-9D61-75A1F7F170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7574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0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178">
                  <a:extLst>
                    <a:ext uri="{FF2B5EF4-FFF2-40B4-BE49-F238E27FC236}">
                      <a16:creationId xmlns:a16="http://schemas.microsoft.com/office/drawing/2014/main" id="{B3DFF15A-6080-4166-A9FC-C3DBBC8614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8997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Freeform 179">
                  <a:extLst>
                    <a:ext uri="{FF2B5EF4-FFF2-40B4-BE49-F238E27FC236}">
                      <a16:creationId xmlns:a16="http://schemas.microsoft.com/office/drawing/2014/main" id="{9EE74B64-00D6-4504-A3B9-F3B564C055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0648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Freeform 180">
                  <a:extLst>
                    <a:ext uri="{FF2B5EF4-FFF2-40B4-BE49-F238E27FC236}">
                      <a16:creationId xmlns:a16="http://schemas.microsoft.com/office/drawing/2014/main" id="{B39591FD-9F77-4FE4-910C-F4A5B83A81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922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Freeform 181">
                  <a:extLst>
                    <a:ext uri="{FF2B5EF4-FFF2-40B4-BE49-F238E27FC236}">
                      <a16:creationId xmlns:a16="http://schemas.microsoft.com/office/drawing/2014/main" id="{E0931FB5-5112-4230-87A3-2BB8B0143E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84270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0A1E39A9-99B8-40FD-965B-287548A5A397}"/>
                </a:ext>
              </a:extLst>
            </p:cNvPr>
            <p:cNvGrpSpPr/>
            <p:nvPr/>
          </p:nvGrpSpPr>
          <p:grpSpPr>
            <a:xfrm>
              <a:off x="5021929" y="5101773"/>
              <a:ext cx="513020" cy="589459"/>
              <a:chOff x="4962362" y="5023055"/>
              <a:chExt cx="620754" cy="713246"/>
            </a:xfrm>
            <a:grpFill/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40318EE8-6E35-4665-8E48-46004729A0DE}"/>
                  </a:ext>
                </a:extLst>
              </p:cNvPr>
              <p:cNvSpPr/>
              <p:nvPr/>
            </p:nvSpPr>
            <p:spPr>
              <a:xfrm>
                <a:off x="4962362" y="5023055"/>
                <a:ext cx="620754" cy="713246"/>
              </a:xfrm>
              <a:custGeom>
                <a:avLst/>
                <a:gdLst>
                  <a:gd name="connsiteX0" fmla="*/ 376751 w 380115"/>
                  <a:gd name="connsiteY0" fmla="*/ 89227 h 436753"/>
                  <a:gd name="connsiteX1" fmla="*/ 360498 w 380115"/>
                  <a:gd name="connsiteY1" fmla="*/ 68390 h 436753"/>
                  <a:gd name="connsiteX2" fmla="*/ 200308 w 380115"/>
                  <a:gd name="connsiteY2" fmla="*/ 2052 h 436753"/>
                  <a:gd name="connsiteX3" fmla="*/ 179808 w 380115"/>
                  <a:gd name="connsiteY3" fmla="*/ 2052 h 436753"/>
                  <a:gd name="connsiteX4" fmla="*/ 19619 w 380115"/>
                  <a:gd name="connsiteY4" fmla="*/ 68390 h 436753"/>
                  <a:gd name="connsiteX5" fmla="*/ 3365 w 380115"/>
                  <a:gd name="connsiteY5" fmla="*/ 89227 h 436753"/>
                  <a:gd name="connsiteX6" fmla="*/ 14585 w 380115"/>
                  <a:gd name="connsiteY6" fmla="*/ 238747 h 436753"/>
                  <a:gd name="connsiteX7" fmla="*/ 66964 w 380115"/>
                  <a:gd name="connsiteY7" fmla="*/ 340705 h 436753"/>
                  <a:gd name="connsiteX8" fmla="*/ 177037 w 380115"/>
                  <a:gd name="connsiteY8" fmla="*/ 433390 h 436753"/>
                  <a:gd name="connsiteX9" fmla="*/ 190058 w 380115"/>
                  <a:gd name="connsiteY9" fmla="*/ 436753 h 436753"/>
                  <a:gd name="connsiteX10" fmla="*/ 203080 w 380115"/>
                  <a:gd name="connsiteY10" fmla="*/ 433389 h 436753"/>
                  <a:gd name="connsiteX11" fmla="*/ 313153 w 380115"/>
                  <a:gd name="connsiteY11" fmla="*/ 340704 h 436753"/>
                  <a:gd name="connsiteX12" fmla="*/ 365530 w 380115"/>
                  <a:gd name="connsiteY12" fmla="*/ 238746 h 436753"/>
                  <a:gd name="connsiteX13" fmla="*/ 376751 w 380115"/>
                  <a:gd name="connsiteY13" fmla="*/ 89227 h 436753"/>
                  <a:gd name="connsiteX14" fmla="*/ 353295 w 380115"/>
                  <a:gd name="connsiteY14" fmla="*/ 235054 h 436753"/>
                  <a:gd name="connsiteX15" fmla="*/ 196848 w 380115"/>
                  <a:gd name="connsiteY15" fmla="*/ 422230 h 436753"/>
                  <a:gd name="connsiteX16" fmla="*/ 183271 w 380115"/>
                  <a:gd name="connsiteY16" fmla="*/ 422230 h 436753"/>
                  <a:gd name="connsiteX17" fmla="*/ 26822 w 380115"/>
                  <a:gd name="connsiteY17" fmla="*/ 235054 h 436753"/>
                  <a:gd name="connsiteX18" fmla="*/ 16008 w 380115"/>
                  <a:gd name="connsiteY18" fmla="*/ 91106 h 436753"/>
                  <a:gd name="connsiteX19" fmla="*/ 24509 w 380115"/>
                  <a:gd name="connsiteY19" fmla="*/ 80199 h 436753"/>
                  <a:gd name="connsiteX20" fmla="*/ 184699 w 380115"/>
                  <a:gd name="connsiteY20" fmla="*/ 13861 h 436753"/>
                  <a:gd name="connsiteX21" fmla="*/ 190059 w 380115"/>
                  <a:gd name="connsiteY21" fmla="*/ 12787 h 436753"/>
                  <a:gd name="connsiteX22" fmla="*/ 195419 w 380115"/>
                  <a:gd name="connsiteY22" fmla="*/ 13861 h 436753"/>
                  <a:gd name="connsiteX23" fmla="*/ 355609 w 380115"/>
                  <a:gd name="connsiteY23" fmla="*/ 80199 h 436753"/>
                  <a:gd name="connsiteX24" fmla="*/ 364108 w 380115"/>
                  <a:gd name="connsiteY24" fmla="*/ 91106 h 436753"/>
                  <a:gd name="connsiteX25" fmla="*/ 353295 w 380115"/>
                  <a:gd name="connsiteY25" fmla="*/ 235054 h 43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80115" h="436753">
                    <a:moveTo>
                      <a:pt x="376751" y="89227"/>
                    </a:moveTo>
                    <a:cubicBezTo>
                      <a:pt x="375373" y="79955"/>
                      <a:pt x="369145" y="71971"/>
                      <a:pt x="360498" y="68390"/>
                    </a:cubicBezTo>
                    <a:lnTo>
                      <a:pt x="200308" y="2052"/>
                    </a:lnTo>
                    <a:cubicBezTo>
                      <a:pt x="193698" y="-684"/>
                      <a:pt x="186418" y="-684"/>
                      <a:pt x="179808" y="2052"/>
                    </a:cubicBezTo>
                    <a:lnTo>
                      <a:pt x="19619" y="68390"/>
                    </a:lnTo>
                    <a:cubicBezTo>
                      <a:pt x="10971" y="71971"/>
                      <a:pt x="4743" y="79955"/>
                      <a:pt x="3365" y="89227"/>
                    </a:cubicBezTo>
                    <a:cubicBezTo>
                      <a:pt x="1" y="111855"/>
                      <a:pt x="-5637" y="171721"/>
                      <a:pt x="14585" y="238747"/>
                    </a:cubicBezTo>
                    <a:cubicBezTo>
                      <a:pt x="25831" y="276022"/>
                      <a:pt x="43454" y="310326"/>
                      <a:pt x="66964" y="340705"/>
                    </a:cubicBezTo>
                    <a:cubicBezTo>
                      <a:pt x="95185" y="377173"/>
                      <a:pt x="132219" y="408357"/>
                      <a:pt x="177037" y="433390"/>
                    </a:cubicBezTo>
                    <a:cubicBezTo>
                      <a:pt x="181053" y="435631"/>
                      <a:pt x="185555" y="436753"/>
                      <a:pt x="190058" y="436753"/>
                    </a:cubicBezTo>
                    <a:cubicBezTo>
                      <a:pt x="194560" y="436753"/>
                      <a:pt x="199064" y="435631"/>
                      <a:pt x="203080" y="433389"/>
                    </a:cubicBezTo>
                    <a:cubicBezTo>
                      <a:pt x="247897" y="408357"/>
                      <a:pt x="284931" y="377172"/>
                      <a:pt x="313153" y="340704"/>
                    </a:cubicBezTo>
                    <a:cubicBezTo>
                      <a:pt x="336661" y="310325"/>
                      <a:pt x="354284" y="276021"/>
                      <a:pt x="365530" y="238746"/>
                    </a:cubicBezTo>
                    <a:cubicBezTo>
                      <a:pt x="385753" y="171721"/>
                      <a:pt x="380114" y="111855"/>
                      <a:pt x="376751" y="89227"/>
                    </a:cubicBezTo>
                    <a:close/>
                    <a:moveTo>
                      <a:pt x="353295" y="235054"/>
                    </a:moveTo>
                    <a:cubicBezTo>
                      <a:pt x="329267" y="314693"/>
                      <a:pt x="276632" y="377667"/>
                      <a:pt x="196848" y="422230"/>
                    </a:cubicBezTo>
                    <a:cubicBezTo>
                      <a:pt x="192662" y="424569"/>
                      <a:pt x="187459" y="424569"/>
                      <a:pt x="183271" y="422230"/>
                    </a:cubicBezTo>
                    <a:cubicBezTo>
                      <a:pt x="103486" y="377668"/>
                      <a:pt x="50849" y="314693"/>
                      <a:pt x="26822" y="235054"/>
                    </a:cubicBezTo>
                    <a:cubicBezTo>
                      <a:pt x="7346" y="170502"/>
                      <a:pt x="12771" y="112882"/>
                      <a:pt x="16008" y="91106"/>
                    </a:cubicBezTo>
                    <a:cubicBezTo>
                      <a:pt x="16729" y="86250"/>
                      <a:pt x="19987" y="82071"/>
                      <a:pt x="24509" y="80199"/>
                    </a:cubicBezTo>
                    <a:lnTo>
                      <a:pt x="184699" y="13861"/>
                    </a:lnTo>
                    <a:cubicBezTo>
                      <a:pt x="186427" y="13145"/>
                      <a:pt x="188243" y="12787"/>
                      <a:pt x="190059" y="12787"/>
                    </a:cubicBezTo>
                    <a:cubicBezTo>
                      <a:pt x="191874" y="12787"/>
                      <a:pt x="193691" y="13145"/>
                      <a:pt x="195419" y="13861"/>
                    </a:cubicBezTo>
                    <a:lnTo>
                      <a:pt x="355609" y="80199"/>
                    </a:lnTo>
                    <a:cubicBezTo>
                      <a:pt x="360131" y="82071"/>
                      <a:pt x="363388" y="86250"/>
                      <a:pt x="364108" y="91106"/>
                    </a:cubicBezTo>
                    <a:cubicBezTo>
                      <a:pt x="367346" y="112883"/>
                      <a:pt x="372770" y="170503"/>
                      <a:pt x="353295" y="235054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D2E79174-75EC-41BA-A2DE-F77AEECE9315}"/>
                  </a:ext>
                </a:extLst>
              </p:cNvPr>
              <p:cNvSpPr/>
              <p:nvPr/>
            </p:nvSpPr>
            <p:spPr>
              <a:xfrm>
                <a:off x="5021402" y="5095236"/>
                <a:ext cx="502676" cy="568890"/>
              </a:xfrm>
              <a:custGeom>
                <a:avLst/>
                <a:gdLst>
                  <a:gd name="connsiteX0" fmla="*/ 291249 w 307810"/>
                  <a:gd name="connsiteY0" fmla="*/ 54220 h 348357"/>
                  <a:gd name="connsiteX1" fmla="*/ 228639 w 307810"/>
                  <a:gd name="connsiteY1" fmla="*/ 28668 h 348357"/>
                  <a:gd name="connsiteX2" fmla="*/ 220307 w 307810"/>
                  <a:gd name="connsiteY2" fmla="*/ 32171 h 348357"/>
                  <a:gd name="connsiteX3" fmla="*/ 223809 w 307810"/>
                  <a:gd name="connsiteY3" fmla="*/ 40502 h 348357"/>
                  <a:gd name="connsiteX4" fmla="*/ 286420 w 307810"/>
                  <a:gd name="connsiteY4" fmla="*/ 66054 h 348357"/>
                  <a:gd name="connsiteX5" fmla="*/ 292456 w 307810"/>
                  <a:gd name="connsiteY5" fmla="*/ 73653 h 348357"/>
                  <a:gd name="connsiteX6" fmla="*/ 283816 w 307810"/>
                  <a:gd name="connsiteY6" fmla="*/ 186971 h 348357"/>
                  <a:gd name="connsiteX7" fmla="*/ 158781 w 307810"/>
                  <a:gd name="connsiteY7" fmla="*/ 334350 h 348357"/>
                  <a:gd name="connsiteX8" fmla="*/ 149033 w 307810"/>
                  <a:gd name="connsiteY8" fmla="*/ 334350 h 348357"/>
                  <a:gd name="connsiteX9" fmla="*/ 23997 w 307810"/>
                  <a:gd name="connsiteY9" fmla="*/ 186971 h 348357"/>
                  <a:gd name="connsiteX10" fmla="*/ 15355 w 307810"/>
                  <a:gd name="connsiteY10" fmla="*/ 73653 h 348357"/>
                  <a:gd name="connsiteX11" fmla="*/ 21392 w 307810"/>
                  <a:gd name="connsiteY11" fmla="*/ 66054 h 348357"/>
                  <a:gd name="connsiteX12" fmla="*/ 150052 w 307810"/>
                  <a:gd name="connsiteY12" fmla="*/ 13547 h 348357"/>
                  <a:gd name="connsiteX13" fmla="*/ 157761 w 307810"/>
                  <a:gd name="connsiteY13" fmla="*/ 13547 h 348357"/>
                  <a:gd name="connsiteX14" fmla="*/ 196402 w 307810"/>
                  <a:gd name="connsiteY14" fmla="*/ 29317 h 348357"/>
                  <a:gd name="connsiteX15" fmla="*/ 204733 w 307810"/>
                  <a:gd name="connsiteY15" fmla="*/ 25815 h 348357"/>
                  <a:gd name="connsiteX16" fmla="*/ 201231 w 307810"/>
                  <a:gd name="connsiteY16" fmla="*/ 17483 h 348357"/>
                  <a:gd name="connsiteX17" fmla="*/ 162589 w 307810"/>
                  <a:gd name="connsiteY17" fmla="*/ 1713 h 348357"/>
                  <a:gd name="connsiteX18" fmla="*/ 145222 w 307810"/>
                  <a:gd name="connsiteY18" fmla="*/ 1713 h 348357"/>
                  <a:gd name="connsiteX19" fmla="*/ 16563 w 307810"/>
                  <a:gd name="connsiteY19" fmla="*/ 54220 h 348357"/>
                  <a:gd name="connsiteX20" fmla="*/ 2717 w 307810"/>
                  <a:gd name="connsiteY20" fmla="*/ 71747 h 348357"/>
                  <a:gd name="connsiteX21" fmla="*/ 11774 w 307810"/>
                  <a:gd name="connsiteY21" fmla="*/ 190712 h 348357"/>
                  <a:gd name="connsiteX22" fmla="*/ 54073 w 307810"/>
                  <a:gd name="connsiteY22" fmla="*/ 271854 h 348357"/>
                  <a:gd name="connsiteX23" fmla="*/ 142869 w 307810"/>
                  <a:gd name="connsiteY23" fmla="*/ 345546 h 348357"/>
                  <a:gd name="connsiteX24" fmla="*/ 153906 w 307810"/>
                  <a:gd name="connsiteY24" fmla="*/ 348357 h 348357"/>
                  <a:gd name="connsiteX25" fmla="*/ 164943 w 307810"/>
                  <a:gd name="connsiteY25" fmla="*/ 345546 h 348357"/>
                  <a:gd name="connsiteX26" fmla="*/ 253739 w 307810"/>
                  <a:gd name="connsiteY26" fmla="*/ 271854 h 348357"/>
                  <a:gd name="connsiteX27" fmla="*/ 296037 w 307810"/>
                  <a:gd name="connsiteY27" fmla="*/ 190712 h 348357"/>
                  <a:gd name="connsiteX28" fmla="*/ 305093 w 307810"/>
                  <a:gd name="connsiteY28" fmla="*/ 71747 h 348357"/>
                  <a:gd name="connsiteX29" fmla="*/ 291249 w 307810"/>
                  <a:gd name="connsiteY29" fmla="*/ 54220 h 34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07810" h="348357">
                    <a:moveTo>
                      <a:pt x="291249" y="54220"/>
                    </a:moveTo>
                    <a:lnTo>
                      <a:pt x="228639" y="28668"/>
                    </a:lnTo>
                    <a:cubicBezTo>
                      <a:pt x="225369" y="27336"/>
                      <a:pt x="221639" y="28903"/>
                      <a:pt x="220307" y="32171"/>
                    </a:cubicBezTo>
                    <a:cubicBezTo>
                      <a:pt x="218975" y="35439"/>
                      <a:pt x="220542" y="39169"/>
                      <a:pt x="223809" y="40502"/>
                    </a:cubicBezTo>
                    <a:lnTo>
                      <a:pt x="286420" y="66054"/>
                    </a:lnTo>
                    <a:cubicBezTo>
                      <a:pt x="289634" y="67365"/>
                      <a:pt x="291946" y="70278"/>
                      <a:pt x="292456" y="73653"/>
                    </a:cubicBezTo>
                    <a:cubicBezTo>
                      <a:pt x="295041" y="90795"/>
                      <a:pt x="299375" y="136151"/>
                      <a:pt x="283816" y="186971"/>
                    </a:cubicBezTo>
                    <a:cubicBezTo>
                      <a:pt x="264624" y="249659"/>
                      <a:pt x="222556" y="299245"/>
                      <a:pt x="158781" y="334350"/>
                    </a:cubicBezTo>
                    <a:cubicBezTo>
                      <a:pt x="155775" y="336004"/>
                      <a:pt x="152039" y="336004"/>
                      <a:pt x="149033" y="334350"/>
                    </a:cubicBezTo>
                    <a:cubicBezTo>
                      <a:pt x="85257" y="299245"/>
                      <a:pt x="43189" y="249660"/>
                      <a:pt x="23997" y="186971"/>
                    </a:cubicBezTo>
                    <a:cubicBezTo>
                      <a:pt x="8437" y="136152"/>
                      <a:pt x="12770" y="90796"/>
                      <a:pt x="15355" y="73653"/>
                    </a:cubicBezTo>
                    <a:cubicBezTo>
                      <a:pt x="15865" y="70277"/>
                      <a:pt x="18177" y="67365"/>
                      <a:pt x="21392" y="66054"/>
                    </a:cubicBezTo>
                    <a:lnTo>
                      <a:pt x="150052" y="13547"/>
                    </a:lnTo>
                    <a:cubicBezTo>
                      <a:pt x="152500" y="12548"/>
                      <a:pt x="155312" y="12547"/>
                      <a:pt x="157761" y="13547"/>
                    </a:cubicBezTo>
                    <a:lnTo>
                      <a:pt x="196402" y="29317"/>
                    </a:lnTo>
                    <a:cubicBezTo>
                      <a:pt x="199670" y="30650"/>
                      <a:pt x="203401" y="29082"/>
                      <a:pt x="204733" y="25815"/>
                    </a:cubicBezTo>
                    <a:cubicBezTo>
                      <a:pt x="206066" y="22547"/>
                      <a:pt x="204499" y="18817"/>
                      <a:pt x="201231" y="17483"/>
                    </a:cubicBezTo>
                    <a:lnTo>
                      <a:pt x="162589" y="1713"/>
                    </a:lnTo>
                    <a:cubicBezTo>
                      <a:pt x="156989" y="-572"/>
                      <a:pt x="150822" y="-570"/>
                      <a:pt x="145222" y="1713"/>
                    </a:cubicBezTo>
                    <a:lnTo>
                      <a:pt x="16563" y="54220"/>
                    </a:lnTo>
                    <a:cubicBezTo>
                      <a:pt x="9200" y="57224"/>
                      <a:pt x="3894" y="63941"/>
                      <a:pt x="2717" y="71747"/>
                    </a:cubicBezTo>
                    <a:cubicBezTo>
                      <a:pt x="2" y="89752"/>
                      <a:pt x="-4552" y="137387"/>
                      <a:pt x="11774" y="190712"/>
                    </a:cubicBezTo>
                    <a:cubicBezTo>
                      <a:pt x="20857" y="220378"/>
                      <a:pt x="35088" y="247679"/>
                      <a:pt x="54073" y="271854"/>
                    </a:cubicBezTo>
                    <a:cubicBezTo>
                      <a:pt x="76848" y="300857"/>
                      <a:pt x="106723" y="325650"/>
                      <a:pt x="142869" y="345546"/>
                    </a:cubicBezTo>
                    <a:cubicBezTo>
                      <a:pt x="146273" y="347420"/>
                      <a:pt x="150089" y="348357"/>
                      <a:pt x="153906" y="348357"/>
                    </a:cubicBezTo>
                    <a:cubicBezTo>
                      <a:pt x="157722" y="348356"/>
                      <a:pt x="161540" y="347420"/>
                      <a:pt x="164943" y="345546"/>
                    </a:cubicBezTo>
                    <a:cubicBezTo>
                      <a:pt x="201090" y="325651"/>
                      <a:pt x="230965" y="300857"/>
                      <a:pt x="253739" y="271854"/>
                    </a:cubicBezTo>
                    <a:cubicBezTo>
                      <a:pt x="272723" y="247679"/>
                      <a:pt x="286954" y="220377"/>
                      <a:pt x="296037" y="190712"/>
                    </a:cubicBezTo>
                    <a:cubicBezTo>
                      <a:pt x="312363" y="137387"/>
                      <a:pt x="307809" y="89751"/>
                      <a:pt x="305093" y="71747"/>
                    </a:cubicBezTo>
                    <a:cubicBezTo>
                      <a:pt x="303916" y="63940"/>
                      <a:pt x="298611" y="57224"/>
                      <a:pt x="291249" y="54220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DE3810E9-A15D-4179-B422-576A6FD61F8E}"/>
              </a:ext>
            </a:extLst>
          </p:cNvPr>
          <p:cNvGrpSpPr/>
          <p:nvPr/>
        </p:nvGrpSpPr>
        <p:grpSpPr>
          <a:xfrm>
            <a:off x="7391170" y="2006995"/>
            <a:ext cx="456258" cy="441542"/>
            <a:chOff x="4324860" y="2934152"/>
            <a:chExt cx="974407" cy="942979"/>
          </a:xfrm>
          <a:solidFill>
            <a:schemeClr val="bg1"/>
          </a:solidFill>
        </p:grpSpPr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C0C5EBA4-7F35-447B-BF55-FD74C09C3891}"/>
                </a:ext>
              </a:extLst>
            </p:cNvPr>
            <p:cNvGrpSpPr/>
            <p:nvPr/>
          </p:nvGrpSpPr>
          <p:grpSpPr>
            <a:xfrm>
              <a:off x="4602372" y="3213609"/>
              <a:ext cx="419208" cy="554786"/>
              <a:chOff x="4602372" y="3467197"/>
              <a:chExt cx="227591" cy="301197"/>
            </a:xfrm>
            <a:grpFill/>
          </p:grpSpPr>
          <p:sp>
            <p:nvSpPr>
              <p:cNvPr id="242" name="Freeform 86">
                <a:extLst>
                  <a:ext uri="{FF2B5EF4-FFF2-40B4-BE49-F238E27FC236}">
                    <a16:creationId xmlns:a16="http://schemas.microsoft.com/office/drawing/2014/main" id="{48FBD5DC-D727-490E-BBFE-162348C7D8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02372" y="3467197"/>
                <a:ext cx="227591" cy="301197"/>
              </a:xfrm>
              <a:custGeom>
                <a:avLst/>
                <a:gdLst>
                  <a:gd name="T0" fmla="*/ 868 w 896"/>
                  <a:gd name="T1" fmla="*/ 129 h 1186"/>
                  <a:gd name="T2" fmla="*/ 463 w 896"/>
                  <a:gd name="T3" fmla="*/ 5 h 1186"/>
                  <a:gd name="T4" fmla="*/ 433 w 896"/>
                  <a:gd name="T5" fmla="*/ 5 h 1186"/>
                  <a:gd name="T6" fmla="*/ 28 w 896"/>
                  <a:gd name="T7" fmla="*/ 129 h 1186"/>
                  <a:gd name="T8" fmla="*/ 0 w 896"/>
                  <a:gd name="T9" fmla="*/ 161 h 1186"/>
                  <a:gd name="T10" fmla="*/ 0 w 896"/>
                  <a:gd name="T11" fmla="*/ 540 h 1186"/>
                  <a:gd name="T12" fmla="*/ 436 w 896"/>
                  <a:gd name="T13" fmla="*/ 1183 h 1186"/>
                  <a:gd name="T14" fmla="*/ 460 w 896"/>
                  <a:gd name="T15" fmla="*/ 1183 h 1186"/>
                  <a:gd name="T16" fmla="*/ 896 w 896"/>
                  <a:gd name="T17" fmla="*/ 540 h 1186"/>
                  <a:gd name="T18" fmla="*/ 896 w 896"/>
                  <a:gd name="T19" fmla="*/ 161 h 1186"/>
                  <a:gd name="T20" fmla="*/ 868 w 896"/>
                  <a:gd name="T21" fmla="*/ 129 h 1186"/>
                  <a:gd name="T22" fmla="*/ 832 w 896"/>
                  <a:gd name="T23" fmla="*/ 540 h 1186"/>
                  <a:gd name="T24" fmla="*/ 448 w 896"/>
                  <a:gd name="T25" fmla="*/ 1118 h 1186"/>
                  <a:gd name="T26" fmla="*/ 64 w 896"/>
                  <a:gd name="T27" fmla="*/ 540 h 1186"/>
                  <a:gd name="T28" fmla="*/ 64 w 896"/>
                  <a:gd name="T29" fmla="*/ 189 h 1186"/>
                  <a:gd name="T30" fmla="*/ 448 w 896"/>
                  <a:gd name="T31" fmla="*/ 69 h 1186"/>
                  <a:gd name="T32" fmla="*/ 832 w 896"/>
                  <a:gd name="T33" fmla="*/ 189 h 1186"/>
                  <a:gd name="T34" fmla="*/ 832 w 896"/>
                  <a:gd name="T35" fmla="*/ 54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6" h="1186">
                    <a:moveTo>
                      <a:pt x="868" y="129"/>
                    </a:moveTo>
                    <a:cubicBezTo>
                      <a:pt x="726" y="114"/>
                      <a:pt x="589" y="72"/>
                      <a:pt x="463" y="5"/>
                    </a:cubicBezTo>
                    <a:cubicBezTo>
                      <a:pt x="454" y="0"/>
                      <a:pt x="442" y="0"/>
                      <a:pt x="433" y="5"/>
                    </a:cubicBezTo>
                    <a:cubicBezTo>
                      <a:pt x="307" y="72"/>
                      <a:pt x="170" y="114"/>
                      <a:pt x="28" y="129"/>
                    </a:cubicBezTo>
                    <a:cubicBezTo>
                      <a:pt x="12" y="131"/>
                      <a:pt x="0" y="145"/>
                      <a:pt x="0" y="161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2" y="823"/>
                      <a:pt x="174" y="1076"/>
                      <a:pt x="436" y="1183"/>
                    </a:cubicBezTo>
                    <a:cubicBezTo>
                      <a:pt x="444" y="1186"/>
                      <a:pt x="452" y="1186"/>
                      <a:pt x="460" y="1183"/>
                    </a:cubicBezTo>
                    <a:cubicBezTo>
                      <a:pt x="722" y="1076"/>
                      <a:pt x="894" y="823"/>
                      <a:pt x="896" y="540"/>
                    </a:cubicBezTo>
                    <a:cubicBezTo>
                      <a:pt x="896" y="161"/>
                      <a:pt x="896" y="161"/>
                      <a:pt x="896" y="161"/>
                    </a:cubicBezTo>
                    <a:cubicBezTo>
                      <a:pt x="896" y="145"/>
                      <a:pt x="884" y="131"/>
                      <a:pt x="868" y="129"/>
                    </a:cubicBezTo>
                    <a:close/>
                    <a:moveTo>
                      <a:pt x="832" y="540"/>
                    </a:moveTo>
                    <a:cubicBezTo>
                      <a:pt x="830" y="792"/>
                      <a:pt x="680" y="1019"/>
                      <a:pt x="448" y="1118"/>
                    </a:cubicBezTo>
                    <a:cubicBezTo>
                      <a:pt x="216" y="1019"/>
                      <a:pt x="66" y="792"/>
                      <a:pt x="64" y="540"/>
                    </a:cubicBezTo>
                    <a:cubicBezTo>
                      <a:pt x="64" y="189"/>
                      <a:pt x="64" y="189"/>
                      <a:pt x="64" y="189"/>
                    </a:cubicBezTo>
                    <a:cubicBezTo>
                      <a:pt x="198" y="172"/>
                      <a:pt x="328" y="131"/>
                      <a:pt x="448" y="69"/>
                    </a:cubicBezTo>
                    <a:cubicBezTo>
                      <a:pt x="568" y="131"/>
                      <a:pt x="698" y="172"/>
                      <a:pt x="832" y="189"/>
                    </a:cubicBezTo>
                    <a:lnTo>
                      <a:pt x="832" y="5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" name="Freeform 87">
                <a:extLst>
                  <a:ext uri="{FF2B5EF4-FFF2-40B4-BE49-F238E27FC236}">
                    <a16:creationId xmlns:a16="http://schemas.microsoft.com/office/drawing/2014/main" id="{4244DD2F-EC84-4A1C-A11A-A975A2876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143" y="3551302"/>
                <a:ext cx="158049" cy="111989"/>
              </a:xfrm>
              <a:custGeom>
                <a:avLst/>
                <a:gdLst>
                  <a:gd name="T0" fmla="*/ 46 w 622"/>
                  <a:gd name="T1" fmla="*/ 192 h 441"/>
                  <a:gd name="T2" fmla="*/ 0 w 622"/>
                  <a:gd name="T3" fmla="*/ 237 h 441"/>
                  <a:gd name="T4" fmla="*/ 192 w 622"/>
                  <a:gd name="T5" fmla="*/ 429 h 441"/>
                  <a:gd name="T6" fmla="*/ 238 w 622"/>
                  <a:gd name="T7" fmla="*/ 429 h 441"/>
                  <a:gd name="T8" fmla="*/ 622 w 622"/>
                  <a:gd name="T9" fmla="*/ 45 h 441"/>
                  <a:gd name="T10" fmla="*/ 576 w 622"/>
                  <a:gd name="T11" fmla="*/ 0 h 441"/>
                  <a:gd name="T12" fmla="*/ 215 w 622"/>
                  <a:gd name="T13" fmla="*/ 361 h 441"/>
                  <a:gd name="T14" fmla="*/ 46 w 622"/>
                  <a:gd name="T15" fmla="*/ 19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2" h="441">
                    <a:moveTo>
                      <a:pt x="46" y="192"/>
                    </a:moveTo>
                    <a:cubicBezTo>
                      <a:pt x="0" y="237"/>
                      <a:pt x="0" y="237"/>
                      <a:pt x="0" y="237"/>
                    </a:cubicBezTo>
                    <a:cubicBezTo>
                      <a:pt x="192" y="429"/>
                      <a:pt x="192" y="429"/>
                      <a:pt x="192" y="429"/>
                    </a:cubicBezTo>
                    <a:cubicBezTo>
                      <a:pt x="205" y="441"/>
                      <a:pt x="225" y="441"/>
                      <a:pt x="238" y="429"/>
                    </a:cubicBezTo>
                    <a:cubicBezTo>
                      <a:pt x="622" y="45"/>
                      <a:pt x="622" y="45"/>
                      <a:pt x="622" y="45"/>
                    </a:cubicBezTo>
                    <a:cubicBezTo>
                      <a:pt x="576" y="0"/>
                      <a:pt x="576" y="0"/>
                      <a:pt x="576" y="0"/>
                    </a:cubicBezTo>
                    <a:cubicBezTo>
                      <a:pt x="215" y="361"/>
                      <a:pt x="215" y="361"/>
                      <a:pt x="215" y="361"/>
                    </a:cubicBezTo>
                    <a:lnTo>
                      <a:pt x="46" y="19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8364DF-15C8-40D2-B04E-C7CEB1F74807}"/>
                </a:ext>
              </a:extLst>
            </p:cNvPr>
            <p:cNvSpPr/>
            <p:nvPr/>
          </p:nvSpPr>
          <p:spPr>
            <a:xfrm>
              <a:off x="4324860" y="2934152"/>
              <a:ext cx="974407" cy="942979"/>
            </a:xfrm>
            <a:custGeom>
              <a:avLst/>
              <a:gdLst>
                <a:gd name="connsiteX0" fmla="*/ 949399 w 974407"/>
                <a:gd name="connsiteY0" fmla="*/ 468447 h 942979"/>
                <a:gd name="connsiteX1" fmla="*/ 958691 w 974407"/>
                <a:gd name="connsiteY1" fmla="*/ 471492 h 942979"/>
                <a:gd name="connsiteX2" fmla="*/ 965803 w 974407"/>
                <a:gd name="connsiteY2" fmla="*/ 469803 h 942979"/>
                <a:gd name="connsiteX3" fmla="*/ 974408 w 974407"/>
                <a:gd name="connsiteY3" fmla="*/ 455776 h 942979"/>
                <a:gd name="connsiteX4" fmla="*/ 974408 w 974407"/>
                <a:gd name="connsiteY4" fmla="*/ 361479 h 942979"/>
                <a:gd name="connsiteX5" fmla="*/ 967984 w 974407"/>
                <a:gd name="connsiteY5" fmla="*/ 348807 h 942979"/>
                <a:gd name="connsiteX6" fmla="*/ 496496 w 974407"/>
                <a:gd name="connsiteY6" fmla="*/ 3050 h 942979"/>
                <a:gd name="connsiteX7" fmla="*/ 477912 w 974407"/>
                <a:gd name="connsiteY7" fmla="*/ 3050 h 942979"/>
                <a:gd name="connsiteX8" fmla="*/ 6424 w 974407"/>
                <a:gd name="connsiteY8" fmla="*/ 348807 h 942979"/>
                <a:gd name="connsiteX9" fmla="*/ 0 w 974407"/>
                <a:gd name="connsiteY9" fmla="*/ 361479 h 942979"/>
                <a:gd name="connsiteX10" fmla="*/ 0 w 974407"/>
                <a:gd name="connsiteY10" fmla="*/ 455776 h 942979"/>
                <a:gd name="connsiteX11" fmla="*/ 15685 w 974407"/>
                <a:gd name="connsiteY11" fmla="*/ 471500 h 942979"/>
                <a:gd name="connsiteX12" fmla="*/ 25008 w 974407"/>
                <a:gd name="connsiteY12" fmla="*/ 468447 h 942979"/>
                <a:gd name="connsiteX13" fmla="*/ 94298 w 974407"/>
                <a:gd name="connsiteY13" fmla="*/ 417644 h 942979"/>
                <a:gd name="connsiteX14" fmla="*/ 94298 w 974407"/>
                <a:gd name="connsiteY14" fmla="*/ 911547 h 942979"/>
                <a:gd name="connsiteX15" fmla="*/ 15716 w 974407"/>
                <a:gd name="connsiteY15" fmla="*/ 911547 h 942979"/>
                <a:gd name="connsiteX16" fmla="*/ 0 w 974407"/>
                <a:gd name="connsiteY16" fmla="*/ 927264 h 942979"/>
                <a:gd name="connsiteX17" fmla="*/ 15716 w 974407"/>
                <a:gd name="connsiteY17" fmla="*/ 942980 h 942979"/>
                <a:gd name="connsiteX18" fmla="*/ 958691 w 974407"/>
                <a:gd name="connsiteY18" fmla="*/ 942980 h 942979"/>
                <a:gd name="connsiteX19" fmla="*/ 974408 w 974407"/>
                <a:gd name="connsiteY19" fmla="*/ 927264 h 942979"/>
                <a:gd name="connsiteX20" fmla="*/ 958691 w 974407"/>
                <a:gd name="connsiteY20" fmla="*/ 911547 h 942979"/>
                <a:gd name="connsiteX21" fmla="*/ 880110 w 974407"/>
                <a:gd name="connsiteY21" fmla="*/ 911547 h 942979"/>
                <a:gd name="connsiteX22" fmla="*/ 880110 w 974407"/>
                <a:gd name="connsiteY22" fmla="*/ 417644 h 942979"/>
                <a:gd name="connsiteX23" fmla="*/ 848678 w 974407"/>
                <a:gd name="connsiteY23" fmla="*/ 911547 h 942979"/>
                <a:gd name="connsiteX24" fmla="*/ 125730 w 974407"/>
                <a:gd name="connsiteY24" fmla="*/ 911547 h 942979"/>
                <a:gd name="connsiteX25" fmla="*/ 125730 w 974407"/>
                <a:gd name="connsiteY25" fmla="*/ 394581 h 942979"/>
                <a:gd name="connsiteX26" fmla="*/ 487204 w 974407"/>
                <a:gd name="connsiteY26" fmla="*/ 129507 h 942979"/>
                <a:gd name="connsiteX27" fmla="*/ 848678 w 974407"/>
                <a:gd name="connsiteY27" fmla="*/ 394581 h 942979"/>
                <a:gd name="connsiteX28" fmla="*/ 496496 w 974407"/>
                <a:gd name="connsiteY28" fmla="*/ 97347 h 942979"/>
                <a:gd name="connsiteX29" fmla="*/ 477912 w 974407"/>
                <a:gd name="connsiteY29" fmla="*/ 97347 h 942979"/>
                <a:gd name="connsiteX30" fmla="*/ 31433 w 974407"/>
                <a:gd name="connsiteY30" fmla="*/ 424756 h 942979"/>
                <a:gd name="connsiteX31" fmla="*/ 31433 w 974407"/>
                <a:gd name="connsiteY31" fmla="*/ 369435 h 942979"/>
                <a:gd name="connsiteX32" fmla="*/ 487204 w 974407"/>
                <a:gd name="connsiteY32" fmla="*/ 35209 h 942979"/>
                <a:gd name="connsiteX33" fmla="*/ 942975 w 974407"/>
                <a:gd name="connsiteY33" fmla="*/ 369435 h 942979"/>
                <a:gd name="connsiteX34" fmla="*/ 942975 w 974407"/>
                <a:gd name="connsiteY34" fmla="*/ 424756 h 94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4407" h="942979">
                  <a:moveTo>
                    <a:pt x="949399" y="468447"/>
                  </a:moveTo>
                  <a:cubicBezTo>
                    <a:pt x="952092" y="470427"/>
                    <a:pt x="955348" y="471496"/>
                    <a:pt x="958691" y="471492"/>
                  </a:cubicBezTo>
                  <a:cubicBezTo>
                    <a:pt x="961161" y="471484"/>
                    <a:pt x="963595" y="470907"/>
                    <a:pt x="965803" y="469803"/>
                  </a:cubicBezTo>
                  <a:cubicBezTo>
                    <a:pt x="971082" y="467117"/>
                    <a:pt x="974406" y="461697"/>
                    <a:pt x="974408" y="455776"/>
                  </a:cubicBezTo>
                  <a:lnTo>
                    <a:pt x="974408" y="361479"/>
                  </a:lnTo>
                  <a:cubicBezTo>
                    <a:pt x="974410" y="356471"/>
                    <a:pt x="972025" y="351764"/>
                    <a:pt x="967984" y="348807"/>
                  </a:cubicBezTo>
                  <a:lnTo>
                    <a:pt x="496496" y="3050"/>
                  </a:lnTo>
                  <a:cubicBezTo>
                    <a:pt x="490968" y="-1017"/>
                    <a:pt x="483440" y="-1017"/>
                    <a:pt x="477912" y="3050"/>
                  </a:cubicBezTo>
                  <a:lnTo>
                    <a:pt x="6424" y="348807"/>
                  </a:lnTo>
                  <a:cubicBezTo>
                    <a:pt x="2384" y="351764"/>
                    <a:pt x="-3" y="356471"/>
                    <a:pt x="0" y="361479"/>
                  </a:cubicBezTo>
                  <a:lnTo>
                    <a:pt x="0" y="455776"/>
                  </a:lnTo>
                  <a:cubicBezTo>
                    <a:pt x="-11" y="464449"/>
                    <a:pt x="7012" y="471488"/>
                    <a:pt x="15685" y="471500"/>
                  </a:cubicBezTo>
                  <a:cubicBezTo>
                    <a:pt x="19039" y="471504"/>
                    <a:pt x="22306" y="470435"/>
                    <a:pt x="25008" y="468447"/>
                  </a:cubicBezTo>
                  <a:lnTo>
                    <a:pt x="94298" y="417644"/>
                  </a:lnTo>
                  <a:lnTo>
                    <a:pt x="94298" y="911547"/>
                  </a:lnTo>
                  <a:lnTo>
                    <a:pt x="15716" y="911547"/>
                  </a:lnTo>
                  <a:cubicBezTo>
                    <a:pt x="7036" y="911547"/>
                    <a:pt x="0" y="918584"/>
                    <a:pt x="0" y="927264"/>
                  </a:cubicBezTo>
                  <a:cubicBezTo>
                    <a:pt x="0" y="935943"/>
                    <a:pt x="7036" y="942980"/>
                    <a:pt x="15716" y="942980"/>
                  </a:cubicBezTo>
                  <a:lnTo>
                    <a:pt x="958691" y="942980"/>
                  </a:lnTo>
                  <a:cubicBezTo>
                    <a:pt x="967371" y="942980"/>
                    <a:pt x="974408" y="935943"/>
                    <a:pt x="974408" y="927264"/>
                  </a:cubicBezTo>
                  <a:cubicBezTo>
                    <a:pt x="974408" y="918584"/>
                    <a:pt x="967371" y="911547"/>
                    <a:pt x="958691" y="911547"/>
                  </a:cubicBezTo>
                  <a:lnTo>
                    <a:pt x="880110" y="911547"/>
                  </a:lnTo>
                  <a:lnTo>
                    <a:pt x="880110" y="417644"/>
                  </a:lnTo>
                  <a:close/>
                  <a:moveTo>
                    <a:pt x="848678" y="911547"/>
                  </a:moveTo>
                  <a:lnTo>
                    <a:pt x="125730" y="911547"/>
                  </a:lnTo>
                  <a:lnTo>
                    <a:pt x="125730" y="394581"/>
                  </a:lnTo>
                  <a:lnTo>
                    <a:pt x="487204" y="129507"/>
                  </a:lnTo>
                  <a:lnTo>
                    <a:pt x="848678" y="394581"/>
                  </a:lnTo>
                  <a:close/>
                  <a:moveTo>
                    <a:pt x="496496" y="97347"/>
                  </a:moveTo>
                  <a:cubicBezTo>
                    <a:pt x="490966" y="93287"/>
                    <a:pt x="483442" y="93287"/>
                    <a:pt x="477912" y="97347"/>
                  </a:cubicBezTo>
                  <a:lnTo>
                    <a:pt x="31433" y="424756"/>
                  </a:lnTo>
                  <a:lnTo>
                    <a:pt x="31433" y="369435"/>
                  </a:lnTo>
                  <a:lnTo>
                    <a:pt x="487204" y="35209"/>
                  </a:lnTo>
                  <a:lnTo>
                    <a:pt x="942975" y="369435"/>
                  </a:lnTo>
                  <a:lnTo>
                    <a:pt x="942975" y="424756"/>
                  </a:lnTo>
                  <a:close/>
                </a:path>
              </a:pathLst>
            </a:custGeom>
            <a:grpFill/>
            <a:ln w="1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11A2A18-71FF-4FB7-ADE6-A5DD46C19BCD}"/>
              </a:ext>
            </a:extLst>
          </p:cNvPr>
          <p:cNvGrpSpPr/>
          <p:nvPr/>
        </p:nvGrpSpPr>
        <p:grpSpPr>
          <a:xfrm>
            <a:off x="5885899" y="4549796"/>
            <a:ext cx="1292951" cy="1948753"/>
            <a:chOff x="2099459" y="5908722"/>
            <a:chExt cx="1129037" cy="1430814"/>
          </a:xfrm>
        </p:grpSpPr>
        <p:sp>
          <p:nvSpPr>
            <p:cNvPr id="10" name="Freeform 614">
              <a:extLst>
                <a:ext uri="{FF2B5EF4-FFF2-40B4-BE49-F238E27FC236}">
                  <a16:creationId xmlns:a16="http://schemas.microsoft.com/office/drawing/2014/main" id="{273C8604-B88F-4846-A1F4-29FB0988744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099459" y="5908722"/>
              <a:ext cx="958630" cy="1255152"/>
            </a:xfrm>
            <a:custGeom>
              <a:avLst/>
              <a:gdLst>
                <a:gd name="T0" fmla="*/ 503 w 540"/>
                <a:gd name="T1" fmla="*/ 0 h 707"/>
                <a:gd name="T2" fmla="*/ 36 w 540"/>
                <a:gd name="T3" fmla="*/ 0 h 707"/>
                <a:gd name="T4" fmla="*/ 0 w 540"/>
                <a:gd name="T5" fmla="*/ 37 h 707"/>
                <a:gd name="T6" fmla="*/ 0 w 540"/>
                <a:gd name="T7" fmla="*/ 671 h 707"/>
                <a:gd name="T8" fmla="*/ 36 w 540"/>
                <a:gd name="T9" fmla="*/ 707 h 707"/>
                <a:gd name="T10" fmla="*/ 503 w 540"/>
                <a:gd name="T11" fmla="*/ 707 h 707"/>
                <a:gd name="T12" fmla="*/ 540 w 540"/>
                <a:gd name="T13" fmla="*/ 671 h 707"/>
                <a:gd name="T14" fmla="*/ 540 w 540"/>
                <a:gd name="T15" fmla="*/ 37 h 707"/>
                <a:gd name="T16" fmla="*/ 503 w 540"/>
                <a:gd name="T1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0" h="707">
                  <a:moveTo>
                    <a:pt x="50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0" y="691"/>
                    <a:pt x="16" y="707"/>
                    <a:pt x="36" y="707"/>
                  </a:cubicBezTo>
                  <a:cubicBezTo>
                    <a:pt x="503" y="707"/>
                    <a:pt x="503" y="707"/>
                    <a:pt x="503" y="707"/>
                  </a:cubicBezTo>
                  <a:cubicBezTo>
                    <a:pt x="523" y="707"/>
                    <a:pt x="540" y="691"/>
                    <a:pt x="540" y="671"/>
                  </a:cubicBezTo>
                  <a:cubicBezTo>
                    <a:pt x="540" y="37"/>
                    <a:pt x="540" y="37"/>
                    <a:pt x="540" y="37"/>
                  </a:cubicBezTo>
                  <a:cubicBezTo>
                    <a:pt x="540" y="17"/>
                    <a:pt x="523" y="0"/>
                    <a:pt x="503" y="0"/>
                  </a:cubicBezTo>
                  <a:close/>
                </a:path>
              </a:pathLst>
            </a:custGeom>
            <a:solidFill>
              <a:srgbClr val="6F6F6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615">
              <a:extLst>
                <a:ext uri="{FF2B5EF4-FFF2-40B4-BE49-F238E27FC236}">
                  <a16:creationId xmlns:a16="http://schemas.microsoft.com/office/drawing/2014/main" id="{6DED23BA-3DF9-4453-80BC-3549F204CF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199301" y="6025830"/>
              <a:ext cx="768705" cy="1005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617">
              <a:extLst>
                <a:ext uri="{FF2B5EF4-FFF2-40B4-BE49-F238E27FC236}">
                  <a16:creationId xmlns:a16="http://schemas.microsoft.com/office/drawing/2014/main" id="{C2847965-8FC2-4C5D-9763-2DBE187669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561133" y="5958268"/>
              <a:ext cx="37534" cy="360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618">
              <a:extLst>
                <a:ext uri="{FF2B5EF4-FFF2-40B4-BE49-F238E27FC236}">
                  <a16:creationId xmlns:a16="http://schemas.microsoft.com/office/drawing/2014/main" id="{9ED183DC-DBA9-4D28-8E13-7A774907F9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549122" y="7057276"/>
              <a:ext cx="61556" cy="623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618">
              <a:extLst>
                <a:ext uri="{FF2B5EF4-FFF2-40B4-BE49-F238E27FC236}">
                  <a16:creationId xmlns:a16="http://schemas.microsoft.com/office/drawing/2014/main" id="{965407D0-4CB6-431A-B6E2-D1ECE07CD4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166940" y="7277229"/>
              <a:ext cx="61556" cy="623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1814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11</cp:revision>
  <dcterms:created xsi:type="dcterms:W3CDTF">2021-05-03T05:33:29Z</dcterms:created>
  <dcterms:modified xsi:type="dcterms:W3CDTF">2021-05-03T11:51:31Z</dcterms:modified>
</cp:coreProperties>
</file>