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"/>
  </p:notesMasterIdLst>
  <p:sldIdLst>
    <p:sldId id="345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98"/>
    <a:srgbClr val="32599E"/>
    <a:srgbClr val="FFC305"/>
    <a:srgbClr val="212121"/>
    <a:srgbClr val="BABABA"/>
    <a:srgbClr val="4E64AC"/>
    <a:srgbClr val="79CD33"/>
    <a:srgbClr val="FF6D00"/>
    <a:srgbClr val="55595D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58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5" name="Google Shape;3885;p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6" name="Google Shape;3886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raphic 121">
            <a:extLst>
              <a:ext uri="{FF2B5EF4-FFF2-40B4-BE49-F238E27FC236}">
                <a16:creationId xmlns:a16="http://schemas.microsoft.com/office/drawing/2014/main" id="{A3C4CB10-1E9A-4D85-AA22-2C94E52EC0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5214" t="33360" r="20259" b="23866"/>
          <a:stretch/>
        </p:blipFill>
        <p:spPr>
          <a:xfrm>
            <a:off x="334703" y="336145"/>
            <a:ext cx="735153" cy="706193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5DA0CAF-CB6F-4249-9575-E1309D8788EF}"/>
              </a:ext>
            </a:extLst>
          </p:cNvPr>
          <p:cNvSpPr/>
          <p:nvPr/>
        </p:nvSpPr>
        <p:spPr>
          <a:xfrm>
            <a:off x="1930600" y="1"/>
            <a:ext cx="5910377" cy="5205845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3888" name="Google Shape;3888;p151"/>
          <p:cNvGrpSpPr/>
          <p:nvPr/>
        </p:nvGrpSpPr>
        <p:grpSpPr>
          <a:xfrm>
            <a:off x="2900608" y="1950009"/>
            <a:ext cx="3787172" cy="2561751"/>
            <a:chOff x="0" y="0"/>
            <a:chExt cx="10099124" cy="6831336"/>
          </a:xfrm>
          <a:pattFill prst="pct60">
            <a:fgClr>
              <a:srgbClr val="32599E"/>
            </a:fgClr>
            <a:bgClr>
              <a:srgbClr val="00A898"/>
            </a:bgClr>
          </a:pattFill>
        </p:grpSpPr>
        <p:sp>
          <p:nvSpPr>
            <p:cNvPr id="3889" name="Google Shape;3889;p151"/>
            <p:cNvSpPr/>
            <p:nvPr/>
          </p:nvSpPr>
          <p:spPr>
            <a:xfrm>
              <a:off x="4179358" y="706626"/>
              <a:ext cx="418292" cy="550619"/>
            </a:xfrm>
            <a:custGeom>
              <a:avLst/>
              <a:gdLst/>
              <a:ahLst/>
              <a:cxnLst/>
              <a:rect l="0" t="0" r="0" b="0"/>
              <a:pathLst>
                <a:path w="21531" h="21600" extrusionOk="0">
                  <a:moveTo>
                    <a:pt x="21323" y="8028"/>
                  </a:moveTo>
                  <a:cubicBezTo>
                    <a:pt x="21046" y="7646"/>
                    <a:pt x="20492" y="7455"/>
                    <a:pt x="19938" y="7455"/>
                  </a:cubicBezTo>
                  <a:cubicBezTo>
                    <a:pt x="19662" y="7455"/>
                    <a:pt x="19662" y="7455"/>
                    <a:pt x="19662" y="7455"/>
                  </a:cubicBezTo>
                  <a:cubicBezTo>
                    <a:pt x="19108" y="7455"/>
                    <a:pt x="18554" y="7837"/>
                    <a:pt x="18277" y="8411"/>
                  </a:cubicBezTo>
                  <a:cubicBezTo>
                    <a:pt x="18000" y="8411"/>
                    <a:pt x="18000" y="8602"/>
                    <a:pt x="18000" y="8602"/>
                  </a:cubicBezTo>
                  <a:cubicBezTo>
                    <a:pt x="17723" y="8411"/>
                    <a:pt x="17169" y="8411"/>
                    <a:pt x="16892" y="8411"/>
                  </a:cubicBezTo>
                  <a:cubicBezTo>
                    <a:pt x="16615" y="8411"/>
                    <a:pt x="16338" y="8411"/>
                    <a:pt x="16338" y="8219"/>
                  </a:cubicBezTo>
                  <a:cubicBezTo>
                    <a:pt x="16615" y="8028"/>
                    <a:pt x="17446" y="7455"/>
                    <a:pt x="18000" y="7264"/>
                  </a:cubicBezTo>
                  <a:cubicBezTo>
                    <a:pt x="19108" y="6881"/>
                    <a:pt x="19662" y="6499"/>
                    <a:pt x="19938" y="6308"/>
                  </a:cubicBezTo>
                  <a:cubicBezTo>
                    <a:pt x="20492" y="5352"/>
                    <a:pt x="21600" y="3441"/>
                    <a:pt x="19938" y="2676"/>
                  </a:cubicBezTo>
                  <a:cubicBezTo>
                    <a:pt x="19662" y="2485"/>
                    <a:pt x="19108" y="2485"/>
                    <a:pt x="18831" y="2294"/>
                  </a:cubicBezTo>
                  <a:cubicBezTo>
                    <a:pt x="18554" y="2294"/>
                    <a:pt x="18554" y="2294"/>
                    <a:pt x="18277" y="2294"/>
                  </a:cubicBezTo>
                  <a:cubicBezTo>
                    <a:pt x="18277" y="2103"/>
                    <a:pt x="18554" y="1912"/>
                    <a:pt x="18554" y="1720"/>
                  </a:cubicBezTo>
                  <a:cubicBezTo>
                    <a:pt x="18831" y="1529"/>
                    <a:pt x="19108" y="765"/>
                    <a:pt x="18000" y="191"/>
                  </a:cubicBezTo>
                  <a:cubicBezTo>
                    <a:pt x="18000" y="0"/>
                    <a:pt x="17446" y="0"/>
                    <a:pt x="17169" y="0"/>
                  </a:cubicBezTo>
                  <a:cubicBezTo>
                    <a:pt x="16062" y="0"/>
                    <a:pt x="14677" y="573"/>
                    <a:pt x="14123" y="765"/>
                  </a:cubicBezTo>
                  <a:cubicBezTo>
                    <a:pt x="14123" y="956"/>
                    <a:pt x="13846" y="1147"/>
                    <a:pt x="13569" y="1147"/>
                  </a:cubicBezTo>
                  <a:cubicBezTo>
                    <a:pt x="13292" y="1338"/>
                    <a:pt x="13015" y="1720"/>
                    <a:pt x="12738" y="1720"/>
                  </a:cubicBezTo>
                  <a:cubicBezTo>
                    <a:pt x="12462" y="1720"/>
                    <a:pt x="12462" y="1529"/>
                    <a:pt x="12185" y="1529"/>
                  </a:cubicBezTo>
                  <a:cubicBezTo>
                    <a:pt x="11908" y="1338"/>
                    <a:pt x="11631" y="1147"/>
                    <a:pt x="11077" y="1147"/>
                  </a:cubicBezTo>
                  <a:cubicBezTo>
                    <a:pt x="10800" y="1147"/>
                    <a:pt x="10800" y="1338"/>
                    <a:pt x="10523" y="1338"/>
                  </a:cubicBezTo>
                  <a:cubicBezTo>
                    <a:pt x="10246" y="1338"/>
                    <a:pt x="9969" y="1338"/>
                    <a:pt x="9969" y="1338"/>
                  </a:cubicBezTo>
                  <a:cubicBezTo>
                    <a:pt x="8031" y="1720"/>
                    <a:pt x="7477" y="1720"/>
                    <a:pt x="7200" y="2103"/>
                  </a:cubicBezTo>
                  <a:cubicBezTo>
                    <a:pt x="6646" y="2485"/>
                    <a:pt x="6923" y="2867"/>
                    <a:pt x="6923" y="3058"/>
                  </a:cubicBezTo>
                  <a:cubicBezTo>
                    <a:pt x="6923" y="3058"/>
                    <a:pt x="6923" y="3058"/>
                    <a:pt x="6923" y="3058"/>
                  </a:cubicBezTo>
                  <a:cubicBezTo>
                    <a:pt x="6923" y="3058"/>
                    <a:pt x="6923" y="3058"/>
                    <a:pt x="6646" y="3250"/>
                  </a:cubicBezTo>
                  <a:cubicBezTo>
                    <a:pt x="6369" y="3250"/>
                    <a:pt x="6092" y="3441"/>
                    <a:pt x="5815" y="3632"/>
                  </a:cubicBezTo>
                  <a:cubicBezTo>
                    <a:pt x="5538" y="3823"/>
                    <a:pt x="4708" y="4396"/>
                    <a:pt x="5262" y="4970"/>
                  </a:cubicBezTo>
                  <a:cubicBezTo>
                    <a:pt x="5538" y="5735"/>
                    <a:pt x="6646" y="5926"/>
                    <a:pt x="7754" y="6117"/>
                  </a:cubicBezTo>
                  <a:cubicBezTo>
                    <a:pt x="8031" y="6117"/>
                    <a:pt x="8308" y="6117"/>
                    <a:pt x="8585" y="6308"/>
                  </a:cubicBezTo>
                  <a:cubicBezTo>
                    <a:pt x="8585" y="6308"/>
                    <a:pt x="8585" y="6308"/>
                    <a:pt x="8585" y="6308"/>
                  </a:cubicBezTo>
                  <a:cubicBezTo>
                    <a:pt x="8585" y="6308"/>
                    <a:pt x="8308" y="6499"/>
                    <a:pt x="8308" y="6690"/>
                  </a:cubicBezTo>
                  <a:cubicBezTo>
                    <a:pt x="8031" y="7073"/>
                    <a:pt x="7477" y="7646"/>
                    <a:pt x="8031" y="8219"/>
                  </a:cubicBezTo>
                  <a:cubicBezTo>
                    <a:pt x="8308" y="8602"/>
                    <a:pt x="8308" y="8984"/>
                    <a:pt x="8308" y="9366"/>
                  </a:cubicBezTo>
                  <a:cubicBezTo>
                    <a:pt x="8308" y="9366"/>
                    <a:pt x="8308" y="9558"/>
                    <a:pt x="8031" y="9558"/>
                  </a:cubicBezTo>
                  <a:cubicBezTo>
                    <a:pt x="7754" y="9749"/>
                    <a:pt x="7754" y="9749"/>
                    <a:pt x="7477" y="9749"/>
                  </a:cubicBezTo>
                  <a:cubicBezTo>
                    <a:pt x="6923" y="9749"/>
                    <a:pt x="6092" y="9366"/>
                    <a:pt x="5815" y="8984"/>
                  </a:cubicBezTo>
                  <a:cubicBezTo>
                    <a:pt x="5815" y="8793"/>
                    <a:pt x="5538" y="8602"/>
                    <a:pt x="5538" y="8411"/>
                  </a:cubicBezTo>
                  <a:cubicBezTo>
                    <a:pt x="5262" y="7646"/>
                    <a:pt x="4708" y="6690"/>
                    <a:pt x="3600" y="6308"/>
                  </a:cubicBezTo>
                  <a:cubicBezTo>
                    <a:pt x="3323" y="6308"/>
                    <a:pt x="3046" y="6308"/>
                    <a:pt x="3046" y="6308"/>
                  </a:cubicBezTo>
                  <a:cubicBezTo>
                    <a:pt x="2492" y="6308"/>
                    <a:pt x="1938" y="6499"/>
                    <a:pt x="1385" y="6881"/>
                  </a:cubicBezTo>
                  <a:cubicBezTo>
                    <a:pt x="554" y="7455"/>
                    <a:pt x="0" y="8411"/>
                    <a:pt x="0" y="8984"/>
                  </a:cubicBezTo>
                  <a:cubicBezTo>
                    <a:pt x="277" y="9749"/>
                    <a:pt x="554" y="10322"/>
                    <a:pt x="1108" y="10896"/>
                  </a:cubicBezTo>
                  <a:cubicBezTo>
                    <a:pt x="1385" y="11278"/>
                    <a:pt x="1662" y="11660"/>
                    <a:pt x="1662" y="12042"/>
                  </a:cubicBezTo>
                  <a:cubicBezTo>
                    <a:pt x="2215" y="12807"/>
                    <a:pt x="2769" y="13189"/>
                    <a:pt x="3323" y="13381"/>
                  </a:cubicBezTo>
                  <a:cubicBezTo>
                    <a:pt x="3600" y="13381"/>
                    <a:pt x="3877" y="13572"/>
                    <a:pt x="4154" y="13572"/>
                  </a:cubicBezTo>
                  <a:cubicBezTo>
                    <a:pt x="4431" y="13954"/>
                    <a:pt x="4708" y="14336"/>
                    <a:pt x="5262" y="14719"/>
                  </a:cubicBezTo>
                  <a:cubicBezTo>
                    <a:pt x="5538" y="15101"/>
                    <a:pt x="5815" y="15292"/>
                    <a:pt x="6092" y="15674"/>
                  </a:cubicBezTo>
                  <a:cubicBezTo>
                    <a:pt x="6923" y="16439"/>
                    <a:pt x="7200" y="17204"/>
                    <a:pt x="7754" y="17968"/>
                  </a:cubicBezTo>
                  <a:cubicBezTo>
                    <a:pt x="8031" y="18924"/>
                    <a:pt x="8308" y="19688"/>
                    <a:pt x="9138" y="20453"/>
                  </a:cubicBezTo>
                  <a:cubicBezTo>
                    <a:pt x="9692" y="20835"/>
                    <a:pt x="10523" y="21600"/>
                    <a:pt x="11631" y="21600"/>
                  </a:cubicBezTo>
                  <a:cubicBezTo>
                    <a:pt x="12462" y="21600"/>
                    <a:pt x="13015" y="21409"/>
                    <a:pt x="13292" y="21218"/>
                  </a:cubicBezTo>
                  <a:cubicBezTo>
                    <a:pt x="14123" y="20644"/>
                    <a:pt x="14123" y="20071"/>
                    <a:pt x="14123" y="19497"/>
                  </a:cubicBezTo>
                  <a:cubicBezTo>
                    <a:pt x="14677" y="19497"/>
                    <a:pt x="14954" y="19688"/>
                    <a:pt x="15508" y="19688"/>
                  </a:cubicBezTo>
                  <a:cubicBezTo>
                    <a:pt x="16338" y="19688"/>
                    <a:pt x="16892" y="19497"/>
                    <a:pt x="17446" y="19306"/>
                  </a:cubicBezTo>
                  <a:cubicBezTo>
                    <a:pt x="18831" y="18542"/>
                    <a:pt x="19108" y="17777"/>
                    <a:pt x="19385" y="17012"/>
                  </a:cubicBezTo>
                  <a:cubicBezTo>
                    <a:pt x="19385" y="16630"/>
                    <a:pt x="19385" y="16439"/>
                    <a:pt x="19385" y="16248"/>
                  </a:cubicBezTo>
                  <a:cubicBezTo>
                    <a:pt x="19662" y="15865"/>
                    <a:pt x="19938" y="15483"/>
                    <a:pt x="19938" y="15101"/>
                  </a:cubicBezTo>
                  <a:cubicBezTo>
                    <a:pt x="20492" y="14527"/>
                    <a:pt x="20769" y="13954"/>
                    <a:pt x="20769" y="13189"/>
                  </a:cubicBezTo>
                  <a:cubicBezTo>
                    <a:pt x="21046" y="12234"/>
                    <a:pt x="20492" y="11660"/>
                    <a:pt x="19662" y="11087"/>
                  </a:cubicBezTo>
                  <a:cubicBezTo>
                    <a:pt x="19662" y="11087"/>
                    <a:pt x="19385" y="10896"/>
                    <a:pt x="19108" y="10704"/>
                  </a:cubicBezTo>
                  <a:cubicBezTo>
                    <a:pt x="19108" y="10513"/>
                    <a:pt x="19108" y="10513"/>
                    <a:pt x="19108" y="10322"/>
                  </a:cubicBezTo>
                  <a:cubicBezTo>
                    <a:pt x="19108" y="10322"/>
                    <a:pt x="19385" y="10322"/>
                    <a:pt x="19385" y="10322"/>
                  </a:cubicBezTo>
                  <a:cubicBezTo>
                    <a:pt x="20215" y="10322"/>
                    <a:pt x="21046" y="9940"/>
                    <a:pt x="21323" y="9558"/>
                  </a:cubicBezTo>
                  <a:cubicBezTo>
                    <a:pt x="21600" y="9175"/>
                    <a:pt x="21600" y="8602"/>
                    <a:pt x="21323" y="80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0" name="Google Shape;3890;p151"/>
            <p:cNvSpPr/>
            <p:nvPr/>
          </p:nvSpPr>
          <p:spPr>
            <a:xfrm>
              <a:off x="4252940" y="1510529"/>
              <a:ext cx="333949" cy="299170"/>
            </a:xfrm>
            <a:custGeom>
              <a:avLst/>
              <a:gdLst/>
              <a:ahLst/>
              <a:cxnLst/>
              <a:rect l="0" t="0" r="0" b="0"/>
              <a:pathLst>
                <a:path w="21410" h="21600" extrusionOk="0">
                  <a:moveTo>
                    <a:pt x="21410" y="16289"/>
                  </a:moveTo>
                  <a:cubicBezTo>
                    <a:pt x="21410" y="15226"/>
                    <a:pt x="20381" y="14518"/>
                    <a:pt x="19696" y="14164"/>
                  </a:cubicBezTo>
                  <a:cubicBezTo>
                    <a:pt x="19353" y="13810"/>
                    <a:pt x="19010" y="13456"/>
                    <a:pt x="18667" y="13102"/>
                  </a:cubicBezTo>
                  <a:cubicBezTo>
                    <a:pt x="18324" y="12393"/>
                    <a:pt x="17981" y="11685"/>
                    <a:pt x="17981" y="10623"/>
                  </a:cubicBezTo>
                  <a:cubicBezTo>
                    <a:pt x="17981" y="9207"/>
                    <a:pt x="17981" y="7790"/>
                    <a:pt x="16953" y="6728"/>
                  </a:cubicBezTo>
                  <a:cubicBezTo>
                    <a:pt x="16267" y="5666"/>
                    <a:pt x="15581" y="4957"/>
                    <a:pt x="14896" y="4603"/>
                  </a:cubicBezTo>
                  <a:cubicBezTo>
                    <a:pt x="13867" y="3895"/>
                    <a:pt x="13181" y="3187"/>
                    <a:pt x="12496" y="2125"/>
                  </a:cubicBezTo>
                  <a:cubicBezTo>
                    <a:pt x="11810" y="708"/>
                    <a:pt x="10781" y="0"/>
                    <a:pt x="9753" y="0"/>
                  </a:cubicBezTo>
                  <a:cubicBezTo>
                    <a:pt x="8724" y="0"/>
                    <a:pt x="7696" y="708"/>
                    <a:pt x="6667" y="2125"/>
                  </a:cubicBezTo>
                  <a:cubicBezTo>
                    <a:pt x="5981" y="3187"/>
                    <a:pt x="5981" y="4603"/>
                    <a:pt x="5639" y="5666"/>
                  </a:cubicBezTo>
                  <a:cubicBezTo>
                    <a:pt x="5639" y="6728"/>
                    <a:pt x="5296" y="8144"/>
                    <a:pt x="4610" y="8498"/>
                  </a:cubicBezTo>
                  <a:cubicBezTo>
                    <a:pt x="4267" y="8852"/>
                    <a:pt x="3924" y="8852"/>
                    <a:pt x="3239" y="8852"/>
                  </a:cubicBezTo>
                  <a:cubicBezTo>
                    <a:pt x="2210" y="9207"/>
                    <a:pt x="839" y="9561"/>
                    <a:pt x="153" y="10977"/>
                  </a:cubicBezTo>
                  <a:cubicBezTo>
                    <a:pt x="-190" y="12039"/>
                    <a:pt x="153" y="12748"/>
                    <a:pt x="153" y="13102"/>
                  </a:cubicBezTo>
                  <a:cubicBezTo>
                    <a:pt x="839" y="14518"/>
                    <a:pt x="2553" y="14518"/>
                    <a:pt x="3924" y="14872"/>
                  </a:cubicBezTo>
                  <a:cubicBezTo>
                    <a:pt x="4267" y="14872"/>
                    <a:pt x="4610" y="14872"/>
                    <a:pt x="4953" y="15226"/>
                  </a:cubicBezTo>
                  <a:cubicBezTo>
                    <a:pt x="5981" y="15226"/>
                    <a:pt x="6324" y="16289"/>
                    <a:pt x="7010" y="16997"/>
                  </a:cubicBezTo>
                  <a:cubicBezTo>
                    <a:pt x="7353" y="17705"/>
                    <a:pt x="8039" y="18413"/>
                    <a:pt x="8724" y="19121"/>
                  </a:cubicBezTo>
                  <a:cubicBezTo>
                    <a:pt x="9067" y="19121"/>
                    <a:pt x="12496" y="21600"/>
                    <a:pt x="14553" y="21600"/>
                  </a:cubicBezTo>
                  <a:cubicBezTo>
                    <a:pt x="14553" y="21600"/>
                    <a:pt x="14553" y="21600"/>
                    <a:pt x="14553" y="21600"/>
                  </a:cubicBezTo>
                  <a:cubicBezTo>
                    <a:pt x="16267" y="21600"/>
                    <a:pt x="20039" y="18767"/>
                    <a:pt x="20724" y="18059"/>
                  </a:cubicBezTo>
                  <a:cubicBezTo>
                    <a:pt x="21410" y="17351"/>
                    <a:pt x="21410" y="16643"/>
                    <a:pt x="21410" y="162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1" name="Google Shape;3891;p151"/>
            <p:cNvSpPr/>
            <p:nvPr/>
          </p:nvSpPr>
          <p:spPr>
            <a:xfrm>
              <a:off x="3087901" y="624034"/>
              <a:ext cx="669804" cy="701122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0218" y="7200"/>
                  </a:moveTo>
                  <a:cubicBezTo>
                    <a:pt x="19872" y="7500"/>
                    <a:pt x="19354" y="7650"/>
                    <a:pt x="19008" y="7650"/>
                  </a:cubicBezTo>
                  <a:cubicBezTo>
                    <a:pt x="18835" y="7650"/>
                    <a:pt x="18835" y="7650"/>
                    <a:pt x="18662" y="7650"/>
                  </a:cubicBezTo>
                  <a:cubicBezTo>
                    <a:pt x="18662" y="7500"/>
                    <a:pt x="18662" y="7500"/>
                    <a:pt x="18662" y="7500"/>
                  </a:cubicBezTo>
                  <a:cubicBezTo>
                    <a:pt x="18662" y="7500"/>
                    <a:pt x="18835" y="7200"/>
                    <a:pt x="18835" y="7050"/>
                  </a:cubicBezTo>
                  <a:cubicBezTo>
                    <a:pt x="19181" y="6600"/>
                    <a:pt x="19699" y="6000"/>
                    <a:pt x="19181" y="5250"/>
                  </a:cubicBezTo>
                  <a:cubicBezTo>
                    <a:pt x="19008" y="5100"/>
                    <a:pt x="19008" y="4950"/>
                    <a:pt x="18835" y="4650"/>
                  </a:cubicBezTo>
                  <a:cubicBezTo>
                    <a:pt x="18317" y="3900"/>
                    <a:pt x="17798" y="2850"/>
                    <a:pt x="16589" y="2850"/>
                  </a:cubicBezTo>
                  <a:cubicBezTo>
                    <a:pt x="16416" y="2850"/>
                    <a:pt x="16416" y="2850"/>
                    <a:pt x="16416" y="2850"/>
                  </a:cubicBezTo>
                  <a:cubicBezTo>
                    <a:pt x="15552" y="3000"/>
                    <a:pt x="15034" y="3450"/>
                    <a:pt x="14688" y="3900"/>
                  </a:cubicBezTo>
                  <a:cubicBezTo>
                    <a:pt x="14342" y="4500"/>
                    <a:pt x="14342" y="4500"/>
                    <a:pt x="13824" y="4500"/>
                  </a:cubicBezTo>
                  <a:cubicBezTo>
                    <a:pt x="13824" y="4500"/>
                    <a:pt x="13824" y="4500"/>
                    <a:pt x="13824" y="4500"/>
                  </a:cubicBezTo>
                  <a:cubicBezTo>
                    <a:pt x="13651" y="4500"/>
                    <a:pt x="13651" y="4500"/>
                    <a:pt x="13478" y="4500"/>
                  </a:cubicBezTo>
                  <a:cubicBezTo>
                    <a:pt x="13651" y="4350"/>
                    <a:pt x="13824" y="4200"/>
                    <a:pt x="13997" y="4050"/>
                  </a:cubicBezTo>
                  <a:cubicBezTo>
                    <a:pt x="14170" y="4050"/>
                    <a:pt x="14170" y="4050"/>
                    <a:pt x="14342" y="3900"/>
                  </a:cubicBezTo>
                  <a:cubicBezTo>
                    <a:pt x="14861" y="3600"/>
                    <a:pt x="15206" y="3150"/>
                    <a:pt x="15379" y="2700"/>
                  </a:cubicBezTo>
                  <a:cubicBezTo>
                    <a:pt x="15552" y="2550"/>
                    <a:pt x="15725" y="2400"/>
                    <a:pt x="15898" y="2100"/>
                  </a:cubicBezTo>
                  <a:cubicBezTo>
                    <a:pt x="16243" y="1800"/>
                    <a:pt x="16243" y="1200"/>
                    <a:pt x="15898" y="600"/>
                  </a:cubicBezTo>
                  <a:cubicBezTo>
                    <a:pt x="15725" y="300"/>
                    <a:pt x="15379" y="0"/>
                    <a:pt x="15034" y="0"/>
                  </a:cubicBezTo>
                  <a:cubicBezTo>
                    <a:pt x="14861" y="0"/>
                    <a:pt x="14688" y="0"/>
                    <a:pt x="14688" y="0"/>
                  </a:cubicBezTo>
                  <a:cubicBezTo>
                    <a:pt x="14342" y="0"/>
                    <a:pt x="13997" y="0"/>
                    <a:pt x="13651" y="0"/>
                  </a:cubicBezTo>
                  <a:cubicBezTo>
                    <a:pt x="13306" y="150"/>
                    <a:pt x="13133" y="150"/>
                    <a:pt x="12960" y="150"/>
                  </a:cubicBezTo>
                  <a:cubicBezTo>
                    <a:pt x="12269" y="150"/>
                    <a:pt x="11578" y="300"/>
                    <a:pt x="10886" y="300"/>
                  </a:cubicBezTo>
                  <a:cubicBezTo>
                    <a:pt x="10541" y="300"/>
                    <a:pt x="10541" y="300"/>
                    <a:pt x="10541" y="300"/>
                  </a:cubicBezTo>
                  <a:cubicBezTo>
                    <a:pt x="10368" y="300"/>
                    <a:pt x="10368" y="300"/>
                    <a:pt x="10195" y="300"/>
                  </a:cubicBezTo>
                  <a:cubicBezTo>
                    <a:pt x="9850" y="450"/>
                    <a:pt x="9677" y="450"/>
                    <a:pt x="9331" y="450"/>
                  </a:cubicBezTo>
                  <a:cubicBezTo>
                    <a:pt x="8467" y="600"/>
                    <a:pt x="7603" y="900"/>
                    <a:pt x="6912" y="1200"/>
                  </a:cubicBezTo>
                  <a:cubicBezTo>
                    <a:pt x="6739" y="1200"/>
                    <a:pt x="6394" y="1350"/>
                    <a:pt x="6221" y="1350"/>
                  </a:cubicBezTo>
                  <a:cubicBezTo>
                    <a:pt x="6048" y="1350"/>
                    <a:pt x="6048" y="1350"/>
                    <a:pt x="6048" y="1350"/>
                  </a:cubicBezTo>
                  <a:cubicBezTo>
                    <a:pt x="5530" y="1650"/>
                    <a:pt x="4493" y="1950"/>
                    <a:pt x="4493" y="2700"/>
                  </a:cubicBezTo>
                  <a:cubicBezTo>
                    <a:pt x="4493" y="3000"/>
                    <a:pt x="4493" y="3150"/>
                    <a:pt x="4666" y="3300"/>
                  </a:cubicBezTo>
                  <a:cubicBezTo>
                    <a:pt x="4666" y="3300"/>
                    <a:pt x="4666" y="3300"/>
                    <a:pt x="4666" y="3450"/>
                  </a:cubicBezTo>
                  <a:cubicBezTo>
                    <a:pt x="4493" y="3600"/>
                    <a:pt x="4493" y="3600"/>
                    <a:pt x="4147" y="3600"/>
                  </a:cubicBezTo>
                  <a:cubicBezTo>
                    <a:pt x="3283" y="3750"/>
                    <a:pt x="2938" y="4050"/>
                    <a:pt x="2419" y="4350"/>
                  </a:cubicBezTo>
                  <a:cubicBezTo>
                    <a:pt x="2419" y="4350"/>
                    <a:pt x="2419" y="4350"/>
                    <a:pt x="2419" y="4350"/>
                  </a:cubicBezTo>
                  <a:cubicBezTo>
                    <a:pt x="1901" y="4650"/>
                    <a:pt x="1555" y="5100"/>
                    <a:pt x="1382" y="5700"/>
                  </a:cubicBezTo>
                  <a:cubicBezTo>
                    <a:pt x="1210" y="6750"/>
                    <a:pt x="2419" y="6900"/>
                    <a:pt x="2938" y="7050"/>
                  </a:cubicBezTo>
                  <a:cubicBezTo>
                    <a:pt x="3110" y="7050"/>
                    <a:pt x="3110" y="7050"/>
                    <a:pt x="3283" y="7050"/>
                  </a:cubicBezTo>
                  <a:cubicBezTo>
                    <a:pt x="3456" y="7050"/>
                    <a:pt x="3629" y="7200"/>
                    <a:pt x="3629" y="7200"/>
                  </a:cubicBezTo>
                  <a:cubicBezTo>
                    <a:pt x="3629" y="7200"/>
                    <a:pt x="3629" y="7200"/>
                    <a:pt x="3629" y="7200"/>
                  </a:cubicBezTo>
                  <a:cubicBezTo>
                    <a:pt x="3456" y="7200"/>
                    <a:pt x="3283" y="7200"/>
                    <a:pt x="3110" y="7200"/>
                  </a:cubicBezTo>
                  <a:cubicBezTo>
                    <a:pt x="2938" y="7200"/>
                    <a:pt x="2246" y="7200"/>
                    <a:pt x="2074" y="7800"/>
                  </a:cubicBezTo>
                  <a:cubicBezTo>
                    <a:pt x="1901" y="7950"/>
                    <a:pt x="1901" y="8250"/>
                    <a:pt x="2074" y="8550"/>
                  </a:cubicBezTo>
                  <a:cubicBezTo>
                    <a:pt x="2246" y="8850"/>
                    <a:pt x="2592" y="9150"/>
                    <a:pt x="2938" y="9150"/>
                  </a:cubicBezTo>
                  <a:cubicBezTo>
                    <a:pt x="3110" y="9150"/>
                    <a:pt x="3283" y="9300"/>
                    <a:pt x="3629" y="9300"/>
                  </a:cubicBezTo>
                  <a:cubicBezTo>
                    <a:pt x="3802" y="9300"/>
                    <a:pt x="3974" y="9150"/>
                    <a:pt x="4147" y="9150"/>
                  </a:cubicBezTo>
                  <a:cubicBezTo>
                    <a:pt x="4493" y="9150"/>
                    <a:pt x="4666" y="9150"/>
                    <a:pt x="4838" y="9150"/>
                  </a:cubicBezTo>
                  <a:cubicBezTo>
                    <a:pt x="4838" y="9150"/>
                    <a:pt x="4838" y="9150"/>
                    <a:pt x="4838" y="9150"/>
                  </a:cubicBezTo>
                  <a:cubicBezTo>
                    <a:pt x="5011" y="9150"/>
                    <a:pt x="5184" y="9150"/>
                    <a:pt x="5357" y="9300"/>
                  </a:cubicBezTo>
                  <a:cubicBezTo>
                    <a:pt x="5702" y="9300"/>
                    <a:pt x="6048" y="9450"/>
                    <a:pt x="6394" y="9450"/>
                  </a:cubicBezTo>
                  <a:cubicBezTo>
                    <a:pt x="6394" y="9450"/>
                    <a:pt x="6394" y="9450"/>
                    <a:pt x="6394" y="9450"/>
                  </a:cubicBezTo>
                  <a:cubicBezTo>
                    <a:pt x="6566" y="9450"/>
                    <a:pt x="6566" y="9450"/>
                    <a:pt x="6739" y="9450"/>
                  </a:cubicBezTo>
                  <a:cubicBezTo>
                    <a:pt x="6912" y="9450"/>
                    <a:pt x="6912" y="9450"/>
                    <a:pt x="7085" y="9450"/>
                  </a:cubicBezTo>
                  <a:cubicBezTo>
                    <a:pt x="7258" y="9450"/>
                    <a:pt x="7258" y="9450"/>
                    <a:pt x="7430" y="9450"/>
                  </a:cubicBezTo>
                  <a:cubicBezTo>
                    <a:pt x="7085" y="9450"/>
                    <a:pt x="6566" y="9600"/>
                    <a:pt x="6048" y="9600"/>
                  </a:cubicBezTo>
                  <a:cubicBezTo>
                    <a:pt x="5875" y="9600"/>
                    <a:pt x="5875" y="9600"/>
                    <a:pt x="5875" y="9600"/>
                  </a:cubicBezTo>
                  <a:cubicBezTo>
                    <a:pt x="5530" y="9600"/>
                    <a:pt x="5011" y="9600"/>
                    <a:pt x="4493" y="9450"/>
                  </a:cubicBezTo>
                  <a:cubicBezTo>
                    <a:pt x="3974" y="9450"/>
                    <a:pt x="3456" y="9450"/>
                    <a:pt x="2938" y="9450"/>
                  </a:cubicBezTo>
                  <a:cubicBezTo>
                    <a:pt x="2592" y="9450"/>
                    <a:pt x="2246" y="9450"/>
                    <a:pt x="1901" y="9450"/>
                  </a:cubicBezTo>
                  <a:cubicBezTo>
                    <a:pt x="1210" y="9600"/>
                    <a:pt x="691" y="10200"/>
                    <a:pt x="518" y="10800"/>
                  </a:cubicBezTo>
                  <a:cubicBezTo>
                    <a:pt x="173" y="11550"/>
                    <a:pt x="691" y="12150"/>
                    <a:pt x="1037" y="12600"/>
                  </a:cubicBezTo>
                  <a:cubicBezTo>
                    <a:pt x="1728" y="13350"/>
                    <a:pt x="2074" y="13650"/>
                    <a:pt x="3110" y="13950"/>
                  </a:cubicBezTo>
                  <a:cubicBezTo>
                    <a:pt x="3802" y="14100"/>
                    <a:pt x="4320" y="14400"/>
                    <a:pt x="5184" y="14850"/>
                  </a:cubicBezTo>
                  <a:cubicBezTo>
                    <a:pt x="5530" y="15150"/>
                    <a:pt x="6048" y="15150"/>
                    <a:pt x="6566" y="15300"/>
                  </a:cubicBezTo>
                  <a:cubicBezTo>
                    <a:pt x="6912" y="15300"/>
                    <a:pt x="7085" y="15450"/>
                    <a:pt x="7430" y="15450"/>
                  </a:cubicBezTo>
                  <a:cubicBezTo>
                    <a:pt x="7776" y="15600"/>
                    <a:pt x="8294" y="15600"/>
                    <a:pt x="8640" y="15750"/>
                  </a:cubicBezTo>
                  <a:cubicBezTo>
                    <a:pt x="8986" y="15750"/>
                    <a:pt x="9331" y="15750"/>
                    <a:pt x="9677" y="15900"/>
                  </a:cubicBezTo>
                  <a:cubicBezTo>
                    <a:pt x="9850" y="15900"/>
                    <a:pt x="10195" y="16200"/>
                    <a:pt x="10368" y="16500"/>
                  </a:cubicBezTo>
                  <a:cubicBezTo>
                    <a:pt x="10541" y="16650"/>
                    <a:pt x="10714" y="16800"/>
                    <a:pt x="10886" y="16800"/>
                  </a:cubicBezTo>
                  <a:cubicBezTo>
                    <a:pt x="11059" y="16950"/>
                    <a:pt x="11232" y="17100"/>
                    <a:pt x="11405" y="17250"/>
                  </a:cubicBezTo>
                  <a:cubicBezTo>
                    <a:pt x="11923" y="17550"/>
                    <a:pt x="12269" y="17850"/>
                    <a:pt x="12269" y="18000"/>
                  </a:cubicBezTo>
                  <a:cubicBezTo>
                    <a:pt x="12096" y="18300"/>
                    <a:pt x="12096" y="18450"/>
                    <a:pt x="11578" y="18450"/>
                  </a:cubicBezTo>
                  <a:cubicBezTo>
                    <a:pt x="11405" y="18450"/>
                    <a:pt x="11405" y="18450"/>
                    <a:pt x="11232" y="18450"/>
                  </a:cubicBezTo>
                  <a:cubicBezTo>
                    <a:pt x="10541" y="18300"/>
                    <a:pt x="9850" y="17850"/>
                    <a:pt x="9331" y="17400"/>
                  </a:cubicBezTo>
                  <a:cubicBezTo>
                    <a:pt x="8813" y="17250"/>
                    <a:pt x="8467" y="16950"/>
                    <a:pt x="7949" y="16650"/>
                  </a:cubicBezTo>
                  <a:cubicBezTo>
                    <a:pt x="6566" y="16050"/>
                    <a:pt x="4838" y="15900"/>
                    <a:pt x="3283" y="15750"/>
                  </a:cubicBezTo>
                  <a:cubicBezTo>
                    <a:pt x="2765" y="15600"/>
                    <a:pt x="2765" y="15600"/>
                    <a:pt x="2765" y="15600"/>
                  </a:cubicBezTo>
                  <a:cubicBezTo>
                    <a:pt x="2592" y="15600"/>
                    <a:pt x="2592" y="15600"/>
                    <a:pt x="2419" y="15600"/>
                  </a:cubicBezTo>
                  <a:cubicBezTo>
                    <a:pt x="2074" y="15600"/>
                    <a:pt x="1901" y="15600"/>
                    <a:pt x="1555" y="15750"/>
                  </a:cubicBezTo>
                  <a:cubicBezTo>
                    <a:pt x="0" y="16050"/>
                    <a:pt x="0" y="16050"/>
                    <a:pt x="0" y="16050"/>
                  </a:cubicBezTo>
                  <a:cubicBezTo>
                    <a:pt x="15725" y="21600"/>
                    <a:pt x="15725" y="21600"/>
                    <a:pt x="15725" y="21600"/>
                  </a:cubicBezTo>
                  <a:cubicBezTo>
                    <a:pt x="21600" y="6300"/>
                    <a:pt x="21600" y="6300"/>
                    <a:pt x="21600" y="6300"/>
                  </a:cubicBezTo>
                  <a:lnTo>
                    <a:pt x="20218" y="7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2" name="Google Shape;3892;p151"/>
            <p:cNvSpPr/>
            <p:nvPr/>
          </p:nvSpPr>
          <p:spPr>
            <a:xfrm>
              <a:off x="3890858" y="97275"/>
              <a:ext cx="310603" cy="389105"/>
            </a:xfrm>
            <a:custGeom>
              <a:avLst/>
              <a:gdLst/>
              <a:ahLst/>
              <a:cxnLst/>
              <a:rect l="0" t="0" r="0" b="0"/>
              <a:pathLst>
                <a:path w="21181" h="21600" extrusionOk="0">
                  <a:moveTo>
                    <a:pt x="20868" y="11070"/>
                  </a:moveTo>
                  <a:cubicBezTo>
                    <a:pt x="20136" y="9990"/>
                    <a:pt x="18305" y="9180"/>
                    <a:pt x="16841" y="9180"/>
                  </a:cubicBezTo>
                  <a:cubicBezTo>
                    <a:pt x="15742" y="9180"/>
                    <a:pt x="15010" y="9720"/>
                    <a:pt x="14644" y="10260"/>
                  </a:cubicBezTo>
                  <a:cubicBezTo>
                    <a:pt x="14644" y="10260"/>
                    <a:pt x="14644" y="10530"/>
                    <a:pt x="14644" y="10530"/>
                  </a:cubicBezTo>
                  <a:cubicBezTo>
                    <a:pt x="14644" y="10260"/>
                    <a:pt x="14644" y="10260"/>
                    <a:pt x="14644" y="10260"/>
                  </a:cubicBezTo>
                  <a:cubicBezTo>
                    <a:pt x="14278" y="9990"/>
                    <a:pt x="14278" y="9990"/>
                    <a:pt x="14278" y="9990"/>
                  </a:cubicBezTo>
                  <a:cubicBezTo>
                    <a:pt x="14278" y="9720"/>
                    <a:pt x="14278" y="9450"/>
                    <a:pt x="14278" y="9180"/>
                  </a:cubicBezTo>
                  <a:cubicBezTo>
                    <a:pt x="13912" y="8640"/>
                    <a:pt x="13912" y="8640"/>
                    <a:pt x="13912" y="8640"/>
                  </a:cubicBezTo>
                  <a:cubicBezTo>
                    <a:pt x="13180" y="8640"/>
                    <a:pt x="13180" y="8640"/>
                    <a:pt x="13180" y="8640"/>
                  </a:cubicBezTo>
                  <a:cubicBezTo>
                    <a:pt x="13180" y="8640"/>
                    <a:pt x="12814" y="8640"/>
                    <a:pt x="12814" y="8640"/>
                  </a:cubicBezTo>
                  <a:cubicBezTo>
                    <a:pt x="12814" y="8370"/>
                    <a:pt x="12814" y="8370"/>
                    <a:pt x="13180" y="8370"/>
                  </a:cubicBezTo>
                  <a:cubicBezTo>
                    <a:pt x="13180" y="8100"/>
                    <a:pt x="13546" y="7560"/>
                    <a:pt x="13912" y="7020"/>
                  </a:cubicBezTo>
                  <a:cubicBezTo>
                    <a:pt x="13912" y="6480"/>
                    <a:pt x="13546" y="5940"/>
                    <a:pt x="13180" y="5400"/>
                  </a:cubicBezTo>
                  <a:cubicBezTo>
                    <a:pt x="13180" y="5400"/>
                    <a:pt x="13180" y="5130"/>
                    <a:pt x="13180" y="5130"/>
                  </a:cubicBezTo>
                  <a:cubicBezTo>
                    <a:pt x="12814" y="4050"/>
                    <a:pt x="12814" y="3780"/>
                    <a:pt x="12814" y="3510"/>
                  </a:cubicBezTo>
                  <a:cubicBezTo>
                    <a:pt x="13180" y="3510"/>
                    <a:pt x="13180" y="3240"/>
                    <a:pt x="13546" y="3240"/>
                  </a:cubicBezTo>
                  <a:cubicBezTo>
                    <a:pt x="13912" y="2970"/>
                    <a:pt x="14278" y="2700"/>
                    <a:pt x="14644" y="2160"/>
                  </a:cubicBezTo>
                  <a:cubicBezTo>
                    <a:pt x="14644" y="1350"/>
                    <a:pt x="14644" y="810"/>
                    <a:pt x="14278" y="540"/>
                  </a:cubicBezTo>
                  <a:cubicBezTo>
                    <a:pt x="13912" y="0"/>
                    <a:pt x="13180" y="0"/>
                    <a:pt x="12447" y="0"/>
                  </a:cubicBezTo>
                  <a:cubicBezTo>
                    <a:pt x="11715" y="0"/>
                    <a:pt x="10617" y="0"/>
                    <a:pt x="9885" y="540"/>
                  </a:cubicBezTo>
                  <a:cubicBezTo>
                    <a:pt x="9153" y="810"/>
                    <a:pt x="8786" y="1350"/>
                    <a:pt x="8054" y="1620"/>
                  </a:cubicBezTo>
                  <a:cubicBezTo>
                    <a:pt x="7688" y="1890"/>
                    <a:pt x="7322" y="2430"/>
                    <a:pt x="6590" y="2700"/>
                  </a:cubicBezTo>
                  <a:cubicBezTo>
                    <a:pt x="5492" y="3240"/>
                    <a:pt x="5125" y="3780"/>
                    <a:pt x="4759" y="4590"/>
                  </a:cubicBezTo>
                  <a:cubicBezTo>
                    <a:pt x="4759" y="5400"/>
                    <a:pt x="5125" y="6210"/>
                    <a:pt x="6224" y="7020"/>
                  </a:cubicBezTo>
                  <a:cubicBezTo>
                    <a:pt x="6590" y="7290"/>
                    <a:pt x="6590" y="7290"/>
                    <a:pt x="6590" y="7290"/>
                  </a:cubicBezTo>
                  <a:cubicBezTo>
                    <a:pt x="6590" y="7290"/>
                    <a:pt x="6590" y="7560"/>
                    <a:pt x="6224" y="7560"/>
                  </a:cubicBezTo>
                  <a:cubicBezTo>
                    <a:pt x="6224" y="7830"/>
                    <a:pt x="5492" y="8100"/>
                    <a:pt x="5492" y="8910"/>
                  </a:cubicBezTo>
                  <a:cubicBezTo>
                    <a:pt x="5125" y="9990"/>
                    <a:pt x="5858" y="10800"/>
                    <a:pt x="6590" y="11340"/>
                  </a:cubicBezTo>
                  <a:cubicBezTo>
                    <a:pt x="6956" y="11880"/>
                    <a:pt x="7322" y="12150"/>
                    <a:pt x="7322" y="12420"/>
                  </a:cubicBezTo>
                  <a:cubicBezTo>
                    <a:pt x="7322" y="12960"/>
                    <a:pt x="6224" y="12960"/>
                    <a:pt x="5858" y="12960"/>
                  </a:cubicBezTo>
                  <a:cubicBezTo>
                    <a:pt x="5492" y="12960"/>
                    <a:pt x="4759" y="12960"/>
                    <a:pt x="4393" y="12690"/>
                  </a:cubicBezTo>
                  <a:cubicBezTo>
                    <a:pt x="3295" y="12420"/>
                    <a:pt x="3295" y="12420"/>
                    <a:pt x="3295" y="12420"/>
                  </a:cubicBezTo>
                  <a:cubicBezTo>
                    <a:pt x="0" y="20520"/>
                    <a:pt x="0" y="20520"/>
                    <a:pt x="0" y="20520"/>
                  </a:cubicBezTo>
                  <a:cubicBezTo>
                    <a:pt x="1831" y="20250"/>
                    <a:pt x="1831" y="20250"/>
                    <a:pt x="1831" y="20250"/>
                  </a:cubicBezTo>
                  <a:cubicBezTo>
                    <a:pt x="2197" y="20250"/>
                    <a:pt x="2929" y="20250"/>
                    <a:pt x="3661" y="19980"/>
                  </a:cubicBezTo>
                  <a:cubicBezTo>
                    <a:pt x="4027" y="19980"/>
                    <a:pt x="4759" y="19980"/>
                    <a:pt x="5125" y="19980"/>
                  </a:cubicBezTo>
                  <a:cubicBezTo>
                    <a:pt x="5492" y="19980"/>
                    <a:pt x="5492" y="19980"/>
                    <a:pt x="5492" y="19980"/>
                  </a:cubicBezTo>
                  <a:cubicBezTo>
                    <a:pt x="5858" y="19980"/>
                    <a:pt x="5858" y="19980"/>
                    <a:pt x="6224" y="20250"/>
                  </a:cubicBezTo>
                  <a:cubicBezTo>
                    <a:pt x="6590" y="20520"/>
                    <a:pt x="6956" y="20520"/>
                    <a:pt x="7322" y="20790"/>
                  </a:cubicBezTo>
                  <a:cubicBezTo>
                    <a:pt x="8054" y="21060"/>
                    <a:pt x="8786" y="21060"/>
                    <a:pt x="9519" y="21060"/>
                  </a:cubicBezTo>
                  <a:cubicBezTo>
                    <a:pt x="9885" y="21060"/>
                    <a:pt x="10251" y="21060"/>
                    <a:pt x="10251" y="21060"/>
                  </a:cubicBezTo>
                  <a:cubicBezTo>
                    <a:pt x="11349" y="21330"/>
                    <a:pt x="12447" y="21600"/>
                    <a:pt x="13180" y="21600"/>
                  </a:cubicBezTo>
                  <a:cubicBezTo>
                    <a:pt x="13180" y="21600"/>
                    <a:pt x="13180" y="21600"/>
                    <a:pt x="13180" y="21600"/>
                  </a:cubicBezTo>
                  <a:cubicBezTo>
                    <a:pt x="14644" y="21600"/>
                    <a:pt x="16108" y="21060"/>
                    <a:pt x="17573" y="19980"/>
                  </a:cubicBezTo>
                  <a:cubicBezTo>
                    <a:pt x="19037" y="18630"/>
                    <a:pt x="20136" y="17010"/>
                    <a:pt x="20502" y="15390"/>
                  </a:cubicBezTo>
                  <a:cubicBezTo>
                    <a:pt x="20868" y="14040"/>
                    <a:pt x="21600" y="12690"/>
                    <a:pt x="20868" y="110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3" name="Google Shape;3893;p151"/>
            <p:cNvSpPr/>
            <p:nvPr/>
          </p:nvSpPr>
          <p:spPr>
            <a:xfrm>
              <a:off x="3479128" y="77086"/>
              <a:ext cx="165598" cy="117466"/>
            </a:xfrm>
            <a:custGeom>
              <a:avLst/>
              <a:gdLst/>
              <a:ahLst/>
              <a:cxnLst/>
              <a:rect l="0" t="0" r="0" b="0"/>
              <a:pathLst>
                <a:path w="21361" h="21600" extrusionOk="0">
                  <a:moveTo>
                    <a:pt x="17877" y="0"/>
                  </a:moveTo>
                  <a:cubicBezTo>
                    <a:pt x="13696" y="900"/>
                    <a:pt x="8819" y="3600"/>
                    <a:pt x="6032" y="5400"/>
                  </a:cubicBezTo>
                  <a:cubicBezTo>
                    <a:pt x="6032" y="5400"/>
                    <a:pt x="6032" y="5400"/>
                    <a:pt x="6032" y="5400"/>
                  </a:cubicBezTo>
                  <a:cubicBezTo>
                    <a:pt x="3942" y="6300"/>
                    <a:pt x="1851" y="8100"/>
                    <a:pt x="458" y="10800"/>
                  </a:cubicBezTo>
                  <a:cubicBezTo>
                    <a:pt x="-239" y="11700"/>
                    <a:pt x="-239" y="14400"/>
                    <a:pt x="1155" y="16200"/>
                  </a:cubicBezTo>
                  <a:cubicBezTo>
                    <a:pt x="1851" y="18000"/>
                    <a:pt x="3245" y="20700"/>
                    <a:pt x="4638" y="21600"/>
                  </a:cubicBezTo>
                  <a:cubicBezTo>
                    <a:pt x="5335" y="21600"/>
                    <a:pt x="5335" y="21600"/>
                    <a:pt x="6032" y="21600"/>
                  </a:cubicBezTo>
                  <a:cubicBezTo>
                    <a:pt x="6032" y="21600"/>
                    <a:pt x="6032" y="21600"/>
                    <a:pt x="6032" y="21600"/>
                  </a:cubicBezTo>
                  <a:cubicBezTo>
                    <a:pt x="8122" y="21600"/>
                    <a:pt x="10213" y="18900"/>
                    <a:pt x="11606" y="18000"/>
                  </a:cubicBezTo>
                  <a:cubicBezTo>
                    <a:pt x="12303" y="17100"/>
                    <a:pt x="12303" y="17100"/>
                    <a:pt x="12303" y="17100"/>
                  </a:cubicBezTo>
                  <a:cubicBezTo>
                    <a:pt x="16484" y="12600"/>
                    <a:pt x="19271" y="8100"/>
                    <a:pt x="19967" y="3600"/>
                  </a:cubicBezTo>
                  <a:cubicBezTo>
                    <a:pt x="21361" y="0"/>
                    <a:pt x="21361" y="0"/>
                    <a:pt x="21361" y="0"/>
                  </a:cubicBezTo>
                  <a:lnTo>
                    <a:pt x="178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4" name="Google Shape;3894;p151"/>
            <p:cNvSpPr/>
            <p:nvPr/>
          </p:nvSpPr>
          <p:spPr>
            <a:xfrm>
              <a:off x="4676179" y="9176"/>
              <a:ext cx="172901" cy="108290"/>
            </a:xfrm>
            <a:custGeom>
              <a:avLst/>
              <a:gdLst/>
              <a:ahLst/>
              <a:cxnLst/>
              <a:rect l="0" t="0" r="0" b="0"/>
              <a:pathLst>
                <a:path w="19905" h="21600" extrusionOk="0">
                  <a:moveTo>
                    <a:pt x="19377" y="6873"/>
                  </a:moveTo>
                  <a:cubicBezTo>
                    <a:pt x="18760" y="3927"/>
                    <a:pt x="16291" y="2945"/>
                    <a:pt x="15057" y="2945"/>
                  </a:cubicBezTo>
                  <a:cubicBezTo>
                    <a:pt x="15057" y="2945"/>
                    <a:pt x="14440" y="2945"/>
                    <a:pt x="14440" y="2945"/>
                  </a:cubicBezTo>
                  <a:cubicBezTo>
                    <a:pt x="13822" y="2945"/>
                    <a:pt x="12588" y="1964"/>
                    <a:pt x="11971" y="1964"/>
                  </a:cubicBezTo>
                  <a:cubicBezTo>
                    <a:pt x="10737" y="982"/>
                    <a:pt x="9502" y="0"/>
                    <a:pt x="7651" y="0"/>
                  </a:cubicBezTo>
                  <a:cubicBezTo>
                    <a:pt x="7034" y="0"/>
                    <a:pt x="5800" y="982"/>
                    <a:pt x="5182" y="982"/>
                  </a:cubicBezTo>
                  <a:cubicBezTo>
                    <a:pt x="2714" y="2945"/>
                    <a:pt x="-989" y="7855"/>
                    <a:pt x="245" y="13745"/>
                  </a:cubicBezTo>
                  <a:cubicBezTo>
                    <a:pt x="862" y="18655"/>
                    <a:pt x="5182" y="18655"/>
                    <a:pt x="7651" y="18655"/>
                  </a:cubicBezTo>
                  <a:cubicBezTo>
                    <a:pt x="8268" y="19636"/>
                    <a:pt x="9502" y="19636"/>
                    <a:pt x="9502" y="19636"/>
                  </a:cubicBezTo>
                  <a:cubicBezTo>
                    <a:pt x="10120" y="19636"/>
                    <a:pt x="10737" y="19636"/>
                    <a:pt x="11354" y="20618"/>
                  </a:cubicBezTo>
                  <a:cubicBezTo>
                    <a:pt x="12588" y="20618"/>
                    <a:pt x="13822" y="21600"/>
                    <a:pt x="14440" y="21600"/>
                  </a:cubicBezTo>
                  <a:cubicBezTo>
                    <a:pt x="16291" y="21600"/>
                    <a:pt x="17525" y="19636"/>
                    <a:pt x="18760" y="16691"/>
                  </a:cubicBezTo>
                  <a:cubicBezTo>
                    <a:pt x="18760" y="15709"/>
                    <a:pt x="18760" y="15709"/>
                    <a:pt x="18760" y="15709"/>
                  </a:cubicBezTo>
                  <a:cubicBezTo>
                    <a:pt x="19377" y="12764"/>
                    <a:pt x="20611" y="9818"/>
                    <a:pt x="19377" y="68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5" name="Google Shape;3895;p151"/>
            <p:cNvSpPr/>
            <p:nvPr/>
          </p:nvSpPr>
          <p:spPr>
            <a:xfrm>
              <a:off x="5498107" y="765359"/>
              <a:ext cx="341814" cy="209236"/>
            </a:xfrm>
            <a:custGeom>
              <a:avLst/>
              <a:gdLst/>
              <a:ahLst/>
              <a:cxnLst/>
              <a:rect l="0" t="0" r="0" b="0"/>
              <a:pathLst>
                <a:path w="21154" h="21600" extrusionOk="0">
                  <a:moveTo>
                    <a:pt x="7976" y="21600"/>
                  </a:moveTo>
                  <a:cubicBezTo>
                    <a:pt x="7643" y="21600"/>
                    <a:pt x="7311" y="21600"/>
                    <a:pt x="6979" y="21600"/>
                  </a:cubicBezTo>
                  <a:cubicBezTo>
                    <a:pt x="5650" y="21098"/>
                    <a:pt x="4985" y="19591"/>
                    <a:pt x="4653" y="18084"/>
                  </a:cubicBezTo>
                  <a:cubicBezTo>
                    <a:pt x="4320" y="17079"/>
                    <a:pt x="4320" y="16074"/>
                    <a:pt x="4320" y="15070"/>
                  </a:cubicBezTo>
                  <a:cubicBezTo>
                    <a:pt x="4320" y="14567"/>
                    <a:pt x="4320" y="14065"/>
                    <a:pt x="3988" y="13563"/>
                  </a:cubicBezTo>
                  <a:cubicBezTo>
                    <a:pt x="3988" y="13060"/>
                    <a:pt x="3656" y="13060"/>
                    <a:pt x="2991" y="13060"/>
                  </a:cubicBezTo>
                  <a:cubicBezTo>
                    <a:pt x="997" y="12558"/>
                    <a:pt x="665" y="10047"/>
                    <a:pt x="333" y="8540"/>
                  </a:cubicBezTo>
                  <a:cubicBezTo>
                    <a:pt x="0" y="6028"/>
                    <a:pt x="-332" y="3014"/>
                    <a:pt x="665" y="1005"/>
                  </a:cubicBezTo>
                  <a:cubicBezTo>
                    <a:pt x="997" y="502"/>
                    <a:pt x="1662" y="0"/>
                    <a:pt x="2326" y="0"/>
                  </a:cubicBezTo>
                  <a:cubicBezTo>
                    <a:pt x="3323" y="0"/>
                    <a:pt x="4320" y="502"/>
                    <a:pt x="4985" y="1005"/>
                  </a:cubicBezTo>
                  <a:cubicBezTo>
                    <a:pt x="5650" y="1005"/>
                    <a:pt x="5982" y="1507"/>
                    <a:pt x="6314" y="1507"/>
                  </a:cubicBezTo>
                  <a:cubicBezTo>
                    <a:pt x="6314" y="1507"/>
                    <a:pt x="6646" y="1507"/>
                    <a:pt x="6646" y="1507"/>
                  </a:cubicBezTo>
                  <a:cubicBezTo>
                    <a:pt x="7311" y="1507"/>
                    <a:pt x="7976" y="1005"/>
                    <a:pt x="8640" y="1005"/>
                  </a:cubicBezTo>
                  <a:cubicBezTo>
                    <a:pt x="9637" y="502"/>
                    <a:pt x="10634" y="0"/>
                    <a:pt x="11631" y="0"/>
                  </a:cubicBezTo>
                  <a:cubicBezTo>
                    <a:pt x="13957" y="502"/>
                    <a:pt x="15286" y="2512"/>
                    <a:pt x="16616" y="5023"/>
                  </a:cubicBezTo>
                  <a:cubicBezTo>
                    <a:pt x="16616" y="5526"/>
                    <a:pt x="16616" y="5526"/>
                    <a:pt x="16616" y="5526"/>
                  </a:cubicBezTo>
                  <a:cubicBezTo>
                    <a:pt x="16948" y="6028"/>
                    <a:pt x="17613" y="7033"/>
                    <a:pt x="18277" y="7535"/>
                  </a:cubicBezTo>
                  <a:cubicBezTo>
                    <a:pt x="18942" y="9042"/>
                    <a:pt x="19939" y="10549"/>
                    <a:pt x="20603" y="12056"/>
                  </a:cubicBezTo>
                  <a:cubicBezTo>
                    <a:pt x="21268" y="13563"/>
                    <a:pt x="21268" y="15070"/>
                    <a:pt x="20936" y="15572"/>
                  </a:cubicBezTo>
                  <a:cubicBezTo>
                    <a:pt x="20271" y="17079"/>
                    <a:pt x="19274" y="17581"/>
                    <a:pt x="17613" y="17581"/>
                  </a:cubicBezTo>
                  <a:cubicBezTo>
                    <a:pt x="16948" y="17581"/>
                    <a:pt x="16616" y="17581"/>
                    <a:pt x="15951" y="17581"/>
                  </a:cubicBezTo>
                  <a:cubicBezTo>
                    <a:pt x="15619" y="17581"/>
                    <a:pt x="14954" y="17581"/>
                    <a:pt x="14622" y="17581"/>
                  </a:cubicBezTo>
                  <a:cubicBezTo>
                    <a:pt x="13625" y="17581"/>
                    <a:pt x="12960" y="17581"/>
                    <a:pt x="12628" y="18084"/>
                  </a:cubicBezTo>
                  <a:cubicBezTo>
                    <a:pt x="12296" y="18586"/>
                    <a:pt x="11963" y="18586"/>
                    <a:pt x="11631" y="19088"/>
                  </a:cubicBezTo>
                  <a:cubicBezTo>
                    <a:pt x="10634" y="20595"/>
                    <a:pt x="9305" y="21600"/>
                    <a:pt x="7976" y="216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6" name="Google Shape;3896;p151"/>
            <p:cNvSpPr/>
            <p:nvPr/>
          </p:nvSpPr>
          <p:spPr>
            <a:xfrm>
              <a:off x="4905478" y="62403"/>
              <a:ext cx="107154" cy="111960"/>
            </a:xfrm>
            <a:custGeom>
              <a:avLst/>
              <a:gdLst/>
              <a:ahLst/>
              <a:cxnLst/>
              <a:rect l="0" t="0" r="0" b="0"/>
              <a:pathLst>
                <a:path w="20486" h="21600" extrusionOk="0">
                  <a:moveTo>
                    <a:pt x="16104" y="1878"/>
                  </a:moveTo>
                  <a:cubicBezTo>
                    <a:pt x="14047" y="939"/>
                    <a:pt x="11990" y="0"/>
                    <a:pt x="9933" y="0"/>
                  </a:cubicBezTo>
                  <a:cubicBezTo>
                    <a:pt x="6847" y="0"/>
                    <a:pt x="3761" y="939"/>
                    <a:pt x="1704" y="3757"/>
                  </a:cubicBezTo>
                  <a:cubicBezTo>
                    <a:pt x="-353" y="6574"/>
                    <a:pt x="-353" y="9391"/>
                    <a:pt x="676" y="13148"/>
                  </a:cubicBezTo>
                  <a:cubicBezTo>
                    <a:pt x="2733" y="15965"/>
                    <a:pt x="6847" y="21600"/>
                    <a:pt x="11990" y="21600"/>
                  </a:cubicBezTo>
                  <a:cubicBezTo>
                    <a:pt x="13018" y="21600"/>
                    <a:pt x="13018" y="21600"/>
                    <a:pt x="13018" y="21600"/>
                  </a:cubicBezTo>
                  <a:cubicBezTo>
                    <a:pt x="16104" y="21600"/>
                    <a:pt x="18161" y="19722"/>
                    <a:pt x="20218" y="16904"/>
                  </a:cubicBezTo>
                  <a:cubicBezTo>
                    <a:pt x="21247" y="11270"/>
                    <a:pt x="19190" y="4696"/>
                    <a:pt x="16104" y="18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7" name="Google Shape;3897;p151"/>
            <p:cNvSpPr/>
            <p:nvPr/>
          </p:nvSpPr>
          <p:spPr>
            <a:xfrm>
              <a:off x="4636144" y="156007"/>
              <a:ext cx="950180" cy="541443"/>
            </a:xfrm>
            <a:custGeom>
              <a:avLst/>
              <a:gdLst/>
              <a:ahLst/>
              <a:cxnLst/>
              <a:rect l="0" t="0" r="0" b="0"/>
              <a:pathLst>
                <a:path w="21417" h="21600" extrusionOk="0">
                  <a:moveTo>
                    <a:pt x="21369" y="15568"/>
                  </a:moveTo>
                  <a:cubicBezTo>
                    <a:pt x="21369" y="15178"/>
                    <a:pt x="21128" y="14595"/>
                    <a:pt x="20766" y="14400"/>
                  </a:cubicBezTo>
                  <a:cubicBezTo>
                    <a:pt x="20645" y="14205"/>
                    <a:pt x="20525" y="14011"/>
                    <a:pt x="20525" y="13622"/>
                  </a:cubicBezTo>
                  <a:cubicBezTo>
                    <a:pt x="20525" y="13427"/>
                    <a:pt x="20525" y="13232"/>
                    <a:pt x="20525" y="13038"/>
                  </a:cubicBezTo>
                  <a:cubicBezTo>
                    <a:pt x="20525" y="12843"/>
                    <a:pt x="20525" y="12649"/>
                    <a:pt x="20404" y="12454"/>
                  </a:cubicBezTo>
                  <a:cubicBezTo>
                    <a:pt x="20404" y="11870"/>
                    <a:pt x="20283" y="10897"/>
                    <a:pt x="19559" y="10508"/>
                  </a:cubicBezTo>
                  <a:cubicBezTo>
                    <a:pt x="19439" y="10508"/>
                    <a:pt x="19318" y="10508"/>
                    <a:pt x="19197" y="10314"/>
                  </a:cubicBezTo>
                  <a:cubicBezTo>
                    <a:pt x="18715" y="10119"/>
                    <a:pt x="18353" y="10119"/>
                    <a:pt x="17991" y="9730"/>
                  </a:cubicBezTo>
                  <a:cubicBezTo>
                    <a:pt x="17629" y="9535"/>
                    <a:pt x="17387" y="9341"/>
                    <a:pt x="17146" y="9341"/>
                  </a:cubicBezTo>
                  <a:cubicBezTo>
                    <a:pt x="16784" y="9341"/>
                    <a:pt x="16422" y="9535"/>
                    <a:pt x="16060" y="9730"/>
                  </a:cubicBezTo>
                  <a:cubicBezTo>
                    <a:pt x="16060" y="9924"/>
                    <a:pt x="15939" y="9924"/>
                    <a:pt x="15939" y="9924"/>
                  </a:cubicBezTo>
                  <a:cubicBezTo>
                    <a:pt x="15818" y="9924"/>
                    <a:pt x="15698" y="9924"/>
                    <a:pt x="15577" y="9924"/>
                  </a:cubicBezTo>
                  <a:cubicBezTo>
                    <a:pt x="15456" y="9730"/>
                    <a:pt x="15215" y="9730"/>
                    <a:pt x="15094" y="9730"/>
                  </a:cubicBezTo>
                  <a:cubicBezTo>
                    <a:pt x="14974" y="9730"/>
                    <a:pt x="14974" y="9730"/>
                    <a:pt x="14853" y="9730"/>
                  </a:cubicBezTo>
                  <a:cubicBezTo>
                    <a:pt x="14129" y="9924"/>
                    <a:pt x="13405" y="10897"/>
                    <a:pt x="12802" y="11676"/>
                  </a:cubicBezTo>
                  <a:cubicBezTo>
                    <a:pt x="12681" y="12065"/>
                    <a:pt x="12560" y="12259"/>
                    <a:pt x="12440" y="12454"/>
                  </a:cubicBezTo>
                  <a:cubicBezTo>
                    <a:pt x="12319" y="12454"/>
                    <a:pt x="12319" y="12454"/>
                    <a:pt x="12319" y="12454"/>
                  </a:cubicBezTo>
                  <a:cubicBezTo>
                    <a:pt x="12198" y="12649"/>
                    <a:pt x="11957" y="13038"/>
                    <a:pt x="11836" y="13038"/>
                  </a:cubicBezTo>
                  <a:cubicBezTo>
                    <a:pt x="11716" y="13038"/>
                    <a:pt x="11716" y="13038"/>
                    <a:pt x="11716" y="12843"/>
                  </a:cubicBezTo>
                  <a:cubicBezTo>
                    <a:pt x="11595" y="12649"/>
                    <a:pt x="11474" y="12259"/>
                    <a:pt x="11233" y="12259"/>
                  </a:cubicBezTo>
                  <a:cubicBezTo>
                    <a:pt x="11112" y="12259"/>
                    <a:pt x="11112" y="12259"/>
                    <a:pt x="10992" y="12259"/>
                  </a:cubicBezTo>
                  <a:cubicBezTo>
                    <a:pt x="10750" y="12259"/>
                    <a:pt x="10630" y="12454"/>
                    <a:pt x="10388" y="12649"/>
                  </a:cubicBezTo>
                  <a:cubicBezTo>
                    <a:pt x="10388" y="12649"/>
                    <a:pt x="10268" y="12649"/>
                    <a:pt x="10147" y="12649"/>
                  </a:cubicBezTo>
                  <a:cubicBezTo>
                    <a:pt x="10147" y="12649"/>
                    <a:pt x="10026" y="12649"/>
                    <a:pt x="9906" y="12454"/>
                  </a:cubicBezTo>
                  <a:cubicBezTo>
                    <a:pt x="9785" y="12259"/>
                    <a:pt x="9664" y="12065"/>
                    <a:pt x="9302" y="12065"/>
                  </a:cubicBezTo>
                  <a:cubicBezTo>
                    <a:pt x="9302" y="12065"/>
                    <a:pt x="9302" y="12065"/>
                    <a:pt x="9182" y="12065"/>
                  </a:cubicBezTo>
                  <a:cubicBezTo>
                    <a:pt x="9061" y="12065"/>
                    <a:pt x="8940" y="12065"/>
                    <a:pt x="8820" y="12065"/>
                  </a:cubicBezTo>
                  <a:cubicBezTo>
                    <a:pt x="8820" y="11676"/>
                    <a:pt x="8940" y="11286"/>
                    <a:pt x="8940" y="10897"/>
                  </a:cubicBezTo>
                  <a:cubicBezTo>
                    <a:pt x="9182" y="9535"/>
                    <a:pt x="9423" y="8173"/>
                    <a:pt x="8578" y="6616"/>
                  </a:cubicBezTo>
                  <a:cubicBezTo>
                    <a:pt x="8337" y="6032"/>
                    <a:pt x="7975" y="6032"/>
                    <a:pt x="7734" y="6032"/>
                  </a:cubicBezTo>
                  <a:cubicBezTo>
                    <a:pt x="7613" y="6032"/>
                    <a:pt x="7613" y="6032"/>
                    <a:pt x="7492" y="6032"/>
                  </a:cubicBezTo>
                  <a:cubicBezTo>
                    <a:pt x="7492" y="6032"/>
                    <a:pt x="7372" y="6032"/>
                    <a:pt x="7372" y="6032"/>
                  </a:cubicBezTo>
                  <a:cubicBezTo>
                    <a:pt x="7251" y="6032"/>
                    <a:pt x="7251" y="6032"/>
                    <a:pt x="7130" y="6032"/>
                  </a:cubicBezTo>
                  <a:cubicBezTo>
                    <a:pt x="7130" y="5838"/>
                    <a:pt x="7130" y="5838"/>
                    <a:pt x="7130" y="5254"/>
                  </a:cubicBezTo>
                  <a:cubicBezTo>
                    <a:pt x="7130" y="5059"/>
                    <a:pt x="7130" y="4670"/>
                    <a:pt x="7010" y="4476"/>
                  </a:cubicBezTo>
                  <a:cubicBezTo>
                    <a:pt x="6889" y="3697"/>
                    <a:pt x="6527" y="3308"/>
                    <a:pt x="6044" y="3308"/>
                  </a:cubicBezTo>
                  <a:cubicBezTo>
                    <a:pt x="6044" y="3308"/>
                    <a:pt x="5924" y="3308"/>
                    <a:pt x="5924" y="3308"/>
                  </a:cubicBezTo>
                  <a:cubicBezTo>
                    <a:pt x="5562" y="3503"/>
                    <a:pt x="5441" y="3697"/>
                    <a:pt x="5199" y="3892"/>
                  </a:cubicBezTo>
                  <a:cubicBezTo>
                    <a:pt x="5199" y="4086"/>
                    <a:pt x="5079" y="4086"/>
                    <a:pt x="5079" y="4281"/>
                  </a:cubicBezTo>
                  <a:cubicBezTo>
                    <a:pt x="4958" y="4281"/>
                    <a:pt x="4958" y="4281"/>
                    <a:pt x="4837" y="4281"/>
                  </a:cubicBezTo>
                  <a:cubicBezTo>
                    <a:pt x="4717" y="4281"/>
                    <a:pt x="4596" y="4281"/>
                    <a:pt x="4596" y="4281"/>
                  </a:cubicBezTo>
                  <a:cubicBezTo>
                    <a:pt x="4475" y="4086"/>
                    <a:pt x="4475" y="4086"/>
                    <a:pt x="4475" y="4086"/>
                  </a:cubicBezTo>
                  <a:cubicBezTo>
                    <a:pt x="4475" y="4086"/>
                    <a:pt x="4475" y="4086"/>
                    <a:pt x="4475" y="3892"/>
                  </a:cubicBezTo>
                  <a:cubicBezTo>
                    <a:pt x="4475" y="3697"/>
                    <a:pt x="4475" y="3503"/>
                    <a:pt x="4475" y="3308"/>
                  </a:cubicBezTo>
                  <a:cubicBezTo>
                    <a:pt x="4355" y="2724"/>
                    <a:pt x="4113" y="2335"/>
                    <a:pt x="3631" y="1946"/>
                  </a:cubicBezTo>
                  <a:cubicBezTo>
                    <a:pt x="3510" y="1751"/>
                    <a:pt x="3389" y="1751"/>
                    <a:pt x="3148" y="1751"/>
                  </a:cubicBezTo>
                  <a:cubicBezTo>
                    <a:pt x="3027" y="1557"/>
                    <a:pt x="2907" y="1557"/>
                    <a:pt x="2907" y="1557"/>
                  </a:cubicBezTo>
                  <a:cubicBezTo>
                    <a:pt x="2665" y="1362"/>
                    <a:pt x="2665" y="1168"/>
                    <a:pt x="2545" y="973"/>
                  </a:cubicBezTo>
                  <a:cubicBezTo>
                    <a:pt x="2545" y="973"/>
                    <a:pt x="2424" y="778"/>
                    <a:pt x="2424" y="584"/>
                  </a:cubicBezTo>
                  <a:cubicBezTo>
                    <a:pt x="2183" y="195"/>
                    <a:pt x="1821" y="0"/>
                    <a:pt x="1459" y="0"/>
                  </a:cubicBezTo>
                  <a:cubicBezTo>
                    <a:pt x="976" y="0"/>
                    <a:pt x="373" y="584"/>
                    <a:pt x="131" y="1362"/>
                  </a:cubicBezTo>
                  <a:cubicBezTo>
                    <a:pt x="-110" y="1946"/>
                    <a:pt x="11" y="2530"/>
                    <a:pt x="252" y="3114"/>
                  </a:cubicBezTo>
                  <a:cubicBezTo>
                    <a:pt x="373" y="3503"/>
                    <a:pt x="493" y="3892"/>
                    <a:pt x="614" y="4281"/>
                  </a:cubicBezTo>
                  <a:cubicBezTo>
                    <a:pt x="735" y="4670"/>
                    <a:pt x="735" y="4670"/>
                    <a:pt x="735" y="4670"/>
                  </a:cubicBezTo>
                  <a:cubicBezTo>
                    <a:pt x="855" y="4865"/>
                    <a:pt x="855" y="5059"/>
                    <a:pt x="855" y="5254"/>
                  </a:cubicBezTo>
                  <a:cubicBezTo>
                    <a:pt x="855" y="5643"/>
                    <a:pt x="976" y="6032"/>
                    <a:pt x="1217" y="6422"/>
                  </a:cubicBezTo>
                  <a:cubicBezTo>
                    <a:pt x="1459" y="6811"/>
                    <a:pt x="1821" y="7589"/>
                    <a:pt x="2424" y="7589"/>
                  </a:cubicBezTo>
                  <a:cubicBezTo>
                    <a:pt x="2545" y="7589"/>
                    <a:pt x="2545" y="7589"/>
                    <a:pt x="2545" y="7589"/>
                  </a:cubicBezTo>
                  <a:cubicBezTo>
                    <a:pt x="2665" y="7589"/>
                    <a:pt x="2907" y="7395"/>
                    <a:pt x="3148" y="7395"/>
                  </a:cubicBezTo>
                  <a:cubicBezTo>
                    <a:pt x="3269" y="7200"/>
                    <a:pt x="3631" y="7200"/>
                    <a:pt x="3751" y="7200"/>
                  </a:cubicBezTo>
                  <a:cubicBezTo>
                    <a:pt x="3872" y="7200"/>
                    <a:pt x="3993" y="7200"/>
                    <a:pt x="4113" y="7395"/>
                  </a:cubicBezTo>
                  <a:cubicBezTo>
                    <a:pt x="4113" y="7395"/>
                    <a:pt x="4234" y="7978"/>
                    <a:pt x="4234" y="8368"/>
                  </a:cubicBezTo>
                  <a:cubicBezTo>
                    <a:pt x="4355" y="8562"/>
                    <a:pt x="4355" y="8951"/>
                    <a:pt x="4355" y="9146"/>
                  </a:cubicBezTo>
                  <a:cubicBezTo>
                    <a:pt x="4475" y="9341"/>
                    <a:pt x="4475" y="9535"/>
                    <a:pt x="4596" y="9730"/>
                  </a:cubicBezTo>
                  <a:cubicBezTo>
                    <a:pt x="4837" y="10508"/>
                    <a:pt x="5079" y="11286"/>
                    <a:pt x="4958" y="12065"/>
                  </a:cubicBezTo>
                  <a:cubicBezTo>
                    <a:pt x="4958" y="12259"/>
                    <a:pt x="4958" y="12454"/>
                    <a:pt x="4837" y="12649"/>
                  </a:cubicBezTo>
                  <a:cubicBezTo>
                    <a:pt x="4837" y="13038"/>
                    <a:pt x="4717" y="13232"/>
                    <a:pt x="4717" y="13427"/>
                  </a:cubicBezTo>
                  <a:cubicBezTo>
                    <a:pt x="4717" y="14011"/>
                    <a:pt x="4717" y="14400"/>
                    <a:pt x="4717" y="14789"/>
                  </a:cubicBezTo>
                  <a:cubicBezTo>
                    <a:pt x="4717" y="14984"/>
                    <a:pt x="4717" y="15178"/>
                    <a:pt x="4717" y="15178"/>
                  </a:cubicBezTo>
                  <a:cubicBezTo>
                    <a:pt x="4717" y="15762"/>
                    <a:pt x="4837" y="16346"/>
                    <a:pt x="4837" y="16930"/>
                  </a:cubicBezTo>
                  <a:cubicBezTo>
                    <a:pt x="4958" y="17319"/>
                    <a:pt x="4958" y="17903"/>
                    <a:pt x="4958" y="18292"/>
                  </a:cubicBezTo>
                  <a:cubicBezTo>
                    <a:pt x="4958" y="18876"/>
                    <a:pt x="4958" y="20043"/>
                    <a:pt x="5803" y="20238"/>
                  </a:cubicBezTo>
                  <a:cubicBezTo>
                    <a:pt x="5803" y="20238"/>
                    <a:pt x="5803" y="20238"/>
                    <a:pt x="5803" y="20238"/>
                  </a:cubicBezTo>
                  <a:cubicBezTo>
                    <a:pt x="6044" y="20238"/>
                    <a:pt x="6286" y="20043"/>
                    <a:pt x="6286" y="20043"/>
                  </a:cubicBezTo>
                  <a:cubicBezTo>
                    <a:pt x="6406" y="20043"/>
                    <a:pt x="6406" y="19849"/>
                    <a:pt x="6406" y="19849"/>
                  </a:cubicBezTo>
                  <a:cubicBezTo>
                    <a:pt x="6406" y="19849"/>
                    <a:pt x="6406" y="19849"/>
                    <a:pt x="6527" y="19849"/>
                  </a:cubicBezTo>
                  <a:cubicBezTo>
                    <a:pt x="6527" y="19849"/>
                    <a:pt x="6527" y="19849"/>
                    <a:pt x="6648" y="20043"/>
                  </a:cubicBezTo>
                  <a:cubicBezTo>
                    <a:pt x="6768" y="20043"/>
                    <a:pt x="6768" y="20043"/>
                    <a:pt x="6768" y="20043"/>
                  </a:cubicBezTo>
                  <a:cubicBezTo>
                    <a:pt x="6889" y="20043"/>
                    <a:pt x="7010" y="20238"/>
                    <a:pt x="7130" y="20238"/>
                  </a:cubicBezTo>
                  <a:cubicBezTo>
                    <a:pt x="7130" y="20238"/>
                    <a:pt x="7130" y="20432"/>
                    <a:pt x="7251" y="20432"/>
                  </a:cubicBezTo>
                  <a:cubicBezTo>
                    <a:pt x="7251" y="20627"/>
                    <a:pt x="7372" y="20822"/>
                    <a:pt x="7492" y="20822"/>
                  </a:cubicBezTo>
                  <a:cubicBezTo>
                    <a:pt x="7613" y="21016"/>
                    <a:pt x="7854" y="21211"/>
                    <a:pt x="7975" y="21211"/>
                  </a:cubicBezTo>
                  <a:cubicBezTo>
                    <a:pt x="8337" y="21211"/>
                    <a:pt x="8699" y="20822"/>
                    <a:pt x="8940" y="20432"/>
                  </a:cubicBezTo>
                  <a:cubicBezTo>
                    <a:pt x="9061" y="20238"/>
                    <a:pt x="9061" y="20238"/>
                    <a:pt x="9061" y="20043"/>
                  </a:cubicBezTo>
                  <a:cubicBezTo>
                    <a:pt x="9061" y="20238"/>
                    <a:pt x="9061" y="20432"/>
                    <a:pt x="9182" y="20627"/>
                  </a:cubicBezTo>
                  <a:cubicBezTo>
                    <a:pt x="9182" y="21016"/>
                    <a:pt x="9423" y="21600"/>
                    <a:pt x="10026" y="21600"/>
                  </a:cubicBezTo>
                  <a:cubicBezTo>
                    <a:pt x="10147" y="21600"/>
                    <a:pt x="10268" y="21405"/>
                    <a:pt x="10388" y="21405"/>
                  </a:cubicBezTo>
                  <a:cubicBezTo>
                    <a:pt x="10388" y="21405"/>
                    <a:pt x="10388" y="21405"/>
                    <a:pt x="10388" y="21405"/>
                  </a:cubicBezTo>
                  <a:cubicBezTo>
                    <a:pt x="10750" y="21405"/>
                    <a:pt x="10992" y="21211"/>
                    <a:pt x="11354" y="21016"/>
                  </a:cubicBezTo>
                  <a:cubicBezTo>
                    <a:pt x="11716" y="21016"/>
                    <a:pt x="11957" y="20822"/>
                    <a:pt x="12319" y="20822"/>
                  </a:cubicBezTo>
                  <a:cubicBezTo>
                    <a:pt x="12319" y="20822"/>
                    <a:pt x="12319" y="20822"/>
                    <a:pt x="12440" y="20822"/>
                  </a:cubicBezTo>
                  <a:cubicBezTo>
                    <a:pt x="12560" y="20822"/>
                    <a:pt x="12681" y="20822"/>
                    <a:pt x="12802" y="20822"/>
                  </a:cubicBezTo>
                  <a:cubicBezTo>
                    <a:pt x="13043" y="20822"/>
                    <a:pt x="13284" y="20822"/>
                    <a:pt x="13526" y="20627"/>
                  </a:cubicBezTo>
                  <a:cubicBezTo>
                    <a:pt x="13646" y="20432"/>
                    <a:pt x="13646" y="20432"/>
                    <a:pt x="13646" y="20432"/>
                  </a:cubicBezTo>
                  <a:cubicBezTo>
                    <a:pt x="13767" y="20432"/>
                    <a:pt x="13767" y="20432"/>
                    <a:pt x="13767" y="20627"/>
                  </a:cubicBezTo>
                  <a:cubicBezTo>
                    <a:pt x="13888" y="20627"/>
                    <a:pt x="14008" y="20627"/>
                    <a:pt x="14250" y="20627"/>
                  </a:cubicBezTo>
                  <a:cubicBezTo>
                    <a:pt x="14250" y="20822"/>
                    <a:pt x="14370" y="20822"/>
                    <a:pt x="14491" y="20822"/>
                  </a:cubicBezTo>
                  <a:cubicBezTo>
                    <a:pt x="14853" y="20822"/>
                    <a:pt x="15215" y="20627"/>
                    <a:pt x="15456" y="20627"/>
                  </a:cubicBezTo>
                  <a:cubicBezTo>
                    <a:pt x="15818" y="20432"/>
                    <a:pt x="15939" y="20043"/>
                    <a:pt x="16060" y="19654"/>
                  </a:cubicBezTo>
                  <a:cubicBezTo>
                    <a:pt x="16060" y="19459"/>
                    <a:pt x="16181" y="19459"/>
                    <a:pt x="16181" y="19265"/>
                  </a:cubicBezTo>
                  <a:cubicBezTo>
                    <a:pt x="16181" y="19459"/>
                    <a:pt x="16301" y="19459"/>
                    <a:pt x="16301" y="19459"/>
                  </a:cubicBezTo>
                  <a:cubicBezTo>
                    <a:pt x="16422" y="19654"/>
                    <a:pt x="16543" y="19849"/>
                    <a:pt x="16663" y="19849"/>
                  </a:cubicBezTo>
                  <a:cubicBezTo>
                    <a:pt x="17146" y="20238"/>
                    <a:pt x="17629" y="20432"/>
                    <a:pt x="18111" y="20432"/>
                  </a:cubicBezTo>
                  <a:cubicBezTo>
                    <a:pt x="18232" y="20432"/>
                    <a:pt x="18473" y="20238"/>
                    <a:pt x="18594" y="20238"/>
                  </a:cubicBezTo>
                  <a:cubicBezTo>
                    <a:pt x="18835" y="20238"/>
                    <a:pt x="19077" y="20043"/>
                    <a:pt x="19197" y="19849"/>
                  </a:cubicBezTo>
                  <a:cubicBezTo>
                    <a:pt x="19197" y="19849"/>
                    <a:pt x="19318" y="19849"/>
                    <a:pt x="19318" y="19849"/>
                  </a:cubicBezTo>
                  <a:cubicBezTo>
                    <a:pt x="19318" y="19654"/>
                    <a:pt x="19439" y="19654"/>
                    <a:pt x="19559" y="19654"/>
                  </a:cubicBezTo>
                  <a:cubicBezTo>
                    <a:pt x="19680" y="19654"/>
                    <a:pt x="19921" y="19459"/>
                    <a:pt x="20163" y="19070"/>
                  </a:cubicBezTo>
                  <a:cubicBezTo>
                    <a:pt x="20283" y="18681"/>
                    <a:pt x="20404" y="18292"/>
                    <a:pt x="20404" y="18097"/>
                  </a:cubicBezTo>
                  <a:cubicBezTo>
                    <a:pt x="20404" y="17903"/>
                    <a:pt x="20404" y="17708"/>
                    <a:pt x="20404" y="17514"/>
                  </a:cubicBezTo>
                  <a:cubicBezTo>
                    <a:pt x="20404" y="17514"/>
                    <a:pt x="20525" y="17319"/>
                    <a:pt x="20645" y="17319"/>
                  </a:cubicBezTo>
                  <a:cubicBezTo>
                    <a:pt x="20887" y="17124"/>
                    <a:pt x="21007" y="16930"/>
                    <a:pt x="21128" y="16735"/>
                  </a:cubicBezTo>
                  <a:cubicBezTo>
                    <a:pt x="21369" y="16346"/>
                    <a:pt x="21490" y="15957"/>
                    <a:pt x="21369" y="155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8" name="Google Shape;3898;p151"/>
            <p:cNvSpPr/>
            <p:nvPr/>
          </p:nvSpPr>
          <p:spPr>
            <a:xfrm>
              <a:off x="4610239" y="444165"/>
              <a:ext cx="199619" cy="212907"/>
            </a:xfrm>
            <a:custGeom>
              <a:avLst/>
              <a:gdLst/>
              <a:ahLst/>
              <a:cxnLst/>
              <a:rect l="0" t="0" r="0" b="0"/>
              <a:pathLst>
                <a:path w="20550" h="21600" extrusionOk="0">
                  <a:moveTo>
                    <a:pt x="20304" y="10800"/>
                  </a:moveTo>
                  <a:cubicBezTo>
                    <a:pt x="20304" y="10309"/>
                    <a:pt x="19750" y="9818"/>
                    <a:pt x="19750" y="9327"/>
                  </a:cubicBezTo>
                  <a:cubicBezTo>
                    <a:pt x="19750" y="8836"/>
                    <a:pt x="19750" y="8836"/>
                    <a:pt x="19750" y="8836"/>
                  </a:cubicBezTo>
                  <a:cubicBezTo>
                    <a:pt x="19196" y="7364"/>
                    <a:pt x="19196" y="5400"/>
                    <a:pt x="18089" y="3927"/>
                  </a:cubicBezTo>
                  <a:cubicBezTo>
                    <a:pt x="17535" y="2455"/>
                    <a:pt x="15873" y="982"/>
                    <a:pt x="14212" y="491"/>
                  </a:cubicBezTo>
                  <a:cubicBezTo>
                    <a:pt x="13658" y="0"/>
                    <a:pt x="12550" y="0"/>
                    <a:pt x="11443" y="0"/>
                  </a:cubicBezTo>
                  <a:cubicBezTo>
                    <a:pt x="9781" y="0"/>
                    <a:pt x="7012" y="491"/>
                    <a:pt x="5904" y="1473"/>
                  </a:cubicBezTo>
                  <a:cubicBezTo>
                    <a:pt x="4796" y="2455"/>
                    <a:pt x="4243" y="3927"/>
                    <a:pt x="3689" y="4909"/>
                  </a:cubicBezTo>
                  <a:cubicBezTo>
                    <a:pt x="3689" y="5400"/>
                    <a:pt x="3135" y="6382"/>
                    <a:pt x="2581" y="6873"/>
                  </a:cubicBezTo>
                  <a:cubicBezTo>
                    <a:pt x="2027" y="7364"/>
                    <a:pt x="2027" y="7364"/>
                    <a:pt x="2027" y="7364"/>
                  </a:cubicBezTo>
                  <a:cubicBezTo>
                    <a:pt x="920" y="8345"/>
                    <a:pt x="-742" y="10309"/>
                    <a:pt x="366" y="12764"/>
                  </a:cubicBezTo>
                  <a:cubicBezTo>
                    <a:pt x="920" y="14236"/>
                    <a:pt x="2027" y="14727"/>
                    <a:pt x="2581" y="15218"/>
                  </a:cubicBezTo>
                  <a:cubicBezTo>
                    <a:pt x="3135" y="15709"/>
                    <a:pt x="3689" y="15709"/>
                    <a:pt x="3689" y="16200"/>
                  </a:cubicBezTo>
                  <a:cubicBezTo>
                    <a:pt x="4796" y="17182"/>
                    <a:pt x="5904" y="18164"/>
                    <a:pt x="7012" y="18655"/>
                  </a:cubicBezTo>
                  <a:cubicBezTo>
                    <a:pt x="8120" y="19636"/>
                    <a:pt x="9227" y="20127"/>
                    <a:pt x="9781" y="20127"/>
                  </a:cubicBezTo>
                  <a:cubicBezTo>
                    <a:pt x="10335" y="20618"/>
                    <a:pt x="10889" y="20618"/>
                    <a:pt x="11443" y="21109"/>
                  </a:cubicBezTo>
                  <a:cubicBezTo>
                    <a:pt x="12550" y="21600"/>
                    <a:pt x="13658" y="21600"/>
                    <a:pt x="14212" y="21600"/>
                  </a:cubicBezTo>
                  <a:cubicBezTo>
                    <a:pt x="15320" y="21600"/>
                    <a:pt x="16427" y="21600"/>
                    <a:pt x="17535" y="21109"/>
                  </a:cubicBezTo>
                  <a:cubicBezTo>
                    <a:pt x="18643" y="20127"/>
                    <a:pt x="19750" y="19145"/>
                    <a:pt x="20304" y="17673"/>
                  </a:cubicBezTo>
                  <a:cubicBezTo>
                    <a:pt x="20858" y="15218"/>
                    <a:pt x="20304" y="12764"/>
                    <a:pt x="20304" y="108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9" name="Google Shape;3899;p151"/>
            <p:cNvSpPr/>
            <p:nvPr/>
          </p:nvSpPr>
          <p:spPr>
            <a:xfrm>
              <a:off x="4522328" y="1574768"/>
              <a:ext cx="80700" cy="77087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4400" y="1350"/>
                  </a:moveTo>
                  <a:cubicBezTo>
                    <a:pt x="12960" y="1350"/>
                    <a:pt x="10080" y="0"/>
                    <a:pt x="8640" y="0"/>
                  </a:cubicBezTo>
                  <a:cubicBezTo>
                    <a:pt x="5760" y="0"/>
                    <a:pt x="4320" y="1350"/>
                    <a:pt x="1440" y="2700"/>
                  </a:cubicBezTo>
                  <a:cubicBezTo>
                    <a:pt x="0" y="5400"/>
                    <a:pt x="0" y="6750"/>
                    <a:pt x="0" y="9450"/>
                  </a:cubicBezTo>
                  <a:cubicBezTo>
                    <a:pt x="1440" y="14850"/>
                    <a:pt x="8640" y="21600"/>
                    <a:pt x="144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5840" y="21600"/>
                    <a:pt x="15840" y="21600"/>
                    <a:pt x="17280" y="21600"/>
                  </a:cubicBezTo>
                  <a:cubicBezTo>
                    <a:pt x="20160" y="20250"/>
                    <a:pt x="21600" y="17550"/>
                    <a:pt x="21600" y="13500"/>
                  </a:cubicBezTo>
                  <a:cubicBezTo>
                    <a:pt x="21600" y="9450"/>
                    <a:pt x="17280" y="4050"/>
                    <a:pt x="14400" y="1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0" name="Google Shape;3900;p151"/>
            <p:cNvSpPr/>
            <p:nvPr/>
          </p:nvSpPr>
          <p:spPr>
            <a:xfrm>
              <a:off x="4832900" y="1536224"/>
              <a:ext cx="57495" cy="53228"/>
            </a:xfrm>
            <a:custGeom>
              <a:avLst/>
              <a:gdLst/>
              <a:ahLst/>
              <a:cxnLst/>
              <a:rect l="0" t="0" r="0" b="0"/>
              <a:pathLst>
                <a:path w="19236" h="21600" extrusionOk="0">
                  <a:moveTo>
                    <a:pt x="18491" y="7855"/>
                  </a:moveTo>
                  <a:cubicBezTo>
                    <a:pt x="18491" y="0"/>
                    <a:pt x="13091" y="0"/>
                    <a:pt x="11291" y="0"/>
                  </a:cubicBezTo>
                  <a:cubicBezTo>
                    <a:pt x="4091" y="0"/>
                    <a:pt x="491" y="7855"/>
                    <a:pt x="491" y="11782"/>
                  </a:cubicBezTo>
                  <a:cubicBezTo>
                    <a:pt x="-1309" y="15709"/>
                    <a:pt x="2291" y="19636"/>
                    <a:pt x="4091" y="19636"/>
                  </a:cubicBezTo>
                  <a:cubicBezTo>
                    <a:pt x="5891" y="19636"/>
                    <a:pt x="5891" y="21600"/>
                    <a:pt x="7691" y="21600"/>
                  </a:cubicBezTo>
                  <a:cubicBezTo>
                    <a:pt x="7691" y="21600"/>
                    <a:pt x="7691" y="21600"/>
                    <a:pt x="7691" y="21600"/>
                  </a:cubicBezTo>
                  <a:cubicBezTo>
                    <a:pt x="11291" y="21600"/>
                    <a:pt x="14891" y="19636"/>
                    <a:pt x="16691" y="15709"/>
                  </a:cubicBezTo>
                  <a:cubicBezTo>
                    <a:pt x="18491" y="13745"/>
                    <a:pt x="20291" y="11782"/>
                    <a:pt x="18491" y="78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1" name="Google Shape;3901;p151"/>
            <p:cNvSpPr/>
            <p:nvPr/>
          </p:nvSpPr>
          <p:spPr>
            <a:xfrm>
              <a:off x="3077686" y="750675"/>
              <a:ext cx="1143905" cy="930546"/>
            </a:xfrm>
            <a:custGeom>
              <a:avLst/>
              <a:gdLst/>
              <a:ahLst/>
              <a:cxnLst/>
              <a:rect l="0" t="0" r="0" b="0"/>
              <a:pathLst>
                <a:path w="21449" h="21600" extrusionOk="0">
                  <a:moveTo>
                    <a:pt x="21188" y="16059"/>
                  </a:moveTo>
                  <a:cubicBezTo>
                    <a:pt x="21087" y="15946"/>
                    <a:pt x="20987" y="15832"/>
                    <a:pt x="20886" y="15719"/>
                  </a:cubicBezTo>
                  <a:cubicBezTo>
                    <a:pt x="20886" y="15719"/>
                    <a:pt x="20786" y="15606"/>
                    <a:pt x="20685" y="15606"/>
                  </a:cubicBezTo>
                  <a:cubicBezTo>
                    <a:pt x="20685" y="15493"/>
                    <a:pt x="20585" y="15380"/>
                    <a:pt x="20484" y="15267"/>
                  </a:cubicBezTo>
                  <a:cubicBezTo>
                    <a:pt x="20484" y="15154"/>
                    <a:pt x="20484" y="15154"/>
                    <a:pt x="20384" y="15041"/>
                  </a:cubicBezTo>
                  <a:cubicBezTo>
                    <a:pt x="20183" y="14702"/>
                    <a:pt x="19882" y="14362"/>
                    <a:pt x="19681" y="14136"/>
                  </a:cubicBezTo>
                  <a:cubicBezTo>
                    <a:pt x="19580" y="14023"/>
                    <a:pt x="19480" y="14023"/>
                    <a:pt x="19379" y="13910"/>
                  </a:cubicBezTo>
                  <a:cubicBezTo>
                    <a:pt x="19279" y="13684"/>
                    <a:pt x="19078" y="13571"/>
                    <a:pt x="18877" y="13458"/>
                  </a:cubicBezTo>
                  <a:cubicBezTo>
                    <a:pt x="18676" y="13345"/>
                    <a:pt x="18475" y="13231"/>
                    <a:pt x="18375" y="13005"/>
                  </a:cubicBezTo>
                  <a:cubicBezTo>
                    <a:pt x="18274" y="12892"/>
                    <a:pt x="18174" y="12666"/>
                    <a:pt x="18073" y="12440"/>
                  </a:cubicBezTo>
                  <a:cubicBezTo>
                    <a:pt x="18073" y="12327"/>
                    <a:pt x="18073" y="12327"/>
                    <a:pt x="18073" y="12214"/>
                  </a:cubicBezTo>
                  <a:cubicBezTo>
                    <a:pt x="17973" y="12101"/>
                    <a:pt x="17872" y="11874"/>
                    <a:pt x="17772" y="11761"/>
                  </a:cubicBezTo>
                  <a:cubicBezTo>
                    <a:pt x="17772" y="11648"/>
                    <a:pt x="17671" y="11535"/>
                    <a:pt x="17671" y="11422"/>
                  </a:cubicBezTo>
                  <a:cubicBezTo>
                    <a:pt x="17470" y="11083"/>
                    <a:pt x="17671" y="10743"/>
                    <a:pt x="17872" y="10178"/>
                  </a:cubicBezTo>
                  <a:cubicBezTo>
                    <a:pt x="18174" y="9726"/>
                    <a:pt x="18375" y="9047"/>
                    <a:pt x="18274" y="8482"/>
                  </a:cubicBezTo>
                  <a:cubicBezTo>
                    <a:pt x="18274" y="8255"/>
                    <a:pt x="18174" y="8029"/>
                    <a:pt x="18073" y="7803"/>
                  </a:cubicBezTo>
                  <a:cubicBezTo>
                    <a:pt x="17973" y="7464"/>
                    <a:pt x="17872" y="7238"/>
                    <a:pt x="17872" y="6898"/>
                  </a:cubicBezTo>
                  <a:cubicBezTo>
                    <a:pt x="17872" y="6785"/>
                    <a:pt x="17872" y="6672"/>
                    <a:pt x="17973" y="6446"/>
                  </a:cubicBezTo>
                  <a:cubicBezTo>
                    <a:pt x="18073" y="6333"/>
                    <a:pt x="18073" y="6333"/>
                    <a:pt x="18073" y="6333"/>
                  </a:cubicBezTo>
                  <a:cubicBezTo>
                    <a:pt x="18073" y="6107"/>
                    <a:pt x="18174" y="5881"/>
                    <a:pt x="18174" y="5654"/>
                  </a:cubicBezTo>
                  <a:cubicBezTo>
                    <a:pt x="18174" y="5541"/>
                    <a:pt x="18174" y="5541"/>
                    <a:pt x="18174" y="5541"/>
                  </a:cubicBezTo>
                  <a:cubicBezTo>
                    <a:pt x="18274" y="5315"/>
                    <a:pt x="18274" y="5202"/>
                    <a:pt x="18375" y="4976"/>
                  </a:cubicBezTo>
                  <a:cubicBezTo>
                    <a:pt x="18475" y="4750"/>
                    <a:pt x="18475" y="4410"/>
                    <a:pt x="18475" y="3958"/>
                  </a:cubicBezTo>
                  <a:cubicBezTo>
                    <a:pt x="18475" y="3958"/>
                    <a:pt x="18475" y="3958"/>
                    <a:pt x="18475" y="3958"/>
                  </a:cubicBezTo>
                  <a:cubicBezTo>
                    <a:pt x="18475" y="3619"/>
                    <a:pt x="18475" y="3280"/>
                    <a:pt x="18375" y="2827"/>
                  </a:cubicBezTo>
                  <a:cubicBezTo>
                    <a:pt x="18274" y="2601"/>
                    <a:pt x="18174" y="2488"/>
                    <a:pt x="18073" y="2375"/>
                  </a:cubicBezTo>
                  <a:cubicBezTo>
                    <a:pt x="17973" y="2262"/>
                    <a:pt x="17973" y="2149"/>
                    <a:pt x="17872" y="2149"/>
                  </a:cubicBezTo>
                  <a:cubicBezTo>
                    <a:pt x="17872" y="2036"/>
                    <a:pt x="17772" y="1923"/>
                    <a:pt x="17671" y="1809"/>
                  </a:cubicBezTo>
                  <a:cubicBezTo>
                    <a:pt x="17470" y="1357"/>
                    <a:pt x="17269" y="792"/>
                    <a:pt x="16767" y="565"/>
                  </a:cubicBezTo>
                  <a:cubicBezTo>
                    <a:pt x="16667" y="452"/>
                    <a:pt x="16566" y="452"/>
                    <a:pt x="16466" y="339"/>
                  </a:cubicBezTo>
                  <a:cubicBezTo>
                    <a:pt x="16265" y="226"/>
                    <a:pt x="15963" y="0"/>
                    <a:pt x="15662" y="0"/>
                  </a:cubicBezTo>
                  <a:cubicBezTo>
                    <a:pt x="15059" y="0"/>
                    <a:pt x="14858" y="679"/>
                    <a:pt x="14858" y="1018"/>
                  </a:cubicBezTo>
                  <a:cubicBezTo>
                    <a:pt x="14858" y="1131"/>
                    <a:pt x="14858" y="1131"/>
                    <a:pt x="14858" y="1131"/>
                  </a:cubicBezTo>
                  <a:cubicBezTo>
                    <a:pt x="14758" y="1357"/>
                    <a:pt x="14758" y="1583"/>
                    <a:pt x="14758" y="1696"/>
                  </a:cubicBezTo>
                  <a:cubicBezTo>
                    <a:pt x="14657" y="1923"/>
                    <a:pt x="14657" y="2262"/>
                    <a:pt x="14557" y="2488"/>
                  </a:cubicBezTo>
                  <a:cubicBezTo>
                    <a:pt x="14557" y="2714"/>
                    <a:pt x="14557" y="3053"/>
                    <a:pt x="14557" y="3393"/>
                  </a:cubicBezTo>
                  <a:cubicBezTo>
                    <a:pt x="14557" y="3506"/>
                    <a:pt x="14557" y="3732"/>
                    <a:pt x="14557" y="3845"/>
                  </a:cubicBezTo>
                  <a:cubicBezTo>
                    <a:pt x="14557" y="4071"/>
                    <a:pt x="14456" y="4184"/>
                    <a:pt x="14456" y="4297"/>
                  </a:cubicBezTo>
                  <a:cubicBezTo>
                    <a:pt x="14456" y="4524"/>
                    <a:pt x="14456" y="4863"/>
                    <a:pt x="14456" y="5202"/>
                  </a:cubicBezTo>
                  <a:cubicBezTo>
                    <a:pt x="14456" y="5315"/>
                    <a:pt x="14557" y="5541"/>
                    <a:pt x="14557" y="5654"/>
                  </a:cubicBezTo>
                  <a:cubicBezTo>
                    <a:pt x="14557" y="5881"/>
                    <a:pt x="14657" y="6107"/>
                    <a:pt x="14657" y="6220"/>
                  </a:cubicBezTo>
                  <a:cubicBezTo>
                    <a:pt x="14557" y="6559"/>
                    <a:pt x="14356" y="7012"/>
                    <a:pt x="14256" y="7012"/>
                  </a:cubicBezTo>
                  <a:cubicBezTo>
                    <a:pt x="14256" y="7012"/>
                    <a:pt x="14155" y="7012"/>
                    <a:pt x="14055" y="6672"/>
                  </a:cubicBezTo>
                  <a:cubicBezTo>
                    <a:pt x="13954" y="6107"/>
                    <a:pt x="13954" y="5541"/>
                    <a:pt x="14055" y="4976"/>
                  </a:cubicBezTo>
                  <a:cubicBezTo>
                    <a:pt x="14155" y="4637"/>
                    <a:pt x="14155" y="4410"/>
                    <a:pt x="14155" y="4184"/>
                  </a:cubicBezTo>
                  <a:cubicBezTo>
                    <a:pt x="14256" y="3280"/>
                    <a:pt x="13954" y="2488"/>
                    <a:pt x="13753" y="1809"/>
                  </a:cubicBezTo>
                  <a:cubicBezTo>
                    <a:pt x="13552" y="1583"/>
                    <a:pt x="13452" y="1470"/>
                    <a:pt x="13351" y="1357"/>
                  </a:cubicBezTo>
                  <a:cubicBezTo>
                    <a:pt x="13050" y="1131"/>
                    <a:pt x="13050" y="1131"/>
                    <a:pt x="13050" y="1131"/>
                  </a:cubicBezTo>
                  <a:cubicBezTo>
                    <a:pt x="9333" y="13345"/>
                    <a:pt x="9333" y="13345"/>
                    <a:pt x="9333" y="13345"/>
                  </a:cubicBezTo>
                  <a:cubicBezTo>
                    <a:pt x="391" y="9273"/>
                    <a:pt x="391" y="9273"/>
                    <a:pt x="391" y="9273"/>
                  </a:cubicBezTo>
                  <a:cubicBezTo>
                    <a:pt x="291" y="9499"/>
                    <a:pt x="291" y="9499"/>
                    <a:pt x="291" y="9499"/>
                  </a:cubicBezTo>
                  <a:cubicBezTo>
                    <a:pt x="-111" y="9952"/>
                    <a:pt x="-11" y="10517"/>
                    <a:pt x="90" y="11083"/>
                  </a:cubicBezTo>
                  <a:cubicBezTo>
                    <a:pt x="90" y="11083"/>
                    <a:pt x="90" y="11196"/>
                    <a:pt x="90" y="11309"/>
                  </a:cubicBezTo>
                  <a:cubicBezTo>
                    <a:pt x="190" y="11422"/>
                    <a:pt x="190" y="11535"/>
                    <a:pt x="190" y="11761"/>
                  </a:cubicBezTo>
                  <a:cubicBezTo>
                    <a:pt x="190" y="11874"/>
                    <a:pt x="190" y="12101"/>
                    <a:pt x="291" y="12327"/>
                  </a:cubicBezTo>
                  <a:cubicBezTo>
                    <a:pt x="391" y="13118"/>
                    <a:pt x="994" y="13345"/>
                    <a:pt x="1396" y="13684"/>
                  </a:cubicBezTo>
                  <a:cubicBezTo>
                    <a:pt x="1697" y="13797"/>
                    <a:pt x="1898" y="13910"/>
                    <a:pt x="1999" y="14023"/>
                  </a:cubicBezTo>
                  <a:cubicBezTo>
                    <a:pt x="2300" y="14249"/>
                    <a:pt x="2501" y="14362"/>
                    <a:pt x="2903" y="14475"/>
                  </a:cubicBezTo>
                  <a:cubicBezTo>
                    <a:pt x="2903" y="14475"/>
                    <a:pt x="2903" y="14475"/>
                    <a:pt x="2903" y="14475"/>
                  </a:cubicBezTo>
                  <a:cubicBezTo>
                    <a:pt x="3003" y="14475"/>
                    <a:pt x="3104" y="14362"/>
                    <a:pt x="3104" y="14362"/>
                  </a:cubicBezTo>
                  <a:cubicBezTo>
                    <a:pt x="3204" y="14362"/>
                    <a:pt x="3204" y="14362"/>
                    <a:pt x="3305" y="14362"/>
                  </a:cubicBezTo>
                  <a:cubicBezTo>
                    <a:pt x="3405" y="14362"/>
                    <a:pt x="3405" y="14475"/>
                    <a:pt x="3405" y="14475"/>
                  </a:cubicBezTo>
                  <a:cubicBezTo>
                    <a:pt x="3506" y="14702"/>
                    <a:pt x="3606" y="15154"/>
                    <a:pt x="3405" y="15493"/>
                  </a:cubicBezTo>
                  <a:cubicBezTo>
                    <a:pt x="3405" y="15606"/>
                    <a:pt x="3305" y="15719"/>
                    <a:pt x="3305" y="15832"/>
                  </a:cubicBezTo>
                  <a:cubicBezTo>
                    <a:pt x="3204" y="15946"/>
                    <a:pt x="3003" y="16172"/>
                    <a:pt x="3003" y="16511"/>
                  </a:cubicBezTo>
                  <a:cubicBezTo>
                    <a:pt x="2802" y="17190"/>
                    <a:pt x="3104" y="17981"/>
                    <a:pt x="3506" y="18434"/>
                  </a:cubicBezTo>
                  <a:cubicBezTo>
                    <a:pt x="3807" y="18660"/>
                    <a:pt x="4209" y="18660"/>
                    <a:pt x="4510" y="18660"/>
                  </a:cubicBezTo>
                  <a:cubicBezTo>
                    <a:pt x="4510" y="18660"/>
                    <a:pt x="4812" y="18660"/>
                    <a:pt x="4812" y="18660"/>
                  </a:cubicBezTo>
                  <a:cubicBezTo>
                    <a:pt x="5013" y="18660"/>
                    <a:pt x="5113" y="18773"/>
                    <a:pt x="5314" y="18773"/>
                  </a:cubicBezTo>
                  <a:cubicBezTo>
                    <a:pt x="5415" y="18773"/>
                    <a:pt x="5616" y="18886"/>
                    <a:pt x="5816" y="18886"/>
                  </a:cubicBezTo>
                  <a:cubicBezTo>
                    <a:pt x="6218" y="18886"/>
                    <a:pt x="6721" y="18999"/>
                    <a:pt x="7122" y="19112"/>
                  </a:cubicBezTo>
                  <a:cubicBezTo>
                    <a:pt x="7223" y="19112"/>
                    <a:pt x="7323" y="19225"/>
                    <a:pt x="7323" y="19225"/>
                  </a:cubicBezTo>
                  <a:cubicBezTo>
                    <a:pt x="7524" y="19338"/>
                    <a:pt x="7725" y="19451"/>
                    <a:pt x="8027" y="19451"/>
                  </a:cubicBezTo>
                  <a:cubicBezTo>
                    <a:pt x="8027" y="19451"/>
                    <a:pt x="8127" y="19451"/>
                    <a:pt x="8127" y="19451"/>
                  </a:cubicBezTo>
                  <a:cubicBezTo>
                    <a:pt x="8529" y="19451"/>
                    <a:pt x="8931" y="19338"/>
                    <a:pt x="9232" y="19225"/>
                  </a:cubicBezTo>
                  <a:cubicBezTo>
                    <a:pt x="9534" y="19112"/>
                    <a:pt x="9735" y="18999"/>
                    <a:pt x="10036" y="18886"/>
                  </a:cubicBezTo>
                  <a:cubicBezTo>
                    <a:pt x="10036" y="18886"/>
                    <a:pt x="10136" y="18886"/>
                    <a:pt x="10136" y="18886"/>
                  </a:cubicBezTo>
                  <a:cubicBezTo>
                    <a:pt x="10337" y="18886"/>
                    <a:pt x="10538" y="18999"/>
                    <a:pt x="10739" y="18999"/>
                  </a:cubicBezTo>
                  <a:cubicBezTo>
                    <a:pt x="10940" y="19112"/>
                    <a:pt x="11242" y="19112"/>
                    <a:pt x="11442" y="19112"/>
                  </a:cubicBezTo>
                  <a:cubicBezTo>
                    <a:pt x="11643" y="19112"/>
                    <a:pt x="11744" y="19112"/>
                    <a:pt x="11945" y="19112"/>
                  </a:cubicBezTo>
                  <a:cubicBezTo>
                    <a:pt x="12246" y="18999"/>
                    <a:pt x="12548" y="18660"/>
                    <a:pt x="12849" y="18207"/>
                  </a:cubicBezTo>
                  <a:cubicBezTo>
                    <a:pt x="12949" y="18094"/>
                    <a:pt x="13050" y="17981"/>
                    <a:pt x="13050" y="17868"/>
                  </a:cubicBezTo>
                  <a:cubicBezTo>
                    <a:pt x="13150" y="17642"/>
                    <a:pt x="13251" y="17416"/>
                    <a:pt x="13351" y="17416"/>
                  </a:cubicBezTo>
                  <a:cubicBezTo>
                    <a:pt x="13351" y="17303"/>
                    <a:pt x="13351" y="17303"/>
                    <a:pt x="13351" y="17303"/>
                  </a:cubicBezTo>
                  <a:cubicBezTo>
                    <a:pt x="13351" y="17303"/>
                    <a:pt x="13452" y="17416"/>
                    <a:pt x="13452" y="17416"/>
                  </a:cubicBezTo>
                  <a:cubicBezTo>
                    <a:pt x="13452" y="17529"/>
                    <a:pt x="13452" y="17642"/>
                    <a:pt x="13351" y="17868"/>
                  </a:cubicBezTo>
                  <a:cubicBezTo>
                    <a:pt x="13251" y="17981"/>
                    <a:pt x="13251" y="18094"/>
                    <a:pt x="13150" y="18320"/>
                  </a:cubicBezTo>
                  <a:cubicBezTo>
                    <a:pt x="13150" y="18547"/>
                    <a:pt x="13150" y="18660"/>
                    <a:pt x="13251" y="18886"/>
                  </a:cubicBezTo>
                  <a:cubicBezTo>
                    <a:pt x="13452" y="19112"/>
                    <a:pt x="13753" y="19112"/>
                    <a:pt x="13954" y="19112"/>
                  </a:cubicBezTo>
                  <a:cubicBezTo>
                    <a:pt x="14055" y="19112"/>
                    <a:pt x="14256" y="19112"/>
                    <a:pt x="14356" y="19112"/>
                  </a:cubicBezTo>
                  <a:cubicBezTo>
                    <a:pt x="14356" y="19225"/>
                    <a:pt x="14456" y="19338"/>
                    <a:pt x="14456" y="19564"/>
                  </a:cubicBezTo>
                  <a:cubicBezTo>
                    <a:pt x="14456" y="19564"/>
                    <a:pt x="14456" y="19677"/>
                    <a:pt x="14456" y="19677"/>
                  </a:cubicBezTo>
                  <a:cubicBezTo>
                    <a:pt x="14557" y="20017"/>
                    <a:pt x="14557" y="20356"/>
                    <a:pt x="14758" y="20582"/>
                  </a:cubicBezTo>
                  <a:cubicBezTo>
                    <a:pt x="15059" y="20808"/>
                    <a:pt x="15361" y="20808"/>
                    <a:pt x="15662" y="20808"/>
                  </a:cubicBezTo>
                  <a:cubicBezTo>
                    <a:pt x="15662" y="20808"/>
                    <a:pt x="15762" y="20808"/>
                    <a:pt x="15863" y="20808"/>
                  </a:cubicBezTo>
                  <a:cubicBezTo>
                    <a:pt x="16164" y="20921"/>
                    <a:pt x="16365" y="21035"/>
                    <a:pt x="16667" y="21261"/>
                  </a:cubicBezTo>
                  <a:cubicBezTo>
                    <a:pt x="17069" y="21487"/>
                    <a:pt x="17370" y="21600"/>
                    <a:pt x="17671" y="21600"/>
                  </a:cubicBezTo>
                  <a:cubicBezTo>
                    <a:pt x="17872" y="21600"/>
                    <a:pt x="18174" y="21600"/>
                    <a:pt x="18375" y="21374"/>
                  </a:cubicBezTo>
                  <a:cubicBezTo>
                    <a:pt x="18475" y="21374"/>
                    <a:pt x="18475" y="21374"/>
                    <a:pt x="18475" y="21374"/>
                  </a:cubicBezTo>
                  <a:cubicBezTo>
                    <a:pt x="18877" y="21148"/>
                    <a:pt x="19379" y="20921"/>
                    <a:pt x="19480" y="20243"/>
                  </a:cubicBezTo>
                  <a:cubicBezTo>
                    <a:pt x="19480" y="20130"/>
                    <a:pt x="19480" y="20017"/>
                    <a:pt x="19480" y="19904"/>
                  </a:cubicBezTo>
                  <a:cubicBezTo>
                    <a:pt x="19480" y="19791"/>
                    <a:pt x="19480" y="19677"/>
                    <a:pt x="19480" y="19564"/>
                  </a:cubicBezTo>
                  <a:cubicBezTo>
                    <a:pt x="19480" y="19564"/>
                    <a:pt x="19480" y="19451"/>
                    <a:pt x="19480" y="19451"/>
                  </a:cubicBezTo>
                  <a:cubicBezTo>
                    <a:pt x="19580" y="19225"/>
                    <a:pt x="19580" y="18886"/>
                    <a:pt x="19480" y="18660"/>
                  </a:cubicBezTo>
                  <a:cubicBezTo>
                    <a:pt x="19379" y="18434"/>
                    <a:pt x="19178" y="18320"/>
                    <a:pt x="18877" y="18207"/>
                  </a:cubicBezTo>
                  <a:cubicBezTo>
                    <a:pt x="18977" y="18094"/>
                    <a:pt x="19078" y="17868"/>
                    <a:pt x="19078" y="17642"/>
                  </a:cubicBezTo>
                  <a:cubicBezTo>
                    <a:pt x="19078" y="17642"/>
                    <a:pt x="19078" y="17529"/>
                    <a:pt x="19078" y="17416"/>
                  </a:cubicBezTo>
                  <a:cubicBezTo>
                    <a:pt x="19178" y="17416"/>
                    <a:pt x="19178" y="17529"/>
                    <a:pt x="19178" y="17529"/>
                  </a:cubicBezTo>
                  <a:cubicBezTo>
                    <a:pt x="19279" y="17642"/>
                    <a:pt x="19379" y="17755"/>
                    <a:pt x="19580" y="17868"/>
                  </a:cubicBezTo>
                  <a:cubicBezTo>
                    <a:pt x="19681" y="17868"/>
                    <a:pt x="19681" y="17868"/>
                    <a:pt x="19781" y="17868"/>
                  </a:cubicBezTo>
                  <a:cubicBezTo>
                    <a:pt x="19982" y="17868"/>
                    <a:pt x="20082" y="17868"/>
                    <a:pt x="20082" y="17755"/>
                  </a:cubicBezTo>
                  <a:cubicBezTo>
                    <a:pt x="20082" y="17755"/>
                    <a:pt x="20183" y="17755"/>
                    <a:pt x="20183" y="17755"/>
                  </a:cubicBezTo>
                  <a:cubicBezTo>
                    <a:pt x="20183" y="17755"/>
                    <a:pt x="20183" y="17868"/>
                    <a:pt x="20183" y="17868"/>
                  </a:cubicBezTo>
                  <a:cubicBezTo>
                    <a:pt x="20283" y="17981"/>
                    <a:pt x="20384" y="18207"/>
                    <a:pt x="20685" y="18207"/>
                  </a:cubicBezTo>
                  <a:cubicBezTo>
                    <a:pt x="20685" y="18207"/>
                    <a:pt x="20786" y="18207"/>
                    <a:pt x="20786" y="18207"/>
                  </a:cubicBezTo>
                  <a:cubicBezTo>
                    <a:pt x="21087" y="18094"/>
                    <a:pt x="21288" y="17868"/>
                    <a:pt x="21389" y="17416"/>
                  </a:cubicBezTo>
                  <a:cubicBezTo>
                    <a:pt x="21489" y="16963"/>
                    <a:pt x="21489" y="16398"/>
                    <a:pt x="21188" y="160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2" name="Google Shape;3902;p151"/>
            <p:cNvSpPr/>
            <p:nvPr/>
          </p:nvSpPr>
          <p:spPr>
            <a:xfrm>
              <a:off x="3969484" y="691943"/>
              <a:ext cx="168777" cy="185377"/>
            </a:xfrm>
            <a:custGeom>
              <a:avLst/>
              <a:gdLst/>
              <a:ahLst/>
              <a:cxnLst/>
              <a:rect l="0" t="0" r="0" b="0"/>
              <a:pathLst>
                <a:path w="20534" h="21600" extrusionOk="0">
                  <a:moveTo>
                    <a:pt x="11298" y="568"/>
                  </a:moveTo>
                  <a:cubicBezTo>
                    <a:pt x="9334" y="568"/>
                    <a:pt x="8025" y="0"/>
                    <a:pt x="6716" y="0"/>
                  </a:cubicBezTo>
                  <a:cubicBezTo>
                    <a:pt x="5407" y="0"/>
                    <a:pt x="4098" y="568"/>
                    <a:pt x="2789" y="568"/>
                  </a:cubicBezTo>
                  <a:cubicBezTo>
                    <a:pt x="825" y="1705"/>
                    <a:pt x="-484" y="3979"/>
                    <a:pt x="171" y="6821"/>
                  </a:cubicBezTo>
                  <a:cubicBezTo>
                    <a:pt x="825" y="7389"/>
                    <a:pt x="1480" y="8526"/>
                    <a:pt x="1480" y="9095"/>
                  </a:cubicBezTo>
                  <a:cubicBezTo>
                    <a:pt x="1480" y="9095"/>
                    <a:pt x="2134" y="9095"/>
                    <a:pt x="2134" y="9663"/>
                  </a:cubicBezTo>
                  <a:cubicBezTo>
                    <a:pt x="2789" y="10232"/>
                    <a:pt x="2789" y="10232"/>
                    <a:pt x="2789" y="10232"/>
                  </a:cubicBezTo>
                  <a:cubicBezTo>
                    <a:pt x="3443" y="11937"/>
                    <a:pt x="4752" y="13074"/>
                    <a:pt x="5407" y="14779"/>
                  </a:cubicBezTo>
                  <a:cubicBezTo>
                    <a:pt x="6061" y="17053"/>
                    <a:pt x="7371" y="21600"/>
                    <a:pt x="11298" y="21600"/>
                  </a:cubicBezTo>
                  <a:cubicBezTo>
                    <a:pt x="12607" y="21600"/>
                    <a:pt x="13916" y="21032"/>
                    <a:pt x="15225" y="19895"/>
                  </a:cubicBezTo>
                  <a:cubicBezTo>
                    <a:pt x="17189" y="17621"/>
                    <a:pt x="21116" y="12505"/>
                    <a:pt x="20461" y="8526"/>
                  </a:cubicBezTo>
                  <a:cubicBezTo>
                    <a:pt x="19807" y="4547"/>
                    <a:pt x="15225" y="1705"/>
                    <a:pt x="11298" y="5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3" name="Google Shape;3903;p151"/>
            <p:cNvSpPr/>
            <p:nvPr/>
          </p:nvSpPr>
          <p:spPr>
            <a:xfrm>
              <a:off x="3906998" y="682766"/>
              <a:ext cx="40240" cy="58733"/>
            </a:xfrm>
            <a:custGeom>
              <a:avLst/>
              <a:gdLst/>
              <a:ahLst/>
              <a:cxnLst/>
              <a:rect l="0" t="0" r="0" b="0"/>
              <a:pathLst>
                <a:path w="20515" h="21600" extrusionOk="0">
                  <a:moveTo>
                    <a:pt x="13500" y="5400"/>
                  </a:moveTo>
                  <a:cubicBezTo>
                    <a:pt x="13500" y="5400"/>
                    <a:pt x="13500" y="5400"/>
                    <a:pt x="13500" y="5400"/>
                  </a:cubicBezTo>
                  <a:cubicBezTo>
                    <a:pt x="13500" y="0"/>
                    <a:pt x="13500" y="0"/>
                    <a:pt x="13500" y="0"/>
                  </a:cubicBezTo>
                  <a:cubicBezTo>
                    <a:pt x="5400" y="0"/>
                    <a:pt x="0" y="5400"/>
                    <a:pt x="0" y="10800"/>
                  </a:cubicBezTo>
                  <a:cubicBezTo>
                    <a:pt x="8100" y="10800"/>
                    <a:pt x="8100" y="10800"/>
                    <a:pt x="8100" y="10800"/>
                  </a:cubicBezTo>
                  <a:cubicBezTo>
                    <a:pt x="8100" y="10800"/>
                    <a:pt x="8100" y="10800"/>
                    <a:pt x="8100" y="108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0" y="12600"/>
                    <a:pt x="0" y="14400"/>
                    <a:pt x="2700" y="18000"/>
                  </a:cubicBezTo>
                  <a:cubicBezTo>
                    <a:pt x="5400" y="19800"/>
                    <a:pt x="8100" y="21600"/>
                    <a:pt x="13500" y="21600"/>
                  </a:cubicBezTo>
                  <a:cubicBezTo>
                    <a:pt x="13500" y="16200"/>
                    <a:pt x="13500" y="16200"/>
                    <a:pt x="13500" y="16200"/>
                  </a:cubicBezTo>
                  <a:cubicBezTo>
                    <a:pt x="16200" y="16200"/>
                    <a:pt x="16200" y="16200"/>
                    <a:pt x="18900" y="14400"/>
                  </a:cubicBezTo>
                  <a:cubicBezTo>
                    <a:pt x="21600" y="10800"/>
                    <a:pt x="21600" y="7200"/>
                    <a:pt x="13500" y="54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4" name="Google Shape;3904;p151"/>
            <p:cNvSpPr/>
            <p:nvPr/>
          </p:nvSpPr>
          <p:spPr>
            <a:xfrm>
              <a:off x="4163218" y="1639006"/>
              <a:ext cx="75806" cy="86265"/>
            </a:xfrm>
            <a:custGeom>
              <a:avLst/>
              <a:gdLst/>
              <a:ahLst/>
              <a:cxnLst/>
              <a:rect l="0" t="0" r="0" b="0"/>
              <a:pathLst>
                <a:path w="20290" h="21600" extrusionOk="0">
                  <a:moveTo>
                    <a:pt x="12960" y="0"/>
                  </a:moveTo>
                  <a:cubicBezTo>
                    <a:pt x="11520" y="0"/>
                    <a:pt x="10080" y="1200"/>
                    <a:pt x="7200" y="1200"/>
                  </a:cubicBezTo>
                  <a:cubicBezTo>
                    <a:pt x="2880" y="3600"/>
                    <a:pt x="0" y="9600"/>
                    <a:pt x="0" y="13200"/>
                  </a:cubicBezTo>
                  <a:cubicBezTo>
                    <a:pt x="0" y="18000"/>
                    <a:pt x="2880" y="19200"/>
                    <a:pt x="4320" y="20400"/>
                  </a:cubicBezTo>
                  <a:cubicBezTo>
                    <a:pt x="5760" y="20400"/>
                    <a:pt x="7200" y="21600"/>
                    <a:pt x="8640" y="21600"/>
                  </a:cubicBezTo>
                  <a:cubicBezTo>
                    <a:pt x="12960" y="21600"/>
                    <a:pt x="15840" y="16800"/>
                    <a:pt x="17280" y="15600"/>
                  </a:cubicBezTo>
                  <a:cubicBezTo>
                    <a:pt x="17280" y="14400"/>
                    <a:pt x="17280" y="14400"/>
                    <a:pt x="17280" y="14400"/>
                  </a:cubicBezTo>
                  <a:cubicBezTo>
                    <a:pt x="20160" y="10800"/>
                    <a:pt x="21600" y="7200"/>
                    <a:pt x="18720" y="3600"/>
                  </a:cubicBezTo>
                  <a:cubicBezTo>
                    <a:pt x="17280" y="1200"/>
                    <a:pt x="15840" y="0"/>
                    <a:pt x="129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5" name="Google Shape;3905;p151"/>
            <p:cNvSpPr/>
            <p:nvPr/>
          </p:nvSpPr>
          <p:spPr>
            <a:xfrm>
              <a:off x="4216914" y="1321483"/>
              <a:ext cx="80139" cy="82594"/>
            </a:xfrm>
            <a:custGeom>
              <a:avLst/>
              <a:gdLst/>
              <a:ahLst/>
              <a:cxnLst/>
              <a:rect l="0" t="0" r="0" b="0"/>
              <a:pathLst>
                <a:path w="17875" h="21600" extrusionOk="0">
                  <a:moveTo>
                    <a:pt x="9923" y="1271"/>
                  </a:moveTo>
                  <a:cubicBezTo>
                    <a:pt x="8723" y="0"/>
                    <a:pt x="7523" y="0"/>
                    <a:pt x="6323" y="0"/>
                  </a:cubicBezTo>
                  <a:cubicBezTo>
                    <a:pt x="3923" y="0"/>
                    <a:pt x="2723" y="1271"/>
                    <a:pt x="1523" y="2541"/>
                  </a:cubicBezTo>
                  <a:cubicBezTo>
                    <a:pt x="-2077" y="7624"/>
                    <a:pt x="1523" y="12706"/>
                    <a:pt x="3923" y="15247"/>
                  </a:cubicBezTo>
                  <a:cubicBezTo>
                    <a:pt x="3923" y="16518"/>
                    <a:pt x="3923" y="16518"/>
                    <a:pt x="3923" y="16518"/>
                  </a:cubicBezTo>
                  <a:cubicBezTo>
                    <a:pt x="5123" y="17788"/>
                    <a:pt x="7523" y="21600"/>
                    <a:pt x="11123" y="21600"/>
                  </a:cubicBezTo>
                  <a:cubicBezTo>
                    <a:pt x="11123" y="21600"/>
                    <a:pt x="11123" y="21600"/>
                    <a:pt x="11123" y="21600"/>
                  </a:cubicBezTo>
                  <a:cubicBezTo>
                    <a:pt x="12323" y="21600"/>
                    <a:pt x="15923" y="20329"/>
                    <a:pt x="17123" y="16518"/>
                  </a:cubicBezTo>
                  <a:cubicBezTo>
                    <a:pt x="19523" y="10165"/>
                    <a:pt x="15923" y="2541"/>
                    <a:pt x="9923" y="12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6" name="Google Shape;3906;p151"/>
            <p:cNvSpPr/>
            <p:nvPr/>
          </p:nvSpPr>
          <p:spPr>
            <a:xfrm>
              <a:off x="3832352" y="1657361"/>
              <a:ext cx="73315" cy="73417"/>
            </a:xfrm>
            <a:custGeom>
              <a:avLst/>
              <a:gdLst/>
              <a:ahLst/>
              <a:cxnLst/>
              <a:rect l="0" t="0" r="0" b="0"/>
              <a:pathLst>
                <a:path w="21214" h="21600" extrusionOk="0">
                  <a:moveTo>
                    <a:pt x="9257" y="0"/>
                  </a:moveTo>
                  <a:cubicBezTo>
                    <a:pt x="4629" y="0"/>
                    <a:pt x="1543" y="2880"/>
                    <a:pt x="0" y="7200"/>
                  </a:cubicBezTo>
                  <a:cubicBezTo>
                    <a:pt x="0" y="10080"/>
                    <a:pt x="0" y="12960"/>
                    <a:pt x="4629" y="15840"/>
                  </a:cubicBezTo>
                  <a:cubicBezTo>
                    <a:pt x="4629" y="15840"/>
                    <a:pt x="4629" y="15840"/>
                    <a:pt x="4629" y="15840"/>
                  </a:cubicBezTo>
                  <a:cubicBezTo>
                    <a:pt x="6171" y="21600"/>
                    <a:pt x="10800" y="21600"/>
                    <a:pt x="12343" y="21600"/>
                  </a:cubicBezTo>
                  <a:cubicBezTo>
                    <a:pt x="12343" y="21600"/>
                    <a:pt x="12343" y="21600"/>
                    <a:pt x="12343" y="21600"/>
                  </a:cubicBezTo>
                  <a:cubicBezTo>
                    <a:pt x="15429" y="21600"/>
                    <a:pt x="16971" y="20160"/>
                    <a:pt x="20057" y="18720"/>
                  </a:cubicBezTo>
                  <a:cubicBezTo>
                    <a:pt x="21600" y="14400"/>
                    <a:pt x="21600" y="10080"/>
                    <a:pt x="20057" y="7200"/>
                  </a:cubicBezTo>
                  <a:cubicBezTo>
                    <a:pt x="18514" y="2880"/>
                    <a:pt x="13886" y="0"/>
                    <a:pt x="9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7" name="Google Shape;3907;p151"/>
            <p:cNvSpPr/>
            <p:nvPr/>
          </p:nvSpPr>
          <p:spPr>
            <a:xfrm>
              <a:off x="4040151" y="1672043"/>
              <a:ext cx="75296" cy="64240"/>
            </a:xfrm>
            <a:custGeom>
              <a:avLst/>
              <a:gdLst/>
              <a:ahLst/>
              <a:cxnLst/>
              <a:rect l="0" t="0" r="0" b="0"/>
              <a:pathLst>
                <a:path w="21214" h="21600" extrusionOk="0">
                  <a:moveTo>
                    <a:pt x="12343" y="0"/>
                  </a:moveTo>
                  <a:cubicBezTo>
                    <a:pt x="7714" y="0"/>
                    <a:pt x="3086" y="1662"/>
                    <a:pt x="1543" y="6646"/>
                  </a:cubicBezTo>
                  <a:cubicBezTo>
                    <a:pt x="0" y="9969"/>
                    <a:pt x="0" y="13292"/>
                    <a:pt x="0" y="14954"/>
                  </a:cubicBezTo>
                  <a:cubicBezTo>
                    <a:pt x="1543" y="16615"/>
                    <a:pt x="1543" y="19938"/>
                    <a:pt x="4629" y="21600"/>
                  </a:cubicBezTo>
                  <a:cubicBezTo>
                    <a:pt x="6171" y="21600"/>
                    <a:pt x="7714" y="21600"/>
                    <a:pt x="9257" y="21600"/>
                  </a:cubicBezTo>
                  <a:cubicBezTo>
                    <a:pt x="12343" y="21600"/>
                    <a:pt x="16971" y="19938"/>
                    <a:pt x="20057" y="16615"/>
                  </a:cubicBezTo>
                  <a:cubicBezTo>
                    <a:pt x="21600" y="13292"/>
                    <a:pt x="21600" y="8308"/>
                    <a:pt x="20057" y="4985"/>
                  </a:cubicBezTo>
                  <a:cubicBezTo>
                    <a:pt x="20057" y="1662"/>
                    <a:pt x="15429" y="0"/>
                    <a:pt x="123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8" name="Google Shape;3908;p151"/>
            <p:cNvSpPr/>
            <p:nvPr/>
          </p:nvSpPr>
          <p:spPr>
            <a:xfrm>
              <a:off x="2668266" y="715803"/>
              <a:ext cx="4624742" cy="2668664"/>
            </a:xfrm>
            <a:custGeom>
              <a:avLst/>
              <a:gdLst/>
              <a:ahLst/>
              <a:cxnLst/>
              <a:rect l="0" t="0" r="0" b="0"/>
              <a:pathLst>
                <a:path w="21594" h="21600" extrusionOk="0">
                  <a:moveTo>
                    <a:pt x="21575" y="14176"/>
                  </a:moveTo>
                  <a:cubicBezTo>
                    <a:pt x="21600" y="14058"/>
                    <a:pt x="21600" y="13900"/>
                    <a:pt x="21575" y="13781"/>
                  </a:cubicBezTo>
                  <a:cubicBezTo>
                    <a:pt x="21525" y="13702"/>
                    <a:pt x="21500" y="13584"/>
                    <a:pt x="21425" y="13505"/>
                  </a:cubicBezTo>
                  <a:cubicBezTo>
                    <a:pt x="21425" y="13505"/>
                    <a:pt x="21400" y="13505"/>
                    <a:pt x="21400" y="13465"/>
                  </a:cubicBezTo>
                  <a:cubicBezTo>
                    <a:pt x="21400" y="13465"/>
                    <a:pt x="21375" y="13465"/>
                    <a:pt x="21375" y="13426"/>
                  </a:cubicBezTo>
                  <a:cubicBezTo>
                    <a:pt x="21375" y="13426"/>
                    <a:pt x="21400" y="13386"/>
                    <a:pt x="21425" y="13386"/>
                  </a:cubicBezTo>
                  <a:cubicBezTo>
                    <a:pt x="21475" y="13229"/>
                    <a:pt x="21475" y="13031"/>
                    <a:pt x="21375" y="12873"/>
                  </a:cubicBezTo>
                  <a:cubicBezTo>
                    <a:pt x="21350" y="12794"/>
                    <a:pt x="21300" y="12794"/>
                    <a:pt x="21250" y="12755"/>
                  </a:cubicBezTo>
                  <a:cubicBezTo>
                    <a:pt x="21225" y="12755"/>
                    <a:pt x="21200" y="12755"/>
                    <a:pt x="21200" y="12755"/>
                  </a:cubicBezTo>
                  <a:cubicBezTo>
                    <a:pt x="21200" y="12715"/>
                    <a:pt x="21200" y="12715"/>
                    <a:pt x="21200" y="12676"/>
                  </a:cubicBezTo>
                  <a:cubicBezTo>
                    <a:pt x="21200" y="12636"/>
                    <a:pt x="21200" y="12557"/>
                    <a:pt x="21175" y="12478"/>
                  </a:cubicBezTo>
                  <a:cubicBezTo>
                    <a:pt x="21149" y="12439"/>
                    <a:pt x="21074" y="12439"/>
                    <a:pt x="21049" y="12439"/>
                  </a:cubicBezTo>
                  <a:cubicBezTo>
                    <a:pt x="21049" y="12439"/>
                    <a:pt x="21049" y="12439"/>
                    <a:pt x="21049" y="12439"/>
                  </a:cubicBezTo>
                  <a:cubicBezTo>
                    <a:pt x="21024" y="12439"/>
                    <a:pt x="20999" y="12439"/>
                    <a:pt x="20999" y="12439"/>
                  </a:cubicBezTo>
                  <a:cubicBezTo>
                    <a:pt x="20974" y="12439"/>
                    <a:pt x="20974" y="12439"/>
                    <a:pt x="20974" y="12439"/>
                  </a:cubicBezTo>
                  <a:cubicBezTo>
                    <a:pt x="20974" y="12439"/>
                    <a:pt x="20974" y="12439"/>
                    <a:pt x="20974" y="12439"/>
                  </a:cubicBezTo>
                  <a:cubicBezTo>
                    <a:pt x="20949" y="12439"/>
                    <a:pt x="20949" y="12399"/>
                    <a:pt x="20949" y="12360"/>
                  </a:cubicBezTo>
                  <a:cubicBezTo>
                    <a:pt x="20924" y="12360"/>
                    <a:pt x="20899" y="12320"/>
                    <a:pt x="20874" y="12281"/>
                  </a:cubicBezTo>
                  <a:cubicBezTo>
                    <a:pt x="20874" y="12241"/>
                    <a:pt x="20849" y="12241"/>
                    <a:pt x="20849" y="12241"/>
                  </a:cubicBezTo>
                  <a:cubicBezTo>
                    <a:pt x="20849" y="12241"/>
                    <a:pt x="20849" y="12241"/>
                    <a:pt x="20849" y="12241"/>
                  </a:cubicBezTo>
                  <a:cubicBezTo>
                    <a:pt x="20849" y="12202"/>
                    <a:pt x="20874" y="12123"/>
                    <a:pt x="20874" y="12083"/>
                  </a:cubicBezTo>
                  <a:cubicBezTo>
                    <a:pt x="20924" y="11965"/>
                    <a:pt x="20924" y="11965"/>
                    <a:pt x="20924" y="11965"/>
                  </a:cubicBezTo>
                  <a:cubicBezTo>
                    <a:pt x="20849" y="11925"/>
                    <a:pt x="20849" y="11925"/>
                    <a:pt x="20849" y="11925"/>
                  </a:cubicBezTo>
                  <a:cubicBezTo>
                    <a:pt x="20799" y="11886"/>
                    <a:pt x="20774" y="11886"/>
                    <a:pt x="20749" y="11886"/>
                  </a:cubicBezTo>
                  <a:cubicBezTo>
                    <a:pt x="20724" y="11886"/>
                    <a:pt x="20674" y="11886"/>
                    <a:pt x="20674" y="11886"/>
                  </a:cubicBezTo>
                  <a:cubicBezTo>
                    <a:pt x="20649" y="11886"/>
                    <a:pt x="20624" y="11886"/>
                    <a:pt x="20624" y="11886"/>
                  </a:cubicBezTo>
                  <a:cubicBezTo>
                    <a:pt x="20624" y="11846"/>
                    <a:pt x="20624" y="11807"/>
                    <a:pt x="20624" y="11807"/>
                  </a:cubicBezTo>
                  <a:cubicBezTo>
                    <a:pt x="20624" y="11728"/>
                    <a:pt x="20599" y="11531"/>
                    <a:pt x="20449" y="11531"/>
                  </a:cubicBezTo>
                  <a:cubicBezTo>
                    <a:pt x="20399" y="11531"/>
                    <a:pt x="20349" y="11570"/>
                    <a:pt x="20324" y="11610"/>
                  </a:cubicBezTo>
                  <a:cubicBezTo>
                    <a:pt x="20298" y="11610"/>
                    <a:pt x="20273" y="11649"/>
                    <a:pt x="20273" y="11649"/>
                  </a:cubicBezTo>
                  <a:cubicBezTo>
                    <a:pt x="20273" y="11649"/>
                    <a:pt x="20248" y="11610"/>
                    <a:pt x="20223" y="11570"/>
                  </a:cubicBezTo>
                  <a:cubicBezTo>
                    <a:pt x="20198" y="11531"/>
                    <a:pt x="20198" y="11491"/>
                    <a:pt x="20173" y="11452"/>
                  </a:cubicBezTo>
                  <a:cubicBezTo>
                    <a:pt x="20123" y="11412"/>
                    <a:pt x="20048" y="11412"/>
                    <a:pt x="20023" y="11412"/>
                  </a:cubicBezTo>
                  <a:cubicBezTo>
                    <a:pt x="19973" y="11412"/>
                    <a:pt x="19973" y="11412"/>
                    <a:pt x="19973" y="11412"/>
                  </a:cubicBezTo>
                  <a:cubicBezTo>
                    <a:pt x="19948" y="11412"/>
                    <a:pt x="19923" y="11412"/>
                    <a:pt x="19923" y="11412"/>
                  </a:cubicBezTo>
                  <a:cubicBezTo>
                    <a:pt x="19873" y="11373"/>
                    <a:pt x="19848" y="11333"/>
                    <a:pt x="19823" y="11215"/>
                  </a:cubicBezTo>
                  <a:cubicBezTo>
                    <a:pt x="19798" y="11096"/>
                    <a:pt x="19773" y="10978"/>
                    <a:pt x="19698" y="10899"/>
                  </a:cubicBezTo>
                  <a:cubicBezTo>
                    <a:pt x="19673" y="10899"/>
                    <a:pt x="19673" y="10899"/>
                    <a:pt x="19648" y="10899"/>
                  </a:cubicBezTo>
                  <a:cubicBezTo>
                    <a:pt x="19648" y="10859"/>
                    <a:pt x="19648" y="10820"/>
                    <a:pt x="19648" y="10820"/>
                  </a:cubicBezTo>
                  <a:cubicBezTo>
                    <a:pt x="19623" y="10780"/>
                    <a:pt x="19598" y="10662"/>
                    <a:pt x="19498" y="10662"/>
                  </a:cubicBezTo>
                  <a:cubicBezTo>
                    <a:pt x="19498" y="10662"/>
                    <a:pt x="19473" y="10662"/>
                    <a:pt x="19448" y="10662"/>
                  </a:cubicBezTo>
                  <a:cubicBezTo>
                    <a:pt x="19422" y="10701"/>
                    <a:pt x="19397" y="10701"/>
                    <a:pt x="19397" y="10741"/>
                  </a:cubicBezTo>
                  <a:cubicBezTo>
                    <a:pt x="19397" y="10741"/>
                    <a:pt x="19397" y="10741"/>
                    <a:pt x="19397" y="10701"/>
                  </a:cubicBezTo>
                  <a:cubicBezTo>
                    <a:pt x="19372" y="10662"/>
                    <a:pt x="19322" y="10662"/>
                    <a:pt x="19297" y="10583"/>
                  </a:cubicBezTo>
                  <a:cubicBezTo>
                    <a:pt x="19297" y="10583"/>
                    <a:pt x="19297" y="10583"/>
                    <a:pt x="19272" y="10583"/>
                  </a:cubicBezTo>
                  <a:cubicBezTo>
                    <a:pt x="19297" y="10583"/>
                    <a:pt x="19322" y="10583"/>
                    <a:pt x="19322" y="10583"/>
                  </a:cubicBezTo>
                  <a:cubicBezTo>
                    <a:pt x="19347" y="10583"/>
                    <a:pt x="19372" y="10583"/>
                    <a:pt x="19397" y="10583"/>
                  </a:cubicBezTo>
                  <a:cubicBezTo>
                    <a:pt x="19448" y="10543"/>
                    <a:pt x="19498" y="10504"/>
                    <a:pt x="19523" y="10385"/>
                  </a:cubicBezTo>
                  <a:cubicBezTo>
                    <a:pt x="19548" y="10306"/>
                    <a:pt x="19523" y="10188"/>
                    <a:pt x="19498" y="10109"/>
                  </a:cubicBezTo>
                  <a:cubicBezTo>
                    <a:pt x="19448" y="9990"/>
                    <a:pt x="19372" y="9951"/>
                    <a:pt x="19297" y="9912"/>
                  </a:cubicBezTo>
                  <a:cubicBezTo>
                    <a:pt x="19222" y="9872"/>
                    <a:pt x="19172" y="9833"/>
                    <a:pt x="19147" y="9754"/>
                  </a:cubicBezTo>
                  <a:cubicBezTo>
                    <a:pt x="19147" y="9714"/>
                    <a:pt x="19147" y="9714"/>
                    <a:pt x="19147" y="9714"/>
                  </a:cubicBezTo>
                  <a:cubicBezTo>
                    <a:pt x="19147" y="9635"/>
                    <a:pt x="19222" y="9596"/>
                    <a:pt x="19272" y="9596"/>
                  </a:cubicBezTo>
                  <a:cubicBezTo>
                    <a:pt x="19322" y="9556"/>
                    <a:pt x="19347" y="9556"/>
                    <a:pt x="19372" y="9517"/>
                  </a:cubicBezTo>
                  <a:cubicBezTo>
                    <a:pt x="19422" y="9477"/>
                    <a:pt x="19422" y="9477"/>
                    <a:pt x="19422" y="9477"/>
                  </a:cubicBezTo>
                  <a:cubicBezTo>
                    <a:pt x="19422" y="9477"/>
                    <a:pt x="19448" y="9477"/>
                    <a:pt x="19448" y="9438"/>
                  </a:cubicBezTo>
                  <a:cubicBezTo>
                    <a:pt x="19448" y="9438"/>
                    <a:pt x="19448" y="9477"/>
                    <a:pt x="19498" y="9477"/>
                  </a:cubicBezTo>
                  <a:cubicBezTo>
                    <a:pt x="19498" y="9517"/>
                    <a:pt x="19498" y="9517"/>
                    <a:pt x="19498" y="9517"/>
                  </a:cubicBezTo>
                  <a:cubicBezTo>
                    <a:pt x="19573" y="9596"/>
                    <a:pt x="19623" y="9675"/>
                    <a:pt x="19723" y="9754"/>
                  </a:cubicBezTo>
                  <a:cubicBezTo>
                    <a:pt x="19748" y="9793"/>
                    <a:pt x="19748" y="9793"/>
                    <a:pt x="19773" y="9793"/>
                  </a:cubicBezTo>
                  <a:cubicBezTo>
                    <a:pt x="19823" y="9833"/>
                    <a:pt x="19848" y="9833"/>
                    <a:pt x="19873" y="9912"/>
                  </a:cubicBezTo>
                  <a:cubicBezTo>
                    <a:pt x="19898" y="9912"/>
                    <a:pt x="19898" y="9912"/>
                    <a:pt x="19898" y="9912"/>
                  </a:cubicBezTo>
                  <a:cubicBezTo>
                    <a:pt x="19948" y="9990"/>
                    <a:pt x="19998" y="10109"/>
                    <a:pt x="20073" y="10109"/>
                  </a:cubicBezTo>
                  <a:cubicBezTo>
                    <a:pt x="20098" y="10109"/>
                    <a:pt x="20123" y="10109"/>
                    <a:pt x="20148" y="10069"/>
                  </a:cubicBezTo>
                  <a:cubicBezTo>
                    <a:pt x="20148" y="10188"/>
                    <a:pt x="20148" y="10306"/>
                    <a:pt x="20198" y="10346"/>
                  </a:cubicBezTo>
                  <a:cubicBezTo>
                    <a:pt x="20248" y="10425"/>
                    <a:pt x="20324" y="10464"/>
                    <a:pt x="20374" y="10504"/>
                  </a:cubicBezTo>
                  <a:cubicBezTo>
                    <a:pt x="20399" y="10504"/>
                    <a:pt x="20424" y="10504"/>
                    <a:pt x="20424" y="10504"/>
                  </a:cubicBezTo>
                  <a:cubicBezTo>
                    <a:pt x="20474" y="10543"/>
                    <a:pt x="20524" y="10583"/>
                    <a:pt x="20574" y="10662"/>
                  </a:cubicBezTo>
                  <a:cubicBezTo>
                    <a:pt x="20674" y="10859"/>
                    <a:pt x="20774" y="10978"/>
                    <a:pt x="20974" y="10978"/>
                  </a:cubicBezTo>
                  <a:cubicBezTo>
                    <a:pt x="21099" y="10978"/>
                    <a:pt x="21200" y="10938"/>
                    <a:pt x="21250" y="10820"/>
                  </a:cubicBezTo>
                  <a:cubicBezTo>
                    <a:pt x="21275" y="10741"/>
                    <a:pt x="21300" y="10662"/>
                    <a:pt x="21250" y="10504"/>
                  </a:cubicBezTo>
                  <a:cubicBezTo>
                    <a:pt x="21225" y="10385"/>
                    <a:pt x="21225" y="10385"/>
                    <a:pt x="21225" y="10385"/>
                  </a:cubicBezTo>
                  <a:cubicBezTo>
                    <a:pt x="21200" y="10267"/>
                    <a:pt x="21149" y="10069"/>
                    <a:pt x="21099" y="9951"/>
                  </a:cubicBezTo>
                  <a:cubicBezTo>
                    <a:pt x="21124" y="9951"/>
                    <a:pt x="21124" y="9951"/>
                    <a:pt x="21149" y="9951"/>
                  </a:cubicBezTo>
                  <a:cubicBezTo>
                    <a:pt x="21175" y="9951"/>
                    <a:pt x="21175" y="9951"/>
                    <a:pt x="21200" y="9912"/>
                  </a:cubicBezTo>
                  <a:cubicBezTo>
                    <a:pt x="21275" y="9872"/>
                    <a:pt x="21300" y="9754"/>
                    <a:pt x="21325" y="9675"/>
                  </a:cubicBezTo>
                  <a:cubicBezTo>
                    <a:pt x="21325" y="9635"/>
                    <a:pt x="21325" y="9596"/>
                    <a:pt x="21350" y="9556"/>
                  </a:cubicBezTo>
                  <a:cubicBezTo>
                    <a:pt x="21400" y="9438"/>
                    <a:pt x="21400" y="9359"/>
                    <a:pt x="21350" y="9240"/>
                  </a:cubicBezTo>
                  <a:cubicBezTo>
                    <a:pt x="21350" y="9240"/>
                    <a:pt x="21325" y="9240"/>
                    <a:pt x="21325" y="9201"/>
                  </a:cubicBezTo>
                  <a:cubicBezTo>
                    <a:pt x="21325" y="9201"/>
                    <a:pt x="21350" y="9161"/>
                    <a:pt x="21350" y="9122"/>
                  </a:cubicBezTo>
                  <a:cubicBezTo>
                    <a:pt x="21375" y="9082"/>
                    <a:pt x="21400" y="9043"/>
                    <a:pt x="21375" y="8964"/>
                  </a:cubicBezTo>
                  <a:cubicBezTo>
                    <a:pt x="21350" y="8885"/>
                    <a:pt x="21300" y="8845"/>
                    <a:pt x="21275" y="8806"/>
                  </a:cubicBezTo>
                  <a:cubicBezTo>
                    <a:pt x="21250" y="8806"/>
                    <a:pt x="21250" y="8806"/>
                    <a:pt x="21250" y="8806"/>
                  </a:cubicBezTo>
                  <a:cubicBezTo>
                    <a:pt x="21225" y="8766"/>
                    <a:pt x="21225" y="8766"/>
                    <a:pt x="21200" y="8727"/>
                  </a:cubicBezTo>
                  <a:cubicBezTo>
                    <a:pt x="21300" y="8727"/>
                    <a:pt x="21350" y="8648"/>
                    <a:pt x="21375" y="8608"/>
                  </a:cubicBezTo>
                  <a:cubicBezTo>
                    <a:pt x="21400" y="8490"/>
                    <a:pt x="21400" y="8411"/>
                    <a:pt x="21375" y="8332"/>
                  </a:cubicBezTo>
                  <a:cubicBezTo>
                    <a:pt x="21375" y="8293"/>
                    <a:pt x="21375" y="8253"/>
                    <a:pt x="21375" y="8253"/>
                  </a:cubicBezTo>
                  <a:cubicBezTo>
                    <a:pt x="21375" y="8214"/>
                    <a:pt x="21400" y="8214"/>
                    <a:pt x="21400" y="8174"/>
                  </a:cubicBezTo>
                  <a:cubicBezTo>
                    <a:pt x="21425" y="8095"/>
                    <a:pt x="21475" y="7898"/>
                    <a:pt x="21325" y="7779"/>
                  </a:cubicBezTo>
                  <a:cubicBezTo>
                    <a:pt x="21275" y="7740"/>
                    <a:pt x="21225" y="7740"/>
                    <a:pt x="21200" y="7700"/>
                  </a:cubicBezTo>
                  <a:cubicBezTo>
                    <a:pt x="21149" y="7700"/>
                    <a:pt x="21124" y="7700"/>
                    <a:pt x="21099" y="7661"/>
                  </a:cubicBezTo>
                  <a:cubicBezTo>
                    <a:pt x="21074" y="7661"/>
                    <a:pt x="21074" y="7661"/>
                    <a:pt x="21074" y="7661"/>
                  </a:cubicBezTo>
                  <a:cubicBezTo>
                    <a:pt x="21024" y="7621"/>
                    <a:pt x="20999" y="7582"/>
                    <a:pt x="20949" y="7582"/>
                  </a:cubicBezTo>
                  <a:cubicBezTo>
                    <a:pt x="20899" y="7582"/>
                    <a:pt x="20849" y="7621"/>
                    <a:pt x="20799" y="7700"/>
                  </a:cubicBezTo>
                  <a:cubicBezTo>
                    <a:pt x="20774" y="7740"/>
                    <a:pt x="20749" y="7779"/>
                    <a:pt x="20749" y="7819"/>
                  </a:cubicBezTo>
                  <a:cubicBezTo>
                    <a:pt x="20699" y="7858"/>
                    <a:pt x="20674" y="7937"/>
                    <a:pt x="20649" y="7937"/>
                  </a:cubicBezTo>
                  <a:cubicBezTo>
                    <a:pt x="20649" y="7898"/>
                    <a:pt x="20649" y="7898"/>
                    <a:pt x="20649" y="7858"/>
                  </a:cubicBezTo>
                  <a:cubicBezTo>
                    <a:pt x="20649" y="7740"/>
                    <a:pt x="20649" y="7621"/>
                    <a:pt x="20599" y="7542"/>
                  </a:cubicBezTo>
                  <a:cubicBezTo>
                    <a:pt x="20574" y="7503"/>
                    <a:pt x="20549" y="7463"/>
                    <a:pt x="20499" y="7463"/>
                  </a:cubicBezTo>
                  <a:cubicBezTo>
                    <a:pt x="20499" y="7463"/>
                    <a:pt x="20474" y="7463"/>
                    <a:pt x="20474" y="7503"/>
                  </a:cubicBezTo>
                  <a:cubicBezTo>
                    <a:pt x="20424" y="7503"/>
                    <a:pt x="20374" y="7542"/>
                    <a:pt x="20324" y="7621"/>
                  </a:cubicBezTo>
                  <a:cubicBezTo>
                    <a:pt x="20298" y="7621"/>
                    <a:pt x="20273" y="7661"/>
                    <a:pt x="20273" y="7661"/>
                  </a:cubicBezTo>
                  <a:cubicBezTo>
                    <a:pt x="20273" y="7661"/>
                    <a:pt x="20273" y="7661"/>
                    <a:pt x="20273" y="7661"/>
                  </a:cubicBezTo>
                  <a:cubicBezTo>
                    <a:pt x="20248" y="7661"/>
                    <a:pt x="20223" y="7621"/>
                    <a:pt x="20198" y="7542"/>
                  </a:cubicBezTo>
                  <a:cubicBezTo>
                    <a:pt x="20173" y="7542"/>
                    <a:pt x="20173" y="7503"/>
                    <a:pt x="20148" y="7463"/>
                  </a:cubicBezTo>
                  <a:cubicBezTo>
                    <a:pt x="20073" y="7345"/>
                    <a:pt x="19998" y="7226"/>
                    <a:pt x="19923" y="7147"/>
                  </a:cubicBezTo>
                  <a:cubicBezTo>
                    <a:pt x="19923" y="7147"/>
                    <a:pt x="19923" y="7147"/>
                    <a:pt x="19923" y="7147"/>
                  </a:cubicBezTo>
                  <a:cubicBezTo>
                    <a:pt x="19898" y="7108"/>
                    <a:pt x="19848" y="7029"/>
                    <a:pt x="19773" y="7029"/>
                  </a:cubicBezTo>
                  <a:cubicBezTo>
                    <a:pt x="19773" y="7029"/>
                    <a:pt x="19748" y="7029"/>
                    <a:pt x="19748" y="7029"/>
                  </a:cubicBezTo>
                  <a:cubicBezTo>
                    <a:pt x="19723" y="7068"/>
                    <a:pt x="19698" y="7068"/>
                    <a:pt x="19673" y="7108"/>
                  </a:cubicBezTo>
                  <a:cubicBezTo>
                    <a:pt x="19648" y="6989"/>
                    <a:pt x="19648" y="6910"/>
                    <a:pt x="19598" y="6871"/>
                  </a:cubicBezTo>
                  <a:cubicBezTo>
                    <a:pt x="19573" y="6871"/>
                    <a:pt x="19573" y="6871"/>
                    <a:pt x="19573" y="6871"/>
                  </a:cubicBezTo>
                  <a:cubicBezTo>
                    <a:pt x="19573" y="6871"/>
                    <a:pt x="19573" y="6871"/>
                    <a:pt x="19573" y="6871"/>
                  </a:cubicBezTo>
                  <a:cubicBezTo>
                    <a:pt x="19523" y="6871"/>
                    <a:pt x="19473" y="6950"/>
                    <a:pt x="19422" y="6989"/>
                  </a:cubicBezTo>
                  <a:cubicBezTo>
                    <a:pt x="19422" y="7029"/>
                    <a:pt x="19397" y="7068"/>
                    <a:pt x="19372" y="7068"/>
                  </a:cubicBezTo>
                  <a:cubicBezTo>
                    <a:pt x="19372" y="7068"/>
                    <a:pt x="19372" y="7068"/>
                    <a:pt x="19372" y="7068"/>
                  </a:cubicBezTo>
                  <a:cubicBezTo>
                    <a:pt x="19347" y="7068"/>
                    <a:pt x="19347" y="7068"/>
                    <a:pt x="19322" y="7068"/>
                  </a:cubicBezTo>
                  <a:cubicBezTo>
                    <a:pt x="19322" y="7068"/>
                    <a:pt x="19297" y="7068"/>
                    <a:pt x="19297" y="7068"/>
                  </a:cubicBezTo>
                  <a:cubicBezTo>
                    <a:pt x="19272" y="7068"/>
                    <a:pt x="19247" y="7108"/>
                    <a:pt x="19222" y="7108"/>
                  </a:cubicBezTo>
                  <a:cubicBezTo>
                    <a:pt x="19197" y="7108"/>
                    <a:pt x="19197" y="7108"/>
                    <a:pt x="19172" y="7147"/>
                  </a:cubicBezTo>
                  <a:cubicBezTo>
                    <a:pt x="19172" y="7147"/>
                    <a:pt x="19147" y="7147"/>
                    <a:pt x="19147" y="7147"/>
                  </a:cubicBezTo>
                  <a:cubicBezTo>
                    <a:pt x="19122" y="7147"/>
                    <a:pt x="19097" y="7147"/>
                    <a:pt x="19072" y="7108"/>
                  </a:cubicBezTo>
                  <a:cubicBezTo>
                    <a:pt x="19072" y="7108"/>
                    <a:pt x="19047" y="7108"/>
                    <a:pt x="19022" y="7068"/>
                  </a:cubicBezTo>
                  <a:cubicBezTo>
                    <a:pt x="18897" y="7029"/>
                    <a:pt x="18797" y="6950"/>
                    <a:pt x="18697" y="6831"/>
                  </a:cubicBezTo>
                  <a:cubicBezTo>
                    <a:pt x="18672" y="6831"/>
                    <a:pt x="18672" y="6831"/>
                    <a:pt x="18672" y="6831"/>
                  </a:cubicBezTo>
                  <a:cubicBezTo>
                    <a:pt x="18571" y="6752"/>
                    <a:pt x="18471" y="6713"/>
                    <a:pt x="18396" y="6673"/>
                  </a:cubicBezTo>
                  <a:cubicBezTo>
                    <a:pt x="18346" y="6673"/>
                    <a:pt x="18296" y="6634"/>
                    <a:pt x="18246" y="6634"/>
                  </a:cubicBezTo>
                  <a:cubicBezTo>
                    <a:pt x="18196" y="6595"/>
                    <a:pt x="18171" y="6516"/>
                    <a:pt x="18196" y="6437"/>
                  </a:cubicBezTo>
                  <a:cubicBezTo>
                    <a:pt x="18196" y="6437"/>
                    <a:pt x="18221" y="6358"/>
                    <a:pt x="18221" y="6358"/>
                  </a:cubicBezTo>
                  <a:cubicBezTo>
                    <a:pt x="18271" y="6279"/>
                    <a:pt x="18346" y="6160"/>
                    <a:pt x="18296" y="6002"/>
                  </a:cubicBezTo>
                  <a:cubicBezTo>
                    <a:pt x="18296" y="5963"/>
                    <a:pt x="18271" y="5963"/>
                    <a:pt x="18271" y="5923"/>
                  </a:cubicBezTo>
                  <a:cubicBezTo>
                    <a:pt x="18296" y="5923"/>
                    <a:pt x="18346" y="5884"/>
                    <a:pt x="18371" y="5884"/>
                  </a:cubicBezTo>
                  <a:cubicBezTo>
                    <a:pt x="18421" y="5884"/>
                    <a:pt x="18446" y="5884"/>
                    <a:pt x="18471" y="5844"/>
                  </a:cubicBezTo>
                  <a:cubicBezTo>
                    <a:pt x="18571" y="5805"/>
                    <a:pt x="18647" y="5647"/>
                    <a:pt x="18647" y="5528"/>
                  </a:cubicBezTo>
                  <a:cubicBezTo>
                    <a:pt x="18647" y="5410"/>
                    <a:pt x="18597" y="5291"/>
                    <a:pt x="18521" y="5212"/>
                  </a:cubicBezTo>
                  <a:cubicBezTo>
                    <a:pt x="18471" y="5173"/>
                    <a:pt x="18446" y="5173"/>
                    <a:pt x="18396" y="5173"/>
                  </a:cubicBezTo>
                  <a:cubicBezTo>
                    <a:pt x="18321" y="5173"/>
                    <a:pt x="18271" y="5212"/>
                    <a:pt x="18196" y="5252"/>
                  </a:cubicBezTo>
                  <a:cubicBezTo>
                    <a:pt x="18146" y="5291"/>
                    <a:pt x="18121" y="5331"/>
                    <a:pt x="18071" y="5331"/>
                  </a:cubicBezTo>
                  <a:cubicBezTo>
                    <a:pt x="18046" y="5331"/>
                    <a:pt x="18021" y="5331"/>
                    <a:pt x="17996" y="5331"/>
                  </a:cubicBezTo>
                  <a:cubicBezTo>
                    <a:pt x="17971" y="5331"/>
                    <a:pt x="17971" y="5331"/>
                    <a:pt x="17946" y="5331"/>
                  </a:cubicBezTo>
                  <a:cubicBezTo>
                    <a:pt x="17946" y="5331"/>
                    <a:pt x="17946" y="5331"/>
                    <a:pt x="17946" y="5331"/>
                  </a:cubicBezTo>
                  <a:cubicBezTo>
                    <a:pt x="17946" y="5331"/>
                    <a:pt x="17946" y="5331"/>
                    <a:pt x="17971" y="5291"/>
                  </a:cubicBezTo>
                  <a:cubicBezTo>
                    <a:pt x="17971" y="5212"/>
                    <a:pt x="18046" y="5094"/>
                    <a:pt x="18121" y="5094"/>
                  </a:cubicBezTo>
                  <a:cubicBezTo>
                    <a:pt x="18121" y="5094"/>
                    <a:pt x="18146" y="5094"/>
                    <a:pt x="18146" y="5094"/>
                  </a:cubicBezTo>
                  <a:cubicBezTo>
                    <a:pt x="18196" y="5094"/>
                    <a:pt x="18321" y="5094"/>
                    <a:pt x="18346" y="4936"/>
                  </a:cubicBezTo>
                  <a:cubicBezTo>
                    <a:pt x="18371" y="4778"/>
                    <a:pt x="18321" y="4620"/>
                    <a:pt x="18196" y="4423"/>
                  </a:cubicBezTo>
                  <a:cubicBezTo>
                    <a:pt x="18146" y="4383"/>
                    <a:pt x="17946" y="4186"/>
                    <a:pt x="17821" y="4186"/>
                  </a:cubicBezTo>
                  <a:cubicBezTo>
                    <a:pt x="17721" y="4186"/>
                    <a:pt x="17670" y="4265"/>
                    <a:pt x="17670" y="4462"/>
                  </a:cubicBezTo>
                  <a:cubicBezTo>
                    <a:pt x="17670" y="4462"/>
                    <a:pt x="17670" y="4502"/>
                    <a:pt x="17670" y="4541"/>
                  </a:cubicBezTo>
                  <a:cubicBezTo>
                    <a:pt x="17670" y="4541"/>
                    <a:pt x="17645" y="4502"/>
                    <a:pt x="17645" y="4502"/>
                  </a:cubicBezTo>
                  <a:cubicBezTo>
                    <a:pt x="17620" y="4462"/>
                    <a:pt x="17620" y="4423"/>
                    <a:pt x="17595" y="4423"/>
                  </a:cubicBezTo>
                  <a:cubicBezTo>
                    <a:pt x="17595" y="4383"/>
                    <a:pt x="17620" y="4304"/>
                    <a:pt x="17645" y="4304"/>
                  </a:cubicBezTo>
                  <a:cubicBezTo>
                    <a:pt x="17645" y="4265"/>
                    <a:pt x="17670" y="4265"/>
                    <a:pt x="17670" y="4225"/>
                  </a:cubicBezTo>
                  <a:cubicBezTo>
                    <a:pt x="17670" y="4225"/>
                    <a:pt x="17670" y="4225"/>
                    <a:pt x="17670" y="4225"/>
                  </a:cubicBezTo>
                  <a:cubicBezTo>
                    <a:pt x="17695" y="4146"/>
                    <a:pt x="17771" y="3988"/>
                    <a:pt x="17695" y="3830"/>
                  </a:cubicBezTo>
                  <a:cubicBezTo>
                    <a:pt x="17645" y="3751"/>
                    <a:pt x="17570" y="3751"/>
                    <a:pt x="17545" y="3751"/>
                  </a:cubicBezTo>
                  <a:cubicBezTo>
                    <a:pt x="17545" y="3751"/>
                    <a:pt x="17520" y="3751"/>
                    <a:pt x="17495" y="3751"/>
                  </a:cubicBezTo>
                  <a:cubicBezTo>
                    <a:pt x="17495" y="3751"/>
                    <a:pt x="17470" y="3751"/>
                    <a:pt x="17470" y="3751"/>
                  </a:cubicBezTo>
                  <a:cubicBezTo>
                    <a:pt x="17445" y="3751"/>
                    <a:pt x="17445" y="3751"/>
                    <a:pt x="17445" y="3751"/>
                  </a:cubicBezTo>
                  <a:cubicBezTo>
                    <a:pt x="17445" y="3751"/>
                    <a:pt x="17420" y="3712"/>
                    <a:pt x="17395" y="3712"/>
                  </a:cubicBezTo>
                  <a:cubicBezTo>
                    <a:pt x="17370" y="3672"/>
                    <a:pt x="17345" y="3633"/>
                    <a:pt x="17295" y="3633"/>
                  </a:cubicBezTo>
                  <a:cubicBezTo>
                    <a:pt x="17270" y="3633"/>
                    <a:pt x="17270" y="3633"/>
                    <a:pt x="17245" y="3672"/>
                  </a:cubicBezTo>
                  <a:cubicBezTo>
                    <a:pt x="17245" y="3672"/>
                    <a:pt x="17220" y="3672"/>
                    <a:pt x="17195" y="3712"/>
                  </a:cubicBezTo>
                  <a:cubicBezTo>
                    <a:pt x="17195" y="3672"/>
                    <a:pt x="17195" y="3672"/>
                    <a:pt x="17195" y="3672"/>
                  </a:cubicBezTo>
                  <a:cubicBezTo>
                    <a:pt x="17145" y="3672"/>
                    <a:pt x="17145" y="3672"/>
                    <a:pt x="17145" y="3672"/>
                  </a:cubicBezTo>
                  <a:cubicBezTo>
                    <a:pt x="17095" y="3672"/>
                    <a:pt x="17045" y="3712"/>
                    <a:pt x="16995" y="3751"/>
                  </a:cubicBezTo>
                  <a:cubicBezTo>
                    <a:pt x="16995" y="3751"/>
                    <a:pt x="16995" y="3751"/>
                    <a:pt x="16995" y="3751"/>
                  </a:cubicBezTo>
                  <a:cubicBezTo>
                    <a:pt x="16970" y="3791"/>
                    <a:pt x="16945" y="3830"/>
                    <a:pt x="16920" y="3830"/>
                  </a:cubicBezTo>
                  <a:cubicBezTo>
                    <a:pt x="16920" y="3870"/>
                    <a:pt x="16895" y="3870"/>
                    <a:pt x="16895" y="3909"/>
                  </a:cubicBezTo>
                  <a:cubicBezTo>
                    <a:pt x="16895" y="3909"/>
                    <a:pt x="16895" y="3870"/>
                    <a:pt x="16895" y="3870"/>
                  </a:cubicBezTo>
                  <a:cubicBezTo>
                    <a:pt x="16895" y="3791"/>
                    <a:pt x="16895" y="3554"/>
                    <a:pt x="16769" y="3475"/>
                  </a:cubicBezTo>
                  <a:cubicBezTo>
                    <a:pt x="16769" y="3475"/>
                    <a:pt x="16744" y="3475"/>
                    <a:pt x="16719" y="3475"/>
                  </a:cubicBezTo>
                  <a:cubicBezTo>
                    <a:pt x="16619" y="3475"/>
                    <a:pt x="16594" y="3633"/>
                    <a:pt x="16544" y="3751"/>
                  </a:cubicBezTo>
                  <a:cubicBezTo>
                    <a:pt x="16544" y="3791"/>
                    <a:pt x="16544" y="3830"/>
                    <a:pt x="16544" y="3830"/>
                  </a:cubicBezTo>
                  <a:cubicBezTo>
                    <a:pt x="16519" y="3870"/>
                    <a:pt x="16519" y="3909"/>
                    <a:pt x="16494" y="3909"/>
                  </a:cubicBezTo>
                  <a:cubicBezTo>
                    <a:pt x="16469" y="3988"/>
                    <a:pt x="16419" y="4107"/>
                    <a:pt x="16394" y="4107"/>
                  </a:cubicBezTo>
                  <a:cubicBezTo>
                    <a:pt x="16369" y="4107"/>
                    <a:pt x="16369" y="4107"/>
                    <a:pt x="16369" y="4107"/>
                  </a:cubicBezTo>
                  <a:cubicBezTo>
                    <a:pt x="16369" y="4107"/>
                    <a:pt x="16344" y="4067"/>
                    <a:pt x="16369" y="3988"/>
                  </a:cubicBezTo>
                  <a:cubicBezTo>
                    <a:pt x="16394" y="3870"/>
                    <a:pt x="16419" y="3830"/>
                    <a:pt x="16419" y="3791"/>
                  </a:cubicBezTo>
                  <a:cubicBezTo>
                    <a:pt x="16494" y="3751"/>
                    <a:pt x="16594" y="3633"/>
                    <a:pt x="16644" y="3435"/>
                  </a:cubicBezTo>
                  <a:cubicBezTo>
                    <a:pt x="16669" y="3356"/>
                    <a:pt x="16644" y="3278"/>
                    <a:pt x="16619" y="3238"/>
                  </a:cubicBezTo>
                  <a:cubicBezTo>
                    <a:pt x="16594" y="3159"/>
                    <a:pt x="16544" y="3120"/>
                    <a:pt x="16494" y="3080"/>
                  </a:cubicBezTo>
                  <a:cubicBezTo>
                    <a:pt x="16494" y="3080"/>
                    <a:pt x="16469" y="3080"/>
                    <a:pt x="16469" y="3080"/>
                  </a:cubicBezTo>
                  <a:cubicBezTo>
                    <a:pt x="16444" y="3080"/>
                    <a:pt x="16444" y="3041"/>
                    <a:pt x="16419" y="3041"/>
                  </a:cubicBezTo>
                  <a:cubicBezTo>
                    <a:pt x="16369" y="3001"/>
                    <a:pt x="16294" y="2922"/>
                    <a:pt x="16219" y="2922"/>
                  </a:cubicBezTo>
                  <a:cubicBezTo>
                    <a:pt x="16194" y="2883"/>
                    <a:pt x="16169" y="2883"/>
                    <a:pt x="16144" y="2883"/>
                  </a:cubicBezTo>
                  <a:cubicBezTo>
                    <a:pt x="16069" y="2883"/>
                    <a:pt x="16019" y="2922"/>
                    <a:pt x="15968" y="3001"/>
                  </a:cubicBezTo>
                  <a:cubicBezTo>
                    <a:pt x="15943" y="3080"/>
                    <a:pt x="15943" y="3159"/>
                    <a:pt x="15943" y="3238"/>
                  </a:cubicBezTo>
                  <a:cubicBezTo>
                    <a:pt x="15943" y="3278"/>
                    <a:pt x="15943" y="3317"/>
                    <a:pt x="15943" y="3356"/>
                  </a:cubicBezTo>
                  <a:cubicBezTo>
                    <a:pt x="15943" y="3396"/>
                    <a:pt x="15918" y="3435"/>
                    <a:pt x="15918" y="3435"/>
                  </a:cubicBezTo>
                  <a:cubicBezTo>
                    <a:pt x="15918" y="3435"/>
                    <a:pt x="15918" y="3396"/>
                    <a:pt x="15893" y="3396"/>
                  </a:cubicBezTo>
                  <a:cubicBezTo>
                    <a:pt x="15868" y="3238"/>
                    <a:pt x="15818" y="3041"/>
                    <a:pt x="15693" y="3001"/>
                  </a:cubicBezTo>
                  <a:cubicBezTo>
                    <a:pt x="15668" y="3001"/>
                    <a:pt x="15668" y="3001"/>
                    <a:pt x="15643" y="3001"/>
                  </a:cubicBezTo>
                  <a:cubicBezTo>
                    <a:pt x="15593" y="3001"/>
                    <a:pt x="15543" y="3041"/>
                    <a:pt x="15493" y="3080"/>
                  </a:cubicBezTo>
                  <a:cubicBezTo>
                    <a:pt x="15493" y="3080"/>
                    <a:pt x="15468" y="3120"/>
                    <a:pt x="15443" y="3120"/>
                  </a:cubicBezTo>
                  <a:cubicBezTo>
                    <a:pt x="15468" y="3120"/>
                    <a:pt x="15468" y="3080"/>
                    <a:pt x="15468" y="3041"/>
                  </a:cubicBezTo>
                  <a:cubicBezTo>
                    <a:pt x="15518" y="2962"/>
                    <a:pt x="15568" y="2843"/>
                    <a:pt x="15543" y="2764"/>
                  </a:cubicBezTo>
                  <a:cubicBezTo>
                    <a:pt x="15543" y="2527"/>
                    <a:pt x="15418" y="2488"/>
                    <a:pt x="15368" y="2488"/>
                  </a:cubicBezTo>
                  <a:cubicBezTo>
                    <a:pt x="15293" y="2488"/>
                    <a:pt x="15268" y="2448"/>
                    <a:pt x="15243" y="2409"/>
                  </a:cubicBezTo>
                  <a:cubicBezTo>
                    <a:pt x="15243" y="2369"/>
                    <a:pt x="15218" y="2330"/>
                    <a:pt x="15218" y="2290"/>
                  </a:cubicBezTo>
                  <a:cubicBezTo>
                    <a:pt x="15218" y="2211"/>
                    <a:pt x="15193" y="2172"/>
                    <a:pt x="15193" y="2132"/>
                  </a:cubicBezTo>
                  <a:cubicBezTo>
                    <a:pt x="15143" y="1974"/>
                    <a:pt x="15017" y="1856"/>
                    <a:pt x="14917" y="1816"/>
                  </a:cubicBezTo>
                  <a:cubicBezTo>
                    <a:pt x="14917" y="1816"/>
                    <a:pt x="14892" y="1816"/>
                    <a:pt x="14892" y="1816"/>
                  </a:cubicBezTo>
                  <a:cubicBezTo>
                    <a:pt x="14867" y="1816"/>
                    <a:pt x="14842" y="1816"/>
                    <a:pt x="14842" y="1856"/>
                  </a:cubicBezTo>
                  <a:cubicBezTo>
                    <a:pt x="14817" y="1856"/>
                    <a:pt x="14792" y="1856"/>
                    <a:pt x="14792" y="1856"/>
                  </a:cubicBezTo>
                  <a:cubicBezTo>
                    <a:pt x="14767" y="1856"/>
                    <a:pt x="14767" y="1856"/>
                    <a:pt x="14742" y="1856"/>
                  </a:cubicBezTo>
                  <a:cubicBezTo>
                    <a:pt x="14717" y="1816"/>
                    <a:pt x="14692" y="1816"/>
                    <a:pt x="14667" y="1777"/>
                  </a:cubicBezTo>
                  <a:cubicBezTo>
                    <a:pt x="14617" y="1737"/>
                    <a:pt x="14542" y="1698"/>
                    <a:pt x="14467" y="1698"/>
                  </a:cubicBezTo>
                  <a:cubicBezTo>
                    <a:pt x="14467" y="1698"/>
                    <a:pt x="14442" y="1698"/>
                    <a:pt x="14417" y="1737"/>
                  </a:cubicBezTo>
                  <a:cubicBezTo>
                    <a:pt x="14317" y="1737"/>
                    <a:pt x="14216" y="1856"/>
                    <a:pt x="14116" y="2053"/>
                  </a:cubicBezTo>
                  <a:cubicBezTo>
                    <a:pt x="14041" y="2251"/>
                    <a:pt x="14016" y="2369"/>
                    <a:pt x="14116" y="2567"/>
                  </a:cubicBezTo>
                  <a:cubicBezTo>
                    <a:pt x="14116" y="2567"/>
                    <a:pt x="14116" y="2567"/>
                    <a:pt x="14116" y="2567"/>
                  </a:cubicBezTo>
                  <a:cubicBezTo>
                    <a:pt x="14091" y="2606"/>
                    <a:pt x="14066" y="2606"/>
                    <a:pt x="14041" y="2646"/>
                  </a:cubicBezTo>
                  <a:cubicBezTo>
                    <a:pt x="14016" y="2567"/>
                    <a:pt x="13941" y="2527"/>
                    <a:pt x="13891" y="2527"/>
                  </a:cubicBezTo>
                  <a:cubicBezTo>
                    <a:pt x="13891" y="2527"/>
                    <a:pt x="13866" y="2527"/>
                    <a:pt x="13866" y="2488"/>
                  </a:cubicBezTo>
                  <a:cubicBezTo>
                    <a:pt x="13841" y="2488"/>
                    <a:pt x="13791" y="2488"/>
                    <a:pt x="13766" y="2488"/>
                  </a:cubicBezTo>
                  <a:cubicBezTo>
                    <a:pt x="13741" y="2488"/>
                    <a:pt x="13741" y="2488"/>
                    <a:pt x="13741" y="2488"/>
                  </a:cubicBezTo>
                  <a:cubicBezTo>
                    <a:pt x="13741" y="2488"/>
                    <a:pt x="13741" y="2488"/>
                    <a:pt x="13741" y="2488"/>
                  </a:cubicBezTo>
                  <a:cubicBezTo>
                    <a:pt x="13641" y="2488"/>
                    <a:pt x="13616" y="2646"/>
                    <a:pt x="13616" y="2764"/>
                  </a:cubicBezTo>
                  <a:cubicBezTo>
                    <a:pt x="13591" y="2764"/>
                    <a:pt x="13591" y="2804"/>
                    <a:pt x="13591" y="2804"/>
                  </a:cubicBezTo>
                  <a:cubicBezTo>
                    <a:pt x="13566" y="2922"/>
                    <a:pt x="13541" y="3001"/>
                    <a:pt x="13541" y="3041"/>
                  </a:cubicBezTo>
                  <a:cubicBezTo>
                    <a:pt x="13516" y="3001"/>
                    <a:pt x="13516" y="2922"/>
                    <a:pt x="13516" y="2843"/>
                  </a:cubicBezTo>
                  <a:cubicBezTo>
                    <a:pt x="13516" y="2843"/>
                    <a:pt x="13516" y="2804"/>
                    <a:pt x="13516" y="2804"/>
                  </a:cubicBezTo>
                  <a:cubicBezTo>
                    <a:pt x="13516" y="2764"/>
                    <a:pt x="13516" y="2725"/>
                    <a:pt x="13516" y="2725"/>
                  </a:cubicBezTo>
                  <a:cubicBezTo>
                    <a:pt x="13516" y="2606"/>
                    <a:pt x="13491" y="2527"/>
                    <a:pt x="13516" y="2448"/>
                  </a:cubicBezTo>
                  <a:cubicBezTo>
                    <a:pt x="13516" y="2448"/>
                    <a:pt x="13516" y="2448"/>
                    <a:pt x="13541" y="2409"/>
                  </a:cubicBezTo>
                  <a:cubicBezTo>
                    <a:pt x="13566" y="2369"/>
                    <a:pt x="13591" y="2369"/>
                    <a:pt x="13591" y="2290"/>
                  </a:cubicBezTo>
                  <a:cubicBezTo>
                    <a:pt x="13691" y="2053"/>
                    <a:pt x="13591" y="1856"/>
                    <a:pt x="13541" y="1698"/>
                  </a:cubicBezTo>
                  <a:cubicBezTo>
                    <a:pt x="13516" y="1659"/>
                    <a:pt x="13491" y="1619"/>
                    <a:pt x="13491" y="1580"/>
                  </a:cubicBezTo>
                  <a:cubicBezTo>
                    <a:pt x="13466" y="1501"/>
                    <a:pt x="13441" y="1461"/>
                    <a:pt x="13416" y="1422"/>
                  </a:cubicBezTo>
                  <a:cubicBezTo>
                    <a:pt x="13390" y="1343"/>
                    <a:pt x="13365" y="1303"/>
                    <a:pt x="13340" y="1264"/>
                  </a:cubicBezTo>
                  <a:cubicBezTo>
                    <a:pt x="13340" y="1224"/>
                    <a:pt x="13340" y="1185"/>
                    <a:pt x="13340" y="1145"/>
                  </a:cubicBezTo>
                  <a:cubicBezTo>
                    <a:pt x="13315" y="1106"/>
                    <a:pt x="13315" y="1066"/>
                    <a:pt x="13315" y="1027"/>
                  </a:cubicBezTo>
                  <a:cubicBezTo>
                    <a:pt x="13290" y="829"/>
                    <a:pt x="13190" y="632"/>
                    <a:pt x="13090" y="553"/>
                  </a:cubicBezTo>
                  <a:cubicBezTo>
                    <a:pt x="13065" y="513"/>
                    <a:pt x="13040" y="513"/>
                    <a:pt x="12990" y="513"/>
                  </a:cubicBezTo>
                  <a:cubicBezTo>
                    <a:pt x="12940" y="513"/>
                    <a:pt x="12890" y="553"/>
                    <a:pt x="12840" y="592"/>
                  </a:cubicBezTo>
                  <a:cubicBezTo>
                    <a:pt x="12815" y="632"/>
                    <a:pt x="12790" y="632"/>
                    <a:pt x="12765" y="671"/>
                  </a:cubicBezTo>
                  <a:cubicBezTo>
                    <a:pt x="12740" y="671"/>
                    <a:pt x="12740" y="671"/>
                    <a:pt x="12715" y="671"/>
                  </a:cubicBezTo>
                  <a:cubicBezTo>
                    <a:pt x="12665" y="711"/>
                    <a:pt x="12615" y="711"/>
                    <a:pt x="12540" y="790"/>
                  </a:cubicBezTo>
                  <a:cubicBezTo>
                    <a:pt x="12414" y="908"/>
                    <a:pt x="12289" y="1106"/>
                    <a:pt x="12189" y="1303"/>
                  </a:cubicBezTo>
                  <a:cubicBezTo>
                    <a:pt x="11989" y="1698"/>
                    <a:pt x="11839" y="2251"/>
                    <a:pt x="11989" y="2646"/>
                  </a:cubicBezTo>
                  <a:cubicBezTo>
                    <a:pt x="12014" y="2685"/>
                    <a:pt x="12064" y="2764"/>
                    <a:pt x="12114" y="2804"/>
                  </a:cubicBezTo>
                  <a:cubicBezTo>
                    <a:pt x="12139" y="2843"/>
                    <a:pt x="12214" y="2922"/>
                    <a:pt x="12239" y="2962"/>
                  </a:cubicBezTo>
                  <a:cubicBezTo>
                    <a:pt x="12214" y="3001"/>
                    <a:pt x="12214" y="3001"/>
                    <a:pt x="12189" y="3001"/>
                  </a:cubicBezTo>
                  <a:cubicBezTo>
                    <a:pt x="12189" y="3001"/>
                    <a:pt x="12164" y="3041"/>
                    <a:pt x="12164" y="3041"/>
                  </a:cubicBezTo>
                  <a:cubicBezTo>
                    <a:pt x="12114" y="3120"/>
                    <a:pt x="12039" y="3199"/>
                    <a:pt x="11989" y="3356"/>
                  </a:cubicBezTo>
                  <a:cubicBezTo>
                    <a:pt x="11914" y="3712"/>
                    <a:pt x="12139" y="3949"/>
                    <a:pt x="12239" y="4028"/>
                  </a:cubicBezTo>
                  <a:cubicBezTo>
                    <a:pt x="12339" y="4146"/>
                    <a:pt x="12389" y="4186"/>
                    <a:pt x="12364" y="4344"/>
                  </a:cubicBezTo>
                  <a:cubicBezTo>
                    <a:pt x="12364" y="4383"/>
                    <a:pt x="12364" y="4383"/>
                    <a:pt x="12364" y="4423"/>
                  </a:cubicBezTo>
                  <a:cubicBezTo>
                    <a:pt x="12364" y="4265"/>
                    <a:pt x="12264" y="4186"/>
                    <a:pt x="12189" y="4107"/>
                  </a:cubicBezTo>
                  <a:cubicBezTo>
                    <a:pt x="12164" y="4067"/>
                    <a:pt x="12114" y="4028"/>
                    <a:pt x="12089" y="3988"/>
                  </a:cubicBezTo>
                  <a:cubicBezTo>
                    <a:pt x="12064" y="3949"/>
                    <a:pt x="12039" y="3830"/>
                    <a:pt x="12014" y="3751"/>
                  </a:cubicBezTo>
                  <a:cubicBezTo>
                    <a:pt x="12014" y="3712"/>
                    <a:pt x="11989" y="3672"/>
                    <a:pt x="11964" y="3593"/>
                  </a:cubicBezTo>
                  <a:cubicBezTo>
                    <a:pt x="11964" y="3554"/>
                    <a:pt x="11964" y="3554"/>
                    <a:pt x="11964" y="3554"/>
                  </a:cubicBezTo>
                  <a:cubicBezTo>
                    <a:pt x="11914" y="3435"/>
                    <a:pt x="11889" y="3396"/>
                    <a:pt x="11889" y="3278"/>
                  </a:cubicBezTo>
                  <a:cubicBezTo>
                    <a:pt x="11889" y="3199"/>
                    <a:pt x="11889" y="3159"/>
                    <a:pt x="11914" y="3080"/>
                  </a:cubicBezTo>
                  <a:cubicBezTo>
                    <a:pt x="11914" y="2883"/>
                    <a:pt x="11939" y="2685"/>
                    <a:pt x="11839" y="2448"/>
                  </a:cubicBezTo>
                  <a:cubicBezTo>
                    <a:pt x="11839" y="2448"/>
                    <a:pt x="11814" y="2409"/>
                    <a:pt x="11814" y="2409"/>
                  </a:cubicBezTo>
                  <a:cubicBezTo>
                    <a:pt x="11789" y="2369"/>
                    <a:pt x="11789" y="2330"/>
                    <a:pt x="11789" y="2290"/>
                  </a:cubicBezTo>
                  <a:cubicBezTo>
                    <a:pt x="11789" y="2172"/>
                    <a:pt x="11814" y="2014"/>
                    <a:pt x="11839" y="1935"/>
                  </a:cubicBezTo>
                  <a:cubicBezTo>
                    <a:pt x="11864" y="1816"/>
                    <a:pt x="11889" y="1698"/>
                    <a:pt x="11939" y="1619"/>
                  </a:cubicBezTo>
                  <a:cubicBezTo>
                    <a:pt x="11939" y="1580"/>
                    <a:pt x="11964" y="1540"/>
                    <a:pt x="11964" y="1501"/>
                  </a:cubicBezTo>
                  <a:cubicBezTo>
                    <a:pt x="11989" y="1422"/>
                    <a:pt x="12039" y="1303"/>
                    <a:pt x="12089" y="1224"/>
                  </a:cubicBezTo>
                  <a:cubicBezTo>
                    <a:pt x="12089" y="1185"/>
                    <a:pt x="12114" y="1185"/>
                    <a:pt x="12139" y="1145"/>
                  </a:cubicBezTo>
                  <a:cubicBezTo>
                    <a:pt x="12189" y="987"/>
                    <a:pt x="12239" y="869"/>
                    <a:pt x="12239" y="671"/>
                  </a:cubicBezTo>
                  <a:cubicBezTo>
                    <a:pt x="12214" y="553"/>
                    <a:pt x="12214" y="553"/>
                    <a:pt x="12214" y="553"/>
                  </a:cubicBezTo>
                  <a:cubicBezTo>
                    <a:pt x="12164" y="553"/>
                    <a:pt x="12164" y="553"/>
                    <a:pt x="12164" y="553"/>
                  </a:cubicBezTo>
                  <a:cubicBezTo>
                    <a:pt x="12039" y="553"/>
                    <a:pt x="11939" y="553"/>
                    <a:pt x="11839" y="513"/>
                  </a:cubicBezTo>
                  <a:cubicBezTo>
                    <a:pt x="11764" y="513"/>
                    <a:pt x="11764" y="513"/>
                    <a:pt x="11764" y="513"/>
                  </a:cubicBezTo>
                  <a:cubicBezTo>
                    <a:pt x="11739" y="513"/>
                    <a:pt x="11714" y="513"/>
                    <a:pt x="11689" y="513"/>
                  </a:cubicBezTo>
                  <a:cubicBezTo>
                    <a:pt x="11613" y="513"/>
                    <a:pt x="11563" y="513"/>
                    <a:pt x="11513" y="592"/>
                  </a:cubicBezTo>
                  <a:cubicBezTo>
                    <a:pt x="11488" y="632"/>
                    <a:pt x="11488" y="632"/>
                    <a:pt x="11463" y="671"/>
                  </a:cubicBezTo>
                  <a:cubicBezTo>
                    <a:pt x="11388" y="750"/>
                    <a:pt x="11288" y="869"/>
                    <a:pt x="11238" y="987"/>
                  </a:cubicBezTo>
                  <a:cubicBezTo>
                    <a:pt x="11213" y="1066"/>
                    <a:pt x="11213" y="1066"/>
                    <a:pt x="11213" y="1066"/>
                  </a:cubicBezTo>
                  <a:cubicBezTo>
                    <a:pt x="11088" y="1422"/>
                    <a:pt x="10938" y="1737"/>
                    <a:pt x="10863" y="2132"/>
                  </a:cubicBezTo>
                  <a:cubicBezTo>
                    <a:pt x="10762" y="2685"/>
                    <a:pt x="10662" y="3514"/>
                    <a:pt x="10712" y="4265"/>
                  </a:cubicBezTo>
                  <a:cubicBezTo>
                    <a:pt x="10762" y="4541"/>
                    <a:pt x="10863" y="4699"/>
                    <a:pt x="11038" y="4778"/>
                  </a:cubicBezTo>
                  <a:cubicBezTo>
                    <a:pt x="11113" y="4818"/>
                    <a:pt x="11163" y="4818"/>
                    <a:pt x="11238" y="4818"/>
                  </a:cubicBezTo>
                  <a:cubicBezTo>
                    <a:pt x="11263" y="4818"/>
                    <a:pt x="11263" y="4818"/>
                    <a:pt x="11263" y="4818"/>
                  </a:cubicBezTo>
                  <a:cubicBezTo>
                    <a:pt x="11363" y="4818"/>
                    <a:pt x="11538" y="4976"/>
                    <a:pt x="11538" y="5094"/>
                  </a:cubicBezTo>
                  <a:cubicBezTo>
                    <a:pt x="11538" y="5094"/>
                    <a:pt x="11538" y="5094"/>
                    <a:pt x="11513" y="5094"/>
                  </a:cubicBezTo>
                  <a:cubicBezTo>
                    <a:pt x="11463" y="5094"/>
                    <a:pt x="11338" y="5015"/>
                    <a:pt x="11313" y="4976"/>
                  </a:cubicBezTo>
                  <a:cubicBezTo>
                    <a:pt x="11313" y="4976"/>
                    <a:pt x="11263" y="4976"/>
                    <a:pt x="11238" y="4936"/>
                  </a:cubicBezTo>
                  <a:cubicBezTo>
                    <a:pt x="11188" y="4897"/>
                    <a:pt x="11088" y="4857"/>
                    <a:pt x="11013" y="4857"/>
                  </a:cubicBezTo>
                  <a:cubicBezTo>
                    <a:pt x="10963" y="4857"/>
                    <a:pt x="10938" y="4897"/>
                    <a:pt x="10913" y="4936"/>
                  </a:cubicBezTo>
                  <a:cubicBezTo>
                    <a:pt x="10787" y="5094"/>
                    <a:pt x="10863" y="5291"/>
                    <a:pt x="10913" y="5410"/>
                  </a:cubicBezTo>
                  <a:cubicBezTo>
                    <a:pt x="10938" y="5449"/>
                    <a:pt x="10938" y="5489"/>
                    <a:pt x="10938" y="5489"/>
                  </a:cubicBezTo>
                  <a:cubicBezTo>
                    <a:pt x="10988" y="5726"/>
                    <a:pt x="11063" y="5805"/>
                    <a:pt x="11163" y="5963"/>
                  </a:cubicBezTo>
                  <a:cubicBezTo>
                    <a:pt x="11313" y="6160"/>
                    <a:pt x="11513" y="6200"/>
                    <a:pt x="11588" y="6200"/>
                  </a:cubicBezTo>
                  <a:cubicBezTo>
                    <a:pt x="11588" y="6200"/>
                    <a:pt x="11613" y="6200"/>
                    <a:pt x="11613" y="6200"/>
                  </a:cubicBezTo>
                  <a:cubicBezTo>
                    <a:pt x="11663" y="6200"/>
                    <a:pt x="11714" y="6200"/>
                    <a:pt x="11739" y="6160"/>
                  </a:cubicBezTo>
                  <a:cubicBezTo>
                    <a:pt x="11764" y="6160"/>
                    <a:pt x="11789" y="6160"/>
                    <a:pt x="11814" y="6160"/>
                  </a:cubicBezTo>
                  <a:cubicBezTo>
                    <a:pt x="11814" y="6160"/>
                    <a:pt x="11839" y="6160"/>
                    <a:pt x="11864" y="6239"/>
                  </a:cubicBezTo>
                  <a:cubicBezTo>
                    <a:pt x="11889" y="6279"/>
                    <a:pt x="11889" y="6279"/>
                    <a:pt x="11889" y="6279"/>
                  </a:cubicBezTo>
                  <a:cubicBezTo>
                    <a:pt x="11939" y="6397"/>
                    <a:pt x="12014" y="6555"/>
                    <a:pt x="12114" y="6595"/>
                  </a:cubicBezTo>
                  <a:cubicBezTo>
                    <a:pt x="12139" y="6595"/>
                    <a:pt x="12139" y="6595"/>
                    <a:pt x="12164" y="6595"/>
                  </a:cubicBezTo>
                  <a:cubicBezTo>
                    <a:pt x="12214" y="6595"/>
                    <a:pt x="12239" y="6555"/>
                    <a:pt x="12289" y="6555"/>
                  </a:cubicBezTo>
                  <a:cubicBezTo>
                    <a:pt x="12314" y="6516"/>
                    <a:pt x="12339" y="6516"/>
                    <a:pt x="12364" y="6516"/>
                  </a:cubicBezTo>
                  <a:cubicBezTo>
                    <a:pt x="12364" y="6516"/>
                    <a:pt x="12389" y="6516"/>
                    <a:pt x="12389" y="6516"/>
                  </a:cubicBezTo>
                  <a:cubicBezTo>
                    <a:pt x="12464" y="6555"/>
                    <a:pt x="12464" y="6555"/>
                    <a:pt x="12464" y="6555"/>
                  </a:cubicBezTo>
                  <a:cubicBezTo>
                    <a:pt x="12514" y="6555"/>
                    <a:pt x="12565" y="6595"/>
                    <a:pt x="12640" y="6595"/>
                  </a:cubicBezTo>
                  <a:cubicBezTo>
                    <a:pt x="12590" y="6595"/>
                    <a:pt x="12540" y="6634"/>
                    <a:pt x="12514" y="6634"/>
                  </a:cubicBezTo>
                  <a:cubicBezTo>
                    <a:pt x="12489" y="6673"/>
                    <a:pt x="12489" y="6673"/>
                    <a:pt x="12464" y="6673"/>
                  </a:cubicBezTo>
                  <a:cubicBezTo>
                    <a:pt x="12439" y="6673"/>
                    <a:pt x="12414" y="6673"/>
                    <a:pt x="12389" y="6673"/>
                  </a:cubicBezTo>
                  <a:cubicBezTo>
                    <a:pt x="12389" y="6673"/>
                    <a:pt x="12389" y="6673"/>
                    <a:pt x="12389" y="6673"/>
                  </a:cubicBezTo>
                  <a:cubicBezTo>
                    <a:pt x="12389" y="6673"/>
                    <a:pt x="12364" y="6673"/>
                    <a:pt x="12364" y="6673"/>
                  </a:cubicBezTo>
                  <a:cubicBezTo>
                    <a:pt x="12364" y="6673"/>
                    <a:pt x="12339" y="6673"/>
                    <a:pt x="12314" y="6673"/>
                  </a:cubicBezTo>
                  <a:cubicBezTo>
                    <a:pt x="12314" y="6673"/>
                    <a:pt x="12289" y="6673"/>
                    <a:pt x="12289" y="6673"/>
                  </a:cubicBezTo>
                  <a:cubicBezTo>
                    <a:pt x="12189" y="6752"/>
                    <a:pt x="12189" y="6950"/>
                    <a:pt x="12214" y="7147"/>
                  </a:cubicBezTo>
                  <a:cubicBezTo>
                    <a:pt x="12214" y="7147"/>
                    <a:pt x="12214" y="7187"/>
                    <a:pt x="12214" y="7187"/>
                  </a:cubicBezTo>
                  <a:cubicBezTo>
                    <a:pt x="12214" y="7345"/>
                    <a:pt x="12214" y="7503"/>
                    <a:pt x="12239" y="7621"/>
                  </a:cubicBezTo>
                  <a:cubicBezTo>
                    <a:pt x="12264" y="7819"/>
                    <a:pt x="12364" y="7858"/>
                    <a:pt x="12439" y="7858"/>
                  </a:cubicBezTo>
                  <a:cubicBezTo>
                    <a:pt x="12439" y="7898"/>
                    <a:pt x="12439" y="7898"/>
                    <a:pt x="12439" y="7937"/>
                  </a:cubicBezTo>
                  <a:cubicBezTo>
                    <a:pt x="12439" y="7937"/>
                    <a:pt x="12439" y="7977"/>
                    <a:pt x="12439" y="8016"/>
                  </a:cubicBezTo>
                  <a:cubicBezTo>
                    <a:pt x="12439" y="8016"/>
                    <a:pt x="12439" y="8056"/>
                    <a:pt x="12439" y="8056"/>
                  </a:cubicBezTo>
                  <a:cubicBezTo>
                    <a:pt x="12439" y="8135"/>
                    <a:pt x="12439" y="8253"/>
                    <a:pt x="12414" y="8293"/>
                  </a:cubicBezTo>
                  <a:cubicBezTo>
                    <a:pt x="12389" y="8293"/>
                    <a:pt x="12364" y="8332"/>
                    <a:pt x="12364" y="8332"/>
                  </a:cubicBezTo>
                  <a:cubicBezTo>
                    <a:pt x="12314" y="8371"/>
                    <a:pt x="12239" y="8411"/>
                    <a:pt x="12214" y="8490"/>
                  </a:cubicBezTo>
                  <a:cubicBezTo>
                    <a:pt x="12189" y="8569"/>
                    <a:pt x="12189" y="8687"/>
                    <a:pt x="12189" y="8806"/>
                  </a:cubicBezTo>
                  <a:cubicBezTo>
                    <a:pt x="12189" y="8845"/>
                    <a:pt x="12189" y="8885"/>
                    <a:pt x="12164" y="8924"/>
                  </a:cubicBezTo>
                  <a:cubicBezTo>
                    <a:pt x="12164" y="9043"/>
                    <a:pt x="12164" y="9122"/>
                    <a:pt x="12164" y="9240"/>
                  </a:cubicBezTo>
                  <a:cubicBezTo>
                    <a:pt x="12164" y="9359"/>
                    <a:pt x="12164" y="9477"/>
                    <a:pt x="12139" y="9596"/>
                  </a:cubicBezTo>
                  <a:cubicBezTo>
                    <a:pt x="12139" y="9596"/>
                    <a:pt x="12139" y="9596"/>
                    <a:pt x="12114" y="9596"/>
                  </a:cubicBezTo>
                  <a:cubicBezTo>
                    <a:pt x="12114" y="9635"/>
                    <a:pt x="12114" y="9635"/>
                    <a:pt x="12089" y="9635"/>
                  </a:cubicBezTo>
                  <a:cubicBezTo>
                    <a:pt x="12039" y="9714"/>
                    <a:pt x="11989" y="9872"/>
                    <a:pt x="11964" y="10030"/>
                  </a:cubicBezTo>
                  <a:cubicBezTo>
                    <a:pt x="11964" y="10069"/>
                    <a:pt x="11964" y="10148"/>
                    <a:pt x="11964" y="10188"/>
                  </a:cubicBezTo>
                  <a:cubicBezTo>
                    <a:pt x="11964" y="10267"/>
                    <a:pt x="11964" y="10346"/>
                    <a:pt x="11964" y="10385"/>
                  </a:cubicBezTo>
                  <a:cubicBezTo>
                    <a:pt x="11939" y="10385"/>
                    <a:pt x="11939" y="10425"/>
                    <a:pt x="11914" y="10425"/>
                  </a:cubicBezTo>
                  <a:cubicBezTo>
                    <a:pt x="11889" y="10425"/>
                    <a:pt x="11864" y="10464"/>
                    <a:pt x="11839" y="10504"/>
                  </a:cubicBezTo>
                  <a:cubicBezTo>
                    <a:pt x="11814" y="10543"/>
                    <a:pt x="11789" y="10583"/>
                    <a:pt x="11789" y="10622"/>
                  </a:cubicBezTo>
                  <a:cubicBezTo>
                    <a:pt x="11764" y="10583"/>
                    <a:pt x="11739" y="10504"/>
                    <a:pt x="11714" y="10425"/>
                  </a:cubicBezTo>
                  <a:cubicBezTo>
                    <a:pt x="11689" y="10346"/>
                    <a:pt x="11638" y="10267"/>
                    <a:pt x="11588" y="10188"/>
                  </a:cubicBezTo>
                  <a:cubicBezTo>
                    <a:pt x="11588" y="10188"/>
                    <a:pt x="11588" y="10188"/>
                    <a:pt x="11588" y="10188"/>
                  </a:cubicBezTo>
                  <a:cubicBezTo>
                    <a:pt x="11538" y="10148"/>
                    <a:pt x="11513" y="10069"/>
                    <a:pt x="11488" y="9990"/>
                  </a:cubicBezTo>
                  <a:cubicBezTo>
                    <a:pt x="11463" y="9912"/>
                    <a:pt x="11438" y="9912"/>
                    <a:pt x="11438" y="9872"/>
                  </a:cubicBezTo>
                  <a:cubicBezTo>
                    <a:pt x="11438" y="9793"/>
                    <a:pt x="11438" y="9793"/>
                    <a:pt x="11438" y="9793"/>
                  </a:cubicBezTo>
                  <a:cubicBezTo>
                    <a:pt x="11463" y="9714"/>
                    <a:pt x="11463" y="9596"/>
                    <a:pt x="11438" y="9517"/>
                  </a:cubicBezTo>
                  <a:cubicBezTo>
                    <a:pt x="11438" y="9477"/>
                    <a:pt x="11438" y="9477"/>
                    <a:pt x="11438" y="9477"/>
                  </a:cubicBezTo>
                  <a:cubicBezTo>
                    <a:pt x="11438" y="9438"/>
                    <a:pt x="11413" y="9359"/>
                    <a:pt x="11413" y="9359"/>
                  </a:cubicBezTo>
                  <a:cubicBezTo>
                    <a:pt x="11438" y="9319"/>
                    <a:pt x="11463" y="9280"/>
                    <a:pt x="11463" y="9240"/>
                  </a:cubicBezTo>
                  <a:cubicBezTo>
                    <a:pt x="11488" y="9201"/>
                    <a:pt x="11488" y="9201"/>
                    <a:pt x="11488" y="9201"/>
                  </a:cubicBezTo>
                  <a:cubicBezTo>
                    <a:pt x="11538" y="9122"/>
                    <a:pt x="11563" y="9003"/>
                    <a:pt x="11563" y="8924"/>
                  </a:cubicBezTo>
                  <a:cubicBezTo>
                    <a:pt x="11563" y="8885"/>
                    <a:pt x="11563" y="8845"/>
                    <a:pt x="11563" y="8806"/>
                  </a:cubicBezTo>
                  <a:cubicBezTo>
                    <a:pt x="11563" y="8687"/>
                    <a:pt x="11588" y="8529"/>
                    <a:pt x="11538" y="8371"/>
                  </a:cubicBezTo>
                  <a:cubicBezTo>
                    <a:pt x="11513" y="8332"/>
                    <a:pt x="11488" y="8293"/>
                    <a:pt x="11488" y="8253"/>
                  </a:cubicBezTo>
                  <a:cubicBezTo>
                    <a:pt x="11463" y="8214"/>
                    <a:pt x="11463" y="8214"/>
                    <a:pt x="11438" y="8174"/>
                  </a:cubicBezTo>
                  <a:cubicBezTo>
                    <a:pt x="11413" y="8095"/>
                    <a:pt x="11363" y="8056"/>
                    <a:pt x="11313" y="7977"/>
                  </a:cubicBezTo>
                  <a:cubicBezTo>
                    <a:pt x="11313" y="7937"/>
                    <a:pt x="11288" y="7937"/>
                    <a:pt x="11263" y="7898"/>
                  </a:cubicBezTo>
                  <a:cubicBezTo>
                    <a:pt x="11238" y="7898"/>
                    <a:pt x="11213" y="7858"/>
                    <a:pt x="11213" y="7858"/>
                  </a:cubicBezTo>
                  <a:cubicBezTo>
                    <a:pt x="11213" y="7819"/>
                    <a:pt x="11213" y="7819"/>
                    <a:pt x="11188" y="7779"/>
                  </a:cubicBezTo>
                  <a:cubicBezTo>
                    <a:pt x="11163" y="7740"/>
                    <a:pt x="11113" y="7582"/>
                    <a:pt x="11038" y="7582"/>
                  </a:cubicBezTo>
                  <a:cubicBezTo>
                    <a:pt x="11013" y="7582"/>
                    <a:pt x="11013" y="7582"/>
                    <a:pt x="11013" y="7582"/>
                  </a:cubicBezTo>
                  <a:cubicBezTo>
                    <a:pt x="10888" y="7621"/>
                    <a:pt x="10888" y="7779"/>
                    <a:pt x="10888" y="7858"/>
                  </a:cubicBezTo>
                  <a:cubicBezTo>
                    <a:pt x="10888" y="7858"/>
                    <a:pt x="10863" y="7898"/>
                    <a:pt x="10863" y="7937"/>
                  </a:cubicBezTo>
                  <a:cubicBezTo>
                    <a:pt x="10838" y="7977"/>
                    <a:pt x="10838" y="8016"/>
                    <a:pt x="10813" y="8095"/>
                  </a:cubicBezTo>
                  <a:cubicBezTo>
                    <a:pt x="10813" y="8135"/>
                    <a:pt x="10813" y="8135"/>
                    <a:pt x="10813" y="8135"/>
                  </a:cubicBezTo>
                  <a:cubicBezTo>
                    <a:pt x="10813" y="8214"/>
                    <a:pt x="10813" y="8293"/>
                    <a:pt x="10813" y="8371"/>
                  </a:cubicBezTo>
                  <a:cubicBezTo>
                    <a:pt x="10813" y="8490"/>
                    <a:pt x="10787" y="8569"/>
                    <a:pt x="10737" y="8687"/>
                  </a:cubicBezTo>
                  <a:cubicBezTo>
                    <a:pt x="10737" y="8727"/>
                    <a:pt x="10737" y="8766"/>
                    <a:pt x="10712" y="8806"/>
                  </a:cubicBezTo>
                  <a:cubicBezTo>
                    <a:pt x="10712" y="8845"/>
                    <a:pt x="10712" y="8924"/>
                    <a:pt x="10712" y="8964"/>
                  </a:cubicBezTo>
                  <a:cubicBezTo>
                    <a:pt x="10712" y="9082"/>
                    <a:pt x="10687" y="9082"/>
                    <a:pt x="10687" y="9122"/>
                  </a:cubicBezTo>
                  <a:cubicBezTo>
                    <a:pt x="10687" y="9122"/>
                    <a:pt x="10662" y="9082"/>
                    <a:pt x="10637" y="8766"/>
                  </a:cubicBezTo>
                  <a:cubicBezTo>
                    <a:pt x="10637" y="8727"/>
                    <a:pt x="10637" y="8648"/>
                    <a:pt x="10662" y="8569"/>
                  </a:cubicBezTo>
                  <a:cubicBezTo>
                    <a:pt x="10662" y="8411"/>
                    <a:pt x="10662" y="8214"/>
                    <a:pt x="10612" y="8016"/>
                  </a:cubicBezTo>
                  <a:cubicBezTo>
                    <a:pt x="10587" y="7977"/>
                    <a:pt x="10562" y="7937"/>
                    <a:pt x="10562" y="7898"/>
                  </a:cubicBezTo>
                  <a:cubicBezTo>
                    <a:pt x="10537" y="7858"/>
                    <a:pt x="10512" y="7819"/>
                    <a:pt x="10487" y="7779"/>
                  </a:cubicBezTo>
                  <a:cubicBezTo>
                    <a:pt x="10487" y="7740"/>
                    <a:pt x="10512" y="7740"/>
                    <a:pt x="10537" y="7661"/>
                  </a:cubicBezTo>
                  <a:cubicBezTo>
                    <a:pt x="10587" y="7621"/>
                    <a:pt x="10637" y="7542"/>
                    <a:pt x="10637" y="7424"/>
                  </a:cubicBezTo>
                  <a:cubicBezTo>
                    <a:pt x="10637" y="7266"/>
                    <a:pt x="10537" y="7226"/>
                    <a:pt x="10462" y="7187"/>
                  </a:cubicBezTo>
                  <a:cubicBezTo>
                    <a:pt x="10462" y="7187"/>
                    <a:pt x="10437" y="7187"/>
                    <a:pt x="10437" y="7187"/>
                  </a:cubicBezTo>
                  <a:cubicBezTo>
                    <a:pt x="10412" y="7147"/>
                    <a:pt x="10387" y="7147"/>
                    <a:pt x="10387" y="7147"/>
                  </a:cubicBezTo>
                  <a:cubicBezTo>
                    <a:pt x="10362" y="7108"/>
                    <a:pt x="10312" y="7068"/>
                    <a:pt x="10287" y="7068"/>
                  </a:cubicBezTo>
                  <a:cubicBezTo>
                    <a:pt x="10237" y="7068"/>
                    <a:pt x="10187" y="7147"/>
                    <a:pt x="10137" y="7187"/>
                  </a:cubicBezTo>
                  <a:cubicBezTo>
                    <a:pt x="10137" y="7226"/>
                    <a:pt x="10112" y="7226"/>
                    <a:pt x="10112" y="7226"/>
                  </a:cubicBezTo>
                  <a:cubicBezTo>
                    <a:pt x="10112" y="7226"/>
                    <a:pt x="10087" y="7187"/>
                    <a:pt x="10087" y="7147"/>
                  </a:cubicBezTo>
                  <a:cubicBezTo>
                    <a:pt x="10062" y="7108"/>
                    <a:pt x="10062" y="7108"/>
                    <a:pt x="10062" y="7108"/>
                  </a:cubicBezTo>
                  <a:cubicBezTo>
                    <a:pt x="10037" y="7068"/>
                    <a:pt x="9987" y="7029"/>
                    <a:pt x="9962" y="6989"/>
                  </a:cubicBezTo>
                  <a:cubicBezTo>
                    <a:pt x="9962" y="6989"/>
                    <a:pt x="9937" y="6950"/>
                    <a:pt x="9937" y="6950"/>
                  </a:cubicBezTo>
                  <a:cubicBezTo>
                    <a:pt x="9937" y="6950"/>
                    <a:pt x="9937" y="6950"/>
                    <a:pt x="9937" y="6950"/>
                  </a:cubicBezTo>
                  <a:cubicBezTo>
                    <a:pt x="9937" y="6950"/>
                    <a:pt x="9937" y="6950"/>
                    <a:pt x="10012" y="6910"/>
                  </a:cubicBezTo>
                  <a:cubicBezTo>
                    <a:pt x="10037" y="6871"/>
                    <a:pt x="10087" y="6831"/>
                    <a:pt x="10137" y="6792"/>
                  </a:cubicBezTo>
                  <a:cubicBezTo>
                    <a:pt x="10162" y="6713"/>
                    <a:pt x="10162" y="6634"/>
                    <a:pt x="10162" y="6595"/>
                  </a:cubicBezTo>
                  <a:cubicBezTo>
                    <a:pt x="10162" y="6555"/>
                    <a:pt x="10162" y="6516"/>
                    <a:pt x="10162" y="6516"/>
                  </a:cubicBezTo>
                  <a:cubicBezTo>
                    <a:pt x="10162" y="6516"/>
                    <a:pt x="10187" y="6516"/>
                    <a:pt x="10212" y="6516"/>
                  </a:cubicBezTo>
                  <a:cubicBezTo>
                    <a:pt x="10237" y="6516"/>
                    <a:pt x="10287" y="6516"/>
                    <a:pt x="10312" y="6358"/>
                  </a:cubicBezTo>
                  <a:cubicBezTo>
                    <a:pt x="10362" y="6200"/>
                    <a:pt x="10262" y="6081"/>
                    <a:pt x="10237" y="6042"/>
                  </a:cubicBezTo>
                  <a:cubicBezTo>
                    <a:pt x="10187" y="6002"/>
                    <a:pt x="10187" y="6002"/>
                    <a:pt x="10162" y="5963"/>
                  </a:cubicBezTo>
                  <a:cubicBezTo>
                    <a:pt x="10162" y="5923"/>
                    <a:pt x="10137" y="5884"/>
                    <a:pt x="10137" y="5844"/>
                  </a:cubicBezTo>
                  <a:cubicBezTo>
                    <a:pt x="10112" y="5805"/>
                    <a:pt x="10112" y="5765"/>
                    <a:pt x="10087" y="5726"/>
                  </a:cubicBezTo>
                  <a:cubicBezTo>
                    <a:pt x="10087" y="5686"/>
                    <a:pt x="10087" y="5647"/>
                    <a:pt x="10087" y="5647"/>
                  </a:cubicBezTo>
                  <a:cubicBezTo>
                    <a:pt x="10062" y="5568"/>
                    <a:pt x="10062" y="5528"/>
                    <a:pt x="10037" y="5449"/>
                  </a:cubicBezTo>
                  <a:cubicBezTo>
                    <a:pt x="10012" y="5410"/>
                    <a:pt x="9987" y="5410"/>
                    <a:pt x="9987" y="5370"/>
                  </a:cubicBezTo>
                  <a:cubicBezTo>
                    <a:pt x="9962" y="5331"/>
                    <a:pt x="9937" y="5331"/>
                    <a:pt x="9937" y="5291"/>
                  </a:cubicBezTo>
                  <a:cubicBezTo>
                    <a:pt x="9911" y="5212"/>
                    <a:pt x="9911" y="5133"/>
                    <a:pt x="9937" y="5015"/>
                  </a:cubicBezTo>
                  <a:cubicBezTo>
                    <a:pt x="9937" y="4936"/>
                    <a:pt x="9937" y="4897"/>
                    <a:pt x="9937" y="4857"/>
                  </a:cubicBezTo>
                  <a:cubicBezTo>
                    <a:pt x="9937" y="4699"/>
                    <a:pt x="9911" y="4541"/>
                    <a:pt x="9861" y="4423"/>
                  </a:cubicBezTo>
                  <a:cubicBezTo>
                    <a:pt x="9861" y="4344"/>
                    <a:pt x="9811" y="4265"/>
                    <a:pt x="9786" y="4225"/>
                  </a:cubicBezTo>
                  <a:cubicBezTo>
                    <a:pt x="9786" y="4186"/>
                    <a:pt x="9761" y="4146"/>
                    <a:pt x="9736" y="4107"/>
                  </a:cubicBezTo>
                  <a:cubicBezTo>
                    <a:pt x="9736" y="4107"/>
                    <a:pt x="9736" y="4067"/>
                    <a:pt x="9711" y="4028"/>
                  </a:cubicBezTo>
                  <a:cubicBezTo>
                    <a:pt x="9711" y="3949"/>
                    <a:pt x="9686" y="3830"/>
                    <a:pt x="9636" y="3791"/>
                  </a:cubicBezTo>
                  <a:cubicBezTo>
                    <a:pt x="9586" y="3712"/>
                    <a:pt x="9536" y="3712"/>
                    <a:pt x="9486" y="3672"/>
                  </a:cubicBezTo>
                  <a:cubicBezTo>
                    <a:pt x="9486" y="3672"/>
                    <a:pt x="9486" y="3672"/>
                    <a:pt x="9461" y="3672"/>
                  </a:cubicBezTo>
                  <a:cubicBezTo>
                    <a:pt x="9511" y="3633"/>
                    <a:pt x="9536" y="3593"/>
                    <a:pt x="9561" y="3554"/>
                  </a:cubicBezTo>
                  <a:cubicBezTo>
                    <a:pt x="9586" y="3514"/>
                    <a:pt x="9611" y="3475"/>
                    <a:pt x="9636" y="3435"/>
                  </a:cubicBezTo>
                  <a:cubicBezTo>
                    <a:pt x="9661" y="3396"/>
                    <a:pt x="9686" y="3396"/>
                    <a:pt x="9711" y="3356"/>
                  </a:cubicBezTo>
                  <a:cubicBezTo>
                    <a:pt x="9836" y="3159"/>
                    <a:pt x="9811" y="2804"/>
                    <a:pt x="9786" y="2567"/>
                  </a:cubicBezTo>
                  <a:cubicBezTo>
                    <a:pt x="9786" y="2527"/>
                    <a:pt x="9786" y="2527"/>
                    <a:pt x="9786" y="2527"/>
                  </a:cubicBezTo>
                  <a:cubicBezTo>
                    <a:pt x="9786" y="2488"/>
                    <a:pt x="9786" y="2448"/>
                    <a:pt x="9786" y="2448"/>
                  </a:cubicBezTo>
                  <a:cubicBezTo>
                    <a:pt x="9786" y="2448"/>
                    <a:pt x="9811" y="2448"/>
                    <a:pt x="9836" y="2488"/>
                  </a:cubicBezTo>
                  <a:cubicBezTo>
                    <a:pt x="9911" y="2488"/>
                    <a:pt x="9962" y="2527"/>
                    <a:pt x="10012" y="2527"/>
                  </a:cubicBezTo>
                  <a:cubicBezTo>
                    <a:pt x="10137" y="2527"/>
                    <a:pt x="10237" y="2448"/>
                    <a:pt x="10312" y="2290"/>
                  </a:cubicBezTo>
                  <a:cubicBezTo>
                    <a:pt x="10362" y="2172"/>
                    <a:pt x="10412" y="2014"/>
                    <a:pt x="10437" y="1895"/>
                  </a:cubicBezTo>
                  <a:cubicBezTo>
                    <a:pt x="10462" y="1777"/>
                    <a:pt x="10462" y="1698"/>
                    <a:pt x="10512" y="1619"/>
                  </a:cubicBezTo>
                  <a:cubicBezTo>
                    <a:pt x="10537" y="1540"/>
                    <a:pt x="10562" y="1461"/>
                    <a:pt x="10612" y="1382"/>
                  </a:cubicBezTo>
                  <a:cubicBezTo>
                    <a:pt x="10662" y="1264"/>
                    <a:pt x="10737" y="1106"/>
                    <a:pt x="10762" y="948"/>
                  </a:cubicBezTo>
                  <a:cubicBezTo>
                    <a:pt x="10787" y="790"/>
                    <a:pt x="10787" y="671"/>
                    <a:pt x="10737" y="592"/>
                  </a:cubicBezTo>
                  <a:cubicBezTo>
                    <a:pt x="10662" y="395"/>
                    <a:pt x="10462" y="316"/>
                    <a:pt x="10287" y="237"/>
                  </a:cubicBezTo>
                  <a:cubicBezTo>
                    <a:pt x="10212" y="237"/>
                    <a:pt x="10137" y="197"/>
                    <a:pt x="10087" y="158"/>
                  </a:cubicBezTo>
                  <a:cubicBezTo>
                    <a:pt x="9962" y="39"/>
                    <a:pt x="9836" y="0"/>
                    <a:pt x="9736" y="0"/>
                  </a:cubicBezTo>
                  <a:cubicBezTo>
                    <a:pt x="9661" y="0"/>
                    <a:pt x="9611" y="39"/>
                    <a:pt x="9561" y="39"/>
                  </a:cubicBezTo>
                  <a:cubicBezTo>
                    <a:pt x="9486" y="79"/>
                    <a:pt x="9311" y="158"/>
                    <a:pt x="9261" y="355"/>
                  </a:cubicBezTo>
                  <a:cubicBezTo>
                    <a:pt x="9236" y="395"/>
                    <a:pt x="9236" y="513"/>
                    <a:pt x="9261" y="632"/>
                  </a:cubicBezTo>
                  <a:cubicBezTo>
                    <a:pt x="9236" y="632"/>
                    <a:pt x="9211" y="671"/>
                    <a:pt x="9211" y="671"/>
                  </a:cubicBezTo>
                  <a:cubicBezTo>
                    <a:pt x="9136" y="750"/>
                    <a:pt x="9136" y="869"/>
                    <a:pt x="9136" y="948"/>
                  </a:cubicBezTo>
                  <a:cubicBezTo>
                    <a:pt x="9136" y="987"/>
                    <a:pt x="9136" y="987"/>
                    <a:pt x="9136" y="987"/>
                  </a:cubicBezTo>
                  <a:cubicBezTo>
                    <a:pt x="9136" y="1027"/>
                    <a:pt x="9136" y="1066"/>
                    <a:pt x="9136" y="1106"/>
                  </a:cubicBezTo>
                  <a:cubicBezTo>
                    <a:pt x="9111" y="1185"/>
                    <a:pt x="9111" y="1264"/>
                    <a:pt x="9111" y="1343"/>
                  </a:cubicBezTo>
                  <a:cubicBezTo>
                    <a:pt x="9111" y="1422"/>
                    <a:pt x="9111" y="1461"/>
                    <a:pt x="9111" y="1540"/>
                  </a:cubicBezTo>
                  <a:cubicBezTo>
                    <a:pt x="9111" y="1659"/>
                    <a:pt x="9136" y="1777"/>
                    <a:pt x="9111" y="1856"/>
                  </a:cubicBezTo>
                  <a:cubicBezTo>
                    <a:pt x="9111" y="1856"/>
                    <a:pt x="9111" y="1895"/>
                    <a:pt x="9086" y="1895"/>
                  </a:cubicBezTo>
                  <a:cubicBezTo>
                    <a:pt x="9086" y="1974"/>
                    <a:pt x="9060" y="2053"/>
                    <a:pt x="9086" y="2172"/>
                  </a:cubicBezTo>
                  <a:cubicBezTo>
                    <a:pt x="9086" y="2211"/>
                    <a:pt x="9086" y="2251"/>
                    <a:pt x="9111" y="2290"/>
                  </a:cubicBezTo>
                  <a:cubicBezTo>
                    <a:pt x="9111" y="2330"/>
                    <a:pt x="9136" y="2330"/>
                    <a:pt x="9136" y="2369"/>
                  </a:cubicBezTo>
                  <a:cubicBezTo>
                    <a:pt x="9161" y="2527"/>
                    <a:pt x="9161" y="2685"/>
                    <a:pt x="9161" y="2883"/>
                  </a:cubicBezTo>
                  <a:cubicBezTo>
                    <a:pt x="9161" y="2922"/>
                    <a:pt x="9161" y="3001"/>
                    <a:pt x="9161" y="3041"/>
                  </a:cubicBezTo>
                  <a:cubicBezTo>
                    <a:pt x="9161" y="3120"/>
                    <a:pt x="9161" y="3199"/>
                    <a:pt x="9161" y="3238"/>
                  </a:cubicBezTo>
                  <a:cubicBezTo>
                    <a:pt x="9161" y="3278"/>
                    <a:pt x="9136" y="3278"/>
                    <a:pt x="9136" y="3317"/>
                  </a:cubicBezTo>
                  <a:cubicBezTo>
                    <a:pt x="9111" y="3396"/>
                    <a:pt x="9086" y="3475"/>
                    <a:pt x="9136" y="3593"/>
                  </a:cubicBezTo>
                  <a:cubicBezTo>
                    <a:pt x="9136" y="3593"/>
                    <a:pt x="9136" y="3593"/>
                    <a:pt x="9136" y="3593"/>
                  </a:cubicBezTo>
                  <a:cubicBezTo>
                    <a:pt x="9086" y="3633"/>
                    <a:pt x="9086" y="3712"/>
                    <a:pt x="9060" y="3751"/>
                  </a:cubicBezTo>
                  <a:cubicBezTo>
                    <a:pt x="9060" y="3791"/>
                    <a:pt x="9060" y="3791"/>
                    <a:pt x="9060" y="3791"/>
                  </a:cubicBezTo>
                  <a:cubicBezTo>
                    <a:pt x="9060" y="3791"/>
                    <a:pt x="9060" y="3791"/>
                    <a:pt x="9035" y="3830"/>
                  </a:cubicBezTo>
                  <a:cubicBezTo>
                    <a:pt x="8985" y="3830"/>
                    <a:pt x="8935" y="3870"/>
                    <a:pt x="8910" y="3949"/>
                  </a:cubicBezTo>
                  <a:cubicBezTo>
                    <a:pt x="8885" y="4028"/>
                    <a:pt x="8885" y="4146"/>
                    <a:pt x="8910" y="4186"/>
                  </a:cubicBezTo>
                  <a:cubicBezTo>
                    <a:pt x="8935" y="4225"/>
                    <a:pt x="8960" y="4265"/>
                    <a:pt x="9010" y="4265"/>
                  </a:cubicBezTo>
                  <a:cubicBezTo>
                    <a:pt x="9010" y="4265"/>
                    <a:pt x="9010" y="4265"/>
                    <a:pt x="8985" y="4265"/>
                  </a:cubicBezTo>
                  <a:cubicBezTo>
                    <a:pt x="8985" y="4265"/>
                    <a:pt x="8985" y="4265"/>
                    <a:pt x="8960" y="4265"/>
                  </a:cubicBezTo>
                  <a:cubicBezTo>
                    <a:pt x="8960" y="4265"/>
                    <a:pt x="8935" y="4265"/>
                    <a:pt x="8910" y="4265"/>
                  </a:cubicBezTo>
                  <a:cubicBezTo>
                    <a:pt x="8885" y="4265"/>
                    <a:pt x="8810" y="4265"/>
                    <a:pt x="8760" y="4344"/>
                  </a:cubicBezTo>
                  <a:cubicBezTo>
                    <a:pt x="8710" y="4462"/>
                    <a:pt x="8685" y="4660"/>
                    <a:pt x="8660" y="4778"/>
                  </a:cubicBezTo>
                  <a:cubicBezTo>
                    <a:pt x="8635" y="4818"/>
                    <a:pt x="8635" y="4857"/>
                    <a:pt x="8635" y="4897"/>
                  </a:cubicBezTo>
                  <a:cubicBezTo>
                    <a:pt x="8635" y="4897"/>
                    <a:pt x="8635" y="4936"/>
                    <a:pt x="8635" y="4936"/>
                  </a:cubicBezTo>
                  <a:cubicBezTo>
                    <a:pt x="8585" y="5054"/>
                    <a:pt x="8535" y="5370"/>
                    <a:pt x="8685" y="5489"/>
                  </a:cubicBezTo>
                  <a:cubicBezTo>
                    <a:pt x="8710" y="5489"/>
                    <a:pt x="8710" y="5489"/>
                    <a:pt x="8735" y="5489"/>
                  </a:cubicBezTo>
                  <a:cubicBezTo>
                    <a:pt x="8735" y="5489"/>
                    <a:pt x="8710" y="5528"/>
                    <a:pt x="8710" y="5528"/>
                  </a:cubicBezTo>
                  <a:cubicBezTo>
                    <a:pt x="8660" y="5568"/>
                    <a:pt x="8635" y="5647"/>
                    <a:pt x="8610" y="5686"/>
                  </a:cubicBezTo>
                  <a:cubicBezTo>
                    <a:pt x="8610" y="5686"/>
                    <a:pt x="8610" y="5726"/>
                    <a:pt x="8585" y="5726"/>
                  </a:cubicBezTo>
                  <a:cubicBezTo>
                    <a:pt x="8585" y="5765"/>
                    <a:pt x="8560" y="5765"/>
                    <a:pt x="8535" y="5844"/>
                  </a:cubicBezTo>
                  <a:cubicBezTo>
                    <a:pt x="8510" y="5963"/>
                    <a:pt x="8510" y="6160"/>
                    <a:pt x="8510" y="6239"/>
                  </a:cubicBezTo>
                  <a:cubicBezTo>
                    <a:pt x="8535" y="6358"/>
                    <a:pt x="8560" y="6397"/>
                    <a:pt x="8610" y="6437"/>
                  </a:cubicBezTo>
                  <a:cubicBezTo>
                    <a:pt x="8610" y="6476"/>
                    <a:pt x="8635" y="6476"/>
                    <a:pt x="8635" y="6516"/>
                  </a:cubicBezTo>
                  <a:cubicBezTo>
                    <a:pt x="8635" y="6516"/>
                    <a:pt x="8635" y="6555"/>
                    <a:pt x="8635" y="6555"/>
                  </a:cubicBezTo>
                  <a:cubicBezTo>
                    <a:pt x="8635" y="6595"/>
                    <a:pt x="8635" y="6634"/>
                    <a:pt x="8635" y="6713"/>
                  </a:cubicBezTo>
                  <a:cubicBezTo>
                    <a:pt x="8660" y="6792"/>
                    <a:pt x="8685" y="6831"/>
                    <a:pt x="8735" y="6871"/>
                  </a:cubicBezTo>
                  <a:cubicBezTo>
                    <a:pt x="8785" y="6910"/>
                    <a:pt x="8835" y="6950"/>
                    <a:pt x="8885" y="6989"/>
                  </a:cubicBezTo>
                  <a:cubicBezTo>
                    <a:pt x="8910" y="6989"/>
                    <a:pt x="8910" y="6989"/>
                    <a:pt x="8935" y="7029"/>
                  </a:cubicBezTo>
                  <a:cubicBezTo>
                    <a:pt x="9010" y="7068"/>
                    <a:pt x="9060" y="7147"/>
                    <a:pt x="9111" y="7187"/>
                  </a:cubicBezTo>
                  <a:cubicBezTo>
                    <a:pt x="9136" y="7266"/>
                    <a:pt x="9186" y="7305"/>
                    <a:pt x="9211" y="7345"/>
                  </a:cubicBezTo>
                  <a:cubicBezTo>
                    <a:pt x="9261" y="7384"/>
                    <a:pt x="9311" y="7424"/>
                    <a:pt x="9361" y="7424"/>
                  </a:cubicBezTo>
                  <a:cubicBezTo>
                    <a:pt x="9361" y="7424"/>
                    <a:pt x="9386" y="7424"/>
                    <a:pt x="9386" y="7424"/>
                  </a:cubicBezTo>
                  <a:cubicBezTo>
                    <a:pt x="9411" y="7424"/>
                    <a:pt x="9436" y="7424"/>
                    <a:pt x="9461" y="7424"/>
                  </a:cubicBezTo>
                  <a:cubicBezTo>
                    <a:pt x="9461" y="7424"/>
                    <a:pt x="9486" y="7424"/>
                    <a:pt x="9486" y="7424"/>
                  </a:cubicBezTo>
                  <a:cubicBezTo>
                    <a:pt x="9511" y="7424"/>
                    <a:pt x="9511" y="7424"/>
                    <a:pt x="9536" y="7424"/>
                  </a:cubicBezTo>
                  <a:cubicBezTo>
                    <a:pt x="9536" y="7463"/>
                    <a:pt x="9511" y="7463"/>
                    <a:pt x="9486" y="7503"/>
                  </a:cubicBezTo>
                  <a:cubicBezTo>
                    <a:pt x="9486" y="7503"/>
                    <a:pt x="9486" y="7503"/>
                    <a:pt x="9486" y="7503"/>
                  </a:cubicBezTo>
                  <a:cubicBezTo>
                    <a:pt x="9461" y="7503"/>
                    <a:pt x="9436" y="7463"/>
                    <a:pt x="9436" y="7463"/>
                  </a:cubicBezTo>
                  <a:cubicBezTo>
                    <a:pt x="9411" y="7463"/>
                    <a:pt x="9386" y="7463"/>
                    <a:pt x="9361" y="7463"/>
                  </a:cubicBezTo>
                  <a:cubicBezTo>
                    <a:pt x="9211" y="7463"/>
                    <a:pt x="9186" y="7621"/>
                    <a:pt x="9186" y="7700"/>
                  </a:cubicBezTo>
                  <a:cubicBezTo>
                    <a:pt x="9186" y="7740"/>
                    <a:pt x="9211" y="7779"/>
                    <a:pt x="9211" y="7819"/>
                  </a:cubicBezTo>
                  <a:cubicBezTo>
                    <a:pt x="9211" y="7858"/>
                    <a:pt x="9211" y="7937"/>
                    <a:pt x="9211" y="7937"/>
                  </a:cubicBezTo>
                  <a:cubicBezTo>
                    <a:pt x="9186" y="7977"/>
                    <a:pt x="9086" y="8016"/>
                    <a:pt x="9060" y="8214"/>
                  </a:cubicBezTo>
                  <a:cubicBezTo>
                    <a:pt x="9060" y="8332"/>
                    <a:pt x="9086" y="8450"/>
                    <a:pt x="9136" y="8529"/>
                  </a:cubicBezTo>
                  <a:cubicBezTo>
                    <a:pt x="9186" y="8569"/>
                    <a:pt x="9211" y="8608"/>
                    <a:pt x="9236" y="8608"/>
                  </a:cubicBezTo>
                  <a:cubicBezTo>
                    <a:pt x="9336" y="8608"/>
                    <a:pt x="9361" y="8490"/>
                    <a:pt x="9411" y="8371"/>
                  </a:cubicBezTo>
                  <a:cubicBezTo>
                    <a:pt x="9411" y="8411"/>
                    <a:pt x="9411" y="8450"/>
                    <a:pt x="9411" y="8450"/>
                  </a:cubicBezTo>
                  <a:cubicBezTo>
                    <a:pt x="9411" y="8529"/>
                    <a:pt x="9411" y="8569"/>
                    <a:pt x="9411" y="8648"/>
                  </a:cubicBezTo>
                  <a:cubicBezTo>
                    <a:pt x="9411" y="8648"/>
                    <a:pt x="9386" y="8648"/>
                    <a:pt x="9361" y="8687"/>
                  </a:cubicBezTo>
                  <a:cubicBezTo>
                    <a:pt x="9336" y="8727"/>
                    <a:pt x="9286" y="8806"/>
                    <a:pt x="9236" y="8885"/>
                  </a:cubicBezTo>
                  <a:cubicBezTo>
                    <a:pt x="9186" y="8924"/>
                    <a:pt x="9161" y="9003"/>
                    <a:pt x="9136" y="9082"/>
                  </a:cubicBezTo>
                  <a:cubicBezTo>
                    <a:pt x="9111" y="9161"/>
                    <a:pt x="9111" y="9161"/>
                    <a:pt x="9111" y="9161"/>
                  </a:cubicBezTo>
                  <a:cubicBezTo>
                    <a:pt x="9111" y="9161"/>
                    <a:pt x="9111" y="9161"/>
                    <a:pt x="9111" y="9201"/>
                  </a:cubicBezTo>
                  <a:cubicBezTo>
                    <a:pt x="9086" y="9201"/>
                    <a:pt x="9086" y="9240"/>
                    <a:pt x="9086" y="9240"/>
                  </a:cubicBezTo>
                  <a:cubicBezTo>
                    <a:pt x="9086" y="9240"/>
                    <a:pt x="9060" y="9240"/>
                    <a:pt x="9060" y="9240"/>
                  </a:cubicBezTo>
                  <a:cubicBezTo>
                    <a:pt x="9060" y="9240"/>
                    <a:pt x="9035" y="9240"/>
                    <a:pt x="9035" y="9240"/>
                  </a:cubicBezTo>
                  <a:cubicBezTo>
                    <a:pt x="9010" y="9240"/>
                    <a:pt x="9010" y="9240"/>
                    <a:pt x="8985" y="9240"/>
                  </a:cubicBezTo>
                  <a:cubicBezTo>
                    <a:pt x="8935" y="9240"/>
                    <a:pt x="8910" y="9240"/>
                    <a:pt x="8860" y="9280"/>
                  </a:cubicBezTo>
                  <a:cubicBezTo>
                    <a:pt x="8785" y="9359"/>
                    <a:pt x="8735" y="9438"/>
                    <a:pt x="8685" y="9556"/>
                  </a:cubicBezTo>
                  <a:cubicBezTo>
                    <a:pt x="8685" y="9556"/>
                    <a:pt x="8685" y="9556"/>
                    <a:pt x="8685" y="9556"/>
                  </a:cubicBezTo>
                  <a:cubicBezTo>
                    <a:pt x="8610" y="9754"/>
                    <a:pt x="8635" y="9912"/>
                    <a:pt x="8660" y="10030"/>
                  </a:cubicBezTo>
                  <a:cubicBezTo>
                    <a:pt x="8660" y="10069"/>
                    <a:pt x="8660" y="10069"/>
                    <a:pt x="8660" y="10069"/>
                  </a:cubicBezTo>
                  <a:cubicBezTo>
                    <a:pt x="8685" y="10109"/>
                    <a:pt x="8685" y="10148"/>
                    <a:pt x="8685" y="10227"/>
                  </a:cubicBezTo>
                  <a:cubicBezTo>
                    <a:pt x="8685" y="10227"/>
                    <a:pt x="8710" y="10267"/>
                    <a:pt x="8710" y="10267"/>
                  </a:cubicBezTo>
                  <a:cubicBezTo>
                    <a:pt x="8710" y="10346"/>
                    <a:pt x="8710" y="10385"/>
                    <a:pt x="8735" y="10464"/>
                  </a:cubicBezTo>
                  <a:cubicBezTo>
                    <a:pt x="8735" y="10543"/>
                    <a:pt x="8735" y="10583"/>
                    <a:pt x="8710" y="10622"/>
                  </a:cubicBezTo>
                  <a:cubicBezTo>
                    <a:pt x="8710" y="10662"/>
                    <a:pt x="8710" y="10662"/>
                    <a:pt x="8710" y="10662"/>
                  </a:cubicBezTo>
                  <a:cubicBezTo>
                    <a:pt x="8710" y="10662"/>
                    <a:pt x="8710" y="10662"/>
                    <a:pt x="8685" y="10662"/>
                  </a:cubicBezTo>
                  <a:cubicBezTo>
                    <a:pt x="8685" y="10662"/>
                    <a:pt x="8660" y="10622"/>
                    <a:pt x="8635" y="10622"/>
                  </a:cubicBezTo>
                  <a:cubicBezTo>
                    <a:pt x="8635" y="10583"/>
                    <a:pt x="8610" y="10583"/>
                    <a:pt x="8610" y="10583"/>
                  </a:cubicBezTo>
                  <a:cubicBezTo>
                    <a:pt x="8585" y="10583"/>
                    <a:pt x="8560" y="10583"/>
                    <a:pt x="8560" y="10543"/>
                  </a:cubicBezTo>
                  <a:cubicBezTo>
                    <a:pt x="8560" y="10543"/>
                    <a:pt x="8560" y="10504"/>
                    <a:pt x="8560" y="10464"/>
                  </a:cubicBezTo>
                  <a:cubicBezTo>
                    <a:pt x="8560" y="10425"/>
                    <a:pt x="8560" y="10425"/>
                    <a:pt x="8560" y="10385"/>
                  </a:cubicBezTo>
                  <a:cubicBezTo>
                    <a:pt x="8560" y="10346"/>
                    <a:pt x="8535" y="10267"/>
                    <a:pt x="8510" y="10227"/>
                  </a:cubicBezTo>
                  <a:cubicBezTo>
                    <a:pt x="8510" y="10188"/>
                    <a:pt x="8510" y="10148"/>
                    <a:pt x="8510" y="10148"/>
                  </a:cubicBezTo>
                  <a:cubicBezTo>
                    <a:pt x="8510" y="10069"/>
                    <a:pt x="8510" y="10030"/>
                    <a:pt x="8535" y="9951"/>
                  </a:cubicBezTo>
                  <a:cubicBezTo>
                    <a:pt x="8535" y="9912"/>
                    <a:pt x="8535" y="9872"/>
                    <a:pt x="8535" y="9833"/>
                  </a:cubicBezTo>
                  <a:cubicBezTo>
                    <a:pt x="8535" y="9833"/>
                    <a:pt x="8535" y="9793"/>
                    <a:pt x="8560" y="9754"/>
                  </a:cubicBezTo>
                  <a:cubicBezTo>
                    <a:pt x="8560" y="9714"/>
                    <a:pt x="8585" y="9675"/>
                    <a:pt x="8610" y="9635"/>
                  </a:cubicBezTo>
                  <a:cubicBezTo>
                    <a:pt x="8660" y="9556"/>
                    <a:pt x="8710" y="9477"/>
                    <a:pt x="8710" y="9319"/>
                  </a:cubicBezTo>
                  <a:cubicBezTo>
                    <a:pt x="8710" y="9240"/>
                    <a:pt x="8685" y="9201"/>
                    <a:pt x="8660" y="9122"/>
                  </a:cubicBezTo>
                  <a:cubicBezTo>
                    <a:pt x="8635" y="9082"/>
                    <a:pt x="8585" y="9043"/>
                    <a:pt x="8535" y="9043"/>
                  </a:cubicBezTo>
                  <a:cubicBezTo>
                    <a:pt x="8510" y="9043"/>
                    <a:pt x="8510" y="9043"/>
                    <a:pt x="8510" y="9043"/>
                  </a:cubicBezTo>
                  <a:cubicBezTo>
                    <a:pt x="8485" y="9003"/>
                    <a:pt x="8485" y="8964"/>
                    <a:pt x="8460" y="8924"/>
                  </a:cubicBezTo>
                  <a:cubicBezTo>
                    <a:pt x="8435" y="8924"/>
                    <a:pt x="8410" y="8924"/>
                    <a:pt x="8385" y="8924"/>
                  </a:cubicBezTo>
                  <a:cubicBezTo>
                    <a:pt x="8385" y="8924"/>
                    <a:pt x="8360" y="8924"/>
                    <a:pt x="8360" y="8924"/>
                  </a:cubicBezTo>
                  <a:cubicBezTo>
                    <a:pt x="8360" y="8885"/>
                    <a:pt x="8360" y="8845"/>
                    <a:pt x="8360" y="8845"/>
                  </a:cubicBezTo>
                  <a:cubicBezTo>
                    <a:pt x="8310" y="8766"/>
                    <a:pt x="8285" y="8727"/>
                    <a:pt x="8260" y="8687"/>
                  </a:cubicBezTo>
                  <a:cubicBezTo>
                    <a:pt x="8235" y="8687"/>
                    <a:pt x="8235" y="8687"/>
                    <a:pt x="8235" y="8687"/>
                  </a:cubicBezTo>
                  <a:cubicBezTo>
                    <a:pt x="8235" y="8687"/>
                    <a:pt x="8210" y="8648"/>
                    <a:pt x="8210" y="8648"/>
                  </a:cubicBezTo>
                  <a:cubicBezTo>
                    <a:pt x="8184" y="8648"/>
                    <a:pt x="8184" y="8608"/>
                    <a:pt x="8159" y="8569"/>
                  </a:cubicBezTo>
                  <a:cubicBezTo>
                    <a:pt x="8134" y="8569"/>
                    <a:pt x="8084" y="8569"/>
                    <a:pt x="8059" y="8569"/>
                  </a:cubicBezTo>
                  <a:cubicBezTo>
                    <a:pt x="8009" y="8569"/>
                    <a:pt x="7959" y="8608"/>
                    <a:pt x="7909" y="8648"/>
                  </a:cubicBezTo>
                  <a:cubicBezTo>
                    <a:pt x="7909" y="8648"/>
                    <a:pt x="7884" y="8648"/>
                    <a:pt x="7884" y="8687"/>
                  </a:cubicBezTo>
                  <a:cubicBezTo>
                    <a:pt x="7884" y="8687"/>
                    <a:pt x="7884" y="8687"/>
                    <a:pt x="7859" y="8687"/>
                  </a:cubicBezTo>
                  <a:cubicBezTo>
                    <a:pt x="7859" y="8687"/>
                    <a:pt x="7859" y="8687"/>
                    <a:pt x="7834" y="8687"/>
                  </a:cubicBezTo>
                  <a:cubicBezTo>
                    <a:pt x="7834" y="8687"/>
                    <a:pt x="7809" y="8687"/>
                    <a:pt x="7809" y="8687"/>
                  </a:cubicBezTo>
                  <a:cubicBezTo>
                    <a:pt x="7759" y="8687"/>
                    <a:pt x="7709" y="8687"/>
                    <a:pt x="7684" y="8727"/>
                  </a:cubicBezTo>
                  <a:cubicBezTo>
                    <a:pt x="7609" y="8845"/>
                    <a:pt x="7634" y="9003"/>
                    <a:pt x="7634" y="9082"/>
                  </a:cubicBezTo>
                  <a:cubicBezTo>
                    <a:pt x="7634" y="9122"/>
                    <a:pt x="7634" y="9122"/>
                    <a:pt x="7634" y="9122"/>
                  </a:cubicBezTo>
                  <a:cubicBezTo>
                    <a:pt x="7659" y="9201"/>
                    <a:pt x="7659" y="9398"/>
                    <a:pt x="7759" y="9477"/>
                  </a:cubicBezTo>
                  <a:cubicBezTo>
                    <a:pt x="7809" y="9517"/>
                    <a:pt x="7834" y="9556"/>
                    <a:pt x="7884" y="9556"/>
                  </a:cubicBezTo>
                  <a:cubicBezTo>
                    <a:pt x="7934" y="9556"/>
                    <a:pt x="7984" y="9517"/>
                    <a:pt x="8009" y="9517"/>
                  </a:cubicBezTo>
                  <a:cubicBezTo>
                    <a:pt x="8034" y="9517"/>
                    <a:pt x="8034" y="9517"/>
                    <a:pt x="8034" y="9517"/>
                  </a:cubicBezTo>
                  <a:cubicBezTo>
                    <a:pt x="8059" y="9517"/>
                    <a:pt x="8059" y="9517"/>
                    <a:pt x="8059" y="9517"/>
                  </a:cubicBezTo>
                  <a:cubicBezTo>
                    <a:pt x="8059" y="9517"/>
                    <a:pt x="8059" y="9517"/>
                    <a:pt x="8059" y="9517"/>
                  </a:cubicBezTo>
                  <a:cubicBezTo>
                    <a:pt x="8059" y="9517"/>
                    <a:pt x="8059" y="9556"/>
                    <a:pt x="8059" y="9556"/>
                  </a:cubicBezTo>
                  <a:cubicBezTo>
                    <a:pt x="8084" y="9596"/>
                    <a:pt x="8084" y="9635"/>
                    <a:pt x="8109" y="9714"/>
                  </a:cubicBezTo>
                  <a:cubicBezTo>
                    <a:pt x="8109" y="9754"/>
                    <a:pt x="8109" y="9754"/>
                    <a:pt x="8109" y="9793"/>
                  </a:cubicBezTo>
                  <a:cubicBezTo>
                    <a:pt x="8109" y="9833"/>
                    <a:pt x="8059" y="9872"/>
                    <a:pt x="8034" y="9872"/>
                  </a:cubicBezTo>
                  <a:cubicBezTo>
                    <a:pt x="8009" y="9872"/>
                    <a:pt x="8009" y="9872"/>
                    <a:pt x="8009" y="9872"/>
                  </a:cubicBezTo>
                  <a:cubicBezTo>
                    <a:pt x="7984" y="9833"/>
                    <a:pt x="7959" y="9793"/>
                    <a:pt x="7934" y="9754"/>
                  </a:cubicBezTo>
                  <a:cubicBezTo>
                    <a:pt x="7934" y="9714"/>
                    <a:pt x="7909" y="9635"/>
                    <a:pt x="7859" y="9596"/>
                  </a:cubicBezTo>
                  <a:cubicBezTo>
                    <a:pt x="7834" y="9556"/>
                    <a:pt x="7759" y="9517"/>
                    <a:pt x="7709" y="9517"/>
                  </a:cubicBezTo>
                  <a:cubicBezTo>
                    <a:pt x="7634" y="9517"/>
                    <a:pt x="7584" y="9556"/>
                    <a:pt x="7534" y="9596"/>
                  </a:cubicBezTo>
                  <a:cubicBezTo>
                    <a:pt x="7509" y="9596"/>
                    <a:pt x="7509" y="9596"/>
                    <a:pt x="7509" y="9596"/>
                  </a:cubicBezTo>
                  <a:cubicBezTo>
                    <a:pt x="7484" y="9596"/>
                    <a:pt x="7484" y="9635"/>
                    <a:pt x="7459" y="9635"/>
                  </a:cubicBezTo>
                  <a:cubicBezTo>
                    <a:pt x="7459" y="9635"/>
                    <a:pt x="7459" y="9635"/>
                    <a:pt x="7459" y="9635"/>
                  </a:cubicBezTo>
                  <a:cubicBezTo>
                    <a:pt x="7434" y="9596"/>
                    <a:pt x="7434" y="9556"/>
                    <a:pt x="7409" y="9556"/>
                  </a:cubicBezTo>
                  <a:cubicBezTo>
                    <a:pt x="7384" y="9517"/>
                    <a:pt x="7359" y="9477"/>
                    <a:pt x="7333" y="9438"/>
                  </a:cubicBezTo>
                  <a:cubicBezTo>
                    <a:pt x="7283" y="9398"/>
                    <a:pt x="7258" y="9398"/>
                    <a:pt x="7233" y="9398"/>
                  </a:cubicBezTo>
                  <a:cubicBezTo>
                    <a:pt x="7208" y="9398"/>
                    <a:pt x="7208" y="9398"/>
                    <a:pt x="7208" y="9398"/>
                  </a:cubicBezTo>
                  <a:cubicBezTo>
                    <a:pt x="7183" y="9398"/>
                    <a:pt x="7183" y="9398"/>
                    <a:pt x="7183" y="9398"/>
                  </a:cubicBezTo>
                  <a:cubicBezTo>
                    <a:pt x="7158" y="9398"/>
                    <a:pt x="7133" y="9359"/>
                    <a:pt x="7108" y="9359"/>
                  </a:cubicBezTo>
                  <a:cubicBezTo>
                    <a:pt x="7058" y="9319"/>
                    <a:pt x="7033" y="9319"/>
                    <a:pt x="6983" y="9319"/>
                  </a:cubicBezTo>
                  <a:cubicBezTo>
                    <a:pt x="6958" y="9319"/>
                    <a:pt x="6958" y="9319"/>
                    <a:pt x="6933" y="9319"/>
                  </a:cubicBezTo>
                  <a:cubicBezTo>
                    <a:pt x="6858" y="9319"/>
                    <a:pt x="6783" y="9319"/>
                    <a:pt x="6733" y="9359"/>
                  </a:cubicBezTo>
                  <a:cubicBezTo>
                    <a:pt x="6708" y="9359"/>
                    <a:pt x="6683" y="9359"/>
                    <a:pt x="6683" y="9359"/>
                  </a:cubicBezTo>
                  <a:cubicBezTo>
                    <a:pt x="6633" y="9398"/>
                    <a:pt x="6608" y="9398"/>
                    <a:pt x="6558" y="9398"/>
                  </a:cubicBezTo>
                  <a:cubicBezTo>
                    <a:pt x="6558" y="9398"/>
                    <a:pt x="6533" y="9398"/>
                    <a:pt x="6533" y="9359"/>
                  </a:cubicBezTo>
                  <a:cubicBezTo>
                    <a:pt x="6508" y="9319"/>
                    <a:pt x="6508" y="9319"/>
                    <a:pt x="6457" y="9280"/>
                  </a:cubicBezTo>
                  <a:cubicBezTo>
                    <a:pt x="6432" y="9240"/>
                    <a:pt x="6407" y="9240"/>
                    <a:pt x="6382" y="9240"/>
                  </a:cubicBezTo>
                  <a:cubicBezTo>
                    <a:pt x="6357" y="9240"/>
                    <a:pt x="6357" y="9240"/>
                    <a:pt x="6357" y="9240"/>
                  </a:cubicBezTo>
                  <a:cubicBezTo>
                    <a:pt x="6357" y="9359"/>
                    <a:pt x="6357" y="9359"/>
                    <a:pt x="6357" y="9359"/>
                  </a:cubicBezTo>
                  <a:cubicBezTo>
                    <a:pt x="6357" y="9240"/>
                    <a:pt x="6357" y="9240"/>
                    <a:pt x="6357" y="9240"/>
                  </a:cubicBezTo>
                  <a:cubicBezTo>
                    <a:pt x="6307" y="9240"/>
                    <a:pt x="6282" y="9240"/>
                    <a:pt x="6257" y="9161"/>
                  </a:cubicBezTo>
                  <a:cubicBezTo>
                    <a:pt x="6232" y="9122"/>
                    <a:pt x="6232" y="9122"/>
                    <a:pt x="6207" y="9082"/>
                  </a:cubicBezTo>
                  <a:cubicBezTo>
                    <a:pt x="6182" y="9082"/>
                    <a:pt x="6182" y="9043"/>
                    <a:pt x="6157" y="9043"/>
                  </a:cubicBezTo>
                  <a:cubicBezTo>
                    <a:pt x="6157" y="9043"/>
                    <a:pt x="6157" y="9043"/>
                    <a:pt x="6157" y="9043"/>
                  </a:cubicBezTo>
                  <a:cubicBezTo>
                    <a:pt x="6157" y="9003"/>
                    <a:pt x="6132" y="8964"/>
                    <a:pt x="6132" y="8964"/>
                  </a:cubicBezTo>
                  <a:cubicBezTo>
                    <a:pt x="6107" y="8924"/>
                    <a:pt x="6107" y="8924"/>
                    <a:pt x="6107" y="8924"/>
                  </a:cubicBezTo>
                  <a:cubicBezTo>
                    <a:pt x="6082" y="8766"/>
                    <a:pt x="6032" y="8608"/>
                    <a:pt x="5907" y="8608"/>
                  </a:cubicBezTo>
                  <a:cubicBezTo>
                    <a:pt x="5882" y="8608"/>
                    <a:pt x="5882" y="8608"/>
                    <a:pt x="5857" y="8608"/>
                  </a:cubicBezTo>
                  <a:cubicBezTo>
                    <a:pt x="5832" y="8608"/>
                    <a:pt x="5782" y="8648"/>
                    <a:pt x="5732" y="8648"/>
                  </a:cubicBezTo>
                  <a:cubicBezTo>
                    <a:pt x="5707" y="8648"/>
                    <a:pt x="5682" y="8608"/>
                    <a:pt x="5682" y="8608"/>
                  </a:cubicBezTo>
                  <a:cubicBezTo>
                    <a:pt x="5657" y="8608"/>
                    <a:pt x="5632" y="8490"/>
                    <a:pt x="5632" y="8450"/>
                  </a:cubicBezTo>
                  <a:cubicBezTo>
                    <a:pt x="5632" y="8411"/>
                    <a:pt x="5632" y="8411"/>
                    <a:pt x="5632" y="8411"/>
                  </a:cubicBezTo>
                  <a:cubicBezTo>
                    <a:pt x="5606" y="8332"/>
                    <a:pt x="5581" y="8253"/>
                    <a:pt x="5556" y="8174"/>
                  </a:cubicBezTo>
                  <a:cubicBezTo>
                    <a:pt x="5506" y="8095"/>
                    <a:pt x="5456" y="8095"/>
                    <a:pt x="5431" y="8095"/>
                  </a:cubicBezTo>
                  <a:cubicBezTo>
                    <a:pt x="5431" y="8095"/>
                    <a:pt x="5431" y="8056"/>
                    <a:pt x="5431" y="8056"/>
                  </a:cubicBezTo>
                  <a:cubicBezTo>
                    <a:pt x="5431" y="8056"/>
                    <a:pt x="5431" y="7977"/>
                    <a:pt x="5431" y="7937"/>
                  </a:cubicBezTo>
                  <a:cubicBezTo>
                    <a:pt x="5431" y="7937"/>
                    <a:pt x="5431" y="7937"/>
                    <a:pt x="5431" y="7937"/>
                  </a:cubicBezTo>
                  <a:cubicBezTo>
                    <a:pt x="5431" y="7858"/>
                    <a:pt x="5431" y="7819"/>
                    <a:pt x="5456" y="7779"/>
                  </a:cubicBezTo>
                  <a:cubicBezTo>
                    <a:pt x="5456" y="7661"/>
                    <a:pt x="5481" y="7503"/>
                    <a:pt x="5431" y="7305"/>
                  </a:cubicBezTo>
                  <a:cubicBezTo>
                    <a:pt x="5406" y="7266"/>
                    <a:pt x="5356" y="7068"/>
                    <a:pt x="5206" y="7068"/>
                  </a:cubicBezTo>
                  <a:cubicBezTo>
                    <a:pt x="5181" y="7068"/>
                    <a:pt x="5156" y="7068"/>
                    <a:pt x="5131" y="7068"/>
                  </a:cubicBezTo>
                  <a:cubicBezTo>
                    <a:pt x="5081" y="7068"/>
                    <a:pt x="5006" y="7068"/>
                    <a:pt x="4931" y="7068"/>
                  </a:cubicBezTo>
                  <a:cubicBezTo>
                    <a:pt x="4856" y="7108"/>
                    <a:pt x="4831" y="7108"/>
                    <a:pt x="4781" y="7187"/>
                  </a:cubicBezTo>
                  <a:cubicBezTo>
                    <a:pt x="4756" y="7187"/>
                    <a:pt x="4730" y="7187"/>
                    <a:pt x="4705" y="7187"/>
                  </a:cubicBezTo>
                  <a:cubicBezTo>
                    <a:pt x="4680" y="7187"/>
                    <a:pt x="4630" y="7187"/>
                    <a:pt x="4605" y="7187"/>
                  </a:cubicBezTo>
                  <a:cubicBezTo>
                    <a:pt x="4555" y="7147"/>
                    <a:pt x="4505" y="7147"/>
                    <a:pt x="4480" y="7147"/>
                  </a:cubicBezTo>
                  <a:cubicBezTo>
                    <a:pt x="4455" y="7147"/>
                    <a:pt x="4430" y="7147"/>
                    <a:pt x="4405" y="7147"/>
                  </a:cubicBezTo>
                  <a:cubicBezTo>
                    <a:pt x="4405" y="7147"/>
                    <a:pt x="4355" y="7187"/>
                    <a:pt x="4330" y="7226"/>
                  </a:cubicBezTo>
                  <a:cubicBezTo>
                    <a:pt x="4305" y="7266"/>
                    <a:pt x="4305" y="7266"/>
                    <a:pt x="4280" y="7305"/>
                  </a:cubicBezTo>
                  <a:cubicBezTo>
                    <a:pt x="4280" y="7305"/>
                    <a:pt x="4280" y="7305"/>
                    <a:pt x="4255" y="7305"/>
                  </a:cubicBezTo>
                  <a:cubicBezTo>
                    <a:pt x="4205" y="7345"/>
                    <a:pt x="4155" y="7384"/>
                    <a:pt x="4130" y="7503"/>
                  </a:cubicBezTo>
                  <a:cubicBezTo>
                    <a:pt x="4080" y="7661"/>
                    <a:pt x="4155" y="7858"/>
                    <a:pt x="4180" y="7898"/>
                  </a:cubicBezTo>
                  <a:cubicBezTo>
                    <a:pt x="4180" y="7937"/>
                    <a:pt x="4180" y="7937"/>
                    <a:pt x="4180" y="7937"/>
                  </a:cubicBezTo>
                  <a:cubicBezTo>
                    <a:pt x="4205" y="7977"/>
                    <a:pt x="4255" y="8056"/>
                    <a:pt x="4280" y="8095"/>
                  </a:cubicBezTo>
                  <a:cubicBezTo>
                    <a:pt x="4305" y="8095"/>
                    <a:pt x="4355" y="8095"/>
                    <a:pt x="4380" y="8095"/>
                  </a:cubicBezTo>
                  <a:cubicBezTo>
                    <a:pt x="4455" y="8095"/>
                    <a:pt x="4505" y="8056"/>
                    <a:pt x="4530" y="7937"/>
                  </a:cubicBezTo>
                  <a:cubicBezTo>
                    <a:pt x="4530" y="7937"/>
                    <a:pt x="4555" y="7858"/>
                    <a:pt x="4580" y="7858"/>
                  </a:cubicBezTo>
                  <a:cubicBezTo>
                    <a:pt x="4580" y="7858"/>
                    <a:pt x="4580" y="7858"/>
                    <a:pt x="4580" y="7858"/>
                  </a:cubicBezTo>
                  <a:cubicBezTo>
                    <a:pt x="4580" y="7898"/>
                    <a:pt x="4605" y="8016"/>
                    <a:pt x="4705" y="8056"/>
                  </a:cubicBezTo>
                  <a:cubicBezTo>
                    <a:pt x="4781" y="8056"/>
                    <a:pt x="4856" y="7977"/>
                    <a:pt x="4906" y="7898"/>
                  </a:cubicBezTo>
                  <a:cubicBezTo>
                    <a:pt x="4931" y="7898"/>
                    <a:pt x="4956" y="7858"/>
                    <a:pt x="4981" y="7858"/>
                  </a:cubicBezTo>
                  <a:cubicBezTo>
                    <a:pt x="5031" y="7819"/>
                    <a:pt x="5081" y="7779"/>
                    <a:pt x="5131" y="7779"/>
                  </a:cubicBezTo>
                  <a:cubicBezTo>
                    <a:pt x="5131" y="7740"/>
                    <a:pt x="5156" y="7740"/>
                    <a:pt x="5181" y="7740"/>
                  </a:cubicBezTo>
                  <a:cubicBezTo>
                    <a:pt x="5181" y="7740"/>
                    <a:pt x="5181" y="7740"/>
                    <a:pt x="5181" y="7740"/>
                  </a:cubicBezTo>
                  <a:cubicBezTo>
                    <a:pt x="5181" y="7819"/>
                    <a:pt x="5031" y="7898"/>
                    <a:pt x="4956" y="7977"/>
                  </a:cubicBezTo>
                  <a:cubicBezTo>
                    <a:pt x="4931" y="7977"/>
                    <a:pt x="4906" y="8016"/>
                    <a:pt x="4906" y="8016"/>
                  </a:cubicBezTo>
                  <a:cubicBezTo>
                    <a:pt x="4831" y="8056"/>
                    <a:pt x="4756" y="8095"/>
                    <a:pt x="4680" y="8095"/>
                  </a:cubicBezTo>
                  <a:cubicBezTo>
                    <a:pt x="4580" y="8095"/>
                    <a:pt x="4480" y="8135"/>
                    <a:pt x="4405" y="8214"/>
                  </a:cubicBezTo>
                  <a:cubicBezTo>
                    <a:pt x="4155" y="8411"/>
                    <a:pt x="4205" y="8648"/>
                    <a:pt x="4230" y="8845"/>
                  </a:cubicBezTo>
                  <a:cubicBezTo>
                    <a:pt x="4255" y="8924"/>
                    <a:pt x="4255" y="9003"/>
                    <a:pt x="4255" y="9082"/>
                  </a:cubicBezTo>
                  <a:cubicBezTo>
                    <a:pt x="4280" y="9122"/>
                    <a:pt x="4280" y="9201"/>
                    <a:pt x="4255" y="9280"/>
                  </a:cubicBezTo>
                  <a:cubicBezTo>
                    <a:pt x="4255" y="9319"/>
                    <a:pt x="4255" y="9398"/>
                    <a:pt x="4255" y="9517"/>
                  </a:cubicBezTo>
                  <a:cubicBezTo>
                    <a:pt x="4255" y="9556"/>
                    <a:pt x="4255" y="9596"/>
                    <a:pt x="4280" y="9635"/>
                  </a:cubicBezTo>
                  <a:cubicBezTo>
                    <a:pt x="4280" y="9714"/>
                    <a:pt x="4305" y="9793"/>
                    <a:pt x="4280" y="9833"/>
                  </a:cubicBezTo>
                  <a:cubicBezTo>
                    <a:pt x="4280" y="9872"/>
                    <a:pt x="4205" y="9872"/>
                    <a:pt x="4155" y="9872"/>
                  </a:cubicBezTo>
                  <a:cubicBezTo>
                    <a:pt x="4105" y="9872"/>
                    <a:pt x="4080" y="9872"/>
                    <a:pt x="4080" y="9872"/>
                  </a:cubicBezTo>
                  <a:cubicBezTo>
                    <a:pt x="4080" y="9872"/>
                    <a:pt x="4055" y="9833"/>
                    <a:pt x="4055" y="9754"/>
                  </a:cubicBezTo>
                  <a:cubicBezTo>
                    <a:pt x="4055" y="9714"/>
                    <a:pt x="4055" y="9675"/>
                    <a:pt x="4055" y="9635"/>
                  </a:cubicBezTo>
                  <a:cubicBezTo>
                    <a:pt x="4080" y="9635"/>
                    <a:pt x="4080" y="9635"/>
                    <a:pt x="4105" y="9596"/>
                  </a:cubicBezTo>
                  <a:cubicBezTo>
                    <a:pt x="4180" y="9556"/>
                    <a:pt x="4230" y="9359"/>
                    <a:pt x="4205" y="9201"/>
                  </a:cubicBezTo>
                  <a:cubicBezTo>
                    <a:pt x="4205" y="9082"/>
                    <a:pt x="4155" y="8964"/>
                    <a:pt x="4105" y="8924"/>
                  </a:cubicBezTo>
                  <a:cubicBezTo>
                    <a:pt x="4055" y="8885"/>
                    <a:pt x="4005" y="8885"/>
                    <a:pt x="3980" y="8885"/>
                  </a:cubicBezTo>
                  <a:cubicBezTo>
                    <a:pt x="3955" y="8845"/>
                    <a:pt x="3955" y="8845"/>
                    <a:pt x="3955" y="8845"/>
                  </a:cubicBezTo>
                  <a:cubicBezTo>
                    <a:pt x="3930" y="8845"/>
                    <a:pt x="3955" y="8727"/>
                    <a:pt x="3955" y="8687"/>
                  </a:cubicBezTo>
                  <a:cubicBezTo>
                    <a:pt x="3955" y="8608"/>
                    <a:pt x="3980" y="8529"/>
                    <a:pt x="3955" y="8450"/>
                  </a:cubicBezTo>
                  <a:cubicBezTo>
                    <a:pt x="3930" y="8293"/>
                    <a:pt x="3854" y="8253"/>
                    <a:pt x="3804" y="8253"/>
                  </a:cubicBezTo>
                  <a:cubicBezTo>
                    <a:pt x="3779" y="8253"/>
                    <a:pt x="3754" y="8174"/>
                    <a:pt x="3729" y="8174"/>
                  </a:cubicBezTo>
                  <a:cubicBezTo>
                    <a:pt x="3729" y="8135"/>
                    <a:pt x="3729" y="8095"/>
                    <a:pt x="3729" y="8056"/>
                  </a:cubicBezTo>
                  <a:cubicBezTo>
                    <a:pt x="3729" y="7977"/>
                    <a:pt x="3729" y="7819"/>
                    <a:pt x="3654" y="7740"/>
                  </a:cubicBezTo>
                  <a:cubicBezTo>
                    <a:pt x="3629" y="7740"/>
                    <a:pt x="3604" y="7740"/>
                    <a:pt x="3579" y="7740"/>
                  </a:cubicBezTo>
                  <a:cubicBezTo>
                    <a:pt x="3579" y="7740"/>
                    <a:pt x="3579" y="7740"/>
                    <a:pt x="3554" y="7740"/>
                  </a:cubicBezTo>
                  <a:cubicBezTo>
                    <a:pt x="3529" y="7740"/>
                    <a:pt x="3529" y="7740"/>
                    <a:pt x="3504" y="7740"/>
                  </a:cubicBezTo>
                  <a:cubicBezTo>
                    <a:pt x="3454" y="7740"/>
                    <a:pt x="3429" y="7740"/>
                    <a:pt x="3404" y="7740"/>
                  </a:cubicBezTo>
                  <a:cubicBezTo>
                    <a:pt x="3379" y="7779"/>
                    <a:pt x="3379" y="7779"/>
                    <a:pt x="3379" y="7779"/>
                  </a:cubicBezTo>
                  <a:cubicBezTo>
                    <a:pt x="3354" y="7819"/>
                    <a:pt x="3329" y="7819"/>
                    <a:pt x="3304" y="7819"/>
                  </a:cubicBezTo>
                  <a:cubicBezTo>
                    <a:pt x="3279" y="7819"/>
                    <a:pt x="3279" y="7819"/>
                    <a:pt x="3254" y="7819"/>
                  </a:cubicBezTo>
                  <a:cubicBezTo>
                    <a:pt x="3179" y="7819"/>
                    <a:pt x="3104" y="7779"/>
                    <a:pt x="3029" y="7779"/>
                  </a:cubicBezTo>
                  <a:cubicBezTo>
                    <a:pt x="3003" y="7779"/>
                    <a:pt x="3003" y="7740"/>
                    <a:pt x="2978" y="7740"/>
                  </a:cubicBezTo>
                  <a:cubicBezTo>
                    <a:pt x="2953" y="7740"/>
                    <a:pt x="2903" y="7740"/>
                    <a:pt x="2878" y="7700"/>
                  </a:cubicBezTo>
                  <a:cubicBezTo>
                    <a:pt x="2828" y="7700"/>
                    <a:pt x="2828" y="7700"/>
                    <a:pt x="2828" y="7700"/>
                  </a:cubicBezTo>
                  <a:cubicBezTo>
                    <a:pt x="2803" y="7700"/>
                    <a:pt x="2753" y="7700"/>
                    <a:pt x="2728" y="7661"/>
                  </a:cubicBezTo>
                  <a:cubicBezTo>
                    <a:pt x="2703" y="7661"/>
                    <a:pt x="2653" y="7661"/>
                    <a:pt x="2628" y="7621"/>
                  </a:cubicBezTo>
                  <a:cubicBezTo>
                    <a:pt x="2578" y="7621"/>
                    <a:pt x="2528" y="7582"/>
                    <a:pt x="2478" y="7542"/>
                  </a:cubicBezTo>
                  <a:cubicBezTo>
                    <a:pt x="2453" y="7542"/>
                    <a:pt x="2453" y="7542"/>
                    <a:pt x="2453" y="7542"/>
                  </a:cubicBezTo>
                  <a:cubicBezTo>
                    <a:pt x="2428" y="7542"/>
                    <a:pt x="2428" y="7542"/>
                    <a:pt x="2403" y="7542"/>
                  </a:cubicBezTo>
                  <a:cubicBezTo>
                    <a:pt x="2403" y="7503"/>
                    <a:pt x="2403" y="7503"/>
                    <a:pt x="2403" y="7503"/>
                  </a:cubicBezTo>
                  <a:cubicBezTo>
                    <a:pt x="2378" y="7463"/>
                    <a:pt x="2378" y="7424"/>
                    <a:pt x="2328" y="7384"/>
                  </a:cubicBezTo>
                  <a:cubicBezTo>
                    <a:pt x="2303" y="7345"/>
                    <a:pt x="2303" y="7345"/>
                    <a:pt x="2278" y="7345"/>
                  </a:cubicBezTo>
                  <a:cubicBezTo>
                    <a:pt x="2278" y="7345"/>
                    <a:pt x="2253" y="7345"/>
                    <a:pt x="2253" y="7305"/>
                  </a:cubicBezTo>
                  <a:cubicBezTo>
                    <a:pt x="2228" y="7305"/>
                    <a:pt x="2228" y="7305"/>
                    <a:pt x="2203" y="7266"/>
                  </a:cubicBezTo>
                  <a:cubicBezTo>
                    <a:pt x="2203" y="7266"/>
                    <a:pt x="2178" y="7226"/>
                    <a:pt x="2152" y="7187"/>
                  </a:cubicBezTo>
                  <a:cubicBezTo>
                    <a:pt x="2102" y="7187"/>
                    <a:pt x="2077" y="7147"/>
                    <a:pt x="2027" y="7147"/>
                  </a:cubicBezTo>
                  <a:cubicBezTo>
                    <a:pt x="2027" y="7108"/>
                    <a:pt x="2027" y="7108"/>
                    <a:pt x="2027" y="7108"/>
                  </a:cubicBezTo>
                  <a:cubicBezTo>
                    <a:pt x="1952" y="7068"/>
                    <a:pt x="1902" y="7029"/>
                    <a:pt x="1877" y="6989"/>
                  </a:cubicBezTo>
                  <a:cubicBezTo>
                    <a:pt x="1952" y="6950"/>
                    <a:pt x="1977" y="6831"/>
                    <a:pt x="1977" y="6792"/>
                  </a:cubicBezTo>
                  <a:cubicBezTo>
                    <a:pt x="2002" y="6752"/>
                    <a:pt x="2002" y="6752"/>
                    <a:pt x="2052" y="6713"/>
                  </a:cubicBezTo>
                  <a:cubicBezTo>
                    <a:pt x="2102" y="6713"/>
                    <a:pt x="2127" y="6713"/>
                    <a:pt x="2178" y="6713"/>
                  </a:cubicBezTo>
                  <a:cubicBezTo>
                    <a:pt x="2228" y="6713"/>
                    <a:pt x="2278" y="6713"/>
                    <a:pt x="2303" y="6752"/>
                  </a:cubicBezTo>
                  <a:cubicBezTo>
                    <a:pt x="2328" y="6752"/>
                    <a:pt x="2328" y="6752"/>
                    <a:pt x="2353" y="6752"/>
                  </a:cubicBezTo>
                  <a:cubicBezTo>
                    <a:pt x="2428" y="6752"/>
                    <a:pt x="2503" y="6673"/>
                    <a:pt x="2528" y="6555"/>
                  </a:cubicBezTo>
                  <a:cubicBezTo>
                    <a:pt x="2578" y="6476"/>
                    <a:pt x="2553" y="6358"/>
                    <a:pt x="2528" y="6279"/>
                  </a:cubicBezTo>
                  <a:cubicBezTo>
                    <a:pt x="2503" y="6279"/>
                    <a:pt x="2503" y="6239"/>
                    <a:pt x="2503" y="6239"/>
                  </a:cubicBezTo>
                  <a:cubicBezTo>
                    <a:pt x="2503" y="6081"/>
                    <a:pt x="2453" y="5923"/>
                    <a:pt x="2403" y="5844"/>
                  </a:cubicBezTo>
                  <a:cubicBezTo>
                    <a:pt x="2378" y="5805"/>
                    <a:pt x="2378" y="5726"/>
                    <a:pt x="2353" y="5686"/>
                  </a:cubicBezTo>
                  <a:cubicBezTo>
                    <a:pt x="2353" y="5647"/>
                    <a:pt x="2353" y="5647"/>
                    <a:pt x="2353" y="5647"/>
                  </a:cubicBezTo>
                  <a:cubicBezTo>
                    <a:pt x="2328" y="5568"/>
                    <a:pt x="2253" y="5291"/>
                    <a:pt x="2127" y="5212"/>
                  </a:cubicBezTo>
                  <a:cubicBezTo>
                    <a:pt x="2102" y="5173"/>
                    <a:pt x="2052" y="5173"/>
                    <a:pt x="2027" y="5173"/>
                  </a:cubicBezTo>
                  <a:cubicBezTo>
                    <a:pt x="1977" y="5173"/>
                    <a:pt x="1927" y="5173"/>
                    <a:pt x="1902" y="5173"/>
                  </a:cubicBezTo>
                  <a:cubicBezTo>
                    <a:pt x="1877" y="5212"/>
                    <a:pt x="1877" y="5212"/>
                    <a:pt x="1877" y="5212"/>
                  </a:cubicBezTo>
                  <a:cubicBezTo>
                    <a:pt x="1852" y="5212"/>
                    <a:pt x="1827" y="5173"/>
                    <a:pt x="1802" y="5133"/>
                  </a:cubicBezTo>
                  <a:cubicBezTo>
                    <a:pt x="1777" y="5094"/>
                    <a:pt x="1777" y="5094"/>
                    <a:pt x="1777" y="5094"/>
                  </a:cubicBezTo>
                  <a:cubicBezTo>
                    <a:pt x="1752" y="5054"/>
                    <a:pt x="1702" y="5015"/>
                    <a:pt x="1677" y="4976"/>
                  </a:cubicBezTo>
                  <a:cubicBezTo>
                    <a:pt x="1627" y="4897"/>
                    <a:pt x="1577" y="4857"/>
                    <a:pt x="1527" y="4778"/>
                  </a:cubicBezTo>
                  <a:cubicBezTo>
                    <a:pt x="1477" y="4660"/>
                    <a:pt x="1427" y="4581"/>
                    <a:pt x="1402" y="4462"/>
                  </a:cubicBezTo>
                  <a:cubicBezTo>
                    <a:pt x="1377" y="4344"/>
                    <a:pt x="1327" y="4186"/>
                    <a:pt x="1226" y="4028"/>
                  </a:cubicBezTo>
                  <a:cubicBezTo>
                    <a:pt x="1151" y="3949"/>
                    <a:pt x="1101" y="3909"/>
                    <a:pt x="1051" y="3870"/>
                  </a:cubicBezTo>
                  <a:cubicBezTo>
                    <a:pt x="1026" y="3830"/>
                    <a:pt x="1026" y="3830"/>
                    <a:pt x="1026" y="3830"/>
                  </a:cubicBezTo>
                  <a:cubicBezTo>
                    <a:pt x="1001" y="3830"/>
                    <a:pt x="1001" y="3791"/>
                    <a:pt x="976" y="3751"/>
                  </a:cubicBezTo>
                  <a:cubicBezTo>
                    <a:pt x="976" y="3712"/>
                    <a:pt x="976" y="3712"/>
                    <a:pt x="976" y="3712"/>
                  </a:cubicBezTo>
                  <a:cubicBezTo>
                    <a:pt x="926" y="3593"/>
                    <a:pt x="876" y="3514"/>
                    <a:pt x="851" y="3396"/>
                  </a:cubicBezTo>
                  <a:cubicBezTo>
                    <a:pt x="801" y="3159"/>
                    <a:pt x="801" y="3159"/>
                    <a:pt x="801" y="3159"/>
                  </a:cubicBezTo>
                  <a:cubicBezTo>
                    <a:pt x="0" y="5607"/>
                    <a:pt x="0" y="5607"/>
                    <a:pt x="0" y="5607"/>
                  </a:cubicBezTo>
                  <a:cubicBezTo>
                    <a:pt x="1577" y="10148"/>
                    <a:pt x="1577" y="10148"/>
                    <a:pt x="1577" y="10148"/>
                  </a:cubicBezTo>
                  <a:cubicBezTo>
                    <a:pt x="1852" y="11333"/>
                    <a:pt x="2528" y="11373"/>
                    <a:pt x="2578" y="11373"/>
                  </a:cubicBezTo>
                  <a:cubicBezTo>
                    <a:pt x="2878" y="12597"/>
                    <a:pt x="2878" y="12597"/>
                    <a:pt x="2878" y="12597"/>
                  </a:cubicBezTo>
                  <a:cubicBezTo>
                    <a:pt x="5707" y="14769"/>
                    <a:pt x="5707" y="14769"/>
                    <a:pt x="5707" y="14769"/>
                  </a:cubicBezTo>
                  <a:cubicBezTo>
                    <a:pt x="5606" y="15163"/>
                    <a:pt x="5381" y="17138"/>
                    <a:pt x="5006" y="20771"/>
                  </a:cubicBezTo>
                  <a:cubicBezTo>
                    <a:pt x="4981" y="20889"/>
                    <a:pt x="4981" y="20889"/>
                    <a:pt x="4981" y="20889"/>
                  </a:cubicBezTo>
                  <a:cubicBezTo>
                    <a:pt x="8485" y="21600"/>
                    <a:pt x="8485" y="21600"/>
                    <a:pt x="8485" y="21600"/>
                  </a:cubicBezTo>
                  <a:cubicBezTo>
                    <a:pt x="8485" y="21521"/>
                    <a:pt x="8485" y="21521"/>
                    <a:pt x="8485" y="21521"/>
                  </a:cubicBezTo>
                  <a:cubicBezTo>
                    <a:pt x="8510" y="21442"/>
                    <a:pt x="8510" y="21363"/>
                    <a:pt x="8535" y="21324"/>
                  </a:cubicBezTo>
                  <a:cubicBezTo>
                    <a:pt x="8535" y="21245"/>
                    <a:pt x="8560" y="21205"/>
                    <a:pt x="8560" y="21126"/>
                  </a:cubicBezTo>
                  <a:cubicBezTo>
                    <a:pt x="8560" y="21126"/>
                    <a:pt x="8585" y="21087"/>
                    <a:pt x="8585" y="21087"/>
                  </a:cubicBezTo>
                  <a:cubicBezTo>
                    <a:pt x="8585" y="21047"/>
                    <a:pt x="8585" y="21047"/>
                    <a:pt x="8585" y="21008"/>
                  </a:cubicBezTo>
                  <a:cubicBezTo>
                    <a:pt x="8585" y="20968"/>
                    <a:pt x="8610" y="20968"/>
                    <a:pt x="8610" y="20929"/>
                  </a:cubicBezTo>
                  <a:cubicBezTo>
                    <a:pt x="8635" y="20889"/>
                    <a:pt x="8660" y="20850"/>
                    <a:pt x="8660" y="20771"/>
                  </a:cubicBezTo>
                  <a:cubicBezTo>
                    <a:pt x="8685" y="20731"/>
                    <a:pt x="8710" y="20692"/>
                    <a:pt x="8710" y="20613"/>
                  </a:cubicBezTo>
                  <a:cubicBezTo>
                    <a:pt x="8735" y="20494"/>
                    <a:pt x="8785" y="20376"/>
                    <a:pt x="8835" y="20297"/>
                  </a:cubicBezTo>
                  <a:cubicBezTo>
                    <a:pt x="8835" y="20297"/>
                    <a:pt x="8835" y="20257"/>
                    <a:pt x="8860" y="20257"/>
                  </a:cubicBezTo>
                  <a:cubicBezTo>
                    <a:pt x="8860" y="20218"/>
                    <a:pt x="8885" y="20218"/>
                    <a:pt x="8910" y="20139"/>
                  </a:cubicBezTo>
                  <a:cubicBezTo>
                    <a:pt x="8935" y="20099"/>
                    <a:pt x="8935" y="20020"/>
                    <a:pt x="8935" y="19981"/>
                  </a:cubicBezTo>
                  <a:cubicBezTo>
                    <a:pt x="8935" y="19981"/>
                    <a:pt x="8935" y="19941"/>
                    <a:pt x="8935" y="19941"/>
                  </a:cubicBezTo>
                  <a:cubicBezTo>
                    <a:pt x="8935" y="19902"/>
                    <a:pt x="8935" y="19863"/>
                    <a:pt x="8935" y="19823"/>
                  </a:cubicBezTo>
                  <a:cubicBezTo>
                    <a:pt x="8935" y="19744"/>
                    <a:pt x="8935" y="19626"/>
                    <a:pt x="8960" y="19586"/>
                  </a:cubicBezTo>
                  <a:cubicBezTo>
                    <a:pt x="9010" y="19507"/>
                    <a:pt x="9060" y="19428"/>
                    <a:pt x="9111" y="19349"/>
                  </a:cubicBezTo>
                  <a:cubicBezTo>
                    <a:pt x="9161" y="19231"/>
                    <a:pt x="9161" y="19231"/>
                    <a:pt x="9161" y="19231"/>
                  </a:cubicBezTo>
                  <a:cubicBezTo>
                    <a:pt x="9211" y="19152"/>
                    <a:pt x="9261" y="19112"/>
                    <a:pt x="9261" y="18954"/>
                  </a:cubicBezTo>
                  <a:cubicBezTo>
                    <a:pt x="9261" y="18915"/>
                    <a:pt x="9261" y="18875"/>
                    <a:pt x="9261" y="18836"/>
                  </a:cubicBezTo>
                  <a:cubicBezTo>
                    <a:pt x="9261" y="18836"/>
                    <a:pt x="9261" y="18836"/>
                    <a:pt x="9261" y="18796"/>
                  </a:cubicBezTo>
                  <a:cubicBezTo>
                    <a:pt x="9261" y="18796"/>
                    <a:pt x="9261" y="18796"/>
                    <a:pt x="9286" y="18796"/>
                  </a:cubicBezTo>
                  <a:cubicBezTo>
                    <a:pt x="9311" y="18796"/>
                    <a:pt x="9361" y="18757"/>
                    <a:pt x="9386" y="18678"/>
                  </a:cubicBezTo>
                  <a:cubicBezTo>
                    <a:pt x="9411" y="18638"/>
                    <a:pt x="9411" y="18599"/>
                    <a:pt x="9411" y="18520"/>
                  </a:cubicBezTo>
                  <a:cubicBezTo>
                    <a:pt x="9411" y="18520"/>
                    <a:pt x="9436" y="18480"/>
                    <a:pt x="9436" y="18480"/>
                  </a:cubicBezTo>
                  <a:cubicBezTo>
                    <a:pt x="9436" y="18480"/>
                    <a:pt x="9461" y="18441"/>
                    <a:pt x="9461" y="18441"/>
                  </a:cubicBezTo>
                  <a:cubicBezTo>
                    <a:pt x="9486" y="18401"/>
                    <a:pt x="9511" y="18362"/>
                    <a:pt x="9536" y="18283"/>
                  </a:cubicBezTo>
                  <a:cubicBezTo>
                    <a:pt x="9561" y="18244"/>
                    <a:pt x="9561" y="18244"/>
                    <a:pt x="9561" y="18204"/>
                  </a:cubicBezTo>
                  <a:cubicBezTo>
                    <a:pt x="9586" y="18165"/>
                    <a:pt x="9586" y="18125"/>
                    <a:pt x="9636" y="18046"/>
                  </a:cubicBezTo>
                  <a:cubicBezTo>
                    <a:pt x="9636" y="18046"/>
                    <a:pt x="9636" y="18046"/>
                    <a:pt x="9661" y="18007"/>
                  </a:cubicBezTo>
                  <a:cubicBezTo>
                    <a:pt x="9686" y="18007"/>
                    <a:pt x="9711" y="17967"/>
                    <a:pt x="9711" y="17888"/>
                  </a:cubicBezTo>
                  <a:cubicBezTo>
                    <a:pt x="9736" y="17928"/>
                    <a:pt x="9786" y="17928"/>
                    <a:pt x="9811" y="17928"/>
                  </a:cubicBezTo>
                  <a:cubicBezTo>
                    <a:pt x="9861" y="17928"/>
                    <a:pt x="9911" y="17888"/>
                    <a:pt x="9911" y="17730"/>
                  </a:cubicBezTo>
                  <a:cubicBezTo>
                    <a:pt x="9911" y="17691"/>
                    <a:pt x="9911" y="17691"/>
                    <a:pt x="9911" y="17651"/>
                  </a:cubicBezTo>
                  <a:cubicBezTo>
                    <a:pt x="9937" y="17651"/>
                    <a:pt x="9937" y="17651"/>
                    <a:pt x="9962" y="17651"/>
                  </a:cubicBezTo>
                  <a:cubicBezTo>
                    <a:pt x="9962" y="17651"/>
                    <a:pt x="9987" y="17651"/>
                    <a:pt x="9987" y="17651"/>
                  </a:cubicBezTo>
                  <a:cubicBezTo>
                    <a:pt x="10037" y="17691"/>
                    <a:pt x="10062" y="17691"/>
                    <a:pt x="10087" y="17691"/>
                  </a:cubicBezTo>
                  <a:cubicBezTo>
                    <a:pt x="10137" y="17691"/>
                    <a:pt x="10187" y="17651"/>
                    <a:pt x="10212" y="17612"/>
                  </a:cubicBezTo>
                  <a:cubicBezTo>
                    <a:pt x="10237" y="17572"/>
                    <a:pt x="10237" y="17533"/>
                    <a:pt x="10262" y="17493"/>
                  </a:cubicBezTo>
                  <a:cubicBezTo>
                    <a:pt x="10262" y="17493"/>
                    <a:pt x="10262" y="17493"/>
                    <a:pt x="10262" y="17493"/>
                  </a:cubicBezTo>
                  <a:cubicBezTo>
                    <a:pt x="10287" y="17454"/>
                    <a:pt x="10287" y="17454"/>
                    <a:pt x="10312" y="17454"/>
                  </a:cubicBezTo>
                  <a:cubicBezTo>
                    <a:pt x="10337" y="17414"/>
                    <a:pt x="10337" y="17414"/>
                    <a:pt x="10337" y="17414"/>
                  </a:cubicBezTo>
                  <a:cubicBezTo>
                    <a:pt x="10387" y="17375"/>
                    <a:pt x="10462" y="17296"/>
                    <a:pt x="10462" y="17138"/>
                  </a:cubicBezTo>
                  <a:cubicBezTo>
                    <a:pt x="10487" y="17019"/>
                    <a:pt x="10487" y="16901"/>
                    <a:pt x="10462" y="16822"/>
                  </a:cubicBezTo>
                  <a:cubicBezTo>
                    <a:pt x="10437" y="16703"/>
                    <a:pt x="10412" y="16585"/>
                    <a:pt x="10362" y="16506"/>
                  </a:cubicBezTo>
                  <a:cubicBezTo>
                    <a:pt x="10362" y="16506"/>
                    <a:pt x="10362" y="16506"/>
                    <a:pt x="10387" y="16506"/>
                  </a:cubicBezTo>
                  <a:cubicBezTo>
                    <a:pt x="10387" y="16506"/>
                    <a:pt x="10387" y="16506"/>
                    <a:pt x="10387" y="16506"/>
                  </a:cubicBezTo>
                  <a:cubicBezTo>
                    <a:pt x="10487" y="16506"/>
                    <a:pt x="10612" y="16427"/>
                    <a:pt x="10687" y="16309"/>
                  </a:cubicBezTo>
                  <a:cubicBezTo>
                    <a:pt x="10712" y="16230"/>
                    <a:pt x="10737" y="16111"/>
                    <a:pt x="10762" y="15993"/>
                  </a:cubicBezTo>
                  <a:cubicBezTo>
                    <a:pt x="10787" y="15756"/>
                    <a:pt x="10813" y="15677"/>
                    <a:pt x="10863" y="15677"/>
                  </a:cubicBezTo>
                  <a:cubicBezTo>
                    <a:pt x="10888" y="15677"/>
                    <a:pt x="10888" y="15677"/>
                    <a:pt x="10888" y="15677"/>
                  </a:cubicBezTo>
                  <a:cubicBezTo>
                    <a:pt x="10938" y="15677"/>
                    <a:pt x="10963" y="15716"/>
                    <a:pt x="11038" y="15756"/>
                  </a:cubicBezTo>
                  <a:cubicBezTo>
                    <a:pt x="11088" y="15795"/>
                    <a:pt x="11163" y="15835"/>
                    <a:pt x="11238" y="15835"/>
                  </a:cubicBezTo>
                  <a:cubicBezTo>
                    <a:pt x="11288" y="15835"/>
                    <a:pt x="11313" y="15835"/>
                    <a:pt x="11338" y="15795"/>
                  </a:cubicBezTo>
                  <a:cubicBezTo>
                    <a:pt x="11538" y="15716"/>
                    <a:pt x="11613" y="15440"/>
                    <a:pt x="11663" y="15203"/>
                  </a:cubicBezTo>
                  <a:cubicBezTo>
                    <a:pt x="11714" y="15005"/>
                    <a:pt x="11789" y="14808"/>
                    <a:pt x="11864" y="14611"/>
                  </a:cubicBezTo>
                  <a:cubicBezTo>
                    <a:pt x="11864" y="14571"/>
                    <a:pt x="11864" y="14571"/>
                    <a:pt x="11864" y="14571"/>
                  </a:cubicBezTo>
                  <a:cubicBezTo>
                    <a:pt x="11914" y="14492"/>
                    <a:pt x="11964" y="14374"/>
                    <a:pt x="11989" y="14216"/>
                  </a:cubicBezTo>
                  <a:cubicBezTo>
                    <a:pt x="11989" y="14176"/>
                    <a:pt x="12014" y="14137"/>
                    <a:pt x="12014" y="14097"/>
                  </a:cubicBezTo>
                  <a:cubicBezTo>
                    <a:pt x="12014" y="14058"/>
                    <a:pt x="12014" y="14058"/>
                    <a:pt x="12014" y="14018"/>
                  </a:cubicBezTo>
                  <a:cubicBezTo>
                    <a:pt x="12014" y="14018"/>
                    <a:pt x="12014" y="14018"/>
                    <a:pt x="12014" y="14018"/>
                  </a:cubicBezTo>
                  <a:cubicBezTo>
                    <a:pt x="12014" y="13939"/>
                    <a:pt x="12039" y="13860"/>
                    <a:pt x="11989" y="13781"/>
                  </a:cubicBezTo>
                  <a:cubicBezTo>
                    <a:pt x="11964" y="13742"/>
                    <a:pt x="11964" y="13702"/>
                    <a:pt x="11939" y="13702"/>
                  </a:cubicBezTo>
                  <a:cubicBezTo>
                    <a:pt x="11964" y="13663"/>
                    <a:pt x="11964" y="13623"/>
                    <a:pt x="11989" y="13544"/>
                  </a:cubicBezTo>
                  <a:cubicBezTo>
                    <a:pt x="11989" y="13544"/>
                    <a:pt x="11989" y="13505"/>
                    <a:pt x="11989" y="13505"/>
                  </a:cubicBezTo>
                  <a:cubicBezTo>
                    <a:pt x="11989" y="13465"/>
                    <a:pt x="11989" y="13465"/>
                    <a:pt x="12014" y="13426"/>
                  </a:cubicBezTo>
                  <a:cubicBezTo>
                    <a:pt x="12064" y="13386"/>
                    <a:pt x="12114" y="13307"/>
                    <a:pt x="12164" y="13229"/>
                  </a:cubicBezTo>
                  <a:cubicBezTo>
                    <a:pt x="12189" y="13150"/>
                    <a:pt x="12214" y="13071"/>
                    <a:pt x="12214" y="12952"/>
                  </a:cubicBezTo>
                  <a:cubicBezTo>
                    <a:pt x="12214" y="12913"/>
                    <a:pt x="12214" y="12873"/>
                    <a:pt x="12239" y="12834"/>
                  </a:cubicBezTo>
                  <a:cubicBezTo>
                    <a:pt x="12239" y="12794"/>
                    <a:pt x="12264" y="12794"/>
                    <a:pt x="12289" y="12755"/>
                  </a:cubicBezTo>
                  <a:cubicBezTo>
                    <a:pt x="12339" y="12715"/>
                    <a:pt x="12389" y="12636"/>
                    <a:pt x="12414" y="12478"/>
                  </a:cubicBezTo>
                  <a:cubicBezTo>
                    <a:pt x="12414" y="12360"/>
                    <a:pt x="12389" y="12241"/>
                    <a:pt x="12314" y="12202"/>
                  </a:cubicBezTo>
                  <a:cubicBezTo>
                    <a:pt x="12289" y="12162"/>
                    <a:pt x="12264" y="12162"/>
                    <a:pt x="12239" y="12162"/>
                  </a:cubicBezTo>
                  <a:cubicBezTo>
                    <a:pt x="12214" y="12162"/>
                    <a:pt x="12214" y="12162"/>
                    <a:pt x="12189" y="12123"/>
                  </a:cubicBezTo>
                  <a:cubicBezTo>
                    <a:pt x="12164" y="12123"/>
                    <a:pt x="12139" y="12083"/>
                    <a:pt x="12114" y="12044"/>
                  </a:cubicBezTo>
                  <a:cubicBezTo>
                    <a:pt x="12064" y="11965"/>
                    <a:pt x="12064" y="11925"/>
                    <a:pt x="12064" y="11925"/>
                  </a:cubicBezTo>
                  <a:cubicBezTo>
                    <a:pt x="12089" y="11925"/>
                    <a:pt x="12139" y="11925"/>
                    <a:pt x="12164" y="11925"/>
                  </a:cubicBezTo>
                  <a:cubicBezTo>
                    <a:pt x="12189" y="11925"/>
                    <a:pt x="12189" y="11925"/>
                    <a:pt x="12189" y="11925"/>
                  </a:cubicBezTo>
                  <a:cubicBezTo>
                    <a:pt x="12214" y="11925"/>
                    <a:pt x="12239" y="11925"/>
                    <a:pt x="12264" y="11925"/>
                  </a:cubicBezTo>
                  <a:cubicBezTo>
                    <a:pt x="12289" y="11925"/>
                    <a:pt x="12314" y="11886"/>
                    <a:pt x="12339" y="11886"/>
                  </a:cubicBezTo>
                  <a:cubicBezTo>
                    <a:pt x="12389" y="11886"/>
                    <a:pt x="12414" y="11846"/>
                    <a:pt x="12464" y="11846"/>
                  </a:cubicBezTo>
                  <a:cubicBezTo>
                    <a:pt x="12489" y="12044"/>
                    <a:pt x="12565" y="12320"/>
                    <a:pt x="12740" y="12360"/>
                  </a:cubicBezTo>
                  <a:cubicBezTo>
                    <a:pt x="12765" y="12360"/>
                    <a:pt x="12765" y="12360"/>
                    <a:pt x="12765" y="12360"/>
                  </a:cubicBezTo>
                  <a:cubicBezTo>
                    <a:pt x="12765" y="12360"/>
                    <a:pt x="12790" y="12360"/>
                    <a:pt x="12790" y="12360"/>
                  </a:cubicBezTo>
                  <a:cubicBezTo>
                    <a:pt x="12840" y="12360"/>
                    <a:pt x="12865" y="12360"/>
                    <a:pt x="12915" y="12281"/>
                  </a:cubicBezTo>
                  <a:cubicBezTo>
                    <a:pt x="12940" y="12241"/>
                    <a:pt x="12940" y="12202"/>
                    <a:pt x="12940" y="12162"/>
                  </a:cubicBezTo>
                  <a:cubicBezTo>
                    <a:pt x="12940" y="12162"/>
                    <a:pt x="12940" y="12162"/>
                    <a:pt x="12940" y="12162"/>
                  </a:cubicBezTo>
                  <a:cubicBezTo>
                    <a:pt x="12965" y="12162"/>
                    <a:pt x="12990" y="12202"/>
                    <a:pt x="13015" y="12202"/>
                  </a:cubicBezTo>
                  <a:cubicBezTo>
                    <a:pt x="13040" y="12202"/>
                    <a:pt x="13040" y="12202"/>
                    <a:pt x="13065" y="12202"/>
                  </a:cubicBezTo>
                  <a:cubicBezTo>
                    <a:pt x="13090" y="12162"/>
                    <a:pt x="13140" y="12123"/>
                    <a:pt x="13165" y="12044"/>
                  </a:cubicBezTo>
                  <a:cubicBezTo>
                    <a:pt x="13165" y="12004"/>
                    <a:pt x="13165" y="12004"/>
                    <a:pt x="13165" y="11965"/>
                  </a:cubicBezTo>
                  <a:cubicBezTo>
                    <a:pt x="13190" y="12004"/>
                    <a:pt x="13215" y="12004"/>
                    <a:pt x="13215" y="12004"/>
                  </a:cubicBezTo>
                  <a:cubicBezTo>
                    <a:pt x="13240" y="12044"/>
                    <a:pt x="13265" y="12044"/>
                    <a:pt x="13290" y="12044"/>
                  </a:cubicBezTo>
                  <a:cubicBezTo>
                    <a:pt x="13390" y="12044"/>
                    <a:pt x="13441" y="11886"/>
                    <a:pt x="13466" y="11807"/>
                  </a:cubicBezTo>
                  <a:cubicBezTo>
                    <a:pt x="13491" y="11767"/>
                    <a:pt x="13491" y="11728"/>
                    <a:pt x="13516" y="11728"/>
                  </a:cubicBezTo>
                  <a:cubicBezTo>
                    <a:pt x="13541" y="11688"/>
                    <a:pt x="13541" y="11649"/>
                    <a:pt x="13566" y="11610"/>
                  </a:cubicBezTo>
                  <a:cubicBezTo>
                    <a:pt x="13566" y="11570"/>
                    <a:pt x="13591" y="11570"/>
                    <a:pt x="13591" y="11531"/>
                  </a:cubicBezTo>
                  <a:cubicBezTo>
                    <a:pt x="13616" y="11531"/>
                    <a:pt x="13641" y="11491"/>
                    <a:pt x="13641" y="11491"/>
                  </a:cubicBezTo>
                  <a:cubicBezTo>
                    <a:pt x="13691" y="11452"/>
                    <a:pt x="13741" y="11412"/>
                    <a:pt x="13766" y="11294"/>
                  </a:cubicBezTo>
                  <a:cubicBezTo>
                    <a:pt x="13791" y="11254"/>
                    <a:pt x="13791" y="11215"/>
                    <a:pt x="13816" y="11175"/>
                  </a:cubicBezTo>
                  <a:cubicBezTo>
                    <a:pt x="13816" y="11096"/>
                    <a:pt x="13816" y="11057"/>
                    <a:pt x="13841" y="11057"/>
                  </a:cubicBezTo>
                  <a:cubicBezTo>
                    <a:pt x="13841" y="11017"/>
                    <a:pt x="13866" y="11017"/>
                    <a:pt x="13891" y="10978"/>
                  </a:cubicBezTo>
                  <a:cubicBezTo>
                    <a:pt x="13916" y="10978"/>
                    <a:pt x="13966" y="10938"/>
                    <a:pt x="13991" y="10899"/>
                  </a:cubicBezTo>
                  <a:cubicBezTo>
                    <a:pt x="14066" y="10741"/>
                    <a:pt x="14066" y="10583"/>
                    <a:pt x="14041" y="10425"/>
                  </a:cubicBezTo>
                  <a:cubicBezTo>
                    <a:pt x="14041" y="10385"/>
                    <a:pt x="14041" y="10346"/>
                    <a:pt x="14041" y="10306"/>
                  </a:cubicBezTo>
                  <a:cubicBezTo>
                    <a:pt x="14041" y="10306"/>
                    <a:pt x="14041" y="10267"/>
                    <a:pt x="14041" y="10267"/>
                  </a:cubicBezTo>
                  <a:cubicBezTo>
                    <a:pt x="14066" y="10227"/>
                    <a:pt x="14066" y="10148"/>
                    <a:pt x="14041" y="10069"/>
                  </a:cubicBezTo>
                  <a:cubicBezTo>
                    <a:pt x="14016" y="9990"/>
                    <a:pt x="13966" y="9912"/>
                    <a:pt x="13916" y="9793"/>
                  </a:cubicBezTo>
                  <a:cubicBezTo>
                    <a:pt x="13891" y="9754"/>
                    <a:pt x="13866" y="9714"/>
                    <a:pt x="13816" y="9635"/>
                  </a:cubicBezTo>
                  <a:cubicBezTo>
                    <a:pt x="13791" y="9556"/>
                    <a:pt x="13766" y="9517"/>
                    <a:pt x="13741" y="9438"/>
                  </a:cubicBezTo>
                  <a:cubicBezTo>
                    <a:pt x="13716" y="9398"/>
                    <a:pt x="13691" y="9359"/>
                    <a:pt x="13691" y="9280"/>
                  </a:cubicBezTo>
                  <a:cubicBezTo>
                    <a:pt x="13691" y="9240"/>
                    <a:pt x="13666" y="9161"/>
                    <a:pt x="13641" y="9122"/>
                  </a:cubicBezTo>
                  <a:cubicBezTo>
                    <a:pt x="13641" y="9082"/>
                    <a:pt x="13616" y="9043"/>
                    <a:pt x="13591" y="9003"/>
                  </a:cubicBezTo>
                  <a:cubicBezTo>
                    <a:pt x="13566" y="8964"/>
                    <a:pt x="13516" y="8845"/>
                    <a:pt x="13516" y="8806"/>
                  </a:cubicBezTo>
                  <a:cubicBezTo>
                    <a:pt x="13516" y="8806"/>
                    <a:pt x="13516" y="8806"/>
                    <a:pt x="13516" y="8806"/>
                  </a:cubicBezTo>
                  <a:cubicBezTo>
                    <a:pt x="13516" y="8806"/>
                    <a:pt x="13541" y="8806"/>
                    <a:pt x="13541" y="8806"/>
                  </a:cubicBezTo>
                  <a:cubicBezTo>
                    <a:pt x="13566" y="8806"/>
                    <a:pt x="13591" y="8806"/>
                    <a:pt x="13616" y="8806"/>
                  </a:cubicBezTo>
                  <a:cubicBezTo>
                    <a:pt x="13666" y="8806"/>
                    <a:pt x="13691" y="8766"/>
                    <a:pt x="13741" y="8727"/>
                  </a:cubicBezTo>
                  <a:cubicBezTo>
                    <a:pt x="13766" y="8687"/>
                    <a:pt x="13791" y="8608"/>
                    <a:pt x="13841" y="8569"/>
                  </a:cubicBezTo>
                  <a:cubicBezTo>
                    <a:pt x="13891" y="8450"/>
                    <a:pt x="13916" y="8371"/>
                    <a:pt x="13916" y="8253"/>
                  </a:cubicBezTo>
                  <a:cubicBezTo>
                    <a:pt x="13916" y="8016"/>
                    <a:pt x="13816" y="8016"/>
                    <a:pt x="13766" y="8016"/>
                  </a:cubicBezTo>
                  <a:cubicBezTo>
                    <a:pt x="13741" y="8016"/>
                    <a:pt x="13741" y="8016"/>
                    <a:pt x="13716" y="7977"/>
                  </a:cubicBezTo>
                  <a:cubicBezTo>
                    <a:pt x="13716" y="7977"/>
                    <a:pt x="13716" y="7977"/>
                    <a:pt x="13716" y="7977"/>
                  </a:cubicBezTo>
                  <a:cubicBezTo>
                    <a:pt x="13741" y="7898"/>
                    <a:pt x="13816" y="7779"/>
                    <a:pt x="13791" y="7621"/>
                  </a:cubicBezTo>
                  <a:cubicBezTo>
                    <a:pt x="13791" y="7582"/>
                    <a:pt x="13766" y="7503"/>
                    <a:pt x="13716" y="7463"/>
                  </a:cubicBezTo>
                  <a:cubicBezTo>
                    <a:pt x="13666" y="7424"/>
                    <a:pt x="13616" y="7384"/>
                    <a:pt x="13566" y="7384"/>
                  </a:cubicBezTo>
                  <a:cubicBezTo>
                    <a:pt x="13516" y="7384"/>
                    <a:pt x="13491" y="7345"/>
                    <a:pt x="13466" y="7305"/>
                  </a:cubicBezTo>
                  <a:cubicBezTo>
                    <a:pt x="13441" y="7305"/>
                    <a:pt x="13416" y="7266"/>
                    <a:pt x="13416" y="7266"/>
                  </a:cubicBezTo>
                  <a:cubicBezTo>
                    <a:pt x="13390" y="7226"/>
                    <a:pt x="13365" y="7147"/>
                    <a:pt x="13340" y="7108"/>
                  </a:cubicBezTo>
                  <a:cubicBezTo>
                    <a:pt x="13315" y="7108"/>
                    <a:pt x="13315" y="7108"/>
                    <a:pt x="13315" y="7108"/>
                  </a:cubicBezTo>
                  <a:cubicBezTo>
                    <a:pt x="13315" y="7108"/>
                    <a:pt x="13315" y="7068"/>
                    <a:pt x="13315" y="7068"/>
                  </a:cubicBezTo>
                  <a:cubicBezTo>
                    <a:pt x="13340" y="6950"/>
                    <a:pt x="13340" y="6871"/>
                    <a:pt x="13315" y="6831"/>
                  </a:cubicBezTo>
                  <a:cubicBezTo>
                    <a:pt x="13290" y="6792"/>
                    <a:pt x="13265" y="6713"/>
                    <a:pt x="13165" y="6713"/>
                  </a:cubicBezTo>
                  <a:cubicBezTo>
                    <a:pt x="13090" y="6713"/>
                    <a:pt x="13015" y="6752"/>
                    <a:pt x="12990" y="6792"/>
                  </a:cubicBezTo>
                  <a:cubicBezTo>
                    <a:pt x="12965" y="6831"/>
                    <a:pt x="12940" y="6831"/>
                    <a:pt x="12915" y="6831"/>
                  </a:cubicBezTo>
                  <a:cubicBezTo>
                    <a:pt x="12890" y="6831"/>
                    <a:pt x="12890" y="6831"/>
                    <a:pt x="12865" y="6831"/>
                  </a:cubicBezTo>
                  <a:cubicBezTo>
                    <a:pt x="12840" y="6792"/>
                    <a:pt x="12840" y="6792"/>
                    <a:pt x="12815" y="6752"/>
                  </a:cubicBezTo>
                  <a:cubicBezTo>
                    <a:pt x="12790" y="6713"/>
                    <a:pt x="12765" y="6673"/>
                    <a:pt x="12715" y="6634"/>
                  </a:cubicBezTo>
                  <a:cubicBezTo>
                    <a:pt x="12715" y="6634"/>
                    <a:pt x="12715" y="6634"/>
                    <a:pt x="12690" y="6634"/>
                  </a:cubicBezTo>
                  <a:cubicBezTo>
                    <a:pt x="12740" y="6634"/>
                    <a:pt x="12765" y="6634"/>
                    <a:pt x="12790" y="6634"/>
                  </a:cubicBezTo>
                  <a:cubicBezTo>
                    <a:pt x="12840" y="6634"/>
                    <a:pt x="12915" y="6634"/>
                    <a:pt x="12965" y="6595"/>
                  </a:cubicBezTo>
                  <a:cubicBezTo>
                    <a:pt x="12990" y="6595"/>
                    <a:pt x="13015" y="6595"/>
                    <a:pt x="13015" y="6595"/>
                  </a:cubicBezTo>
                  <a:cubicBezTo>
                    <a:pt x="13040" y="6595"/>
                    <a:pt x="13065" y="6595"/>
                    <a:pt x="13115" y="6634"/>
                  </a:cubicBezTo>
                  <a:cubicBezTo>
                    <a:pt x="13140" y="6634"/>
                    <a:pt x="13165" y="6673"/>
                    <a:pt x="13165" y="6673"/>
                  </a:cubicBezTo>
                  <a:cubicBezTo>
                    <a:pt x="13215" y="6713"/>
                    <a:pt x="13265" y="6713"/>
                    <a:pt x="13290" y="6713"/>
                  </a:cubicBezTo>
                  <a:cubicBezTo>
                    <a:pt x="13390" y="6713"/>
                    <a:pt x="13466" y="6634"/>
                    <a:pt x="13516" y="6516"/>
                  </a:cubicBezTo>
                  <a:cubicBezTo>
                    <a:pt x="13591" y="6397"/>
                    <a:pt x="13691" y="6318"/>
                    <a:pt x="13791" y="6318"/>
                  </a:cubicBezTo>
                  <a:cubicBezTo>
                    <a:pt x="13816" y="6318"/>
                    <a:pt x="13866" y="6358"/>
                    <a:pt x="13891" y="6358"/>
                  </a:cubicBezTo>
                  <a:cubicBezTo>
                    <a:pt x="13941" y="6358"/>
                    <a:pt x="13966" y="6397"/>
                    <a:pt x="14016" y="6397"/>
                  </a:cubicBezTo>
                  <a:cubicBezTo>
                    <a:pt x="14091" y="6437"/>
                    <a:pt x="14191" y="6516"/>
                    <a:pt x="14292" y="6516"/>
                  </a:cubicBezTo>
                  <a:cubicBezTo>
                    <a:pt x="14342" y="6516"/>
                    <a:pt x="14392" y="6476"/>
                    <a:pt x="14442" y="6476"/>
                  </a:cubicBezTo>
                  <a:cubicBezTo>
                    <a:pt x="14542" y="6397"/>
                    <a:pt x="14567" y="6279"/>
                    <a:pt x="14567" y="6200"/>
                  </a:cubicBezTo>
                  <a:cubicBezTo>
                    <a:pt x="14592" y="6002"/>
                    <a:pt x="14492" y="5805"/>
                    <a:pt x="14467" y="5765"/>
                  </a:cubicBezTo>
                  <a:cubicBezTo>
                    <a:pt x="14492" y="5765"/>
                    <a:pt x="14492" y="5805"/>
                    <a:pt x="14517" y="5805"/>
                  </a:cubicBezTo>
                  <a:cubicBezTo>
                    <a:pt x="14567" y="5805"/>
                    <a:pt x="14592" y="5844"/>
                    <a:pt x="14642" y="5844"/>
                  </a:cubicBezTo>
                  <a:cubicBezTo>
                    <a:pt x="14642" y="5844"/>
                    <a:pt x="14667" y="5844"/>
                    <a:pt x="14667" y="5844"/>
                  </a:cubicBezTo>
                  <a:cubicBezTo>
                    <a:pt x="14692" y="5805"/>
                    <a:pt x="14692" y="5805"/>
                    <a:pt x="14717" y="5805"/>
                  </a:cubicBezTo>
                  <a:cubicBezTo>
                    <a:pt x="14717" y="5805"/>
                    <a:pt x="14742" y="5844"/>
                    <a:pt x="14742" y="5844"/>
                  </a:cubicBezTo>
                  <a:cubicBezTo>
                    <a:pt x="14742" y="5844"/>
                    <a:pt x="14742" y="5844"/>
                    <a:pt x="14742" y="5844"/>
                  </a:cubicBezTo>
                  <a:cubicBezTo>
                    <a:pt x="14742" y="5844"/>
                    <a:pt x="14742" y="5844"/>
                    <a:pt x="14742" y="5923"/>
                  </a:cubicBezTo>
                  <a:cubicBezTo>
                    <a:pt x="14742" y="5923"/>
                    <a:pt x="14742" y="5963"/>
                    <a:pt x="14742" y="5963"/>
                  </a:cubicBezTo>
                  <a:cubicBezTo>
                    <a:pt x="14742" y="6042"/>
                    <a:pt x="14717" y="6200"/>
                    <a:pt x="14792" y="6318"/>
                  </a:cubicBezTo>
                  <a:cubicBezTo>
                    <a:pt x="14817" y="6318"/>
                    <a:pt x="14867" y="6358"/>
                    <a:pt x="14892" y="6358"/>
                  </a:cubicBezTo>
                  <a:cubicBezTo>
                    <a:pt x="14917" y="6358"/>
                    <a:pt x="14942" y="6358"/>
                    <a:pt x="14967" y="6318"/>
                  </a:cubicBezTo>
                  <a:cubicBezTo>
                    <a:pt x="14992" y="6318"/>
                    <a:pt x="14992" y="6318"/>
                    <a:pt x="15017" y="6318"/>
                  </a:cubicBezTo>
                  <a:cubicBezTo>
                    <a:pt x="15017" y="6318"/>
                    <a:pt x="15017" y="6318"/>
                    <a:pt x="15017" y="6318"/>
                  </a:cubicBezTo>
                  <a:cubicBezTo>
                    <a:pt x="15017" y="6318"/>
                    <a:pt x="15017" y="6318"/>
                    <a:pt x="15017" y="6318"/>
                  </a:cubicBezTo>
                  <a:cubicBezTo>
                    <a:pt x="15017" y="6318"/>
                    <a:pt x="15017" y="6318"/>
                    <a:pt x="15017" y="6318"/>
                  </a:cubicBezTo>
                  <a:cubicBezTo>
                    <a:pt x="15017" y="6318"/>
                    <a:pt x="15042" y="6358"/>
                    <a:pt x="15042" y="6397"/>
                  </a:cubicBezTo>
                  <a:cubicBezTo>
                    <a:pt x="15042" y="6437"/>
                    <a:pt x="15042" y="6437"/>
                    <a:pt x="15042" y="6437"/>
                  </a:cubicBezTo>
                  <a:cubicBezTo>
                    <a:pt x="15042" y="6595"/>
                    <a:pt x="15092" y="6634"/>
                    <a:pt x="15168" y="6634"/>
                  </a:cubicBezTo>
                  <a:cubicBezTo>
                    <a:pt x="15168" y="6634"/>
                    <a:pt x="15193" y="6673"/>
                    <a:pt x="15193" y="6673"/>
                  </a:cubicBezTo>
                  <a:cubicBezTo>
                    <a:pt x="15218" y="6673"/>
                    <a:pt x="15218" y="6713"/>
                    <a:pt x="15243" y="6713"/>
                  </a:cubicBezTo>
                  <a:cubicBezTo>
                    <a:pt x="15268" y="6752"/>
                    <a:pt x="15293" y="6831"/>
                    <a:pt x="15343" y="6871"/>
                  </a:cubicBezTo>
                  <a:cubicBezTo>
                    <a:pt x="15393" y="6871"/>
                    <a:pt x="15443" y="6871"/>
                    <a:pt x="15468" y="6871"/>
                  </a:cubicBezTo>
                  <a:cubicBezTo>
                    <a:pt x="15518" y="6871"/>
                    <a:pt x="15543" y="6871"/>
                    <a:pt x="15568" y="6910"/>
                  </a:cubicBezTo>
                  <a:cubicBezTo>
                    <a:pt x="15593" y="6989"/>
                    <a:pt x="15593" y="7029"/>
                    <a:pt x="15593" y="7068"/>
                  </a:cubicBezTo>
                  <a:cubicBezTo>
                    <a:pt x="15593" y="7068"/>
                    <a:pt x="15568" y="7108"/>
                    <a:pt x="15568" y="7147"/>
                  </a:cubicBezTo>
                  <a:cubicBezTo>
                    <a:pt x="15543" y="7147"/>
                    <a:pt x="15518" y="7147"/>
                    <a:pt x="15493" y="7187"/>
                  </a:cubicBezTo>
                  <a:cubicBezTo>
                    <a:pt x="15443" y="7187"/>
                    <a:pt x="15368" y="7226"/>
                    <a:pt x="15318" y="7384"/>
                  </a:cubicBezTo>
                  <a:cubicBezTo>
                    <a:pt x="15293" y="7503"/>
                    <a:pt x="15293" y="7779"/>
                    <a:pt x="15343" y="7898"/>
                  </a:cubicBezTo>
                  <a:cubicBezTo>
                    <a:pt x="15368" y="7977"/>
                    <a:pt x="15418" y="8016"/>
                    <a:pt x="15468" y="8016"/>
                  </a:cubicBezTo>
                  <a:cubicBezTo>
                    <a:pt x="15493" y="8016"/>
                    <a:pt x="15543" y="8016"/>
                    <a:pt x="15568" y="7977"/>
                  </a:cubicBezTo>
                  <a:cubicBezTo>
                    <a:pt x="15668" y="7858"/>
                    <a:pt x="15718" y="7700"/>
                    <a:pt x="15768" y="7582"/>
                  </a:cubicBezTo>
                  <a:cubicBezTo>
                    <a:pt x="15793" y="7463"/>
                    <a:pt x="15843" y="7384"/>
                    <a:pt x="15893" y="7305"/>
                  </a:cubicBezTo>
                  <a:cubicBezTo>
                    <a:pt x="15918" y="7305"/>
                    <a:pt x="15968" y="7266"/>
                    <a:pt x="15968" y="7266"/>
                  </a:cubicBezTo>
                  <a:cubicBezTo>
                    <a:pt x="15968" y="7266"/>
                    <a:pt x="15968" y="7305"/>
                    <a:pt x="15968" y="7305"/>
                  </a:cubicBezTo>
                  <a:cubicBezTo>
                    <a:pt x="15968" y="7384"/>
                    <a:pt x="15968" y="7424"/>
                    <a:pt x="15968" y="7463"/>
                  </a:cubicBezTo>
                  <a:cubicBezTo>
                    <a:pt x="15968" y="7582"/>
                    <a:pt x="15994" y="7661"/>
                    <a:pt x="16044" y="7779"/>
                  </a:cubicBezTo>
                  <a:cubicBezTo>
                    <a:pt x="16094" y="7819"/>
                    <a:pt x="16169" y="7937"/>
                    <a:pt x="16244" y="7937"/>
                  </a:cubicBezTo>
                  <a:cubicBezTo>
                    <a:pt x="16269" y="7937"/>
                    <a:pt x="16269" y="7937"/>
                    <a:pt x="16269" y="7937"/>
                  </a:cubicBezTo>
                  <a:cubicBezTo>
                    <a:pt x="16269" y="7937"/>
                    <a:pt x="16269" y="7937"/>
                    <a:pt x="16269" y="7937"/>
                  </a:cubicBezTo>
                  <a:cubicBezTo>
                    <a:pt x="16319" y="7937"/>
                    <a:pt x="16319" y="7898"/>
                    <a:pt x="16344" y="7898"/>
                  </a:cubicBezTo>
                  <a:cubicBezTo>
                    <a:pt x="16344" y="8095"/>
                    <a:pt x="16419" y="8174"/>
                    <a:pt x="16444" y="8174"/>
                  </a:cubicBezTo>
                  <a:cubicBezTo>
                    <a:pt x="16469" y="8214"/>
                    <a:pt x="16494" y="8214"/>
                    <a:pt x="16519" y="8214"/>
                  </a:cubicBezTo>
                  <a:cubicBezTo>
                    <a:pt x="16544" y="8214"/>
                    <a:pt x="16569" y="8214"/>
                    <a:pt x="16594" y="8174"/>
                  </a:cubicBezTo>
                  <a:cubicBezTo>
                    <a:pt x="16619" y="8174"/>
                    <a:pt x="16619" y="8174"/>
                    <a:pt x="16644" y="8174"/>
                  </a:cubicBezTo>
                  <a:cubicBezTo>
                    <a:pt x="16644" y="8174"/>
                    <a:pt x="16644" y="8174"/>
                    <a:pt x="16644" y="8174"/>
                  </a:cubicBezTo>
                  <a:cubicBezTo>
                    <a:pt x="16694" y="8214"/>
                    <a:pt x="16744" y="8371"/>
                    <a:pt x="16794" y="8490"/>
                  </a:cubicBezTo>
                  <a:cubicBezTo>
                    <a:pt x="16819" y="8569"/>
                    <a:pt x="16844" y="8648"/>
                    <a:pt x="16895" y="8727"/>
                  </a:cubicBezTo>
                  <a:cubicBezTo>
                    <a:pt x="16945" y="8806"/>
                    <a:pt x="16945" y="8806"/>
                    <a:pt x="16945" y="8806"/>
                  </a:cubicBezTo>
                  <a:cubicBezTo>
                    <a:pt x="16995" y="8924"/>
                    <a:pt x="17070" y="9043"/>
                    <a:pt x="17120" y="9201"/>
                  </a:cubicBezTo>
                  <a:cubicBezTo>
                    <a:pt x="17145" y="9319"/>
                    <a:pt x="17195" y="9517"/>
                    <a:pt x="17170" y="9635"/>
                  </a:cubicBezTo>
                  <a:cubicBezTo>
                    <a:pt x="17170" y="9675"/>
                    <a:pt x="17145" y="9714"/>
                    <a:pt x="17120" y="9793"/>
                  </a:cubicBezTo>
                  <a:cubicBezTo>
                    <a:pt x="17070" y="9872"/>
                    <a:pt x="17020" y="9951"/>
                    <a:pt x="17020" y="10109"/>
                  </a:cubicBezTo>
                  <a:cubicBezTo>
                    <a:pt x="17020" y="10188"/>
                    <a:pt x="17020" y="10267"/>
                    <a:pt x="17070" y="10346"/>
                  </a:cubicBezTo>
                  <a:cubicBezTo>
                    <a:pt x="17020" y="10346"/>
                    <a:pt x="16970" y="10385"/>
                    <a:pt x="16945" y="10464"/>
                  </a:cubicBezTo>
                  <a:cubicBezTo>
                    <a:pt x="16920" y="10504"/>
                    <a:pt x="16895" y="10583"/>
                    <a:pt x="16895" y="10622"/>
                  </a:cubicBezTo>
                  <a:cubicBezTo>
                    <a:pt x="16895" y="10662"/>
                    <a:pt x="16870" y="10701"/>
                    <a:pt x="16870" y="10701"/>
                  </a:cubicBezTo>
                  <a:cubicBezTo>
                    <a:pt x="16844" y="10780"/>
                    <a:pt x="16819" y="10859"/>
                    <a:pt x="16794" y="10938"/>
                  </a:cubicBezTo>
                  <a:cubicBezTo>
                    <a:pt x="16744" y="11096"/>
                    <a:pt x="16669" y="11254"/>
                    <a:pt x="16694" y="11452"/>
                  </a:cubicBezTo>
                  <a:cubicBezTo>
                    <a:pt x="16744" y="11688"/>
                    <a:pt x="16870" y="11767"/>
                    <a:pt x="16970" y="11846"/>
                  </a:cubicBezTo>
                  <a:cubicBezTo>
                    <a:pt x="17045" y="11925"/>
                    <a:pt x="17120" y="11965"/>
                    <a:pt x="17170" y="12044"/>
                  </a:cubicBezTo>
                  <a:cubicBezTo>
                    <a:pt x="17170" y="12083"/>
                    <a:pt x="17170" y="12083"/>
                    <a:pt x="17170" y="12123"/>
                  </a:cubicBezTo>
                  <a:cubicBezTo>
                    <a:pt x="17170" y="12123"/>
                    <a:pt x="17120" y="12162"/>
                    <a:pt x="17045" y="12202"/>
                  </a:cubicBezTo>
                  <a:cubicBezTo>
                    <a:pt x="17020" y="12202"/>
                    <a:pt x="17020" y="12202"/>
                    <a:pt x="16995" y="12202"/>
                  </a:cubicBezTo>
                  <a:cubicBezTo>
                    <a:pt x="16970" y="12241"/>
                    <a:pt x="16920" y="12241"/>
                    <a:pt x="16895" y="12241"/>
                  </a:cubicBezTo>
                  <a:cubicBezTo>
                    <a:pt x="16819" y="12320"/>
                    <a:pt x="16794" y="12399"/>
                    <a:pt x="16744" y="12439"/>
                  </a:cubicBezTo>
                  <a:cubicBezTo>
                    <a:pt x="16744" y="12478"/>
                    <a:pt x="16719" y="12518"/>
                    <a:pt x="16719" y="12518"/>
                  </a:cubicBezTo>
                  <a:cubicBezTo>
                    <a:pt x="16694" y="12557"/>
                    <a:pt x="16669" y="12597"/>
                    <a:pt x="16644" y="12636"/>
                  </a:cubicBezTo>
                  <a:cubicBezTo>
                    <a:pt x="16619" y="12676"/>
                    <a:pt x="16619" y="12676"/>
                    <a:pt x="16619" y="12676"/>
                  </a:cubicBezTo>
                  <a:cubicBezTo>
                    <a:pt x="16569" y="12715"/>
                    <a:pt x="16494" y="12755"/>
                    <a:pt x="16394" y="12755"/>
                  </a:cubicBezTo>
                  <a:cubicBezTo>
                    <a:pt x="16394" y="12755"/>
                    <a:pt x="16394" y="12755"/>
                    <a:pt x="16394" y="12755"/>
                  </a:cubicBezTo>
                  <a:cubicBezTo>
                    <a:pt x="16319" y="12755"/>
                    <a:pt x="16244" y="12715"/>
                    <a:pt x="16144" y="12715"/>
                  </a:cubicBezTo>
                  <a:cubicBezTo>
                    <a:pt x="16069" y="12676"/>
                    <a:pt x="15968" y="12676"/>
                    <a:pt x="15868" y="12676"/>
                  </a:cubicBezTo>
                  <a:cubicBezTo>
                    <a:pt x="15818" y="12676"/>
                    <a:pt x="15768" y="12676"/>
                    <a:pt x="15718" y="12676"/>
                  </a:cubicBezTo>
                  <a:cubicBezTo>
                    <a:pt x="15668" y="12715"/>
                    <a:pt x="15668" y="12715"/>
                    <a:pt x="15668" y="12715"/>
                  </a:cubicBezTo>
                  <a:cubicBezTo>
                    <a:pt x="15668" y="12794"/>
                    <a:pt x="15668" y="12794"/>
                    <a:pt x="15668" y="12794"/>
                  </a:cubicBezTo>
                  <a:cubicBezTo>
                    <a:pt x="15643" y="12834"/>
                    <a:pt x="15643" y="12834"/>
                    <a:pt x="15643" y="12834"/>
                  </a:cubicBezTo>
                  <a:cubicBezTo>
                    <a:pt x="15643" y="12873"/>
                    <a:pt x="15643" y="12952"/>
                    <a:pt x="15668" y="12992"/>
                  </a:cubicBezTo>
                  <a:cubicBezTo>
                    <a:pt x="15668" y="13071"/>
                    <a:pt x="15693" y="13110"/>
                    <a:pt x="15718" y="13110"/>
                  </a:cubicBezTo>
                  <a:cubicBezTo>
                    <a:pt x="15718" y="13110"/>
                    <a:pt x="15718" y="13110"/>
                    <a:pt x="15718" y="13110"/>
                  </a:cubicBezTo>
                  <a:cubicBezTo>
                    <a:pt x="15743" y="13189"/>
                    <a:pt x="15743" y="13189"/>
                    <a:pt x="15718" y="13229"/>
                  </a:cubicBezTo>
                  <a:cubicBezTo>
                    <a:pt x="15693" y="13229"/>
                    <a:pt x="15693" y="13268"/>
                    <a:pt x="15668" y="13268"/>
                  </a:cubicBezTo>
                  <a:cubicBezTo>
                    <a:pt x="15643" y="13307"/>
                    <a:pt x="15593" y="13347"/>
                    <a:pt x="15543" y="13505"/>
                  </a:cubicBezTo>
                  <a:cubicBezTo>
                    <a:pt x="15543" y="13544"/>
                    <a:pt x="15543" y="13544"/>
                    <a:pt x="15543" y="13584"/>
                  </a:cubicBezTo>
                  <a:cubicBezTo>
                    <a:pt x="15543" y="13623"/>
                    <a:pt x="15543" y="13623"/>
                    <a:pt x="15518" y="13663"/>
                  </a:cubicBezTo>
                  <a:cubicBezTo>
                    <a:pt x="15518" y="13702"/>
                    <a:pt x="15518" y="13702"/>
                    <a:pt x="15518" y="13702"/>
                  </a:cubicBezTo>
                  <a:cubicBezTo>
                    <a:pt x="15493" y="13781"/>
                    <a:pt x="15493" y="13821"/>
                    <a:pt x="15493" y="13900"/>
                  </a:cubicBezTo>
                  <a:cubicBezTo>
                    <a:pt x="15493" y="13939"/>
                    <a:pt x="15518" y="13979"/>
                    <a:pt x="15518" y="14018"/>
                  </a:cubicBezTo>
                  <a:cubicBezTo>
                    <a:pt x="15518" y="14137"/>
                    <a:pt x="15518" y="14255"/>
                    <a:pt x="15618" y="14413"/>
                  </a:cubicBezTo>
                  <a:cubicBezTo>
                    <a:pt x="15693" y="14571"/>
                    <a:pt x="15818" y="14650"/>
                    <a:pt x="15943" y="14690"/>
                  </a:cubicBezTo>
                  <a:cubicBezTo>
                    <a:pt x="15968" y="14729"/>
                    <a:pt x="15994" y="14729"/>
                    <a:pt x="16019" y="14729"/>
                  </a:cubicBezTo>
                  <a:cubicBezTo>
                    <a:pt x="16119" y="14729"/>
                    <a:pt x="16194" y="14650"/>
                    <a:pt x="16244" y="14611"/>
                  </a:cubicBezTo>
                  <a:cubicBezTo>
                    <a:pt x="16269" y="14571"/>
                    <a:pt x="16294" y="14571"/>
                    <a:pt x="16319" y="14532"/>
                  </a:cubicBezTo>
                  <a:cubicBezTo>
                    <a:pt x="16394" y="14492"/>
                    <a:pt x="16469" y="14413"/>
                    <a:pt x="16569" y="14295"/>
                  </a:cubicBezTo>
                  <a:cubicBezTo>
                    <a:pt x="16619" y="14216"/>
                    <a:pt x="16644" y="14137"/>
                    <a:pt x="16644" y="14097"/>
                  </a:cubicBezTo>
                  <a:cubicBezTo>
                    <a:pt x="16669" y="14058"/>
                    <a:pt x="16669" y="14018"/>
                    <a:pt x="16669" y="14018"/>
                  </a:cubicBezTo>
                  <a:cubicBezTo>
                    <a:pt x="16694" y="14018"/>
                    <a:pt x="16694" y="14018"/>
                    <a:pt x="16694" y="14018"/>
                  </a:cubicBezTo>
                  <a:cubicBezTo>
                    <a:pt x="16719" y="14018"/>
                    <a:pt x="16744" y="14018"/>
                    <a:pt x="16769" y="14058"/>
                  </a:cubicBezTo>
                  <a:cubicBezTo>
                    <a:pt x="16794" y="14058"/>
                    <a:pt x="16794" y="14058"/>
                    <a:pt x="16794" y="14058"/>
                  </a:cubicBezTo>
                  <a:cubicBezTo>
                    <a:pt x="16844" y="14058"/>
                    <a:pt x="16895" y="14097"/>
                    <a:pt x="16920" y="14097"/>
                  </a:cubicBezTo>
                  <a:cubicBezTo>
                    <a:pt x="17020" y="14097"/>
                    <a:pt x="17120" y="14018"/>
                    <a:pt x="17145" y="13939"/>
                  </a:cubicBezTo>
                  <a:cubicBezTo>
                    <a:pt x="17170" y="13860"/>
                    <a:pt x="17170" y="13821"/>
                    <a:pt x="17145" y="13742"/>
                  </a:cubicBezTo>
                  <a:cubicBezTo>
                    <a:pt x="17170" y="13702"/>
                    <a:pt x="17170" y="13702"/>
                    <a:pt x="17170" y="13702"/>
                  </a:cubicBezTo>
                  <a:cubicBezTo>
                    <a:pt x="17195" y="13742"/>
                    <a:pt x="17220" y="13821"/>
                    <a:pt x="17295" y="13860"/>
                  </a:cubicBezTo>
                  <a:cubicBezTo>
                    <a:pt x="17295" y="13860"/>
                    <a:pt x="17295" y="13860"/>
                    <a:pt x="17295" y="13860"/>
                  </a:cubicBezTo>
                  <a:cubicBezTo>
                    <a:pt x="17320" y="13860"/>
                    <a:pt x="17320" y="13860"/>
                    <a:pt x="17320" y="13860"/>
                  </a:cubicBezTo>
                  <a:cubicBezTo>
                    <a:pt x="17395" y="13860"/>
                    <a:pt x="17420" y="13742"/>
                    <a:pt x="17445" y="13702"/>
                  </a:cubicBezTo>
                  <a:cubicBezTo>
                    <a:pt x="17445" y="13663"/>
                    <a:pt x="17445" y="13663"/>
                    <a:pt x="17445" y="13663"/>
                  </a:cubicBezTo>
                  <a:cubicBezTo>
                    <a:pt x="17470" y="13663"/>
                    <a:pt x="17470" y="13702"/>
                    <a:pt x="17470" y="13742"/>
                  </a:cubicBezTo>
                  <a:cubicBezTo>
                    <a:pt x="17495" y="13742"/>
                    <a:pt x="17495" y="13742"/>
                    <a:pt x="17495" y="13742"/>
                  </a:cubicBezTo>
                  <a:cubicBezTo>
                    <a:pt x="17520" y="13821"/>
                    <a:pt x="17570" y="13900"/>
                    <a:pt x="17595" y="13939"/>
                  </a:cubicBezTo>
                  <a:cubicBezTo>
                    <a:pt x="17620" y="13979"/>
                    <a:pt x="17620" y="13979"/>
                    <a:pt x="17645" y="14018"/>
                  </a:cubicBezTo>
                  <a:cubicBezTo>
                    <a:pt x="17695" y="14097"/>
                    <a:pt x="17746" y="14137"/>
                    <a:pt x="17796" y="14176"/>
                  </a:cubicBezTo>
                  <a:cubicBezTo>
                    <a:pt x="17846" y="14216"/>
                    <a:pt x="17846" y="14216"/>
                    <a:pt x="17846" y="14216"/>
                  </a:cubicBezTo>
                  <a:cubicBezTo>
                    <a:pt x="17896" y="14255"/>
                    <a:pt x="17921" y="14295"/>
                    <a:pt x="17946" y="14374"/>
                  </a:cubicBezTo>
                  <a:cubicBezTo>
                    <a:pt x="17946" y="14374"/>
                    <a:pt x="17946" y="14374"/>
                    <a:pt x="17946" y="14374"/>
                  </a:cubicBezTo>
                  <a:cubicBezTo>
                    <a:pt x="17996" y="14492"/>
                    <a:pt x="18046" y="14532"/>
                    <a:pt x="18121" y="14532"/>
                  </a:cubicBezTo>
                  <a:cubicBezTo>
                    <a:pt x="18121" y="14532"/>
                    <a:pt x="18146" y="14532"/>
                    <a:pt x="18171" y="14532"/>
                  </a:cubicBezTo>
                  <a:cubicBezTo>
                    <a:pt x="18196" y="14532"/>
                    <a:pt x="18196" y="14532"/>
                    <a:pt x="18221" y="14571"/>
                  </a:cubicBezTo>
                  <a:cubicBezTo>
                    <a:pt x="18246" y="14571"/>
                    <a:pt x="18296" y="14611"/>
                    <a:pt x="18346" y="14611"/>
                  </a:cubicBezTo>
                  <a:cubicBezTo>
                    <a:pt x="18346" y="14611"/>
                    <a:pt x="18346" y="14611"/>
                    <a:pt x="18346" y="14611"/>
                  </a:cubicBezTo>
                  <a:cubicBezTo>
                    <a:pt x="18371" y="14611"/>
                    <a:pt x="18396" y="14611"/>
                    <a:pt x="18446" y="14611"/>
                  </a:cubicBezTo>
                  <a:cubicBezTo>
                    <a:pt x="18496" y="14611"/>
                    <a:pt x="18521" y="14611"/>
                    <a:pt x="18571" y="14611"/>
                  </a:cubicBezTo>
                  <a:cubicBezTo>
                    <a:pt x="18546" y="14650"/>
                    <a:pt x="18546" y="14650"/>
                    <a:pt x="18521" y="14690"/>
                  </a:cubicBezTo>
                  <a:cubicBezTo>
                    <a:pt x="18471" y="14769"/>
                    <a:pt x="18421" y="14887"/>
                    <a:pt x="18421" y="15005"/>
                  </a:cubicBezTo>
                  <a:cubicBezTo>
                    <a:pt x="18421" y="15045"/>
                    <a:pt x="18446" y="15124"/>
                    <a:pt x="18496" y="15163"/>
                  </a:cubicBezTo>
                  <a:cubicBezTo>
                    <a:pt x="18546" y="15242"/>
                    <a:pt x="18571" y="15321"/>
                    <a:pt x="18622" y="15400"/>
                  </a:cubicBezTo>
                  <a:cubicBezTo>
                    <a:pt x="18672" y="15479"/>
                    <a:pt x="18722" y="15479"/>
                    <a:pt x="18797" y="15479"/>
                  </a:cubicBezTo>
                  <a:cubicBezTo>
                    <a:pt x="18822" y="15479"/>
                    <a:pt x="18847" y="15479"/>
                    <a:pt x="18872" y="15479"/>
                  </a:cubicBezTo>
                  <a:cubicBezTo>
                    <a:pt x="18897" y="15479"/>
                    <a:pt x="18922" y="15479"/>
                    <a:pt x="18947" y="15479"/>
                  </a:cubicBezTo>
                  <a:cubicBezTo>
                    <a:pt x="18947" y="15479"/>
                    <a:pt x="18972" y="15479"/>
                    <a:pt x="18972" y="15479"/>
                  </a:cubicBezTo>
                  <a:cubicBezTo>
                    <a:pt x="18997" y="15519"/>
                    <a:pt x="18997" y="15558"/>
                    <a:pt x="18972" y="15598"/>
                  </a:cubicBezTo>
                  <a:cubicBezTo>
                    <a:pt x="18972" y="15637"/>
                    <a:pt x="18972" y="15677"/>
                    <a:pt x="18997" y="15716"/>
                  </a:cubicBezTo>
                  <a:cubicBezTo>
                    <a:pt x="18997" y="15874"/>
                    <a:pt x="19097" y="16072"/>
                    <a:pt x="19247" y="16072"/>
                  </a:cubicBezTo>
                  <a:cubicBezTo>
                    <a:pt x="19272" y="16072"/>
                    <a:pt x="19272" y="16072"/>
                    <a:pt x="19297" y="16072"/>
                  </a:cubicBezTo>
                  <a:cubicBezTo>
                    <a:pt x="19422" y="15993"/>
                    <a:pt x="19422" y="15835"/>
                    <a:pt x="19422" y="15756"/>
                  </a:cubicBezTo>
                  <a:cubicBezTo>
                    <a:pt x="19397" y="15677"/>
                    <a:pt x="19422" y="15637"/>
                    <a:pt x="19422" y="15637"/>
                  </a:cubicBezTo>
                  <a:cubicBezTo>
                    <a:pt x="19448" y="15637"/>
                    <a:pt x="19498" y="15598"/>
                    <a:pt x="19548" y="15598"/>
                  </a:cubicBezTo>
                  <a:cubicBezTo>
                    <a:pt x="19598" y="15598"/>
                    <a:pt x="19623" y="15598"/>
                    <a:pt x="19648" y="15598"/>
                  </a:cubicBezTo>
                  <a:cubicBezTo>
                    <a:pt x="19673" y="15637"/>
                    <a:pt x="19723" y="15716"/>
                    <a:pt x="19748" y="15756"/>
                  </a:cubicBezTo>
                  <a:cubicBezTo>
                    <a:pt x="19823" y="15835"/>
                    <a:pt x="19898" y="15914"/>
                    <a:pt x="19973" y="15953"/>
                  </a:cubicBezTo>
                  <a:cubicBezTo>
                    <a:pt x="20048" y="15993"/>
                    <a:pt x="20098" y="15993"/>
                    <a:pt x="20173" y="15993"/>
                  </a:cubicBezTo>
                  <a:cubicBezTo>
                    <a:pt x="20223" y="15993"/>
                    <a:pt x="20248" y="15993"/>
                    <a:pt x="20298" y="15993"/>
                  </a:cubicBezTo>
                  <a:cubicBezTo>
                    <a:pt x="20324" y="15993"/>
                    <a:pt x="20349" y="15993"/>
                    <a:pt x="20374" y="15993"/>
                  </a:cubicBezTo>
                  <a:cubicBezTo>
                    <a:pt x="20374" y="15993"/>
                    <a:pt x="20374" y="15993"/>
                    <a:pt x="20399" y="15993"/>
                  </a:cubicBezTo>
                  <a:cubicBezTo>
                    <a:pt x="20449" y="15993"/>
                    <a:pt x="20499" y="15993"/>
                    <a:pt x="20574" y="15993"/>
                  </a:cubicBezTo>
                  <a:cubicBezTo>
                    <a:pt x="20599" y="15993"/>
                    <a:pt x="20599" y="15993"/>
                    <a:pt x="20599" y="15993"/>
                  </a:cubicBezTo>
                  <a:cubicBezTo>
                    <a:pt x="20599" y="15993"/>
                    <a:pt x="20624" y="15993"/>
                    <a:pt x="20624" y="15993"/>
                  </a:cubicBezTo>
                  <a:cubicBezTo>
                    <a:pt x="20674" y="15993"/>
                    <a:pt x="20699" y="15993"/>
                    <a:pt x="20724" y="15993"/>
                  </a:cubicBezTo>
                  <a:cubicBezTo>
                    <a:pt x="20749" y="15993"/>
                    <a:pt x="20774" y="15953"/>
                    <a:pt x="20799" y="15953"/>
                  </a:cubicBezTo>
                  <a:cubicBezTo>
                    <a:pt x="20824" y="15953"/>
                    <a:pt x="20899" y="15993"/>
                    <a:pt x="20924" y="15993"/>
                  </a:cubicBezTo>
                  <a:cubicBezTo>
                    <a:pt x="20999" y="16032"/>
                    <a:pt x="21074" y="16072"/>
                    <a:pt x="21149" y="16072"/>
                  </a:cubicBezTo>
                  <a:cubicBezTo>
                    <a:pt x="21225" y="16072"/>
                    <a:pt x="21275" y="16032"/>
                    <a:pt x="21300" y="15953"/>
                  </a:cubicBezTo>
                  <a:cubicBezTo>
                    <a:pt x="21350" y="15914"/>
                    <a:pt x="21350" y="15795"/>
                    <a:pt x="21350" y="15716"/>
                  </a:cubicBezTo>
                  <a:cubicBezTo>
                    <a:pt x="21350" y="15361"/>
                    <a:pt x="21124" y="15084"/>
                    <a:pt x="20949" y="14927"/>
                  </a:cubicBezTo>
                  <a:cubicBezTo>
                    <a:pt x="20874" y="14887"/>
                    <a:pt x="20824" y="14848"/>
                    <a:pt x="20749" y="14808"/>
                  </a:cubicBezTo>
                  <a:cubicBezTo>
                    <a:pt x="20624" y="14729"/>
                    <a:pt x="20524" y="14650"/>
                    <a:pt x="20424" y="14532"/>
                  </a:cubicBezTo>
                  <a:cubicBezTo>
                    <a:pt x="20374" y="14492"/>
                    <a:pt x="20324" y="14492"/>
                    <a:pt x="20273" y="14453"/>
                  </a:cubicBezTo>
                  <a:cubicBezTo>
                    <a:pt x="20248" y="14453"/>
                    <a:pt x="20223" y="14453"/>
                    <a:pt x="20198" y="14413"/>
                  </a:cubicBezTo>
                  <a:cubicBezTo>
                    <a:pt x="20098" y="14374"/>
                    <a:pt x="19973" y="14255"/>
                    <a:pt x="19873" y="14176"/>
                  </a:cubicBezTo>
                  <a:cubicBezTo>
                    <a:pt x="19848" y="14137"/>
                    <a:pt x="19798" y="14097"/>
                    <a:pt x="19773" y="14097"/>
                  </a:cubicBezTo>
                  <a:cubicBezTo>
                    <a:pt x="19723" y="14018"/>
                    <a:pt x="19673" y="13979"/>
                    <a:pt x="19648" y="13939"/>
                  </a:cubicBezTo>
                  <a:cubicBezTo>
                    <a:pt x="19648" y="13900"/>
                    <a:pt x="19648" y="13900"/>
                    <a:pt x="19648" y="13900"/>
                  </a:cubicBezTo>
                  <a:cubicBezTo>
                    <a:pt x="19673" y="13900"/>
                    <a:pt x="19723" y="13939"/>
                    <a:pt x="19748" y="13939"/>
                  </a:cubicBezTo>
                  <a:cubicBezTo>
                    <a:pt x="19798" y="13979"/>
                    <a:pt x="19823" y="13979"/>
                    <a:pt x="19848" y="13979"/>
                  </a:cubicBezTo>
                  <a:cubicBezTo>
                    <a:pt x="19873" y="13979"/>
                    <a:pt x="19898" y="13979"/>
                    <a:pt x="19923" y="13979"/>
                  </a:cubicBezTo>
                  <a:cubicBezTo>
                    <a:pt x="19948" y="13979"/>
                    <a:pt x="19948" y="13979"/>
                    <a:pt x="19973" y="13979"/>
                  </a:cubicBezTo>
                  <a:cubicBezTo>
                    <a:pt x="19998" y="13979"/>
                    <a:pt x="19998" y="13979"/>
                    <a:pt x="20023" y="13979"/>
                  </a:cubicBezTo>
                  <a:cubicBezTo>
                    <a:pt x="20048" y="13979"/>
                    <a:pt x="20073" y="13979"/>
                    <a:pt x="20073" y="14018"/>
                  </a:cubicBezTo>
                  <a:cubicBezTo>
                    <a:pt x="20173" y="14018"/>
                    <a:pt x="20248" y="14097"/>
                    <a:pt x="20324" y="14137"/>
                  </a:cubicBezTo>
                  <a:cubicBezTo>
                    <a:pt x="20399" y="14176"/>
                    <a:pt x="20449" y="14216"/>
                    <a:pt x="20499" y="14255"/>
                  </a:cubicBezTo>
                  <a:cubicBezTo>
                    <a:pt x="20524" y="14255"/>
                    <a:pt x="20549" y="14295"/>
                    <a:pt x="20574" y="14295"/>
                  </a:cubicBezTo>
                  <a:cubicBezTo>
                    <a:pt x="20599" y="14295"/>
                    <a:pt x="20624" y="14255"/>
                    <a:pt x="20649" y="14255"/>
                  </a:cubicBezTo>
                  <a:cubicBezTo>
                    <a:pt x="20674" y="14255"/>
                    <a:pt x="20699" y="14255"/>
                    <a:pt x="20699" y="14255"/>
                  </a:cubicBezTo>
                  <a:cubicBezTo>
                    <a:pt x="20699" y="14255"/>
                    <a:pt x="20724" y="14255"/>
                    <a:pt x="20724" y="14255"/>
                  </a:cubicBezTo>
                  <a:cubicBezTo>
                    <a:pt x="20724" y="14255"/>
                    <a:pt x="20749" y="14295"/>
                    <a:pt x="20774" y="14295"/>
                  </a:cubicBezTo>
                  <a:cubicBezTo>
                    <a:pt x="20799" y="14334"/>
                    <a:pt x="20824" y="14413"/>
                    <a:pt x="20874" y="14413"/>
                  </a:cubicBezTo>
                  <a:cubicBezTo>
                    <a:pt x="20899" y="14453"/>
                    <a:pt x="20924" y="14453"/>
                    <a:pt x="20974" y="14453"/>
                  </a:cubicBezTo>
                  <a:cubicBezTo>
                    <a:pt x="20974" y="14453"/>
                    <a:pt x="20999" y="14453"/>
                    <a:pt x="21024" y="14453"/>
                  </a:cubicBezTo>
                  <a:cubicBezTo>
                    <a:pt x="21049" y="14453"/>
                    <a:pt x="21074" y="14453"/>
                    <a:pt x="21074" y="14453"/>
                  </a:cubicBezTo>
                  <a:cubicBezTo>
                    <a:pt x="21099" y="14453"/>
                    <a:pt x="21099" y="14453"/>
                    <a:pt x="21099" y="14453"/>
                  </a:cubicBezTo>
                  <a:cubicBezTo>
                    <a:pt x="21124" y="14453"/>
                    <a:pt x="21149" y="14453"/>
                    <a:pt x="21175" y="14492"/>
                  </a:cubicBezTo>
                  <a:cubicBezTo>
                    <a:pt x="21200" y="14492"/>
                    <a:pt x="21200" y="14492"/>
                    <a:pt x="21200" y="14492"/>
                  </a:cubicBezTo>
                  <a:cubicBezTo>
                    <a:pt x="21225" y="14532"/>
                    <a:pt x="21225" y="14532"/>
                    <a:pt x="21250" y="14532"/>
                  </a:cubicBezTo>
                  <a:cubicBezTo>
                    <a:pt x="21275" y="14571"/>
                    <a:pt x="21300" y="14571"/>
                    <a:pt x="21325" y="14611"/>
                  </a:cubicBezTo>
                  <a:cubicBezTo>
                    <a:pt x="21375" y="14650"/>
                    <a:pt x="21400" y="14650"/>
                    <a:pt x="21450" y="14650"/>
                  </a:cubicBezTo>
                  <a:cubicBezTo>
                    <a:pt x="21500" y="14650"/>
                    <a:pt x="21550" y="14611"/>
                    <a:pt x="21575" y="14492"/>
                  </a:cubicBezTo>
                  <a:cubicBezTo>
                    <a:pt x="21600" y="14413"/>
                    <a:pt x="21575" y="14295"/>
                    <a:pt x="21550" y="14216"/>
                  </a:cubicBezTo>
                  <a:cubicBezTo>
                    <a:pt x="21550" y="14216"/>
                    <a:pt x="21550" y="14216"/>
                    <a:pt x="21575" y="14176"/>
                  </a:cubicBezTo>
                  <a:close/>
                  <a:moveTo>
                    <a:pt x="12339" y="4739"/>
                  </a:moveTo>
                  <a:cubicBezTo>
                    <a:pt x="12339" y="4739"/>
                    <a:pt x="12339" y="4778"/>
                    <a:pt x="12339" y="4778"/>
                  </a:cubicBezTo>
                  <a:cubicBezTo>
                    <a:pt x="12314" y="4739"/>
                    <a:pt x="12264" y="4739"/>
                    <a:pt x="12239" y="4739"/>
                  </a:cubicBezTo>
                  <a:cubicBezTo>
                    <a:pt x="12239" y="4739"/>
                    <a:pt x="12239" y="4739"/>
                    <a:pt x="12239" y="4739"/>
                  </a:cubicBezTo>
                  <a:cubicBezTo>
                    <a:pt x="12264" y="4739"/>
                    <a:pt x="12264" y="4739"/>
                    <a:pt x="12264" y="4739"/>
                  </a:cubicBezTo>
                  <a:cubicBezTo>
                    <a:pt x="12314" y="4660"/>
                    <a:pt x="12339" y="4581"/>
                    <a:pt x="12364" y="4541"/>
                  </a:cubicBezTo>
                  <a:cubicBezTo>
                    <a:pt x="12364" y="4581"/>
                    <a:pt x="12339" y="4739"/>
                    <a:pt x="12339" y="4739"/>
                  </a:cubicBezTo>
                  <a:close/>
                  <a:moveTo>
                    <a:pt x="11438" y="13663"/>
                  </a:moveTo>
                  <a:cubicBezTo>
                    <a:pt x="11313" y="13663"/>
                    <a:pt x="11213" y="13623"/>
                    <a:pt x="11138" y="13505"/>
                  </a:cubicBezTo>
                  <a:cubicBezTo>
                    <a:pt x="11113" y="13465"/>
                    <a:pt x="11113" y="13465"/>
                    <a:pt x="11113" y="13465"/>
                  </a:cubicBezTo>
                  <a:cubicBezTo>
                    <a:pt x="11088" y="13426"/>
                    <a:pt x="11063" y="13386"/>
                    <a:pt x="11038" y="13347"/>
                  </a:cubicBezTo>
                  <a:cubicBezTo>
                    <a:pt x="11013" y="13268"/>
                    <a:pt x="10988" y="13229"/>
                    <a:pt x="10963" y="13150"/>
                  </a:cubicBezTo>
                  <a:cubicBezTo>
                    <a:pt x="10938" y="13071"/>
                    <a:pt x="10888" y="13031"/>
                    <a:pt x="10838" y="12992"/>
                  </a:cubicBezTo>
                  <a:cubicBezTo>
                    <a:pt x="10787" y="12952"/>
                    <a:pt x="10762" y="12913"/>
                    <a:pt x="10712" y="12873"/>
                  </a:cubicBezTo>
                  <a:cubicBezTo>
                    <a:pt x="10762" y="12873"/>
                    <a:pt x="10838" y="12873"/>
                    <a:pt x="10888" y="12913"/>
                  </a:cubicBezTo>
                  <a:cubicBezTo>
                    <a:pt x="10938" y="12952"/>
                    <a:pt x="10988" y="12992"/>
                    <a:pt x="11013" y="13031"/>
                  </a:cubicBezTo>
                  <a:cubicBezTo>
                    <a:pt x="11088" y="13110"/>
                    <a:pt x="11138" y="13189"/>
                    <a:pt x="11188" y="13268"/>
                  </a:cubicBezTo>
                  <a:cubicBezTo>
                    <a:pt x="11213" y="13347"/>
                    <a:pt x="11263" y="13426"/>
                    <a:pt x="11338" y="13505"/>
                  </a:cubicBezTo>
                  <a:cubicBezTo>
                    <a:pt x="11338" y="13505"/>
                    <a:pt x="11363" y="13505"/>
                    <a:pt x="11363" y="13544"/>
                  </a:cubicBezTo>
                  <a:cubicBezTo>
                    <a:pt x="11388" y="13584"/>
                    <a:pt x="11413" y="13623"/>
                    <a:pt x="11438" y="13623"/>
                  </a:cubicBezTo>
                  <a:cubicBezTo>
                    <a:pt x="11463" y="13663"/>
                    <a:pt x="11463" y="13663"/>
                    <a:pt x="11463" y="13663"/>
                  </a:cubicBezTo>
                  <a:cubicBezTo>
                    <a:pt x="11463" y="13663"/>
                    <a:pt x="11463" y="13663"/>
                    <a:pt x="11463" y="13663"/>
                  </a:cubicBezTo>
                  <a:cubicBezTo>
                    <a:pt x="11463" y="13663"/>
                    <a:pt x="11463" y="13663"/>
                    <a:pt x="11438" y="13663"/>
                  </a:cubicBezTo>
                  <a:close/>
                  <a:moveTo>
                    <a:pt x="14191" y="3120"/>
                  </a:moveTo>
                  <a:cubicBezTo>
                    <a:pt x="14166" y="3080"/>
                    <a:pt x="14166" y="3080"/>
                    <a:pt x="14166" y="3080"/>
                  </a:cubicBezTo>
                  <a:cubicBezTo>
                    <a:pt x="14141" y="3041"/>
                    <a:pt x="14116" y="3001"/>
                    <a:pt x="14091" y="2962"/>
                  </a:cubicBezTo>
                  <a:cubicBezTo>
                    <a:pt x="14091" y="2962"/>
                    <a:pt x="14091" y="2962"/>
                    <a:pt x="14091" y="2922"/>
                  </a:cubicBezTo>
                  <a:cubicBezTo>
                    <a:pt x="14091" y="2922"/>
                    <a:pt x="14116" y="2922"/>
                    <a:pt x="14116" y="2922"/>
                  </a:cubicBezTo>
                  <a:cubicBezTo>
                    <a:pt x="14191" y="2962"/>
                    <a:pt x="14317" y="3120"/>
                    <a:pt x="14342" y="3199"/>
                  </a:cubicBezTo>
                  <a:cubicBezTo>
                    <a:pt x="14342" y="3238"/>
                    <a:pt x="14342" y="3238"/>
                    <a:pt x="14342" y="3238"/>
                  </a:cubicBezTo>
                  <a:cubicBezTo>
                    <a:pt x="14342" y="3238"/>
                    <a:pt x="14342" y="3238"/>
                    <a:pt x="14317" y="3238"/>
                  </a:cubicBezTo>
                  <a:cubicBezTo>
                    <a:pt x="14292" y="3238"/>
                    <a:pt x="14241" y="3199"/>
                    <a:pt x="14191" y="3120"/>
                  </a:cubicBezTo>
                  <a:close/>
                  <a:moveTo>
                    <a:pt x="14342" y="5528"/>
                  </a:moveTo>
                  <a:cubicBezTo>
                    <a:pt x="14342" y="5528"/>
                    <a:pt x="14367" y="5528"/>
                    <a:pt x="14367" y="5528"/>
                  </a:cubicBezTo>
                  <a:cubicBezTo>
                    <a:pt x="14367" y="5528"/>
                    <a:pt x="14367" y="5528"/>
                    <a:pt x="14367" y="5528"/>
                  </a:cubicBezTo>
                  <a:cubicBezTo>
                    <a:pt x="14392" y="5528"/>
                    <a:pt x="14392" y="5568"/>
                    <a:pt x="14392" y="5607"/>
                  </a:cubicBezTo>
                  <a:cubicBezTo>
                    <a:pt x="14392" y="5607"/>
                    <a:pt x="14417" y="5647"/>
                    <a:pt x="14417" y="5686"/>
                  </a:cubicBezTo>
                  <a:cubicBezTo>
                    <a:pt x="14392" y="5647"/>
                    <a:pt x="14367" y="5607"/>
                    <a:pt x="14342" y="5528"/>
                  </a:cubicBezTo>
                  <a:close/>
                  <a:moveTo>
                    <a:pt x="18496" y="10227"/>
                  </a:moveTo>
                  <a:cubicBezTo>
                    <a:pt x="18496" y="10267"/>
                    <a:pt x="18471" y="10306"/>
                    <a:pt x="18421" y="10306"/>
                  </a:cubicBezTo>
                  <a:cubicBezTo>
                    <a:pt x="18421" y="10306"/>
                    <a:pt x="18396" y="10306"/>
                    <a:pt x="18396" y="10306"/>
                  </a:cubicBezTo>
                  <a:cubicBezTo>
                    <a:pt x="18371" y="10306"/>
                    <a:pt x="18321" y="10306"/>
                    <a:pt x="18321" y="10306"/>
                  </a:cubicBezTo>
                  <a:cubicBezTo>
                    <a:pt x="18296" y="10306"/>
                    <a:pt x="18296" y="10306"/>
                    <a:pt x="18271" y="10306"/>
                  </a:cubicBezTo>
                  <a:cubicBezTo>
                    <a:pt x="18171" y="10385"/>
                    <a:pt x="18096" y="10583"/>
                    <a:pt x="18021" y="10780"/>
                  </a:cubicBezTo>
                  <a:cubicBezTo>
                    <a:pt x="17996" y="10780"/>
                    <a:pt x="17996" y="10780"/>
                    <a:pt x="17996" y="10780"/>
                  </a:cubicBezTo>
                  <a:cubicBezTo>
                    <a:pt x="18021" y="10701"/>
                    <a:pt x="18021" y="10662"/>
                    <a:pt x="17996" y="10543"/>
                  </a:cubicBezTo>
                  <a:cubicBezTo>
                    <a:pt x="17946" y="10346"/>
                    <a:pt x="17871" y="10227"/>
                    <a:pt x="17771" y="10188"/>
                  </a:cubicBezTo>
                  <a:cubicBezTo>
                    <a:pt x="17821" y="10030"/>
                    <a:pt x="17846" y="9872"/>
                    <a:pt x="17846" y="9714"/>
                  </a:cubicBezTo>
                  <a:cubicBezTo>
                    <a:pt x="17921" y="9754"/>
                    <a:pt x="17996" y="9833"/>
                    <a:pt x="18096" y="9872"/>
                  </a:cubicBezTo>
                  <a:cubicBezTo>
                    <a:pt x="18146" y="9872"/>
                    <a:pt x="18196" y="9912"/>
                    <a:pt x="18246" y="9912"/>
                  </a:cubicBezTo>
                  <a:cubicBezTo>
                    <a:pt x="18296" y="9912"/>
                    <a:pt x="18371" y="9912"/>
                    <a:pt x="18421" y="9951"/>
                  </a:cubicBezTo>
                  <a:cubicBezTo>
                    <a:pt x="18471" y="9990"/>
                    <a:pt x="18496" y="10069"/>
                    <a:pt x="18521" y="10148"/>
                  </a:cubicBezTo>
                  <a:cubicBezTo>
                    <a:pt x="18521" y="10188"/>
                    <a:pt x="18521" y="10227"/>
                    <a:pt x="18496" y="102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9" name="Google Shape;3909;p151"/>
            <p:cNvSpPr/>
            <p:nvPr/>
          </p:nvSpPr>
          <p:spPr>
            <a:xfrm>
              <a:off x="4588223" y="433152"/>
              <a:ext cx="88118" cy="67911"/>
            </a:xfrm>
            <a:custGeom>
              <a:avLst/>
              <a:gdLst/>
              <a:ahLst/>
              <a:cxnLst/>
              <a:rect l="0" t="0" r="0" b="0"/>
              <a:pathLst>
                <a:path w="20965" h="21600" extrusionOk="0">
                  <a:moveTo>
                    <a:pt x="20011" y="3086"/>
                  </a:moveTo>
                  <a:cubicBezTo>
                    <a:pt x="18741" y="0"/>
                    <a:pt x="17470" y="0"/>
                    <a:pt x="14929" y="0"/>
                  </a:cubicBezTo>
                  <a:cubicBezTo>
                    <a:pt x="14929" y="0"/>
                    <a:pt x="13658" y="0"/>
                    <a:pt x="12388" y="0"/>
                  </a:cubicBezTo>
                  <a:cubicBezTo>
                    <a:pt x="11117" y="0"/>
                    <a:pt x="9847" y="1543"/>
                    <a:pt x="8576" y="3086"/>
                  </a:cubicBezTo>
                  <a:cubicBezTo>
                    <a:pt x="8576" y="3086"/>
                    <a:pt x="7306" y="4629"/>
                    <a:pt x="7306" y="4629"/>
                  </a:cubicBezTo>
                  <a:cubicBezTo>
                    <a:pt x="4764" y="4629"/>
                    <a:pt x="2223" y="6171"/>
                    <a:pt x="953" y="10800"/>
                  </a:cubicBezTo>
                  <a:cubicBezTo>
                    <a:pt x="-318" y="10800"/>
                    <a:pt x="-318" y="13886"/>
                    <a:pt x="953" y="16971"/>
                  </a:cubicBezTo>
                  <a:cubicBezTo>
                    <a:pt x="2223" y="21600"/>
                    <a:pt x="4764" y="21600"/>
                    <a:pt x="6035" y="21600"/>
                  </a:cubicBezTo>
                  <a:cubicBezTo>
                    <a:pt x="8576" y="21600"/>
                    <a:pt x="11117" y="18514"/>
                    <a:pt x="12388" y="16971"/>
                  </a:cubicBezTo>
                  <a:cubicBezTo>
                    <a:pt x="12388" y="16971"/>
                    <a:pt x="12388" y="16971"/>
                    <a:pt x="12388" y="16971"/>
                  </a:cubicBezTo>
                  <a:cubicBezTo>
                    <a:pt x="13658" y="16971"/>
                    <a:pt x="13658" y="16971"/>
                    <a:pt x="14929" y="16971"/>
                  </a:cubicBezTo>
                  <a:cubicBezTo>
                    <a:pt x="16200" y="15429"/>
                    <a:pt x="18741" y="13886"/>
                    <a:pt x="20011" y="10800"/>
                  </a:cubicBezTo>
                  <a:cubicBezTo>
                    <a:pt x="21282" y="9257"/>
                    <a:pt x="21282" y="4629"/>
                    <a:pt x="20011" y="30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0" name="Google Shape;3910;p151"/>
            <p:cNvSpPr/>
            <p:nvPr/>
          </p:nvSpPr>
          <p:spPr>
            <a:xfrm>
              <a:off x="7106721" y="2945807"/>
              <a:ext cx="103586" cy="100948"/>
            </a:xfrm>
            <a:custGeom>
              <a:avLst/>
              <a:gdLst/>
              <a:ahLst/>
              <a:cxnLst/>
              <a:rect l="0" t="0" r="0" b="0"/>
              <a:pathLst>
                <a:path w="20925" h="21600" extrusionOk="0">
                  <a:moveTo>
                    <a:pt x="20520" y="8229"/>
                  </a:moveTo>
                  <a:cubicBezTo>
                    <a:pt x="19440" y="5143"/>
                    <a:pt x="17280" y="3086"/>
                    <a:pt x="15120" y="3086"/>
                  </a:cubicBezTo>
                  <a:cubicBezTo>
                    <a:pt x="14040" y="2057"/>
                    <a:pt x="12960" y="1029"/>
                    <a:pt x="10800" y="0"/>
                  </a:cubicBezTo>
                  <a:cubicBezTo>
                    <a:pt x="9720" y="0"/>
                    <a:pt x="8640" y="0"/>
                    <a:pt x="7560" y="0"/>
                  </a:cubicBezTo>
                  <a:cubicBezTo>
                    <a:pt x="5400" y="0"/>
                    <a:pt x="3240" y="1029"/>
                    <a:pt x="2160" y="3086"/>
                  </a:cubicBezTo>
                  <a:cubicBezTo>
                    <a:pt x="2160" y="5143"/>
                    <a:pt x="2160" y="6171"/>
                    <a:pt x="3240" y="7200"/>
                  </a:cubicBezTo>
                  <a:cubicBezTo>
                    <a:pt x="3240" y="7200"/>
                    <a:pt x="0" y="8229"/>
                    <a:pt x="0" y="8229"/>
                  </a:cubicBezTo>
                  <a:cubicBezTo>
                    <a:pt x="0" y="11314"/>
                    <a:pt x="0" y="11314"/>
                    <a:pt x="0" y="11314"/>
                  </a:cubicBezTo>
                  <a:cubicBezTo>
                    <a:pt x="1080" y="11314"/>
                    <a:pt x="1080" y="12343"/>
                    <a:pt x="1080" y="13371"/>
                  </a:cubicBezTo>
                  <a:cubicBezTo>
                    <a:pt x="1080" y="15429"/>
                    <a:pt x="1080" y="17486"/>
                    <a:pt x="3240" y="19543"/>
                  </a:cubicBezTo>
                  <a:cubicBezTo>
                    <a:pt x="4320" y="20571"/>
                    <a:pt x="6480" y="21600"/>
                    <a:pt x="7560" y="21600"/>
                  </a:cubicBezTo>
                  <a:cubicBezTo>
                    <a:pt x="10800" y="21600"/>
                    <a:pt x="11880" y="19543"/>
                    <a:pt x="12960" y="18514"/>
                  </a:cubicBezTo>
                  <a:cubicBezTo>
                    <a:pt x="12960" y="17486"/>
                    <a:pt x="12960" y="17486"/>
                    <a:pt x="14040" y="17486"/>
                  </a:cubicBezTo>
                  <a:cubicBezTo>
                    <a:pt x="14040" y="16457"/>
                    <a:pt x="14040" y="16457"/>
                    <a:pt x="15120" y="16457"/>
                  </a:cubicBezTo>
                  <a:cubicBezTo>
                    <a:pt x="15120" y="16457"/>
                    <a:pt x="16200" y="16457"/>
                    <a:pt x="17280" y="15429"/>
                  </a:cubicBezTo>
                  <a:cubicBezTo>
                    <a:pt x="20520" y="14400"/>
                    <a:pt x="21600" y="11314"/>
                    <a:pt x="20520" y="8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1" name="Google Shape;3911;p151"/>
            <p:cNvSpPr/>
            <p:nvPr/>
          </p:nvSpPr>
          <p:spPr>
            <a:xfrm>
              <a:off x="7469868" y="2846696"/>
              <a:ext cx="1714859" cy="1571098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13886"/>
                  </a:moveTo>
                  <a:cubicBezTo>
                    <a:pt x="21532" y="13819"/>
                    <a:pt x="21532" y="13819"/>
                    <a:pt x="21532" y="13819"/>
                  </a:cubicBezTo>
                  <a:cubicBezTo>
                    <a:pt x="21532" y="13684"/>
                    <a:pt x="21532" y="13550"/>
                    <a:pt x="21330" y="13416"/>
                  </a:cubicBezTo>
                  <a:cubicBezTo>
                    <a:pt x="21195" y="13282"/>
                    <a:pt x="20992" y="13282"/>
                    <a:pt x="20925" y="13282"/>
                  </a:cubicBezTo>
                  <a:cubicBezTo>
                    <a:pt x="20858" y="13282"/>
                    <a:pt x="20790" y="13282"/>
                    <a:pt x="20723" y="13282"/>
                  </a:cubicBezTo>
                  <a:cubicBezTo>
                    <a:pt x="20655" y="13282"/>
                    <a:pt x="20655" y="13282"/>
                    <a:pt x="20588" y="13282"/>
                  </a:cubicBezTo>
                  <a:cubicBezTo>
                    <a:pt x="20520" y="13282"/>
                    <a:pt x="20520" y="13282"/>
                    <a:pt x="20453" y="13282"/>
                  </a:cubicBezTo>
                  <a:cubicBezTo>
                    <a:pt x="20453" y="13215"/>
                    <a:pt x="20453" y="13215"/>
                    <a:pt x="20385" y="13081"/>
                  </a:cubicBezTo>
                  <a:cubicBezTo>
                    <a:pt x="20385" y="12947"/>
                    <a:pt x="20385" y="12880"/>
                    <a:pt x="20453" y="12745"/>
                  </a:cubicBezTo>
                  <a:cubicBezTo>
                    <a:pt x="20453" y="12678"/>
                    <a:pt x="20453" y="12678"/>
                    <a:pt x="20453" y="12611"/>
                  </a:cubicBezTo>
                  <a:cubicBezTo>
                    <a:pt x="20453" y="12477"/>
                    <a:pt x="20453" y="12276"/>
                    <a:pt x="20317" y="12142"/>
                  </a:cubicBezTo>
                  <a:cubicBezTo>
                    <a:pt x="20250" y="12075"/>
                    <a:pt x="20183" y="12075"/>
                    <a:pt x="20115" y="12075"/>
                  </a:cubicBezTo>
                  <a:cubicBezTo>
                    <a:pt x="20115" y="12075"/>
                    <a:pt x="20115" y="12075"/>
                    <a:pt x="20115" y="12075"/>
                  </a:cubicBezTo>
                  <a:cubicBezTo>
                    <a:pt x="20115" y="12007"/>
                    <a:pt x="20115" y="12007"/>
                    <a:pt x="20115" y="12007"/>
                  </a:cubicBezTo>
                  <a:cubicBezTo>
                    <a:pt x="20183" y="11873"/>
                    <a:pt x="20250" y="11672"/>
                    <a:pt x="19980" y="11404"/>
                  </a:cubicBezTo>
                  <a:cubicBezTo>
                    <a:pt x="19777" y="11202"/>
                    <a:pt x="19575" y="11135"/>
                    <a:pt x="19305" y="11001"/>
                  </a:cubicBezTo>
                  <a:cubicBezTo>
                    <a:pt x="19170" y="11001"/>
                    <a:pt x="19103" y="10934"/>
                    <a:pt x="18968" y="10934"/>
                  </a:cubicBezTo>
                  <a:cubicBezTo>
                    <a:pt x="18968" y="10934"/>
                    <a:pt x="18968" y="10934"/>
                    <a:pt x="18900" y="10934"/>
                  </a:cubicBezTo>
                  <a:cubicBezTo>
                    <a:pt x="18833" y="10934"/>
                    <a:pt x="18833" y="10934"/>
                    <a:pt x="18765" y="10867"/>
                  </a:cubicBezTo>
                  <a:cubicBezTo>
                    <a:pt x="18698" y="10867"/>
                    <a:pt x="18562" y="10867"/>
                    <a:pt x="18495" y="10800"/>
                  </a:cubicBezTo>
                  <a:cubicBezTo>
                    <a:pt x="18428" y="10800"/>
                    <a:pt x="18360" y="10800"/>
                    <a:pt x="18360" y="10800"/>
                  </a:cubicBezTo>
                  <a:cubicBezTo>
                    <a:pt x="18293" y="10800"/>
                    <a:pt x="18158" y="10800"/>
                    <a:pt x="18090" y="10800"/>
                  </a:cubicBezTo>
                  <a:cubicBezTo>
                    <a:pt x="18090" y="10800"/>
                    <a:pt x="18023" y="10800"/>
                    <a:pt x="18023" y="10800"/>
                  </a:cubicBezTo>
                  <a:cubicBezTo>
                    <a:pt x="17820" y="10800"/>
                    <a:pt x="17618" y="10934"/>
                    <a:pt x="17618" y="10934"/>
                  </a:cubicBezTo>
                  <a:cubicBezTo>
                    <a:pt x="17550" y="11001"/>
                    <a:pt x="17483" y="11068"/>
                    <a:pt x="17415" y="11135"/>
                  </a:cubicBezTo>
                  <a:cubicBezTo>
                    <a:pt x="17415" y="11068"/>
                    <a:pt x="17348" y="11001"/>
                    <a:pt x="17348" y="10934"/>
                  </a:cubicBezTo>
                  <a:cubicBezTo>
                    <a:pt x="17280" y="10800"/>
                    <a:pt x="17145" y="10800"/>
                    <a:pt x="17078" y="10733"/>
                  </a:cubicBezTo>
                  <a:cubicBezTo>
                    <a:pt x="17078" y="10733"/>
                    <a:pt x="17010" y="10733"/>
                    <a:pt x="17010" y="10666"/>
                  </a:cubicBezTo>
                  <a:cubicBezTo>
                    <a:pt x="17010" y="10666"/>
                    <a:pt x="16943" y="10666"/>
                    <a:pt x="16943" y="10599"/>
                  </a:cubicBezTo>
                  <a:cubicBezTo>
                    <a:pt x="16875" y="10599"/>
                    <a:pt x="16808" y="10532"/>
                    <a:pt x="16673" y="10465"/>
                  </a:cubicBezTo>
                  <a:cubicBezTo>
                    <a:pt x="16605" y="10465"/>
                    <a:pt x="16470" y="10398"/>
                    <a:pt x="16335" y="10398"/>
                  </a:cubicBezTo>
                  <a:cubicBezTo>
                    <a:pt x="16268" y="10398"/>
                    <a:pt x="16200" y="10398"/>
                    <a:pt x="16133" y="10398"/>
                  </a:cubicBezTo>
                  <a:cubicBezTo>
                    <a:pt x="15795" y="10465"/>
                    <a:pt x="15728" y="10599"/>
                    <a:pt x="15593" y="10867"/>
                  </a:cubicBezTo>
                  <a:cubicBezTo>
                    <a:pt x="15593" y="10934"/>
                    <a:pt x="15593" y="10934"/>
                    <a:pt x="15593" y="10934"/>
                  </a:cubicBezTo>
                  <a:cubicBezTo>
                    <a:pt x="15525" y="11001"/>
                    <a:pt x="15525" y="11068"/>
                    <a:pt x="15457" y="11135"/>
                  </a:cubicBezTo>
                  <a:cubicBezTo>
                    <a:pt x="15457" y="11135"/>
                    <a:pt x="15457" y="11135"/>
                    <a:pt x="15457" y="11202"/>
                  </a:cubicBezTo>
                  <a:cubicBezTo>
                    <a:pt x="15390" y="11202"/>
                    <a:pt x="15390" y="11202"/>
                    <a:pt x="15323" y="11202"/>
                  </a:cubicBezTo>
                  <a:cubicBezTo>
                    <a:pt x="15255" y="11270"/>
                    <a:pt x="15188" y="11404"/>
                    <a:pt x="15120" y="11471"/>
                  </a:cubicBezTo>
                  <a:cubicBezTo>
                    <a:pt x="15120" y="11538"/>
                    <a:pt x="15053" y="11605"/>
                    <a:pt x="15053" y="11605"/>
                  </a:cubicBezTo>
                  <a:cubicBezTo>
                    <a:pt x="14985" y="11672"/>
                    <a:pt x="14985" y="11739"/>
                    <a:pt x="14918" y="11739"/>
                  </a:cubicBezTo>
                  <a:cubicBezTo>
                    <a:pt x="14850" y="11806"/>
                    <a:pt x="14783" y="11873"/>
                    <a:pt x="14715" y="11940"/>
                  </a:cubicBezTo>
                  <a:cubicBezTo>
                    <a:pt x="14715" y="11940"/>
                    <a:pt x="14715" y="11940"/>
                    <a:pt x="14715" y="11940"/>
                  </a:cubicBezTo>
                  <a:cubicBezTo>
                    <a:pt x="14715" y="11940"/>
                    <a:pt x="14715" y="11873"/>
                    <a:pt x="14715" y="11873"/>
                  </a:cubicBezTo>
                  <a:cubicBezTo>
                    <a:pt x="14715" y="11806"/>
                    <a:pt x="14715" y="11806"/>
                    <a:pt x="14715" y="11739"/>
                  </a:cubicBezTo>
                  <a:cubicBezTo>
                    <a:pt x="14715" y="11739"/>
                    <a:pt x="14715" y="11739"/>
                    <a:pt x="14715" y="11739"/>
                  </a:cubicBezTo>
                  <a:cubicBezTo>
                    <a:pt x="14783" y="11672"/>
                    <a:pt x="14783" y="11538"/>
                    <a:pt x="14783" y="11538"/>
                  </a:cubicBezTo>
                  <a:cubicBezTo>
                    <a:pt x="14850" y="11538"/>
                    <a:pt x="14850" y="11471"/>
                    <a:pt x="14918" y="11471"/>
                  </a:cubicBezTo>
                  <a:cubicBezTo>
                    <a:pt x="14985" y="11471"/>
                    <a:pt x="15053" y="11404"/>
                    <a:pt x="15120" y="11337"/>
                  </a:cubicBezTo>
                  <a:cubicBezTo>
                    <a:pt x="15255" y="11270"/>
                    <a:pt x="15255" y="11135"/>
                    <a:pt x="15323" y="11001"/>
                  </a:cubicBezTo>
                  <a:cubicBezTo>
                    <a:pt x="15323" y="10934"/>
                    <a:pt x="15323" y="10934"/>
                    <a:pt x="15323" y="10867"/>
                  </a:cubicBezTo>
                  <a:cubicBezTo>
                    <a:pt x="15390" y="10800"/>
                    <a:pt x="15525" y="10733"/>
                    <a:pt x="15593" y="10666"/>
                  </a:cubicBezTo>
                  <a:cubicBezTo>
                    <a:pt x="15660" y="10599"/>
                    <a:pt x="15660" y="10599"/>
                    <a:pt x="15660" y="10599"/>
                  </a:cubicBezTo>
                  <a:cubicBezTo>
                    <a:pt x="15660" y="10532"/>
                    <a:pt x="15728" y="10532"/>
                    <a:pt x="15795" y="10465"/>
                  </a:cubicBezTo>
                  <a:cubicBezTo>
                    <a:pt x="15863" y="10398"/>
                    <a:pt x="15998" y="10330"/>
                    <a:pt x="16133" y="10196"/>
                  </a:cubicBezTo>
                  <a:cubicBezTo>
                    <a:pt x="16268" y="9995"/>
                    <a:pt x="16268" y="9794"/>
                    <a:pt x="16200" y="9660"/>
                  </a:cubicBezTo>
                  <a:cubicBezTo>
                    <a:pt x="16200" y="9525"/>
                    <a:pt x="16065" y="9458"/>
                    <a:pt x="15930" y="9391"/>
                  </a:cubicBezTo>
                  <a:cubicBezTo>
                    <a:pt x="15863" y="9391"/>
                    <a:pt x="15795" y="9324"/>
                    <a:pt x="15728" y="9324"/>
                  </a:cubicBezTo>
                  <a:cubicBezTo>
                    <a:pt x="15593" y="9324"/>
                    <a:pt x="15457" y="9391"/>
                    <a:pt x="15390" y="9458"/>
                  </a:cubicBezTo>
                  <a:cubicBezTo>
                    <a:pt x="15323" y="9458"/>
                    <a:pt x="15323" y="9458"/>
                    <a:pt x="15323" y="9458"/>
                  </a:cubicBezTo>
                  <a:cubicBezTo>
                    <a:pt x="15323" y="9458"/>
                    <a:pt x="15255" y="9391"/>
                    <a:pt x="15188" y="9391"/>
                  </a:cubicBezTo>
                  <a:cubicBezTo>
                    <a:pt x="15188" y="9391"/>
                    <a:pt x="15053" y="9324"/>
                    <a:pt x="14985" y="9324"/>
                  </a:cubicBezTo>
                  <a:cubicBezTo>
                    <a:pt x="14918" y="9257"/>
                    <a:pt x="14918" y="9257"/>
                    <a:pt x="14850" y="9257"/>
                  </a:cubicBezTo>
                  <a:cubicBezTo>
                    <a:pt x="14648" y="9257"/>
                    <a:pt x="14378" y="9391"/>
                    <a:pt x="14243" y="9593"/>
                  </a:cubicBezTo>
                  <a:cubicBezTo>
                    <a:pt x="14243" y="9660"/>
                    <a:pt x="14243" y="9660"/>
                    <a:pt x="14243" y="9660"/>
                  </a:cubicBezTo>
                  <a:cubicBezTo>
                    <a:pt x="14175" y="9794"/>
                    <a:pt x="14108" y="9861"/>
                    <a:pt x="14040" y="9861"/>
                  </a:cubicBezTo>
                  <a:cubicBezTo>
                    <a:pt x="13973" y="9861"/>
                    <a:pt x="13973" y="9861"/>
                    <a:pt x="13973" y="9861"/>
                  </a:cubicBezTo>
                  <a:cubicBezTo>
                    <a:pt x="13905" y="9861"/>
                    <a:pt x="13770" y="9861"/>
                    <a:pt x="13770" y="9794"/>
                  </a:cubicBezTo>
                  <a:cubicBezTo>
                    <a:pt x="13703" y="9794"/>
                    <a:pt x="13703" y="9727"/>
                    <a:pt x="13703" y="9727"/>
                  </a:cubicBezTo>
                  <a:cubicBezTo>
                    <a:pt x="13635" y="9660"/>
                    <a:pt x="13567" y="9525"/>
                    <a:pt x="13433" y="9458"/>
                  </a:cubicBezTo>
                  <a:cubicBezTo>
                    <a:pt x="13365" y="9391"/>
                    <a:pt x="13230" y="9391"/>
                    <a:pt x="13163" y="9391"/>
                  </a:cubicBezTo>
                  <a:cubicBezTo>
                    <a:pt x="12960" y="9391"/>
                    <a:pt x="12758" y="9458"/>
                    <a:pt x="12623" y="9593"/>
                  </a:cubicBezTo>
                  <a:cubicBezTo>
                    <a:pt x="12555" y="9593"/>
                    <a:pt x="12488" y="9660"/>
                    <a:pt x="12420" y="9660"/>
                  </a:cubicBezTo>
                  <a:cubicBezTo>
                    <a:pt x="12352" y="9660"/>
                    <a:pt x="12285" y="9660"/>
                    <a:pt x="12285" y="9593"/>
                  </a:cubicBezTo>
                  <a:cubicBezTo>
                    <a:pt x="12218" y="9593"/>
                    <a:pt x="12083" y="9525"/>
                    <a:pt x="11948" y="9525"/>
                  </a:cubicBezTo>
                  <a:cubicBezTo>
                    <a:pt x="11880" y="9525"/>
                    <a:pt x="11813" y="9525"/>
                    <a:pt x="11745" y="9593"/>
                  </a:cubicBezTo>
                  <a:cubicBezTo>
                    <a:pt x="11610" y="9660"/>
                    <a:pt x="11543" y="9727"/>
                    <a:pt x="11475" y="9861"/>
                  </a:cubicBezTo>
                  <a:cubicBezTo>
                    <a:pt x="11407" y="9928"/>
                    <a:pt x="11407" y="9995"/>
                    <a:pt x="11340" y="9995"/>
                  </a:cubicBezTo>
                  <a:cubicBezTo>
                    <a:pt x="11340" y="9995"/>
                    <a:pt x="11273" y="9995"/>
                    <a:pt x="11205" y="9995"/>
                  </a:cubicBezTo>
                  <a:cubicBezTo>
                    <a:pt x="11138" y="9995"/>
                    <a:pt x="11138" y="9995"/>
                    <a:pt x="11138" y="9995"/>
                  </a:cubicBezTo>
                  <a:cubicBezTo>
                    <a:pt x="11138" y="9928"/>
                    <a:pt x="11138" y="9928"/>
                    <a:pt x="11138" y="9928"/>
                  </a:cubicBezTo>
                  <a:cubicBezTo>
                    <a:pt x="11138" y="9794"/>
                    <a:pt x="11205" y="9458"/>
                    <a:pt x="10935" y="9324"/>
                  </a:cubicBezTo>
                  <a:cubicBezTo>
                    <a:pt x="10935" y="9257"/>
                    <a:pt x="10868" y="9257"/>
                    <a:pt x="10800" y="9257"/>
                  </a:cubicBezTo>
                  <a:cubicBezTo>
                    <a:pt x="10800" y="9257"/>
                    <a:pt x="10800" y="9190"/>
                    <a:pt x="10800" y="9190"/>
                  </a:cubicBezTo>
                  <a:cubicBezTo>
                    <a:pt x="10800" y="9123"/>
                    <a:pt x="10800" y="8989"/>
                    <a:pt x="10665" y="8922"/>
                  </a:cubicBezTo>
                  <a:cubicBezTo>
                    <a:pt x="10598" y="8855"/>
                    <a:pt x="10530" y="8855"/>
                    <a:pt x="10462" y="8855"/>
                  </a:cubicBezTo>
                  <a:cubicBezTo>
                    <a:pt x="10328" y="8855"/>
                    <a:pt x="10260" y="8855"/>
                    <a:pt x="10193" y="8922"/>
                  </a:cubicBezTo>
                  <a:cubicBezTo>
                    <a:pt x="10193" y="8922"/>
                    <a:pt x="10193" y="8922"/>
                    <a:pt x="10193" y="8922"/>
                  </a:cubicBezTo>
                  <a:cubicBezTo>
                    <a:pt x="10193" y="8922"/>
                    <a:pt x="10125" y="8922"/>
                    <a:pt x="10125" y="8922"/>
                  </a:cubicBezTo>
                  <a:cubicBezTo>
                    <a:pt x="10058" y="8922"/>
                    <a:pt x="9990" y="8922"/>
                    <a:pt x="9990" y="8855"/>
                  </a:cubicBezTo>
                  <a:cubicBezTo>
                    <a:pt x="9855" y="8855"/>
                    <a:pt x="9720" y="8855"/>
                    <a:pt x="9585" y="8855"/>
                  </a:cubicBezTo>
                  <a:cubicBezTo>
                    <a:pt x="9518" y="8855"/>
                    <a:pt x="9450" y="8855"/>
                    <a:pt x="9383" y="8855"/>
                  </a:cubicBezTo>
                  <a:cubicBezTo>
                    <a:pt x="9315" y="8855"/>
                    <a:pt x="9315" y="8855"/>
                    <a:pt x="9315" y="8855"/>
                  </a:cubicBezTo>
                  <a:cubicBezTo>
                    <a:pt x="9248" y="8855"/>
                    <a:pt x="9248" y="8788"/>
                    <a:pt x="9180" y="8788"/>
                  </a:cubicBezTo>
                  <a:cubicBezTo>
                    <a:pt x="9045" y="8788"/>
                    <a:pt x="9045" y="8855"/>
                    <a:pt x="8978" y="8855"/>
                  </a:cubicBezTo>
                  <a:cubicBezTo>
                    <a:pt x="8910" y="8855"/>
                    <a:pt x="8910" y="8855"/>
                    <a:pt x="8910" y="8855"/>
                  </a:cubicBezTo>
                  <a:cubicBezTo>
                    <a:pt x="8843" y="8855"/>
                    <a:pt x="8708" y="8788"/>
                    <a:pt x="8640" y="8653"/>
                  </a:cubicBezTo>
                  <a:cubicBezTo>
                    <a:pt x="8505" y="8519"/>
                    <a:pt x="8370" y="8452"/>
                    <a:pt x="8168" y="8318"/>
                  </a:cubicBezTo>
                  <a:cubicBezTo>
                    <a:pt x="8100" y="8318"/>
                    <a:pt x="8033" y="8251"/>
                    <a:pt x="7965" y="8251"/>
                  </a:cubicBezTo>
                  <a:cubicBezTo>
                    <a:pt x="7898" y="8251"/>
                    <a:pt x="7830" y="8251"/>
                    <a:pt x="7830" y="8184"/>
                  </a:cubicBezTo>
                  <a:cubicBezTo>
                    <a:pt x="7763" y="8117"/>
                    <a:pt x="7695" y="8050"/>
                    <a:pt x="7560" y="7983"/>
                  </a:cubicBezTo>
                  <a:cubicBezTo>
                    <a:pt x="7493" y="7983"/>
                    <a:pt x="7493" y="7916"/>
                    <a:pt x="7493" y="7916"/>
                  </a:cubicBezTo>
                  <a:cubicBezTo>
                    <a:pt x="7425" y="7916"/>
                    <a:pt x="7425" y="7916"/>
                    <a:pt x="7425" y="7916"/>
                  </a:cubicBezTo>
                  <a:cubicBezTo>
                    <a:pt x="7493" y="7848"/>
                    <a:pt x="7493" y="7848"/>
                    <a:pt x="7493" y="7848"/>
                  </a:cubicBezTo>
                  <a:cubicBezTo>
                    <a:pt x="7560" y="7848"/>
                    <a:pt x="7560" y="7848"/>
                    <a:pt x="7560" y="7848"/>
                  </a:cubicBezTo>
                  <a:cubicBezTo>
                    <a:pt x="7763" y="7714"/>
                    <a:pt x="7898" y="7312"/>
                    <a:pt x="7898" y="7178"/>
                  </a:cubicBezTo>
                  <a:cubicBezTo>
                    <a:pt x="7898" y="7178"/>
                    <a:pt x="7965" y="7111"/>
                    <a:pt x="7965" y="7043"/>
                  </a:cubicBezTo>
                  <a:cubicBezTo>
                    <a:pt x="7965" y="7043"/>
                    <a:pt x="7965" y="7043"/>
                    <a:pt x="7965" y="7043"/>
                  </a:cubicBezTo>
                  <a:cubicBezTo>
                    <a:pt x="8033" y="7043"/>
                    <a:pt x="8033" y="6976"/>
                    <a:pt x="8033" y="6842"/>
                  </a:cubicBezTo>
                  <a:cubicBezTo>
                    <a:pt x="8100" y="6641"/>
                    <a:pt x="7965" y="6507"/>
                    <a:pt x="7830" y="6373"/>
                  </a:cubicBezTo>
                  <a:cubicBezTo>
                    <a:pt x="7695" y="6306"/>
                    <a:pt x="7560" y="6239"/>
                    <a:pt x="7425" y="6239"/>
                  </a:cubicBezTo>
                  <a:cubicBezTo>
                    <a:pt x="7358" y="6239"/>
                    <a:pt x="7290" y="6239"/>
                    <a:pt x="7223" y="6306"/>
                  </a:cubicBezTo>
                  <a:cubicBezTo>
                    <a:pt x="7223" y="6306"/>
                    <a:pt x="7155" y="6306"/>
                    <a:pt x="7088" y="6306"/>
                  </a:cubicBezTo>
                  <a:cubicBezTo>
                    <a:pt x="7088" y="6306"/>
                    <a:pt x="7088" y="6306"/>
                    <a:pt x="7088" y="6306"/>
                  </a:cubicBezTo>
                  <a:cubicBezTo>
                    <a:pt x="7088" y="6306"/>
                    <a:pt x="7088" y="6306"/>
                    <a:pt x="7088" y="6306"/>
                  </a:cubicBezTo>
                  <a:cubicBezTo>
                    <a:pt x="7020" y="6306"/>
                    <a:pt x="7020" y="6239"/>
                    <a:pt x="7020" y="6171"/>
                  </a:cubicBezTo>
                  <a:cubicBezTo>
                    <a:pt x="7020" y="6171"/>
                    <a:pt x="7020" y="6171"/>
                    <a:pt x="7020" y="6171"/>
                  </a:cubicBezTo>
                  <a:cubicBezTo>
                    <a:pt x="6885" y="5970"/>
                    <a:pt x="6750" y="5903"/>
                    <a:pt x="6615" y="5903"/>
                  </a:cubicBezTo>
                  <a:cubicBezTo>
                    <a:pt x="6615" y="5903"/>
                    <a:pt x="6548" y="5903"/>
                    <a:pt x="6548" y="5903"/>
                  </a:cubicBezTo>
                  <a:cubicBezTo>
                    <a:pt x="6548" y="5836"/>
                    <a:pt x="6548" y="5769"/>
                    <a:pt x="6548" y="5635"/>
                  </a:cubicBezTo>
                  <a:cubicBezTo>
                    <a:pt x="6548" y="5501"/>
                    <a:pt x="6548" y="5299"/>
                    <a:pt x="6413" y="5098"/>
                  </a:cubicBezTo>
                  <a:cubicBezTo>
                    <a:pt x="6143" y="4897"/>
                    <a:pt x="5873" y="4897"/>
                    <a:pt x="5670" y="4897"/>
                  </a:cubicBezTo>
                  <a:cubicBezTo>
                    <a:pt x="5670" y="4897"/>
                    <a:pt x="5535" y="4897"/>
                    <a:pt x="5535" y="4897"/>
                  </a:cubicBezTo>
                  <a:cubicBezTo>
                    <a:pt x="5535" y="4763"/>
                    <a:pt x="5535" y="4763"/>
                    <a:pt x="5468" y="4696"/>
                  </a:cubicBezTo>
                  <a:cubicBezTo>
                    <a:pt x="5400" y="4629"/>
                    <a:pt x="5265" y="4561"/>
                    <a:pt x="5063" y="4561"/>
                  </a:cubicBezTo>
                  <a:cubicBezTo>
                    <a:pt x="4995" y="4561"/>
                    <a:pt x="4995" y="4561"/>
                    <a:pt x="4928" y="4561"/>
                  </a:cubicBezTo>
                  <a:cubicBezTo>
                    <a:pt x="4928" y="4494"/>
                    <a:pt x="4928" y="4427"/>
                    <a:pt x="4928" y="4360"/>
                  </a:cubicBezTo>
                  <a:cubicBezTo>
                    <a:pt x="4995" y="4293"/>
                    <a:pt x="4928" y="4226"/>
                    <a:pt x="4928" y="4159"/>
                  </a:cubicBezTo>
                  <a:cubicBezTo>
                    <a:pt x="4793" y="4025"/>
                    <a:pt x="4523" y="3958"/>
                    <a:pt x="4320" y="3958"/>
                  </a:cubicBezTo>
                  <a:cubicBezTo>
                    <a:pt x="4253" y="3958"/>
                    <a:pt x="4253" y="3958"/>
                    <a:pt x="4185" y="4025"/>
                  </a:cubicBezTo>
                  <a:cubicBezTo>
                    <a:pt x="4185" y="4025"/>
                    <a:pt x="4185" y="4025"/>
                    <a:pt x="4185" y="4025"/>
                  </a:cubicBezTo>
                  <a:cubicBezTo>
                    <a:pt x="4253" y="3891"/>
                    <a:pt x="4320" y="3689"/>
                    <a:pt x="4253" y="3488"/>
                  </a:cubicBezTo>
                  <a:cubicBezTo>
                    <a:pt x="4118" y="3220"/>
                    <a:pt x="3780" y="3086"/>
                    <a:pt x="3510" y="3019"/>
                  </a:cubicBezTo>
                  <a:cubicBezTo>
                    <a:pt x="3443" y="2952"/>
                    <a:pt x="3443" y="2884"/>
                    <a:pt x="3443" y="2884"/>
                  </a:cubicBezTo>
                  <a:cubicBezTo>
                    <a:pt x="3375" y="2683"/>
                    <a:pt x="3105" y="2616"/>
                    <a:pt x="2970" y="2549"/>
                  </a:cubicBezTo>
                  <a:cubicBezTo>
                    <a:pt x="2835" y="2549"/>
                    <a:pt x="2700" y="2482"/>
                    <a:pt x="2565" y="2415"/>
                  </a:cubicBezTo>
                  <a:cubicBezTo>
                    <a:pt x="2363" y="2348"/>
                    <a:pt x="2093" y="2147"/>
                    <a:pt x="1890" y="2012"/>
                  </a:cubicBezTo>
                  <a:cubicBezTo>
                    <a:pt x="1755" y="1945"/>
                    <a:pt x="1688" y="1811"/>
                    <a:pt x="1553" y="1677"/>
                  </a:cubicBezTo>
                  <a:cubicBezTo>
                    <a:pt x="1485" y="1677"/>
                    <a:pt x="1485" y="1610"/>
                    <a:pt x="1418" y="1543"/>
                  </a:cubicBezTo>
                  <a:cubicBezTo>
                    <a:pt x="1350" y="1476"/>
                    <a:pt x="1283" y="1342"/>
                    <a:pt x="1215" y="1275"/>
                  </a:cubicBezTo>
                  <a:cubicBezTo>
                    <a:pt x="1080" y="1207"/>
                    <a:pt x="945" y="1073"/>
                    <a:pt x="878" y="939"/>
                  </a:cubicBezTo>
                  <a:cubicBezTo>
                    <a:pt x="810" y="872"/>
                    <a:pt x="810" y="805"/>
                    <a:pt x="810" y="805"/>
                  </a:cubicBezTo>
                  <a:cubicBezTo>
                    <a:pt x="743" y="604"/>
                    <a:pt x="608" y="402"/>
                    <a:pt x="405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5" y="470"/>
                    <a:pt x="135" y="470"/>
                    <a:pt x="135" y="470"/>
                  </a:cubicBezTo>
                  <a:cubicBezTo>
                    <a:pt x="135" y="537"/>
                    <a:pt x="203" y="738"/>
                    <a:pt x="203" y="738"/>
                  </a:cubicBezTo>
                  <a:cubicBezTo>
                    <a:pt x="203" y="939"/>
                    <a:pt x="270" y="1140"/>
                    <a:pt x="338" y="1342"/>
                  </a:cubicBezTo>
                  <a:cubicBezTo>
                    <a:pt x="405" y="1476"/>
                    <a:pt x="405" y="1610"/>
                    <a:pt x="473" y="1878"/>
                  </a:cubicBezTo>
                  <a:cubicBezTo>
                    <a:pt x="675" y="1811"/>
                    <a:pt x="675" y="1811"/>
                    <a:pt x="675" y="1811"/>
                  </a:cubicBezTo>
                  <a:cubicBezTo>
                    <a:pt x="473" y="1878"/>
                    <a:pt x="473" y="1878"/>
                    <a:pt x="473" y="1878"/>
                  </a:cubicBezTo>
                  <a:cubicBezTo>
                    <a:pt x="608" y="2482"/>
                    <a:pt x="675" y="2683"/>
                    <a:pt x="743" y="2817"/>
                  </a:cubicBezTo>
                  <a:cubicBezTo>
                    <a:pt x="878" y="2884"/>
                    <a:pt x="945" y="2884"/>
                    <a:pt x="945" y="2884"/>
                  </a:cubicBezTo>
                  <a:cubicBezTo>
                    <a:pt x="1013" y="2884"/>
                    <a:pt x="1013" y="2884"/>
                    <a:pt x="1080" y="2884"/>
                  </a:cubicBezTo>
                  <a:cubicBezTo>
                    <a:pt x="1080" y="2884"/>
                    <a:pt x="1148" y="2884"/>
                    <a:pt x="1148" y="2884"/>
                  </a:cubicBezTo>
                  <a:cubicBezTo>
                    <a:pt x="1283" y="2884"/>
                    <a:pt x="1350" y="2884"/>
                    <a:pt x="1418" y="3019"/>
                  </a:cubicBezTo>
                  <a:cubicBezTo>
                    <a:pt x="1485" y="3086"/>
                    <a:pt x="1485" y="3220"/>
                    <a:pt x="1418" y="3354"/>
                  </a:cubicBezTo>
                  <a:cubicBezTo>
                    <a:pt x="1418" y="3488"/>
                    <a:pt x="1350" y="3622"/>
                    <a:pt x="1418" y="3689"/>
                  </a:cubicBezTo>
                  <a:cubicBezTo>
                    <a:pt x="1418" y="3824"/>
                    <a:pt x="1485" y="4025"/>
                    <a:pt x="1688" y="4025"/>
                  </a:cubicBezTo>
                  <a:cubicBezTo>
                    <a:pt x="1755" y="4025"/>
                    <a:pt x="1890" y="3958"/>
                    <a:pt x="1958" y="3958"/>
                  </a:cubicBezTo>
                  <a:cubicBezTo>
                    <a:pt x="2093" y="3891"/>
                    <a:pt x="2228" y="3891"/>
                    <a:pt x="2363" y="3891"/>
                  </a:cubicBezTo>
                  <a:cubicBezTo>
                    <a:pt x="2430" y="3891"/>
                    <a:pt x="2498" y="3891"/>
                    <a:pt x="2565" y="3891"/>
                  </a:cubicBezTo>
                  <a:cubicBezTo>
                    <a:pt x="3038" y="4092"/>
                    <a:pt x="3038" y="4494"/>
                    <a:pt x="2970" y="5098"/>
                  </a:cubicBezTo>
                  <a:cubicBezTo>
                    <a:pt x="2903" y="5568"/>
                    <a:pt x="2835" y="6037"/>
                    <a:pt x="3308" y="6239"/>
                  </a:cubicBezTo>
                  <a:cubicBezTo>
                    <a:pt x="3510" y="6373"/>
                    <a:pt x="3645" y="6373"/>
                    <a:pt x="3780" y="6440"/>
                  </a:cubicBezTo>
                  <a:cubicBezTo>
                    <a:pt x="4118" y="6440"/>
                    <a:pt x="4253" y="6507"/>
                    <a:pt x="4388" y="7043"/>
                  </a:cubicBezTo>
                  <a:cubicBezTo>
                    <a:pt x="4388" y="7245"/>
                    <a:pt x="4388" y="7446"/>
                    <a:pt x="4388" y="7647"/>
                  </a:cubicBezTo>
                  <a:cubicBezTo>
                    <a:pt x="4388" y="7916"/>
                    <a:pt x="4388" y="8184"/>
                    <a:pt x="4455" y="8519"/>
                  </a:cubicBezTo>
                  <a:cubicBezTo>
                    <a:pt x="4523" y="8653"/>
                    <a:pt x="4523" y="8855"/>
                    <a:pt x="4523" y="9123"/>
                  </a:cubicBezTo>
                  <a:cubicBezTo>
                    <a:pt x="4590" y="9458"/>
                    <a:pt x="4590" y="9794"/>
                    <a:pt x="4725" y="10062"/>
                  </a:cubicBezTo>
                  <a:cubicBezTo>
                    <a:pt x="4860" y="10330"/>
                    <a:pt x="5063" y="10330"/>
                    <a:pt x="5265" y="10330"/>
                  </a:cubicBezTo>
                  <a:cubicBezTo>
                    <a:pt x="5333" y="10398"/>
                    <a:pt x="5468" y="10398"/>
                    <a:pt x="5603" y="10465"/>
                  </a:cubicBezTo>
                  <a:cubicBezTo>
                    <a:pt x="5738" y="10532"/>
                    <a:pt x="5805" y="10599"/>
                    <a:pt x="5873" y="10733"/>
                  </a:cubicBezTo>
                  <a:cubicBezTo>
                    <a:pt x="5940" y="10800"/>
                    <a:pt x="6008" y="10867"/>
                    <a:pt x="6075" y="10934"/>
                  </a:cubicBezTo>
                  <a:cubicBezTo>
                    <a:pt x="6210" y="11068"/>
                    <a:pt x="6345" y="11135"/>
                    <a:pt x="6480" y="11202"/>
                  </a:cubicBezTo>
                  <a:cubicBezTo>
                    <a:pt x="6750" y="11337"/>
                    <a:pt x="7020" y="11404"/>
                    <a:pt x="7020" y="11806"/>
                  </a:cubicBezTo>
                  <a:cubicBezTo>
                    <a:pt x="7020" y="11940"/>
                    <a:pt x="7020" y="12007"/>
                    <a:pt x="7020" y="12142"/>
                  </a:cubicBezTo>
                  <a:cubicBezTo>
                    <a:pt x="6953" y="12276"/>
                    <a:pt x="6953" y="12410"/>
                    <a:pt x="7020" y="12611"/>
                  </a:cubicBezTo>
                  <a:cubicBezTo>
                    <a:pt x="7088" y="12745"/>
                    <a:pt x="7155" y="12812"/>
                    <a:pt x="7223" y="12880"/>
                  </a:cubicBezTo>
                  <a:cubicBezTo>
                    <a:pt x="7290" y="13014"/>
                    <a:pt x="7425" y="13148"/>
                    <a:pt x="7425" y="13349"/>
                  </a:cubicBezTo>
                  <a:cubicBezTo>
                    <a:pt x="7425" y="13752"/>
                    <a:pt x="7155" y="13886"/>
                    <a:pt x="6615" y="13886"/>
                  </a:cubicBezTo>
                  <a:cubicBezTo>
                    <a:pt x="6345" y="13886"/>
                    <a:pt x="6345" y="13886"/>
                    <a:pt x="6345" y="13886"/>
                  </a:cubicBezTo>
                  <a:cubicBezTo>
                    <a:pt x="6210" y="13886"/>
                    <a:pt x="6075" y="13886"/>
                    <a:pt x="5940" y="13953"/>
                  </a:cubicBezTo>
                  <a:cubicBezTo>
                    <a:pt x="5738" y="14020"/>
                    <a:pt x="5535" y="14087"/>
                    <a:pt x="5265" y="14154"/>
                  </a:cubicBezTo>
                  <a:cubicBezTo>
                    <a:pt x="4928" y="14288"/>
                    <a:pt x="4590" y="14489"/>
                    <a:pt x="4185" y="14489"/>
                  </a:cubicBezTo>
                  <a:cubicBezTo>
                    <a:pt x="3780" y="14489"/>
                    <a:pt x="3510" y="14355"/>
                    <a:pt x="3173" y="14154"/>
                  </a:cubicBezTo>
                  <a:cubicBezTo>
                    <a:pt x="3105" y="14154"/>
                    <a:pt x="2970" y="14087"/>
                    <a:pt x="2903" y="14087"/>
                  </a:cubicBezTo>
                  <a:cubicBezTo>
                    <a:pt x="2565" y="13953"/>
                    <a:pt x="2565" y="13953"/>
                    <a:pt x="2565" y="13953"/>
                  </a:cubicBezTo>
                  <a:cubicBezTo>
                    <a:pt x="2633" y="14288"/>
                    <a:pt x="2633" y="14288"/>
                    <a:pt x="2633" y="14288"/>
                  </a:cubicBezTo>
                  <a:cubicBezTo>
                    <a:pt x="2633" y="14422"/>
                    <a:pt x="2700" y="14825"/>
                    <a:pt x="2633" y="14892"/>
                  </a:cubicBezTo>
                  <a:cubicBezTo>
                    <a:pt x="2565" y="14959"/>
                    <a:pt x="2498" y="14959"/>
                    <a:pt x="2430" y="14959"/>
                  </a:cubicBezTo>
                  <a:cubicBezTo>
                    <a:pt x="2430" y="14959"/>
                    <a:pt x="2363" y="14959"/>
                    <a:pt x="2295" y="14959"/>
                  </a:cubicBezTo>
                  <a:cubicBezTo>
                    <a:pt x="2093" y="15294"/>
                    <a:pt x="2093" y="15294"/>
                    <a:pt x="2093" y="15294"/>
                  </a:cubicBezTo>
                  <a:cubicBezTo>
                    <a:pt x="2228" y="15429"/>
                    <a:pt x="2295" y="15496"/>
                    <a:pt x="2295" y="15697"/>
                  </a:cubicBezTo>
                  <a:cubicBezTo>
                    <a:pt x="2025" y="15764"/>
                    <a:pt x="1823" y="15898"/>
                    <a:pt x="1688" y="16099"/>
                  </a:cubicBezTo>
                  <a:cubicBezTo>
                    <a:pt x="1620" y="16166"/>
                    <a:pt x="1620" y="16166"/>
                    <a:pt x="1620" y="16166"/>
                  </a:cubicBezTo>
                  <a:cubicBezTo>
                    <a:pt x="1620" y="16234"/>
                    <a:pt x="1620" y="16234"/>
                    <a:pt x="1620" y="16234"/>
                  </a:cubicBezTo>
                  <a:cubicBezTo>
                    <a:pt x="1755" y="17106"/>
                    <a:pt x="1823" y="17307"/>
                    <a:pt x="1890" y="17374"/>
                  </a:cubicBezTo>
                  <a:cubicBezTo>
                    <a:pt x="1958" y="17441"/>
                    <a:pt x="2093" y="17508"/>
                    <a:pt x="2160" y="17508"/>
                  </a:cubicBezTo>
                  <a:cubicBezTo>
                    <a:pt x="2295" y="17575"/>
                    <a:pt x="2363" y="17575"/>
                    <a:pt x="2430" y="17642"/>
                  </a:cubicBezTo>
                  <a:cubicBezTo>
                    <a:pt x="2498" y="17776"/>
                    <a:pt x="2498" y="17843"/>
                    <a:pt x="2498" y="17978"/>
                  </a:cubicBezTo>
                  <a:cubicBezTo>
                    <a:pt x="2498" y="18045"/>
                    <a:pt x="2565" y="18179"/>
                    <a:pt x="2565" y="18246"/>
                  </a:cubicBezTo>
                  <a:cubicBezTo>
                    <a:pt x="2768" y="18447"/>
                    <a:pt x="2970" y="18447"/>
                    <a:pt x="3173" y="18447"/>
                  </a:cubicBezTo>
                  <a:cubicBezTo>
                    <a:pt x="3308" y="18447"/>
                    <a:pt x="3443" y="18514"/>
                    <a:pt x="3578" y="18581"/>
                  </a:cubicBezTo>
                  <a:cubicBezTo>
                    <a:pt x="3848" y="18716"/>
                    <a:pt x="3915" y="18917"/>
                    <a:pt x="3915" y="19185"/>
                  </a:cubicBezTo>
                  <a:cubicBezTo>
                    <a:pt x="3983" y="19252"/>
                    <a:pt x="3983" y="19386"/>
                    <a:pt x="3983" y="19453"/>
                  </a:cubicBezTo>
                  <a:cubicBezTo>
                    <a:pt x="3983" y="19453"/>
                    <a:pt x="3983" y="19453"/>
                    <a:pt x="3983" y="19453"/>
                  </a:cubicBezTo>
                  <a:cubicBezTo>
                    <a:pt x="4118" y="19990"/>
                    <a:pt x="4253" y="20124"/>
                    <a:pt x="4320" y="20191"/>
                  </a:cubicBezTo>
                  <a:cubicBezTo>
                    <a:pt x="4523" y="20325"/>
                    <a:pt x="4523" y="20325"/>
                    <a:pt x="4523" y="20325"/>
                  </a:cubicBezTo>
                  <a:cubicBezTo>
                    <a:pt x="4590" y="20057"/>
                    <a:pt x="4590" y="20057"/>
                    <a:pt x="4590" y="20057"/>
                  </a:cubicBezTo>
                  <a:cubicBezTo>
                    <a:pt x="4658" y="20057"/>
                    <a:pt x="4658" y="19990"/>
                    <a:pt x="4658" y="19923"/>
                  </a:cubicBezTo>
                  <a:cubicBezTo>
                    <a:pt x="4725" y="19722"/>
                    <a:pt x="4793" y="19655"/>
                    <a:pt x="4860" y="19588"/>
                  </a:cubicBezTo>
                  <a:cubicBezTo>
                    <a:pt x="4860" y="19588"/>
                    <a:pt x="4860" y="19588"/>
                    <a:pt x="4860" y="19588"/>
                  </a:cubicBezTo>
                  <a:cubicBezTo>
                    <a:pt x="4995" y="19588"/>
                    <a:pt x="5063" y="19722"/>
                    <a:pt x="5130" y="19722"/>
                  </a:cubicBezTo>
                  <a:cubicBezTo>
                    <a:pt x="5198" y="19789"/>
                    <a:pt x="5265" y="20057"/>
                    <a:pt x="5333" y="20325"/>
                  </a:cubicBezTo>
                  <a:cubicBezTo>
                    <a:pt x="5333" y="20527"/>
                    <a:pt x="5400" y="20728"/>
                    <a:pt x="5468" y="20795"/>
                  </a:cubicBezTo>
                  <a:cubicBezTo>
                    <a:pt x="5468" y="20862"/>
                    <a:pt x="5468" y="20862"/>
                    <a:pt x="5468" y="20862"/>
                  </a:cubicBezTo>
                  <a:cubicBezTo>
                    <a:pt x="5670" y="21198"/>
                    <a:pt x="5738" y="21198"/>
                    <a:pt x="6075" y="21198"/>
                  </a:cubicBezTo>
                  <a:cubicBezTo>
                    <a:pt x="6210" y="21198"/>
                    <a:pt x="6210" y="21198"/>
                    <a:pt x="6210" y="21198"/>
                  </a:cubicBezTo>
                  <a:cubicBezTo>
                    <a:pt x="6278" y="21198"/>
                    <a:pt x="6345" y="21198"/>
                    <a:pt x="6413" y="21198"/>
                  </a:cubicBezTo>
                  <a:cubicBezTo>
                    <a:pt x="6683" y="21198"/>
                    <a:pt x="6818" y="21130"/>
                    <a:pt x="7088" y="20996"/>
                  </a:cubicBezTo>
                  <a:cubicBezTo>
                    <a:pt x="7223" y="20929"/>
                    <a:pt x="7223" y="20929"/>
                    <a:pt x="7223" y="20929"/>
                  </a:cubicBezTo>
                  <a:cubicBezTo>
                    <a:pt x="7358" y="20795"/>
                    <a:pt x="7493" y="20728"/>
                    <a:pt x="7628" y="20728"/>
                  </a:cubicBezTo>
                  <a:cubicBezTo>
                    <a:pt x="7695" y="20728"/>
                    <a:pt x="7830" y="20795"/>
                    <a:pt x="8033" y="20862"/>
                  </a:cubicBezTo>
                  <a:cubicBezTo>
                    <a:pt x="8033" y="20929"/>
                    <a:pt x="8033" y="20929"/>
                    <a:pt x="8033" y="20929"/>
                  </a:cubicBezTo>
                  <a:cubicBezTo>
                    <a:pt x="8370" y="21198"/>
                    <a:pt x="8640" y="21399"/>
                    <a:pt x="8775" y="21466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130"/>
                    <a:pt x="9113" y="21130"/>
                    <a:pt x="9113" y="21130"/>
                  </a:cubicBezTo>
                  <a:cubicBezTo>
                    <a:pt x="9180" y="20661"/>
                    <a:pt x="9180" y="20124"/>
                    <a:pt x="9045" y="19722"/>
                  </a:cubicBezTo>
                  <a:cubicBezTo>
                    <a:pt x="8910" y="19520"/>
                    <a:pt x="8775" y="19386"/>
                    <a:pt x="8640" y="19185"/>
                  </a:cubicBezTo>
                  <a:cubicBezTo>
                    <a:pt x="8505" y="18984"/>
                    <a:pt x="8303" y="18783"/>
                    <a:pt x="8303" y="18447"/>
                  </a:cubicBezTo>
                  <a:cubicBezTo>
                    <a:pt x="8303" y="18112"/>
                    <a:pt x="8438" y="17709"/>
                    <a:pt x="8708" y="17642"/>
                  </a:cubicBezTo>
                  <a:cubicBezTo>
                    <a:pt x="8775" y="17642"/>
                    <a:pt x="8775" y="17642"/>
                    <a:pt x="8843" y="17642"/>
                  </a:cubicBezTo>
                  <a:cubicBezTo>
                    <a:pt x="8978" y="17642"/>
                    <a:pt x="9113" y="17709"/>
                    <a:pt x="9248" y="17911"/>
                  </a:cubicBezTo>
                  <a:cubicBezTo>
                    <a:pt x="9450" y="18179"/>
                    <a:pt x="9383" y="18380"/>
                    <a:pt x="9383" y="18648"/>
                  </a:cubicBezTo>
                  <a:cubicBezTo>
                    <a:pt x="9315" y="18917"/>
                    <a:pt x="9315" y="19185"/>
                    <a:pt x="9585" y="19520"/>
                  </a:cubicBezTo>
                  <a:cubicBezTo>
                    <a:pt x="9855" y="19789"/>
                    <a:pt x="10058" y="19923"/>
                    <a:pt x="10395" y="19923"/>
                  </a:cubicBezTo>
                  <a:cubicBezTo>
                    <a:pt x="10530" y="19923"/>
                    <a:pt x="10665" y="19923"/>
                    <a:pt x="10868" y="19856"/>
                  </a:cubicBezTo>
                  <a:cubicBezTo>
                    <a:pt x="11138" y="19655"/>
                    <a:pt x="11475" y="19520"/>
                    <a:pt x="11745" y="19386"/>
                  </a:cubicBezTo>
                  <a:cubicBezTo>
                    <a:pt x="13567" y="18447"/>
                    <a:pt x="15390" y="17575"/>
                    <a:pt x="17078" y="16703"/>
                  </a:cubicBezTo>
                  <a:cubicBezTo>
                    <a:pt x="17955" y="16234"/>
                    <a:pt x="18833" y="15831"/>
                    <a:pt x="19710" y="15361"/>
                  </a:cubicBezTo>
                  <a:cubicBezTo>
                    <a:pt x="20385" y="16703"/>
                    <a:pt x="20385" y="16703"/>
                    <a:pt x="20385" y="16703"/>
                  </a:cubicBezTo>
                  <a:cubicBezTo>
                    <a:pt x="20588" y="16502"/>
                    <a:pt x="20588" y="16502"/>
                    <a:pt x="20588" y="16502"/>
                  </a:cubicBezTo>
                  <a:cubicBezTo>
                    <a:pt x="20723" y="16368"/>
                    <a:pt x="20858" y="16234"/>
                    <a:pt x="20925" y="16099"/>
                  </a:cubicBezTo>
                  <a:cubicBezTo>
                    <a:pt x="21128" y="15563"/>
                    <a:pt x="21330" y="15093"/>
                    <a:pt x="21465" y="14691"/>
                  </a:cubicBezTo>
                  <a:cubicBezTo>
                    <a:pt x="21532" y="14422"/>
                    <a:pt x="21600" y="14154"/>
                    <a:pt x="21600" y="13886"/>
                  </a:cubicBezTo>
                  <a:close/>
                  <a:moveTo>
                    <a:pt x="13567" y="14221"/>
                  </a:moveTo>
                  <a:cubicBezTo>
                    <a:pt x="13567" y="13819"/>
                    <a:pt x="13567" y="13550"/>
                    <a:pt x="13770" y="13282"/>
                  </a:cubicBezTo>
                  <a:cubicBezTo>
                    <a:pt x="13838" y="13215"/>
                    <a:pt x="13973" y="13148"/>
                    <a:pt x="14040" y="13081"/>
                  </a:cubicBezTo>
                  <a:cubicBezTo>
                    <a:pt x="14040" y="13014"/>
                    <a:pt x="14108" y="12947"/>
                    <a:pt x="14175" y="12880"/>
                  </a:cubicBezTo>
                  <a:cubicBezTo>
                    <a:pt x="14243" y="12812"/>
                    <a:pt x="14378" y="12678"/>
                    <a:pt x="14445" y="12544"/>
                  </a:cubicBezTo>
                  <a:cubicBezTo>
                    <a:pt x="14445" y="12611"/>
                    <a:pt x="14445" y="12611"/>
                    <a:pt x="14445" y="12678"/>
                  </a:cubicBezTo>
                  <a:cubicBezTo>
                    <a:pt x="14445" y="12745"/>
                    <a:pt x="14445" y="12812"/>
                    <a:pt x="14445" y="12880"/>
                  </a:cubicBezTo>
                  <a:cubicBezTo>
                    <a:pt x="14378" y="13081"/>
                    <a:pt x="14310" y="13215"/>
                    <a:pt x="14108" y="13349"/>
                  </a:cubicBezTo>
                  <a:cubicBezTo>
                    <a:pt x="14040" y="13416"/>
                    <a:pt x="13973" y="13416"/>
                    <a:pt x="13905" y="13550"/>
                  </a:cubicBezTo>
                  <a:cubicBezTo>
                    <a:pt x="13703" y="13752"/>
                    <a:pt x="13703" y="14020"/>
                    <a:pt x="13635" y="14221"/>
                  </a:cubicBezTo>
                  <a:cubicBezTo>
                    <a:pt x="13635" y="14355"/>
                    <a:pt x="13635" y="14422"/>
                    <a:pt x="13567" y="14489"/>
                  </a:cubicBezTo>
                  <a:cubicBezTo>
                    <a:pt x="13567" y="14489"/>
                    <a:pt x="13567" y="14422"/>
                    <a:pt x="13567" y="14355"/>
                  </a:cubicBezTo>
                  <a:cubicBezTo>
                    <a:pt x="13567" y="14288"/>
                    <a:pt x="13567" y="14288"/>
                    <a:pt x="13567" y="142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2" name="Google Shape;3912;p151"/>
            <p:cNvSpPr/>
            <p:nvPr/>
          </p:nvSpPr>
          <p:spPr>
            <a:xfrm>
              <a:off x="7288293" y="2496135"/>
              <a:ext cx="50442" cy="58733"/>
            </a:xfrm>
            <a:custGeom>
              <a:avLst/>
              <a:gdLst/>
              <a:ahLst/>
              <a:cxnLst/>
              <a:rect l="0" t="0" r="0" b="0"/>
              <a:pathLst>
                <a:path w="20002" h="21600" extrusionOk="0">
                  <a:moveTo>
                    <a:pt x="19440" y="7200"/>
                  </a:moveTo>
                  <a:cubicBezTo>
                    <a:pt x="19440" y="5400"/>
                    <a:pt x="17280" y="5400"/>
                    <a:pt x="15120" y="5400"/>
                  </a:cubicBezTo>
                  <a:cubicBezTo>
                    <a:pt x="15120" y="0"/>
                    <a:pt x="15120" y="0"/>
                    <a:pt x="15120" y="0"/>
                  </a:cubicBezTo>
                  <a:cubicBezTo>
                    <a:pt x="8640" y="0"/>
                    <a:pt x="0" y="7200"/>
                    <a:pt x="0" y="12600"/>
                  </a:cubicBezTo>
                  <a:cubicBezTo>
                    <a:pt x="0" y="16200"/>
                    <a:pt x="0" y="18000"/>
                    <a:pt x="2160" y="19800"/>
                  </a:cubicBezTo>
                  <a:cubicBezTo>
                    <a:pt x="4320" y="19800"/>
                    <a:pt x="8640" y="21600"/>
                    <a:pt x="10800" y="21600"/>
                  </a:cubicBezTo>
                  <a:cubicBezTo>
                    <a:pt x="10800" y="16200"/>
                    <a:pt x="10800" y="16200"/>
                    <a:pt x="10800" y="16200"/>
                  </a:cubicBezTo>
                  <a:cubicBezTo>
                    <a:pt x="10800" y="16200"/>
                    <a:pt x="10800" y="16200"/>
                    <a:pt x="10800" y="16200"/>
                  </a:cubicBezTo>
                  <a:cubicBezTo>
                    <a:pt x="17280" y="16200"/>
                    <a:pt x="21600" y="12600"/>
                    <a:pt x="19440" y="7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3" name="Google Shape;3913;p151"/>
            <p:cNvSpPr/>
            <p:nvPr/>
          </p:nvSpPr>
          <p:spPr>
            <a:xfrm>
              <a:off x="9503302" y="4188368"/>
              <a:ext cx="88955" cy="82594"/>
            </a:xfrm>
            <a:custGeom>
              <a:avLst/>
              <a:gdLst/>
              <a:ahLst/>
              <a:cxnLst/>
              <a:rect l="0" t="0" r="0" b="0"/>
              <a:pathLst>
                <a:path w="21164" h="21600" extrusionOk="0">
                  <a:moveTo>
                    <a:pt x="16082" y="0"/>
                  </a:moveTo>
                  <a:cubicBezTo>
                    <a:pt x="14811" y="0"/>
                    <a:pt x="13540" y="1271"/>
                    <a:pt x="12270" y="1271"/>
                  </a:cubicBezTo>
                  <a:cubicBezTo>
                    <a:pt x="8458" y="3812"/>
                    <a:pt x="3376" y="8894"/>
                    <a:pt x="2105" y="12706"/>
                  </a:cubicBezTo>
                  <a:cubicBezTo>
                    <a:pt x="-436" y="15247"/>
                    <a:pt x="-436" y="17788"/>
                    <a:pt x="835" y="20329"/>
                  </a:cubicBezTo>
                  <a:cubicBezTo>
                    <a:pt x="2105" y="21600"/>
                    <a:pt x="3376" y="21600"/>
                    <a:pt x="4646" y="21600"/>
                  </a:cubicBezTo>
                  <a:cubicBezTo>
                    <a:pt x="7188" y="21600"/>
                    <a:pt x="8458" y="21600"/>
                    <a:pt x="9729" y="20329"/>
                  </a:cubicBezTo>
                  <a:cubicBezTo>
                    <a:pt x="12270" y="19059"/>
                    <a:pt x="13540" y="16518"/>
                    <a:pt x="13540" y="13976"/>
                  </a:cubicBezTo>
                  <a:cubicBezTo>
                    <a:pt x="14811" y="13976"/>
                    <a:pt x="14811" y="12706"/>
                    <a:pt x="14811" y="12706"/>
                  </a:cubicBezTo>
                  <a:cubicBezTo>
                    <a:pt x="14811" y="12706"/>
                    <a:pt x="14811" y="12706"/>
                    <a:pt x="14811" y="12706"/>
                  </a:cubicBezTo>
                  <a:cubicBezTo>
                    <a:pt x="19893" y="11435"/>
                    <a:pt x="21164" y="8894"/>
                    <a:pt x="21164" y="5082"/>
                  </a:cubicBezTo>
                  <a:cubicBezTo>
                    <a:pt x="21164" y="0"/>
                    <a:pt x="17352" y="0"/>
                    <a:pt x="160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4" name="Google Shape;3914;p151"/>
            <p:cNvSpPr/>
            <p:nvPr/>
          </p:nvSpPr>
          <p:spPr>
            <a:xfrm>
              <a:off x="9582168" y="4149825"/>
              <a:ext cx="68595" cy="53228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9938" y="3927"/>
                  </a:moveTo>
                  <a:cubicBezTo>
                    <a:pt x="18277" y="1964"/>
                    <a:pt x="16615" y="0"/>
                    <a:pt x="11631" y="0"/>
                  </a:cubicBezTo>
                  <a:cubicBezTo>
                    <a:pt x="8308" y="0"/>
                    <a:pt x="1662" y="1964"/>
                    <a:pt x="0" y="7855"/>
                  </a:cubicBezTo>
                  <a:cubicBezTo>
                    <a:pt x="0" y="9818"/>
                    <a:pt x="0" y="13745"/>
                    <a:pt x="1662" y="17673"/>
                  </a:cubicBezTo>
                  <a:cubicBezTo>
                    <a:pt x="3323" y="19636"/>
                    <a:pt x="6646" y="21600"/>
                    <a:pt x="9969" y="21600"/>
                  </a:cubicBezTo>
                  <a:cubicBezTo>
                    <a:pt x="9969" y="21600"/>
                    <a:pt x="9969" y="21600"/>
                    <a:pt x="9969" y="21600"/>
                  </a:cubicBezTo>
                  <a:cubicBezTo>
                    <a:pt x="14954" y="19636"/>
                    <a:pt x="19938" y="15709"/>
                    <a:pt x="21600" y="9818"/>
                  </a:cubicBezTo>
                  <a:cubicBezTo>
                    <a:pt x="21600" y="7855"/>
                    <a:pt x="21600" y="5891"/>
                    <a:pt x="19938" y="39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5" name="Google Shape;3915;p151"/>
            <p:cNvSpPr/>
            <p:nvPr/>
          </p:nvSpPr>
          <p:spPr>
            <a:xfrm>
              <a:off x="7294347" y="2619106"/>
              <a:ext cx="119933" cy="115631"/>
            </a:xfrm>
            <a:custGeom>
              <a:avLst/>
              <a:gdLst/>
              <a:ahLst/>
              <a:cxnLst/>
              <a:rect l="0" t="0" r="0" b="0"/>
              <a:pathLst>
                <a:path w="21050" h="21600" extrusionOk="0">
                  <a:moveTo>
                    <a:pt x="20661" y="13500"/>
                  </a:moveTo>
                  <a:cubicBezTo>
                    <a:pt x="20661" y="10800"/>
                    <a:pt x="18783" y="9000"/>
                    <a:pt x="16904" y="8100"/>
                  </a:cubicBezTo>
                  <a:cubicBezTo>
                    <a:pt x="15965" y="7200"/>
                    <a:pt x="14087" y="7200"/>
                    <a:pt x="13148" y="7200"/>
                  </a:cubicBezTo>
                  <a:cubicBezTo>
                    <a:pt x="13148" y="7200"/>
                    <a:pt x="13148" y="7200"/>
                    <a:pt x="13148" y="7200"/>
                  </a:cubicBezTo>
                  <a:cubicBezTo>
                    <a:pt x="13148" y="7200"/>
                    <a:pt x="12209" y="7200"/>
                    <a:pt x="12209" y="7200"/>
                  </a:cubicBezTo>
                  <a:cubicBezTo>
                    <a:pt x="12209" y="6300"/>
                    <a:pt x="12209" y="6300"/>
                    <a:pt x="12209" y="5400"/>
                  </a:cubicBezTo>
                  <a:cubicBezTo>
                    <a:pt x="12209" y="4500"/>
                    <a:pt x="11270" y="3600"/>
                    <a:pt x="10330" y="2700"/>
                  </a:cubicBezTo>
                  <a:cubicBezTo>
                    <a:pt x="9391" y="900"/>
                    <a:pt x="7513" y="0"/>
                    <a:pt x="5635" y="0"/>
                  </a:cubicBezTo>
                  <a:cubicBezTo>
                    <a:pt x="4696" y="0"/>
                    <a:pt x="2817" y="0"/>
                    <a:pt x="1878" y="1800"/>
                  </a:cubicBezTo>
                  <a:cubicBezTo>
                    <a:pt x="0" y="2700"/>
                    <a:pt x="0" y="4500"/>
                    <a:pt x="0" y="5400"/>
                  </a:cubicBezTo>
                  <a:cubicBezTo>
                    <a:pt x="0" y="7200"/>
                    <a:pt x="1878" y="9000"/>
                    <a:pt x="3757" y="9900"/>
                  </a:cubicBezTo>
                  <a:cubicBezTo>
                    <a:pt x="3757" y="9900"/>
                    <a:pt x="3757" y="9900"/>
                    <a:pt x="3757" y="9900"/>
                  </a:cubicBezTo>
                  <a:cubicBezTo>
                    <a:pt x="1878" y="10800"/>
                    <a:pt x="939" y="12600"/>
                    <a:pt x="939" y="15300"/>
                  </a:cubicBezTo>
                  <a:cubicBezTo>
                    <a:pt x="939" y="17100"/>
                    <a:pt x="939" y="18000"/>
                    <a:pt x="1878" y="18900"/>
                  </a:cubicBezTo>
                  <a:cubicBezTo>
                    <a:pt x="3757" y="20700"/>
                    <a:pt x="5635" y="20700"/>
                    <a:pt x="6574" y="20700"/>
                  </a:cubicBezTo>
                  <a:cubicBezTo>
                    <a:pt x="6574" y="20700"/>
                    <a:pt x="8452" y="20700"/>
                    <a:pt x="8452" y="20700"/>
                  </a:cubicBezTo>
                  <a:cubicBezTo>
                    <a:pt x="9391" y="20700"/>
                    <a:pt x="10330" y="20700"/>
                    <a:pt x="11270" y="20700"/>
                  </a:cubicBezTo>
                  <a:cubicBezTo>
                    <a:pt x="12209" y="21600"/>
                    <a:pt x="13148" y="21600"/>
                    <a:pt x="14087" y="21600"/>
                  </a:cubicBezTo>
                  <a:cubicBezTo>
                    <a:pt x="14087" y="21600"/>
                    <a:pt x="14087" y="21600"/>
                    <a:pt x="14087" y="21600"/>
                  </a:cubicBezTo>
                  <a:cubicBezTo>
                    <a:pt x="16904" y="21600"/>
                    <a:pt x="18783" y="20700"/>
                    <a:pt x="19722" y="18900"/>
                  </a:cubicBezTo>
                  <a:cubicBezTo>
                    <a:pt x="20661" y="17100"/>
                    <a:pt x="21600" y="15300"/>
                    <a:pt x="20661" y="13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6" name="Google Shape;3916;p151"/>
            <p:cNvSpPr/>
            <p:nvPr/>
          </p:nvSpPr>
          <p:spPr>
            <a:xfrm>
              <a:off x="9103093" y="4612345"/>
              <a:ext cx="79816" cy="88099"/>
            </a:xfrm>
            <a:custGeom>
              <a:avLst/>
              <a:gdLst/>
              <a:ahLst/>
              <a:cxnLst/>
              <a:rect l="0" t="0" r="0" b="0"/>
              <a:pathLst>
                <a:path w="20346" h="21600" extrusionOk="0">
                  <a:moveTo>
                    <a:pt x="18109" y="3600"/>
                  </a:moveTo>
                  <a:cubicBezTo>
                    <a:pt x="16759" y="1200"/>
                    <a:pt x="14059" y="0"/>
                    <a:pt x="12709" y="0"/>
                  </a:cubicBezTo>
                  <a:cubicBezTo>
                    <a:pt x="11359" y="0"/>
                    <a:pt x="10009" y="1200"/>
                    <a:pt x="8659" y="1200"/>
                  </a:cubicBezTo>
                  <a:cubicBezTo>
                    <a:pt x="4609" y="2400"/>
                    <a:pt x="559" y="9600"/>
                    <a:pt x="559" y="12000"/>
                  </a:cubicBezTo>
                  <a:cubicBezTo>
                    <a:pt x="-791" y="14400"/>
                    <a:pt x="559" y="18000"/>
                    <a:pt x="1909" y="19200"/>
                  </a:cubicBezTo>
                  <a:cubicBezTo>
                    <a:pt x="3259" y="20400"/>
                    <a:pt x="4609" y="21600"/>
                    <a:pt x="7309" y="21600"/>
                  </a:cubicBezTo>
                  <a:cubicBezTo>
                    <a:pt x="8659" y="21600"/>
                    <a:pt x="10009" y="20400"/>
                    <a:pt x="11359" y="19200"/>
                  </a:cubicBezTo>
                  <a:cubicBezTo>
                    <a:pt x="15409" y="18000"/>
                    <a:pt x="18109" y="14400"/>
                    <a:pt x="19459" y="10800"/>
                  </a:cubicBezTo>
                  <a:cubicBezTo>
                    <a:pt x="20809" y="8400"/>
                    <a:pt x="20809" y="6000"/>
                    <a:pt x="18109" y="36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7" name="Google Shape;3917;p151"/>
            <p:cNvSpPr/>
            <p:nvPr/>
          </p:nvSpPr>
          <p:spPr>
            <a:xfrm>
              <a:off x="6388498" y="2720054"/>
              <a:ext cx="90788" cy="49556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0329" y="4320"/>
                  </a:moveTo>
                  <a:cubicBezTo>
                    <a:pt x="20329" y="4320"/>
                    <a:pt x="19059" y="2160"/>
                    <a:pt x="16518" y="2160"/>
                  </a:cubicBezTo>
                  <a:cubicBezTo>
                    <a:pt x="15247" y="2160"/>
                    <a:pt x="13976" y="2160"/>
                    <a:pt x="12706" y="2160"/>
                  </a:cubicBezTo>
                  <a:cubicBezTo>
                    <a:pt x="12706" y="4320"/>
                    <a:pt x="12706" y="4320"/>
                    <a:pt x="12706" y="4320"/>
                  </a:cubicBezTo>
                  <a:cubicBezTo>
                    <a:pt x="11435" y="4320"/>
                    <a:pt x="11435" y="2160"/>
                    <a:pt x="11435" y="2160"/>
                  </a:cubicBezTo>
                  <a:cubicBezTo>
                    <a:pt x="10165" y="2160"/>
                    <a:pt x="8894" y="0"/>
                    <a:pt x="6353" y="0"/>
                  </a:cubicBezTo>
                  <a:cubicBezTo>
                    <a:pt x="6353" y="0"/>
                    <a:pt x="5082" y="0"/>
                    <a:pt x="5082" y="0"/>
                  </a:cubicBezTo>
                  <a:cubicBezTo>
                    <a:pt x="2541" y="2160"/>
                    <a:pt x="1271" y="4320"/>
                    <a:pt x="0" y="6480"/>
                  </a:cubicBezTo>
                  <a:cubicBezTo>
                    <a:pt x="0" y="10800"/>
                    <a:pt x="0" y="15120"/>
                    <a:pt x="1271" y="17280"/>
                  </a:cubicBezTo>
                  <a:cubicBezTo>
                    <a:pt x="2541" y="21600"/>
                    <a:pt x="6353" y="21600"/>
                    <a:pt x="7624" y="21600"/>
                  </a:cubicBezTo>
                  <a:cubicBezTo>
                    <a:pt x="7624" y="21600"/>
                    <a:pt x="7624" y="21600"/>
                    <a:pt x="7624" y="21600"/>
                  </a:cubicBezTo>
                  <a:cubicBezTo>
                    <a:pt x="8894" y="21600"/>
                    <a:pt x="8894" y="21600"/>
                    <a:pt x="8894" y="21600"/>
                  </a:cubicBezTo>
                  <a:cubicBezTo>
                    <a:pt x="10165" y="21600"/>
                    <a:pt x="11435" y="21600"/>
                    <a:pt x="12706" y="21600"/>
                  </a:cubicBezTo>
                  <a:cubicBezTo>
                    <a:pt x="19059" y="21600"/>
                    <a:pt x="21600" y="17280"/>
                    <a:pt x="21600" y="12960"/>
                  </a:cubicBezTo>
                  <a:cubicBezTo>
                    <a:pt x="21600" y="8640"/>
                    <a:pt x="21600" y="6480"/>
                    <a:pt x="20329" y="4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8" name="Google Shape;3918;p151"/>
            <p:cNvSpPr/>
            <p:nvPr/>
          </p:nvSpPr>
          <p:spPr>
            <a:xfrm>
              <a:off x="6007194" y="2646638"/>
              <a:ext cx="125757" cy="99112"/>
            </a:xfrm>
            <a:custGeom>
              <a:avLst/>
              <a:gdLst/>
              <a:ahLst/>
              <a:cxnLst/>
              <a:rect l="0" t="0" r="0" b="0"/>
              <a:pathLst>
                <a:path w="21038" h="21600" extrusionOk="0">
                  <a:moveTo>
                    <a:pt x="20700" y="8640"/>
                  </a:moveTo>
                  <a:cubicBezTo>
                    <a:pt x="19800" y="4320"/>
                    <a:pt x="15300" y="0"/>
                    <a:pt x="10800" y="0"/>
                  </a:cubicBezTo>
                  <a:cubicBezTo>
                    <a:pt x="10800" y="0"/>
                    <a:pt x="9900" y="0"/>
                    <a:pt x="9900" y="0"/>
                  </a:cubicBezTo>
                  <a:cubicBezTo>
                    <a:pt x="7200" y="0"/>
                    <a:pt x="5400" y="1080"/>
                    <a:pt x="2700" y="3240"/>
                  </a:cubicBezTo>
                  <a:cubicBezTo>
                    <a:pt x="1800" y="4320"/>
                    <a:pt x="0" y="6480"/>
                    <a:pt x="0" y="8640"/>
                  </a:cubicBezTo>
                  <a:cubicBezTo>
                    <a:pt x="0" y="9720"/>
                    <a:pt x="0" y="11880"/>
                    <a:pt x="1800" y="12960"/>
                  </a:cubicBezTo>
                  <a:cubicBezTo>
                    <a:pt x="1800" y="12960"/>
                    <a:pt x="2700" y="14040"/>
                    <a:pt x="3600" y="14040"/>
                  </a:cubicBezTo>
                  <a:cubicBezTo>
                    <a:pt x="3600" y="14040"/>
                    <a:pt x="4500" y="15120"/>
                    <a:pt x="4500" y="15120"/>
                  </a:cubicBezTo>
                  <a:cubicBezTo>
                    <a:pt x="4500" y="15120"/>
                    <a:pt x="5400" y="16200"/>
                    <a:pt x="6300" y="17280"/>
                  </a:cubicBezTo>
                  <a:cubicBezTo>
                    <a:pt x="7200" y="18360"/>
                    <a:pt x="7200" y="18360"/>
                    <a:pt x="7200" y="18360"/>
                  </a:cubicBezTo>
                  <a:cubicBezTo>
                    <a:pt x="9000" y="19440"/>
                    <a:pt x="10800" y="21600"/>
                    <a:pt x="13500" y="21600"/>
                  </a:cubicBezTo>
                  <a:cubicBezTo>
                    <a:pt x="13500" y="21600"/>
                    <a:pt x="13500" y="21600"/>
                    <a:pt x="13500" y="21600"/>
                  </a:cubicBezTo>
                  <a:cubicBezTo>
                    <a:pt x="15300" y="21600"/>
                    <a:pt x="17100" y="20520"/>
                    <a:pt x="18000" y="19440"/>
                  </a:cubicBezTo>
                  <a:cubicBezTo>
                    <a:pt x="20700" y="16200"/>
                    <a:pt x="21600" y="11880"/>
                    <a:pt x="20700" y="86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9" name="Google Shape;3919;p151"/>
            <p:cNvSpPr/>
            <p:nvPr/>
          </p:nvSpPr>
          <p:spPr>
            <a:xfrm>
              <a:off x="6042707" y="2545691"/>
              <a:ext cx="53946" cy="53228"/>
            </a:xfrm>
            <a:custGeom>
              <a:avLst/>
              <a:gdLst/>
              <a:ahLst/>
              <a:cxnLst/>
              <a:rect l="0" t="0" r="0" b="0"/>
              <a:pathLst>
                <a:path w="19916" h="21600" extrusionOk="0">
                  <a:moveTo>
                    <a:pt x="18443" y="5891"/>
                  </a:moveTo>
                  <a:cubicBezTo>
                    <a:pt x="18443" y="1964"/>
                    <a:pt x="14516" y="0"/>
                    <a:pt x="12552" y="0"/>
                  </a:cubicBezTo>
                  <a:cubicBezTo>
                    <a:pt x="8625" y="0"/>
                    <a:pt x="4698" y="1964"/>
                    <a:pt x="4698" y="3927"/>
                  </a:cubicBezTo>
                  <a:cubicBezTo>
                    <a:pt x="771" y="7855"/>
                    <a:pt x="-1193" y="11782"/>
                    <a:pt x="771" y="17673"/>
                  </a:cubicBezTo>
                  <a:cubicBezTo>
                    <a:pt x="771" y="19636"/>
                    <a:pt x="4698" y="21600"/>
                    <a:pt x="6662" y="21600"/>
                  </a:cubicBezTo>
                  <a:cubicBezTo>
                    <a:pt x="8625" y="21600"/>
                    <a:pt x="12552" y="19636"/>
                    <a:pt x="14516" y="17673"/>
                  </a:cubicBezTo>
                  <a:cubicBezTo>
                    <a:pt x="14516" y="17673"/>
                    <a:pt x="14516" y="17673"/>
                    <a:pt x="14516" y="17673"/>
                  </a:cubicBezTo>
                  <a:cubicBezTo>
                    <a:pt x="16480" y="17673"/>
                    <a:pt x="18443" y="15709"/>
                    <a:pt x="18443" y="13745"/>
                  </a:cubicBezTo>
                  <a:cubicBezTo>
                    <a:pt x="20407" y="11782"/>
                    <a:pt x="20407" y="7855"/>
                    <a:pt x="18443" y="58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0" name="Google Shape;3920;p151"/>
            <p:cNvSpPr/>
            <p:nvPr/>
          </p:nvSpPr>
          <p:spPr>
            <a:xfrm>
              <a:off x="6102500" y="2598917"/>
              <a:ext cx="108461" cy="77088"/>
            </a:xfrm>
            <a:custGeom>
              <a:avLst/>
              <a:gdLst/>
              <a:ahLst/>
              <a:cxnLst/>
              <a:rect l="0" t="0" r="0" b="0"/>
              <a:pathLst>
                <a:path w="20736" h="21600" extrusionOk="0">
                  <a:moveTo>
                    <a:pt x="17650" y="4050"/>
                  </a:moveTo>
                  <a:cubicBezTo>
                    <a:pt x="14565" y="0"/>
                    <a:pt x="9422" y="0"/>
                    <a:pt x="8393" y="0"/>
                  </a:cubicBezTo>
                  <a:cubicBezTo>
                    <a:pt x="6336" y="0"/>
                    <a:pt x="1193" y="1350"/>
                    <a:pt x="165" y="6750"/>
                  </a:cubicBezTo>
                  <a:cubicBezTo>
                    <a:pt x="165" y="6750"/>
                    <a:pt x="-864" y="10800"/>
                    <a:pt x="2222" y="13500"/>
                  </a:cubicBezTo>
                  <a:cubicBezTo>
                    <a:pt x="3250" y="13500"/>
                    <a:pt x="4279" y="14850"/>
                    <a:pt x="6336" y="14850"/>
                  </a:cubicBezTo>
                  <a:cubicBezTo>
                    <a:pt x="6336" y="14850"/>
                    <a:pt x="7365" y="16200"/>
                    <a:pt x="8393" y="16200"/>
                  </a:cubicBezTo>
                  <a:cubicBezTo>
                    <a:pt x="8393" y="16200"/>
                    <a:pt x="8393" y="17550"/>
                    <a:pt x="9422" y="17550"/>
                  </a:cubicBezTo>
                  <a:cubicBezTo>
                    <a:pt x="10450" y="18900"/>
                    <a:pt x="12507" y="21600"/>
                    <a:pt x="14565" y="21600"/>
                  </a:cubicBezTo>
                  <a:cubicBezTo>
                    <a:pt x="15593" y="21600"/>
                    <a:pt x="16622" y="21600"/>
                    <a:pt x="17650" y="20250"/>
                  </a:cubicBezTo>
                  <a:cubicBezTo>
                    <a:pt x="19707" y="18900"/>
                    <a:pt x="20736" y="16200"/>
                    <a:pt x="20736" y="13500"/>
                  </a:cubicBezTo>
                  <a:cubicBezTo>
                    <a:pt x="20736" y="9450"/>
                    <a:pt x="19707" y="5400"/>
                    <a:pt x="17650" y="40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1" name="Google Shape;3921;p151"/>
            <p:cNvSpPr/>
            <p:nvPr/>
          </p:nvSpPr>
          <p:spPr>
            <a:xfrm>
              <a:off x="5944429" y="1725270"/>
              <a:ext cx="327748" cy="244109"/>
            </a:xfrm>
            <a:custGeom>
              <a:avLst/>
              <a:gdLst/>
              <a:ahLst/>
              <a:cxnLst/>
              <a:rect l="0" t="0" r="0" b="0"/>
              <a:pathLst>
                <a:path w="21012" h="21600" extrusionOk="0">
                  <a:moveTo>
                    <a:pt x="19855" y="3024"/>
                  </a:moveTo>
                  <a:cubicBezTo>
                    <a:pt x="19169" y="1728"/>
                    <a:pt x="17797" y="1728"/>
                    <a:pt x="16769" y="1728"/>
                  </a:cubicBezTo>
                  <a:cubicBezTo>
                    <a:pt x="16426" y="1728"/>
                    <a:pt x="16083" y="1728"/>
                    <a:pt x="15740" y="1728"/>
                  </a:cubicBezTo>
                  <a:cubicBezTo>
                    <a:pt x="15397" y="1728"/>
                    <a:pt x="15055" y="1728"/>
                    <a:pt x="14712" y="1728"/>
                  </a:cubicBezTo>
                  <a:cubicBezTo>
                    <a:pt x="14026" y="1728"/>
                    <a:pt x="12655" y="1728"/>
                    <a:pt x="11969" y="3024"/>
                  </a:cubicBezTo>
                  <a:cubicBezTo>
                    <a:pt x="11626" y="3024"/>
                    <a:pt x="11626" y="3456"/>
                    <a:pt x="11626" y="3888"/>
                  </a:cubicBezTo>
                  <a:cubicBezTo>
                    <a:pt x="10940" y="2592"/>
                    <a:pt x="9912" y="1296"/>
                    <a:pt x="8197" y="432"/>
                  </a:cubicBezTo>
                  <a:cubicBezTo>
                    <a:pt x="7855" y="0"/>
                    <a:pt x="7512" y="0"/>
                    <a:pt x="6826" y="0"/>
                  </a:cubicBezTo>
                  <a:cubicBezTo>
                    <a:pt x="5455" y="0"/>
                    <a:pt x="4083" y="1296"/>
                    <a:pt x="3055" y="2592"/>
                  </a:cubicBezTo>
                  <a:cubicBezTo>
                    <a:pt x="3055" y="2592"/>
                    <a:pt x="3055" y="2592"/>
                    <a:pt x="3055" y="2592"/>
                  </a:cubicBezTo>
                  <a:cubicBezTo>
                    <a:pt x="1683" y="4320"/>
                    <a:pt x="655" y="6048"/>
                    <a:pt x="312" y="8208"/>
                  </a:cubicBezTo>
                  <a:cubicBezTo>
                    <a:pt x="-374" y="12096"/>
                    <a:pt x="-31" y="17280"/>
                    <a:pt x="2369" y="20304"/>
                  </a:cubicBezTo>
                  <a:cubicBezTo>
                    <a:pt x="3055" y="21168"/>
                    <a:pt x="4426" y="21600"/>
                    <a:pt x="5797" y="21600"/>
                  </a:cubicBezTo>
                  <a:cubicBezTo>
                    <a:pt x="8197" y="21600"/>
                    <a:pt x="10255" y="19872"/>
                    <a:pt x="11626" y="18144"/>
                  </a:cubicBezTo>
                  <a:cubicBezTo>
                    <a:pt x="14026" y="15120"/>
                    <a:pt x="13340" y="10368"/>
                    <a:pt x="12655" y="7344"/>
                  </a:cubicBezTo>
                  <a:cubicBezTo>
                    <a:pt x="12997" y="8208"/>
                    <a:pt x="13340" y="8640"/>
                    <a:pt x="14369" y="9072"/>
                  </a:cubicBezTo>
                  <a:cubicBezTo>
                    <a:pt x="14369" y="9072"/>
                    <a:pt x="14712" y="9072"/>
                    <a:pt x="15055" y="9072"/>
                  </a:cubicBezTo>
                  <a:cubicBezTo>
                    <a:pt x="15397" y="9072"/>
                    <a:pt x="15740" y="9072"/>
                    <a:pt x="16083" y="9072"/>
                  </a:cubicBezTo>
                  <a:cubicBezTo>
                    <a:pt x="16083" y="9072"/>
                    <a:pt x="16426" y="9072"/>
                    <a:pt x="16426" y="9072"/>
                  </a:cubicBezTo>
                  <a:cubicBezTo>
                    <a:pt x="16769" y="9072"/>
                    <a:pt x="16769" y="9072"/>
                    <a:pt x="17112" y="9072"/>
                  </a:cubicBezTo>
                  <a:cubicBezTo>
                    <a:pt x="17112" y="9072"/>
                    <a:pt x="17797" y="9072"/>
                    <a:pt x="18140" y="9072"/>
                  </a:cubicBezTo>
                  <a:cubicBezTo>
                    <a:pt x="18140" y="9072"/>
                    <a:pt x="18483" y="9072"/>
                    <a:pt x="18483" y="9072"/>
                  </a:cubicBezTo>
                  <a:cubicBezTo>
                    <a:pt x="19512" y="8640"/>
                    <a:pt x="20540" y="8208"/>
                    <a:pt x="20883" y="6912"/>
                  </a:cubicBezTo>
                  <a:cubicBezTo>
                    <a:pt x="21226" y="5616"/>
                    <a:pt x="20883" y="4320"/>
                    <a:pt x="19855" y="30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2" name="Google Shape;3922;p151"/>
            <p:cNvSpPr/>
            <p:nvPr/>
          </p:nvSpPr>
          <p:spPr>
            <a:xfrm>
              <a:off x="6049993" y="1651854"/>
              <a:ext cx="77166" cy="84429"/>
            </a:xfrm>
            <a:custGeom>
              <a:avLst/>
              <a:gdLst/>
              <a:ahLst/>
              <a:cxnLst/>
              <a:rect l="0" t="0" r="0" b="0"/>
              <a:pathLst>
                <a:path w="19671" h="21600" extrusionOk="0">
                  <a:moveTo>
                    <a:pt x="8311" y="20329"/>
                  </a:moveTo>
                  <a:cubicBezTo>
                    <a:pt x="9661" y="21600"/>
                    <a:pt x="11011" y="21600"/>
                    <a:pt x="12361" y="21600"/>
                  </a:cubicBezTo>
                  <a:cubicBezTo>
                    <a:pt x="15061" y="21600"/>
                    <a:pt x="16411" y="20329"/>
                    <a:pt x="17761" y="19059"/>
                  </a:cubicBezTo>
                  <a:cubicBezTo>
                    <a:pt x="19111" y="17788"/>
                    <a:pt x="20461" y="15247"/>
                    <a:pt x="19111" y="12706"/>
                  </a:cubicBezTo>
                  <a:cubicBezTo>
                    <a:pt x="19111" y="10165"/>
                    <a:pt x="17761" y="7624"/>
                    <a:pt x="16411" y="6353"/>
                  </a:cubicBezTo>
                  <a:cubicBezTo>
                    <a:pt x="15061" y="6353"/>
                    <a:pt x="13711" y="5082"/>
                    <a:pt x="13711" y="5082"/>
                  </a:cubicBezTo>
                  <a:cubicBezTo>
                    <a:pt x="12361" y="1271"/>
                    <a:pt x="9661" y="0"/>
                    <a:pt x="6961" y="0"/>
                  </a:cubicBezTo>
                  <a:cubicBezTo>
                    <a:pt x="2911" y="0"/>
                    <a:pt x="211" y="2541"/>
                    <a:pt x="211" y="7624"/>
                  </a:cubicBezTo>
                  <a:cubicBezTo>
                    <a:pt x="-1139" y="12706"/>
                    <a:pt x="4261" y="17788"/>
                    <a:pt x="8311" y="203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3" name="Google Shape;3923;p151"/>
            <p:cNvSpPr/>
            <p:nvPr/>
          </p:nvSpPr>
          <p:spPr>
            <a:xfrm>
              <a:off x="5930580" y="3428515"/>
              <a:ext cx="50387" cy="56898"/>
            </a:xfrm>
            <a:custGeom>
              <a:avLst/>
              <a:gdLst/>
              <a:ahLst/>
              <a:cxnLst/>
              <a:rect l="0" t="0" r="0" b="0"/>
              <a:pathLst>
                <a:path w="19980" h="21600" extrusionOk="0">
                  <a:moveTo>
                    <a:pt x="11340" y="0"/>
                  </a:moveTo>
                  <a:cubicBezTo>
                    <a:pt x="9180" y="0"/>
                    <a:pt x="9180" y="0"/>
                    <a:pt x="9180" y="0"/>
                  </a:cubicBezTo>
                  <a:cubicBezTo>
                    <a:pt x="7020" y="0"/>
                    <a:pt x="4860" y="1800"/>
                    <a:pt x="2700" y="3600"/>
                  </a:cubicBezTo>
                  <a:cubicBezTo>
                    <a:pt x="-1620" y="7200"/>
                    <a:pt x="540" y="14400"/>
                    <a:pt x="540" y="16200"/>
                  </a:cubicBezTo>
                  <a:cubicBezTo>
                    <a:pt x="540" y="19800"/>
                    <a:pt x="540" y="19800"/>
                    <a:pt x="540" y="19800"/>
                  </a:cubicBezTo>
                  <a:cubicBezTo>
                    <a:pt x="4860" y="19800"/>
                    <a:pt x="4860" y="19800"/>
                    <a:pt x="4860" y="19800"/>
                  </a:cubicBezTo>
                  <a:cubicBezTo>
                    <a:pt x="7020" y="21600"/>
                    <a:pt x="7020" y="21600"/>
                    <a:pt x="9180" y="21600"/>
                  </a:cubicBezTo>
                  <a:cubicBezTo>
                    <a:pt x="15660" y="21600"/>
                    <a:pt x="19980" y="16200"/>
                    <a:pt x="19980" y="10800"/>
                  </a:cubicBezTo>
                  <a:cubicBezTo>
                    <a:pt x="19980" y="5400"/>
                    <a:pt x="17820" y="1800"/>
                    <a:pt x="113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4" name="Google Shape;3924;p151"/>
            <p:cNvSpPr/>
            <p:nvPr/>
          </p:nvSpPr>
          <p:spPr>
            <a:xfrm>
              <a:off x="6079146" y="3955273"/>
              <a:ext cx="202426" cy="179870"/>
            </a:xfrm>
            <a:custGeom>
              <a:avLst/>
              <a:gdLst/>
              <a:ahLst/>
              <a:cxnLst/>
              <a:rect l="0" t="0" r="0" b="0"/>
              <a:pathLst>
                <a:path w="21458" h="21600" extrusionOk="0">
                  <a:moveTo>
                    <a:pt x="20890" y="6422"/>
                  </a:moveTo>
                  <a:cubicBezTo>
                    <a:pt x="20890" y="5838"/>
                    <a:pt x="20890" y="5838"/>
                    <a:pt x="20890" y="5838"/>
                  </a:cubicBezTo>
                  <a:cubicBezTo>
                    <a:pt x="20890" y="5254"/>
                    <a:pt x="20890" y="5254"/>
                    <a:pt x="20890" y="5254"/>
                  </a:cubicBezTo>
                  <a:cubicBezTo>
                    <a:pt x="20890" y="4670"/>
                    <a:pt x="20890" y="4086"/>
                    <a:pt x="20321" y="2919"/>
                  </a:cubicBezTo>
                  <a:cubicBezTo>
                    <a:pt x="19753" y="1751"/>
                    <a:pt x="19184" y="1751"/>
                    <a:pt x="18616" y="1751"/>
                  </a:cubicBezTo>
                  <a:cubicBezTo>
                    <a:pt x="18047" y="1751"/>
                    <a:pt x="17479" y="1751"/>
                    <a:pt x="16911" y="2919"/>
                  </a:cubicBezTo>
                  <a:cubicBezTo>
                    <a:pt x="16342" y="2919"/>
                    <a:pt x="16342" y="2919"/>
                    <a:pt x="16342" y="2919"/>
                  </a:cubicBezTo>
                  <a:cubicBezTo>
                    <a:pt x="15774" y="2919"/>
                    <a:pt x="15774" y="2919"/>
                    <a:pt x="15774" y="2919"/>
                  </a:cubicBezTo>
                  <a:cubicBezTo>
                    <a:pt x="15774" y="2335"/>
                    <a:pt x="15205" y="1751"/>
                    <a:pt x="14637" y="1168"/>
                  </a:cubicBezTo>
                  <a:cubicBezTo>
                    <a:pt x="14069" y="584"/>
                    <a:pt x="13500" y="0"/>
                    <a:pt x="12932" y="0"/>
                  </a:cubicBezTo>
                  <a:cubicBezTo>
                    <a:pt x="11226" y="0"/>
                    <a:pt x="10658" y="2335"/>
                    <a:pt x="10090" y="3503"/>
                  </a:cubicBezTo>
                  <a:cubicBezTo>
                    <a:pt x="10090" y="3503"/>
                    <a:pt x="10090" y="3503"/>
                    <a:pt x="9521" y="4086"/>
                  </a:cubicBezTo>
                  <a:cubicBezTo>
                    <a:pt x="9521" y="4086"/>
                    <a:pt x="8953" y="4670"/>
                    <a:pt x="8953" y="5254"/>
                  </a:cubicBezTo>
                  <a:cubicBezTo>
                    <a:pt x="8953" y="5254"/>
                    <a:pt x="8953" y="5254"/>
                    <a:pt x="8384" y="4670"/>
                  </a:cubicBezTo>
                  <a:cubicBezTo>
                    <a:pt x="7816" y="4086"/>
                    <a:pt x="7247" y="4086"/>
                    <a:pt x="6111" y="4086"/>
                  </a:cubicBezTo>
                  <a:cubicBezTo>
                    <a:pt x="6111" y="4086"/>
                    <a:pt x="5542" y="4086"/>
                    <a:pt x="4974" y="4086"/>
                  </a:cubicBezTo>
                  <a:cubicBezTo>
                    <a:pt x="3837" y="4670"/>
                    <a:pt x="3269" y="5838"/>
                    <a:pt x="3269" y="6422"/>
                  </a:cubicBezTo>
                  <a:cubicBezTo>
                    <a:pt x="3269" y="6422"/>
                    <a:pt x="3269" y="6422"/>
                    <a:pt x="3269" y="6422"/>
                  </a:cubicBezTo>
                  <a:cubicBezTo>
                    <a:pt x="2132" y="7005"/>
                    <a:pt x="426" y="7589"/>
                    <a:pt x="426" y="9341"/>
                  </a:cubicBezTo>
                  <a:cubicBezTo>
                    <a:pt x="-142" y="10508"/>
                    <a:pt x="-142" y="11676"/>
                    <a:pt x="426" y="12259"/>
                  </a:cubicBezTo>
                  <a:cubicBezTo>
                    <a:pt x="995" y="13427"/>
                    <a:pt x="1563" y="14011"/>
                    <a:pt x="2700" y="14011"/>
                  </a:cubicBezTo>
                  <a:cubicBezTo>
                    <a:pt x="2700" y="14011"/>
                    <a:pt x="2700" y="13427"/>
                    <a:pt x="3269" y="13427"/>
                  </a:cubicBezTo>
                  <a:cubicBezTo>
                    <a:pt x="2700" y="14011"/>
                    <a:pt x="2700" y="14595"/>
                    <a:pt x="2700" y="14595"/>
                  </a:cubicBezTo>
                  <a:cubicBezTo>
                    <a:pt x="2700" y="14595"/>
                    <a:pt x="2700" y="14595"/>
                    <a:pt x="2132" y="15178"/>
                  </a:cubicBezTo>
                  <a:cubicBezTo>
                    <a:pt x="2132" y="15762"/>
                    <a:pt x="1563" y="16346"/>
                    <a:pt x="1563" y="16930"/>
                  </a:cubicBezTo>
                  <a:cubicBezTo>
                    <a:pt x="1563" y="18097"/>
                    <a:pt x="2132" y="18097"/>
                    <a:pt x="2132" y="18681"/>
                  </a:cubicBezTo>
                  <a:cubicBezTo>
                    <a:pt x="2132" y="21016"/>
                    <a:pt x="2132" y="21016"/>
                    <a:pt x="2132" y="21016"/>
                  </a:cubicBezTo>
                  <a:cubicBezTo>
                    <a:pt x="2132" y="21016"/>
                    <a:pt x="4405" y="20432"/>
                    <a:pt x="4405" y="20432"/>
                  </a:cubicBezTo>
                  <a:cubicBezTo>
                    <a:pt x="4405" y="20432"/>
                    <a:pt x="4405" y="20432"/>
                    <a:pt x="4405" y="20432"/>
                  </a:cubicBezTo>
                  <a:cubicBezTo>
                    <a:pt x="5542" y="21016"/>
                    <a:pt x="5542" y="21016"/>
                    <a:pt x="5542" y="21016"/>
                  </a:cubicBezTo>
                  <a:cubicBezTo>
                    <a:pt x="6111" y="21016"/>
                    <a:pt x="6679" y="21016"/>
                    <a:pt x="6679" y="21016"/>
                  </a:cubicBezTo>
                  <a:cubicBezTo>
                    <a:pt x="7816" y="21016"/>
                    <a:pt x="8384" y="21016"/>
                    <a:pt x="8953" y="20432"/>
                  </a:cubicBezTo>
                  <a:cubicBezTo>
                    <a:pt x="9521" y="21600"/>
                    <a:pt x="9521" y="21600"/>
                    <a:pt x="9521" y="21600"/>
                  </a:cubicBezTo>
                  <a:cubicBezTo>
                    <a:pt x="11226" y="19265"/>
                    <a:pt x="11226" y="19265"/>
                    <a:pt x="11226" y="19265"/>
                  </a:cubicBezTo>
                  <a:cubicBezTo>
                    <a:pt x="11226" y="19265"/>
                    <a:pt x="11795" y="19265"/>
                    <a:pt x="11795" y="18681"/>
                  </a:cubicBezTo>
                  <a:cubicBezTo>
                    <a:pt x="11795" y="18681"/>
                    <a:pt x="12363" y="18681"/>
                    <a:pt x="12363" y="18681"/>
                  </a:cubicBezTo>
                  <a:cubicBezTo>
                    <a:pt x="13500" y="18681"/>
                    <a:pt x="13500" y="18681"/>
                    <a:pt x="13500" y="18681"/>
                  </a:cubicBezTo>
                  <a:cubicBezTo>
                    <a:pt x="13500" y="18097"/>
                    <a:pt x="13500" y="18097"/>
                    <a:pt x="13500" y="18097"/>
                  </a:cubicBezTo>
                  <a:cubicBezTo>
                    <a:pt x="14069" y="18097"/>
                    <a:pt x="14069" y="17514"/>
                    <a:pt x="14069" y="17514"/>
                  </a:cubicBezTo>
                  <a:cubicBezTo>
                    <a:pt x="14637" y="17514"/>
                    <a:pt x="14637" y="17514"/>
                    <a:pt x="15205" y="17514"/>
                  </a:cubicBezTo>
                  <a:cubicBezTo>
                    <a:pt x="15774" y="17514"/>
                    <a:pt x="16342" y="16930"/>
                    <a:pt x="16911" y="16346"/>
                  </a:cubicBezTo>
                  <a:cubicBezTo>
                    <a:pt x="17479" y="15178"/>
                    <a:pt x="16911" y="14595"/>
                    <a:pt x="16911" y="14011"/>
                  </a:cubicBezTo>
                  <a:cubicBezTo>
                    <a:pt x="16911" y="14011"/>
                    <a:pt x="16911" y="13427"/>
                    <a:pt x="16911" y="13427"/>
                  </a:cubicBezTo>
                  <a:cubicBezTo>
                    <a:pt x="16911" y="12843"/>
                    <a:pt x="16911" y="12843"/>
                    <a:pt x="16911" y="12843"/>
                  </a:cubicBezTo>
                  <a:cubicBezTo>
                    <a:pt x="16911" y="12259"/>
                    <a:pt x="16911" y="12259"/>
                    <a:pt x="16911" y="11676"/>
                  </a:cubicBezTo>
                  <a:cubicBezTo>
                    <a:pt x="16911" y="12259"/>
                    <a:pt x="17479" y="12259"/>
                    <a:pt x="18047" y="12259"/>
                  </a:cubicBezTo>
                  <a:cubicBezTo>
                    <a:pt x="18616" y="12259"/>
                    <a:pt x="18616" y="12259"/>
                    <a:pt x="18616" y="12259"/>
                  </a:cubicBezTo>
                  <a:cubicBezTo>
                    <a:pt x="18616" y="12259"/>
                    <a:pt x="18616" y="12259"/>
                    <a:pt x="18616" y="12259"/>
                  </a:cubicBezTo>
                  <a:cubicBezTo>
                    <a:pt x="19184" y="12259"/>
                    <a:pt x="20321" y="11676"/>
                    <a:pt x="20321" y="9924"/>
                  </a:cubicBezTo>
                  <a:cubicBezTo>
                    <a:pt x="20321" y="9924"/>
                    <a:pt x="20321" y="9924"/>
                    <a:pt x="20321" y="9924"/>
                  </a:cubicBezTo>
                  <a:cubicBezTo>
                    <a:pt x="20890" y="9341"/>
                    <a:pt x="20890" y="8757"/>
                    <a:pt x="21458" y="8173"/>
                  </a:cubicBezTo>
                  <a:cubicBezTo>
                    <a:pt x="21458" y="7589"/>
                    <a:pt x="21458" y="7005"/>
                    <a:pt x="20890" y="64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5" name="Google Shape;3925;p151"/>
            <p:cNvSpPr/>
            <p:nvPr/>
          </p:nvSpPr>
          <p:spPr>
            <a:xfrm>
              <a:off x="6074905" y="3779075"/>
              <a:ext cx="45269" cy="44051"/>
            </a:xfrm>
            <a:custGeom>
              <a:avLst/>
              <a:gdLst/>
              <a:ahLst/>
              <a:cxnLst/>
              <a:rect l="0" t="0" r="0" b="0"/>
              <a:pathLst>
                <a:path w="20194" h="21600" extrusionOk="0">
                  <a:moveTo>
                    <a:pt x="10594" y="21600"/>
                  </a:moveTo>
                  <a:cubicBezTo>
                    <a:pt x="10594" y="21600"/>
                    <a:pt x="12994" y="21600"/>
                    <a:pt x="15394" y="19200"/>
                  </a:cubicBezTo>
                  <a:cubicBezTo>
                    <a:pt x="20194" y="16800"/>
                    <a:pt x="20194" y="9600"/>
                    <a:pt x="20194" y="7200"/>
                  </a:cubicBezTo>
                  <a:cubicBezTo>
                    <a:pt x="17794" y="2400"/>
                    <a:pt x="15394" y="0"/>
                    <a:pt x="10594" y="0"/>
                  </a:cubicBezTo>
                  <a:cubicBezTo>
                    <a:pt x="10594" y="0"/>
                    <a:pt x="10594" y="0"/>
                    <a:pt x="10594" y="0"/>
                  </a:cubicBezTo>
                  <a:cubicBezTo>
                    <a:pt x="8194" y="0"/>
                    <a:pt x="3394" y="0"/>
                    <a:pt x="3394" y="2400"/>
                  </a:cubicBezTo>
                  <a:cubicBezTo>
                    <a:pt x="994" y="7200"/>
                    <a:pt x="-1406" y="9600"/>
                    <a:pt x="994" y="14400"/>
                  </a:cubicBezTo>
                  <a:cubicBezTo>
                    <a:pt x="994" y="19200"/>
                    <a:pt x="5794" y="21600"/>
                    <a:pt x="10594" y="216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6" name="Google Shape;3926;p151"/>
            <p:cNvSpPr/>
            <p:nvPr/>
          </p:nvSpPr>
          <p:spPr>
            <a:xfrm>
              <a:off x="6126226" y="3920401"/>
              <a:ext cx="46402" cy="49556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4800" y="21600"/>
                  </a:moveTo>
                  <a:cubicBezTo>
                    <a:pt x="7200" y="21600"/>
                    <a:pt x="7200" y="21600"/>
                    <a:pt x="7200" y="21600"/>
                  </a:cubicBezTo>
                  <a:cubicBezTo>
                    <a:pt x="9600" y="21600"/>
                    <a:pt x="9600" y="21600"/>
                    <a:pt x="9600" y="21600"/>
                  </a:cubicBezTo>
                  <a:cubicBezTo>
                    <a:pt x="12000" y="21600"/>
                    <a:pt x="16800" y="19440"/>
                    <a:pt x="19200" y="17280"/>
                  </a:cubicBezTo>
                  <a:cubicBezTo>
                    <a:pt x="21600" y="15120"/>
                    <a:pt x="21600" y="12960"/>
                    <a:pt x="21600" y="8640"/>
                  </a:cubicBezTo>
                  <a:cubicBezTo>
                    <a:pt x="21600" y="4320"/>
                    <a:pt x="16800" y="0"/>
                    <a:pt x="12000" y="0"/>
                  </a:cubicBezTo>
                  <a:cubicBezTo>
                    <a:pt x="7200" y="0"/>
                    <a:pt x="2400" y="4320"/>
                    <a:pt x="0" y="6480"/>
                  </a:cubicBezTo>
                  <a:cubicBezTo>
                    <a:pt x="0" y="10800"/>
                    <a:pt x="0" y="15120"/>
                    <a:pt x="2400" y="17280"/>
                  </a:cubicBezTo>
                  <a:lnTo>
                    <a:pt x="4800" y="216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7" name="Google Shape;3927;p151"/>
            <p:cNvSpPr/>
            <p:nvPr/>
          </p:nvSpPr>
          <p:spPr>
            <a:xfrm>
              <a:off x="5950528" y="4612345"/>
              <a:ext cx="201927" cy="111960"/>
            </a:xfrm>
            <a:custGeom>
              <a:avLst/>
              <a:gdLst/>
              <a:ahLst/>
              <a:cxnLst/>
              <a:rect l="0" t="0" r="0" b="0"/>
              <a:pathLst>
                <a:path w="21405" h="21600" extrusionOk="0">
                  <a:moveTo>
                    <a:pt x="10037" y="939"/>
                  </a:moveTo>
                  <a:cubicBezTo>
                    <a:pt x="10037" y="939"/>
                    <a:pt x="10037" y="0"/>
                    <a:pt x="9468" y="0"/>
                  </a:cubicBezTo>
                  <a:cubicBezTo>
                    <a:pt x="7194" y="0"/>
                    <a:pt x="1510" y="3757"/>
                    <a:pt x="373" y="8452"/>
                  </a:cubicBezTo>
                  <a:cubicBezTo>
                    <a:pt x="-195" y="10330"/>
                    <a:pt x="-195" y="13148"/>
                    <a:pt x="942" y="15026"/>
                  </a:cubicBezTo>
                  <a:cubicBezTo>
                    <a:pt x="2079" y="16904"/>
                    <a:pt x="4352" y="16904"/>
                    <a:pt x="7194" y="17843"/>
                  </a:cubicBezTo>
                  <a:cubicBezTo>
                    <a:pt x="8331" y="18783"/>
                    <a:pt x="8900" y="18783"/>
                    <a:pt x="9468" y="18783"/>
                  </a:cubicBezTo>
                  <a:cubicBezTo>
                    <a:pt x="10037" y="19722"/>
                    <a:pt x="10037" y="19722"/>
                    <a:pt x="10037" y="19722"/>
                  </a:cubicBezTo>
                  <a:cubicBezTo>
                    <a:pt x="12310" y="20661"/>
                    <a:pt x="14584" y="21600"/>
                    <a:pt x="17426" y="21600"/>
                  </a:cubicBezTo>
                  <a:cubicBezTo>
                    <a:pt x="18563" y="21600"/>
                    <a:pt x="19131" y="21600"/>
                    <a:pt x="20268" y="20661"/>
                  </a:cubicBezTo>
                  <a:cubicBezTo>
                    <a:pt x="21405" y="20661"/>
                    <a:pt x="21405" y="20661"/>
                    <a:pt x="21405" y="20661"/>
                  </a:cubicBezTo>
                  <a:cubicBezTo>
                    <a:pt x="21405" y="17843"/>
                    <a:pt x="21405" y="17843"/>
                    <a:pt x="21405" y="17843"/>
                  </a:cubicBezTo>
                  <a:cubicBezTo>
                    <a:pt x="20837" y="9391"/>
                    <a:pt x="14584" y="1878"/>
                    <a:pt x="10037" y="9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8" name="Google Shape;3928;p151"/>
            <p:cNvSpPr/>
            <p:nvPr/>
          </p:nvSpPr>
          <p:spPr>
            <a:xfrm>
              <a:off x="5531301" y="2804482"/>
              <a:ext cx="209106" cy="194552"/>
            </a:xfrm>
            <a:custGeom>
              <a:avLst/>
              <a:gdLst/>
              <a:ahLst/>
              <a:cxnLst/>
              <a:rect l="0" t="0" r="0" b="0"/>
              <a:pathLst>
                <a:path w="20539" h="21600" extrusionOk="0">
                  <a:moveTo>
                    <a:pt x="16768" y="0"/>
                  </a:moveTo>
                  <a:cubicBezTo>
                    <a:pt x="15188" y="0"/>
                    <a:pt x="13607" y="540"/>
                    <a:pt x="12027" y="1620"/>
                  </a:cubicBezTo>
                  <a:cubicBezTo>
                    <a:pt x="10973" y="2160"/>
                    <a:pt x="9920" y="2700"/>
                    <a:pt x="9393" y="2700"/>
                  </a:cubicBezTo>
                  <a:cubicBezTo>
                    <a:pt x="9393" y="2700"/>
                    <a:pt x="9393" y="2700"/>
                    <a:pt x="8866" y="2700"/>
                  </a:cubicBezTo>
                  <a:cubicBezTo>
                    <a:pt x="8866" y="2700"/>
                    <a:pt x="8339" y="2700"/>
                    <a:pt x="8339" y="2700"/>
                  </a:cubicBezTo>
                  <a:cubicBezTo>
                    <a:pt x="7812" y="2700"/>
                    <a:pt x="7285" y="2700"/>
                    <a:pt x="7285" y="2700"/>
                  </a:cubicBezTo>
                  <a:cubicBezTo>
                    <a:pt x="6232" y="2700"/>
                    <a:pt x="5178" y="2700"/>
                    <a:pt x="4651" y="3780"/>
                  </a:cubicBezTo>
                  <a:cubicBezTo>
                    <a:pt x="3071" y="4860"/>
                    <a:pt x="2017" y="6480"/>
                    <a:pt x="1490" y="8100"/>
                  </a:cubicBezTo>
                  <a:cubicBezTo>
                    <a:pt x="1490" y="8640"/>
                    <a:pt x="1490" y="9180"/>
                    <a:pt x="1490" y="9180"/>
                  </a:cubicBezTo>
                  <a:cubicBezTo>
                    <a:pt x="437" y="11340"/>
                    <a:pt x="-617" y="13500"/>
                    <a:pt x="437" y="15660"/>
                  </a:cubicBezTo>
                  <a:cubicBezTo>
                    <a:pt x="437" y="16200"/>
                    <a:pt x="437" y="16200"/>
                    <a:pt x="963" y="16740"/>
                  </a:cubicBezTo>
                  <a:cubicBezTo>
                    <a:pt x="963" y="18360"/>
                    <a:pt x="2017" y="21600"/>
                    <a:pt x="4651" y="21600"/>
                  </a:cubicBezTo>
                  <a:cubicBezTo>
                    <a:pt x="4651" y="21600"/>
                    <a:pt x="4651" y="21600"/>
                    <a:pt x="4651" y="21600"/>
                  </a:cubicBezTo>
                  <a:cubicBezTo>
                    <a:pt x="5705" y="21060"/>
                    <a:pt x="6759" y="20520"/>
                    <a:pt x="6759" y="19980"/>
                  </a:cubicBezTo>
                  <a:cubicBezTo>
                    <a:pt x="6759" y="19980"/>
                    <a:pt x="6759" y="19980"/>
                    <a:pt x="7285" y="19980"/>
                  </a:cubicBezTo>
                  <a:cubicBezTo>
                    <a:pt x="7812" y="19440"/>
                    <a:pt x="8339" y="19440"/>
                    <a:pt x="9393" y="18900"/>
                  </a:cubicBezTo>
                  <a:cubicBezTo>
                    <a:pt x="11500" y="18360"/>
                    <a:pt x="13081" y="17280"/>
                    <a:pt x="14661" y="15120"/>
                  </a:cubicBezTo>
                  <a:cubicBezTo>
                    <a:pt x="14661" y="14580"/>
                    <a:pt x="15188" y="14040"/>
                    <a:pt x="15715" y="13500"/>
                  </a:cubicBezTo>
                  <a:cubicBezTo>
                    <a:pt x="16242" y="12420"/>
                    <a:pt x="17295" y="11340"/>
                    <a:pt x="17822" y="10260"/>
                  </a:cubicBezTo>
                  <a:cubicBezTo>
                    <a:pt x="18876" y="8640"/>
                    <a:pt x="20983" y="6480"/>
                    <a:pt x="20456" y="3240"/>
                  </a:cubicBezTo>
                  <a:cubicBezTo>
                    <a:pt x="19929" y="0"/>
                    <a:pt x="17822" y="0"/>
                    <a:pt x="167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9" name="Google Shape;3929;p151"/>
            <p:cNvSpPr/>
            <p:nvPr/>
          </p:nvSpPr>
          <p:spPr>
            <a:xfrm>
              <a:off x="5881321" y="2872391"/>
              <a:ext cx="130266" cy="179870"/>
            </a:xfrm>
            <a:custGeom>
              <a:avLst/>
              <a:gdLst/>
              <a:ahLst/>
              <a:cxnLst/>
              <a:rect l="0" t="0" r="0" b="0"/>
              <a:pathLst>
                <a:path w="20213" h="21600" extrusionOk="0">
                  <a:moveTo>
                    <a:pt x="11958" y="21600"/>
                  </a:moveTo>
                  <a:cubicBezTo>
                    <a:pt x="12788" y="21600"/>
                    <a:pt x="13619" y="21016"/>
                    <a:pt x="14450" y="21016"/>
                  </a:cubicBezTo>
                  <a:cubicBezTo>
                    <a:pt x="16942" y="20432"/>
                    <a:pt x="16942" y="18097"/>
                    <a:pt x="16942" y="16930"/>
                  </a:cubicBezTo>
                  <a:cubicBezTo>
                    <a:pt x="16942" y="16930"/>
                    <a:pt x="16942" y="16346"/>
                    <a:pt x="16942" y="16346"/>
                  </a:cubicBezTo>
                  <a:cubicBezTo>
                    <a:pt x="17773" y="14595"/>
                    <a:pt x="18604" y="13427"/>
                    <a:pt x="19434" y="11676"/>
                  </a:cubicBezTo>
                  <a:cubicBezTo>
                    <a:pt x="21096" y="8173"/>
                    <a:pt x="20265" y="3503"/>
                    <a:pt x="15281" y="1168"/>
                  </a:cubicBezTo>
                  <a:cubicBezTo>
                    <a:pt x="13619" y="584"/>
                    <a:pt x="12788" y="0"/>
                    <a:pt x="11127" y="0"/>
                  </a:cubicBezTo>
                  <a:cubicBezTo>
                    <a:pt x="7804" y="0"/>
                    <a:pt x="4481" y="2335"/>
                    <a:pt x="1988" y="5254"/>
                  </a:cubicBezTo>
                  <a:cubicBezTo>
                    <a:pt x="-504" y="8757"/>
                    <a:pt x="-504" y="12259"/>
                    <a:pt x="1158" y="15762"/>
                  </a:cubicBezTo>
                  <a:cubicBezTo>
                    <a:pt x="2819" y="17514"/>
                    <a:pt x="6973" y="21600"/>
                    <a:pt x="11958" y="21600"/>
                  </a:cubicBezTo>
                  <a:cubicBezTo>
                    <a:pt x="11958" y="21600"/>
                    <a:pt x="11958" y="21600"/>
                    <a:pt x="11958" y="216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0" name="Google Shape;3930;p151"/>
            <p:cNvSpPr/>
            <p:nvPr/>
          </p:nvSpPr>
          <p:spPr>
            <a:xfrm>
              <a:off x="5942635" y="3355100"/>
              <a:ext cx="71525" cy="88099"/>
            </a:xfrm>
            <a:custGeom>
              <a:avLst/>
              <a:gdLst/>
              <a:ahLst/>
              <a:cxnLst/>
              <a:rect l="0" t="0" r="0" b="0"/>
              <a:pathLst>
                <a:path w="20696" h="21600" extrusionOk="0">
                  <a:moveTo>
                    <a:pt x="20057" y="2400"/>
                  </a:moveTo>
                  <a:cubicBezTo>
                    <a:pt x="18514" y="1200"/>
                    <a:pt x="16971" y="0"/>
                    <a:pt x="13886" y="0"/>
                  </a:cubicBezTo>
                  <a:cubicBezTo>
                    <a:pt x="12343" y="0"/>
                    <a:pt x="12343" y="0"/>
                    <a:pt x="10800" y="1200"/>
                  </a:cubicBezTo>
                  <a:cubicBezTo>
                    <a:pt x="6171" y="2400"/>
                    <a:pt x="6171" y="6000"/>
                    <a:pt x="4629" y="9600"/>
                  </a:cubicBezTo>
                  <a:cubicBezTo>
                    <a:pt x="4629" y="9600"/>
                    <a:pt x="4629" y="9600"/>
                    <a:pt x="4629" y="9600"/>
                  </a:cubicBezTo>
                  <a:cubicBezTo>
                    <a:pt x="4629" y="9600"/>
                    <a:pt x="4629" y="10800"/>
                    <a:pt x="4629" y="10800"/>
                  </a:cubicBezTo>
                  <a:cubicBezTo>
                    <a:pt x="3086" y="10800"/>
                    <a:pt x="0" y="13200"/>
                    <a:pt x="0" y="15600"/>
                  </a:cubicBezTo>
                  <a:cubicBezTo>
                    <a:pt x="0" y="16800"/>
                    <a:pt x="0" y="18000"/>
                    <a:pt x="1543" y="19200"/>
                  </a:cubicBezTo>
                  <a:cubicBezTo>
                    <a:pt x="3086" y="20400"/>
                    <a:pt x="4629" y="21600"/>
                    <a:pt x="6171" y="21600"/>
                  </a:cubicBezTo>
                  <a:cubicBezTo>
                    <a:pt x="7714" y="21600"/>
                    <a:pt x="7714" y="21600"/>
                    <a:pt x="7714" y="21600"/>
                  </a:cubicBezTo>
                  <a:cubicBezTo>
                    <a:pt x="12343" y="20400"/>
                    <a:pt x="12343" y="18000"/>
                    <a:pt x="13886" y="16800"/>
                  </a:cubicBezTo>
                  <a:cubicBezTo>
                    <a:pt x="13886" y="15600"/>
                    <a:pt x="13886" y="15600"/>
                    <a:pt x="15429" y="15600"/>
                  </a:cubicBezTo>
                  <a:cubicBezTo>
                    <a:pt x="16971" y="14400"/>
                    <a:pt x="18514" y="13200"/>
                    <a:pt x="18514" y="12000"/>
                  </a:cubicBezTo>
                  <a:cubicBezTo>
                    <a:pt x="20057" y="9600"/>
                    <a:pt x="21600" y="6000"/>
                    <a:pt x="20057" y="24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1" name="Google Shape;3931;p151"/>
            <p:cNvSpPr/>
            <p:nvPr/>
          </p:nvSpPr>
          <p:spPr>
            <a:xfrm>
              <a:off x="469357" y="4238978"/>
              <a:ext cx="27129" cy="48058"/>
            </a:xfrm>
            <a:custGeom>
              <a:avLst/>
              <a:gdLst/>
              <a:ahLst/>
              <a:cxnLst/>
              <a:rect l="0" t="0" r="0" b="0"/>
              <a:pathLst>
                <a:path w="18153" h="17674" extrusionOk="0">
                  <a:moveTo>
                    <a:pt x="12953" y="6587"/>
                  </a:moveTo>
                  <a:cubicBezTo>
                    <a:pt x="12953" y="4787"/>
                    <a:pt x="12953" y="1187"/>
                    <a:pt x="9353" y="1187"/>
                  </a:cubicBezTo>
                  <a:cubicBezTo>
                    <a:pt x="-1447" y="-2413"/>
                    <a:pt x="-1447" y="2987"/>
                    <a:pt x="2153" y="6587"/>
                  </a:cubicBezTo>
                  <a:cubicBezTo>
                    <a:pt x="2153" y="8387"/>
                    <a:pt x="5753" y="8387"/>
                    <a:pt x="5753" y="10187"/>
                  </a:cubicBezTo>
                  <a:cubicBezTo>
                    <a:pt x="9353" y="11987"/>
                    <a:pt x="9353" y="19187"/>
                    <a:pt x="16553" y="17387"/>
                  </a:cubicBezTo>
                  <a:cubicBezTo>
                    <a:pt x="20153" y="15587"/>
                    <a:pt x="16553" y="11987"/>
                    <a:pt x="16553" y="8387"/>
                  </a:cubicBezTo>
                  <a:cubicBezTo>
                    <a:pt x="12953" y="8387"/>
                    <a:pt x="12953" y="6587"/>
                    <a:pt x="12953" y="65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2" name="Google Shape;3932;p151"/>
            <p:cNvSpPr/>
            <p:nvPr/>
          </p:nvSpPr>
          <p:spPr>
            <a:xfrm>
              <a:off x="1380624" y="2749420"/>
              <a:ext cx="1568071" cy="2345634"/>
            </a:xfrm>
            <a:custGeom>
              <a:avLst/>
              <a:gdLst/>
              <a:ahLst/>
              <a:cxnLst/>
              <a:rect l="0" t="0" r="0" b="0"/>
              <a:pathLst>
                <a:path w="21332" h="21600" extrusionOk="0">
                  <a:moveTo>
                    <a:pt x="19216" y="4940"/>
                  </a:moveTo>
                  <a:cubicBezTo>
                    <a:pt x="19362" y="4895"/>
                    <a:pt x="19435" y="4895"/>
                    <a:pt x="19581" y="4850"/>
                  </a:cubicBezTo>
                  <a:cubicBezTo>
                    <a:pt x="19727" y="4805"/>
                    <a:pt x="19873" y="4760"/>
                    <a:pt x="20018" y="4760"/>
                  </a:cubicBezTo>
                  <a:cubicBezTo>
                    <a:pt x="20237" y="4715"/>
                    <a:pt x="20383" y="4715"/>
                    <a:pt x="20529" y="4670"/>
                  </a:cubicBezTo>
                  <a:cubicBezTo>
                    <a:pt x="20675" y="4625"/>
                    <a:pt x="20675" y="4625"/>
                    <a:pt x="20675" y="4625"/>
                  </a:cubicBezTo>
                  <a:cubicBezTo>
                    <a:pt x="21332" y="3413"/>
                    <a:pt x="21332" y="3413"/>
                    <a:pt x="21332" y="3413"/>
                  </a:cubicBezTo>
                  <a:cubicBezTo>
                    <a:pt x="21113" y="3368"/>
                    <a:pt x="21113" y="3368"/>
                    <a:pt x="21113" y="3368"/>
                  </a:cubicBezTo>
                  <a:cubicBezTo>
                    <a:pt x="16808" y="2470"/>
                    <a:pt x="12575" y="1392"/>
                    <a:pt x="8489" y="45"/>
                  </a:cubicBezTo>
                  <a:cubicBezTo>
                    <a:pt x="8270" y="0"/>
                    <a:pt x="8270" y="0"/>
                    <a:pt x="8270" y="0"/>
                  </a:cubicBezTo>
                  <a:cubicBezTo>
                    <a:pt x="8197" y="135"/>
                    <a:pt x="8197" y="135"/>
                    <a:pt x="8197" y="135"/>
                  </a:cubicBezTo>
                  <a:cubicBezTo>
                    <a:pt x="7759" y="629"/>
                    <a:pt x="7321" y="1168"/>
                    <a:pt x="6956" y="1662"/>
                  </a:cubicBezTo>
                  <a:cubicBezTo>
                    <a:pt x="6810" y="1796"/>
                    <a:pt x="6810" y="1796"/>
                    <a:pt x="6810" y="1796"/>
                  </a:cubicBezTo>
                  <a:cubicBezTo>
                    <a:pt x="6446" y="2245"/>
                    <a:pt x="6154" y="2649"/>
                    <a:pt x="5789" y="3099"/>
                  </a:cubicBezTo>
                  <a:cubicBezTo>
                    <a:pt x="5278" y="3727"/>
                    <a:pt x="4767" y="4356"/>
                    <a:pt x="4256" y="4940"/>
                  </a:cubicBezTo>
                  <a:cubicBezTo>
                    <a:pt x="3381" y="6062"/>
                    <a:pt x="2505" y="7185"/>
                    <a:pt x="1483" y="8263"/>
                  </a:cubicBezTo>
                  <a:cubicBezTo>
                    <a:pt x="1410" y="8353"/>
                    <a:pt x="1337" y="8442"/>
                    <a:pt x="1191" y="8577"/>
                  </a:cubicBezTo>
                  <a:cubicBezTo>
                    <a:pt x="462" y="9296"/>
                    <a:pt x="-268" y="10149"/>
                    <a:pt x="97" y="10553"/>
                  </a:cubicBezTo>
                  <a:cubicBezTo>
                    <a:pt x="170" y="10688"/>
                    <a:pt x="316" y="10688"/>
                    <a:pt x="462" y="10733"/>
                  </a:cubicBezTo>
                  <a:cubicBezTo>
                    <a:pt x="535" y="10778"/>
                    <a:pt x="608" y="10778"/>
                    <a:pt x="754" y="10822"/>
                  </a:cubicBezTo>
                  <a:cubicBezTo>
                    <a:pt x="1191" y="11047"/>
                    <a:pt x="1264" y="11451"/>
                    <a:pt x="1337" y="11810"/>
                  </a:cubicBezTo>
                  <a:cubicBezTo>
                    <a:pt x="1410" y="11945"/>
                    <a:pt x="1410" y="11945"/>
                    <a:pt x="1410" y="11945"/>
                  </a:cubicBezTo>
                  <a:cubicBezTo>
                    <a:pt x="1410" y="12035"/>
                    <a:pt x="1410" y="12125"/>
                    <a:pt x="1410" y="12215"/>
                  </a:cubicBezTo>
                  <a:cubicBezTo>
                    <a:pt x="1410" y="12349"/>
                    <a:pt x="1410" y="12439"/>
                    <a:pt x="1410" y="12574"/>
                  </a:cubicBezTo>
                  <a:cubicBezTo>
                    <a:pt x="1483" y="12709"/>
                    <a:pt x="1556" y="12753"/>
                    <a:pt x="1556" y="12753"/>
                  </a:cubicBezTo>
                  <a:cubicBezTo>
                    <a:pt x="1848" y="12888"/>
                    <a:pt x="1848" y="12888"/>
                    <a:pt x="1848" y="12888"/>
                  </a:cubicBezTo>
                  <a:cubicBezTo>
                    <a:pt x="1848" y="12798"/>
                    <a:pt x="1848" y="12798"/>
                    <a:pt x="1848" y="12798"/>
                  </a:cubicBezTo>
                  <a:cubicBezTo>
                    <a:pt x="1921" y="12843"/>
                    <a:pt x="1994" y="12843"/>
                    <a:pt x="2140" y="12888"/>
                  </a:cubicBezTo>
                  <a:cubicBezTo>
                    <a:pt x="2578" y="13068"/>
                    <a:pt x="2505" y="13562"/>
                    <a:pt x="2505" y="13921"/>
                  </a:cubicBezTo>
                  <a:cubicBezTo>
                    <a:pt x="2505" y="14011"/>
                    <a:pt x="2505" y="14011"/>
                    <a:pt x="2505" y="14011"/>
                  </a:cubicBezTo>
                  <a:cubicBezTo>
                    <a:pt x="2432" y="14370"/>
                    <a:pt x="2578" y="14460"/>
                    <a:pt x="2797" y="14595"/>
                  </a:cubicBezTo>
                  <a:cubicBezTo>
                    <a:pt x="2943" y="14684"/>
                    <a:pt x="3016" y="14774"/>
                    <a:pt x="3162" y="14954"/>
                  </a:cubicBezTo>
                  <a:cubicBezTo>
                    <a:pt x="3381" y="15178"/>
                    <a:pt x="3527" y="15538"/>
                    <a:pt x="3600" y="15852"/>
                  </a:cubicBezTo>
                  <a:cubicBezTo>
                    <a:pt x="3600" y="15942"/>
                    <a:pt x="3673" y="15987"/>
                    <a:pt x="3673" y="16077"/>
                  </a:cubicBezTo>
                  <a:cubicBezTo>
                    <a:pt x="3746" y="16346"/>
                    <a:pt x="3964" y="16526"/>
                    <a:pt x="4110" y="16705"/>
                  </a:cubicBezTo>
                  <a:cubicBezTo>
                    <a:pt x="4256" y="16795"/>
                    <a:pt x="4402" y="16930"/>
                    <a:pt x="4475" y="17064"/>
                  </a:cubicBezTo>
                  <a:cubicBezTo>
                    <a:pt x="4694" y="17424"/>
                    <a:pt x="4475" y="17873"/>
                    <a:pt x="4256" y="18187"/>
                  </a:cubicBezTo>
                  <a:cubicBezTo>
                    <a:pt x="4256" y="18277"/>
                    <a:pt x="4183" y="18457"/>
                    <a:pt x="4183" y="18457"/>
                  </a:cubicBezTo>
                  <a:cubicBezTo>
                    <a:pt x="3964" y="18816"/>
                    <a:pt x="3746" y="19175"/>
                    <a:pt x="3891" y="19624"/>
                  </a:cubicBezTo>
                  <a:cubicBezTo>
                    <a:pt x="3964" y="19714"/>
                    <a:pt x="4037" y="19804"/>
                    <a:pt x="4110" y="19938"/>
                  </a:cubicBezTo>
                  <a:cubicBezTo>
                    <a:pt x="4110" y="19983"/>
                    <a:pt x="4110" y="19983"/>
                    <a:pt x="4110" y="19983"/>
                  </a:cubicBezTo>
                  <a:cubicBezTo>
                    <a:pt x="4183" y="20028"/>
                    <a:pt x="4183" y="20028"/>
                    <a:pt x="4183" y="20028"/>
                  </a:cubicBezTo>
                  <a:cubicBezTo>
                    <a:pt x="4256" y="20073"/>
                    <a:pt x="4256" y="20073"/>
                    <a:pt x="4256" y="20073"/>
                  </a:cubicBezTo>
                  <a:cubicBezTo>
                    <a:pt x="6373" y="20567"/>
                    <a:pt x="8708" y="21061"/>
                    <a:pt x="11116" y="21555"/>
                  </a:cubicBezTo>
                  <a:cubicBezTo>
                    <a:pt x="11335" y="21600"/>
                    <a:pt x="11335" y="21600"/>
                    <a:pt x="11335" y="21600"/>
                  </a:cubicBezTo>
                  <a:cubicBezTo>
                    <a:pt x="20602" y="4760"/>
                    <a:pt x="20602" y="4760"/>
                    <a:pt x="20602" y="4760"/>
                  </a:cubicBezTo>
                  <a:cubicBezTo>
                    <a:pt x="20164" y="4895"/>
                    <a:pt x="20164" y="4895"/>
                    <a:pt x="20164" y="4895"/>
                  </a:cubicBezTo>
                  <a:cubicBezTo>
                    <a:pt x="20018" y="4895"/>
                    <a:pt x="19946" y="4940"/>
                    <a:pt x="19873" y="4940"/>
                  </a:cubicBezTo>
                  <a:cubicBezTo>
                    <a:pt x="19800" y="4985"/>
                    <a:pt x="19654" y="5030"/>
                    <a:pt x="19581" y="5074"/>
                  </a:cubicBezTo>
                  <a:cubicBezTo>
                    <a:pt x="19362" y="5209"/>
                    <a:pt x="19070" y="5344"/>
                    <a:pt x="18924" y="5344"/>
                  </a:cubicBezTo>
                  <a:cubicBezTo>
                    <a:pt x="18851" y="5344"/>
                    <a:pt x="18778" y="5254"/>
                    <a:pt x="18778" y="5209"/>
                  </a:cubicBezTo>
                  <a:cubicBezTo>
                    <a:pt x="18705" y="5074"/>
                    <a:pt x="18778" y="5030"/>
                    <a:pt x="19216" y="49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3" name="Google Shape;3933;p151"/>
            <p:cNvSpPr/>
            <p:nvPr/>
          </p:nvSpPr>
          <p:spPr>
            <a:xfrm>
              <a:off x="295709" y="315687"/>
              <a:ext cx="1531269" cy="2248359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373" y="2764"/>
                  </a:moveTo>
                  <a:cubicBezTo>
                    <a:pt x="21298" y="2718"/>
                    <a:pt x="21222" y="2671"/>
                    <a:pt x="21147" y="2577"/>
                  </a:cubicBezTo>
                  <a:cubicBezTo>
                    <a:pt x="21071" y="2530"/>
                    <a:pt x="21071" y="2436"/>
                    <a:pt x="21071" y="2343"/>
                  </a:cubicBezTo>
                  <a:cubicBezTo>
                    <a:pt x="21071" y="2249"/>
                    <a:pt x="21071" y="2155"/>
                    <a:pt x="20996" y="2062"/>
                  </a:cubicBezTo>
                  <a:cubicBezTo>
                    <a:pt x="20845" y="1874"/>
                    <a:pt x="20845" y="1687"/>
                    <a:pt x="20845" y="1499"/>
                  </a:cubicBezTo>
                  <a:cubicBezTo>
                    <a:pt x="20845" y="1452"/>
                    <a:pt x="20845" y="1359"/>
                    <a:pt x="20845" y="1312"/>
                  </a:cubicBezTo>
                  <a:cubicBezTo>
                    <a:pt x="20920" y="1125"/>
                    <a:pt x="20920" y="937"/>
                    <a:pt x="20694" y="703"/>
                  </a:cubicBezTo>
                  <a:cubicBezTo>
                    <a:pt x="20543" y="515"/>
                    <a:pt x="20165" y="328"/>
                    <a:pt x="19938" y="141"/>
                  </a:cubicBezTo>
                  <a:cubicBezTo>
                    <a:pt x="19863" y="141"/>
                    <a:pt x="19863" y="141"/>
                    <a:pt x="19863" y="141"/>
                  </a:cubicBezTo>
                  <a:cubicBezTo>
                    <a:pt x="19712" y="0"/>
                    <a:pt x="19712" y="0"/>
                    <a:pt x="19712" y="0"/>
                  </a:cubicBezTo>
                  <a:cubicBezTo>
                    <a:pt x="0" y="11714"/>
                    <a:pt x="0" y="11714"/>
                    <a:pt x="0" y="11714"/>
                  </a:cubicBezTo>
                  <a:cubicBezTo>
                    <a:pt x="151" y="11807"/>
                    <a:pt x="151" y="11807"/>
                    <a:pt x="151" y="11807"/>
                  </a:cubicBezTo>
                  <a:cubicBezTo>
                    <a:pt x="151" y="11854"/>
                    <a:pt x="227" y="11948"/>
                    <a:pt x="302" y="12042"/>
                  </a:cubicBezTo>
                  <a:cubicBezTo>
                    <a:pt x="378" y="12135"/>
                    <a:pt x="529" y="12276"/>
                    <a:pt x="604" y="12370"/>
                  </a:cubicBezTo>
                  <a:cubicBezTo>
                    <a:pt x="831" y="12557"/>
                    <a:pt x="906" y="12604"/>
                    <a:pt x="1359" y="12698"/>
                  </a:cubicBezTo>
                  <a:cubicBezTo>
                    <a:pt x="1359" y="12744"/>
                    <a:pt x="1359" y="12744"/>
                    <a:pt x="1359" y="12744"/>
                  </a:cubicBezTo>
                  <a:cubicBezTo>
                    <a:pt x="1813" y="12838"/>
                    <a:pt x="1888" y="12885"/>
                    <a:pt x="1888" y="12885"/>
                  </a:cubicBezTo>
                  <a:cubicBezTo>
                    <a:pt x="1888" y="12885"/>
                    <a:pt x="1813" y="12885"/>
                    <a:pt x="1737" y="12932"/>
                  </a:cubicBezTo>
                  <a:cubicBezTo>
                    <a:pt x="1662" y="12932"/>
                    <a:pt x="1586" y="12979"/>
                    <a:pt x="1510" y="13026"/>
                  </a:cubicBezTo>
                  <a:cubicBezTo>
                    <a:pt x="1510" y="13026"/>
                    <a:pt x="1435" y="13072"/>
                    <a:pt x="1435" y="13072"/>
                  </a:cubicBezTo>
                  <a:cubicBezTo>
                    <a:pt x="1284" y="13166"/>
                    <a:pt x="1284" y="13166"/>
                    <a:pt x="1284" y="13166"/>
                  </a:cubicBezTo>
                  <a:cubicBezTo>
                    <a:pt x="1435" y="13260"/>
                    <a:pt x="1435" y="13260"/>
                    <a:pt x="1435" y="13260"/>
                  </a:cubicBezTo>
                  <a:cubicBezTo>
                    <a:pt x="3172" y="14338"/>
                    <a:pt x="9441" y="18039"/>
                    <a:pt x="18655" y="21506"/>
                  </a:cubicBezTo>
                  <a:cubicBezTo>
                    <a:pt x="18881" y="21600"/>
                    <a:pt x="18881" y="21600"/>
                    <a:pt x="18881" y="21600"/>
                  </a:cubicBezTo>
                  <a:cubicBezTo>
                    <a:pt x="18957" y="21413"/>
                    <a:pt x="18957" y="21413"/>
                    <a:pt x="18957" y="21413"/>
                  </a:cubicBezTo>
                  <a:cubicBezTo>
                    <a:pt x="19032" y="21366"/>
                    <a:pt x="19032" y="21366"/>
                    <a:pt x="19108" y="21272"/>
                  </a:cubicBezTo>
                  <a:cubicBezTo>
                    <a:pt x="19108" y="21131"/>
                    <a:pt x="19108" y="21038"/>
                    <a:pt x="19032" y="20944"/>
                  </a:cubicBezTo>
                  <a:cubicBezTo>
                    <a:pt x="19032" y="20757"/>
                    <a:pt x="18957" y="20616"/>
                    <a:pt x="19108" y="20475"/>
                  </a:cubicBezTo>
                  <a:cubicBezTo>
                    <a:pt x="19108" y="20429"/>
                    <a:pt x="19183" y="20382"/>
                    <a:pt x="19259" y="20335"/>
                  </a:cubicBezTo>
                  <a:cubicBezTo>
                    <a:pt x="19485" y="20194"/>
                    <a:pt x="19636" y="20054"/>
                    <a:pt x="19485" y="19913"/>
                  </a:cubicBezTo>
                  <a:cubicBezTo>
                    <a:pt x="19334" y="19820"/>
                    <a:pt x="19108" y="19820"/>
                    <a:pt x="19032" y="19820"/>
                  </a:cubicBezTo>
                  <a:cubicBezTo>
                    <a:pt x="18957" y="19820"/>
                    <a:pt x="18957" y="19820"/>
                    <a:pt x="18881" y="19820"/>
                  </a:cubicBezTo>
                  <a:cubicBezTo>
                    <a:pt x="18806" y="19820"/>
                    <a:pt x="18806" y="19820"/>
                    <a:pt x="18730" y="19820"/>
                  </a:cubicBezTo>
                  <a:cubicBezTo>
                    <a:pt x="18579" y="19820"/>
                    <a:pt x="18428" y="19773"/>
                    <a:pt x="18352" y="19773"/>
                  </a:cubicBezTo>
                  <a:cubicBezTo>
                    <a:pt x="18277" y="19726"/>
                    <a:pt x="18201" y="19679"/>
                    <a:pt x="18201" y="19632"/>
                  </a:cubicBezTo>
                  <a:cubicBezTo>
                    <a:pt x="18126" y="19632"/>
                    <a:pt x="18126" y="19585"/>
                    <a:pt x="18050" y="19538"/>
                  </a:cubicBezTo>
                  <a:cubicBezTo>
                    <a:pt x="17899" y="19492"/>
                    <a:pt x="17748" y="19492"/>
                    <a:pt x="17597" y="19445"/>
                  </a:cubicBezTo>
                  <a:cubicBezTo>
                    <a:pt x="17446" y="19445"/>
                    <a:pt x="17295" y="19445"/>
                    <a:pt x="17144" y="19351"/>
                  </a:cubicBezTo>
                  <a:cubicBezTo>
                    <a:pt x="16917" y="19257"/>
                    <a:pt x="16766" y="19117"/>
                    <a:pt x="16842" y="18882"/>
                  </a:cubicBezTo>
                  <a:cubicBezTo>
                    <a:pt x="16842" y="18742"/>
                    <a:pt x="16917" y="18648"/>
                    <a:pt x="17069" y="18508"/>
                  </a:cubicBezTo>
                  <a:cubicBezTo>
                    <a:pt x="17144" y="18414"/>
                    <a:pt x="17295" y="18273"/>
                    <a:pt x="17220" y="18039"/>
                  </a:cubicBezTo>
                  <a:cubicBezTo>
                    <a:pt x="17220" y="17945"/>
                    <a:pt x="17144" y="17852"/>
                    <a:pt x="16993" y="17758"/>
                  </a:cubicBezTo>
                  <a:cubicBezTo>
                    <a:pt x="16917" y="17664"/>
                    <a:pt x="16842" y="17617"/>
                    <a:pt x="16766" y="17524"/>
                  </a:cubicBezTo>
                  <a:cubicBezTo>
                    <a:pt x="16691" y="17336"/>
                    <a:pt x="16691" y="17149"/>
                    <a:pt x="16691" y="16961"/>
                  </a:cubicBezTo>
                  <a:cubicBezTo>
                    <a:pt x="16691" y="16727"/>
                    <a:pt x="16691" y="16446"/>
                    <a:pt x="16540" y="16212"/>
                  </a:cubicBezTo>
                  <a:cubicBezTo>
                    <a:pt x="16464" y="16165"/>
                    <a:pt x="16389" y="16118"/>
                    <a:pt x="16313" y="16071"/>
                  </a:cubicBezTo>
                  <a:cubicBezTo>
                    <a:pt x="16162" y="15977"/>
                    <a:pt x="16087" y="15884"/>
                    <a:pt x="16238" y="15696"/>
                  </a:cubicBezTo>
                  <a:cubicBezTo>
                    <a:pt x="16313" y="15603"/>
                    <a:pt x="16389" y="15556"/>
                    <a:pt x="16464" y="15509"/>
                  </a:cubicBezTo>
                  <a:cubicBezTo>
                    <a:pt x="16615" y="15368"/>
                    <a:pt x="16766" y="15228"/>
                    <a:pt x="16691" y="14993"/>
                  </a:cubicBezTo>
                  <a:cubicBezTo>
                    <a:pt x="16691" y="14900"/>
                    <a:pt x="16691" y="14853"/>
                    <a:pt x="16691" y="14759"/>
                  </a:cubicBezTo>
                  <a:cubicBezTo>
                    <a:pt x="16615" y="14572"/>
                    <a:pt x="16615" y="14384"/>
                    <a:pt x="16766" y="14244"/>
                  </a:cubicBezTo>
                  <a:cubicBezTo>
                    <a:pt x="16842" y="14103"/>
                    <a:pt x="16993" y="14010"/>
                    <a:pt x="17144" y="13963"/>
                  </a:cubicBezTo>
                  <a:cubicBezTo>
                    <a:pt x="17371" y="13822"/>
                    <a:pt x="17597" y="13728"/>
                    <a:pt x="17673" y="13541"/>
                  </a:cubicBezTo>
                  <a:cubicBezTo>
                    <a:pt x="17824" y="13354"/>
                    <a:pt x="17748" y="13213"/>
                    <a:pt x="17748" y="13072"/>
                  </a:cubicBezTo>
                  <a:cubicBezTo>
                    <a:pt x="17748" y="13072"/>
                    <a:pt x="17673" y="12979"/>
                    <a:pt x="17673" y="12979"/>
                  </a:cubicBezTo>
                  <a:cubicBezTo>
                    <a:pt x="17673" y="12744"/>
                    <a:pt x="17673" y="12510"/>
                    <a:pt x="17673" y="12323"/>
                  </a:cubicBezTo>
                  <a:cubicBezTo>
                    <a:pt x="17748" y="12229"/>
                    <a:pt x="17748" y="12229"/>
                    <a:pt x="17748" y="12229"/>
                  </a:cubicBezTo>
                  <a:cubicBezTo>
                    <a:pt x="17748" y="12182"/>
                    <a:pt x="17748" y="12135"/>
                    <a:pt x="17748" y="12089"/>
                  </a:cubicBezTo>
                  <a:cubicBezTo>
                    <a:pt x="17824" y="11854"/>
                    <a:pt x="17824" y="11714"/>
                    <a:pt x="17748" y="11573"/>
                  </a:cubicBezTo>
                  <a:cubicBezTo>
                    <a:pt x="17673" y="11526"/>
                    <a:pt x="17597" y="11479"/>
                    <a:pt x="17597" y="11433"/>
                  </a:cubicBezTo>
                  <a:cubicBezTo>
                    <a:pt x="17446" y="11292"/>
                    <a:pt x="17371" y="11198"/>
                    <a:pt x="17295" y="11011"/>
                  </a:cubicBezTo>
                  <a:cubicBezTo>
                    <a:pt x="17295" y="10917"/>
                    <a:pt x="17295" y="10917"/>
                    <a:pt x="17295" y="10917"/>
                  </a:cubicBezTo>
                  <a:cubicBezTo>
                    <a:pt x="17295" y="10542"/>
                    <a:pt x="17220" y="10167"/>
                    <a:pt x="17824" y="9933"/>
                  </a:cubicBezTo>
                  <a:cubicBezTo>
                    <a:pt x="17975" y="9839"/>
                    <a:pt x="17975" y="9839"/>
                    <a:pt x="17975" y="9839"/>
                  </a:cubicBezTo>
                  <a:cubicBezTo>
                    <a:pt x="18428" y="9652"/>
                    <a:pt x="18957" y="9418"/>
                    <a:pt x="19183" y="9137"/>
                  </a:cubicBezTo>
                  <a:cubicBezTo>
                    <a:pt x="19410" y="8856"/>
                    <a:pt x="19108" y="8762"/>
                    <a:pt x="18806" y="8621"/>
                  </a:cubicBezTo>
                  <a:cubicBezTo>
                    <a:pt x="18655" y="8528"/>
                    <a:pt x="18503" y="8434"/>
                    <a:pt x="18352" y="8340"/>
                  </a:cubicBezTo>
                  <a:cubicBezTo>
                    <a:pt x="18201" y="8106"/>
                    <a:pt x="18579" y="7825"/>
                    <a:pt x="19183" y="7497"/>
                  </a:cubicBezTo>
                  <a:cubicBezTo>
                    <a:pt x="19485" y="7356"/>
                    <a:pt x="19787" y="7216"/>
                    <a:pt x="19863" y="7075"/>
                  </a:cubicBezTo>
                  <a:cubicBezTo>
                    <a:pt x="20014" y="6888"/>
                    <a:pt x="20014" y="6747"/>
                    <a:pt x="19938" y="6607"/>
                  </a:cubicBezTo>
                  <a:cubicBezTo>
                    <a:pt x="19863" y="6466"/>
                    <a:pt x="19485" y="6372"/>
                    <a:pt x="19183" y="6325"/>
                  </a:cubicBezTo>
                  <a:cubicBezTo>
                    <a:pt x="18881" y="6279"/>
                    <a:pt x="18579" y="6185"/>
                    <a:pt x="18428" y="6091"/>
                  </a:cubicBezTo>
                  <a:cubicBezTo>
                    <a:pt x="18201" y="5997"/>
                    <a:pt x="18126" y="5857"/>
                    <a:pt x="18126" y="5763"/>
                  </a:cubicBezTo>
                  <a:cubicBezTo>
                    <a:pt x="18126" y="5669"/>
                    <a:pt x="18201" y="5529"/>
                    <a:pt x="18352" y="5482"/>
                  </a:cubicBezTo>
                  <a:cubicBezTo>
                    <a:pt x="18428" y="5435"/>
                    <a:pt x="18428" y="5435"/>
                    <a:pt x="18428" y="5435"/>
                  </a:cubicBezTo>
                  <a:cubicBezTo>
                    <a:pt x="18730" y="5248"/>
                    <a:pt x="19032" y="5107"/>
                    <a:pt x="19259" y="4873"/>
                  </a:cubicBezTo>
                  <a:cubicBezTo>
                    <a:pt x="19334" y="4779"/>
                    <a:pt x="19410" y="4685"/>
                    <a:pt x="19410" y="4592"/>
                  </a:cubicBezTo>
                  <a:cubicBezTo>
                    <a:pt x="19485" y="4451"/>
                    <a:pt x="19485" y="4357"/>
                    <a:pt x="19561" y="4264"/>
                  </a:cubicBezTo>
                  <a:cubicBezTo>
                    <a:pt x="19712" y="4123"/>
                    <a:pt x="19938" y="4076"/>
                    <a:pt x="20165" y="3983"/>
                  </a:cubicBezTo>
                  <a:cubicBezTo>
                    <a:pt x="20316" y="3936"/>
                    <a:pt x="20467" y="3889"/>
                    <a:pt x="20543" y="3842"/>
                  </a:cubicBezTo>
                  <a:cubicBezTo>
                    <a:pt x="20769" y="3748"/>
                    <a:pt x="20845" y="3608"/>
                    <a:pt x="20996" y="3420"/>
                  </a:cubicBezTo>
                  <a:cubicBezTo>
                    <a:pt x="21147" y="3374"/>
                    <a:pt x="21222" y="3280"/>
                    <a:pt x="21298" y="3186"/>
                  </a:cubicBezTo>
                  <a:cubicBezTo>
                    <a:pt x="21373" y="3139"/>
                    <a:pt x="21449" y="3046"/>
                    <a:pt x="21524" y="2999"/>
                  </a:cubicBezTo>
                  <a:cubicBezTo>
                    <a:pt x="21600" y="2905"/>
                    <a:pt x="21600" y="2905"/>
                    <a:pt x="21600" y="2905"/>
                  </a:cubicBezTo>
                  <a:lnTo>
                    <a:pt x="21373" y="27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4" name="Google Shape;3934;p151"/>
            <p:cNvSpPr/>
            <p:nvPr/>
          </p:nvSpPr>
          <p:spPr>
            <a:xfrm>
              <a:off x="2214333" y="3120169"/>
              <a:ext cx="1521180" cy="2253865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372" y="1683"/>
                  </a:moveTo>
                  <a:cubicBezTo>
                    <a:pt x="20307" y="1590"/>
                    <a:pt x="16276" y="1169"/>
                    <a:pt x="10648" y="47"/>
                  </a:cubicBezTo>
                  <a:cubicBezTo>
                    <a:pt x="10420" y="0"/>
                    <a:pt x="10420" y="0"/>
                    <a:pt x="10420" y="0"/>
                  </a:cubicBezTo>
                  <a:cubicBezTo>
                    <a:pt x="9735" y="1262"/>
                    <a:pt x="9735" y="1262"/>
                    <a:pt x="9735" y="1262"/>
                  </a:cubicBezTo>
                  <a:cubicBezTo>
                    <a:pt x="10344" y="982"/>
                    <a:pt x="10344" y="982"/>
                    <a:pt x="10344" y="982"/>
                  </a:cubicBezTo>
                  <a:cubicBezTo>
                    <a:pt x="10420" y="935"/>
                    <a:pt x="10572" y="888"/>
                    <a:pt x="10648" y="888"/>
                  </a:cubicBezTo>
                  <a:cubicBezTo>
                    <a:pt x="10648" y="888"/>
                    <a:pt x="10724" y="888"/>
                    <a:pt x="10724" y="888"/>
                  </a:cubicBezTo>
                  <a:cubicBezTo>
                    <a:pt x="10876" y="935"/>
                    <a:pt x="10952" y="1029"/>
                    <a:pt x="11028" y="1122"/>
                  </a:cubicBezTo>
                  <a:cubicBezTo>
                    <a:pt x="11180" y="1216"/>
                    <a:pt x="11332" y="1356"/>
                    <a:pt x="11561" y="1449"/>
                  </a:cubicBezTo>
                  <a:cubicBezTo>
                    <a:pt x="11713" y="1496"/>
                    <a:pt x="11865" y="1496"/>
                    <a:pt x="12017" y="1496"/>
                  </a:cubicBezTo>
                  <a:cubicBezTo>
                    <a:pt x="12397" y="1496"/>
                    <a:pt x="12549" y="1543"/>
                    <a:pt x="12625" y="1590"/>
                  </a:cubicBezTo>
                  <a:cubicBezTo>
                    <a:pt x="12625" y="1590"/>
                    <a:pt x="12625" y="1590"/>
                    <a:pt x="12549" y="1590"/>
                  </a:cubicBezTo>
                  <a:cubicBezTo>
                    <a:pt x="12549" y="1636"/>
                    <a:pt x="12321" y="1683"/>
                    <a:pt x="12017" y="1683"/>
                  </a:cubicBezTo>
                  <a:cubicBezTo>
                    <a:pt x="11865" y="1683"/>
                    <a:pt x="11789" y="1683"/>
                    <a:pt x="11789" y="1683"/>
                  </a:cubicBezTo>
                  <a:cubicBezTo>
                    <a:pt x="11561" y="1683"/>
                    <a:pt x="11256" y="1636"/>
                    <a:pt x="11028" y="1590"/>
                  </a:cubicBezTo>
                  <a:cubicBezTo>
                    <a:pt x="10648" y="1496"/>
                    <a:pt x="10268" y="1449"/>
                    <a:pt x="9887" y="1449"/>
                  </a:cubicBezTo>
                  <a:cubicBezTo>
                    <a:pt x="9811" y="1449"/>
                    <a:pt x="9811" y="1449"/>
                    <a:pt x="9811" y="1449"/>
                  </a:cubicBezTo>
                  <a:cubicBezTo>
                    <a:pt x="9659" y="1449"/>
                    <a:pt x="9659" y="1449"/>
                    <a:pt x="9659" y="1449"/>
                  </a:cubicBezTo>
                  <a:cubicBezTo>
                    <a:pt x="0" y="18935"/>
                    <a:pt x="0" y="18935"/>
                    <a:pt x="0" y="18935"/>
                  </a:cubicBezTo>
                  <a:cubicBezTo>
                    <a:pt x="228" y="18982"/>
                    <a:pt x="228" y="18982"/>
                    <a:pt x="228" y="18982"/>
                  </a:cubicBezTo>
                  <a:cubicBezTo>
                    <a:pt x="3194" y="19543"/>
                    <a:pt x="6313" y="20104"/>
                    <a:pt x="9659" y="20665"/>
                  </a:cubicBezTo>
                  <a:cubicBezTo>
                    <a:pt x="10876" y="20899"/>
                    <a:pt x="12169" y="21039"/>
                    <a:pt x="13462" y="21226"/>
                  </a:cubicBezTo>
                  <a:cubicBezTo>
                    <a:pt x="13994" y="21273"/>
                    <a:pt x="13994" y="21273"/>
                    <a:pt x="13994" y="21273"/>
                  </a:cubicBezTo>
                  <a:cubicBezTo>
                    <a:pt x="14755" y="21366"/>
                    <a:pt x="15592" y="21460"/>
                    <a:pt x="16504" y="21553"/>
                  </a:cubicBezTo>
                  <a:cubicBezTo>
                    <a:pt x="16732" y="21600"/>
                    <a:pt x="16732" y="21600"/>
                    <a:pt x="16732" y="21600"/>
                  </a:cubicBezTo>
                  <a:cubicBezTo>
                    <a:pt x="16808" y="21460"/>
                    <a:pt x="16808" y="21460"/>
                    <a:pt x="16808" y="21460"/>
                  </a:cubicBezTo>
                  <a:cubicBezTo>
                    <a:pt x="17189" y="19590"/>
                    <a:pt x="18786" y="12951"/>
                    <a:pt x="20307" y="6732"/>
                  </a:cubicBezTo>
                  <a:cubicBezTo>
                    <a:pt x="19851" y="6686"/>
                    <a:pt x="19851" y="6686"/>
                    <a:pt x="19851" y="6686"/>
                  </a:cubicBezTo>
                  <a:cubicBezTo>
                    <a:pt x="19851" y="6686"/>
                    <a:pt x="19851" y="6732"/>
                    <a:pt x="19851" y="6779"/>
                  </a:cubicBezTo>
                  <a:cubicBezTo>
                    <a:pt x="19775" y="6873"/>
                    <a:pt x="19623" y="6919"/>
                    <a:pt x="19546" y="7013"/>
                  </a:cubicBezTo>
                  <a:cubicBezTo>
                    <a:pt x="19470" y="7013"/>
                    <a:pt x="19470" y="7060"/>
                    <a:pt x="19394" y="7060"/>
                  </a:cubicBezTo>
                  <a:cubicBezTo>
                    <a:pt x="19318" y="7106"/>
                    <a:pt x="19242" y="7153"/>
                    <a:pt x="19242" y="7200"/>
                  </a:cubicBezTo>
                  <a:cubicBezTo>
                    <a:pt x="19242" y="7106"/>
                    <a:pt x="19242" y="7013"/>
                    <a:pt x="19242" y="6919"/>
                  </a:cubicBezTo>
                  <a:cubicBezTo>
                    <a:pt x="19242" y="6873"/>
                    <a:pt x="19166" y="6826"/>
                    <a:pt x="19166" y="6779"/>
                  </a:cubicBezTo>
                  <a:cubicBezTo>
                    <a:pt x="19166" y="6732"/>
                    <a:pt x="19166" y="6732"/>
                    <a:pt x="19166" y="6732"/>
                  </a:cubicBezTo>
                  <a:cubicBezTo>
                    <a:pt x="19090" y="6686"/>
                    <a:pt x="19090" y="6686"/>
                    <a:pt x="19090" y="6686"/>
                  </a:cubicBezTo>
                  <a:cubicBezTo>
                    <a:pt x="19090" y="6639"/>
                    <a:pt x="19090" y="6639"/>
                    <a:pt x="19090" y="6639"/>
                  </a:cubicBezTo>
                  <a:cubicBezTo>
                    <a:pt x="19090" y="6592"/>
                    <a:pt x="19090" y="6592"/>
                    <a:pt x="19090" y="6545"/>
                  </a:cubicBezTo>
                  <a:cubicBezTo>
                    <a:pt x="19090" y="6452"/>
                    <a:pt x="19014" y="6405"/>
                    <a:pt x="19014" y="6358"/>
                  </a:cubicBezTo>
                  <a:cubicBezTo>
                    <a:pt x="19014" y="6358"/>
                    <a:pt x="19014" y="6312"/>
                    <a:pt x="18938" y="6312"/>
                  </a:cubicBezTo>
                  <a:cubicBezTo>
                    <a:pt x="18862" y="6171"/>
                    <a:pt x="19318" y="5938"/>
                    <a:pt x="19546" y="5844"/>
                  </a:cubicBezTo>
                  <a:cubicBezTo>
                    <a:pt x="19623" y="5751"/>
                    <a:pt x="19623" y="5751"/>
                    <a:pt x="19623" y="5751"/>
                  </a:cubicBezTo>
                  <a:cubicBezTo>
                    <a:pt x="19623" y="5751"/>
                    <a:pt x="19699" y="5704"/>
                    <a:pt x="19775" y="5657"/>
                  </a:cubicBezTo>
                  <a:cubicBezTo>
                    <a:pt x="19927" y="5564"/>
                    <a:pt x="20307" y="5330"/>
                    <a:pt x="20459" y="5330"/>
                  </a:cubicBezTo>
                  <a:cubicBezTo>
                    <a:pt x="20687" y="5283"/>
                    <a:pt x="20687" y="5283"/>
                    <a:pt x="20687" y="5283"/>
                  </a:cubicBezTo>
                  <a:cubicBezTo>
                    <a:pt x="20687" y="5190"/>
                    <a:pt x="20687" y="5190"/>
                    <a:pt x="20687" y="5190"/>
                  </a:cubicBezTo>
                  <a:cubicBezTo>
                    <a:pt x="20992" y="4021"/>
                    <a:pt x="21296" y="2899"/>
                    <a:pt x="21600" y="1823"/>
                  </a:cubicBezTo>
                  <a:cubicBezTo>
                    <a:pt x="21600" y="1683"/>
                    <a:pt x="21600" y="1683"/>
                    <a:pt x="21600" y="1683"/>
                  </a:cubicBezTo>
                  <a:lnTo>
                    <a:pt x="21372" y="1683"/>
                  </a:lnTo>
                  <a:close/>
                  <a:moveTo>
                    <a:pt x="17721" y="7761"/>
                  </a:moveTo>
                  <a:cubicBezTo>
                    <a:pt x="17721" y="7668"/>
                    <a:pt x="17873" y="7527"/>
                    <a:pt x="18025" y="7481"/>
                  </a:cubicBezTo>
                  <a:cubicBezTo>
                    <a:pt x="18025" y="7527"/>
                    <a:pt x="18025" y="7621"/>
                    <a:pt x="18177" y="7668"/>
                  </a:cubicBezTo>
                  <a:cubicBezTo>
                    <a:pt x="18101" y="7668"/>
                    <a:pt x="18101" y="7714"/>
                    <a:pt x="18101" y="7714"/>
                  </a:cubicBezTo>
                  <a:cubicBezTo>
                    <a:pt x="17949" y="7761"/>
                    <a:pt x="17873" y="7808"/>
                    <a:pt x="17721" y="7808"/>
                  </a:cubicBezTo>
                  <a:cubicBezTo>
                    <a:pt x="17721" y="7808"/>
                    <a:pt x="17721" y="7808"/>
                    <a:pt x="17721" y="7808"/>
                  </a:cubicBezTo>
                  <a:cubicBezTo>
                    <a:pt x="17721" y="7808"/>
                    <a:pt x="17721" y="7808"/>
                    <a:pt x="17721" y="77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5" name="Google Shape;3935;p151"/>
            <p:cNvSpPr/>
            <p:nvPr/>
          </p:nvSpPr>
          <p:spPr>
            <a:xfrm>
              <a:off x="132789" y="1686727"/>
              <a:ext cx="1855586" cy="3237635"/>
            </a:xfrm>
            <a:custGeom>
              <a:avLst/>
              <a:gdLst/>
              <a:ahLst/>
              <a:cxnLst/>
              <a:rect l="0" t="0" r="0" b="0"/>
              <a:pathLst>
                <a:path w="21547" h="21600" extrusionOk="0">
                  <a:moveTo>
                    <a:pt x="21423" y="7027"/>
                  </a:moveTo>
                  <a:cubicBezTo>
                    <a:pt x="20115" y="6669"/>
                    <a:pt x="18808" y="6278"/>
                    <a:pt x="17501" y="5888"/>
                  </a:cubicBezTo>
                  <a:cubicBezTo>
                    <a:pt x="17501" y="5888"/>
                    <a:pt x="17501" y="5888"/>
                    <a:pt x="17501" y="5888"/>
                  </a:cubicBezTo>
                  <a:cubicBezTo>
                    <a:pt x="17501" y="5888"/>
                    <a:pt x="17501" y="5888"/>
                    <a:pt x="17501" y="5888"/>
                  </a:cubicBezTo>
                  <a:cubicBezTo>
                    <a:pt x="17439" y="5855"/>
                    <a:pt x="17439" y="5855"/>
                    <a:pt x="17439" y="5855"/>
                  </a:cubicBezTo>
                  <a:cubicBezTo>
                    <a:pt x="17439" y="5855"/>
                    <a:pt x="17439" y="5855"/>
                    <a:pt x="17439" y="5855"/>
                  </a:cubicBezTo>
                  <a:cubicBezTo>
                    <a:pt x="9907" y="3481"/>
                    <a:pt x="4616" y="878"/>
                    <a:pt x="3184" y="130"/>
                  </a:cubicBezTo>
                  <a:cubicBezTo>
                    <a:pt x="2935" y="0"/>
                    <a:pt x="2935" y="0"/>
                    <a:pt x="2935" y="0"/>
                  </a:cubicBezTo>
                  <a:cubicBezTo>
                    <a:pt x="2873" y="195"/>
                    <a:pt x="2873" y="195"/>
                    <a:pt x="2873" y="195"/>
                  </a:cubicBezTo>
                  <a:cubicBezTo>
                    <a:pt x="2810" y="358"/>
                    <a:pt x="2873" y="553"/>
                    <a:pt x="2873" y="748"/>
                  </a:cubicBezTo>
                  <a:cubicBezTo>
                    <a:pt x="2935" y="846"/>
                    <a:pt x="2935" y="976"/>
                    <a:pt x="2935" y="1041"/>
                  </a:cubicBezTo>
                  <a:cubicBezTo>
                    <a:pt x="2935" y="1106"/>
                    <a:pt x="2935" y="1139"/>
                    <a:pt x="2935" y="1204"/>
                  </a:cubicBezTo>
                  <a:cubicBezTo>
                    <a:pt x="2935" y="1301"/>
                    <a:pt x="2935" y="1399"/>
                    <a:pt x="2935" y="1464"/>
                  </a:cubicBezTo>
                  <a:cubicBezTo>
                    <a:pt x="2935" y="1496"/>
                    <a:pt x="2873" y="1529"/>
                    <a:pt x="2873" y="1561"/>
                  </a:cubicBezTo>
                  <a:cubicBezTo>
                    <a:pt x="2810" y="1659"/>
                    <a:pt x="2624" y="1854"/>
                    <a:pt x="2935" y="1952"/>
                  </a:cubicBezTo>
                  <a:cubicBezTo>
                    <a:pt x="2997" y="1984"/>
                    <a:pt x="3059" y="1984"/>
                    <a:pt x="3122" y="1984"/>
                  </a:cubicBezTo>
                  <a:cubicBezTo>
                    <a:pt x="3184" y="1984"/>
                    <a:pt x="3308" y="1984"/>
                    <a:pt x="3371" y="1984"/>
                  </a:cubicBezTo>
                  <a:cubicBezTo>
                    <a:pt x="3371" y="1952"/>
                    <a:pt x="3433" y="1952"/>
                    <a:pt x="3433" y="1952"/>
                  </a:cubicBezTo>
                  <a:cubicBezTo>
                    <a:pt x="3557" y="1952"/>
                    <a:pt x="3682" y="1984"/>
                    <a:pt x="3806" y="2017"/>
                  </a:cubicBezTo>
                  <a:cubicBezTo>
                    <a:pt x="3931" y="2017"/>
                    <a:pt x="4055" y="2049"/>
                    <a:pt x="4118" y="2049"/>
                  </a:cubicBezTo>
                  <a:cubicBezTo>
                    <a:pt x="4304" y="2049"/>
                    <a:pt x="4429" y="1984"/>
                    <a:pt x="4616" y="1919"/>
                  </a:cubicBezTo>
                  <a:cubicBezTo>
                    <a:pt x="4678" y="1887"/>
                    <a:pt x="4678" y="1887"/>
                    <a:pt x="4678" y="1887"/>
                  </a:cubicBezTo>
                  <a:cubicBezTo>
                    <a:pt x="4802" y="1854"/>
                    <a:pt x="4989" y="1822"/>
                    <a:pt x="5238" y="1822"/>
                  </a:cubicBezTo>
                  <a:cubicBezTo>
                    <a:pt x="5363" y="1822"/>
                    <a:pt x="5736" y="1822"/>
                    <a:pt x="5798" y="1984"/>
                  </a:cubicBezTo>
                  <a:cubicBezTo>
                    <a:pt x="5861" y="2082"/>
                    <a:pt x="5736" y="2212"/>
                    <a:pt x="5612" y="2342"/>
                  </a:cubicBezTo>
                  <a:cubicBezTo>
                    <a:pt x="5612" y="2342"/>
                    <a:pt x="5612" y="2375"/>
                    <a:pt x="5612" y="2375"/>
                  </a:cubicBezTo>
                  <a:cubicBezTo>
                    <a:pt x="5549" y="2407"/>
                    <a:pt x="5487" y="2440"/>
                    <a:pt x="5487" y="2505"/>
                  </a:cubicBezTo>
                  <a:cubicBezTo>
                    <a:pt x="5487" y="2570"/>
                    <a:pt x="5487" y="2602"/>
                    <a:pt x="5487" y="2667"/>
                  </a:cubicBezTo>
                  <a:cubicBezTo>
                    <a:pt x="5487" y="2667"/>
                    <a:pt x="5487" y="2700"/>
                    <a:pt x="5487" y="2700"/>
                  </a:cubicBezTo>
                  <a:cubicBezTo>
                    <a:pt x="5549" y="2798"/>
                    <a:pt x="5549" y="2798"/>
                    <a:pt x="5549" y="2798"/>
                  </a:cubicBezTo>
                  <a:cubicBezTo>
                    <a:pt x="5549" y="2830"/>
                    <a:pt x="5549" y="2895"/>
                    <a:pt x="5549" y="2928"/>
                  </a:cubicBezTo>
                  <a:cubicBezTo>
                    <a:pt x="5549" y="2993"/>
                    <a:pt x="5549" y="3058"/>
                    <a:pt x="5549" y="3155"/>
                  </a:cubicBezTo>
                  <a:cubicBezTo>
                    <a:pt x="5487" y="3253"/>
                    <a:pt x="5487" y="3351"/>
                    <a:pt x="5487" y="3448"/>
                  </a:cubicBezTo>
                  <a:cubicBezTo>
                    <a:pt x="5549" y="3611"/>
                    <a:pt x="5549" y="3806"/>
                    <a:pt x="5549" y="3969"/>
                  </a:cubicBezTo>
                  <a:cubicBezTo>
                    <a:pt x="5549" y="4261"/>
                    <a:pt x="5425" y="4619"/>
                    <a:pt x="5238" y="4945"/>
                  </a:cubicBezTo>
                  <a:cubicBezTo>
                    <a:pt x="5176" y="5042"/>
                    <a:pt x="5114" y="5140"/>
                    <a:pt x="5114" y="5237"/>
                  </a:cubicBezTo>
                  <a:cubicBezTo>
                    <a:pt x="5051" y="5335"/>
                    <a:pt x="4989" y="5433"/>
                    <a:pt x="4989" y="5530"/>
                  </a:cubicBezTo>
                  <a:cubicBezTo>
                    <a:pt x="4927" y="5563"/>
                    <a:pt x="4927" y="5595"/>
                    <a:pt x="4927" y="5628"/>
                  </a:cubicBezTo>
                  <a:cubicBezTo>
                    <a:pt x="4927" y="5660"/>
                    <a:pt x="4865" y="5725"/>
                    <a:pt x="4865" y="5790"/>
                  </a:cubicBezTo>
                  <a:cubicBezTo>
                    <a:pt x="4802" y="5823"/>
                    <a:pt x="4802" y="5823"/>
                    <a:pt x="4802" y="5823"/>
                  </a:cubicBezTo>
                  <a:cubicBezTo>
                    <a:pt x="4802" y="5855"/>
                    <a:pt x="4740" y="5920"/>
                    <a:pt x="4740" y="5986"/>
                  </a:cubicBezTo>
                  <a:cubicBezTo>
                    <a:pt x="4678" y="6083"/>
                    <a:pt x="4678" y="6148"/>
                    <a:pt x="4678" y="6278"/>
                  </a:cubicBezTo>
                  <a:cubicBezTo>
                    <a:pt x="4678" y="6311"/>
                    <a:pt x="4678" y="6343"/>
                    <a:pt x="4678" y="6376"/>
                  </a:cubicBezTo>
                  <a:cubicBezTo>
                    <a:pt x="4678" y="6376"/>
                    <a:pt x="4678" y="6408"/>
                    <a:pt x="4678" y="6408"/>
                  </a:cubicBezTo>
                  <a:cubicBezTo>
                    <a:pt x="4678" y="6441"/>
                    <a:pt x="4678" y="6441"/>
                    <a:pt x="4678" y="6473"/>
                  </a:cubicBezTo>
                  <a:cubicBezTo>
                    <a:pt x="4678" y="6506"/>
                    <a:pt x="4678" y="6539"/>
                    <a:pt x="4740" y="6571"/>
                  </a:cubicBezTo>
                  <a:cubicBezTo>
                    <a:pt x="4740" y="6636"/>
                    <a:pt x="4740" y="6669"/>
                    <a:pt x="4802" y="6669"/>
                  </a:cubicBezTo>
                  <a:cubicBezTo>
                    <a:pt x="4802" y="6701"/>
                    <a:pt x="4802" y="6701"/>
                    <a:pt x="4865" y="6734"/>
                  </a:cubicBezTo>
                  <a:cubicBezTo>
                    <a:pt x="4927" y="6864"/>
                    <a:pt x="5114" y="6994"/>
                    <a:pt x="5238" y="7092"/>
                  </a:cubicBezTo>
                  <a:cubicBezTo>
                    <a:pt x="5300" y="7124"/>
                    <a:pt x="5363" y="7189"/>
                    <a:pt x="5363" y="7222"/>
                  </a:cubicBezTo>
                  <a:cubicBezTo>
                    <a:pt x="5363" y="7254"/>
                    <a:pt x="5363" y="7254"/>
                    <a:pt x="5363" y="7287"/>
                  </a:cubicBezTo>
                  <a:cubicBezTo>
                    <a:pt x="5363" y="7352"/>
                    <a:pt x="5363" y="7384"/>
                    <a:pt x="5425" y="7449"/>
                  </a:cubicBezTo>
                  <a:cubicBezTo>
                    <a:pt x="5487" y="7482"/>
                    <a:pt x="5487" y="7482"/>
                    <a:pt x="5487" y="7514"/>
                  </a:cubicBezTo>
                  <a:cubicBezTo>
                    <a:pt x="5549" y="7547"/>
                    <a:pt x="5612" y="7612"/>
                    <a:pt x="5612" y="7645"/>
                  </a:cubicBezTo>
                  <a:cubicBezTo>
                    <a:pt x="5674" y="7807"/>
                    <a:pt x="5674" y="8035"/>
                    <a:pt x="5425" y="8100"/>
                  </a:cubicBezTo>
                  <a:cubicBezTo>
                    <a:pt x="5425" y="8133"/>
                    <a:pt x="5363" y="8133"/>
                    <a:pt x="5363" y="8133"/>
                  </a:cubicBezTo>
                  <a:cubicBezTo>
                    <a:pt x="5176" y="8198"/>
                    <a:pt x="4989" y="8263"/>
                    <a:pt x="4989" y="8425"/>
                  </a:cubicBezTo>
                  <a:cubicBezTo>
                    <a:pt x="4989" y="8458"/>
                    <a:pt x="4989" y="8490"/>
                    <a:pt x="4989" y="8523"/>
                  </a:cubicBezTo>
                  <a:cubicBezTo>
                    <a:pt x="4989" y="8555"/>
                    <a:pt x="4989" y="8620"/>
                    <a:pt x="4989" y="8653"/>
                  </a:cubicBezTo>
                  <a:cubicBezTo>
                    <a:pt x="4927" y="8686"/>
                    <a:pt x="4865" y="8686"/>
                    <a:pt x="4740" y="8718"/>
                  </a:cubicBezTo>
                  <a:cubicBezTo>
                    <a:pt x="4740" y="8751"/>
                    <a:pt x="4678" y="8751"/>
                    <a:pt x="4616" y="8783"/>
                  </a:cubicBezTo>
                  <a:cubicBezTo>
                    <a:pt x="4553" y="8816"/>
                    <a:pt x="4491" y="8816"/>
                    <a:pt x="4491" y="8848"/>
                  </a:cubicBezTo>
                  <a:cubicBezTo>
                    <a:pt x="4429" y="8881"/>
                    <a:pt x="4429" y="8881"/>
                    <a:pt x="4429" y="8881"/>
                  </a:cubicBezTo>
                  <a:cubicBezTo>
                    <a:pt x="4367" y="8881"/>
                    <a:pt x="4304" y="8881"/>
                    <a:pt x="4242" y="8913"/>
                  </a:cubicBezTo>
                  <a:cubicBezTo>
                    <a:pt x="4242" y="8913"/>
                    <a:pt x="4242" y="8913"/>
                    <a:pt x="4242" y="8913"/>
                  </a:cubicBezTo>
                  <a:cubicBezTo>
                    <a:pt x="4055" y="8913"/>
                    <a:pt x="3931" y="8946"/>
                    <a:pt x="3869" y="8978"/>
                  </a:cubicBezTo>
                  <a:cubicBezTo>
                    <a:pt x="3744" y="8978"/>
                    <a:pt x="3682" y="9011"/>
                    <a:pt x="3620" y="9076"/>
                  </a:cubicBezTo>
                  <a:cubicBezTo>
                    <a:pt x="3620" y="9108"/>
                    <a:pt x="3620" y="9108"/>
                    <a:pt x="3620" y="9141"/>
                  </a:cubicBezTo>
                  <a:cubicBezTo>
                    <a:pt x="3620" y="9141"/>
                    <a:pt x="3557" y="9173"/>
                    <a:pt x="3557" y="9173"/>
                  </a:cubicBezTo>
                  <a:cubicBezTo>
                    <a:pt x="3557" y="9173"/>
                    <a:pt x="3557" y="9173"/>
                    <a:pt x="3557" y="9173"/>
                  </a:cubicBezTo>
                  <a:cubicBezTo>
                    <a:pt x="3557" y="9173"/>
                    <a:pt x="3557" y="9173"/>
                    <a:pt x="3557" y="9173"/>
                  </a:cubicBezTo>
                  <a:cubicBezTo>
                    <a:pt x="3495" y="9173"/>
                    <a:pt x="3495" y="9173"/>
                    <a:pt x="3433" y="9173"/>
                  </a:cubicBezTo>
                  <a:cubicBezTo>
                    <a:pt x="3371" y="9141"/>
                    <a:pt x="3246" y="9108"/>
                    <a:pt x="3122" y="9108"/>
                  </a:cubicBezTo>
                  <a:cubicBezTo>
                    <a:pt x="3059" y="9108"/>
                    <a:pt x="2997" y="9108"/>
                    <a:pt x="2935" y="9141"/>
                  </a:cubicBezTo>
                  <a:cubicBezTo>
                    <a:pt x="2624" y="9239"/>
                    <a:pt x="2686" y="9434"/>
                    <a:pt x="2748" y="9596"/>
                  </a:cubicBezTo>
                  <a:cubicBezTo>
                    <a:pt x="2748" y="9596"/>
                    <a:pt x="2748" y="9629"/>
                    <a:pt x="2748" y="9629"/>
                  </a:cubicBezTo>
                  <a:cubicBezTo>
                    <a:pt x="2748" y="9629"/>
                    <a:pt x="2748" y="9596"/>
                    <a:pt x="2748" y="9596"/>
                  </a:cubicBezTo>
                  <a:cubicBezTo>
                    <a:pt x="2624" y="9531"/>
                    <a:pt x="2499" y="9531"/>
                    <a:pt x="2437" y="9531"/>
                  </a:cubicBezTo>
                  <a:cubicBezTo>
                    <a:pt x="2437" y="9531"/>
                    <a:pt x="2437" y="9531"/>
                    <a:pt x="2375" y="9531"/>
                  </a:cubicBezTo>
                  <a:cubicBezTo>
                    <a:pt x="2375" y="9531"/>
                    <a:pt x="2375" y="9531"/>
                    <a:pt x="2375" y="9499"/>
                  </a:cubicBezTo>
                  <a:cubicBezTo>
                    <a:pt x="2312" y="9499"/>
                    <a:pt x="2250" y="9499"/>
                    <a:pt x="2126" y="9499"/>
                  </a:cubicBezTo>
                  <a:cubicBezTo>
                    <a:pt x="2126" y="9499"/>
                    <a:pt x="2126" y="9499"/>
                    <a:pt x="2126" y="9499"/>
                  </a:cubicBezTo>
                  <a:cubicBezTo>
                    <a:pt x="2063" y="9499"/>
                    <a:pt x="2063" y="9499"/>
                    <a:pt x="2063" y="9499"/>
                  </a:cubicBezTo>
                  <a:cubicBezTo>
                    <a:pt x="2001" y="9499"/>
                    <a:pt x="1877" y="9531"/>
                    <a:pt x="1877" y="9596"/>
                  </a:cubicBezTo>
                  <a:cubicBezTo>
                    <a:pt x="1814" y="9629"/>
                    <a:pt x="1752" y="9694"/>
                    <a:pt x="1814" y="9759"/>
                  </a:cubicBezTo>
                  <a:cubicBezTo>
                    <a:pt x="1877" y="9824"/>
                    <a:pt x="1939" y="9857"/>
                    <a:pt x="2001" y="9857"/>
                  </a:cubicBezTo>
                  <a:cubicBezTo>
                    <a:pt x="2063" y="9857"/>
                    <a:pt x="2063" y="9857"/>
                    <a:pt x="2063" y="9857"/>
                  </a:cubicBezTo>
                  <a:cubicBezTo>
                    <a:pt x="2063" y="9889"/>
                    <a:pt x="2063" y="9954"/>
                    <a:pt x="2188" y="9987"/>
                  </a:cubicBezTo>
                  <a:cubicBezTo>
                    <a:pt x="2188" y="9987"/>
                    <a:pt x="2250" y="9987"/>
                    <a:pt x="2250" y="9987"/>
                  </a:cubicBezTo>
                  <a:cubicBezTo>
                    <a:pt x="2250" y="10052"/>
                    <a:pt x="2250" y="10084"/>
                    <a:pt x="2188" y="10117"/>
                  </a:cubicBezTo>
                  <a:cubicBezTo>
                    <a:pt x="2188" y="10117"/>
                    <a:pt x="2188" y="10117"/>
                    <a:pt x="2188" y="10117"/>
                  </a:cubicBezTo>
                  <a:cubicBezTo>
                    <a:pt x="2126" y="10019"/>
                    <a:pt x="1939" y="10019"/>
                    <a:pt x="1877" y="10019"/>
                  </a:cubicBezTo>
                  <a:cubicBezTo>
                    <a:pt x="1690" y="10019"/>
                    <a:pt x="1565" y="10117"/>
                    <a:pt x="1503" y="10214"/>
                  </a:cubicBezTo>
                  <a:cubicBezTo>
                    <a:pt x="1503" y="10312"/>
                    <a:pt x="1565" y="10377"/>
                    <a:pt x="1628" y="10475"/>
                  </a:cubicBezTo>
                  <a:cubicBezTo>
                    <a:pt x="1628" y="10507"/>
                    <a:pt x="1690" y="10540"/>
                    <a:pt x="1690" y="10572"/>
                  </a:cubicBezTo>
                  <a:cubicBezTo>
                    <a:pt x="1690" y="10605"/>
                    <a:pt x="1690" y="10605"/>
                    <a:pt x="1690" y="10637"/>
                  </a:cubicBezTo>
                  <a:cubicBezTo>
                    <a:pt x="1628" y="10735"/>
                    <a:pt x="1628" y="10865"/>
                    <a:pt x="1752" y="10930"/>
                  </a:cubicBezTo>
                  <a:cubicBezTo>
                    <a:pt x="1814" y="10963"/>
                    <a:pt x="1877" y="10963"/>
                    <a:pt x="2001" y="10963"/>
                  </a:cubicBezTo>
                  <a:cubicBezTo>
                    <a:pt x="2001" y="10963"/>
                    <a:pt x="2001" y="10963"/>
                    <a:pt x="2001" y="10963"/>
                  </a:cubicBezTo>
                  <a:cubicBezTo>
                    <a:pt x="2001" y="10963"/>
                    <a:pt x="2001" y="10963"/>
                    <a:pt x="2063" y="10963"/>
                  </a:cubicBezTo>
                  <a:cubicBezTo>
                    <a:pt x="2126" y="10963"/>
                    <a:pt x="2188" y="10930"/>
                    <a:pt x="2250" y="10930"/>
                  </a:cubicBezTo>
                  <a:cubicBezTo>
                    <a:pt x="2312" y="10963"/>
                    <a:pt x="2375" y="10963"/>
                    <a:pt x="2437" y="10963"/>
                  </a:cubicBezTo>
                  <a:cubicBezTo>
                    <a:pt x="2437" y="10963"/>
                    <a:pt x="2437" y="10963"/>
                    <a:pt x="2437" y="10963"/>
                  </a:cubicBezTo>
                  <a:cubicBezTo>
                    <a:pt x="2561" y="10963"/>
                    <a:pt x="2686" y="10898"/>
                    <a:pt x="2748" y="10833"/>
                  </a:cubicBezTo>
                  <a:cubicBezTo>
                    <a:pt x="2748" y="10865"/>
                    <a:pt x="2748" y="10865"/>
                    <a:pt x="2810" y="10865"/>
                  </a:cubicBezTo>
                  <a:cubicBezTo>
                    <a:pt x="2873" y="10898"/>
                    <a:pt x="2935" y="10898"/>
                    <a:pt x="2997" y="10898"/>
                  </a:cubicBezTo>
                  <a:cubicBezTo>
                    <a:pt x="3246" y="10898"/>
                    <a:pt x="3371" y="10833"/>
                    <a:pt x="3495" y="10767"/>
                  </a:cubicBezTo>
                  <a:cubicBezTo>
                    <a:pt x="3557" y="10767"/>
                    <a:pt x="3620" y="10735"/>
                    <a:pt x="3682" y="10735"/>
                  </a:cubicBezTo>
                  <a:cubicBezTo>
                    <a:pt x="3806" y="10670"/>
                    <a:pt x="3993" y="10637"/>
                    <a:pt x="4118" y="10637"/>
                  </a:cubicBezTo>
                  <a:cubicBezTo>
                    <a:pt x="4118" y="10670"/>
                    <a:pt x="3993" y="10702"/>
                    <a:pt x="3869" y="10767"/>
                  </a:cubicBezTo>
                  <a:cubicBezTo>
                    <a:pt x="3806" y="10767"/>
                    <a:pt x="3806" y="10767"/>
                    <a:pt x="3806" y="10767"/>
                  </a:cubicBezTo>
                  <a:cubicBezTo>
                    <a:pt x="3744" y="10800"/>
                    <a:pt x="3682" y="10800"/>
                    <a:pt x="3620" y="10800"/>
                  </a:cubicBezTo>
                  <a:cubicBezTo>
                    <a:pt x="3495" y="10833"/>
                    <a:pt x="3371" y="10865"/>
                    <a:pt x="3308" y="10930"/>
                  </a:cubicBezTo>
                  <a:cubicBezTo>
                    <a:pt x="3246" y="10930"/>
                    <a:pt x="3246" y="10963"/>
                    <a:pt x="3184" y="10995"/>
                  </a:cubicBezTo>
                  <a:cubicBezTo>
                    <a:pt x="3184" y="10995"/>
                    <a:pt x="3122" y="10995"/>
                    <a:pt x="3122" y="10995"/>
                  </a:cubicBezTo>
                  <a:cubicBezTo>
                    <a:pt x="2935" y="10995"/>
                    <a:pt x="2810" y="11028"/>
                    <a:pt x="2686" y="11125"/>
                  </a:cubicBezTo>
                  <a:cubicBezTo>
                    <a:pt x="2686" y="11125"/>
                    <a:pt x="2624" y="11158"/>
                    <a:pt x="2499" y="11158"/>
                  </a:cubicBezTo>
                  <a:cubicBezTo>
                    <a:pt x="2375" y="11190"/>
                    <a:pt x="2188" y="11255"/>
                    <a:pt x="2126" y="11386"/>
                  </a:cubicBezTo>
                  <a:cubicBezTo>
                    <a:pt x="2126" y="11386"/>
                    <a:pt x="2126" y="11386"/>
                    <a:pt x="2126" y="11386"/>
                  </a:cubicBezTo>
                  <a:cubicBezTo>
                    <a:pt x="2001" y="11386"/>
                    <a:pt x="1939" y="11418"/>
                    <a:pt x="1877" y="11451"/>
                  </a:cubicBezTo>
                  <a:cubicBezTo>
                    <a:pt x="1752" y="11516"/>
                    <a:pt x="1690" y="11613"/>
                    <a:pt x="1690" y="11678"/>
                  </a:cubicBezTo>
                  <a:cubicBezTo>
                    <a:pt x="1690" y="11743"/>
                    <a:pt x="1690" y="11743"/>
                    <a:pt x="1690" y="11743"/>
                  </a:cubicBezTo>
                  <a:cubicBezTo>
                    <a:pt x="1690" y="11808"/>
                    <a:pt x="1690" y="11939"/>
                    <a:pt x="1814" y="12004"/>
                  </a:cubicBezTo>
                  <a:cubicBezTo>
                    <a:pt x="1877" y="12004"/>
                    <a:pt x="1939" y="12036"/>
                    <a:pt x="2001" y="12036"/>
                  </a:cubicBezTo>
                  <a:cubicBezTo>
                    <a:pt x="2001" y="12036"/>
                    <a:pt x="2001" y="12036"/>
                    <a:pt x="2001" y="12036"/>
                  </a:cubicBezTo>
                  <a:cubicBezTo>
                    <a:pt x="2188" y="12036"/>
                    <a:pt x="2312" y="11939"/>
                    <a:pt x="2375" y="11873"/>
                  </a:cubicBezTo>
                  <a:cubicBezTo>
                    <a:pt x="2375" y="11873"/>
                    <a:pt x="2375" y="11873"/>
                    <a:pt x="2437" y="11873"/>
                  </a:cubicBezTo>
                  <a:cubicBezTo>
                    <a:pt x="2437" y="11873"/>
                    <a:pt x="2499" y="11873"/>
                    <a:pt x="2561" y="11873"/>
                  </a:cubicBezTo>
                  <a:cubicBezTo>
                    <a:pt x="2561" y="11873"/>
                    <a:pt x="2561" y="11873"/>
                    <a:pt x="2624" y="11873"/>
                  </a:cubicBezTo>
                  <a:cubicBezTo>
                    <a:pt x="2624" y="11873"/>
                    <a:pt x="2624" y="11873"/>
                    <a:pt x="2624" y="11873"/>
                  </a:cubicBezTo>
                  <a:cubicBezTo>
                    <a:pt x="2624" y="11971"/>
                    <a:pt x="2686" y="12004"/>
                    <a:pt x="2810" y="12004"/>
                  </a:cubicBezTo>
                  <a:cubicBezTo>
                    <a:pt x="2810" y="12004"/>
                    <a:pt x="2810" y="12004"/>
                    <a:pt x="2810" y="12004"/>
                  </a:cubicBezTo>
                  <a:cubicBezTo>
                    <a:pt x="2810" y="12004"/>
                    <a:pt x="2748" y="12036"/>
                    <a:pt x="2748" y="12036"/>
                  </a:cubicBezTo>
                  <a:cubicBezTo>
                    <a:pt x="2748" y="12069"/>
                    <a:pt x="2686" y="12101"/>
                    <a:pt x="2686" y="12134"/>
                  </a:cubicBezTo>
                  <a:cubicBezTo>
                    <a:pt x="2686" y="12134"/>
                    <a:pt x="2686" y="12134"/>
                    <a:pt x="2686" y="12166"/>
                  </a:cubicBezTo>
                  <a:cubicBezTo>
                    <a:pt x="2686" y="12166"/>
                    <a:pt x="2686" y="12166"/>
                    <a:pt x="2686" y="12166"/>
                  </a:cubicBezTo>
                  <a:cubicBezTo>
                    <a:pt x="2686" y="12199"/>
                    <a:pt x="2624" y="12231"/>
                    <a:pt x="2624" y="12264"/>
                  </a:cubicBezTo>
                  <a:cubicBezTo>
                    <a:pt x="2624" y="12329"/>
                    <a:pt x="2686" y="12394"/>
                    <a:pt x="2748" y="12427"/>
                  </a:cubicBezTo>
                  <a:cubicBezTo>
                    <a:pt x="2748" y="12427"/>
                    <a:pt x="2748" y="12427"/>
                    <a:pt x="2810" y="12459"/>
                  </a:cubicBezTo>
                  <a:cubicBezTo>
                    <a:pt x="2810" y="12524"/>
                    <a:pt x="2935" y="12622"/>
                    <a:pt x="2873" y="12654"/>
                  </a:cubicBezTo>
                  <a:cubicBezTo>
                    <a:pt x="2873" y="12687"/>
                    <a:pt x="2873" y="12719"/>
                    <a:pt x="2810" y="12719"/>
                  </a:cubicBezTo>
                  <a:cubicBezTo>
                    <a:pt x="2810" y="12687"/>
                    <a:pt x="2810" y="12687"/>
                    <a:pt x="2810" y="12687"/>
                  </a:cubicBezTo>
                  <a:cubicBezTo>
                    <a:pt x="2624" y="12687"/>
                    <a:pt x="2624" y="12687"/>
                    <a:pt x="2624" y="12687"/>
                  </a:cubicBezTo>
                  <a:cubicBezTo>
                    <a:pt x="2561" y="12687"/>
                    <a:pt x="2561" y="12687"/>
                    <a:pt x="2499" y="12687"/>
                  </a:cubicBezTo>
                  <a:cubicBezTo>
                    <a:pt x="2499" y="12687"/>
                    <a:pt x="2437" y="12687"/>
                    <a:pt x="2375" y="12687"/>
                  </a:cubicBezTo>
                  <a:cubicBezTo>
                    <a:pt x="2312" y="12687"/>
                    <a:pt x="2250" y="12687"/>
                    <a:pt x="2250" y="12687"/>
                  </a:cubicBezTo>
                  <a:cubicBezTo>
                    <a:pt x="2126" y="12719"/>
                    <a:pt x="2001" y="12784"/>
                    <a:pt x="1939" y="12849"/>
                  </a:cubicBezTo>
                  <a:cubicBezTo>
                    <a:pt x="1814" y="12914"/>
                    <a:pt x="1814" y="12980"/>
                    <a:pt x="1814" y="13012"/>
                  </a:cubicBezTo>
                  <a:cubicBezTo>
                    <a:pt x="1814" y="13012"/>
                    <a:pt x="1877" y="13045"/>
                    <a:pt x="1877" y="13077"/>
                  </a:cubicBezTo>
                  <a:cubicBezTo>
                    <a:pt x="1814" y="13077"/>
                    <a:pt x="1690" y="13110"/>
                    <a:pt x="1565" y="13175"/>
                  </a:cubicBezTo>
                  <a:cubicBezTo>
                    <a:pt x="1503" y="13240"/>
                    <a:pt x="1503" y="13272"/>
                    <a:pt x="1503" y="13305"/>
                  </a:cubicBezTo>
                  <a:cubicBezTo>
                    <a:pt x="1503" y="13337"/>
                    <a:pt x="1503" y="13337"/>
                    <a:pt x="1503" y="13337"/>
                  </a:cubicBezTo>
                  <a:cubicBezTo>
                    <a:pt x="1503" y="13402"/>
                    <a:pt x="1503" y="13467"/>
                    <a:pt x="1565" y="13565"/>
                  </a:cubicBezTo>
                  <a:cubicBezTo>
                    <a:pt x="1628" y="13598"/>
                    <a:pt x="1752" y="13630"/>
                    <a:pt x="1877" y="13630"/>
                  </a:cubicBezTo>
                  <a:cubicBezTo>
                    <a:pt x="1877" y="13630"/>
                    <a:pt x="1939" y="13630"/>
                    <a:pt x="1939" y="13598"/>
                  </a:cubicBezTo>
                  <a:cubicBezTo>
                    <a:pt x="2001" y="13598"/>
                    <a:pt x="2001" y="13598"/>
                    <a:pt x="2063" y="13598"/>
                  </a:cubicBezTo>
                  <a:cubicBezTo>
                    <a:pt x="2063" y="13630"/>
                    <a:pt x="2001" y="13630"/>
                    <a:pt x="1877" y="13663"/>
                  </a:cubicBezTo>
                  <a:cubicBezTo>
                    <a:pt x="1814" y="13663"/>
                    <a:pt x="1814" y="13663"/>
                    <a:pt x="1814" y="13663"/>
                  </a:cubicBezTo>
                  <a:cubicBezTo>
                    <a:pt x="1752" y="13695"/>
                    <a:pt x="1628" y="13695"/>
                    <a:pt x="1565" y="13760"/>
                  </a:cubicBezTo>
                  <a:cubicBezTo>
                    <a:pt x="1379" y="13858"/>
                    <a:pt x="1503" y="13955"/>
                    <a:pt x="1565" y="14020"/>
                  </a:cubicBezTo>
                  <a:cubicBezTo>
                    <a:pt x="1565" y="14020"/>
                    <a:pt x="1628" y="14053"/>
                    <a:pt x="1628" y="14053"/>
                  </a:cubicBezTo>
                  <a:cubicBezTo>
                    <a:pt x="1628" y="14053"/>
                    <a:pt x="1628" y="14053"/>
                    <a:pt x="1565" y="14086"/>
                  </a:cubicBezTo>
                  <a:cubicBezTo>
                    <a:pt x="1565" y="14086"/>
                    <a:pt x="1503" y="14151"/>
                    <a:pt x="1503" y="14216"/>
                  </a:cubicBezTo>
                  <a:cubicBezTo>
                    <a:pt x="1565" y="14281"/>
                    <a:pt x="1628" y="14313"/>
                    <a:pt x="1628" y="14378"/>
                  </a:cubicBezTo>
                  <a:cubicBezTo>
                    <a:pt x="1690" y="14411"/>
                    <a:pt x="1690" y="14411"/>
                    <a:pt x="1690" y="14411"/>
                  </a:cubicBezTo>
                  <a:cubicBezTo>
                    <a:pt x="1752" y="14476"/>
                    <a:pt x="1939" y="14508"/>
                    <a:pt x="2063" y="14541"/>
                  </a:cubicBezTo>
                  <a:cubicBezTo>
                    <a:pt x="2126" y="14541"/>
                    <a:pt x="2126" y="14541"/>
                    <a:pt x="2126" y="14541"/>
                  </a:cubicBezTo>
                  <a:cubicBezTo>
                    <a:pt x="2188" y="14573"/>
                    <a:pt x="2250" y="14606"/>
                    <a:pt x="2312" y="14639"/>
                  </a:cubicBezTo>
                  <a:cubicBezTo>
                    <a:pt x="2375" y="14671"/>
                    <a:pt x="2437" y="14704"/>
                    <a:pt x="2561" y="14736"/>
                  </a:cubicBezTo>
                  <a:cubicBezTo>
                    <a:pt x="2624" y="14736"/>
                    <a:pt x="2686" y="14736"/>
                    <a:pt x="2748" y="14769"/>
                  </a:cubicBezTo>
                  <a:cubicBezTo>
                    <a:pt x="2624" y="14769"/>
                    <a:pt x="2437" y="14801"/>
                    <a:pt x="2375" y="14931"/>
                  </a:cubicBezTo>
                  <a:cubicBezTo>
                    <a:pt x="2375" y="14964"/>
                    <a:pt x="2375" y="14964"/>
                    <a:pt x="2375" y="14964"/>
                  </a:cubicBezTo>
                  <a:cubicBezTo>
                    <a:pt x="2375" y="14964"/>
                    <a:pt x="2375" y="14964"/>
                    <a:pt x="2375" y="14964"/>
                  </a:cubicBezTo>
                  <a:cubicBezTo>
                    <a:pt x="2250" y="14899"/>
                    <a:pt x="2126" y="14834"/>
                    <a:pt x="2001" y="14769"/>
                  </a:cubicBezTo>
                  <a:cubicBezTo>
                    <a:pt x="1939" y="14704"/>
                    <a:pt x="1877" y="14639"/>
                    <a:pt x="1814" y="14573"/>
                  </a:cubicBezTo>
                  <a:cubicBezTo>
                    <a:pt x="1814" y="14508"/>
                    <a:pt x="1752" y="14443"/>
                    <a:pt x="1628" y="14378"/>
                  </a:cubicBezTo>
                  <a:cubicBezTo>
                    <a:pt x="1628" y="14346"/>
                    <a:pt x="1628" y="14346"/>
                    <a:pt x="1565" y="14313"/>
                  </a:cubicBezTo>
                  <a:cubicBezTo>
                    <a:pt x="1503" y="14216"/>
                    <a:pt x="1316" y="14118"/>
                    <a:pt x="1130" y="14053"/>
                  </a:cubicBezTo>
                  <a:cubicBezTo>
                    <a:pt x="1130" y="14053"/>
                    <a:pt x="1067" y="14020"/>
                    <a:pt x="1067" y="14020"/>
                  </a:cubicBezTo>
                  <a:cubicBezTo>
                    <a:pt x="881" y="13955"/>
                    <a:pt x="756" y="13890"/>
                    <a:pt x="507" y="13890"/>
                  </a:cubicBezTo>
                  <a:cubicBezTo>
                    <a:pt x="445" y="13890"/>
                    <a:pt x="445" y="13890"/>
                    <a:pt x="383" y="13890"/>
                  </a:cubicBezTo>
                  <a:cubicBezTo>
                    <a:pt x="320" y="13923"/>
                    <a:pt x="196" y="13955"/>
                    <a:pt x="71" y="14020"/>
                  </a:cubicBezTo>
                  <a:cubicBezTo>
                    <a:pt x="-53" y="14183"/>
                    <a:pt x="9" y="14378"/>
                    <a:pt x="71" y="14476"/>
                  </a:cubicBezTo>
                  <a:cubicBezTo>
                    <a:pt x="134" y="14508"/>
                    <a:pt x="196" y="14541"/>
                    <a:pt x="258" y="14573"/>
                  </a:cubicBezTo>
                  <a:cubicBezTo>
                    <a:pt x="258" y="14573"/>
                    <a:pt x="320" y="14573"/>
                    <a:pt x="320" y="14573"/>
                  </a:cubicBezTo>
                  <a:cubicBezTo>
                    <a:pt x="320" y="14573"/>
                    <a:pt x="320" y="14573"/>
                    <a:pt x="320" y="14573"/>
                  </a:cubicBezTo>
                  <a:cubicBezTo>
                    <a:pt x="320" y="14573"/>
                    <a:pt x="258" y="14639"/>
                    <a:pt x="196" y="14639"/>
                  </a:cubicBezTo>
                  <a:cubicBezTo>
                    <a:pt x="196" y="14704"/>
                    <a:pt x="134" y="14736"/>
                    <a:pt x="71" y="14769"/>
                  </a:cubicBezTo>
                  <a:cubicBezTo>
                    <a:pt x="71" y="14769"/>
                    <a:pt x="71" y="14769"/>
                    <a:pt x="71" y="14769"/>
                  </a:cubicBezTo>
                  <a:cubicBezTo>
                    <a:pt x="71" y="14866"/>
                    <a:pt x="-53" y="14964"/>
                    <a:pt x="134" y="15061"/>
                  </a:cubicBezTo>
                  <a:cubicBezTo>
                    <a:pt x="134" y="15094"/>
                    <a:pt x="258" y="15127"/>
                    <a:pt x="383" y="15127"/>
                  </a:cubicBezTo>
                  <a:cubicBezTo>
                    <a:pt x="383" y="15127"/>
                    <a:pt x="445" y="15127"/>
                    <a:pt x="445" y="15127"/>
                  </a:cubicBezTo>
                  <a:cubicBezTo>
                    <a:pt x="445" y="15127"/>
                    <a:pt x="445" y="15127"/>
                    <a:pt x="445" y="15127"/>
                  </a:cubicBezTo>
                  <a:cubicBezTo>
                    <a:pt x="445" y="15127"/>
                    <a:pt x="445" y="15127"/>
                    <a:pt x="507" y="15159"/>
                  </a:cubicBezTo>
                  <a:cubicBezTo>
                    <a:pt x="507" y="15192"/>
                    <a:pt x="569" y="15192"/>
                    <a:pt x="569" y="15224"/>
                  </a:cubicBezTo>
                  <a:cubicBezTo>
                    <a:pt x="569" y="15257"/>
                    <a:pt x="632" y="15257"/>
                    <a:pt x="632" y="15289"/>
                  </a:cubicBezTo>
                  <a:cubicBezTo>
                    <a:pt x="632" y="15322"/>
                    <a:pt x="632" y="15322"/>
                    <a:pt x="569" y="15354"/>
                  </a:cubicBezTo>
                  <a:cubicBezTo>
                    <a:pt x="445" y="15419"/>
                    <a:pt x="445" y="15517"/>
                    <a:pt x="569" y="15582"/>
                  </a:cubicBezTo>
                  <a:cubicBezTo>
                    <a:pt x="569" y="15614"/>
                    <a:pt x="632" y="15614"/>
                    <a:pt x="694" y="15647"/>
                  </a:cubicBezTo>
                  <a:cubicBezTo>
                    <a:pt x="694" y="15647"/>
                    <a:pt x="694" y="15680"/>
                    <a:pt x="694" y="15680"/>
                  </a:cubicBezTo>
                  <a:cubicBezTo>
                    <a:pt x="694" y="15680"/>
                    <a:pt x="694" y="15680"/>
                    <a:pt x="694" y="15680"/>
                  </a:cubicBezTo>
                  <a:cubicBezTo>
                    <a:pt x="694" y="15680"/>
                    <a:pt x="694" y="15712"/>
                    <a:pt x="632" y="15712"/>
                  </a:cubicBezTo>
                  <a:cubicBezTo>
                    <a:pt x="569" y="15777"/>
                    <a:pt x="445" y="15875"/>
                    <a:pt x="569" y="15972"/>
                  </a:cubicBezTo>
                  <a:cubicBezTo>
                    <a:pt x="632" y="16005"/>
                    <a:pt x="694" y="16037"/>
                    <a:pt x="818" y="16070"/>
                  </a:cubicBezTo>
                  <a:cubicBezTo>
                    <a:pt x="694" y="16135"/>
                    <a:pt x="694" y="16265"/>
                    <a:pt x="756" y="16298"/>
                  </a:cubicBezTo>
                  <a:cubicBezTo>
                    <a:pt x="818" y="16428"/>
                    <a:pt x="1005" y="16493"/>
                    <a:pt x="1192" y="16558"/>
                  </a:cubicBezTo>
                  <a:cubicBezTo>
                    <a:pt x="1254" y="16590"/>
                    <a:pt x="1254" y="16590"/>
                    <a:pt x="1254" y="16590"/>
                  </a:cubicBezTo>
                  <a:cubicBezTo>
                    <a:pt x="1316" y="16623"/>
                    <a:pt x="1379" y="16623"/>
                    <a:pt x="1441" y="16688"/>
                  </a:cubicBezTo>
                  <a:cubicBezTo>
                    <a:pt x="1441" y="16688"/>
                    <a:pt x="1503" y="16720"/>
                    <a:pt x="1503" y="16753"/>
                  </a:cubicBezTo>
                  <a:cubicBezTo>
                    <a:pt x="1565" y="16753"/>
                    <a:pt x="1565" y="16786"/>
                    <a:pt x="1565" y="16786"/>
                  </a:cubicBezTo>
                  <a:cubicBezTo>
                    <a:pt x="1628" y="16786"/>
                    <a:pt x="1565" y="16818"/>
                    <a:pt x="1565" y="16851"/>
                  </a:cubicBezTo>
                  <a:cubicBezTo>
                    <a:pt x="1503" y="16883"/>
                    <a:pt x="1503" y="16883"/>
                    <a:pt x="1441" y="16916"/>
                  </a:cubicBezTo>
                  <a:cubicBezTo>
                    <a:pt x="1441" y="16948"/>
                    <a:pt x="1441" y="16948"/>
                    <a:pt x="1441" y="16981"/>
                  </a:cubicBezTo>
                  <a:cubicBezTo>
                    <a:pt x="1379" y="17013"/>
                    <a:pt x="1316" y="17078"/>
                    <a:pt x="1316" y="17143"/>
                  </a:cubicBezTo>
                  <a:cubicBezTo>
                    <a:pt x="1316" y="17241"/>
                    <a:pt x="1503" y="17339"/>
                    <a:pt x="1628" y="17404"/>
                  </a:cubicBezTo>
                  <a:cubicBezTo>
                    <a:pt x="1690" y="17404"/>
                    <a:pt x="1752" y="17404"/>
                    <a:pt x="1814" y="17436"/>
                  </a:cubicBezTo>
                  <a:cubicBezTo>
                    <a:pt x="1877" y="17436"/>
                    <a:pt x="1877" y="17436"/>
                    <a:pt x="1877" y="17436"/>
                  </a:cubicBezTo>
                  <a:cubicBezTo>
                    <a:pt x="1877" y="17436"/>
                    <a:pt x="1939" y="17436"/>
                    <a:pt x="1939" y="17436"/>
                  </a:cubicBezTo>
                  <a:cubicBezTo>
                    <a:pt x="2001" y="17469"/>
                    <a:pt x="2001" y="17469"/>
                    <a:pt x="2063" y="17469"/>
                  </a:cubicBezTo>
                  <a:cubicBezTo>
                    <a:pt x="2126" y="17469"/>
                    <a:pt x="2188" y="17501"/>
                    <a:pt x="2188" y="17501"/>
                  </a:cubicBezTo>
                  <a:cubicBezTo>
                    <a:pt x="2250" y="17501"/>
                    <a:pt x="2250" y="17501"/>
                    <a:pt x="2250" y="17501"/>
                  </a:cubicBezTo>
                  <a:cubicBezTo>
                    <a:pt x="2188" y="17501"/>
                    <a:pt x="2126" y="17501"/>
                    <a:pt x="2001" y="17534"/>
                  </a:cubicBezTo>
                  <a:cubicBezTo>
                    <a:pt x="2001" y="17534"/>
                    <a:pt x="2001" y="17534"/>
                    <a:pt x="2001" y="17534"/>
                  </a:cubicBezTo>
                  <a:cubicBezTo>
                    <a:pt x="1877" y="17566"/>
                    <a:pt x="1690" y="17599"/>
                    <a:pt x="1752" y="17761"/>
                  </a:cubicBezTo>
                  <a:cubicBezTo>
                    <a:pt x="1752" y="17794"/>
                    <a:pt x="1814" y="17827"/>
                    <a:pt x="1877" y="17859"/>
                  </a:cubicBezTo>
                  <a:cubicBezTo>
                    <a:pt x="1877" y="17892"/>
                    <a:pt x="1939" y="17892"/>
                    <a:pt x="2001" y="17892"/>
                  </a:cubicBezTo>
                  <a:cubicBezTo>
                    <a:pt x="2063" y="18184"/>
                    <a:pt x="2375" y="18412"/>
                    <a:pt x="2686" y="18607"/>
                  </a:cubicBezTo>
                  <a:cubicBezTo>
                    <a:pt x="2810" y="18705"/>
                    <a:pt x="2810" y="18705"/>
                    <a:pt x="2810" y="18705"/>
                  </a:cubicBezTo>
                  <a:cubicBezTo>
                    <a:pt x="2997" y="18835"/>
                    <a:pt x="3308" y="18965"/>
                    <a:pt x="3744" y="18965"/>
                  </a:cubicBezTo>
                  <a:cubicBezTo>
                    <a:pt x="3744" y="18965"/>
                    <a:pt x="3806" y="18965"/>
                    <a:pt x="3806" y="18965"/>
                  </a:cubicBezTo>
                  <a:cubicBezTo>
                    <a:pt x="3993" y="18965"/>
                    <a:pt x="4118" y="18933"/>
                    <a:pt x="4242" y="18867"/>
                  </a:cubicBezTo>
                  <a:cubicBezTo>
                    <a:pt x="4429" y="18705"/>
                    <a:pt x="4367" y="18542"/>
                    <a:pt x="4367" y="18380"/>
                  </a:cubicBezTo>
                  <a:cubicBezTo>
                    <a:pt x="4367" y="18347"/>
                    <a:pt x="4367" y="18347"/>
                    <a:pt x="4367" y="18347"/>
                  </a:cubicBezTo>
                  <a:cubicBezTo>
                    <a:pt x="4304" y="18217"/>
                    <a:pt x="4304" y="18217"/>
                    <a:pt x="4304" y="18217"/>
                  </a:cubicBezTo>
                  <a:cubicBezTo>
                    <a:pt x="4242" y="17924"/>
                    <a:pt x="4180" y="17631"/>
                    <a:pt x="3869" y="17339"/>
                  </a:cubicBezTo>
                  <a:cubicBezTo>
                    <a:pt x="3557" y="17013"/>
                    <a:pt x="3557" y="16818"/>
                    <a:pt x="3557" y="16460"/>
                  </a:cubicBezTo>
                  <a:cubicBezTo>
                    <a:pt x="3557" y="16395"/>
                    <a:pt x="3557" y="16330"/>
                    <a:pt x="3557" y="16298"/>
                  </a:cubicBezTo>
                  <a:cubicBezTo>
                    <a:pt x="3557" y="16200"/>
                    <a:pt x="3557" y="16135"/>
                    <a:pt x="3557" y="16102"/>
                  </a:cubicBezTo>
                  <a:cubicBezTo>
                    <a:pt x="3620" y="16037"/>
                    <a:pt x="3620" y="16037"/>
                    <a:pt x="3620" y="16037"/>
                  </a:cubicBezTo>
                  <a:cubicBezTo>
                    <a:pt x="3620" y="15972"/>
                    <a:pt x="3620" y="15907"/>
                    <a:pt x="3620" y="15810"/>
                  </a:cubicBezTo>
                  <a:cubicBezTo>
                    <a:pt x="3620" y="15745"/>
                    <a:pt x="3495" y="15680"/>
                    <a:pt x="3433" y="15647"/>
                  </a:cubicBezTo>
                  <a:cubicBezTo>
                    <a:pt x="3433" y="15647"/>
                    <a:pt x="3433" y="15647"/>
                    <a:pt x="3433" y="15614"/>
                  </a:cubicBezTo>
                  <a:cubicBezTo>
                    <a:pt x="3495" y="15647"/>
                    <a:pt x="3557" y="15647"/>
                    <a:pt x="3620" y="15647"/>
                  </a:cubicBezTo>
                  <a:cubicBezTo>
                    <a:pt x="3620" y="15647"/>
                    <a:pt x="3682" y="15647"/>
                    <a:pt x="3682" y="15647"/>
                  </a:cubicBezTo>
                  <a:cubicBezTo>
                    <a:pt x="3744" y="15647"/>
                    <a:pt x="3744" y="15647"/>
                    <a:pt x="3806" y="15647"/>
                  </a:cubicBezTo>
                  <a:cubicBezTo>
                    <a:pt x="3806" y="15712"/>
                    <a:pt x="3869" y="15777"/>
                    <a:pt x="3931" y="15842"/>
                  </a:cubicBezTo>
                  <a:cubicBezTo>
                    <a:pt x="3931" y="15842"/>
                    <a:pt x="3931" y="15842"/>
                    <a:pt x="3931" y="15842"/>
                  </a:cubicBezTo>
                  <a:cubicBezTo>
                    <a:pt x="3806" y="15842"/>
                    <a:pt x="3744" y="15875"/>
                    <a:pt x="3682" y="15907"/>
                  </a:cubicBezTo>
                  <a:cubicBezTo>
                    <a:pt x="3557" y="15972"/>
                    <a:pt x="3620" y="16037"/>
                    <a:pt x="3682" y="16070"/>
                  </a:cubicBezTo>
                  <a:cubicBezTo>
                    <a:pt x="3682" y="16102"/>
                    <a:pt x="3682" y="16102"/>
                    <a:pt x="3682" y="16102"/>
                  </a:cubicBezTo>
                  <a:cubicBezTo>
                    <a:pt x="3682" y="16135"/>
                    <a:pt x="3682" y="16135"/>
                    <a:pt x="3682" y="16167"/>
                  </a:cubicBezTo>
                  <a:cubicBezTo>
                    <a:pt x="3620" y="16200"/>
                    <a:pt x="3557" y="16265"/>
                    <a:pt x="3620" y="16330"/>
                  </a:cubicBezTo>
                  <a:cubicBezTo>
                    <a:pt x="3620" y="16395"/>
                    <a:pt x="3682" y="16395"/>
                    <a:pt x="3806" y="16428"/>
                  </a:cubicBezTo>
                  <a:cubicBezTo>
                    <a:pt x="3806" y="16428"/>
                    <a:pt x="3806" y="16428"/>
                    <a:pt x="3869" y="16428"/>
                  </a:cubicBezTo>
                  <a:cubicBezTo>
                    <a:pt x="3869" y="16428"/>
                    <a:pt x="3869" y="16428"/>
                    <a:pt x="3869" y="16428"/>
                  </a:cubicBezTo>
                  <a:cubicBezTo>
                    <a:pt x="3806" y="16493"/>
                    <a:pt x="3806" y="16558"/>
                    <a:pt x="3806" y="16590"/>
                  </a:cubicBezTo>
                  <a:cubicBezTo>
                    <a:pt x="3806" y="16623"/>
                    <a:pt x="3806" y="16623"/>
                    <a:pt x="3806" y="16655"/>
                  </a:cubicBezTo>
                  <a:cubicBezTo>
                    <a:pt x="3806" y="16655"/>
                    <a:pt x="3806" y="16655"/>
                    <a:pt x="3806" y="16655"/>
                  </a:cubicBezTo>
                  <a:cubicBezTo>
                    <a:pt x="3806" y="16753"/>
                    <a:pt x="3806" y="16786"/>
                    <a:pt x="3931" y="16883"/>
                  </a:cubicBezTo>
                  <a:cubicBezTo>
                    <a:pt x="3931" y="16883"/>
                    <a:pt x="3931" y="16883"/>
                    <a:pt x="3931" y="16916"/>
                  </a:cubicBezTo>
                  <a:cubicBezTo>
                    <a:pt x="3993" y="16948"/>
                    <a:pt x="3993" y="16981"/>
                    <a:pt x="4055" y="16981"/>
                  </a:cubicBezTo>
                  <a:cubicBezTo>
                    <a:pt x="4180" y="17046"/>
                    <a:pt x="4304" y="17046"/>
                    <a:pt x="4367" y="17046"/>
                  </a:cubicBezTo>
                  <a:cubicBezTo>
                    <a:pt x="4367" y="17046"/>
                    <a:pt x="4367" y="17046"/>
                    <a:pt x="4429" y="17046"/>
                  </a:cubicBezTo>
                  <a:cubicBezTo>
                    <a:pt x="4304" y="17111"/>
                    <a:pt x="4242" y="17241"/>
                    <a:pt x="4304" y="17371"/>
                  </a:cubicBezTo>
                  <a:cubicBezTo>
                    <a:pt x="4367" y="17436"/>
                    <a:pt x="4429" y="17469"/>
                    <a:pt x="4491" y="17501"/>
                  </a:cubicBezTo>
                  <a:cubicBezTo>
                    <a:pt x="4553" y="17534"/>
                    <a:pt x="4553" y="17534"/>
                    <a:pt x="4553" y="17534"/>
                  </a:cubicBezTo>
                  <a:cubicBezTo>
                    <a:pt x="4553" y="17534"/>
                    <a:pt x="4553" y="17566"/>
                    <a:pt x="4616" y="17566"/>
                  </a:cubicBezTo>
                  <a:cubicBezTo>
                    <a:pt x="4616" y="17599"/>
                    <a:pt x="4678" y="17631"/>
                    <a:pt x="4740" y="17664"/>
                  </a:cubicBezTo>
                  <a:cubicBezTo>
                    <a:pt x="4740" y="17664"/>
                    <a:pt x="4927" y="17729"/>
                    <a:pt x="5051" y="17729"/>
                  </a:cubicBezTo>
                  <a:cubicBezTo>
                    <a:pt x="5114" y="17729"/>
                    <a:pt x="5114" y="17729"/>
                    <a:pt x="5114" y="17729"/>
                  </a:cubicBezTo>
                  <a:cubicBezTo>
                    <a:pt x="5114" y="17729"/>
                    <a:pt x="5114" y="17761"/>
                    <a:pt x="5114" y="17761"/>
                  </a:cubicBezTo>
                  <a:cubicBezTo>
                    <a:pt x="5051" y="17859"/>
                    <a:pt x="5051" y="17924"/>
                    <a:pt x="5051" y="17989"/>
                  </a:cubicBezTo>
                  <a:cubicBezTo>
                    <a:pt x="5051" y="18087"/>
                    <a:pt x="5051" y="18087"/>
                    <a:pt x="5051" y="18087"/>
                  </a:cubicBezTo>
                  <a:cubicBezTo>
                    <a:pt x="5114" y="18184"/>
                    <a:pt x="5114" y="18184"/>
                    <a:pt x="5114" y="18184"/>
                  </a:cubicBezTo>
                  <a:cubicBezTo>
                    <a:pt x="5176" y="18184"/>
                    <a:pt x="5176" y="18184"/>
                    <a:pt x="5176" y="18184"/>
                  </a:cubicBezTo>
                  <a:cubicBezTo>
                    <a:pt x="5238" y="18249"/>
                    <a:pt x="7728" y="19583"/>
                    <a:pt x="17625" y="21535"/>
                  </a:cubicBezTo>
                  <a:cubicBezTo>
                    <a:pt x="17999" y="21600"/>
                    <a:pt x="17999" y="21600"/>
                    <a:pt x="17999" y="21600"/>
                  </a:cubicBezTo>
                  <a:cubicBezTo>
                    <a:pt x="17874" y="21405"/>
                    <a:pt x="17874" y="21405"/>
                    <a:pt x="17874" y="21405"/>
                  </a:cubicBezTo>
                  <a:cubicBezTo>
                    <a:pt x="17874" y="21372"/>
                    <a:pt x="17812" y="21340"/>
                    <a:pt x="17812" y="21307"/>
                  </a:cubicBezTo>
                  <a:cubicBezTo>
                    <a:pt x="17688" y="20982"/>
                    <a:pt x="17812" y="20754"/>
                    <a:pt x="17999" y="20461"/>
                  </a:cubicBezTo>
                  <a:cubicBezTo>
                    <a:pt x="18061" y="20396"/>
                    <a:pt x="18123" y="20331"/>
                    <a:pt x="18123" y="20266"/>
                  </a:cubicBezTo>
                  <a:cubicBezTo>
                    <a:pt x="18248" y="20039"/>
                    <a:pt x="18497" y="19713"/>
                    <a:pt x="18310" y="19486"/>
                  </a:cubicBezTo>
                  <a:cubicBezTo>
                    <a:pt x="18186" y="19355"/>
                    <a:pt x="18123" y="19290"/>
                    <a:pt x="17999" y="19193"/>
                  </a:cubicBezTo>
                  <a:cubicBezTo>
                    <a:pt x="17812" y="19063"/>
                    <a:pt x="17688" y="18933"/>
                    <a:pt x="17625" y="18737"/>
                  </a:cubicBezTo>
                  <a:cubicBezTo>
                    <a:pt x="17625" y="18672"/>
                    <a:pt x="17563" y="18640"/>
                    <a:pt x="17563" y="18575"/>
                  </a:cubicBezTo>
                  <a:cubicBezTo>
                    <a:pt x="17501" y="18347"/>
                    <a:pt x="17376" y="18087"/>
                    <a:pt x="17190" y="17924"/>
                  </a:cubicBezTo>
                  <a:cubicBezTo>
                    <a:pt x="17065" y="17794"/>
                    <a:pt x="16941" y="17729"/>
                    <a:pt x="16878" y="17664"/>
                  </a:cubicBezTo>
                  <a:cubicBezTo>
                    <a:pt x="16692" y="17566"/>
                    <a:pt x="16567" y="17501"/>
                    <a:pt x="16629" y="17241"/>
                  </a:cubicBezTo>
                  <a:cubicBezTo>
                    <a:pt x="16629" y="17176"/>
                    <a:pt x="16629" y="17176"/>
                    <a:pt x="16629" y="17176"/>
                  </a:cubicBezTo>
                  <a:cubicBezTo>
                    <a:pt x="16629" y="16916"/>
                    <a:pt x="16692" y="16558"/>
                    <a:pt x="16256" y="16428"/>
                  </a:cubicBezTo>
                  <a:cubicBezTo>
                    <a:pt x="16131" y="16395"/>
                    <a:pt x="16069" y="16363"/>
                    <a:pt x="16007" y="16363"/>
                  </a:cubicBezTo>
                  <a:cubicBezTo>
                    <a:pt x="15820" y="16363"/>
                    <a:pt x="15758" y="16363"/>
                    <a:pt x="15696" y="16200"/>
                  </a:cubicBezTo>
                  <a:cubicBezTo>
                    <a:pt x="15696" y="16102"/>
                    <a:pt x="15696" y="16037"/>
                    <a:pt x="15696" y="15940"/>
                  </a:cubicBezTo>
                  <a:cubicBezTo>
                    <a:pt x="15696" y="15875"/>
                    <a:pt x="15696" y="15810"/>
                    <a:pt x="15633" y="15745"/>
                  </a:cubicBezTo>
                  <a:cubicBezTo>
                    <a:pt x="15633" y="15647"/>
                    <a:pt x="15633" y="15647"/>
                    <a:pt x="15633" y="15647"/>
                  </a:cubicBezTo>
                  <a:cubicBezTo>
                    <a:pt x="15571" y="15387"/>
                    <a:pt x="15509" y="15094"/>
                    <a:pt x="15135" y="14964"/>
                  </a:cubicBezTo>
                  <a:cubicBezTo>
                    <a:pt x="15011" y="14899"/>
                    <a:pt x="14949" y="14899"/>
                    <a:pt x="14886" y="14866"/>
                  </a:cubicBezTo>
                  <a:cubicBezTo>
                    <a:pt x="14762" y="14834"/>
                    <a:pt x="14637" y="14834"/>
                    <a:pt x="14575" y="14736"/>
                  </a:cubicBezTo>
                  <a:cubicBezTo>
                    <a:pt x="14264" y="14443"/>
                    <a:pt x="14886" y="13825"/>
                    <a:pt x="15509" y="13272"/>
                  </a:cubicBezTo>
                  <a:cubicBezTo>
                    <a:pt x="15633" y="13207"/>
                    <a:pt x="15696" y="13142"/>
                    <a:pt x="15758" y="13077"/>
                  </a:cubicBezTo>
                  <a:cubicBezTo>
                    <a:pt x="16567" y="12296"/>
                    <a:pt x="17376" y="11483"/>
                    <a:pt x="18061" y="10702"/>
                  </a:cubicBezTo>
                  <a:cubicBezTo>
                    <a:pt x="18123" y="10670"/>
                    <a:pt x="18123" y="10670"/>
                    <a:pt x="18123" y="10670"/>
                  </a:cubicBezTo>
                  <a:cubicBezTo>
                    <a:pt x="18559" y="10182"/>
                    <a:pt x="18995" y="9759"/>
                    <a:pt x="19368" y="9336"/>
                  </a:cubicBezTo>
                  <a:cubicBezTo>
                    <a:pt x="19742" y="9011"/>
                    <a:pt x="19991" y="8686"/>
                    <a:pt x="20302" y="8360"/>
                  </a:cubicBezTo>
                  <a:cubicBezTo>
                    <a:pt x="20364" y="8295"/>
                    <a:pt x="20364" y="8295"/>
                    <a:pt x="20364" y="8295"/>
                  </a:cubicBezTo>
                  <a:cubicBezTo>
                    <a:pt x="20738" y="7937"/>
                    <a:pt x="21111" y="7547"/>
                    <a:pt x="21485" y="7157"/>
                  </a:cubicBezTo>
                  <a:cubicBezTo>
                    <a:pt x="21547" y="7092"/>
                    <a:pt x="21547" y="7092"/>
                    <a:pt x="21547" y="7092"/>
                  </a:cubicBezTo>
                  <a:lnTo>
                    <a:pt x="21423" y="7027"/>
                  </a:lnTo>
                  <a:close/>
                  <a:moveTo>
                    <a:pt x="4242" y="16200"/>
                  </a:moveTo>
                  <a:cubicBezTo>
                    <a:pt x="4242" y="16167"/>
                    <a:pt x="4242" y="16135"/>
                    <a:pt x="4304" y="16102"/>
                  </a:cubicBezTo>
                  <a:cubicBezTo>
                    <a:pt x="4367" y="16135"/>
                    <a:pt x="4367" y="16135"/>
                    <a:pt x="4367" y="16167"/>
                  </a:cubicBezTo>
                  <a:cubicBezTo>
                    <a:pt x="4367" y="16233"/>
                    <a:pt x="4367" y="16233"/>
                    <a:pt x="4304" y="16265"/>
                  </a:cubicBezTo>
                  <a:cubicBezTo>
                    <a:pt x="4304" y="16265"/>
                    <a:pt x="4242" y="16265"/>
                    <a:pt x="4180" y="16298"/>
                  </a:cubicBezTo>
                  <a:cubicBezTo>
                    <a:pt x="4180" y="16298"/>
                    <a:pt x="4180" y="16298"/>
                    <a:pt x="4180" y="16298"/>
                  </a:cubicBezTo>
                  <a:cubicBezTo>
                    <a:pt x="4242" y="16265"/>
                    <a:pt x="4242" y="16233"/>
                    <a:pt x="4242" y="16200"/>
                  </a:cubicBezTo>
                  <a:close/>
                  <a:moveTo>
                    <a:pt x="2748" y="15127"/>
                  </a:moveTo>
                  <a:cubicBezTo>
                    <a:pt x="2810" y="15127"/>
                    <a:pt x="2810" y="15127"/>
                    <a:pt x="2873" y="15127"/>
                  </a:cubicBezTo>
                  <a:cubicBezTo>
                    <a:pt x="2873" y="15127"/>
                    <a:pt x="2873" y="15127"/>
                    <a:pt x="2873" y="15127"/>
                  </a:cubicBezTo>
                  <a:cubicBezTo>
                    <a:pt x="2935" y="15127"/>
                    <a:pt x="2935" y="15127"/>
                    <a:pt x="2935" y="15127"/>
                  </a:cubicBezTo>
                  <a:cubicBezTo>
                    <a:pt x="2935" y="15127"/>
                    <a:pt x="2997" y="15127"/>
                    <a:pt x="2997" y="15127"/>
                  </a:cubicBezTo>
                  <a:cubicBezTo>
                    <a:pt x="2997" y="15159"/>
                    <a:pt x="2935" y="15192"/>
                    <a:pt x="2935" y="15257"/>
                  </a:cubicBezTo>
                  <a:cubicBezTo>
                    <a:pt x="2935" y="15257"/>
                    <a:pt x="2935" y="15257"/>
                    <a:pt x="2935" y="15257"/>
                  </a:cubicBezTo>
                  <a:cubicBezTo>
                    <a:pt x="2810" y="15224"/>
                    <a:pt x="2748" y="15192"/>
                    <a:pt x="2686" y="15127"/>
                  </a:cubicBezTo>
                  <a:cubicBezTo>
                    <a:pt x="2686" y="15127"/>
                    <a:pt x="2686" y="15127"/>
                    <a:pt x="2748" y="15127"/>
                  </a:cubicBezTo>
                  <a:cubicBezTo>
                    <a:pt x="2748" y="15127"/>
                    <a:pt x="2748" y="15127"/>
                    <a:pt x="2748" y="151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6" name="Google Shape;3936;p151"/>
            <p:cNvSpPr/>
            <p:nvPr/>
          </p:nvSpPr>
          <p:spPr>
            <a:xfrm>
              <a:off x="0" y="2940301"/>
              <a:ext cx="237203" cy="458849"/>
            </a:xfrm>
            <a:custGeom>
              <a:avLst/>
              <a:gdLst/>
              <a:ahLst/>
              <a:cxnLst/>
              <a:rect l="0" t="0" r="0" b="0"/>
              <a:pathLst>
                <a:path w="21163" h="21600" extrusionOk="0">
                  <a:moveTo>
                    <a:pt x="13003" y="8962"/>
                  </a:moveTo>
                  <a:cubicBezTo>
                    <a:pt x="14443" y="8962"/>
                    <a:pt x="14923" y="8272"/>
                    <a:pt x="15403" y="8043"/>
                  </a:cubicBezTo>
                  <a:cubicBezTo>
                    <a:pt x="15403" y="8043"/>
                    <a:pt x="15883" y="7813"/>
                    <a:pt x="15883" y="7813"/>
                  </a:cubicBezTo>
                  <a:cubicBezTo>
                    <a:pt x="16363" y="7583"/>
                    <a:pt x="16843" y="7583"/>
                    <a:pt x="16843" y="7123"/>
                  </a:cubicBezTo>
                  <a:cubicBezTo>
                    <a:pt x="18283" y="7123"/>
                    <a:pt x="20683" y="6664"/>
                    <a:pt x="21163" y="5974"/>
                  </a:cubicBezTo>
                  <a:cubicBezTo>
                    <a:pt x="21163" y="5285"/>
                    <a:pt x="21163" y="4826"/>
                    <a:pt x="20203" y="4366"/>
                  </a:cubicBezTo>
                  <a:cubicBezTo>
                    <a:pt x="19723" y="4136"/>
                    <a:pt x="18763" y="3906"/>
                    <a:pt x="17803" y="3677"/>
                  </a:cubicBezTo>
                  <a:cubicBezTo>
                    <a:pt x="17323" y="3217"/>
                    <a:pt x="16843" y="2757"/>
                    <a:pt x="15403" y="2528"/>
                  </a:cubicBezTo>
                  <a:cubicBezTo>
                    <a:pt x="14443" y="2298"/>
                    <a:pt x="14443" y="2298"/>
                    <a:pt x="14443" y="2068"/>
                  </a:cubicBezTo>
                  <a:cubicBezTo>
                    <a:pt x="13963" y="1149"/>
                    <a:pt x="12043" y="0"/>
                    <a:pt x="9643" y="0"/>
                  </a:cubicBezTo>
                  <a:cubicBezTo>
                    <a:pt x="9163" y="0"/>
                    <a:pt x="8683" y="230"/>
                    <a:pt x="8203" y="230"/>
                  </a:cubicBezTo>
                  <a:cubicBezTo>
                    <a:pt x="7243" y="460"/>
                    <a:pt x="6763" y="919"/>
                    <a:pt x="6283" y="1149"/>
                  </a:cubicBezTo>
                  <a:cubicBezTo>
                    <a:pt x="5803" y="1149"/>
                    <a:pt x="5803" y="1379"/>
                    <a:pt x="5323" y="1379"/>
                  </a:cubicBezTo>
                  <a:cubicBezTo>
                    <a:pt x="5323" y="1609"/>
                    <a:pt x="5323" y="1609"/>
                    <a:pt x="5323" y="1609"/>
                  </a:cubicBezTo>
                  <a:cubicBezTo>
                    <a:pt x="4843" y="1838"/>
                    <a:pt x="3883" y="2298"/>
                    <a:pt x="3403" y="2757"/>
                  </a:cubicBezTo>
                  <a:cubicBezTo>
                    <a:pt x="2923" y="3447"/>
                    <a:pt x="2923" y="4136"/>
                    <a:pt x="2923" y="4596"/>
                  </a:cubicBezTo>
                  <a:cubicBezTo>
                    <a:pt x="2923" y="5285"/>
                    <a:pt x="2923" y="5745"/>
                    <a:pt x="2923" y="6204"/>
                  </a:cubicBezTo>
                  <a:cubicBezTo>
                    <a:pt x="2443" y="6204"/>
                    <a:pt x="2443" y="6204"/>
                    <a:pt x="2443" y="6204"/>
                  </a:cubicBezTo>
                  <a:cubicBezTo>
                    <a:pt x="2443" y="6894"/>
                    <a:pt x="1963" y="7353"/>
                    <a:pt x="1963" y="8043"/>
                  </a:cubicBezTo>
                  <a:cubicBezTo>
                    <a:pt x="2443" y="8502"/>
                    <a:pt x="2443" y="8962"/>
                    <a:pt x="2443" y="9191"/>
                  </a:cubicBezTo>
                  <a:cubicBezTo>
                    <a:pt x="2443" y="9191"/>
                    <a:pt x="1963" y="9191"/>
                    <a:pt x="1963" y="9191"/>
                  </a:cubicBezTo>
                  <a:cubicBezTo>
                    <a:pt x="1003" y="9191"/>
                    <a:pt x="1003" y="9191"/>
                    <a:pt x="1003" y="9191"/>
                  </a:cubicBezTo>
                  <a:cubicBezTo>
                    <a:pt x="523" y="9651"/>
                    <a:pt x="523" y="9651"/>
                    <a:pt x="523" y="9651"/>
                  </a:cubicBezTo>
                  <a:cubicBezTo>
                    <a:pt x="523" y="9651"/>
                    <a:pt x="523" y="9881"/>
                    <a:pt x="523" y="9881"/>
                  </a:cubicBezTo>
                  <a:cubicBezTo>
                    <a:pt x="523" y="9881"/>
                    <a:pt x="523" y="10340"/>
                    <a:pt x="523" y="10570"/>
                  </a:cubicBezTo>
                  <a:cubicBezTo>
                    <a:pt x="523" y="10570"/>
                    <a:pt x="523" y="10570"/>
                    <a:pt x="523" y="10570"/>
                  </a:cubicBezTo>
                  <a:cubicBezTo>
                    <a:pt x="523" y="10570"/>
                    <a:pt x="523" y="10570"/>
                    <a:pt x="523" y="10570"/>
                  </a:cubicBezTo>
                  <a:cubicBezTo>
                    <a:pt x="43" y="11719"/>
                    <a:pt x="43" y="11719"/>
                    <a:pt x="43" y="11719"/>
                  </a:cubicBezTo>
                  <a:cubicBezTo>
                    <a:pt x="43" y="11949"/>
                    <a:pt x="43" y="12179"/>
                    <a:pt x="43" y="12409"/>
                  </a:cubicBezTo>
                  <a:cubicBezTo>
                    <a:pt x="523" y="12868"/>
                    <a:pt x="1003" y="13098"/>
                    <a:pt x="1003" y="13098"/>
                  </a:cubicBezTo>
                  <a:cubicBezTo>
                    <a:pt x="1003" y="13328"/>
                    <a:pt x="1003" y="13328"/>
                    <a:pt x="1003" y="13328"/>
                  </a:cubicBezTo>
                  <a:cubicBezTo>
                    <a:pt x="1003" y="13557"/>
                    <a:pt x="1003" y="13557"/>
                    <a:pt x="1003" y="13557"/>
                  </a:cubicBezTo>
                  <a:cubicBezTo>
                    <a:pt x="523" y="13557"/>
                    <a:pt x="523" y="13787"/>
                    <a:pt x="523" y="14017"/>
                  </a:cubicBezTo>
                  <a:cubicBezTo>
                    <a:pt x="-437" y="14936"/>
                    <a:pt x="43" y="16545"/>
                    <a:pt x="1003" y="17234"/>
                  </a:cubicBezTo>
                  <a:cubicBezTo>
                    <a:pt x="1003" y="17464"/>
                    <a:pt x="1003" y="17464"/>
                    <a:pt x="1003" y="17464"/>
                  </a:cubicBezTo>
                  <a:cubicBezTo>
                    <a:pt x="1003" y="17464"/>
                    <a:pt x="1003" y="17464"/>
                    <a:pt x="1003" y="17464"/>
                  </a:cubicBezTo>
                  <a:cubicBezTo>
                    <a:pt x="523" y="17923"/>
                    <a:pt x="523" y="17923"/>
                    <a:pt x="523" y="17923"/>
                  </a:cubicBezTo>
                  <a:cubicBezTo>
                    <a:pt x="43" y="18613"/>
                    <a:pt x="43" y="19072"/>
                    <a:pt x="523" y="19302"/>
                  </a:cubicBezTo>
                  <a:cubicBezTo>
                    <a:pt x="523" y="19532"/>
                    <a:pt x="523" y="19532"/>
                    <a:pt x="523" y="19532"/>
                  </a:cubicBezTo>
                  <a:cubicBezTo>
                    <a:pt x="523" y="19762"/>
                    <a:pt x="523" y="19762"/>
                    <a:pt x="523" y="19762"/>
                  </a:cubicBezTo>
                  <a:cubicBezTo>
                    <a:pt x="1003" y="20221"/>
                    <a:pt x="1003" y="20681"/>
                    <a:pt x="2443" y="20911"/>
                  </a:cubicBezTo>
                  <a:cubicBezTo>
                    <a:pt x="2923" y="21600"/>
                    <a:pt x="3403" y="21600"/>
                    <a:pt x="4363" y="21600"/>
                  </a:cubicBezTo>
                  <a:cubicBezTo>
                    <a:pt x="4363" y="21600"/>
                    <a:pt x="4363" y="21600"/>
                    <a:pt x="4363" y="21600"/>
                  </a:cubicBezTo>
                  <a:cubicBezTo>
                    <a:pt x="5323" y="21600"/>
                    <a:pt x="5803" y="21370"/>
                    <a:pt x="6283" y="21140"/>
                  </a:cubicBezTo>
                  <a:cubicBezTo>
                    <a:pt x="7243" y="20451"/>
                    <a:pt x="6283" y="19532"/>
                    <a:pt x="5803" y="19072"/>
                  </a:cubicBezTo>
                  <a:cubicBezTo>
                    <a:pt x="5803" y="19072"/>
                    <a:pt x="5803" y="19072"/>
                    <a:pt x="5803" y="18843"/>
                  </a:cubicBezTo>
                  <a:cubicBezTo>
                    <a:pt x="5323" y="18843"/>
                    <a:pt x="5323" y="18843"/>
                    <a:pt x="5323" y="18843"/>
                  </a:cubicBezTo>
                  <a:cubicBezTo>
                    <a:pt x="5323" y="18843"/>
                    <a:pt x="5803" y="18843"/>
                    <a:pt x="5803" y="18843"/>
                  </a:cubicBezTo>
                  <a:cubicBezTo>
                    <a:pt x="6763" y="17923"/>
                    <a:pt x="5803" y="17234"/>
                    <a:pt x="5803" y="16545"/>
                  </a:cubicBezTo>
                  <a:cubicBezTo>
                    <a:pt x="5323" y="16315"/>
                    <a:pt x="5323" y="16085"/>
                    <a:pt x="5323" y="15855"/>
                  </a:cubicBezTo>
                  <a:cubicBezTo>
                    <a:pt x="5323" y="15626"/>
                    <a:pt x="5323" y="15626"/>
                    <a:pt x="5803" y="15396"/>
                  </a:cubicBezTo>
                  <a:cubicBezTo>
                    <a:pt x="5803" y="15166"/>
                    <a:pt x="6283" y="14936"/>
                    <a:pt x="6283" y="14706"/>
                  </a:cubicBezTo>
                  <a:cubicBezTo>
                    <a:pt x="6763" y="14477"/>
                    <a:pt x="7243" y="14477"/>
                    <a:pt x="7723" y="14247"/>
                  </a:cubicBezTo>
                  <a:cubicBezTo>
                    <a:pt x="7723" y="14247"/>
                    <a:pt x="8203" y="14017"/>
                    <a:pt x="8203" y="14017"/>
                  </a:cubicBezTo>
                  <a:cubicBezTo>
                    <a:pt x="8203" y="14017"/>
                    <a:pt x="8203" y="14017"/>
                    <a:pt x="8683" y="13787"/>
                  </a:cubicBezTo>
                  <a:cubicBezTo>
                    <a:pt x="9163" y="13787"/>
                    <a:pt x="9643" y="13557"/>
                    <a:pt x="9643" y="13328"/>
                  </a:cubicBezTo>
                  <a:cubicBezTo>
                    <a:pt x="10603" y="13098"/>
                    <a:pt x="10123" y="12638"/>
                    <a:pt x="10123" y="12409"/>
                  </a:cubicBezTo>
                  <a:cubicBezTo>
                    <a:pt x="10603" y="12409"/>
                    <a:pt x="10603" y="12179"/>
                    <a:pt x="11083" y="11949"/>
                  </a:cubicBezTo>
                  <a:cubicBezTo>
                    <a:pt x="11083" y="11719"/>
                    <a:pt x="11083" y="11260"/>
                    <a:pt x="11083" y="11030"/>
                  </a:cubicBezTo>
                  <a:cubicBezTo>
                    <a:pt x="11083" y="10570"/>
                    <a:pt x="11083" y="10340"/>
                    <a:pt x="10603" y="10111"/>
                  </a:cubicBezTo>
                  <a:cubicBezTo>
                    <a:pt x="11083" y="10111"/>
                    <a:pt x="11563" y="9881"/>
                    <a:pt x="11563" y="9651"/>
                  </a:cubicBezTo>
                  <a:cubicBezTo>
                    <a:pt x="12043" y="9651"/>
                    <a:pt x="12043" y="9651"/>
                    <a:pt x="12043" y="9421"/>
                  </a:cubicBezTo>
                  <a:cubicBezTo>
                    <a:pt x="12043" y="9421"/>
                    <a:pt x="12043" y="9421"/>
                    <a:pt x="12043" y="9421"/>
                  </a:cubicBezTo>
                  <a:cubicBezTo>
                    <a:pt x="12523" y="9421"/>
                    <a:pt x="12523" y="9191"/>
                    <a:pt x="13003" y="89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7" name="Google Shape;3937;p151"/>
            <p:cNvSpPr/>
            <p:nvPr/>
          </p:nvSpPr>
          <p:spPr>
            <a:xfrm>
              <a:off x="7931869" y="5095053"/>
              <a:ext cx="802958" cy="629541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9544"/>
                  </a:moveTo>
                  <a:cubicBezTo>
                    <a:pt x="21456" y="9377"/>
                    <a:pt x="21456" y="9042"/>
                    <a:pt x="21168" y="9042"/>
                  </a:cubicBezTo>
                  <a:cubicBezTo>
                    <a:pt x="21024" y="8874"/>
                    <a:pt x="20880" y="8874"/>
                    <a:pt x="20736" y="8874"/>
                  </a:cubicBezTo>
                  <a:cubicBezTo>
                    <a:pt x="20736" y="8874"/>
                    <a:pt x="20592" y="8874"/>
                    <a:pt x="20448" y="8874"/>
                  </a:cubicBezTo>
                  <a:cubicBezTo>
                    <a:pt x="20448" y="8874"/>
                    <a:pt x="20448" y="8874"/>
                    <a:pt x="20448" y="8874"/>
                  </a:cubicBezTo>
                  <a:cubicBezTo>
                    <a:pt x="20160" y="8874"/>
                    <a:pt x="20160" y="8874"/>
                    <a:pt x="20160" y="8874"/>
                  </a:cubicBezTo>
                  <a:cubicBezTo>
                    <a:pt x="20016" y="8874"/>
                    <a:pt x="19728" y="8874"/>
                    <a:pt x="19584" y="8874"/>
                  </a:cubicBezTo>
                  <a:cubicBezTo>
                    <a:pt x="19440" y="8874"/>
                    <a:pt x="19440" y="8874"/>
                    <a:pt x="19440" y="8874"/>
                  </a:cubicBezTo>
                  <a:cubicBezTo>
                    <a:pt x="19296" y="8874"/>
                    <a:pt x="19152" y="8874"/>
                    <a:pt x="19008" y="8707"/>
                  </a:cubicBezTo>
                  <a:cubicBezTo>
                    <a:pt x="19008" y="8540"/>
                    <a:pt x="18864" y="8540"/>
                    <a:pt x="18720" y="8372"/>
                  </a:cubicBezTo>
                  <a:cubicBezTo>
                    <a:pt x="18720" y="8205"/>
                    <a:pt x="18576" y="8205"/>
                    <a:pt x="18432" y="8037"/>
                  </a:cubicBezTo>
                  <a:cubicBezTo>
                    <a:pt x="18432" y="8037"/>
                    <a:pt x="18288" y="8037"/>
                    <a:pt x="18288" y="8037"/>
                  </a:cubicBezTo>
                  <a:cubicBezTo>
                    <a:pt x="18288" y="7870"/>
                    <a:pt x="18144" y="7870"/>
                    <a:pt x="18144" y="7702"/>
                  </a:cubicBezTo>
                  <a:cubicBezTo>
                    <a:pt x="18144" y="7535"/>
                    <a:pt x="18000" y="7367"/>
                    <a:pt x="17712" y="7033"/>
                  </a:cubicBezTo>
                  <a:cubicBezTo>
                    <a:pt x="17568" y="6865"/>
                    <a:pt x="17424" y="6865"/>
                    <a:pt x="17280" y="6698"/>
                  </a:cubicBezTo>
                  <a:cubicBezTo>
                    <a:pt x="16992" y="6530"/>
                    <a:pt x="16848" y="6363"/>
                    <a:pt x="16704" y="6195"/>
                  </a:cubicBezTo>
                  <a:cubicBezTo>
                    <a:pt x="16704" y="6195"/>
                    <a:pt x="16704" y="6028"/>
                    <a:pt x="16704" y="6028"/>
                  </a:cubicBezTo>
                  <a:cubicBezTo>
                    <a:pt x="16704" y="5693"/>
                    <a:pt x="16704" y="5526"/>
                    <a:pt x="16704" y="5191"/>
                  </a:cubicBezTo>
                  <a:cubicBezTo>
                    <a:pt x="16560" y="4856"/>
                    <a:pt x="16272" y="4521"/>
                    <a:pt x="15840" y="4521"/>
                  </a:cubicBezTo>
                  <a:cubicBezTo>
                    <a:pt x="15552" y="4521"/>
                    <a:pt x="15120" y="4688"/>
                    <a:pt x="14688" y="5023"/>
                  </a:cubicBezTo>
                  <a:cubicBezTo>
                    <a:pt x="14688" y="5023"/>
                    <a:pt x="14688" y="5023"/>
                    <a:pt x="14688" y="5023"/>
                  </a:cubicBezTo>
                  <a:cubicBezTo>
                    <a:pt x="14832" y="4856"/>
                    <a:pt x="14832" y="4856"/>
                    <a:pt x="14832" y="4856"/>
                  </a:cubicBezTo>
                  <a:cubicBezTo>
                    <a:pt x="15264" y="4019"/>
                    <a:pt x="15408" y="1842"/>
                    <a:pt x="14976" y="670"/>
                  </a:cubicBezTo>
                  <a:cubicBezTo>
                    <a:pt x="14688" y="167"/>
                    <a:pt x="14400" y="0"/>
                    <a:pt x="13824" y="0"/>
                  </a:cubicBezTo>
                  <a:cubicBezTo>
                    <a:pt x="12960" y="0"/>
                    <a:pt x="12384" y="1005"/>
                    <a:pt x="12096" y="1507"/>
                  </a:cubicBezTo>
                  <a:cubicBezTo>
                    <a:pt x="12096" y="1507"/>
                    <a:pt x="11952" y="1674"/>
                    <a:pt x="11952" y="1674"/>
                  </a:cubicBezTo>
                  <a:cubicBezTo>
                    <a:pt x="11952" y="1674"/>
                    <a:pt x="11952" y="1842"/>
                    <a:pt x="11952" y="1842"/>
                  </a:cubicBezTo>
                  <a:cubicBezTo>
                    <a:pt x="11808" y="1842"/>
                    <a:pt x="11808" y="1842"/>
                    <a:pt x="11808" y="1674"/>
                  </a:cubicBezTo>
                  <a:cubicBezTo>
                    <a:pt x="11664" y="1507"/>
                    <a:pt x="11520" y="1340"/>
                    <a:pt x="11376" y="1172"/>
                  </a:cubicBezTo>
                  <a:cubicBezTo>
                    <a:pt x="11088" y="1005"/>
                    <a:pt x="10800" y="837"/>
                    <a:pt x="10512" y="837"/>
                  </a:cubicBezTo>
                  <a:cubicBezTo>
                    <a:pt x="10368" y="837"/>
                    <a:pt x="10224" y="837"/>
                    <a:pt x="10224" y="837"/>
                  </a:cubicBezTo>
                  <a:cubicBezTo>
                    <a:pt x="10080" y="837"/>
                    <a:pt x="9936" y="1005"/>
                    <a:pt x="9936" y="1005"/>
                  </a:cubicBezTo>
                  <a:cubicBezTo>
                    <a:pt x="9792" y="1005"/>
                    <a:pt x="9792" y="1005"/>
                    <a:pt x="9792" y="1005"/>
                  </a:cubicBezTo>
                  <a:cubicBezTo>
                    <a:pt x="9792" y="1005"/>
                    <a:pt x="9792" y="1005"/>
                    <a:pt x="9792" y="1005"/>
                  </a:cubicBezTo>
                  <a:cubicBezTo>
                    <a:pt x="8784" y="1340"/>
                    <a:pt x="7920" y="2009"/>
                    <a:pt x="7344" y="2512"/>
                  </a:cubicBezTo>
                  <a:cubicBezTo>
                    <a:pt x="7200" y="2512"/>
                    <a:pt x="7056" y="2679"/>
                    <a:pt x="7056" y="2847"/>
                  </a:cubicBezTo>
                  <a:cubicBezTo>
                    <a:pt x="6912" y="2847"/>
                    <a:pt x="6912" y="2847"/>
                    <a:pt x="6912" y="2847"/>
                  </a:cubicBezTo>
                  <a:cubicBezTo>
                    <a:pt x="6624" y="3181"/>
                    <a:pt x="6480" y="3516"/>
                    <a:pt x="6192" y="3516"/>
                  </a:cubicBezTo>
                  <a:cubicBezTo>
                    <a:pt x="6048" y="3684"/>
                    <a:pt x="5904" y="3684"/>
                    <a:pt x="5760" y="3684"/>
                  </a:cubicBezTo>
                  <a:cubicBezTo>
                    <a:pt x="5616" y="3684"/>
                    <a:pt x="5472" y="3684"/>
                    <a:pt x="5472" y="3684"/>
                  </a:cubicBezTo>
                  <a:cubicBezTo>
                    <a:pt x="5328" y="3516"/>
                    <a:pt x="5184" y="3516"/>
                    <a:pt x="5040" y="3516"/>
                  </a:cubicBezTo>
                  <a:cubicBezTo>
                    <a:pt x="4896" y="3516"/>
                    <a:pt x="4896" y="3516"/>
                    <a:pt x="4752" y="3516"/>
                  </a:cubicBezTo>
                  <a:cubicBezTo>
                    <a:pt x="4320" y="3684"/>
                    <a:pt x="2304" y="4688"/>
                    <a:pt x="1872" y="5023"/>
                  </a:cubicBezTo>
                  <a:cubicBezTo>
                    <a:pt x="1872" y="5191"/>
                    <a:pt x="1872" y="5191"/>
                    <a:pt x="1872" y="5191"/>
                  </a:cubicBezTo>
                  <a:cubicBezTo>
                    <a:pt x="1872" y="5191"/>
                    <a:pt x="1872" y="5191"/>
                    <a:pt x="1872" y="5191"/>
                  </a:cubicBezTo>
                  <a:cubicBezTo>
                    <a:pt x="1728" y="5526"/>
                    <a:pt x="1728" y="6028"/>
                    <a:pt x="1872" y="6530"/>
                  </a:cubicBezTo>
                  <a:cubicBezTo>
                    <a:pt x="2016" y="7033"/>
                    <a:pt x="2160" y="7702"/>
                    <a:pt x="1728" y="8540"/>
                  </a:cubicBezTo>
                  <a:cubicBezTo>
                    <a:pt x="1584" y="8874"/>
                    <a:pt x="1296" y="9042"/>
                    <a:pt x="1152" y="9377"/>
                  </a:cubicBezTo>
                  <a:cubicBezTo>
                    <a:pt x="1008" y="9377"/>
                    <a:pt x="1008" y="9544"/>
                    <a:pt x="864" y="9712"/>
                  </a:cubicBezTo>
                  <a:cubicBezTo>
                    <a:pt x="0" y="10716"/>
                    <a:pt x="0" y="10716"/>
                    <a:pt x="0" y="10716"/>
                  </a:cubicBezTo>
                  <a:cubicBezTo>
                    <a:pt x="1296" y="10549"/>
                    <a:pt x="1296" y="10549"/>
                    <a:pt x="1296" y="10549"/>
                  </a:cubicBezTo>
                  <a:cubicBezTo>
                    <a:pt x="1584" y="10381"/>
                    <a:pt x="1872" y="10214"/>
                    <a:pt x="2160" y="10047"/>
                  </a:cubicBezTo>
                  <a:cubicBezTo>
                    <a:pt x="2448" y="9879"/>
                    <a:pt x="2592" y="9879"/>
                    <a:pt x="2880" y="9712"/>
                  </a:cubicBezTo>
                  <a:cubicBezTo>
                    <a:pt x="2880" y="9712"/>
                    <a:pt x="3024" y="9712"/>
                    <a:pt x="3024" y="9712"/>
                  </a:cubicBezTo>
                  <a:cubicBezTo>
                    <a:pt x="3456" y="9712"/>
                    <a:pt x="3744" y="9879"/>
                    <a:pt x="4176" y="10214"/>
                  </a:cubicBezTo>
                  <a:cubicBezTo>
                    <a:pt x="5184" y="11219"/>
                    <a:pt x="5904" y="12558"/>
                    <a:pt x="6192" y="13563"/>
                  </a:cubicBezTo>
                  <a:cubicBezTo>
                    <a:pt x="6336" y="13730"/>
                    <a:pt x="6480" y="14065"/>
                    <a:pt x="6480" y="14233"/>
                  </a:cubicBezTo>
                  <a:cubicBezTo>
                    <a:pt x="6624" y="14567"/>
                    <a:pt x="6912" y="14902"/>
                    <a:pt x="6912" y="15237"/>
                  </a:cubicBezTo>
                  <a:cubicBezTo>
                    <a:pt x="6912" y="15405"/>
                    <a:pt x="6912" y="15572"/>
                    <a:pt x="6912" y="15740"/>
                  </a:cubicBezTo>
                  <a:cubicBezTo>
                    <a:pt x="7056" y="16074"/>
                    <a:pt x="7056" y="16242"/>
                    <a:pt x="7056" y="16577"/>
                  </a:cubicBezTo>
                  <a:cubicBezTo>
                    <a:pt x="7200" y="17079"/>
                    <a:pt x="7488" y="17916"/>
                    <a:pt x="7920" y="18419"/>
                  </a:cubicBezTo>
                  <a:cubicBezTo>
                    <a:pt x="8208" y="18586"/>
                    <a:pt x="8352" y="18586"/>
                    <a:pt x="8640" y="18586"/>
                  </a:cubicBezTo>
                  <a:cubicBezTo>
                    <a:pt x="8784" y="18586"/>
                    <a:pt x="8784" y="18586"/>
                    <a:pt x="8928" y="18586"/>
                  </a:cubicBezTo>
                  <a:cubicBezTo>
                    <a:pt x="9072" y="18586"/>
                    <a:pt x="9216" y="18586"/>
                    <a:pt x="9216" y="18586"/>
                  </a:cubicBezTo>
                  <a:cubicBezTo>
                    <a:pt x="9360" y="18586"/>
                    <a:pt x="9360" y="18586"/>
                    <a:pt x="9360" y="18586"/>
                  </a:cubicBezTo>
                  <a:cubicBezTo>
                    <a:pt x="9360" y="18586"/>
                    <a:pt x="9504" y="18586"/>
                    <a:pt x="9360" y="18921"/>
                  </a:cubicBezTo>
                  <a:cubicBezTo>
                    <a:pt x="9360" y="19256"/>
                    <a:pt x="9504" y="19591"/>
                    <a:pt x="9504" y="19926"/>
                  </a:cubicBezTo>
                  <a:cubicBezTo>
                    <a:pt x="9648" y="20428"/>
                    <a:pt x="9792" y="21433"/>
                    <a:pt x="10656" y="21600"/>
                  </a:cubicBezTo>
                  <a:cubicBezTo>
                    <a:pt x="10800" y="21600"/>
                    <a:pt x="10800" y="21600"/>
                    <a:pt x="10944" y="21600"/>
                  </a:cubicBezTo>
                  <a:cubicBezTo>
                    <a:pt x="11376" y="21600"/>
                    <a:pt x="11664" y="21433"/>
                    <a:pt x="11952" y="21098"/>
                  </a:cubicBezTo>
                  <a:cubicBezTo>
                    <a:pt x="12096" y="21098"/>
                    <a:pt x="12240" y="21098"/>
                    <a:pt x="12240" y="20930"/>
                  </a:cubicBezTo>
                  <a:cubicBezTo>
                    <a:pt x="12384" y="20930"/>
                    <a:pt x="12528" y="20763"/>
                    <a:pt x="12672" y="20763"/>
                  </a:cubicBezTo>
                  <a:cubicBezTo>
                    <a:pt x="12960" y="20763"/>
                    <a:pt x="12960" y="20763"/>
                    <a:pt x="12960" y="20763"/>
                  </a:cubicBezTo>
                  <a:cubicBezTo>
                    <a:pt x="12960" y="20763"/>
                    <a:pt x="13104" y="20763"/>
                    <a:pt x="13248" y="20763"/>
                  </a:cubicBezTo>
                  <a:cubicBezTo>
                    <a:pt x="13248" y="20763"/>
                    <a:pt x="13392" y="20763"/>
                    <a:pt x="13392" y="20763"/>
                  </a:cubicBezTo>
                  <a:cubicBezTo>
                    <a:pt x="13536" y="20763"/>
                    <a:pt x="13824" y="20763"/>
                    <a:pt x="13968" y="20428"/>
                  </a:cubicBezTo>
                  <a:cubicBezTo>
                    <a:pt x="14112" y="20428"/>
                    <a:pt x="14256" y="20260"/>
                    <a:pt x="14256" y="20260"/>
                  </a:cubicBezTo>
                  <a:cubicBezTo>
                    <a:pt x="14400" y="20093"/>
                    <a:pt x="14400" y="20093"/>
                    <a:pt x="14544" y="19926"/>
                  </a:cubicBezTo>
                  <a:cubicBezTo>
                    <a:pt x="15552" y="19088"/>
                    <a:pt x="16560" y="18084"/>
                    <a:pt x="17568" y="16744"/>
                  </a:cubicBezTo>
                  <a:cubicBezTo>
                    <a:pt x="17856" y="16409"/>
                    <a:pt x="17856" y="16409"/>
                    <a:pt x="17856" y="16409"/>
                  </a:cubicBezTo>
                  <a:cubicBezTo>
                    <a:pt x="18000" y="16242"/>
                    <a:pt x="18288" y="15907"/>
                    <a:pt x="18432" y="15740"/>
                  </a:cubicBezTo>
                  <a:cubicBezTo>
                    <a:pt x="18576" y="15572"/>
                    <a:pt x="18576" y="15572"/>
                    <a:pt x="18576" y="15572"/>
                  </a:cubicBezTo>
                  <a:cubicBezTo>
                    <a:pt x="18720" y="15572"/>
                    <a:pt x="18864" y="15237"/>
                    <a:pt x="18864" y="15237"/>
                  </a:cubicBezTo>
                  <a:cubicBezTo>
                    <a:pt x="19008" y="15237"/>
                    <a:pt x="19008" y="15405"/>
                    <a:pt x="19152" y="15405"/>
                  </a:cubicBezTo>
                  <a:cubicBezTo>
                    <a:pt x="19296" y="15740"/>
                    <a:pt x="19440" y="15907"/>
                    <a:pt x="19872" y="16074"/>
                  </a:cubicBezTo>
                  <a:cubicBezTo>
                    <a:pt x="20736" y="16074"/>
                    <a:pt x="20736" y="16074"/>
                    <a:pt x="20736" y="16074"/>
                  </a:cubicBezTo>
                  <a:cubicBezTo>
                    <a:pt x="20304" y="15237"/>
                    <a:pt x="20304" y="15237"/>
                    <a:pt x="20304" y="15237"/>
                  </a:cubicBezTo>
                  <a:cubicBezTo>
                    <a:pt x="20448" y="14567"/>
                    <a:pt x="20736" y="13730"/>
                    <a:pt x="20736" y="13060"/>
                  </a:cubicBezTo>
                  <a:cubicBezTo>
                    <a:pt x="21024" y="12056"/>
                    <a:pt x="21312" y="11051"/>
                    <a:pt x="21600" y="10047"/>
                  </a:cubicBezTo>
                  <a:cubicBezTo>
                    <a:pt x="21600" y="9879"/>
                    <a:pt x="21600" y="9879"/>
                    <a:pt x="21600" y="9879"/>
                  </a:cubicBezTo>
                  <a:lnTo>
                    <a:pt x="21600" y="95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8" name="Google Shape;3938;p151"/>
            <p:cNvSpPr/>
            <p:nvPr/>
          </p:nvSpPr>
          <p:spPr>
            <a:xfrm>
              <a:off x="8550684" y="5291440"/>
              <a:ext cx="646146" cy="642389"/>
            </a:xfrm>
            <a:custGeom>
              <a:avLst/>
              <a:gdLst/>
              <a:ahLst/>
              <a:cxnLst/>
              <a:rect l="0" t="0" r="0" b="0"/>
              <a:pathLst>
                <a:path w="21156" h="21600" extrusionOk="0">
                  <a:moveTo>
                    <a:pt x="20454" y="1473"/>
                  </a:moveTo>
                  <a:cubicBezTo>
                    <a:pt x="20278" y="1309"/>
                    <a:pt x="20102" y="1309"/>
                    <a:pt x="20102" y="1309"/>
                  </a:cubicBezTo>
                  <a:cubicBezTo>
                    <a:pt x="19927" y="1145"/>
                    <a:pt x="19927" y="982"/>
                    <a:pt x="19927" y="818"/>
                  </a:cubicBezTo>
                  <a:cubicBezTo>
                    <a:pt x="19751" y="491"/>
                    <a:pt x="19576" y="0"/>
                    <a:pt x="18873" y="0"/>
                  </a:cubicBezTo>
                  <a:cubicBezTo>
                    <a:pt x="18697" y="0"/>
                    <a:pt x="18697" y="0"/>
                    <a:pt x="18522" y="0"/>
                  </a:cubicBezTo>
                  <a:cubicBezTo>
                    <a:pt x="17995" y="0"/>
                    <a:pt x="17819" y="327"/>
                    <a:pt x="17468" y="491"/>
                  </a:cubicBezTo>
                  <a:cubicBezTo>
                    <a:pt x="17117" y="655"/>
                    <a:pt x="16941" y="818"/>
                    <a:pt x="16590" y="818"/>
                  </a:cubicBezTo>
                  <a:cubicBezTo>
                    <a:pt x="16590" y="818"/>
                    <a:pt x="16415" y="818"/>
                    <a:pt x="16415" y="818"/>
                  </a:cubicBezTo>
                  <a:cubicBezTo>
                    <a:pt x="16063" y="655"/>
                    <a:pt x="16063" y="655"/>
                    <a:pt x="16063" y="655"/>
                  </a:cubicBezTo>
                  <a:cubicBezTo>
                    <a:pt x="15888" y="655"/>
                    <a:pt x="15712" y="655"/>
                    <a:pt x="15536" y="655"/>
                  </a:cubicBezTo>
                  <a:cubicBezTo>
                    <a:pt x="15010" y="655"/>
                    <a:pt x="14483" y="818"/>
                    <a:pt x="14132" y="1309"/>
                  </a:cubicBezTo>
                  <a:cubicBezTo>
                    <a:pt x="13605" y="1800"/>
                    <a:pt x="13605" y="1800"/>
                    <a:pt x="13429" y="1800"/>
                  </a:cubicBezTo>
                  <a:cubicBezTo>
                    <a:pt x="13254" y="1800"/>
                    <a:pt x="13078" y="1800"/>
                    <a:pt x="12902" y="1636"/>
                  </a:cubicBezTo>
                  <a:cubicBezTo>
                    <a:pt x="12551" y="1636"/>
                    <a:pt x="12376" y="1636"/>
                    <a:pt x="12200" y="1636"/>
                  </a:cubicBezTo>
                  <a:cubicBezTo>
                    <a:pt x="11673" y="1636"/>
                    <a:pt x="11322" y="1636"/>
                    <a:pt x="11146" y="1964"/>
                  </a:cubicBezTo>
                  <a:cubicBezTo>
                    <a:pt x="10971" y="2127"/>
                    <a:pt x="10795" y="2291"/>
                    <a:pt x="10795" y="2291"/>
                  </a:cubicBezTo>
                  <a:cubicBezTo>
                    <a:pt x="10795" y="2455"/>
                    <a:pt x="10795" y="2455"/>
                    <a:pt x="10619" y="2455"/>
                  </a:cubicBezTo>
                  <a:cubicBezTo>
                    <a:pt x="10619" y="2618"/>
                    <a:pt x="10444" y="2782"/>
                    <a:pt x="10268" y="2782"/>
                  </a:cubicBezTo>
                  <a:cubicBezTo>
                    <a:pt x="10093" y="2782"/>
                    <a:pt x="10093" y="2782"/>
                    <a:pt x="10093" y="2782"/>
                  </a:cubicBezTo>
                  <a:cubicBezTo>
                    <a:pt x="9917" y="2782"/>
                    <a:pt x="9917" y="2782"/>
                    <a:pt x="9917" y="2782"/>
                  </a:cubicBezTo>
                  <a:cubicBezTo>
                    <a:pt x="9741" y="2782"/>
                    <a:pt x="9566" y="2782"/>
                    <a:pt x="9566" y="2945"/>
                  </a:cubicBezTo>
                  <a:cubicBezTo>
                    <a:pt x="9390" y="2945"/>
                    <a:pt x="9215" y="2945"/>
                    <a:pt x="9039" y="2945"/>
                  </a:cubicBezTo>
                  <a:cubicBezTo>
                    <a:pt x="8863" y="3109"/>
                    <a:pt x="8688" y="3109"/>
                    <a:pt x="8688" y="3109"/>
                  </a:cubicBezTo>
                  <a:cubicBezTo>
                    <a:pt x="8336" y="3109"/>
                    <a:pt x="7985" y="3109"/>
                    <a:pt x="7810" y="3109"/>
                  </a:cubicBezTo>
                  <a:cubicBezTo>
                    <a:pt x="7458" y="3109"/>
                    <a:pt x="7107" y="3109"/>
                    <a:pt x="6932" y="3109"/>
                  </a:cubicBezTo>
                  <a:cubicBezTo>
                    <a:pt x="6756" y="3109"/>
                    <a:pt x="6580" y="3109"/>
                    <a:pt x="6580" y="3109"/>
                  </a:cubicBezTo>
                  <a:cubicBezTo>
                    <a:pt x="6229" y="3109"/>
                    <a:pt x="6229" y="3109"/>
                    <a:pt x="6229" y="3109"/>
                  </a:cubicBezTo>
                  <a:cubicBezTo>
                    <a:pt x="6054" y="3436"/>
                    <a:pt x="6054" y="3436"/>
                    <a:pt x="6054" y="3436"/>
                  </a:cubicBezTo>
                  <a:cubicBezTo>
                    <a:pt x="5527" y="4418"/>
                    <a:pt x="5351" y="5400"/>
                    <a:pt x="5176" y="6218"/>
                  </a:cubicBezTo>
                  <a:cubicBezTo>
                    <a:pt x="5000" y="6709"/>
                    <a:pt x="4824" y="7200"/>
                    <a:pt x="4649" y="7691"/>
                  </a:cubicBezTo>
                  <a:cubicBezTo>
                    <a:pt x="4297" y="8836"/>
                    <a:pt x="4297" y="8836"/>
                    <a:pt x="4297" y="8836"/>
                  </a:cubicBezTo>
                  <a:cubicBezTo>
                    <a:pt x="5527" y="8182"/>
                    <a:pt x="5527" y="8182"/>
                    <a:pt x="5527" y="8182"/>
                  </a:cubicBezTo>
                  <a:cubicBezTo>
                    <a:pt x="5702" y="8018"/>
                    <a:pt x="6054" y="8018"/>
                    <a:pt x="6229" y="8018"/>
                  </a:cubicBezTo>
                  <a:cubicBezTo>
                    <a:pt x="6580" y="7855"/>
                    <a:pt x="6756" y="7855"/>
                    <a:pt x="7107" y="7855"/>
                  </a:cubicBezTo>
                  <a:cubicBezTo>
                    <a:pt x="7283" y="7691"/>
                    <a:pt x="7283" y="7691"/>
                    <a:pt x="7458" y="7527"/>
                  </a:cubicBezTo>
                  <a:cubicBezTo>
                    <a:pt x="7458" y="7691"/>
                    <a:pt x="7283" y="7855"/>
                    <a:pt x="7283" y="8018"/>
                  </a:cubicBezTo>
                  <a:cubicBezTo>
                    <a:pt x="7107" y="8182"/>
                    <a:pt x="7107" y="8345"/>
                    <a:pt x="6932" y="8509"/>
                  </a:cubicBezTo>
                  <a:cubicBezTo>
                    <a:pt x="6932" y="8509"/>
                    <a:pt x="6756" y="8509"/>
                    <a:pt x="6580" y="8345"/>
                  </a:cubicBezTo>
                  <a:cubicBezTo>
                    <a:pt x="6405" y="8345"/>
                    <a:pt x="6054" y="8182"/>
                    <a:pt x="5878" y="8182"/>
                  </a:cubicBezTo>
                  <a:cubicBezTo>
                    <a:pt x="5702" y="8182"/>
                    <a:pt x="5702" y="8182"/>
                    <a:pt x="5702" y="8182"/>
                  </a:cubicBezTo>
                  <a:cubicBezTo>
                    <a:pt x="4824" y="8345"/>
                    <a:pt x="4473" y="9000"/>
                    <a:pt x="4122" y="9327"/>
                  </a:cubicBezTo>
                  <a:cubicBezTo>
                    <a:pt x="3946" y="9491"/>
                    <a:pt x="3946" y="9655"/>
                    <a:pt x="3771" y="9655"/>
                  </a:cubicBezTo>
                  <a:cubicBezTo>
                    <a:pt x="3595" y="9818"/>
                    <a:pt x="3419" y="10145"/>
                    <a:pt x="3244" y="10309"/>
                  </a:cubicBezTo>
                  <a:cubicBezTo>
                    <a:pt x="1663" y="12109"/>
                    <a:pt x="-444" y="14400"/>
                    <a:pt x="83" y="16855"/>
                  </a:cubicBezTo>
                  <a:cubicBezTo>
                    <a:pt x="258" y="17509"/>
                    <a:pt x="610" y="18164"/>
                    <a:pt x="1136" y="18982"/>
                  </a:cubicBezTo>
                  <a:cubicBezTo>
                    <a:pt x="1312" y="19145"/>
                    <a:pt x="1488" y="19309"/>
                    <a:pt x="1663" y="19473"/>
                  </a:cubicBezTo>
                  <a:cubicBezTo>
                    <a:pt x="1663" y="19636"/>
                    <a:pt x="1839" y="19636"/>
                    <a:pt x="1839" y="19800"/>
                  </a:cubicBezTo>
                  <a:cubicBezTo>
                    <a:pt x="1839" y="19800"/>
                    <a:pt x="2015" y="19800"/>
                    <a:pt x="2015" y="19964"/>
                  </a:cubicBezTo>
                  <a:cubicBezTo>
                    <a:pt x="2015" y="20127"/>
                    <a:pt x="2015" y="20291"/>
                    <a:pt x="2190" y="20455"/>
                  </a:cubicBezTo>
                  <a:cubicBezTo>
                    <a:pt x="2541" y="20945"/>
                    <a:pt x="3244" y="21273"/>
                    <a:pt x="3595" y="21436"/>
                  </a:cubicBezTo>
                  <a:cubicBezTo>
                    <a:pt x="3946" y="21600"/>
                    <a:pt x="4122" y="21600"/>
                    <a:pt x="4473" y="21600"/>
                  </a:cubicBezTo>
                  <a:cubicBezTo>
                    <a:pt x="5000" y="21600"/>
                    <a:pt x="5527" y="21436"/>
                    <a:pt x="5878" y="20945"/>
                  </a:cubicBezTo>
                  <a:cubicBezTo>
                    <a:pt x="6054" y="20782"/>
                    <a:pt x="6229" y="20618"/>
                    <a:pt x="6405" y="20455"/>
                  </a:cubicBezTo>
                  <a:cubicBezTo>
                    <a:pt x="6405" y="20291"/>
                    <a:pt x="6405" y="20127"/>
                    <a:pt x="6580" y="20127"/>
                  </a:cubicBezTo>
                  <a:cubicBezTo>
                    <a:pt x="6580" y="19964"/>
                    <a:pt x="6756" y="19964"/>
                    <a:pt x="6756" y="19800"/>
                  </a:cubicBezTo>
                  <a:cubicBezTo>
                    <a:pt x="6932" y="19636"/>
                    <a:pt x="7107" y="19473"/>
                    <a:pt x="7107" y="19309"/>
                  </a:cubicBezTo>
                  <a:cubicBezTo>
                    <a:pt x="7458" y="18818"/>
                    <a:pt x="7810" y="18164"/>
                    <a:pt x="8161" y="17345"/>
                  </a:cubicBezTo>
                  <a:cubicBezTo>
                    <a:pt x="8161" y="17182"/>
                    <a:pt x="8161" y="17182"/>
                    <a:pt x="8161" y="17018"/>
                  </a:cubicBezTo>
                  <a:cubicBezTo>
                    <a:pt x="8336" y="16691"/>
                    <a:pt x="8336" y="16364"/>
                    <a:pt x="8512" y="16036"/>
                  </a:cubicBezTo>
                  <a:cubicBezTo>
                    <a:pt x="8688" y="15873"/>
                    <a:pt x="8688" y="15873"/>
                    <a:pt x="8688" y="15709"/>
                  </a:cubicBezTo>
                  <a:cubicBezTo>
                    <a:pt x="9039" y="15382"/>
                    <a:pt x="9215" y="14891"/>
                    <a:pt x="9215" y="14400"/>
                  </a:cubicBezTo>
                  <a:cubicBezTo>
                    <a:pt x="9215" y="14073"/>
                    <a:pt x="9215" y="13745"/>
                    <a:pt x="9215" y="13582"/>
                  </a:cubicBezTo>
                  <a:cubicBezTo>
                    <a:pt x="9039" y="13418"/>
                    <a:pt x="9039" y="13418"/>
                    <a:pt x="9039" y="13255"/>
                  </a:cubicBezTo>
                  <a:cubicBezTo>
                    <a:pt x="9039" y="12600"/>
                    <a:pt x="9039" y="12273"/>
                    <a:pt x="9390" y="12109"/>
                  </a:cubicBezTo>
                  <a:cubicBezTo>
                    <a:pt x="10093" y="11782"/>
                    <a:pt x="10619" y="11455"/>
                    <a:pt x="11146" y="11127"/>
                  </a:cubicBezTo>
                  <a:cubicBezTo>
                    <a:pt x="11673" y="10964"/>
                    <a:pt x="11673" y="10964"/>
                    <a:pt x="11673" y="10964"/>
                  </a:cubicBezTo>
                  <a:cubicBezTo>
                    <a:pt x="11849" y="10800"/>
                    <a:pt x="12024" y="10800"/>
                    <a:pt x="12200" y="10636"/>
                  </a:cubicBezTo>
                  <a:cubicBezTo>
                    <a:pt x="12551" y="10636"/>
                    <a:pt x="12727" y="10636"/>
                    <a:pt x="12902" y="10473"/>
                  </a:cubicBezTo>
                  <a:cubicBezTo>
                    <a:pt x="13429" y="10309"/>
                    <a:pt x="13956" y="9818"/>
                    <a:pt x="14307" y="9491"/>
                  </a:cubicBezTo>
                  <a:cubicBezTo>
                    <a:pt x="14483" y="9164"/>
                    <a:pt x="14834" y="9000"/>
                    <a:pt x="15010" y="8836"/>
                  </a:cubicBezTo>
                  <a:cubicBezTo>
                    <a:pt x="15712" y="8345"/>
                    <a:pt x="16063" y="7855"/>
                    <a:pt x="16590" y="7200"/>
                  </a:cubicBezTo>
                  <a:cubicBezTo>
                    <a:pt x="16766" y="7036"/>
                    <a:pt x="16941" y="6873"/>
                    <a:pt x="17117" y="6709"/>
                  </a:cubicBezTo>
                  <a:cubicBezTo>
                    <a:pt x="17819" y="5891"/>
                    <a:pt x="18522" y="5073"/>
                    <a:pt x="19400" y="4418"/>
                  </a:cubicBezTo>
                  <a:cubicBezTo>
                    <a:pt x="19400" y="4418"/>
                    <a:pt x="19576" y="4255"/>
                    <a:pt x="19576" y="4255"/>
                  </a:cubicBezTo>
                  <a:cubicBezTo>
                    <a:pt x="20454" y="3436"/>
                    <a:pt x="21156" y="2945"/>
                    <a:pt x="21156" y="2291"/>
                  </a:cubicBezTo>
                  <a:cubicBezTo>
                    <a:pt x="21156" y="1800"/>
                    <a:pt x="20629" y="1636"/>
                    <a:pt x="20454" y="1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9" name="Google Shape;3939;p151"/>
            <p:cNvSpPr/>
            <p:nvPr/>
          </p:nvSpPr>
          <p:spPr>
            <a:xfrm>
              <a:off x="8863945" y="4944551"/>
              <a:ext cx="76787" cy="126643"/>
            </a:xfrm>
            <a:custGeom>
              <a:avLst/>
              <a:gdLst/>
              <a:ahLst/>
              <a:cxnLst/>
              <a:rect l="0" t="0" r="0" b="0"/>
              <a:pathLst>
                <a:path w="20552" h="21600" extrusionOk="0">
                  <a:moveTo>
                    <a:pt x="20160" y="1662"/>
                  </a:moveTo>
                  <a:cubicBezTo>
                    <a:pt x="20160" y="1662"/>
                    <a:pt x="18720" y="0"/>
                    <a:pt x="14400" y="0"/>
                  </a:cubicBezTo>
                  <a:cubicBezTo>
                    <a:pt x="12960" y="0"/>
                    <a:pt x="12960" y="0"/>
                    <a:pt x="12960" y="0"/>
                  </a:cubicBezTo>
                  <a:cubicBezTo>
                    <a:pt x="4320" y="831"/>
                    <a:pt x="0" y="12462"/>
                    <a:pt x="0" y="16615"/>
                  </a:cubicBezTo>
                  <a:cubicBezTo>
                    <a:pt x="1440" y="21600"/>
                    <a:pt x="5760" y="21600"/>
                    <a:pt x="7200" y="21600"/>
                  </a:cubicBezTo>
                  <a:cubicBezTo>
                    <a:pt x="8640" y="21600"/>
                    <a:pt x="8640" y="21600"/>
                    <a:pt x="8640" y="21600"/>
                  </a:cubicBezTo>
                  <a:cubicBezTo>
                    <a:pt x="8640" y="21600"/>
                    <a:pt x="8640" y="21600"/>
                    <a:pt x="8640" y="21600"/>
                  </a:cubicBezTo>
                  <a:cubicBezTo>
                    <a:pt x="14400" y="21600"/>
                    <a:pt x="14400" y="18277"/>
                    <a:pt x="12960" y="16615"/>
                  </a:cubicBezTo>
                  <a:cubicBezTo>
                    <a:pt x="12960" y="16615"/>
                    <a:pt x="12960" y="16615"/>
                    <a:pt x="12960" y="16615"/>
                  </a:cubicBezTo>
                  <a:cubicBezTo>
                    <a:pt x="14400" y="13292"/>
                    <a:pt x="14400" y="11631"/>
                    <a:pt x="17280" y="9138"/>
                  </a:cubicBezTo>
                  <a:cubicBezTo>
                    <a:pt x="17280" y="9138"/>
                    <a:pt x="17280" y="9138"/>
                    <a:pt x="17280" y="8308"/>
                  </a:cubicBezTo>
                  <a:cubicBezTo>
                    <a:pt x="18720" y="6646"/>
                    <a:pt x="21600" y="4154"/>
                    <a:pt x="20160" y="16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0" name="Google Shape;3940;p151"/>
            <p:cNvSpPr/>
            <p:nvPr/>
          </p:nvSpPr>
          <p:spPr>
            <a:xfrm>
              <a:off x="9120165" y="3925908"/>
              <a:ext cx="978959" cy="925039"/>
            </a:xfrm>
            <a:custGeom>
              <a:avLst/>
              <a:gdLst/>
              <a:ahLst/>
              <a:cxnLst/>
              <a:rect l="0" t="0" r="0" b="0"/>
              <a:pathLst>
                <a:path w="21434" h="21600" extrusionOk="0">
                  <a:moveTo>
                    <a:pt x="21248" y="14552"/>
                  </a:moveTo>
                  <a:cubicBezTo>
                    <a:pt x="21248" y="14438"/>
                    <a:pt x="21130" y="14324"/>
                    <a:pt x="21130" y="14324"/>
                  </a:cubicBezTo>
                  <a:cubicBezTo>
                    <a:pt x="20778" y="13528"/>
                    <a:pt x="20778" y="12960"/>
                    <a:pt x="20778" y="12051"/>
                  </a:cubicBezTo>
                  <a:cubicBezTo>
                    <a:pt x="20778" y="11823"/>
                    <a:pt x="20778" y="11823"/>
                    <a:pt x="20778" y="11823"/>
                  </a:cubicBezTo>
                  <a:cubicBezTo>
                    <a:pt x="20896" y="11482"/>
                    <a:pt x="20896" y="11141"/>
                    <a:pt x="20896" y="10914"/>
                  </a:cubicBezTo>
                  <a:cubicBezTo>
                    <a:pt x="20896" y="10800"/>
                    <a:pt x="20778" y="10459"/>
                    <a:pt x="20191" y="10459"/>
                  </a:cubicBezTo>
                  <a:cubicBezTo>
                    <a:pt x="20191" y="10459"/>
                    <a:pt x="19722" y="10459"/>
                    <a:pt x="19604" y="10686"/>
                  </a:cubicBezTo>
                  <a:cubicBezTo>
                    <a:pt x="19370" y="10800"/>
                    <a:pt x="19370" y="11141"/>
                    <a:pt x="19370" y="11368"/>
                  </a:cubicBezTo>
                  <a:cubicBezTo>
                    <a:pt x="19370" y="11368"/>
                    <a:pt x="19370" y="11368"/>
                    <a:pt x="19252" y="11482"/>
                  </a:cubicBezTo>
                  <a:cubicBezTo>
                    <a:pt x="19252" y="11596"/>
                    <a:pt x="19252" y="11596"/>
                    <a:pt x="19252" y="11596"/>
                  </a:cubicBezTo>
                  <a:cubicBezTo>
                    <a:pt x="19252" y="12051"/>
                    <a:pt x="19135" y="12164"/>
                    <a:pt x="19017" y="12164"/>
                  </a:cubicBezTo>
                  <a:cubicBezTo>
                    <a:pt x="18900" y="12164"/>
                    <a:pt x="18900" y="12164"/>
                    <a:pt x="18900" y="12164"/>
                  </a:cubicBezTo>
                  <a:cubicBezTo>
                    <a:pt x="18665" y="11937"/>
                    <a:pt x="18665" y="11255"/>
                    <a:pt x="18665" y="11027"/>
                  </a:cubicBezTo>
                  <a:cubicBezTo>
                    <a:pt x="18665" y="10345"/>
                    <a:pt x="18665" y="10345"/>
                    <a:pt x="18665" y="10345"/>
                  </a:cubicBezTo>
                  <a:cubicBezTo>
                    <a:pt x="18665" y="10345"/>
                    <a:pt x="18665" y="10232"/>
                    <a:pt x="18665" y="10232"/>
                  </a:cubicBezTo>
                  <a:cubicBezTo>
                    <a:pt x="18783" y="9891"/>
                    <a:pt x="18783" y="9436"/>
                    <a:pt x="18430" y="9208"/>
                  </a:cubicBezTo>
                  <a:cubicBezTo>
                    <a:pt x="18313" y="9208"/>
                    <a:pt x="18196" y="9095"/>
                    <a:pt x="18078" y="9095"/>
                  </a:cubicBezTo>
                  <a:cubicBezTo>
                    <a:pt x="17843" y="9095"/>
                    <a:pt x="17609" y="9208"/>
                    <a:pt x="17491" y="9322"/>
                  </a:cubicBezTo>
                  <a:cubicBezTo>
                    <a:pt x="17257" y="9436"/>
                    <a:pt x="17257" y="9777"/>
                    <a:pt x="17139" y="9891"/>
                  </a:cubicBezTo>
                  <a:cubicBezTo>
                    <a:pt x="17139" y="10004"/>
                    <a:pt x="17139" y="10118"/>
                    <a:pt x="17139" y="10118"/>
                  </a:cubicBezTo>
                  <a:cubicBezTo>
                    <a:pt x="17139" y="10232"/>
                    <a:pt x="17139" y="10232"/>
                    <a:pt x="17139" y="10232"/>
                  </a:cubicBezTo>
                  <a:cubicBezTo>
                    <a:pt x="17139" y="10232"/>
                    <a:pt x="17022" y="10232"/>
                    <a:pt x="17022" y="10345"/>
                  </a:cubicBezTo>
                  <a:cubicBezTo>
                    <a:pt x="17022" y="10345"/>
                    <a:pt x="16904" y="10459"/>
                    <a:pt x="16904" y="10573"/>
                  </a:cubicBezTo>
                  <a:cubicBezTo>
                    <a:pt x="16787" y="10686"/>
                    <a:pt x="16787" y="10914"/>
                    <a:pt x="16787" y="11027"/>
                  </a:cubicBezTo>
                  <a:cubicBezTo>
                    <a:pt x="16787" y="11368"/>
                    <a:pt x="16904" y="11596"/>
                    <a:pt x="17022" y="11937"/>
                  </a:cubicBezTo>
                  <a:cubicBezTo>
                    <a:pt x="17022" y="11823"/>
                    <a:pt x="17022" y="11823"/>
                    <a:pt x="16904" y="11823"/>
                  </a:cubicBezTo>
                  <a:cubicBezTo>
                    <a:pt x="16787" y="11596"/>
                    <a:pt x="16670" y="11368"/>
                    <a:pt x="16552" y="11141"/>
                  </a:cubicBezTo>
                  <a:cubicBezTo>
                    <a:pt x="16552" y="11141"/>
                    <a:pt x="16552" y="11141"/>
                    <a:pt x="16552" y="11027"/>
                  </a:cubicBezTo>
                  <a:cubicBezTo>
                    <a:pt x="16552" y="11027"/>
                    <a:pt x="16552" y="10914"/>
                    <a:pt x="16552" y="10914"/>
                  </a:cubicBezTo>
                  <a:cubicBezTo>
                    <a:pt x="16552" y="10800"/>
                    <a:pt x="16552" y="10686"/>
                    <a:pt x="16552" y="10686"/>
                  </a:cubicBezTo>
                  <a:cubicBezTo>
                    <a:pt x="16552" y="10573"/>
                    <a:pt x="16435" y="10573"/>
                    <a:pt x="16435" y="10459"/>
                  </a:cubicBezTo>
                  <a:cubicBezTo>
                    <a:pt x="16435" y="10232"/>
                    <a:pt x="16552" y="9891"/>
                    <a:pt x="16670" y="9549"/>
                  </a:cubicBezTo>
                  <a:cubicBezTo>
                    <a:pt x="16787" y="9436"/>
                    <a:pt x="16787" y="9436"/>
                    <a:pt x="16787" y="9436"/>
                  </a:cubicBezTo>
                  <a:cubicBezTo>
                    <a:pt x="17022" y="8754"/>
                    <a:pt x="17257" y="8185"/>
                    <a:pt x="17022" y="7731"/>
                  </a:cubicBezTo>
                  <a:cubicBezTo>
                    <a:pt x="16904" y="7617"/>
                    <a:pt x="16787" y="7503"/>
                    <a:pt x="16435" y="7503"/>
                  </a:cubicBezTo>
                  <a:cubicBezTo>
                    <a:pt x="16083" y="7503"/>
                    <a:pt x="15613" y="7731"/>
                    <a:pt x="15378" y="8072"/>
                  </a:cubicBezTo>
                  <a:cubicBezTo>
                    <a:pt x="15261" y="8299"/>
                    <a:pt x="15261" y="8526"/>
                    <a:pt x="15261" y="8640"/>
                  </a:cubicBezTo>
                  <a:cubicBezTo>
                    <a:pt x="15143" y="8754"/>
                    <a:pt x="15143" y="8867"/>
                    <a:pt x="15143" y="8867"/>
                  </a:cubicBezTo>
                  <a:cubicBezTo>
                    <a:pt x="15143" y="8981"/>
                    <a:pt x="15143" y="8981"/>
                    <a:pt x="15143" y="8981"/>
                  </a:cubicBezTo>
                  <a:cubicBezTo>
                    <a:pt x="15143" y="9095"/>
                    <a:pt x="15026" y="9095"/>
                    <a:pt x="15026" y="9208"/>
                  </a:cubicBezTo>
                  <a:cubicBezTo>
                    <a:pt x="15026" y="9322"/>
                    <a:pt x="15026" y="9436"/>
                    <a:pt x="15026" y="9549"/>
                  </a:cubicBezTo>
                  <a:cubicBezTo>
                    <a:pt x="15026" y="9549"/>
                    <a:pt x="15026" y="9549"/>
                    <a:pt x="15026" y="9549"/>
                  </a:cubicBezTo>
                  <a:cubicBezTo>
                    <a:pt x="15026" y="9549"/>
                    <a:pt x="15026" y="9549"/>
                    <a:pt x="15026" y="9549"/>
                  </a:cubicBezTo>
                  <a:cubicBezTo>
                    <a:pt x="15026" y="9663"/>
                    <a:pt x="15026" y="9663"/>
                    <a:pt x="15026" y="9663"/>
                  </a:cubicBezTo>
                  <a:cubicBezTo>
                    <a:pt x="15026" y="9549"/>
                    <a:pt x="15026" y="9436"/>
                    <a:pt x="15026" y="9436"/>
                  </a:cubicBezTo>
                  <a:cubicBezTo>
                    <a:pt x="14909" y="9095"/>
                    <a:pt x="14909" y="8867"/>
                    <a:pt x="14674" y="8640"/>
                  </a:cubicBezTo>
                  <a:cubicBezTo>
                    <a:pt x="14557" y="8413"/>
                    <a:pt x="14322" y="8413"/>
                    <a:pt x="14204" y="8413"/>
                  </a:cubicBezTo>
                  <a:cubicBezTo>
                    <a:pt x="14087" y="8413"/>
                    <a:pt x="14087" y="8413"/>
                    <a:pt x="14087" y="8413"/>
                  </a:cubicBezTo>
                  <a:cubicBezTo>
                    <a:pt x="13735" y="8299"/>
                    <a:pt x="13735" y="8185"/>
                    <a:pt x="13617" y="7617"/>
                  </a:cubicBezTo>
                  <a:cubicBezTo>
                    <a:pt x="13617" y="7617"/>
                    <a:pt x="13617" y="7617"/>
                    <a:pt x="13617" y="7617"/>
                  </a:cubicBezTo>
                  <a:cubicBezTo>
                    <a:pt x="13617" y="7389"/>
                    <a:pt x="13617" y="7276"/>
                    <a:pt x="13617" y="7162"/>
                  </a:cubicBezTo>
                  <a:cubicBezTo>
                    <a:pt x="13617" y="6935"/>
                    <a:pt x="13735" y="6707"/>
                    <a:pt x="13617" y="6366"/>
                  </a:cubicBezTo>
                  <a:cubicBezTo>
                    <a:pt x="13265" y="5798"/>
                    <a:pt x="12678" y="5684"/>
                    <a:pt x="12209" y="5684"/>
                  </a:cubicBezTo>
                  <a:cubicBezTo>
                    <a:pt x="12209" y="5684"/>
                    <a:pt x="12209" y="5684"/>
                    <a:pt x="12091" y="5684"/>
                  </a:cubicBezTo>
                  <a:cubicBezTo>
                    <a:pt x="11504" y="5684"/>
                    <a:pt x="11152" y="5912"/>
                    <a:pt x="10917" y="6366"/>
                  </a:cubicBezTo>
                  <a:cubicBezTo>
                    <a:pt x="10800" y="6594"/>
                    <a:pt x="10800" y="6707"/>
                    <a:pt x="10683" y="6707"/>
                  </a:cubicBezTo>
                  <a:cubicBezTo>
                    <a:pt x="10565" y="6707"/>
                    <a:pt x="10565" y="6707"/>
                    <a:pt x="10565" y="6821"/>
                  </a:cubicBezTo>
                  <a:cubicBezTo>
                    <a:pt x="10330" y="6821"/>
                    <a:pt x="10096" y="6821"/>
                    <a:pt x="9861" y="7048"/>
                  </a:cubicBezTo>
                  <a:cubicBezTo>
                    <a:pt x="9626" y="7276"/>
                    <a:pt x="9626" y="7617"/>
                    <a:pt x="9509" y="7844"/>
                  </a:cubicBezTo>
                  <a:cubicBezTo>
                    <a:pt x="9509" y="7958"/>
                    <a:pt x="9509" y="8072"/>
                    <a:pt x="9509" y="8072"/>
                  </a:cubicBezTo>
                  <a:cubicBezTo>
                    <a:pt x="9391" y="8185"/>
                    <a:pt x="9391" y="8299"/>
                    <a:pt x="9391" y="8299"/>
                  </a:cubicBezTo>
                  <a:cubicBezTo>
                    <a:pt x="9391" y="8299"/>
                    <a:pt x="9274" y="8299"/>
                    <a:pt x="9274" y="8185"/>
                  </a:cubicBezTo>
                  <a:cubicBezTo>
                    <a:pt x="9157" y="8072"/>
                    <a:pt x="8922" y="7958"/>
                    <a:pt x="8687" y="7844"/>
                  </a:cubicBezTo>
                  <a:cubicBezTo>
                    <a:pt x="8570" y="7844"/>
                    <a:pt x="8570" y="7844"/>
                    <a:pt x="8570" y="7844"/>
                  </a:cubicBezTo>
                  <a:cubicBezTo>
                    <a:pt x="8452" y="7844"/>
                    <a:pt x="8217" y="7958"/>
                    <a:pt x="8100" y="8072"/>
                  </a:cubicBezTo>
                  <a:cubicBezTo>
                    <a:pt x="8100" y="8072"/>
                    <a:pt x="8100" y="8072"/>
                    <a:pt x="8100" y="8072"/>
                  </a:cubicBezTo>
                  <a:cubicBezTo>
                    <a:pt x="7983" y="8072"/>
                    <a:pt x="7865" y="8185"/>
                    <a:pt x="7865" y="8185"/>
                  </a:cubicBezTo>
                  <a:cubicBezTo>
                    <a:pt x="7630" y="8185"/>
                    <a:pt x="7513" y="8299"/>
                    <a:pt x="7396" y="8299"/>
                  </a:cubicBezTo>
                  <a:cubicBezTo>
                    <a:pt x="7278" y="8413"/>
                    <a:pt x="7161" y="8413"/>
                    <a:pt x="7043" y="8413"/>
                  </a:cubicBezTo>
                  <a:cubicBezTo>
                    <a:pt x="7043" y="8413"/>
                    <a:pt x="6926" y="8413"/>
                    <a:pt x="6926" y="8413"/>
                  </a:cubicBezTo>
                  <a:cubicBezTo>
                    <a:pt x="6809" y="8413"/>
                    <a:pt x="6691" y="8413"/>
                    <a:pt x="6574" y="8299"/>
                  </a:cubicBezTo>
                  <a:cubicBezTo>
                    <a:pt x="6574" y="8299"/>
                    <a:pt x="6574" y="8299"/>
                    <a:pt x="6574" y="8299"/>
                  </a:cubicBezTo>
                  <a:cubicBezTo>
                    <a:pt x="6574" y="8299"/>
                    <a:pt x="6574" y="8299"/>
                    <a:pt x="6574" y="8299"/>
                  </a:cubicBezTo>
                  <a:cubicBezTo>
                    <a:pt x="6574" y="8185"/>
                    <a:pt x="6574" y="8072"/>
                    <a:pt x="6574" y="7958"/>
                  </a:cubicBezTo>
                  <a:cubicBezTo>
                    <a:pt x="6691" y="7958"/>
                    <a:pt x="6691" y="7844"/>
                    <a:pt x="6691" y="7844"/>
                  </a:cubicBezTo>
                  <a:cubicBezTo>
                    <a:pt x="6691" y="7731"/>
                    <a:pt x="6691" y="7731"/>
                    <a:pt x="6809" y="7617"/>
                  </a:cubicBezTo>
                  <a:cubicBezTo>
                    <a:pt x="6926" y="7389"/>
                    <a:pt x="7161" y="6821"/>
                    <a:pt x="6691" y="6480"/>
                  </a:cubicBezTo>
                  <a:cubicBezTo>
                    <a:pt x="6457" y="6366"/>
                    <a:pt x="6222" y="6366"/>
                    <a:pt x="6104" y="6366"/>
                  </a:cubicBezTo>
                  <a:cubicBezTo>
                    <a:pt x="5870" y="6366"/>
                    <a:pt x="5870" y="6366"/>
                    <a:pt x="5870" y="6366"/>
                  </a:cubicBezTo>
                  <a:cubicBezTo>
                    <a:pt x="5752" y="6366"/>
                    <a:pt x="5635" y="6366"/>
                    <a:pt x="5635" y="6366"/>
                  </a:cubicBezTo>
                  <a:cubicBezTo>
                    <a:pt x="5517" y="6366"/>
                    <a:pt x="5165" y="6366"/>
                    <a:pt x="5048" y="6594"/>
                  </a:cubicBezTo>
                  <a:cubicBezTo>
                    <a:pt x="4930" y="6707"/>
                    <a:pt x="4930" y="6821"/>
                    <a:pt x="4930" y="6821"/>
                  </a:cubicBezTo>
                  <a:cubicBezTo>
                    <a:pt x="4930" y="6935"/>
                    <a:pt x="4813" y="6935"/>
                    <a:pt x="4813" y="6935"/>
                  </a:cubicBezTo>
                  <a:cubicBezTo>
                    <a:pt x="4813" y="6935"/>
                    <a:pt x="4813" y="6935"/>
                    <a:pt x="4696" y="7048"/>
                  </a:cubicBezTo>
                  <a:cubicBezTo>
                    <a:pt x="4461" y="7048"/>
                    <a:pt x="4109" y="7162"/>
                    <a:pt x="4109" y="7617"/>
                  </a:cubicBezTo>
                  <a:cubicBezTo>
                    <a:pt x="3991" y="7731"/>
                    <a:pt x="3991" y="7844"/>
                    <a:pt x="3991" y="7958"/>
                  </a:cubicBezTo>
                  <a:cubicBezTo>
                    <a:pt x="3991" y="8185"/>
                    <a:pt x="3991" y="8413"/>
                    <a:pt x="3991" y="8640"/>
                  </a:cubicBezTo>
                  <a:cubicBezTo>
                    <a:pt x="3991" y="8640"/>
                    <a:pt x="3991" y="8640"/>
                    <a:pt x="3991" y="8640"/>
                  </a:cubicBezTo>
                  <a:cubicBezTo>
                    <a:pt x="3991" y="8754"/>
                    <a:pt x="3991" y="8867"/>
                    <a:pt x="3874" y="8981"/>
                  </a:cubicBezTo>
                  <a:cubicBezTo>
                    <a:pt x="3874" y="8867"/>
                    <a:pt x="3757" y="8640"/>
                    <a:pt x="3757" y="8413"/>
                  </a:cubicBezTo>
                  <a:cubicBezTo>
                    <a:pt x="3639" y="7958"/>
                    <a:pt x="3639" y="7503"/>
                    <a:pt x="3639" y="7048"/>
                  </a:cubicBezTo>
                  <a:cubicBezTo>
                    <a:pt x="3639" y="6821"/>
                    <a:pt x="3639" y="6707"/>
                    <a:pt x="3639" y="6480"/>
                  </a:cubicBezTo>
                  <a:cubicBezTo>
                    <a:pt x="3639" y="6366"/>
                    <a:pt x="3757" y="6139"/>
                    <a:pt x="3757" y="6025"/>
                  </a:cubicBezTo>
                  <a:cubicBezTo>
                    <a:pt x="3757" y="5684"/>
                    <a:pt x="3757" y="5343"/>
                    <a:pt x="3757" y="5002"/>
                  </a:cubicBezTo>
                  <a:cubicBezTo>
                    <a:pt x="3639" y="4775"/>
                    <a:pt x="3639" y="4434"/>
                    <a:pt x="3522" y="4206"/>
                  </a:cubicBezTo>
                  <a:cubicBezTo>
                    <a:pt x="3404" y="4206"/>
                    <a:pt x="3404" y="4093"/>
                    <a:pt x="3522" y="3979"/>
                  </a:cubicBezTo>
                  <a:cubicBezTo>
                    <a:pt x="3874" y="3638"/>
                    <a:pt x="3874" y="3069"/>
                    <a:pt x="3757" y="2615"/>
                  </a:cubicBezTo>
                  <a:cubicBezTo>
                    <a:pt x="3757" y="2160"/>
                    <a:pt x="3404" y="1933"/>
                    <a:pt x="2935" y="1933"/>
                  </a:cubicBezTo>
                  <a:cubicBezTo>
                    <a:pt x="3052" y="1819"/>
                    <a:pt x="3170" y="1819"/>
                    <a:pt x="3170" y="1819"/>
                  </a:cubicBezTo>
                  <a:cubicBezTo>
                    <a:pt x="3404" y="1705"/>
                    <a:pt x="3639" y="1592"/>
                    <a:pt x="3639" y="1364"/>
                  </a:cubicBezTo>
                  <a:cubicBezTo>
                    <a:pt x="3757" y="1251"/>
                    <a:pt x="3757" y="1023"/>
                    <a:pt x="3757" y="909"/>
                  </a:cubicBezTo>
                  <a:cubicBezTo>
                    <a:pt x="3757" y="909"/>
                    <a:pt x="3639" y="796"/>
                    <a:pt x="3639" y="796"/>
                  </a:cubicBezTo>
                  <a:cubicBezTo>
                    <a:pt x="3639" y="796"/>
                    <a:pt x="3757" y="796"/>
                    <a:pt x="3757" y="682"/>
                  </a:cubicBezTo>
                  <a:cubicBezTo>
                    <a:pt x="3757" y="682"/>
                    <a:pt x="3757" y="341"/>
                    <a:pt x="3522" y="114"/>
                  </a:cubicBezTo>
                  <a:cubicBezTo>
                    <a:pt x="3287" y="0"/>
                    <a:pt x="3170" y="0"/>
                    <a:pt x="3052" y="0"/>
                  </a:cubicBezTo>
                  <a:cubicBezTo>
                    <a:pt x="2700" y="0"/>
                    <a:pt x="2465" y="114"/>
                    <a:pt x="2230" y="227"/>
                  </a:cubicBezTo>
                  <a:cubicBezTo>
                    <a:pt x="2113" y="341"/>
                    <a:pt x="2113" y="455"/>
                    <a:pt x="1996" y="568"/>
                  </a:cubicBezTo>
                  <a:cubicBezTo>
                    <a:pt x="1996" y="568"/>
                    <a:pt x="1996" y="568"/>
                    <a:pt x="1996" y="568"/>
                  </a:cubicBezTo>
                  <a:cubicBezTo>
                    <a:pt x="1996" y="568"/>
                    <a:pt x="1996" y="568"/>
                    <a:pt x="1996" y="568"/>
                  </a:cubicBezTo>
                  <a:cubicBezTo>
                    <a:pt x="1996" y="568"/>
                    <a:pt x="1996" y="568"/>
                    <a:pt x="1878" y="568"/>
                  </a:cubicBezTo>
                  <a:cubicBezTo>
                    <a:pt x="1761" y="568"/>
                    <a:pt x="1643" y="568"/>
                    <a:pt x="1526" y="682"/>
                  </a:cubicBezTo>
                  <a:cubicBezTo>
                    <a:pt x="1526" y="682"/>
                    <a:pt x="1409" y="796"/>
                    <a:pt x="1409" y="796"/>
                  </a:cubicBezTo>
                  <a:cubicBezTo>
                    <a:pt x="1291" y="909"/>
                    <a:pt x="1174" y="1023"/>
                    <a:pt x="1174" y="1137"/>
                  </a:cubicBezTo>
                  <a:cubicBezTo>
                    <a:pt x="1057" y="1251"/>
                    <a:pt x="1057" y="1251"/>
                    <a:pt x="1057" y="1251"/>
                  </a:cubicBezTo>
                  <a:cubicBezTo>
                    <a:pt x="939" y="1478"/>
                    <a:pt x="822" y="1705"/>
                    <a:pt x="704" y="1819"/>
                  </a:cubicBezTo>
                  <a:cubicBezTo>
                    <a:pt x="704" y="1819"/>
                    <a:pt x="587" y="1933"/>
                    <a:pt x="587" y="2046"/>
                  </a:cubicBezTo>
                  <a:cubicBezTo>
                    <a:pt x="352" y="2160"/>
                    <a:pt x="235" y="2274"/>
                    <a:pt x="117" y="2387"/>
                  </a:cubicBezTo>
                  <a:cubicBezTo>
                    <a:pt x="0" y="2615"/>
                    <a:pt x="0" y="2956"/>
                    <a:pt x="0" y="3069"/>
                  </a:cubicBezTo>
                  <a:cubicBezTo>
                    <a:pt x="0" y="3183"/>
                    <a:pt x="0" y="3411"/>
                    <a:pt x="0" y="3411"/>
                  </a:cubicBezTo>
                  <a:cubicBezTo>
                    <a:pt x="0" y="3638"/>
                    <a:pt x="0" y="3865"/>
                    <a:pt x="0" y="3979"/>
                  </a:cubicBezTo>
                  <a:cubicBezTo>
                    <a:pt x="0" y="4093"/>
                    <a:pt x="0" y="4206"/>
                    <a:pt x="0" y="4206"/>
                  </a:cubicBezTo>
                  <a:cubicBezTo>
                    <a:pt x="0" y="4320"/>
                    <a:pt x="0" y="4320"/>
                    <a:pt x="0" y="4320"/>
                  </a:cubicBezTo>
                  <a:cubicBezTo>
                    <a:pt x="0" y="4434"/>
                    <a:pt x="0" y="4661"/>
                    <a:pt x="117" y="4888"/>
                  </a:cubicBezTo>
                  <a:cubicBezTo>
                    <a:pt x="235" y="5002"/>
                    <a:pt x="352" y="5116"/>
                    <a:pt x="352" y="5343"/>
                  </a:cubicBezTo>
                  <a:cubicBezTo>
                    <a:pt x="352" y="5457"/>
                    <a:pt x="352" y="5571"/>
                    <a:pt x="235" y="5684"/>
                  </a:cubicBezTo>
                  <a:cubicBezTo>
                    <a:pt x="117" y="5912"/>
                    <a:pt x="117" y="6139"/>
                    <a:pt x="117" y="6366"/>
                  </a:cubicBezTo>
                  <a:cubicBezTo>
                    <a:pt x="0" y="6707"/>
                    <a:pt x="117" y="6935"/>
                    <a:pt x="117" y="7048"/>
                  </a:cubicBezTo>
                  <a:cubicBezTo>
                    <a:pt x="117" y="7162"/>
                    <a:pt x="117" y="7276"/>
                    <a:pt x="235" y="7276"/>
                  </a:cubicBezTo>
                  <a:cubicBezTo>
                    <a:pt x="235" y="7503"/>
                    <a:pt x="235" y="7731"/>
                    <a:pt x="235" y="7958"/>
                  </a:cubicBezTo>
                  <a:cubicBezTo>
                    <a:pt x="235" y="8072"/>
                    <a:pt x="235" y="8072"/>
                    <a:pt x="235" y="8072"/>
                  </a:cubicBezTo>
                  <a:cubicBezTo>
                    <a:pt x="235" y="8299"/>
                    <a:pt x="352" y="8526"/>
                    <a:pt x="352" y="8754"/>
                  </a:cubicBezTo>
                  <a:cubicBezTo>
                    <a:pt x="352" y="8754"/>
                    <a:pt x="352" y="8867"/>
                    <a:pt x="352" y="8981"/>
                  </a:cubicBezTo>
                  <a:cubicBezTo>
                    <a:pt x="470" y="9322"/>
                    <a:pt x="470" y="9663"/>
                    <a:pt x="470" y="10004"/>
                  </a:cubicBezTo>
                  <a:cubicBezTo>
                    <a:pt x="470" y="10118"/>
                    <a:pt x="470" y="10232"/>
                    <a:pt x="470" y="10345"/>
                  </a:cubicBezTo>
                  <a:cubicBezTo>
                    <a:pt x="470" y="10686"/>
                    <a:pt x="587" y="11027"/>
                    <a:pt x="704" y="11368"/>
                  </a:cubicBezTo>
                  <a:cubicBezTo>
                    <a:pt x="704" y="11482"/>
                    <a:pt x="822" y="11482"/>
                    <a:pt x="822" y="11596"/>
                  </a:cubicBezTo>
                  <a:cubicBezTo>
                    <a:pt x="704" y="11596"/>
                    <a:pt x="704" y="11709"/>
                    <a:pt x="587" y="11823"/>
                  </a:cubicBezTo>
                  <a:cubicBezTo>
                    <a:pt x="352" y="12164"/>
                    <a:pt x="352" y="12846"/>
                    <a:pt x="704" y="13187"/>
                  </a:cubicBezTo>
                  <a:cubicBezTo>
                    <a:pt x="939" y="13415"/>
                    <a:pt x="1291" y="13415"/>
                    <a:pt x="1526" y="13415"/>
                  </a:cubicBezTo>
                  <a:cubicBezTo>
                    <a:pt x="1643" y="13415"/>
                    <a:pt x="1761" y="13415"/>
                    <a:pt x="1761" y="13528"/>
                  </a:cubicBezTo>
                  <a:cubicBezTo>
                    <a:pt x="1878" y="13528"/>
                    <a:pt x="1878" y="13642"/>
                    <a:pt x="1878" y="13756"/>
                  </a:cubicBezTo>
                  <a:cubicBezTo>
                    <a:pt x="1878" y="13756"/>
                    <a:pt x="1878" y="13756"/>
                    <a:pt x="1761" y="13756"/>
                  </a:cubicBezTo>
                  <a:cubicBezTo>
                    <a:pt x="1761" y="13756"/>
                    <a:pt x="1643" y="13756"/>
                    <a:pt x="1643" y="13756"/>
                  </a:cubicBezTo>
                  <a:cubicBezTo>
                    <a:pt x="1291" y="13756"/>
                    <a:pt x="1174" y="13869"/>
                    <a:pt x="939" y="13983"/>
                  </a:cubicBezTo>
                  <a:cubicBezTo>
                    <a:pt x="470" y="14438"/>
                    <a:pt x="470" y="15006"/>
                    <a:pt x="470" y="15347"/>
                  </a:cubicBezTo>
                  <a:cubicBezTo>
                    <a:pt x="470" y="15347"/>
                    <a:pt x="470" y="15347"/>
                    <a:pt x="470" y="15461"/>
                  </a:cubicBezTo>
                  <a:cubicBezTo>
                    <a:pt x="470" y="15575"/>
                    <a:pt x="470" y="15688"/>
                    <a:pt x="470" y="15916"/>
                  </a:cubicBezTo>
                  <a:cubicBezTo>
                    <a:pt x="587" y="16257"/>
                    <a:pt x="1174" y="16712"/>
                    <a:pt x="1526" y="16712"/>
                  </a:cubicBezTo>
                  <a:cubicBezTo>
                    <a:pt x="1526" y="16712"/>
                    <a:pt x="1643" y="16712"/>
                    <a:pt x="1643" y="16712"/>
                  </a:cubicBezTo>
                  <a:cubicBezTo>
                    <a:pt x="1643" y="16712"/>
                    <a:pt x="1643" y="16712"/>
                    <a:pt x="1761" y="16712"/>
                  </a:cubicBezTo>
                  <a:cubicBezTo>
                    <a:pt x="1761" y="16712"/>
                    <a:pt x="1761" y="16825"/>
                    <a:pt x="1761" y="16825"/>
                  </a:cubicBezTo>
                  <a:cubicBezTo>
                    <a:pt x="1761" y="17280"/>
                    <a:pt x="1526" y="17848"/>
                    <a:pt x="1291" y="18303"/>
                  </a:cubicBezTo>
                  <a:cubicBezTo>
                    <a:pt x="1174" y="18417"/>
                    <a:pt x="1057" y="18531"/>
                    <a:pt x="1057" y="18644"/>
                  </a:cubicBezTo>
                  <a:cubicBezTo>
                    <a:pt x="704" y="19326"/>
                    <a:pt x="587" y="20349"/>
                    <a:pt x="1057" y="21032"/>
                  </a:cubicBezTo>
                  <a:cubicBezTo>
                    <a:pt x="1174" y="21259"/>
                    <a:pt x="1526" y="21600"/>
                    <a:pt x="2230" y="21600"/>
                  </a:cubicBezTo>
                  <a:cubicBezTo>
                    <a:pt x="2230" y="21600"/>
                    <a:pt x="2348" y="21600"/>
                    <a:pt x="2465" y="21600"/>
                  </a:cubicBezTo>
                  <a:cubicBezTo>
                    <a:pt x="3052" y="21600"/>
                    <a:pt x="3404" y="21145"/>
                    <a:pt x="3757" y="20691"/>
                  </a:cubicBezTo>
                  <a:cubicBezTo>
                    <a:pt x="3757" y="20691"/>
                    <a:pt x="3874" y="20577"/>
                    <a:pt x="3874" y="20577"/>
                  </a:cubicBezTo>
                  <a:cubicBezTo>
                    <a:pt x="4226" y="20122"/>
                    <a:pt x="4578" y="19895"/>
                    <a:pt x="5048" y="19667"/>
                  </a:cubicBezTo>
                  <a:cubicBezTo>
                    <a:pt x="5400" y="19554"/>
                    <a:pt x="5635" y="19440"/>
                    <a:pt x="6104" y="19213"/>
                  </a:cubicBezTo>
                  <a:cubicBezTo>
                    <a:pt x="6339" y="19213"/>
                    <a:pt x="6691" y="19099"/>
                    <a:pt x="6926" y="18985"/>
                  </a:cubicBezTo>
                  <a:cubicBezTo>
                    <a:pt x="7278" y="18872"/>
                    <a:pt x="7630" y="18758"/>
                    <a:pt x="7983" y="18644"/>
                  </a:cubicBezTo>
                  <a:cubicBezTo>
                    <a:pt x="8570" y="18531"/>
                    <a:pt x="9157" y="18303"/>
                    <a:pt x="9509" y="17735"/>
                  </a:cubicBezTo>
                  <a:cubicBezTo>
                    <a:pt x="9626" y="17621"/>
                    <a:pt x="9626" y="17394"/>
                    <a:pt x="9743" y="17280"/>
                  </a:cubicBezTo>
                  <a:cubicBezTo>
                    <a:pt x="9743" y="17280"/>
                    <a:pt x="9743" y="17166"/>
                    <a:pt x="9861" y="17166"/>
                  </a:cubicBezTo>
                  <a:cubicBezTo>
                    <a:pt x="9861" y="17053"/>
                    <a:pt x="9861" y="17053"/>
                    <a:pt x="9861" y="17053"/>
                  </a:cubicBezTo>
                  <a:cubicBezTo>
                    <a:pt x="9978" y="16825"/>
                    <a:pt x="9978" y="16825"/>
                    <a:pt x="10096" y="16825"/>
                  </a:cubicBezTo>
                  <a:cubicBezTo>
                    <a:pt x="10096" y="16712"/>
                    <a:pt x="10213" y="16712"/>
                    <a:pt x="10213" y="16712"/>
                  </a:cubicBezTo>
                  <a:cubicBezTo>
                    <a:pt x="10330" y="16712"/>
                    <a:pt x="10448" y="16712"/>
                    <a:pt x="10448" y="16598"/>
                  </a:cubicBezTo>
                  <a:cubicBezTo>
                    <a:pt x="10683" y="16484"/>
                    <a:pt x="10800" y="16371"/>
                    <a:pt x="10800" y="16371"/>
                  </a:cubicBezTo>
                  <a:cubicBezTo>
                    <a:pt x="10800" y="16257"/>
                    <a:pt x="10917" y="16257"/>
                    <a:pt x="10917" y="16257"/>
                  </a:cubicBezTo>
                  <a:cubicBezTo>
                    <a:pt x="10917" y="16257"/>
                    <a:pt x="10917" y="16371"/>
                    <a:pt x="10917" y="16371"/>
                  </a:cubicBezTo>
                  <a:cubicBezTo>
                    <a:pt x="10917" y="16484"/>
                    <a:pt x="10917" y="16484"/>
                    <a:pt x="10917" y="16484"/>
                  </a:cubicBezTo>
                  <a:cubicBezTo>
                    <a:pt x="10917" y="16598"/>
                    <a:pt x="10917" y="16939"/>
                    <a:pt x="11270" y="17053"/>
                  </a:cubicBezTo>
                  <a:cubicBezTo>
                    <a:pt x="11270" y="17166"/>
                    <a:pt x="11387" y="17166"/>
                    <a:pt x="11504" y="17166"/>
                  </a:cubicBezTo>
                  <a:cubicBezTo>
                    <a:pt x="11622" y="17166"/>
                    <a:pt x="11622" y="17166"/>
                    <a:pt x="11739" y="17166"/>
                  </a:cubicBezTo>
                  <a:cubicBezTo>
                    <a:pt x="11739" y="17166"/>
                    <a:pt x="11739" y="17166"/>
                    <a:pt x="11739" y="17166"/>
                  </a:cubicBezTo>
                  <a:cubicBezTo>
                    <a:pt x="12209" y="17166"/>
                    <a:pt x="12678" y="16939"/>
                    <a:pt x="12913" y="16598"/>
                  </a:cubicBezTo>
                  <a:cubicBezTo>
                    <a:pt x="12913" y="16484"/>
                    <a:pt x="12913" y="16484"/>
                    <a:pt x="12913" y="16484"/>
                  </a:cubicBezTo>
                  <a:cubicBezTo>
                    <a:pt x="13030" y="16598"/>
                    <a:pt x="13030" y="16598"/>
                    <a:pt x="13030" y="16598"/>
                  </a:cubicBezTo>
                  <a:cubicBezTo>
                    <a:pt x="13148" y="16712"/>
                    <a:pt x="13265" y="16712"/>
                    <a:pt x="13265" y="16712"/>
                  </a:cubicBezTo>
                  <a:cubicBezTo>
                    <a:pt x="13265" y="16825"/>
                    <a:pt x="13265" y="16939"/>
                    <a:pt x="13030" y="17166"/>
                  </a:cubicBezTo>
                  <a:cubicBezTo>
                    <a:pt x="12913" y="17394"/>
                    <a:pt x="12796" y="17621"/>
                    <a:pt x="12561" y="17848"/>
                  </a:cubicBezTo>
                  <a:cubicBezTo>
                    <a:pt x="12561" y="17962"/>
                    <a:pt x="12443" y="17962"/>
                    <a:pt x="12326" y="18076"/>
                  </a:cubicBezTo>
                  <a:cubicBezTo>
                    <a:pt x="12209" y="18417"/>
                    <a:pt x="12209" y="18531"/>
                    <a:pt x="12209" y="18758"/>
                  </a:cubicBezTo>
                  <a:cubicBezTo>
                    <a:pt x="12326" y="18872"/>
                    <a:pt x="12326" y="18872"/>
                    <a:pt x="12326" y="18872"/>
                  </a:cubicBezTo>
                  <a:cubicBezTo>
                    <a:pt x="12326" y="18872"/>
                    <a:pt x="12326" y="18872"/>
                    <a:pt x="12326" y="18985"/>
                  </a:cubicBezTo>
                  <a:cubicBezTo>
                    <a:pt x="12326" y="18985"/>
                    <a:pt x="12326" y="19099"/>
                    <a:pt x="12326" y="19213"/>
                  </a:cubicBezTo>
                  <a:cubicBezTo>
                    <a:pt x="12326" y="19440"/>
                    <a:pt x="12561" y="19554"/>
                    <a:pt x="12913" y="19554"/>
                  </a:cubicBezTo>
                  <a:cubicBezTo>
                    <a:pt x="13148" y="19554"/>
                    <a:pt x="13383" y="19554"/>
                    <a:pt x="13500" y="19440"/>
                  </a:cubicBezTo>
                  <a:cubicBezTo>
                    <a:pt x="13617" y="19326"/>
                    <a:pt x="13735" y="19213"/>
                    <a:pt x="13852" y="19099"/>
                  </a:cubicBezTo>
                  <a:cubicBezTo>
                    <a:pt x="13852" y="18985"/>
                    <a:pt x="13970" y="18985"/>
                    <a:pt x="13970" y="18872"/>
                  </a:cubicBezTo>
                  <a:cubicBezTo>
                    <a:pt x="14087" y="18872"/>
                    <a:pt x="14204" y="18872"/>
                    <a:pt x="14204" y="18872"/>
                  </a:cubicBezTo>
                  <a:cubicBezTo>
                    <a:pt x="14439" y="18872"/>
                    <a:pt x="14674" y="18758"/>
                    <a:pt x="14791" y="18644"/>
                  </a:cubicBezTo>
                  <a:cubicBezTo>
                    <a:pt x="14909" y="18417"/>
                    <a:pt x="15026" y="18303"/>
                    <a:pt x="15026" y="18189"/>
                  </a:cubicBezTo>
                  <a:cubicBezTo>
                    <a:pt x="15026" y="18076"/>
                    <a:pt x="15026" y="18076"/>
                    <a:pt x="15026" y="18076"/>
                  </a:cubicBezTo>
                  <a:cubicBezTo>
                    <a:pt x="15026" y="17962"/>
                    <a:pt x="15143" y="17848"/>
                    <a:pt x="15143" y="17735"/>
                  </a:cubicBezTo>
                  <a:cubicBezTo>
                    <a:pt x="15143" y="17621"/>
                    <a:pt x="15143" y="17621"/>
                    <a:pt x="15143" y="17621"/>
                  </a:cubicBezTo>
                  <a:cubicBezTo>
                    <a:pt x="15143" y="17507"/>
                    <a:pt x="15143" y="17394"/>
                    <a:pt x="15261" y="17280"/>
                  </a:cubicBezTo>
                  <a:cubicBezTo>
                    <a:pt x="15261" y="17053"/>
                    <a:pt x="15143" y="16939"/>
                    <a:pt x="15143" y="16712"/>
                  </a:cubicBezTo>
                  <a:cubicBezTo>
                    <a:pt x="15143" y="16712"/>
                    <a:pt x="15026" y="16712"/>
                    <a:pt x="15026" y="16598"/>
                  </a:cubicBezTo>
                  <a:cubicBezTo>
                    <a:pt x="14909" y="16143"/>
                    <a:pt x="14909" y="15688"/>
                    <a:pt x="15143" y="15347"/>
                  </a:cubicBezTo>
                  <a:cubicBezTo>
                    <a:pt x="15261" y="15234"/>
                    <a:pt x="15378" y="15120"/>
                    <a:pt x="15378" y="15006"/>
                  </a:cubicBezTo>
                  <a:cubicBezTo>
                    <a:pt x="15613" y="14779"/>
                    <a:pt x="15848" y="14438"/>
                    <a:pt x="15848" y="13869"/>
                  </a:cubicBezTo>
                  <a:cubicBezTo>
                    <a:pt x="15848" y="13756"/>
                    <a:pt x="15848" y="13642"/>
                    <a:pt x="15848" y="13415"/>
                  </a:cubicBezTo>
                  <a:cubicBezTo>
                    <a:pt x="15730" y="13301"/>
                    <a:pt x="15730" y="13187"/>
                    <a:pt x="15730" y="13074"/>
                  </a:cubicBezTo>
                  <a:cubicBezTo>
                    <a:pt x="15730" y="13074"/>
                    <a:pt x="15730" y="13074"/>
                    <a:pt x="15730" y="13074"/>
                  </a:cubicBezTo>
                  <a:cubicBezTo>
                    <a:pt x="16670" y="13187"/>
                    <a:pt x="17022" y="14779"/>
                    <a:pt x="17022" y="15575"/>
                  </a:cubicBezTo>
                  <a:cubicBezTo>
                    <a:pt x="17022" y="16029"/>
                    <a:pt x="17257" y="16825"/>
                    <a:pt x="17843" y="16825"/>
                  </a:cubicBezTo>
                  <a:cubicBezTo>
                    <a:pt x="18078" y="16825"/>
                    <a:pt x="18313" y="16598"/>
                    <a:pt x="18548" y="16257"/>
                  </a:cubicBezTo>
                  <a:cubicBezTo>
                    <a:pt x="18665" y="16029"/>
                    <a:pt x="18665" y="15916"/>
                    <a:pt x="18783" y="15688"/>
                  </a:cubicBezTo>
                  <a:cubicBezTo>
                    <a:pt x="18783" y="15688"/>
                    <a:pt x="18783" y="15688"/>
                    <a:pt x="18783" y="15688"/>
                  </a:cubicBezTo>
                  <a:cubicBezTo>
                    <a:pt x="18783" y="15802"/>
                    <a:pt x="18900" y="15916"/>
                    <a:pt x="18900" y="15916"/>
                  </a:cubicBezTo>
                  <a:cubicBezTo>
                    <a:pt x="19017" y="15916"/>
                    <a:pt x="19017" y="16029"/>
                    <a:pt x="19017" y="16029"/>
                  </a:cubicBezTo>
                  <a:cubicBezTo>
                    <a:pt x="19017" y="16143"/>
                    <a:pt x="19017" y="16143"/>
                    <a:pt x="19017" y="16257"/>
                  </a:cubicBezTo>
                  <a:cubicBezTo>
                    <a:pt x="19135" y="16484"/>
                    <a:pt x="19487" y="16712"/>
                    <a:pt x="19722" y="16712"/>
                  </a:cubicBezTo>
                  <a:cubicBezTo>
                    <a:pt x="19957" y="16712"/>
                    <a:pt x="20191" y="16712"/>
                    <a:pt x="20191" y="16484"/>
                  </a:cubicBezTo>
                  <a:cubicBezTo>
                    <a:pt x="20309" y="16371"/>
                    <a:pt x="20309" y="16257"/>
                    <a:pt x="20309" y="16143"/>
                  </a:cubicBezTo>
                  <a:cubicBezTo>
                    <a:pt x="20426" y="16029"/>
                    <a:pt x="20426" y="16029"/>
                    <a:pt x="20426" y="15916"/>
                  </a:cubicBezTo>
                  <a:cubicBezTo>
                    <a:pt x="20543" y="15916"/>
                    <a:pt x="20661" y="15916"/>
                    <a:pt x="20661" y="15916"/>
                  </a:cubicBezTo>
                  <a:cubicBezTo>
                    <a:pt x="20896" y="15802"/>
                    <a:pt x="21130" y="15688"/>
                    <a:pt x="21248" y="15575"/>
                  </a:cubicBezTo>
                  <a:cubicBezTo>
                    <a:pt x="21600" y="15120"/>
                    <a:pt x="21365" y="14779"/>
                    <a:pt x="21248" y="145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1" name="Google Shape;3941;p151"/>
            <p:cNvSpPr/>
            <p:nvPr/>
          </p:nvSpPr>
          <p:spPr>
            <a:xfrm>
              <a:off x="3392541" y="3296367"/>
              <a:ext cx="1698719" cy="2184120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327" y="6846"/>
                  </a:moveTo>
                  <a:cubicBezTo>
                    <a:pt x="21327" y="6798"/>
                    <a:pt x="21327" y="6798"/>
                    <a:pt x="21259" y="6798"/>
                  </a:cubicBezTo>
                  <a:cubicBezTo>
                    <a:pt x="21191" y="6798"/>
                    <a:pt x="21123" y="6798"/>
                    <a:pt x="21055" y="6798"/>
                  </a:cubicBezTo>
                  <a:cubicBezTo>
                    <a:pt x="21055" y="6798"/>
                    <a:pt x="20987" y="6798"/>
                    <a:pt x="20987" y="6750"/>
                  </a:cubicBezTo>
                  <a:cubicBezTo>
                    <a:pt x="20850" y="6750"/>
                    <a:pt x="20782" y="6702"/>
                    <a:pt x="20714" y="6702"/>
                  </a:cubicBezTo>
                  <a:cubicBezTo>
                    <a:pt x="20646" y="6654"/>
                    <a:pt x="20646" y="6654"/>
                    <a:pt x="20646" y="6654"/>
                  </a:cubicBezTo>
                  <a:cubicBezTo>
                    <a:pt x="20510" y="6605"/>
                    <a:pt x="20374" y="6557"/>
                    <a:pt x="20237" y="6557"/>
                  </a:cubicBezTo>
                  <a:cubicBezTo>
                    <a:pt x="20169" y="6557"/>
                    <a:pt x="20101" y="6557"/>
                    <a:pt x="20033" y="6557"/>
                  </a:cubicBezTo>
                  <a:cubicBezTo>
                    <a:pt x="19897" y="6557"/>
                    <a:pt x="19897" y="6557"/>
                    <a:pt x="19828" y="6509"/>
                  </a:cubicBezTo>
                  <a:cubicBezTo>
                    <a:pt x="19828" y="6509"/>
                    <a:pt x="19760" y="6461"/>
                    <a:pt x="19760" y="6461"/>
                  </a:cubicBezTo>
                  <a:cubicBezTo>
                    <a:pt x="19692" y="6413"/>
                    <a:pt x="19624" y="6364"/>
                    <a:pt x="19488" y="6316"/>
                  </a:cubicBezTo>
                  <a:cubicBezTo>
                    <a:pt x="19420" y="6268"/>
                    <a:pt x="19351" y="6268"/>
                    <a:pt x="19215" y="6220"/>
                  </a:cubicBezTo>
                  <a:cubicBezTo>
                    <a:pt x="19147" y="6220"/>
                    <a:pt x="19079" y="6171"/>
                    <a:pt x="19011" y="6171"/>
                  </a:cubicBezTo>
                  <a:cubicBezTo>
                    <a:pt x="18874" y="6123"/>
                    <a:pt x="18670" y="6123"/>
                    <a:pt x="18534" y="6123"/>
                  </a:cubicBezTo>
                  <a:cubicBezTo>
                    <a:pt x="18261" y="6123"/>
                    <a:pt x="18057" y="6123"/>
                    <a:pt x="17784" y="6220"/>
                  </a:cubicBezTo>
                  <a:cubicBezTo>
                    <a:pt x="17716" y="6220"/>
                    <a:pt x="17580" y="6268"/>
                    <a:pt x="17444" y="6316"/>
                  </a:cubicBezTo>
                  <a:cubicBezTo>
                    <a:pt x="17103" y="6461"/>
                    <a:pt x="16694" y="6605"/>
                    <a:pt x="16490" y="6605"/>
                  </a:cubicBezTo>
                  <a:cubicBezTo>
                    <a:pt x="16421" y="6605"/>
                    <a:pt x="16353" y="6605"/>
                    <a:pt x="16353" y="6557"/>
                  </a:cubicBezTo>
                  <a:cubicBezTo>
                    <a:pt x="16285" y="6557"/>
                    <a:pt x="16285" y="6557"/>
                    <a:pt x="16285" y="6557"/>
                  </a:cubicBezTo>
                  <a:cubicBezTo>
                    <a:pt x="16285" y="6557"/>
                    <a:pt x="16353" y="6461"/>
                    <a:pt x="16353" y="6413"/>
                  </a:cubicBezTo>
                  <a:cubicBezTo>
                    <a:pt x="16421" y="6364"/>
                    <a:pt x="16421" y="6364"/>
                    <a:pt x="16421" y="6316"/>
                  </a:cubicBezTo>
                  <a:cubicBezTo>
                    <a:pt x="16626" y="6075"/>
                    <a:pt x="16626" y="5882"/>
                    <a:pt x="16558" y="5641"/>
                  </a:cubicBezTo>
                  <a:cubicBezTo>
                    <a:pt x="16558" y="5496"/>
                    <a:pt x="16490" y="5352"/>
                    <a:pt x="16353" y="5207"/>
                  </a:cubicBezTo>
                  <a:cubicBezTo>
                    <a:pt x="16353" y="5207"/>
                    <a:pt x="16353" y="5207"/>
                    <a:pt x="16353" y="5159"/>
                  </a:cubicBezTo>
                  <a:cubicBezTo>
                    <a:pt x="16285" y="5159"/>
                    <a:pt x="16285" y="5159"/>
                    <a:pt x="16285" y="5159"/>
                  </a:cubicBezTo>
                  <a:cubicBezTo>
                    <a:pt x="16285" y="5159"/>
                    <a:pt x="16285" y="5111"/>
                    <a:pt x="16285" y="5063"/>
                  </a:cubicBezTo>
                  <a:cubicBezTo>
                    <a:pt x="16285" y="5063"/>
                    <a:pt x="16285" y="5014"/>
                    <a:pt x="16285" y="5014"/>
                  </a:cubicBezTo>
                  <a:cubicBezTo>
                    <a:pt x="16285" y="4966"/>
                    <a:pt x="16285" y="4918"/>
                    <a:pt x="16285" y="4918"/>
                  </a:cubicBezTo>
                  <a:cubicBezTo>
                    <a:pt x="16217" y="4821"/>
                    <a:pt x="16217" y="4773"/>
                    <a:pt x="16217" y="4677"/>
                  </a:cubicBezTo>
                  <a:cubicBezTo>
                    <a:pt x="16149" y="4629"/>
                    <a:pt x="16149" y="4580"/>
                    <a:pt x="16149" y="4484"/>
                  </a:cubicBezTo>
                  <a:cubicBezTo>
                    <a:pt x="16149" y="4436"/>
                    <a:pt x="16081" y="4388"/>
                    <a:pt x="16081" y="4339"/>
                  </a:cubicBezTo>
                  <a:cubicBezTo>
                    <a:pt x="16081" y="4291"/>
                    <a:pt x="16081" y="4243"/>
                    <a:pt x="16013" y="4195"/>
                  </a:cubicBezTo>
                  <a:cubicBezTo>
                    <a:pt x="16013" y="4146"/>
                    <a:pt x="15944" y="4098"/>
                    <a:pt x="15944" y="4050"/>
                  </a:cubicBezTo>
                  <a:cubicBezTo>
                    <a:pt x="15944" y="4002"/>
                    <a:pt x="15944" y="3905"/>
                    <a:pt x="15944" y="3857"/>
                  </a:cubicBezTo>
                  <a:cubicBezTo>
                    <a:pt x="15944" y="3809"/>
                    <a:pt x="15944" y="3761"/>
                    <a:pt x="15944" y="3713"/>
                  </a:cubicBezTo>
                  <a:cubicBezTo>
                    <a:pt x="15944" y="3664"/>
                    <a:pt x="15944" y="3664"/>
                    <a:pt x="15944" y="3664"/>
                  </a:cubicBezTo>
                  <a:cubicBezTo>
                    <a:pt x="15944" y="3568"/>
                    <a:pt x="15944" y="3471"/>
                    <a:pt x="15876" y="3375"/>
                  </a:cubicBezTo>
                  <a:cubicBezTo>
                    <a:pt x="15740" y="3279"/>
                    <a:pt x="15604" y="3182"/>
                    <a:pt x="15399" y="3182"/>
                  </a:cubicBezTo>
                  <a:cubicBezTo>
                    <a:pt x="15331" y="3182"/>
                    <a:pt x="15331" y="3182"/>
                    <a:pt x="15331" y="3182"/>
                  </a:cubicBezTo>
                  <a:cubicBezTo>
                    <a:pt x="15263" y="3182"/>
                    <a:pt x="15195" y="3182"/>
                    <a:pt x="15127" y="3182"/>
                  </a:cubicBezTo>
                  <a:cubicBezTo>
                    <a:pt x="15127" y="3182"/>
                    <a:pt x="15059" y="3182"/>
                    <a:pt x="14991" y="3182"/>
                  </a:cubicBezTo>
                  <a:cubicBezTo>
                    <a:pt x="14922" y="3182"/>
                    <a:pt x="14786" y="3182"/>
                    <a:pt x="14718" y="3230"/>
                  </a:cubicBezTo>
                  <a:cubicBezTo>
                    <a:pt x="14582" y="3230"/>
                    <a:pt x="14445" y="3230"/>
                    <a:pt x="14377" y="3230"/>
                  </a:cubicBezTo>
                  <a:cubicBezTo>
                    <a:pt x="14309" y="3230"/>
                    <a:pt x="14241" y="3230"/>
                    <a:pt x="14173" y="3230"/>
                  </a:cubicBezTo>
                  <a:cubicBezTo>
                    <a:pt x="14037" y="3182"/>
                    <a:pt x="13900" y="3134"/>
                    <a:pt x="13832" y="3038"/>
                  </a:cubicBezTo>
                  <a:cubicBezTo>
                    <a:pt x="13764" y="3038"/>
                    <a:pt x="13764" y="2989"/>
                    <a:pt x="13764" y="2941"/>
                  </a:cubicBezTo>
                  <a:cubicBezTo>
                    <a:pt x="13764" y="2893"/>
                    <a:pt x="13764" y="2893"/>
                    <a:pt x="13764" y="2845"/>
                  </a:cubicBezTo>
                  <a:cubicBezTo>
                    <a:pt x="13696" y="2748"/>
                    <a:pt x="13696" y="2604"/>
                    <a:pt x="13696" y="2507"/>
                  </a:cubicBezTo>
                  <a:cubicBezTo>
                    <a:pt x="13764" y="2459"/>
                    <a:pt x="13764" y="2411"/>
                    <a:pt x="13764" y="2363"/>
                  </a:cubicBezTo>
                  <a:cubicBezTo>
                    <a:pt x="13832" y="2266"/>
                    <a:pt x="13832" y="2170"/>
                    <a:pt x="13832" y="2073"/>
                  </a:cubicBezTo>
                  <a:cubicBezTo>
                    <a:pt x="13900" y="1832"/>
                    <a:pt x="13900" y="1591"/>
                    <a:pt x="13900" y="1350"/>
                  </a:cubicBezTo>
                  <a:cubicBezTo>
                    <a:pt x="13900" y="1254"/>
                    <a:pt x="13900" y="1109"/>
                    <a:pt x="13900" y="1013"/>
                  </a:cubicBezTo>
                  <a:cubicBezTo>
                    <a:pt x="13900" y="916"/>
                    <a:pt x="13900" y="916"/>
                    <a:pt x="13900" y="916"/>
                  </a:cubicBezTo>
                  <a:cubicBezTo>
                    <a:pt x="4361" y="0"/>
                    <a:pt x="4361" y="0"/>
                    <a:pt x="4361" y="0"/>
                  </a:cubicBezTo>
                  <a:cubicBezTo>
                    <a:pt x="4361" y="145"/>
                    <a:pt x="4361" y="145"/>
                    <a:pt x="4361" y="145"/>
                  </a:cubicBezTo>
                  <a:cubicBezTo>
                    <a:pt x="4088" y="1350"/>
                    <a:pt x="3816" y="2652"/>
                    <a:pt x="3475" y="3954"/>
                  </a:cubicBezTo>
                  <a:cubicBezTo>
                    <a:pt x="3475" y="4146"/>
                    <a:pt x="3475" y="4146"/>
                    <a:pt x="3475" y="4146"/>
                  </a:cubicBezTo>
                  <a:cubicBezTo>
                    <a:pt x="3611" y="4146"/>
                    <a:pt x="3611" y="4146"/>
                    <a:pt x="3611" y="4146"/>
                  </a:cubicBezTo>
                  <a:cubicBezTo>
                    <a:pt x="3543" y="4195"/>
                    <a:pt x="3543" y="4195"/>
                    <a:pt x="3475" y="4243"/>
                  </a:cubicBezTo>
                  <a:cubicBezTo>
                    <a:pt x="3407" y="4291"/>
                    <a:pt x="3407" y="4291"/>
                    <a:pt x="3407" y="4291"/>
                  </a:cubicBezTo>
                  <a:cubicBezTo>
                    <a:pt x="3407" y="4339"/>
                    <a:pt x="3407" y="4339"/>
                    <a:pt x="3407" y="4339"/>
                  </a:cubicBezTo>
                  <a:cubicBezTo>
                    <a:pt x="2112" y="10270"/>
                    <a:pt x="681" y="17213"/>
                    <a:pt x="68" y="20395"/>
                  </a:cubicBezTo>
                  <a:cubicBezTo>
                    <a:pt x="0" y="20539"/>
                    <a:pt x="0" y="20539"/>
                    <a:pt x="0" y="20539"/>
                  </a:cubicBezTo>
                  <a:cubicBezTo>
                    <a:pt x="204" y="20539"/>
                    <a:pt x="204" y="20539"/>
                    <a:pt x="204" y="20539"/>
                  </a:cubicBezTo>
                  <a:cubicBezTo>
                    <a:pt x="2453" y="20829"/>
                    <a:pt x="4633" y="21070"/>
                    <a:pt x="6814" y="21311"/>
                  </a:cubicBezTo>
                  <a:cubicBezTo>
                    <a:pt x="6882" y="21311"/>
                    <a:pt x="6882" y="21311"/>
                    <a:pt x="6882" y="21311"/>
                  </a:cubicBezTo>
                  <a:cubicBezTo>
                    <a:pt x="7086" y="21311"/>
                    <a:pt x="7291" y="21359"/>
                    <a:pt x="7563" y="21359"/>
                  </a:cubicBezTo>
                  <a:cubicBezTo>
                    <a:pt x="8040" y="21455"/>
                    <a:pt x="8517" y="21504"/>
                    <a:pt x="9062" y="21552"/>
                  </a:cubicBezTo>
                  <a:cubicBezTo>
                    <a:pt x="9131" y="21552"/>
                    <a:pt x="9199" y="21552"/>
                    <a:pt x="9267" y="21552"/>
                  </a:cubicBezTo>
                  <a:cubicBezTo>
                    <a:pt x="9471" y="21552"/>
                    <a:pt x="9812" y="21600"/>
                    <a:pt x="10085" y="21600"/>
                  </a:cubicBezTo>
                  <a:cubicBezTo>
                    <a:pt x="10085" y="21600"/>
                    <a:pt x="10085" y="21600"/>
                    <a:pt x="10085" y="21600"/>
                  </a:cubicBezTo>
                  <a:cubicBezTo>
                    <a:pt x="10289" y="21600"/>
                    <a:pt x="10493" y="21552"/>
                    <a:pt x="10630" y="21552"/>
                  </a:cubicBezTo>
                  <a:cubicBezTo>
                    <a:pt x="10766" y="21504"/>
                    <a:pt x="10766" y="21504"/>
                    <a:pt x="10766" y="21504"/>
                  </a:cubicBezTo>
                  <a:cubicBezTo>
                    <a:pt x="11584" y="14271"/>
                    <a:pt x="11584" y="14271"/>
                    <a:pt x="11584" y="14271"/>
                  </a:cubicBezTo>
                  <a:cubicBezTo>
                    <a:pt x="13083" y="13596"/>
                    <a:pt x="19488" y="8582"/>
                    <a:pt x="21464" y="7088"/>
                  </a:cubicBezTo>
                  <a:cubicBezTo>
                    <a:pt x="21600" y="6895"/>
                    <a:pt x="21600" y="6895"/>
                    <a:pt x="21600" y="6895"/>
                  </a:cubicBezTo>
                  <a:lnTo>
                    <a:pt x="21327" y="6846"/>
                  </a:lnTo>
                  <a:close/>
                  <a:moveTo>
                    <a:pt x="8994" y="17791"/>
                  </a:moveTo>
                  <a:cubicBezTo>
                    <a:pt x="8994" y="17888"/>
                    <a:pt x="8994" y="17984"/>
                    <a:pt x="8926" y="18080"/>
                  </a:cubicBezTo>
                  <a:cubicBezTo>
                    <a:pt x="8790" y="18273"/>
                    <a:pt x="8517" y="18466"/>
                    <a:pt x="8381" y="18466"/>
                  </a:cubicBezTo>
                  <a:cubicBezTo>
                    <a:pt x="8381" y="18466"/>
                    <a:pt x="8313" y="18466"/>
                    <a:pt x="8245" y="18418"/>
                  </a:cubicBezTo>
                  <a:cubicBezTo>
                    <a:pt x="8177" y="18321"/>
                    <a:pt x="8245" y="18225"/>
                    <a:pt x="8313" y="18080"/>
                  </a:cubicBezTo>
                  <a:cubicBezTo>
                    <a:pt x="8381" y="17936"/>
                    <a:pt x="8381" y="17839"/>
                    <a:pt x="8381" y="17743"/>
                  </a:cubicBezTo>
                  <a:cubicBezTo>
                    <a:pt x="8381" y="17646"/>
                    <a:pt x="8381" y="17598"/>
                    <a:pt x="8381" y="17550"/>
                  </a:cubicBezTo>
                  <a:cubicBezTo>
                    <a:pt x="8381" y="17550"/>
                    <a:pt x="8449" y="17550"/>
                    <a:pt x="8449" y="17502"/>
                  </a:cubicBezTo>
                  <a:cubicBezTo>
                    <a:pt x="8449" y="17454"/>
                    <a:pt x="8517" y="17405"/>
                    <a:pt x="8517" y="17309"/>
                  </a:cubicBezTo>
                  <a:cubicBezTo>
                    <a:pt x="8517" y="17261"/>
                    <a:pt x="8517" y="17164"/>
                    <a:pt x="8449" y="17116"/>
                  </a:cubicBezTo>
                  <a:cubicBezTo>
                    <a:pt x="8449" y="17116"/>
                    <a:pt x="8449" y="17068"/>
                    <a:pt x="8381" y="17020"/>
                  </a:cubicBezTo>
                  <a:cubicBezTo>
                    <a:pt x="8381" y="17020"/>
                    <a:pt x="8449" y="16971"/>
                    <a:pt x="8517" y="16875"/>
                  </a:cubicBezTo>
                  <a:cubicBezTo>
                    <a:pt x="8585" y="16827"/>
                    <a:pt x="8585" y="16827"/>
                    <a:pt x="8585" y="16827"/>
                  </a:cubicBezTo>
                  <a:cubicBezTo>
                    <a:pt x="8654" y="16730"/>
                    <a:pt x="8722" y="16682"/>
                    <a:pt x="8790" y="16634"/>
                  </a:cubicBezTo>
                  <a:cubicBezTo>
                    <a:pt x="8858" y="16682"/>
                    <a:pt x="8858" y="16730"/>
                    <a:pt x="8858" y="16730"/>
                  </a:cubicBezTo>
                  <a:cubicBezTo>
                    <a:pt x="8858" y="16779"/>
                    <a:pt x="8926" y="16875"/>
                    <a:pt x="8926" y="16923"/>
                  </a:cubicBezTo>
                  <a:cubicBezTo>
                    <a:pt x="8994" y="16923"/>
                    <a:pt x="8994" y="16971"/>
                    <a:pt x="8994" y="17020"/>
                  </a:cubicBezTo>
                  <a:cubicBezTo>
                    <a:pt x="9131" y="17116"/>
                    <a:pt x="9131" y="17164"/>
                    <a:pt x="9131" y="17213"/>
                  </a:cubicBezTo>
                  <a:cubicBezTo>
                    <a:pt x="9131" y="17261"/>
                    <a:pt x="9062" y="17309"/>
                    <a:pt x="9062" y="17357"/>
                  </a:cubicBezTo>
                  <a:cubicBezTo>
                    <a:pt x="9062" y="17454"/>
                    <a:pt x="8994" y="17550"/>
                    <a:pt x="8994" y="17695"/>
                  </a:cubicBezTo>
                  <a:cubicBezTo>
                    <a:pt x="8994" y="17695"/>
                    <a:pt x="8994" y="17743"/>
                    <a:pt x="8994" y="17791"/>
                  </a:cubicBezTo>
                  <a:close/>
                  <a:moveTo>
                    <a:pt x="4225" y="11813"/>
                  </a:moveTo>
                  <a:cubicBezTo>
                    <a:pt x="4156" y="11861"/>
                    <a:pt x="4020" y="11861"/>
                    <a:pt x="3952" y="11957"/>
                  </a:cubicBezTo>
                  <a:cubicBezTo>
                    <a:pt x="3884" y="11957"/>
                    <a:pt x="3884" y="12005"/>
                    <a:pt x="3884" y="12005"/>
                  </a:cubicBezTo>
                  <a:cubicBezTo>
                    <a:pt x="3884" y="11957"/>
                    <a:pt x="3952" y="11957"/>
                    <a:pt x="3952" y="11909"/>
                  </a:cubicBezTo>
                  <a:cubicBezTo>
                    <a:pt x="4020" y="11813"/>
                    <a:pt x="3952" y="11668"/>
                    <a:pt x="3952" y="11620"/>
                  </a:cubicBezTo>
                  <a:cubicBezTo>
                    <a:pt x="3884" y="11571"/>
                    <a:pt x="3884" y="11523"/>
                    <a:pt x="3884" y="11523"/>
                  </a:cubicBezTo>
                  <a:cubicBezTo>
                    <a:pt x="3952" y="11523"/>
                    <a:pt x="3952" y="11475"/>
                    <a:pt x="3952" y="11475"/>
                  </a:cubicBezTo>
                  <a:cubicBezTo>
                    <a:pt x="3952" y="11523"/>
                    <a:pt x="3952" y="11620"/>
                    <a:pt x="4020" y="11668"/>
                  </a:cubicBezTo>
                  <a:cubicBezTo>
                    <a:pt x="4088" y="11764"/>
                    <a:pt x="4225" y="11764"/>
                    <a:pt x="4361" y="11764"/>
                  </a:cubicBezTo>
                  <a:cubicBezTo>
                    <a:pt x="4361" y="11764"/>
                    <a:pt x="4361" y="11764"/>
                    <a:pt x="4361" y="11764"/>
                  </a:cubicBezTo>
                  <a:cubicBezTo>
                    <a:pt x="4361" y="11764"/>
                    <a:pt x="4293" y="11813"/>
                    <a:pt x="4225" y="11813"/>
                  </a:cubicBezTo>
                  <a:close/>
                  <a:moveTo>
                    <a:pt x="3884" y="12005"/>
                  </a:moveTo>
                  <a:cubicBezTo>
                    <a:pt x="3748" y="12198"/>
                    <a:pt x="3884" y="12295"/>
                    <a:pt x="3952" y="12391"/>
                  </a:cubicBezTo>
                  <a:cubicBezTo>
                    <a:pt x="3952" y="12391"/>
                    <a:pt x="4020" y="12439"/>
                    <a:pt x="4020" y="12439"/>
                  </a:cubicBezTo>
                  <a:cubicBezTo>
                    <a:pt x="4020" y="12439"/>
                    <a:pt x="4020" y="12488"/>
                    <a:pt x="4020" y="12536"/>
                  </a:cubicBezTo>
                  <a:cubicBezTo>
                    <a:pt x="4020" y="12632"/>
                    <a:pt x="3952" y="12777"/>
                    <a:pt x="4088" y="12873"/>
                  </a:cubicBezTo>
                  <a:cubicBezTo>
                    <a:pt x="4225" y="12970"/>
                    <a:pt x="4429" y="12970"/>
                    <a:pt x="4497" y="12970"/>
                  </a:cubicBezTo>
                  <a:cubicBezTo>
                    <a:pt x="4497" y="12970"/>
                    <a:pt x="4565" y="12970"/>
                    <a:pt x="4565" y="12970"/>
                  </a:cubicBezTo>
                  <a:cubicBezTo>
                    <a:pt x="4497" y="12970"/>
                    <a:pt x="4429" y="13018"/>
                    <a:pt x="4361" y="13018"/>
                  </a:cubicBezTo>
                  <a:cubicBezTo>
                    <a:pt x="4293" y="13018"/>
                    <a:pt x="4293" y="13018"/>
                    <a:pt x="4225" y="12970"/>
                  </a:cubicBezTo>
                  <a:cubicBezTo>
                    <a:pt x="4020" y="12921"/>
                    <a:pt x="3748" y="12777"/>
                    <a:pt x="3543" y="12632"/>
                  </a:cubicBezTo>
                  <a:cubicBezTo>
                    <a:pt x="3543" y="12632"/>
                    <a:pt x="3475" y="12584"/>
                    <a:pt x="3407" y="12584"/>
                  </a:cubicBezTo>
                  <a:cubicBezTo>
                    <a:pt x="3271" y="12488"/>
                    <a:pt x="3134" y="12391"/>
                    <a:pt x="2998" y="12246"/>
                  </a:cubicBezTo>
                  <a:cubicBezTo>
                    <a:pt x="3134" y="12295"/>
                    <a:pt x="3203" y="12295"/>
                    <a:pt x="3271" y="12295"/>
                  </a:cubicBezTo>
                  <a:cubicBezTo>
                    <a:pt x="3339" y="12295"/>
                    <a:pt x="3339" y="12295"/>
                    <a:pt x="3339" y="12295"/>
                  </a:cubicBezTo>
                  <a:cubicBezTo>
                    <a:pt x="3339" y="12295"/>
                    <a:pt x="3339" y="12295"/>
                    <a:pt x="3339" y="12295"/>
                  </a:cubicBezTo>
                  <a:cubicBezTo>
                    <a:pt x="3543" y="12246"/>
                    <a:pt x="3748" y="12150"/>
                    <a:pt x="3884" y="12005"/>
                  </a:cubicBezTo>
                  <a:close/>
                  <a:moveTo>
                    <a:pt x="6678" y="14754"/>
                  </a:moveTo>
                  <a:cubicBezTo>
                    <a:pt x="6609" y="14657"/>
                    <a:pt x="6541" y="14609"/>
                    <a:pt x="6473" y="14513"/>
                  </a:cubicBezTo>
                  <a:cubicBezTo>
                    <a:pt x="6337" y="14320"/>
                    <a:pt x="6201" y="14127"/>
                    <a:pt x="5996" y="13934"/>
                  </a:cubicBezTo>
                  <a:cubicBezTo>
                    <a:pt x="5860" y="13789"/>
                    <a:pt x="5860" y="13693"/>
                    <a:pt x="5860" y="13693"/>
                  </a:cubicBezTo>
                  <a:cubicBezTo>
                    <a:pt x="5860" y="13693"/>
                    <a:pt x="5928" y="13645"/>
                    <a:pt x="5928" y="13645"/>
                  </a:cubicBezTo>
                  <a:cubicBezTo>
                    <a:pt x="5996" y="13645"/>
                    <a:pt x="5996" y="13693"/>
                    <a:pt x="6064" y="13693"/>
                  </a:cubicBezTo>
                  <a:cubicBezTo>
                    <a:pt x="6064" y="13693"/>
                    <a:pt x="6132" y="13693"/>
                    <a:pt x="6132" y="13693"/>
                  </a:cubicBezTo>
                  <a:cubicBezTo>
                    <a:pt x="6201" y="13693"/>
                    <a:pt x="6337" y="13693"/>
                    <a:pt x="6405" y="13596"/>
                  </a:cubicBezTo>
                  <a:cubicBezTo>
                    <a:pt x="6541" y="13500"/>
                    <a:pt x="6541" y="13404"/>
                    <a:pt x="6541" y="13355"/>
                  </a:cubicBezTo>
                  <a:cubicBezTo>
                    <a:pt x="6541" y="13211"/>
                    <a:pt x="6541" y="13211"/>
                    <a:pt x="6541" y="13211"/>
                  </a:cubicBezTo>
                  <a:cubicBezTo>
                    <a:pt x="6337" y="13211"/>
                    <a:pt x="6337" y="13211"/>
                    <a:pt x="6337" y="13211"/>
                  </a:cubicBezTo>
                  <a:cubicBezTo>
                    <a:pt x="6269" y="13211"/>
                    <a:pt x="6201" y="13211"/>
                    <a:pt x="6132" y="13211"/>
                  </a:cubicBezTo>
                  <a:cubicBezTo>
                    <a:pt x="5996" y="13211"/>
                    <a:pt x="5860" y="13211"/>
                    <a:pt x="5792" y="13163"/>
                  </a:cubicBezTo>
                  <a:cubicBezTo>
                    <a:pt x="5724" y="13163"/>
                    <a:pt x="5656" y="13114"/>
                    <a:pt x="5587" y="13066"/>
                  </a:cubicBezTo>
                  <a:cubicBezTo>
                    <a:pt x="5519" y="13066"/>
                    <a:pt x="5519" y="13018"/>
                    <a:pt x="5451" y="12970"/>
                  </a:cubicBezTo>
                  <a:cubicBezTo>
                    <a:pt x="5519" y="12970"/>
                    <a:pt x="5587" y="12921"/>
                    <a:pt x="5587" y="12873"/>
                  </a:cubicBezTo>
                  <a:cubicBezTo>
                    <a:pt x="5792" y="12729"/>
                    <a:pt x="5860" y="12536"/>
                    <a:pt x="5996" y="12343"/>
                  </a:cubicBezTo>
                  <a:cubicBezTo>
                    <a:pt x="5996" y="12246"/>
                    <a:pt x="5996" y="12246"/>
                    <a:pt x="5996" y="12246"/>
                  </a:cubicBezTo>
                  <a:cubicBezTo>
                    <a:pt x="6132" y="12102"/>
                    <a:pt x="6201" y="12005"/>
                    <a:pt x="6337" y="12005"/>
                  </a:cubicBezTo>
                  <a:cubicBezTo>
                    <a:pt x="6337" y="12005"/>
                    <a:pt x="6337" y="12005"/>
                    <a:pt x="6405" y="12005"/>
                  </a:cubicBezTo>
                  <a:cubicBezTo>
                    <a:pt x="6746" y="12005"/>
                    <a:pt x="7291" y="12295"/>
                    <a:pt x="7427" y="12488"/>
                  </a:cubicBezTo>
                  <a:cubicBezTo>
                    <a:pt x="7836" y="13163"/>
                    <a:pt x="8040" y="13982"/>
                    <a:pt x="8109" y="14705"/>
                  </a:cubicBezTo>
                  <a:cubicBezTo>
                    <a:pt x="8177" y="14898"/>
                    <a:pt x="8177" y="14898"/>
                    <a:pt x="8177" y="14898"/>
                  </a:cubicBezTo>
                  <a:cubicBezTo>
                    <a:pt x="8245" y="15139"/>
                    <a:pt x="8313" y="15332"/>
                    <a:pt x="8381" y="15477"/>
                  </a:cubicBezTo>
                  <a:cubicBezTo>
                    <a:pt x="8381" y="15525"/>
                    <a:pt x="8381" y="15573"/>
                    <a:pt x="8449" y="15670"/>
                  </a:cubicBezTo>
                  <a:cubicBezTo>
                    <a:pt x="8449" y="15718"/>
                    <a:pt x="8517" y="15911"/>
                    <a:pt x="8517" y="15959"/>
                  </a:cubicBezTo>
                  <a:cubicBezTo>
                    <a:pt x="8517" y="15959"/>
                    <a:pt x="8449" y="15959"/>
                    <a:pt x="8449" y="16007"/>
                  </a:cubicBezTo>
                  <a:cubicBezTo>
                    <a:pt x="8381" y="16007"/>
                    <a:pt x="8313" y="16007"/>
                    <a:pt x="8245" y="16055"/>
                  </a:cubicBezTo>
                  <a:cubicBezTo>
                    <a:pt x="8245" y="15911"/>
                    <a:pt x="8177" y="15621"/>
                    <a:pt x="8109" y="15477"/>
                  </a:cubicBezTo>
                  <a:cubicBezTo>
                    <a:pt x="7972" y="15284"/>
                    <a:pt x="7768" y="15188"/>
                    <a:pt x="7495" y="15139"/>
                  </a:cubicBezTo>
                  <a:cubicBezTo>
                    <a:pt x="7427" y="15139"/>
                    <a:pt x="7359" y="15139"/>
                    <a:pt x="7359" y="15139"/>
                  </a:cubicBezTo>
                  <a:cubicBezTo>
                    <a:pt x="7018" y="15139"/>
                    <a:pt x="6950" y="15284"/>
                    <a:pt x="6950" y="15380"/>
                  </a:cubicBezTo>
                  <a:cubicBezTo>
                    <a:pt x="6882" y="15236"/>
                    <a:pt x="6814" y="15091"/>
                    <a:pt x="6814" y="14995"/>
                  </a:cubicBezTo>
                  <a:cubicBezTo>
                    <a:pt x="6746" y="14850"/>
                    <a:pt x="6678" y="14802"/>
                    <a:pt x="6678" y="147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2" name="Google Shape;3942;p151"/>
            <p:cNvSpPr/>
            <p:nvPr/>
          </p:nvSpPr>
          <p:spPr>
            <a:xfrm>
              <a:off x="9048086" y="4992271"/>
              <a:ext cx="251656" cy="308348"/>
            </a:xfrm>
            <a:custGeom>
              <a:avLst/>
              <a:gdLst/>
              <a:ahLst/>
              <a:cxnLst/>
              <a:rect l="0" t="0" r="0" b="0"/>
              <a:pathLst>
                <a:path w="20726" h="21600" extrusionOk="0">
                  <a:moveTo>
                    <a:pt x="20174" y="9257"/>
                  </a:moveTo>
                  <a:cubicBezTo>
                    <a:pt x="19734" y="8571"/>
                    <a:pt x="18852" y="8229"/>
                    <a:pt x="17970" y="8229"/>
                  </a:cubicBezTo>
                  <a:cubicBezTo>
                    <a:pt x="17970" y="8229"/>
                    <a:pt x="17529" y="8229"/>
                    <a:pt x="17529" y="8229"/>
                  </a:cubicBezTo>
                  <a:cubicBezTo>
                    <a:pt x="17529" y="8229"/>
                    <a:pt x="17089" y="7886"/>
                    <a:pt x="17089" y="7886"/>
                  </a:cubicBezTo>
                  <a:cubicBezTo>
                    <a:pt x="16648" y="7886"/>
                    <a:pt x="16207" y="7543"/>
                    <a:pt x="15766" y="7543"/>
                  </a:cubicBezTo>
                  <a:cubicBezTo>
                    <a:pt x="15325" y="7543"/>
                    <a:pt x="14885" y="7200"/>
                    <a:pt x="14444" y="7200"/>
                  </a:cubicBezTo>
                  <a:cubicBezTo>
                    <a:pt x="13121" y="7200"/>
                    <a:pt x="11799" y="7543"/>
                    <a:pt x="10917" y="7886"/>
                  </a:cubicBezTo>
                  <a:cubicBezTo>
                    <a:pt x="10917" y="7543"/>
                    <a:pt x="10917" y="6857"/>
                    <a:pt x="10917" y="6514"/>
                  </a:cubicBezTo>
                  <a:cubicBezTo>
                    <a:pt x="10476" y="5829"/>
                    <a:pt x="10476" y="5486"/>
                    <a:pt x="10476" y="5143"/>
                  </a:cubicBezTo>
                  <a:cubicBezTo>
                    <a:pt x="10476" y="4457"/>
                    <a:pt x="10036" y="3429"/>
                    <a:pt x="9595" y="2743"/>
                  </a:cubicBezTo>
                  <a:cubicBezTo>
                    <a:pt x="8713" y="2057"/>
                    <a:pt x="7832" y="2057"/>
                    <a:pt x="7391" y="2057"/>
                  </a:cubicBezTo>
                  <a:cubicBezTo>
                    <a:pt x="7391" y="2057"/>
                    <a:pt x="7391" y="1714"/>
                    <a:pt x="7391" y="1714"/>
                  </a:cubicBezTo>
                  <a:cubicBezTo>
                    <a:pt x="7391" y="1714"/>
                    <a:pt x="7391" y="2057"/>
                    <a:pt x="7391" y="2057"/>
                  </a:cubicBezTo>
                  <a:cubicBezTo>
                    <a:pt x="7391" y="1714"/>
                    <a:pt x="7391" y="1714"/>
                    <a:pt x="7391" y="1714"/>
                  </a:cubicBezTo>
                  <a:cubicBezTo>
                    <a:pt x="7391" y="1714"/>
                    <a:pt x="6950" y="1371"/>
                    <a:pt x="6950" y="1371"/>
                  </a:cubicBezTo>
                  <a:cubicBezTo>
                    <a:pt x="6509" y="686"/>
                    <a:pt x="6068" y="0"/>
                    <a:pt x="4746" y="0"/>
                  </a:cubicBezTo>
                  <a:cubicBezTo>
                    <a:pt x="3864" y="0"/>
                    <a:pt x="3423" y="343"/>
                    <a:pt x="2983" y="686"/>
                  </a:cubicBezTo>
                  <a:cubicBezTo>
                    <a:pt x="1219" y="1371"/>
                    <a:pt x="1660" y="3086"/>
                    <a:pt x="1660" y="4114"/>
                  </a:cubicBezTo>
                  <a:cubicBezTo>
                    <a:pt x="1660" y="4457"/>
                    <a:pt x="1660" y="4800"/>
                    <a:pt x="1660" y="5143"/>
                  </a:cubicBezTo>
                  <a:cubicBezTo>
                    <a:pt x="778" y="6857"/>
                    <a:pt x="778" y="8571"/>
                    <a:pt x="778" y="10286"/>
                  </a:cubicBezTo>
                  <a:cubicBezTo>
                    <a:pt x="1219" y="12000"/>
                    <a:pt x="778" y="13371"/>
                    <a:pt x="338" y="15086"/>
                  </a:cubicBezTo>
                  <a:cubicBezTo>
                    <a:pt x="-544" y="17486"/>
                    <a:pt x="338" y="19543"/>
                    <a:pt x="2542" y="20571"/>
                  </a:cubicBezTo>
                  <a:cubicBezTo>
                    <a:pt x="3423" y="21257"/>
                    <a:pt x="4746" y="21600"/>
                    <a:pt x="5627" y="21600"/>
                  </a:cubicBezTo>
                  <a:cubicBezTo>
                    <a:pt x="6509" y="21600"/>
                    <a:pt x="7391" y="21257"/>
                    <a:pt x="8272" y="20914"/>
                  </a:cubicBezTo>
                  <a:cubicBezTo>
                    <a:pt x="9154" y="20229"/>
                    <a:pt x="9595" y="19543"/>
                    <a:pt x="9595" y="18857"/>
                  </a:cubicBezTo>
                  <a:cubicBezTo>
                    <a:pt x="9595" y="18857"/>
                    <a:pt x="9595" y="18857"/>
                    <a:pt x="10036" y="18514"/>
                  </a:cubicBezTo>
                  <a:cubicBezTo>
                    <a:pt x="9595" y="19543"/>
                    <a:pt x="10036" y="20229"/>
                    <a:pt x="11358" y="20914"/>
                  </a:cubicBezTo>
                  <a:cubicBezTo>
                    <a:pt x="11799" y="20914"/>
                    <a:pt x="12240" y="21257"/>
                    <a:pt x="12680" y="21257"/>
                  </a:cubicBezTo>
                  <a:cubicBezTo>
                    <a:pt x="12680" y="21257"/>
                    <a:pt x="12680" y="21257"/>
                    <a:pt x="12680" y="21257"/>
                  </a:cubicBezTo>
                  <a:cubicBezTo>
                    <a:pt x="14444" y="21257"/>
                    <a:pt x="16207" y="19543"/>
                    <a:pt x="17529" y="18171"/>
                  </a:cubicBezTo>
                  <a:cubicBezTo>
                    <a:pt x="17529" y="18171"/>
                    <a:pt x="17529" y="18171"/>
                    <a:pt x="17529" y="18171"/>
                  </a:cubicBezTo>
                  <a:cubicBezTo>
                    <a:pt x="18852" y="16800"/>
                    <a:pt x="20174" y="15429"/>
                    <a:pt x="20174" y="13371"/>
                  </a:cubicBezTo>
                  <a:cubicBezTo>
                    <a:pt x="20174" y="13371"/>
                    <a:pt x="20174" y="13029"/>
                    <a:pt x="20615" y="12686"/>
                  </a:cubicBezTo>
                  <a:cubicBezTo>
                    <a:pt x="20615" y="11657"/>
                    <a:pt x="21056" y="10286"/>
                    <a:pt x="20174" y="92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3" name="Google Shape;3943;p151"/>
            <p:cNvSpPr/>
            <p:nvPr/>
          </p:nvSpPr>
          <p:spPr>
            <a:xfrm>
              <a:off x="8336480" y="4650888"/>
              <a:ext cx="436211" cy="128479"/>
            </a:xfrm>
            <a:custGeom>
              <a:avLst/>
              <a:gdLst/>
              <a:ahLst/>
              <a:cxnLst/>
              <a:rect l="0" t="0" r="0" b="0"/>
              <a:pathLst>
                <a:path w="21228" h="21600" extrusionOk="0">
                  <a:moveTo>
                    <a:pt x="21188" y="8308"/>
                  </a:moveTo>
                  <a:cubicBezTo>
                    <a:pt x="20928" y="4154"/>
                    <a:pt x="19106" y="2492"/>
                    <a:pt x="18325" y="2492"/>
                  </a:cubicBezTo>
                  <a:cubicBezTo>
                    <a:pt x="17805" y="2492"/>
                    <a:pt x="17284" y="2492"/>
                    <a:pt x="17024" y="2492"/>
                  </a:cubicBezTo>
                  <a:cubicBezTo>
                    <a:pt x="16503" y="3323"/>
                    <a:pt x="16243" y="3323"/>
                    <a:pt x="15723" y="3323"/>
                  </a:cubicBezTo>
                  <a:cubicBezTo>
                    <a:pt x="15462" y="3323"/>
                    <a:pt x="15202" y="3323"/>
                    <a:pt x="15202" y="2492"/>
                  </a:cubicBezTo>
                  <a:cubicBezTo>
                    <a:pt x="14421" y="2492"/>
                    <a:pt x="13901" y="2492"/>
                    <a:pt x="13381" y="1662"/>
                  </a:cubicBezTo>
                  <a:cubicBezTo>
                    <a:pt x="12340" y="831"/>
                    <a:pt x="11038" y="0"/>
                    <a:pt x="9997" y="0"/>
                  </a:cubicBezTo>
                  <a:cubicBezTo>
                    <a:pt x="9477" y="0"/>
                    <a:pt x="8956" y="0"/>
                    <a:pt x="8436" y="831"/>
                  </a:cubicBezTo>
                  <a:cubicBezTo>
                    <a:pt x="7655" y="831"/>
                    <a:pt x="7655" y="831"/>
                    <a:pt x="7655" y="831"/>
                  </a:cubicBezTo>
                  <a:cubicBezTo>
                    <a:pt x="6354" y="2492"/>
                    <a:pt x="5053" y="3323"/>
                    <a:pt x="3752" y="3323"/>
                  </a:cubicBezTo>
                  <a:cubicBezTo>
                    <a:pt x="2711" y="4154"/>
                    <a:pt x="629" y="4154"/>
                    <a:pt x="108" y="9138"/>
                  </a:cubicBezTo>
                  <a:cubicBezTo>
                    <a:pt x="-152" y="10800"/>
                    <a:pt x="108" y="12462"/>
                    <a:pt x="368" y="13292"/>
                  </a:cubicBezTo>
                  <a:cubicBezTo>
                    <a:pt x="889" y="15785"/>
                    <a:pt x="1930" y="15785"/>
                    <a:pt x="2711" y="15785"/>
                  </a:cubicBezTo>
                  <a:cubicBezTo>
                    <a:pt x="2971" y="15785"/>
                    <a:pt x="2971" y="15785"/>
                    <a:pt x="3231" y="15785"/>
                  </a:cubicBezTo>
                  <a:cubicBezTo>
                    <a:pt x="3231" y="15785"/>
                    <a:pt x="3752" y="15785"/>
                    <a:pt x="4012" y="15785"/>
                  </a:cubicBezTo>
                  <a:cubicBezTo>
                    <a:pt x="4532" y="15785"/>
                    <a:pt x="5313" y="15785"/>
                    <a:pt x="5834" y="16615"/>
                  </a:cubicBezTo>
                  <a:cubicBezTo>
                    <a:pt x="5834" y="16615"/>
                    <a:pt x="5834" y="17446"/>
                    <a:pt x="6094" y="18277"/>
                  </a:cubicBezTo>
                  <a:cubicBezTo>
                    <a:pt x="6354" y="19108"/>
                    <a:pt x="6875" y="19938"/>
                    <a:pt x="7135" y="19938"/>
                  </a:cubicBezTo>
                  <a:cubicBezTo>
                    <a:pt x="7655" y="20769"/>
                    <a:pt x="8436" y="20769"/>
                    <a:pt x="8956" y="20769"/>
                  </a:cubicBezTo>
                  <a:cubicBezTo>
                    <a:pt x="9477" y="20769"/>
                    <a:pt x="9477" y="20769"/>
                    <a:pt x="9477" y="20769"/>
                  </a:cubicBezTo>
                  <a:cubicBezTo>
                    <a:pt x="9737" y="20769"/>
                    <a:pt x="9997" y="20769"/>
                    <a:pt x="10258" y="20769"/>
                  </a:cubicBezTo>
                  <a:cubicBezTo>
                    <a:pt x="10258" y="20769"/>
                    <a:pt x="10518" y="21600"/>
                    <a:pt x="10778" y="21600"/>
                  </a:cubicBezTo>
                  <a:cubicBezTo>
                    <a:pt x="11038" y="21600"/>
                    <a:pt x="11559" y="21600"/>
                    <a:pt x="11819" y="21600"/>
                  </a:cubicBezTo>
                  <a:cubicBezTo>
                    <a:pt x="12079" y="21600"/>
                    <a:pt x="12079" y="21600"/>
                    <a:pt x="12340" y="21600"/>
                  </a:cubicBezTo>
                  <a:cubicBezTo>
                    <a:pt x="12860" y="21600"/>
                    <a:pt x="13641" y="21600"/>
                    <a:pt x="14161" y="20769"/>
                  </a:cubicBezTo>
                  <a:cubicBezTo>
                    <a:pt x="14942" y="20769"/>
                    <a:pt x="15723" y="19938"/>
                    <a:pt x="16503" y="19938"/>
                  </a:cubicBezTo>
                  <a:cubicBezTo>
                    <a:pt x="17544" y="19938"/>
                    <a:pt x="18585" y="19108"/>
                    <a:pt x="19626" y="16615"/>
                  </a:cubicBezTo>
                  <a:cubicBezTo>
                    <a:pt x="19626" y="15785"/>
                    <a:pt x="19887" y="15785"/>
                    <a:pt x="19887" y="15785"/>
                  </a:cubicBezTo>
                  <a:cubicBezTo>
                    <a:pt x="20407" y="14123"/>
                    <a:pt x="21448" y="11631"/>
                    <a:pt x="21188" y="83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4" name="Google Shape;3944;p151"/>
            <p:cNvSpPr/>
            <p:nvPr/>
          </p:nvSpPr>
          <p:spPr>
            <a:xfrm>
              <a:off x="1440464" y="585490"/>
              <a:ext cx="2450396" cy="2710878"/>
            </a:xfrm>
            <a:custGeom>
              <a:avLst/>
              <a:gdLst/>
              <a:ahLst/>
              <a:cxnLst/>
              <a:rect l="0" t="0" r="0" b="0"/>
              <a:pathLst>
                <a:path w="21557" h="21600" extrusionOk="0">
                  <a:moveTo>
                    <a:pt x="16228" y="13442"/>
                  </a:moveTo>
                  <a:cubicBezTo>
                    <a:pt x="15615" y="12237"/>
                    <a:pt x="15615" y="12237"/>
                    <a:pt x="15615" y="12237"/>
                  </a:cubicBezTo>
                  <a:cubicBezTo>
                    <a:pt x="15567" y="12237"/>
                    <a:pt x="15567" y="12237"/>
                    <a:pt x="15567" y="12237"/>
                  </a:cubicBezTo>
                  <a:cubicBezTo>
                    <a:pt x="15237" y="12199"/>
                    <a:pt x="14247" y="12043"/>
                    <a:pt x="13775" y="11033"/>
                  </a:cubicBezTo>
                  <a:cubicBezTo>
                    <a:pt x="13775" y="11033"/>
                    <a:pt x="13775" y="11033"/>
                    <a:pt x="13775" y="11033"/>
                  </a:cubicBezTo>
                  <a:cubicBezTo>
                    <a:pt x="10804" y="6565"/>
                    <a:pt x="10804" y="6565"/>
                    <a:pt x="10804" y="6565"/>
                  </a:cubicBezTo>
                  <a:cubicBezTo>
                    <a:pt x="12266" y="4196"/>
                    <a:pt x="12266" y="4196"/>
                    <a:pt x="12266" y="4196"/>
                  </a:cubicBezTo>
                  <a:cubicBezTo>
                    <a:pt x="12313" y="4118"/>
                    <a:pt x="12313" y="4118"/>
                    <a:pt x="12313" y="4118"/>
                  </a:cubicBezTo>
                  <a:cubicBezTo>
                    <a:pt x="12313" y="4079"/>
                    <a:pt x="12313" y="4079"/>
                    <a:pt x="12313" y="4079"/>
                  </a:cubicBezTo>
                  <a:cubicBezTo>
                    <a:pt x="12313" y="4040"/>
                    <a:pt x="12266" y="4001"/>
                    <a:pt x="12266" y="3924"/>
                  </a:cubicBezTo>
                  <a:cubicBezTo>
                    <a:pt x="12172" y="3768"/>
                    <a:pt x="12030" y="3691"/>
                    <a:pt x="11889" y="3613"/>
                  </a:cubicBezTo>
                  <a:cubicBezTo>
                    <a:pt x="11795" y="3574"/>
                    <a:pt x="11747" y="3535"/>
                    <a:pt x="11653" y="3496"/>
                  </a:cubicBezTo>
                  <a:cubicBezTo>
                    <a:pt x="11606" y="3419"/>
                    <a:pt x="11464" y="3341"/>
                    <a:pt x="11323" y="3341"/>
                  </a:cubicBezTo>
                  <a:cubicBezTo>
                    <a:pt x="11181" y="3341"/>
                    <a:pt x="11087" y="3458"/>
                    <a:pt x="10993" y="3496"/>
                  </a:cubicBezTo>
                  <a:cubicBezTo>
                    <a:pt x="10993" y="3496"/>
                    <a:pt x="10993" y="3535"/>
                    <a:pt x="10946" y="3535"/>
                  </a:cubicBezTo>
                  <a:cubicBezTo>
                    <a:pt x="10946" y="3574"/>
                    <a:pt x="10898" y="3574"/>
                    <a:pt x="10851" y="3613"/>
                  </a:cubicBezTo>
                  <a:cubicBezTo>
                    <a:pt x="10757" y="3652"/>
                    <a:pt x="10757" y="3652"/>
                    <a:pt x="10757" y="3652"/>
                  </a:cubicBezTo>
                  <a:cubicBezTo>
                    <a:pt x="10710" y="3691"/>
                    <a:pt x="10568" y="3768"/>
                    <a:pt x="10474" y="3768"/>
                  </a:cubicBezTo>
                  <a:cubicBezTo>
                    <a:pt x="10474" y="3691"/>
                    <a:pt x="10521" y="3496"/>
                    <a:pt x="10521" y="3419"/>
                  </a:cubicBezTo>
                  <a:cubicBezTo>
                    <a:pt x="10568" y="3341"/>
                    <a:pt x="10568" y="3302"/>
                    <a:pt x="10568" y="3263"/>
                  </a:cubicBezTo>
                  <a:cubicBezTo>
                    <a:pt x="10568" y="3186"/>
                    <a:pt x="10616" y="3108"/>
                    <a:pt x="10663" y="3030"/>
                  </a:cubicBezTo>
                  <a:cubicBezTo>
                    <a:pt x="10663" y="2991"/>
                    <a:pt x="10663" y="2991"/>
                    <a:pt x="10663" y="2953"/>
                  </a:cubicBezTo>
                  <a:cubicBezTo>
                    <a:pt x="10663" y="2953"/>
                    <a:pt x="10710" y="2914"/>
                    <a:pt x="10710" y="2914"/>
                  </a:cubicBezTo>
                  <a:cubicBezTo>
                    <a:pt x="10804" y="2836"/>
                    <a:pt x="10898" y="2719"/>
                    <a:pt x="10804" y="2603"/>
                  </a:cubicBezTo>
                  <a:cubicBezTo>
                    <a:pt x="10757" y="2525"/>
                    <a:pt x="10710" y="2486"/>
                    <a:pt x="10616" y="2486"/>
                  </a:cubicBezTo>
                  <a:cubicBezTo>
                    <a:pt x="10521" y="2486"/>
                    <a:pt x="10427" y="2525"/>
                    <a:pt x="10380" y="2564"/>
                  </a:cubicBezTo>
                  <a:cubicBezTo>
                    <a:pt x="10380" y="2603"/>
                    <a:pt x="10380" y="2603"/>
                    <a:pt x="10380" y="2603"/>
                  </a:cubicBezTo>
                  <a:cubicBezTo>
                    <a:pt x="10333" y="2603"/>
                    <a:pt x="10285" y="2642"/>
                    <a:pt x="10285" y="2642"/>
                  </a:cubicBezTo>
                  <a:cubicBezTo>
                    <a:pt x="10238" y="2681"/>
                    <a:pt x="10191" y="2681"/>
                    <a:pt x="10097" y="2719"/>
                  </a:cubicBezTo>
                  <a:cubicBezTo>
                    <a:pt x="10050" y="2758"/>
                    <a:pt x="10002" y="2797"/>
                    <a:pt x="9955" y="2875"/>
                  </a:cubicBezTo>
                  <a:cubicBezTo>
                    <a:pt x="9908" y="2914"/>
                    <a:pt x="9908" y="2914"/>
                    <a:pt x="9908" y="2914"/>
                  </a:cubicBezTo>
                  <a:cubicBezTo>
                    <a:pt x="9767" y="2991"/>
                    <a:pt x="9625" y="3108"/>
                    <a:pt x="9436" y="3108"/>
                  </a:cubicBezTo>
                  <a:cubicBezTo>
                    <a:pt x="9436" y="3108"/>
                    <a:pt x="9436" y="3108"/>
                    <a:pt x="9436" y="3108"/>
                  </a:cubicBezTo>
                  <a:cubicBezTo>
                    <a:pt x="9436" y="3108"/>
                    <a:pt x="9389" y="3030"/>
                    <a:pt x="9389" y="3030"/>
                  </a:cubicBezTo>
                  <a:cubicBezTo>
                    <a:pt x="9389" y="2991"/>
                    <a:pt x="9389" y="2953"/>
                    <a:pt x="9389" y="2914"/>
                  </a:cubicBezTo>
                  <a:cubicBezTo>
                    <a:pt x="9389" y="2875"/>
                    <a:pt x="9389" y="2836"/>
                    <a:pt x="9389" y="2758"/>
                  </a:cubicBezTo>
                  <a:cubicBezTo>
                    <a:pt x="9389" y="2719"/>
                    <a:pt x="9389" y="2681"/>
                    <a:pt x="9389" y="2603"/>
                  </a:cubicBezTo>
                  <a:cubicBezTo>
                    <a:pt x="9389" y="2564"/>
                    <a:pt x="9389" y="2525"/>
                    <a:pt x="9389" y="2486"/>
                  </a:cubicBezTo>
                  <a:cubicBezTo>
                    <a:pt x="9389" y="2486"/>
                    <a:pt x="9389" y="2486"/>
                    <a:pt x="9389" y="2486"/>
                  </a:cubicBezTo>
                  <a:cubicBezTo>
                    <a:pt x="9389" y="2486"/>
                    <a:pt x="9389" y="2486"/>
                    <a:pt x="9389" y="2486"/>
                  </a:cubicBezTo>
                  <a:cubicBezTo>
                    <a:pt x="9389" y="2447"/>
                    <a:pt x="9436" y="2447"/>
                    <a:pt x="9436" y="2409"/>
                  </a:cubicBezTo>
                  <a:cubicBezTo>
                    <a:pt x="9436" y="2370"/>
                    <a:pt x="9484" y="2331"/>
                    <a:pt x="9484" y="2292"/>
                  </a:cubicBezTo>
                  <a:cubicBezTo>
                    <a:pt x="9484" y="2253"/>
                    <a:pt x="9484" y="2253"/>
                    <a:pt x="9531" y="2214"/>
                  </a:cubicBezTo>
                  <a:cubicBezTo>
                    <a:pt x="9531" y="2176"/>
                    <a:pt x="9531" y="2098"/>
                    <a:pt x="9531" y="2059"/>
                  </a:cubicBezTo>
                  <a:cubicBezTo>
                    <a:pt x="9531" y="2059"/>
                    <a:pt x="9578" y="2020"/>
                    <a:pt x="9578" y="2020"/>
                  </a:cubicBezTo>
                  <a:cubicBezTo>
                    <a:pt x="9578" y="1942"/>
                    <a:pt x="9578" y="1904"/>
                    <a:pt x="9625" y="1865"/>
                  </a:cubicBezTo>
                  <a:cubicBezTo>
                    <a:pt x="9672" y="1709"/>
                    <a:pt x="9719" y="1593"/>
                    <a:pt x="9672" y="1437"/>
                  </a:cubicBezTo>
                  <a:cubicBezTo>
                    <a:pt x="9672" y="1321"/>
                    <a:pt x="9625" y="1204"/>
                    <a:pt x="9531" y="1127"/>
                  </a:cubicBezTo>
                  <a:cubicBezTo>
                    <a:pt x="9436" y="1049"/>
                    <a:pt x="9389" y="1010"/>
                    <a:pt x="9295" y="1010"/>
                  </a:cubicBezTo>
                  <a:cubicBezTo>
                    <a:pt x="9248" y="1010"/>
                    <a:pt x="9154" y="1010"/>
                    <a:pt x="9059" y="1127"/>
                  </a:cubicBezTo>
                  <a:cubicBezTo>
                    <a:pt x="9012" y="1204"/>
                    <a:pt x="8965" y="1360"/>
                    <a:pt x="8965" y="1515"/>
                  </a:cubicBezTo>
                  <a:cubicBezTo>
                    <a:pt x="8965" y="1515"/>
                    <a:pt x="8965" y="1515"/>
                    <a:pt x="8965" y="1515"/>
                  </a:cubicBezTo>
                  <a:cubicBezTo>
                    <a:pt x="8918" y="1515"/>
                    <a:pt x="8871" y="1515"/>
                    <a:pt x="8823" y="1515"/>
                  </a:cubicBezTo>
                  <a:cubicBezTo>
                    <a:pt x="8776" y="1515"/>
                    <a:pt x="8682" y="1554"/>
                    <a:pt x="8588" y="1632"/>
                  </a:cubicBezTo>
                  <a:cubicBezTo>
                    <a:pt x="8540" y="1632"/>
                    <a:pt x="8540" y="1671"/>
                    <a:pt x="8493" y="1671"/>
                  </a:cubicBezTo>
                  <a:cubicBezTo>
                    <a:pt x="8399" y="1709"/>
                    <a:pt x="8399" y="1709"/>
                    <a:pt x="8399" y="1709"/>
                  </a:cubicBezTo>
                  <a:cubicBezTo>
                    <a:pt x="8399" y="1709"/>
                    <a:pt x="8399" y="1709"/>
                    <a:pt x="8352" y="1748"/>
                  </a:cubicBezTo>
                  <a:cubicBezTo>
                    <a:pt x="8305" y="1748"/>
                    <a:pt x="8210" y="1787"/>
                    <a:pt x="8210" y="1787"/>
                  </a:cubicBezTo>
                  <a:cubicBezTo>
                    <a:pt x="8163" y="1787"/>
                    <a:pt x="8163" y="1787"/>
                    <a:pt x="8163" y="1748"/>
                  </a:cubicBezTo>
                  <a:cubicBezTo>
                    <a:pt x="8116" y="1748"/>
                    <a:pt x="8116" y="1709"/>
                    <a:pt x="8116" y="1709"/>
                  </a:cubicBezTo>
                  <a:cubicBezTo>
                    <a:pt x="8116" y="1671"/>
                    <a:pt x="8069" y="1593"/>
                    <a:pt x="8022" y="1554"/>
                  </a:cubicBezTo>
                  <a:cubicBezTo>
                    <a:pt x="7927" y="1515"/>
                    <a:pt x="7833" y="1476"/>
                    <a:pt x="7739" y="1476"/>
                  </a:cubicBezTo>
                  <a:cubicBezTo>
                    <a:pt x="7786" y="1476"/>
                    <a:pt x="7833" y="1476"/>
                    <a:pt x="7880" y="1437"/>
                  </a:cubicBezTo>
                  <a:cubicBezTo>
                    <a:pt x="7880" y="1437"/>
                    <a:pt x="7927" y="1437"/>
                    <a:pt x="7927" y="1437"/>
                  </a:cubicBezTo>
                  <a:cubicBezTo>
                    <a:pt x="7974" y="1437"/>
                    <a:pt x="8022" y="1437"/>
                    <a:pt x="8069" y="1437"/>
                  </a:cubicBezTo>
                  <a:cubicBezTo>
                    <a:pt x="8257" y="1399"/>
                    <a:pt x="8257" y="1204"/>
                    <a:pt x="8257" y="1165"/>
                  </a:cubicBezTo>
                  <a:cubicBezTo>
                    <a:pt x="8257" y="1088"/>
                    <a:pt x="8210" y="971"/>
                    <a:pt x="7974" y="971"/>
                  </a:cubicBezTo>
                  <a:cubicBezTo>
                    <a:pt x="7974" y="971"/>
                    <a:pt x="7974" y="971"/>
                    <a:pt x="7974" y="971"/>
                  </a:cubicBezTo>
                  <a:cubicBezTo>
                    <a:pt x="7927" y="971"/>
                    <a:pt x="7927" y="971"/>
                    <a:pt x="7880" y="1010"/>
                  </a:cubicBezTo>
                  <a:cubicBezTo>
                    <a:pt x="7880" y="1010"/>
                    <a:pt x="7880" y="1010"/>
                    <a:pt x="7880" y="1010"/>
                  </a:cubicBezTo>
                  <a:cubicBezTo>
                    <a:pt x="7880" y="1010"/>
                    <a:pt x="7880" y="1010"/>
                    <a:pt x="7880" y="1010"/>
                  </a:cubicBezTo>
                  <a:cubicBezTo>
                    <a:pt x="7880" y="971"/>
                    <a:pt x="7833" y="932"/>
                    <a:pt x="7833" y="894"/>
                  </a:cubicBezTo>
                  <a:cubicBezTo>
                    <a:pt x="7739" y="816"/>
                    <a:pt x="7597" y="777"/>
                    <a:pt x="7409" y="777"/>
                  </a:cubicBezTo>
                  <a:cubicBezTo>
                    <a:pt x="7361" y="777"/>
                    <a:pt x="7314" y="777"/>
                    <a:pt x="7267" y="816"/>
                  </a:cubicBezTo>
                  <a:cubicBezTo>
                    <a:pt x="7173" y="816"/>
                    <a:pt x="7173" y="855"/>
                    <a:pt x="7126" y="855"/>
                  </a:cubicBezTo>
                  <a:cubicBezTo>
                    <a:pt x="7078" y="894"/>
                    <a:pt x="7078" y="894"/>
                    <a:pt x="7078" y="894"/>
                  </a:cubicBezTo>
                  <a:cubicBezTo>
                    <a:pt x="7078" y="894"/>
                    <a:pt x="7078" y="894"/>
                    <a:pt x="7031" y="894"/>
                  </a:cubicBezTo>
                  <a:cubicBezTo>
                    <a:pt x="7031" y="855"/>
                    <a:pt x="6984" y="816"/>
                    <a:pt x="6890" y="816"/>
                  </a:cubicBezTo>
                  <a:cubicBezTo>
                    <a:pt x="6843" y="777"/>
                    <a:pt x="6748" y="777"/>
                    <a:pt x="6701" y="777"/>
                  </a:cubicBezTo>
                  <a:cubicBezTo>
                    <a:pt x="6607" y="777"/>
                    <a:pt x="6560" y="777"/>
                    <a:pt x="6512" y="777"/>
                  </a:cubicBezTo>
                  <a:cubicBezTo>
                    <a:pt x="6465" y="777"/>
                    <a:pt x="6418" y="777"/>
                    <a:pt x="6418" y="777"/>
                  </a:cubicBezTo>
                  <a:cubicBezTo>
                    <a:pt x="6324" y="777"/>
                    <a:pt x="6277" y="777"/>
                    <a:pt x="6229" y="777"/>
                  </a:cubicBezTo>
                  <a:cubicBezTo>
                    <a:pt x="5899" y="777"/>
                    <a:pt x="5899" y="777"/>
                    <a:pt x="5899" y="777"/>
                  </a:cubicBezTo>
                  <a:cubicBezTo>
                    <a:pt x="5852" y="777"/>
                    <a:pt x="5852" y="777"/>
                    <a:pt x="5805" y="777"/>
                  </a:cubicBezTo>
                  <a:cubicBezTo>
                    <a:pt x="5758" y="777"/>
                    <a:pt x="5711" y="816"/>
                    <a:pt x="5664" y="816"/>
                  </a:cubicBezTo>
                  <a:cubicBezTo>
                    <a:pt x="5475" y="816"/>
                    <a:pt x="5381" y="777"/>
                    <a:pt x="5333" y="738"/>
                  </a:cubicBezTo>
                  <a:cubicBezTo>
                    <a:pt x="5333" y="699"/>
                    <a:pt x="5333" y="699"/>
                    <a:pt x="5381" y="660"/>
                  </a:cubicBezTo>
                  <a:cubicBezTo>
                    <a:pt x="5381" y="622"/>
                    <a:pt x="5428" y="544"/>
                    <a:pt x="5428" y="466"/>
                  </a:cubicBezTo>
                  <a:cubicBezTo>
                    <a:pt x="5428" y="311"/>
                    <a:pt x="5286" y="194"/>
                    <a:pt x="5050" y="194"/>
                  </a:cubicBezTo>
                  <a:cubicBezTo>
                    <a:pt x="5050" y="194"/>
                    <a:pt x="5050" y="194"/>
                    <a:pt x="5003" y="194"/>
                  </a:cubicBezTo>
                  <a:cubicBezTo>
                    <a:pt x="5003" y="194"/>
                    <a:pt x="4956" y="194"/>
                    <a:pt x="4956" y="233"/>
                  </a:cubicBezTo>
                  <a:cubicBezTo>
                    <a:pt x="4956" y="194"/>
                    <a:pt x="4956" y="194"/>
                    <a:pt x="4909" y="194"/>
                  </a:cubicBezTo>
                  <a:cubicBezTo>
                    <a:pt x="4909" y="194"/>
                    <a:pt x="4909" y="194"/>
                    <a:pt x="4862" y="155"/>
                  </a:cubicBezTo>
                  <a:cubicBezTo>
                    <a:pt x="4815" y="117"/>
                    <a:pt x="4767" y="78"/>
                    <a:pt x="4626" y="78"/>
                  </a:cubicBezTo>
                  <a:cubicBezTo>
                    <a:pt x="4626" y="78"/>
                    <a:pt x="4579" y="78"/>
                    <a:pt x="4532" y="78"/>
                  </a:cubicBezTo>
                  <a:cubicBezTo>
                    <a:pt x="4437" y="117"/>
                    <a:pt x="4390" y="155"/>
                    <a:pt x="4343" y="194"/>
                  </a:cubicBezTo>
                  <a:cubicBezTo>
                    <a:pt x="4343" y="194"/>
                    <a:pt x="4343" y="194"/>
                    <a:pt x="4343" y="194"/>
                  </a:cubicBezTo>
                  <a:cubicBezTo>
                    <a:pt x="4343" y="194"/>
                    <a:pt x="4343" y="194"/>
                    <a:pt x="4343" y="194"/>
                  </a:cubicBezTo>
                  <a:cubicBezTo>
                    <a:pt x="4296" y="117"/>
                    <a:pt x="4249" y="0"/>
                    <a:pt x="4060" y="0"/>
                  </a:cubicBezTo>
                  <a:cubicBezTo>
                    <a:pt x="4060" y="0"/>
                    <a:pt x="4013" y="39"/>
                    <a:pt x="3966" y="39"/>
                  </a:cubicBezTo>
                  <a:cubicBezTo>
                    <a:pt x="3824" y="78"/>
                    <a:pt x="3777" y="155"/>
                    <a:pt x="3777" y="233"/>
                  </a:cubicBezTo>
                  <a:cubicBezTo>
                    <a:pt x="3730" y="233"/>
                    <a:pt x="3730" y="272"/>
                    <a:pt x="3730" y="272"/>
                  </a:cubicBezTo>
                  <a:cubicBezTo>
                    <a:pt x="3730" y="311"/>
                    <a:pt x="3730" y="311"/>
                    <a:pt x="3683" y="311"/>
                  </a:cubicBezTo>
                  <a:cubicBezTo>
                    <a:pt x="3636" y="350"/>
                    <a:pt x="3588" y="427"/>
                    <a:pt x="3588" y="544"/>
                  </a:cubicBezTo>
                  <a:cubicBezTo>
                    <a:pt x="3588" y="544"/>
                    <a:pt x="3588" y="544"/>
                    <a:pt x="3588" y="544"/>
                  </a:cubicBezTo>
                  <a:cubicBezTo>
                    <a:pt x="3541" y="544"/>
                    <a:pt x="3400" y="272"/>
                    <a:pt x="3400" y="272"/>
                  </a:cubicBezTo>
                  <a:cubicBezTo>
                    <a:pt x="3258" y="427"/>
                    <a:pt x="3258" y="427"/>
                    <a:pt x="3258" y="427"/>
                  </a:cubicBezTo>
                  <a:cubicBezTo>
                    <a:pt x="3258" y="466"/>
                    <a:pt x="3258" y="505"/>
                    <a:pt x="3211" y="505"/>
                  </a:cubicBezTo>
                  <a:cubicBezTo>
                    <a:pt x="3164" y="583"/>
                    <a:pt x="3117" y="660"/>
                    <a:pt x="3023" y="738"/>
                  </a:cubicBezTo>
                  <a:cubicBezTo>
                    <a:pt x="2975" y="855"/>
                    <a:pt x="2881" y="971"/>
                    <a:pt x="2740" y="1049"/>
                  </a:cubicBezTo>
                  <a:cubicBezTo>
                    <a:pt x="2692" y="1088"/>
                    <a:pt x="2598" y="1127"/>
                    <a:pt x="2504" y="1165"/>
                  </a:cubicBezTo>
                  <a:cubicBezTo>
                    <a:pt x="2362" y="1243"/>
                    <a:pt x="2221" y="1282"/>
                    <a:pt x="2174" y="1399"/>
                  </a:cubicBezTo>
                  <a:cubicBezTo>
                    <a:pt x="2079" y="1476"/>
                    <a:pt x="2079" y="1554"/>
                    <a:pt x="2032" y="1671"/>
                  </a:cubicBezTo>
                  <a:cubicBezTo>
                    <a:pt x="2032" y="1748"/>
                    <a:pt x="1985" y="1826"/>
                    <a:pt x="1938" y="1904"/>
                  </a:cubicBezTo>
                  <a:cubicBezTo>
                    <a:pt x="1796" y="2098"/>
                    <a:pt x="1655" y="2214"/>
                    <a:pt x="1419" y="2370"/>
                  </a:cubicBezTo>
                  <a:cubicBezTo>
                    <a:pt x="1372" y="2409"/>
                    <a:pt x="1372" y="2409"/>
                    <a:pt x="1372" y="2409"/>
                  </a:cubicBezTo>
                  <a:cubicBezTo>
                    <a:pt x="1325" y="2447"/>
                    <a:pt x="1230" y="2564"/>
                    <a:pt x="1230" y="2642"/>
                  </a:cubicBezTo>
                  <a:cubicBezTo>
                    <a:pt x="1230" y="2719"/>
                    <a:pt x="1278" y="2836"/>
                    <a:pt x="1419" y="2914"/>
                  </a:cubicBezTo>
                  <a:cubicBezTo>
                    <a:pt x="1513" y="2991"/>
                    <a:pt x="1702" y="3030"/>
                    <a:pt x="1891" y="3108"/>
                  </a:cubicBezTo>
                  <a:cubicBezTo>
                    <a:pt x="2079" y="3147"/>
                    <a:pt x="2315" y="3224"/>
                    <a:pt x="2362" y="3341"/>
                  </a:cubicBezTo>
                  <a:cubicBezTo>
                    <a:pt x="2409" y="3458"/>
                    <a:pt x="2409" y="3574"/>
                    <a:pt x="2315" y="3729"/>
                  </a:cubicBezTo>
                  <a:cubicBezTo>
                    <a:pt x="2268" y="3846"/>
                    <a:pt x="2079" y="3963"/>
                    <a:pt x="1891" y="4079"/>
                  </a:cubicBezTo>
                  <a:cubicBezTo>
                    <a:pt x="1608" y="4312"/>
                    <a:pt x="1278" y="4545"/>
                    <a:pt x="1419" y="4778"/>
                  </a:cubicBezTo>
                  <a:cubicBezTo>
                    <a:pt x="1466" y="4856"/>
                    <a:pt x="1560" y="4934"/>
                    <a:pt x="1655" y="5012"/>
                  </a:cubicBezTo>
                  <a:cubicBezTo>
                    <a:pt x="1891" y="5128"/>
                    <a:pt x="2032" y="5245"/>
                    <a:pt x="1891" y="5439"/>
                  </a:cubicBezTo>
                  <a:cubicBezTo>
                    <a:pt x="1749" y="5672"/>
                    <a:pt x="1419" y="5866"/>
                    <a:pt x="1136" y="6022"/>
                  </a:cubicBezTo>
                  <a:cubicBezTo>
                    <a:pt x="1042" y="6099"/>
                    <a:pt x="1042" y="6099"/>
                    <a:pt x="1042" y="6099"/>
                  </a:cubicBezTo>
                  <a:cubicBezTo>
                    <a:pt x="664" y="6294"/>
                    <a:pt x="712" y="6604"/>
                    <a:pt x="712" y="6915"/>
                  </a:cubicBezTo>
                  <a:cubicBezTo>
                    <a:pt x="759" y="6993"/>
                    <a:pt x="759" y="6993"/>
                    <a:pt x="759" y="6993"/>
                  </a:cubicBezTo>
                  <a:cubicBezTo>
                    <a:pt x="759" y="7148"/>
                    <a:pt x="806" y="7226"/>
                    <a:pt x="900" y="7342"/>
                  </a:cubicBezTo>
                  <a:cubicBezTo>
                    <a:pt x="900" y="7381"/>
                    <a:pt x="947" y="7420"/>
                    <a:pt x="995" y="7459"/>
                  </a:cubicBezTo>
                  <a:cubicBezTo>
                    <a:pt x="1042" y="7576"/>
                    <a:pt x="1042" y="7731"/>
                    <a:pt x="995" y="7886"/>
                  </a:cubicBezTo>
                  <a:cubicBezTo>
                    <a:pt x="995" y="7925"/>
                    <a:pt x="995" y="7964"/>
                    <a:pt x="995" y="8003"/>
                  </a:cubicBezTo>
                  <a:cubicBezTo>
                    <a:pt x="995" y="8081"/>
                    <a:pt x="995" y="8081"/>
                    <a:pt x="995" y="8081"/>
                  </a:cubicBezTo>
                  <a:cubicBezTo>
                    <a:pt x="947" y="8236"/>
                    <a:pt x="947" y="8430"/>
                    <a:pt x="947" y="8624"/>
                  </a:cubicBezTo>
                  <a:cubicBezTo>
                    <a:pt x="947" y="8624"/>
                    <a:pt x="995" y="8663"/>
                    <a:pt x="995" y="8702"/>
                  </a:cubicBezTo>
                  <a:cubicBezTo>
                    <a:pt x="995" y="8819"/>
                    <a:pt x="1042" y="8935"/>
                    <a:pt x="947" y="9091"/>
                  </a:cubicBezTo>
                  <a:cubicBezTo>
                    <a:pt x="900" y="9246"/>
                    <a:pt x="759" y="9324"/>
                    <a:pt x="617" y="9440"/>
                  </a:cubicBezTo>
                  <a:cubicBezTo>
                    <a:pt x="523" y="9518"/>
                    <a:pt x="429" y="9557"/>
                    <a:pt x="381" y="9673"/>
                  </a:cubicBezTo>
                  <a:cubicBezTo>
                    <a:pt x="287" y="9790"/>
                    <a:pt x="287" y="9945"/>
                    <a:pt x="334" y="10140"/>
                  </a:cubicBezTo>
                  <a:cubicBezTo>
                    <a:pt x="334" y="10178"/>
                    <a:pt x="334" y="10256"/>
                    <a:pt x="334" y="10295"/>
                  </a:cubicBezTo>
                  <a:cubicBezTo>
                    <a:pt x="381" y="10489"/>
                    <a:pt x="287" y="10606"/>
                    <a:pt x="146" y="10722"/>
                  </a:cubicBezTo>
                  <a:cubicBezTo>
                    <a:pt x="146" y="10761"/>
                    <a:pt x="98" y="10800"/>
                    <a:pt x="51" y="10878"/>
                  </a:cubicBezTo>
                  <a:cubicBezTo>
                    <a:pt x="-43" y="11033"/>
                    <a:pt x="4" y="11072"/>
                    <a:pt x="98" y="11188"/>
                  </a:cubicBezTo>
                  <a:cubicBezTo>
                    <a:pt x="146" y="11227"/>
                    <a:pt x="193" y="11266"/>
                    <a:pt x="240" y="11305"/>
                  </a:cubicBezTo>
                  <a:cubicBezTo>
                    <a:pt x="334" y="11499"/>
                    <a:pt x="334" y="11694"/>
                    <a:pt x="334" y="11927"/>
                  </a:cubicBezTo>
                  <a:cubicBezTo>
                    <a:pt x="334" y="12082"/>
                    <a:pt x="334" y="12237"/>
                    <a:pt x="381" y="12393"/>
                  </a:cubicBezTo>
                  <a:cubicBezTo>
                    <a:pt x="429" y="12471"/>
                    <a:pt x="476" y="12509"/>
                    <a:pt x="523" y="12587"/>
                  </a:cubicBezTo>
                  <a:cubicBezTo>
                    <a:pt x="617" y="12665"/>
                    <a:pt x="664" y="12742"/>
                    <a:pt x="664" y="12820"/>
                  </a:cubicBezTo>
                  <a:cubicBezTo>
                    <a:pt x="712" y="13014"/>
                    <a:pt x="617" y="13131"/>
                    <a:pt x="570" y="13247"/>
                  </a:cubicBezTo>
                  <a:cubicBezTo>
                    <a:pt x="476" y="13325"/>
                    <a:pt x="429" y="13403"/>
                    <a:pt x="429" y="13519"/>
                  </a:cubicBezTo>
                  <a:cubicBezTo>
                    <a:pt x="381" y="13675"/>
                    <a:pt x="476" y="13830"/>
                    <a:pt x="617" y="13908"/>
                  </a:cubicBezTo>
                  <a:cubicBezTo>
                    <a:pt x="712" y="13947"/>
                    <a:pt x="806" y="13986"/>
                    <a:pt x="900" y="13986"/>
                  </a:cubicBezTo>
                  <a:cubicBezTo>
                    <a:pt x="995" y="13986"/>
                    <a:pt x="1089" y="14024"/>
                    <a:pt x="1183" y="14063"/>
                  </a:cubicBezTo>
                  <a:cubicBezTo>
                    <a:pt x="1230" y="14102"/>
                    <a:pt x="1230" y="14102"/>
                    <a:pt x="1278" y="14141"/>
                  </a:cubicBezTo>
                  <a:cubicBezTo>
                    <a:pt x="1325" y="14180"/>
                    <a:pt x="1325" y="14219"/>
                    <a:pt x="1372" y="14258"/>
                  </a:cubicBezTo>
                  <a:cubicBezTo>
                    <a:pt x="1466" y="14296"/>
                    <a:pt x="1513" y="14296"/>
                    <a:pt x="1608" y="14296"/>
                  </a:cubicBezTo>
                  <a:cubicBezTo>
                    <a:pt x="1608" y="14296"/>
                    <a:pt x="1655" y="14296"/>
                    <a:pt x="1702" y="14296"/>
                  </a:cubicBezTo>
                  <a:cubicBezTo>
                    <a:pt x="1749" y="14296"/>
                    <a:pt x="1749" y="14296"/>
                    <a:pt x="1796" y="14296"/>
                  </a:cubicBezTo>
                  <a:cubicBezTo>
                    <a:pt x="1938" y="14296"/>
                    <a:pt x="2032" y="14296"/>
                    <a:pt x="2079" y="14374"/>
                  </a:cubicBezTo>
                  <a:cubicBezTo>
                    <a:pt x="2174" y="14491"/>
                    <a:pt x="2126" y="14568"/>
                    <a:pt x="1938" y="14724"/>
                  </a:cubicBezTo>
                  <a:cubicBezTo>
                    <a:pt x="1891" y="14763"/>
                    <a:pt x="1891" y="14801"/>
                    <a:pt x="1843" y="14840"/>
                  </a:cubicBezTo>
                  <a:cubicBezTo>
                    <a:pt x="1749" y="14957"/>
                    <a:pt x="1796" y="15073"/>
                    <a:pt x="1796" y="15229"/>
                  </a:cubicBezTo>
                  <a:cubicBezTo>
                    <a:pt x="1843" y="15306"/>
                    <a:pt x="1843" y="15384"/>
                    <a:pt x="1843" y="15501"/>
                  </a:cubicBezTo>
                  <a:cubicBezTo>
                    <a:pt x="1796" y="15578"/>
                    <a:pt x="1796" y="15617"/>
                    <a:pt x="1796" y="15617"/>
                  </a:cubicBezTo>
                  <a:cubicBezTo>
                    <a:pt x="1749" y="15656"/>
                    <a:pt x="1749" y="15656"/>
                    <a:pt x="1749" y="15695"/>
                  </a:cubicBezTo>
                  <a:cubicBezTo>
                    <a:pt x="1702" y="15773"/>
                    <a:pt x="1702" y="15773"/>
                    <a:pt x="1702" y="15773"/>
                  </a:cubicBezTo>
                  <a:cubicBezTo>
                    <a:pt x="1796" y="15812"/>
                    <a:pt x="1796" y="15812"/>
                    <a:pt x="1796" y="15812"/>
                  </a:cubicBezTo>
                  <a:cubicBezTo>
                    <a:pt x="2787" y="16317"/>
                    <a:pt x="3824" y="16783"/>
                    <a:pt x="4815" y="17249"/>
                  </a:cubicBezTo>
                  <a:cubicBezTo>
                    <a:pt x="4815" y="17249"/>
                    <a:pt x="4815" y="17249"/>
                    <a:pt x="4815" y="17249"/>
                  </a:cubicBezTo>
                  <a:cubicBezTo>
                    <a:pt x="12596" y="20590"/>
                    <a:pt x="18869" y="21445"/>
                    <a:pt x="20048" y="21600"/>
                  </a:cubicBezTo>
                  <a:cubicBezTo>
                    <a:pt x="20189" y="21600"/>
                    <a:pt x="20189" y="21600"/>
                    <a:pt x="20189" y="21600"/>
                  </a:cubicBezTo>
                  <a:cubicBezTo>
                    <a:pt x="20236" y="21483"/>
                    <a:pt x="20236" y="21483"/>
                    <a:pt x="20236" y="21483"/>
                  </a:cubicBezTo>
                  <a:cubicBezTo>
                    <a:pt x="20850" y="18181"/>
                    <a:pt x="21321" y="16239"/>
                    <a:pt x="21510" y="15656"/>
                  </a:cubicBezTo>
                  <a:cubicBezTo>
                    <a:pt x="21557" y="15578"/>
                    <a:pt x="21557" y="15578"/>
                    <a:pt x="21557" y="15578"/>
                  </a:cubicBezTo>
                  <a:lnTo>
                    <a:pt x="16228" y="13442"/>
                  </a:lnTo>
                  <a:close/>
                  <a:moveTo>
                    <a:pt x="4956" y="1709"/>
                  </a:moveTo>
                  <a:cubicBezTo>
                    <a:pt x="4956" y="1709"/>
                    <a:pt x="4909" y="1709"/>
                    <a:pt x="4909" y="1671"/>
                  </a:cubicBezTo>
                  <a:cubicBezTo>
                    <a:pt x="4862" y="1671"/>
                    <a:pt x="4862" y="1632"/>
                    <a:pt x="4862" y="1593"/>
                  </a:cubicBezTo>
                  <a:cubicBezTo>
                    <a:pt x="4862" y="1515"/>
                    <a:pt x="4956" y="1476"/>
                    <a:pt x="5192" y="1437"/>
                  </a:cubicBezTo>
                  <a:cubicBezTo>
                    <a:pt x="5192" y="1437"/>
                    <a:pt x="5239" y="1437"/>
                    <a:pt x="5239" y="1437"/>
                  </a:cubicBezTo>
                  <a:cubicBezTo>
                    <a:pt x="5239" y="1476"/>
                    <a:pt x="5192" y="1476"/>
                    <a:pt x="5192" y="1515"/>
                  </a:cubicBezTo>
                  <a:cubicBezTo>
                    <a:pt x="5192" y="1554"/>
                    <a:pt x="5145" y="1554"/>
                    <a:pt x="5145" y="1554"/>
                  </a:cubicBezTo>
                  <a:cubicBezTo>
                    <a:pt x="5098" y="1632"/>
                    <a:pt x="5098" y="1671"/>
                    <a:pt x="5003" y="1709"/>
                  </a:cubicBezTo>
                  <a:cubicBezTo>
                    <a:pt x="5003" y="1709"/>
                    <a:pt x="5003" y="1709"/>
                    <a:pt x="4956" y="1709"/>
                  </a:cubicBezTo>
                  <a:close/>
                  <a:moveTo>
                    <a:pt x="10898" y="8236"/>
                  </a:moveTo>
                  <a:cubicBezTo>
                    <a:pt x="10851" y="8236"/>
                    <a:pt x="10804" y="8236"/>
                    <a:pt x="10757" y="8236"/>
                  </a:cubicBezTo>
                  <a:cubicBezTo>
                    <a:pt x="10757" y="8236"/>
                    <a:pt x="10757" y="8236"/>
                    <a:pt x="10757" y="8236"/>
                  </a:cubicBezTo>
                  <a:cubicBezTo>
                    <a:pt x="10710" y="8236"/>
                    <a:pt x="10663" y="8236"/>
                    <a:pt x="10616" y="8236"/>
                  </a:cubicBezTo>
                  <a:cubicBezTo>
                    <a:pt x="10568" y="8236"/>
                    <a:pt x="10521" y="8236"/>
                    <a:pt x="10427" y="8236"/>
                  </a:cubicBezTo>
                  <a:cubicBezTo>
                    <a:pt x="10333" y="8236"/>
                    <a:pt x="10191" y="8236"/>
                    <a:pt x="10050" y="8314"/>
                  </a:cubicBezTo>
                  <a:cubicBezTo>
                    <a:pt x="9955" y="8391"/>
                    <a:pt x="9767" y="8469"/>
                    <a:pt x="9767" y="8624"/>
                  </a:cubicBezTo>
                  <a:cubicBezTo>
                    <a:pt x="9767" y="8741"/>
                    <a:pt x="9908" y="8819"/>
                    <a:pt x="10002" y="8858"/>
                  </a:cubicBezTo>
                  <a:cubicBezTo>
                    <a:pt x="10002" y="8858"/>
                    <a:pt x="10002" y="8858"/>
                    <a:pt x="10002" y="8858"/>
                  </a:cubicBezTo>
                  <a:cubicBezTo>
                    <a:pt x="10191" y="8935"/>
                    <a:pt x="10333" y="9013"/>
                    <a:pt x="10427" y="9129"/>
                  </a:cubicBezTo>
                  <a:cubicBezTo>
                    <a:pt x="10427" y="9168"/>
                    <a:pt x="10427" y="9168"/>
                    <a:pt x="10427" y="9168"/>
                  </a:cubicBezTo>
                  <a:cubicBezTo>
                    <a:pt x="10474" y="9168"/>
                    <a:pt x="10474" y="9168"/>
                    <a:pt x="10474" y="9168"/>
                  </a:cubicBezTo>
                  <a:cubicBezTo>
                    <a:pt x="10521" y="9207"/>
                    <a:pt x="10568" y="9207"/>
                    <a:pt x="10616" y="9246"/>
                  </a:cubicBezTo>
                  <a:cubicBezTo>
                    <a:pt x="10710" y="9285"/>
                    <a:pt x="10804" y="9324"/>
                    <a:pt x="10946" y="9324"/>
                  </a:cubicBezTo>
                  <a:cubicBezTo>
                    <a:pt x="10946" y="9324"/>
                    <a:pt x="10993" y="9324"/>
                    <a:pt x="10993" y="9324"/>
                  </a:cubicBezTo>
                  <a:cubicBezTo>
                    <a:pt x="11134" y="9324"/>
                    <a:pt x="11229" y="9285"/>
                    <a:pt x="11323" y="9246"/>
                  </a:cubicBezTo>
                  <a:cubicBezTo>
                    <a:pt x="11370" y="9207"/>
                    <a:pt x="11417" y="9207"/>
                    <a:pt x="11464" y="9168"/>
                  </a:cubicBezTo>
                  <a:cubicBezTo>
                    <a:pt x="11464" y="9168"/>
                    <a:pt x="11512" y="9168"/>
                    <a:pt x="11464" y="9168"/>
                  </a:cubicBezTo>
                  <a:cubicBezTo>
                    <a:pt x="11512" y="9207"/>
                    <a:pt x="11464" y="9363"/>
                    <a:pt x="11417" y="9440"/>
                  </a:cubicBezTo>
                  <a:cubicBezTo>
                    <a:pt x="11370" y="9479"/>
                    <a:pt x="11276" y="9518"/>
                    <a:pt x="11181" y="9557"/>
                  </a:cubicBezTo>
                  <a:cubicBezTo>
                    <a:pt x="11040" y="9635"/>
                    <a:pt x="10851" y="9712"/>
                    <a:pt x="10804" y="9906"/>
                  </a:cubicBezTo>
                  <a:cubicBezTo>
                    <a:pt x="10804" y="9906"/>
                    <a:pt x="10804" y="9945"/>
                    <a:pt x="10804" y="9984"/>
                  </a:cubicBezTo>
                  <a:cubicBezTo>
                    <a:pt x="10804" y="10023"/>
                    <a:pt x="10804" y="10062"/>
                    <a:pt x="10804" y="10062"/>
                  </a:cubicBezTo>
                  <a:cubicBezTo>
                    <a:pt x="10804" y="10062"/>
                    <a:pt x="10757" y="10062"/>
                    <a:pt x="10757" y="10062"/>
                  </a:cubicBezTo>
                  <a:cubicBezTo>
                    <a:pt x="10710" y="10062"/>
                    <a:pt x="10616" y="10062"/>
                    <a:pt x="10616" y="10023"/>
                  </a:cubicBezTo>
                  <a:cubicBezTo>
                    <a:pt x="10568" y="10023"/>
                    <a:pt x="10568" y="9984"/>
                    <a:pt x="10521" y="9945"/>
                  </a:cubicBezTo>
                  <a:cubicBezTo>
                    <a:pt x="10474" y="9868"/>
                    <a:pt x="10474" y="9829"/>
                    <a:pt x="10380" y="9790"/>
                  </a:cubicBezTo>
                  <a:cubicBezTo>
                    <a:pt x="10285" y="9673"/>
                    <a:pt x="10050" y="9635"/>
                    <a:pt x="9955" y="9596"/>
                  </a:cubicBezTo>
                  <a:cubicBezTo>
                    <a:pt x="9908" y="9596"/>
                    <a:pt x="9908" y="9596"/>
                    <a:pt x="9861" y="9596"/>
                  </a:cubicBezTo>
                  <a:cubicBezTo>
                    <a:pt x="9719" y="9596"/>
                    <a:pt x="9484" y="9673"/>
                    <a:pt x="9389" y="9790"/>
                  </a:cubicBezTo>
                  <a:cubicBezTo>
                    <a:pt x="9342" y="9868"/>
                    <a:pt x="9342" y="9984"/>
                    <a:pt x="9389" y="10062"/>
                  </a:cubicBezTo>
                  <a:cubicBezTo>
                    <a:pt x="9389" y="10101"/>
                    <a:pt x="9436" y="10140"/>
                    <a:pt x="9436" y="10140"/>
                  </a:cubicBezTo>
                  <a:cubicBezTo>
                    <a:pt x="9436" y="10140"/>
                    <a:pt x="9389" y="10140"/>
                    <a:pt x="9342" y="10140"/>
                  </a:cubicBezTo>
                  <a:cubicBezTo>
                    <a:pt x="9295" y="10140"/>
                    <a:pt x="9248" y="10140"/>
                    <a:pt x="9201" y="10178"/>
                  </a:cubicBezTo>
                  <a:cubicBezTo>
                    <a:pt x="9154" y="10178"/>
                    <a:pt x="9106" y="10178"/>
                    <a:pt x="9059" y="10217"/>
                  </a:cubicBezTo>
                  <a:cubicBezTo>
                    <a:pt x="9012" y="10217"/>
                    <a:pt x="8965" y="10217"/>
                    <a:pt x="8918" y="10217"/>
                  </a:cubicBezTo>
                  <a:cubicBezTo>
                    <a:pt x="8871" y="10256"/>
                    <a:pt x="8776" y="10256"/>
                    <a:pt x="8682" y="10295"/>
                  </a:cubicBezTo>
                  <a:cubicBezTo>
                    <a:pt x="8729" y="10256"/>
                    <a:pt x="8776" y="10256"/>
                    <a:pt x="8823" y="10256"/>
                  </a:cubicBezTo>
                  <a:cubicBezTo>
                    <a:pt x="9012" y="10178"/>
                    <a:pt x="9154" y="10062"/>
                    <a:pt x="9248" y="9945"/>
                  </a:cubicBezTo>
                  <a:cubicBezTo>
                    <a:pt x="9295" y="9790"/>
                    <a:pt x="9295" y="9673"/>
                    <a:pt x="9201" y="9518"/>
                  </a:cubicBezTo>
                  <a:cubicBezTo>
                    <a:pt x="9154" y="9440"/>
                    <a:pt x="9154" y="9440"/>
                    <a:pt x="9154" y="9440"/>
                  </a:cubicBezTo>
                  <a:cubicBezTo>
                    <a:pt x="9059" y="9440"/>
                    <a:pt x="9059" y="9440"/>
                    <a:pt x="9059" y="9440"/>
                  </a:cubicBezTo>
                  <a:cubicBezTo>
                    <a:pt x="8871" y="9440"/>
                    <a:pt x="8635" y="9479"/>
                    <a:pt x="8399" y="9518"/>
                  </a:cubicBezTo>
                  <a:cubicBezTo>
                    <a:pt x="8210" y="9557"/>
                    <a:pt x="8116" y="9673"/>
                    <a:pt x="7974" y="9751"/>
                  </a:cubicBezTo>
                  <a:cubicBezTo>
                    <a:pt x="7927" y="9790"/>
                    <a:pt x="7833" y="9829"/>
                    <a:pt x="7786" y="9868"/>
                  </a:cubicBezTo>
                  <a:cubicBezTo>
                    <a:pt x="7739" y="9906"/>
                    <a:pt x="7691" y="9906"/>
                    <a:pt x="7644" y="9906"/>
                  </a:cubicBezTo>
                  <a:cubicBezTo>
                    <a:pt x="7550" y="9906"/>
                    <a:pt x="7456" y="9790"/>
                    <a:pt x="7314" y="9712"/>
                  </a:cubicBezTo>
                  <a:cubicBezTo>
                    <a:pt x="7267" y="9673"/>
                    <a:pt x="7220" y="9635"/>
                    <a:pt x="7220" y="9596"/>
                  </a:cubicBezTo>
                  <a:cubicBezTo>
                    <a:pt x="7173" y="9596"/>
                    <a:pt x="7126" y="9557"/>
                    <a:pt x="7126" y="9557"/>
                  </a:cubicBezTo>
                  <a:cubicBezTo>
                    <a:pt x="7078" y="9557"/>
                    <a:pt x="7078" y="9518"/>
                    <a:pt x="7078" y="9518"/>
                  </a:cubicBezTo>
                  <a:cubicBezTo>
                    <a:pt x="7126" y="9518"/>
                    <a:pt x="7173" y="9557"/>
                    <a:pt x="7220" y="9557"/>
                  </a:cubicBezTo>
                  <a:cubicBezTo>
                    <a:pt x="7267" y="9557"/>
                    <a:pt x="7314" y="9518"/>
                    <a:pt x="7361" y="9518"/>
                  </a:cubicBezTo>
                  <a:cubicBezTo>
                    <a:pt x="7550" y="9440"/>
                    <a:pt x="7644" y="9285"/>
                    <a:pt x="7691" y="9168"/>
                  </a:cubicBezTo>
                  <a:cubicBezTo>
                    <a:pt x="7739" y="9168"/>
                    <a:pt x="7739" y="9168"/>
                    <a:pt x="7786" y="9168"/>
                  </a:cubicBezTo>
                  <a:cubicBezTo>
                    <a:pt x="7833" y="9168"/>
                    <a:pt x="7880" y="9168"/>
                    <a:pt x="7927" y="9168"/>
                  </a:cubicBezTo>
                  <a:cubicBezTo>
                    <a:pt x="7974" y="9168"/>
                    <a:pt x="8116" y="9168"/>
                    <a:pt x="8257" y="9052"/>
                  </a:cubicBezTo>
                  <a:cubicBezTo>
                    <a:pt x="8305" y="8974"/>
                    <a:pt x="8352" y="8935"/>
                    <a:pt x="8352" y="8858"/>
                  </a:cubicBezTo>
                  <a:cubicBezTo>
                    <a:pt x="8352" y="8858"/>
                    <a:pt x="8352" y="8896"/>
                    <a:pt x="8352" y="8896"/>
                  </a:cubicBezTo>
                  <a:cubicBezTo>
                    <a:pt x="8540" y="9013"/>
                    <a:pt x="8635" y="9091"/>
                    <a:pt x="8871" y="9091"/>
                  </a:cubicBezTo>
                  <a:cubicBezTo>
                    <a:pt x="8871" y="9091"/>
                    <a:pt x="8918" y="9091"/>
                    <a:pt x="8965" y="9091"/>
                  </a:cubicBezTo>
                  <a:cubicBezTo>
                    <a:pt x="9106" y="9052"/>
                    <a:pt x="9106" y="9052"/>
                    <a:pt x="9106" y="9052"/>
                  </a:cubicBezTo>
                  <a:cubicBezTo>
                    <a:pt x="9106" y="8974"/>
                    <a:pt x="9106" y="8974"/>
                    <a:pt x="9106" y="8974"/>
                  </a:cubicBezTo>
                  <a:cubicBezTo>
                    <a:pt x="9106" y="8586"/>
                    <a:pt x="8918" y="8430"/>
                    <a:pt x="8635" y="8197"/>
                  </a:cubicBezTo>
                  <a:cubicBezTo>
                    <a:pt x="8588" y="8197"/>
                    <a:pt x="8588" y="8197"/>
                    <a:pt x="8540" y="8158"/>
                  </a:cubicBezTo>
                  <a:cubicBezTo>
                    <a:pt x="8493" y="8119"/>
                    <a:pt x="8352" y="8042"/>
                    <a:pt x="8210" y="8003"/>
                  </a:cubicBezTo>
                  <a:cubicBezTo>
                    <a:pt x="8163" y="8003"/>
                    <a:pt x="8163" y="8003"/>
                    <a:pt x="8163" y="8003"/>
                  </a:cubicBezTo>
                  <a:cubicBezTo>
                    <a:pt x="8116" y="8003"/>
                    <a:pt x="8069" y="8042"/>
                    <a:pt x="8022" y="8042"/>
                  </a:cubicBezTo>
                  <a:cubicBezTo>
                    <a:pt x="8022" y="8042"/>
                    <a:pt x="8022" y="8042"/>
                    <a:pt x="8022" y="8042"/>
                  </a:cubicBezTo>
                  <a:cubicBezTo>
                    <a:pt x="7974" y="8042"/>
                    <a:pt x="7927" y="8003"/>
                    <a:pt x="7880" y="7964"/>
                  </a:cubicBezTo>
                  <a:cubicBezTo>
                    <a:pt x="7880" y="7964"/>
                    <a:pt x="7880" y="7964"/>
                    <a:pt x="7880" y="7964"/>
                  </a:cubicBezTo>
                  <a:cubicBezTo>
                    <a:pt x="7786" y="7886"/>
                    <a:pt x="7739" y="7886"/>
                    <a:pt x="7597" y="7847"/>
                  </a:cubicBezTo>
                  <a:cubicBezTo>
                    <a:pt x="7550" y="7809"/>
                    <a:pt x="7550" y="7809"/>
                    <a:pt x="7503" y="7770"/>
                  </a:cubicBezTo>
                  <a:cubicBezTo>
                    <a:pt x="7456" y="7770"/>
                    <a:pt x="7409" y="7731"/>
                    <a:pt x="7361" y="7731"/>
                  </a:cubicBezTo>
                  <a:cubicBezTo>
                    <a:pt x="7361" y="7731"/>
                    <a:pt x="7361" y="7731"/>
                    <a:pt x="7314" y="7692"/>
                  </a:cubicBezTo>
                  <a:cubicBezTo>
                    <a:pt x="7361" y="7731"/>
                    <a:pt x="7361" y="7731"/>
                    <a:pt x="7409" y="7731"/>
                  </a:cubicBezTo>
                  <a:cubicBezTo>
                    <a:pt x="7456" y="7770"/>
                    <a:pt x="7550" y="7770"/>
                    <a:pt x="7644" y="7770"/>
                  </a:cubicBezTo>
                  <a:cubicBezTo>
                    <a:pt x="7644" y="7770"/>
                    <a:pt x="7644" y="7770"/>
                    <a:pt x="7691" y="7770"/>
                  </a:cubicBezTo>
                  <a:cubicBezTo>
                    <a:pt x="7739" y="7770"/>
                    <a:pt x="7786" y="7770"/>
                    <a:pt x="7833" y="7731"/>
                  </a:cubicBezTo>
                  <a:cubicBezTo>
                    <a:pt x="7833" y="7731"/>
                    <a:pt x="7880" y="7731"/>
                    <a:pt x="7927" y="7731"/>
                  </a:cubicBezTo>
                  <a:cubicBezTo>
                    <a:pt x="7927" y="7731"/>
                    <a:pt x="7927" y="7731"/>
                    <a:pt x="7974" y="7731"/>
                  </a:cubicBezTo>
                  <a:cubicBezTo>
                    <a:pt x="8022" y="7731"/>
                    <a:pt x="8022" y="7770"/>
                    <a:pt x="8069" y="7770"/>
                  </a:cubicBezTo>
                  <a:cubicBezTo>
                    <a:pt x="8163" y="7809"/>
                    <a:pt x="8210" y="7809"/>
                    <a:pt x="8257" y="7809"/>
                  </a:cubicBezTo>
                  <a:cubicBezTo>
                    <a:pt x="8399" y="7847"/>
                    <a:pt x="8540" y="7886"/>
                    <a:pt x="8682" y="7925"/>
                  </a:cubicBezTo>
                  <a:cubicBezTo>
                    <a:pt x="8918" y="8003"/>
                    <a:pt x="9106" y="8081"/>
                    <a:pt x="9389" y="8081"/>
                  </a:cubicBezTo>
                  <a:cubicBezTo>
                    <a:pt x="9436" y="8081"/>
                    <a:pt x="9436" y="8081"/>
                    <a:pt x="9484" y="8081"/>
                  </a:cubicBezTo>
                  <a:cubicBezTo>
                    <a:pt x="9625" y="8042"/>
                    <a:pt x="9719" y="8042"/>
                    <a:pt x="9814" y="8003"/>
                  </a:cubicBezTo>
                  <a:cubicBezTo>
                    <a:pt x="9955" y="8003"/>
                    <a:pt x="10050" y="7964"/>
                    <a:pt x="10191" y="7964"/>
                  </a:cubicBezTo>
                  <a:cubicBezTo>
                    <a:pt x="10191" y="7964"/>
                    <a:pt x="10238" y="7964"/>
                    <a:pt x="10238" y="7964"/>
                  </a:cubicBezTo>
                  <a:cubicBezTo>
                    <a:pt x="10427" y="7964"/>
                    <a:pt x="10663" y="8081"/>
                    <a:pt x="10851" y="8197"/>
                  </a:cubicBezTo>
                  <a:cubicBezTo>
                    <a:pt x="10851" y="8197"/>
                    <a:pt x="10898" y="8236"/>
                    <a:pt x="10898" y="8236"/>
                  </a:cubicBezTo>
                  <a:close/>
                  <a:moveTo>
                    <a:pt x="6748" y="7576"/>
                  </a:moveTo>
                  <a:cubicBezTo>
                    <a:pt x="6748" y="7576"/>
                    <a:pt x="6795" y="7576"/>
                    <a:pt x="6843" y="7576"/>
                  </a:cubicBezTo>
                  <a:cubicBezTo>
                    <a:pt x="6843" y="7576"/>
                    <a:pt x="6843" y="7576"/>
                    <a:pt x="6843" y="7576"/>
                  </a:cubicBezTo>
                  <a:cubicBezTo>
                    <a:pt x="6890" y="7576"/>
                    <a:pt x="6890" y="7576"/>
                    <a:pt x="6937" y="7614"/>
                  </a:cubicBezTo>
                  <a:cubicBezTo>
                    <a:pt x="6984" y="7614"/>
                    <a:pt x="6984" y="7614"/>
                    <a:pt x="7031" y="7653"/>
                  </a:cubicBezTo>
                  <a:cubicBezTo>
                    <a:pt x="7031" y="7653"/>
                    <a:pt x="7078" y="7653"/>
                    <a:pt x="7126" y="7653"/>
                  </a:cubicBezTo>
                  <a:cubicBezTo>
                    <a:pt x="7126" y="7653"/>
                    <a:pt x="7078" y="7653"/>
                    <a:pt x="7078" y="7653"/>
                  </a:cubicBezTo>
                  <a:cubicBezTo>
                    <a:pt x="6984" y="7653"/>
                    <a:pt x="6890" y="7692"/>
                    <a:pt x="6795" y="7731"/>
                  </a:cubicBezTo>
                  <a:cubicBezTo>
                    <a:pt x="6748" y="7731"/>
                    <a:pt x="6701" y="7731"/>
                    <a:pt x="6701" y="7731"/>
                  </a:cubicBezTo>
                  <a:cubicBezTo>
                    <a:pt x="6701" y="7731"/>
                    <a:pt x="6701" y="7731"/>
                    <a:pt x="6701" y="7692"/>
                  </a:cubicBezTo>
                  <a:cubicBezTo>
                    <a:pt x="6701" y="7653"/>
                    <a:pt x="6701" y="7614"/>
                    <a:pt x="6748" y="7576"/>
                  </a:cubicBezTo>
                  <a:close/>
                  <a:moveTo>
                    <a:pt x="7220" y="1476"/>
                  </a:moveTo>
                  <a:cubicBezTo>
                    <a:pt x="7078" y="1476"/>
                    <a:pt x="6937" y="1593"/>
                    <a:pt x="6843" y="1632"/>
                  </a:cubicBezTo>
                  <a:cubicBezTo>
                    <a:pt x="6843" y="1671"/>
                    <a:pt x="6795" y="1671"/>
                    <a:pt x="6748" y="1709"/>
                  </a:cubicBezTo>
                  <a:cubicBezTo>
                    <a:pt x="6748" y="1709"/>
                    <a:pt x="6748" y="1709"/>
                    <a:pt x="6748" y="1709"/>
                  </a:cubicBezTo>
                  <a:cubicBezTo>
                    <a:pt x="6701" y="1593"/>
                    <a:pt x="6607" y="1554"/>
                    <a:pt x="6465" y="1476"/>
                  </a:cubicBezTo>
                  <a:cubicBezTo>
                    <a:pt x="6324" y="1399"/>
                    <a:pt x="6135" y="1321"/>
                    <a:pt x="5899" y="1321"/>
                  </a:cubicBezTo>
                  <a:cubicBezTo>
                    <a:pt x="5994" y="1282"/>
                    <a:pt x="6041" y="1282"/>
                    <a:pt x="6135" y="1282"/>
                  </a:cubicBezTo>
                  <a:cubicBezTo>
                    <a:pt x="6324" y="1282"/>
                    <a:pt x="6560" y="1321"/>
                    <a:pt x="6748" y="1399"/>
                  </a:cubicBezTo>
                  <a:cubicBezTo>
                    <a:pt x="6890" y="1399"/>
                    <a:pt x="7031" y="1437"/>
                    <a:pt x="7173" y="1476"/>
                  </a:cubicBezTo>
                  <a:cubicBezTo>
                    <a:pt x="7220" y="1476"/>
                    <a:pt x="7220" y="1476"/>
                    <a:pt x="7267" y="1476"/>
                  </a:cubicBezTo>
                  <a:cubicBezTo>
                    <a:pt x="7267" y="1476"/>
                    <a:pt x="7267" y="1476"/>
                    <a:pt x="7220" y="1476"/>
                  </a:cubicBezTo>
                  <a:close/>
                  <a:moveTo>
                    <a:pt x="14624" y="16122"/>
                  </a:moveTo>
                  <a:cubicBezTo>
                    <a:pt x="14624" y="16122"/>
                    <a:pt x="14624" y="16122"/>
                    <a:pt x="14624" y="16122"/>
                  </a:cubicBezTo>
                  <a:cubicBezTo>
                    <a:pt x="14577" y="16200"/>
                    <a:pt x="14577" y="16200"/>
                    <a:pt x="14577" y="16200"/>
                  </a:cubicBezTo>
                  <a:cubicBezTo>
                    <a:pt x="14530" y="16200"/>
                    <a:pt x="14530" y="16200"/>
                    <a:pt x="14530" y="16200"/>
                  </a:cubicBezTo>
                  <a:cubicBezTo>
                    <a:pt x="14577" y="16239"/>
                    <a:pt x="14577" y="16394"/>
                    <a:pt x="14577" y="16433"/>
                  </a:cubicBezTo>
                  <a:cubicBezTo>
                    <a:pt x="14577" y="16472"/>
                    <a:pt x="14530" y="16550"/>
                    <a:pt x="14341" y="16550"/>
                  </a:cubicBezTo>
                  <a:cubicBezTo>
                    <a:pt x="14200" y="16550"/>
                    <a:pt x="14058" y="16511"/>
                    <a:pt x="13964" y="16472"/>
                  </a:cubicBezTo>
                  <a:cubicBezTo>
                    <a:pt x="13917" y="16472"/>
                    <a:pt x="13917" y="16472"/>
                    <a:pt x="13917" y="16472"/>
                  </a:cubicBezTo>
                  <a:cubicBezTo>
                    <a:pt x="13823" y="16433"/>
                    <a:pt x="13728" y="16433"/>
                    <a:pt x="13681" y="16433"/>
                  </a:cubicBezTo>
                  <a:cubicBezTo>
                    <a:pt x="13398" y="16433"/>
                    <a:pt x="13209" y="16550"/>
                    <a:pt x="13021" y="16705"/>
                  </a:cubicBezTo>
                  <a:cubicBezTo>
                    <a:pt x="12974" y="16744"/>
                    <a:pt x="12974" y="16744"/>
                    <a:pt x="12974" y="16744"/>
                  </a:cubicBezTo>
                  <a:cubicBezTo>
                    <a:pt x="12691" y="16977"/>
                    <a:pt x="12266" y="17288"/>
                    <a:pt x="11889" y="17288"/>
                  </a:cubicBezTo>
                  <a:cubicBezTo>
                    <a:pt x="11842" y="17288"/>
                    <a:pt x="11747" y="17288"/>
                    <a:pt x="11653" y="17249"/>
                  </a:cubicBezTo>
                  <a:cubicBezTo>
                    <a:pt x="11606" y="17210"/>
                    <a:pt x="11512" y="17171"/>
                    <a:pt x="11417" y="17171"/>
                  </a:cubicBezTo>
                  <a:cubicBezTo>
                    <a:pt x="11370" y="17171"/>
                    <a:pt x="11323" y="17171"/>
                    <a:pt x="11276" y="17171"/>
                  </a:cubicBezTo>
                  <a:cubicBezTo>
                    <a:pt x="11181" y="17210"/>
                    <a:pt x="11134" y="17210"/>
                    <a:pt x="11087" y="17249"/>
                  </a:cubicBezTo>
                  <a:cubicBezTo>
                    <a:pt x="11040" y="17249"/>
                    <a:pt x="11040" y="17288"/>
                    <a:pt x="10993" y="17288"/>
                  </a:cubicBezTo>
                  <a:cubicBezTo>
                    <a:pt x="10946" y="17288"/>
                    <a:pt x="10946" y="17327"/>
                    <a:pt x="10898" y="17327"/>
                  </a:cubicBezTo>
                  <a:cubicBezTo>
                    <a:pt x="10804" y="17327"/>
                    <a:pt x="10757" y="17365"/>
                    <a:pt x="10663" y="17443"/>
                  </a:cubicBezTo>
                  <a:cubicBezTo>
                    <a:pt x="10616" y="17443"/>
                    <a:pt x="10616" y="17482"/>
                    <a:pt x="10568" y="17482"/>
                  </a:cubicBezTo>
                  <a:cubicBezTo>
                    <a:pt x="10521" y="17521"/>
                    <a:pt x="10474" y="17560"/>
                    <a:pt x="10474" y="17560"/>
                  </a:cubicBezTo>
                  <a:cubicBezTo>
                    <a:pt x="10427" y="17599"/>
                    <a:pt x="10333" y="17599"/>
                    <a:pt x="10285" y="17599"/>
                  </a:cubicBezTo>
                  <a:cubicBezTo>
                    <a:pt x="10191" y="17599"/>
                    <a:pt x="10097" y="17599"/>
                    <a:pt x="10050" y="17599"/>
                  </a:cubicBezTo>
                  <a:cubicBezTo>
                    <a:pt x="10002" y="17599"/>
                    <a:pt x="9908" y="17599"/>
                    <a:pt x="9861" y="17560"/>
                  </a:cubicBezTo>
                  <a:cubicBezTo>
                    <a:pt x="9767" y="17560"/>
                    <a:pt x="9672" y="17560"/>
                    <a:pt x="9578" y="17482"/>
                  </a:cubicBezTo>
                  <a:cubicBezTo>
                    <a:pt x="9531" y="17482"/>
                    <a:pt x="9484" y="17443"/>
                    <a:pt x="9389" y="17443"/>
                  </a:cubicBezTo>
                  <a:cubicBezTo>
                    <a:pt x="9342" y="17404"/>
                    <a:pt x="9248" y="17404"/>
                    <a:pt x="9201" y="17404"/>
                  </a:cubicBezTo>
                  <a:cubicBezTo>
                    <a:pt x="9106" y="17365"/>
                    <a:pt x="9012" y="17365"/>
                    <a:pt x="8965" y="17327"/>
                  </a:cubicBezTo>
                  <a:cubicBezTo>
                    <a:pt x="8729" y="17210"/>
                    <a:pt x="8446" y="16977"/>
                    <a:pt x="8399" y="16783"/>
                  </a:cubicBezTo>
                  <a:cubicBezTo>
                    <a:pt x="8399" y="16744"/>
                    <a:pt x="8399" y="16744"/>
                    <a:pt x="8399" y="16705"/>
                  </a:cubicBezTo>
                  <a:cubicBezTo>
                    <a:pt x="8446" y="16705"/>
                    <a:pt x="8540" y="16744"/>
                    <a:pt x="8588" y="16783"/>
                  </a:cubicBezTo>
                  <a:cubicBezTo>
                    <a:pt x="8635" y="16783"/>
                    <a:pt x="8682" y="16822"/>
                    <a:pt x="8729" y="16822"/>
                  </a:cubicBezTo>
                  <a:cubicBezTo>
                    <a:pt x="8823" y="16860"/>
                    <a:pt x="8918" y="16899"/>
                    <a:pt x="9012" y="16899"/>
                  </a:cubicBezTo>
                  <a:cubicBezTo>
                    <a:pt x="9248" y="16899"/>
                    <a:pt x="9389" y="16744"/>
                    <a:pt x="9436" y="16666"/>
                  </a:cubicBezTo>
                  <a:cubicBezTo>
                    <a:pt x="9531" y="16588"/>
                    <a:pt x="9578" y="16511"/>
                    <a:pt x="9672" y="16433"/>
                  </a:cubicBezTo>
                  <a:cubicBezTo>
                    <a:pt x="9719" y="16433"/>
                    <a:pt x="9719" y="16433"/>
                    <a:pt x="9767" y="16433"/>
                  </a:cubicBezTo>
                  <a:cubicBezTo>
                    <a:pt x="9767" y="16433"/>
                    <a:pt x="9861" y="16472"/>
                    <a:pt x="9908" y="16472"/>
                  </a:cubicBezTo>
                  <a:cubicBezTo>
                    <a:pt x="10002" y="16511"/>
                    <a:pt x="10097" y="16550"/>
                    <a:pt x="10191" y="16550"/>
                  </a:cubicBezTo>
                  <a:cubicBezTo>
                    <a:pt x="10285" y="16550"/>
                    <a:pt x="10333" y="16550"/>
                    <a:pt x="10380" y="16511"/>
                  </a:cubicBezTo>
                  <a:cubicBezTo>
                    <a:pt x="10757" y="16355"/>
                    <a:pt x="10568" y="16083"/>
                    <a:pt x="10474" y="15889"/>
                  </a:cubicBezTo>
                  <a:cubicBezTo>
                    <a:pt x="10474" y="15812"/>
                    <a:pt x="10427" y="15773"/>
                    <a:pt x="10427" y="15734"/>
                  </a:cubicBezTo>
                  <a:cubicBezTo>
                    <a:pt x="10427" y="15656"/>
                    <a:pt x="10427" y="15578"/>
                    <a:pt x="10427" y="15540"/>
                  </a:cubicBezTo>
                  <a:cubicBezTo>
                    <a:pt x="10427" y="15384"/>
                    <a:pt x="10474" y="15190"/>
                    <a:pt x="10191" y="15073"/>
                  </a:cubicBezTo>
                  <a:cubicBezTo>
                    <a:pt x="10191" y="14996"/>
                    <a:pt x="10191" y="14879"/>
                    <a:pt x="10191" y="14840"/>
                  </a:cubicBezTo>
                  <a:cubicBezTo>
                    <a:pt x="10191" y="14840"/>
                    <a:pt x="10191" y="14840"/>
                    <a:pt x="10238" y="14879"/>
                  </a:cubicBezTo>
                  <a:cubicBezTo>
                    <a:pt x="10285" y="14879"/>
                    <a:pt x="10333" y="14957"/>
                    <a:pt x="10380" y="15035"/>
                  </a:cubicBezTo>
                  <a:cubicBezTo>
                    <a:pt x="10427" y="15112"/>
                    <a:pt x="10474" y="15190"/>
                    <a:pt x="10568" y="15268"/>
                  </a:cubicBezTo>
                  <a:cubicBezTo>
                    <a:pt x="10851" y="15462"/>
                    <a:pt x="10946" y="15695"/>
                    <a:pt x="11087" y="16006"/>
                  </a:cubicBezTo>
                  <a:cubicBezTo>
                    <a:pt x="11087" y="16006"/>
                    <a:pt x="11087" y="16006"/>
                    <a:pt x="11087" y="16006"/>
                  </a:cubicBezTo>
                  <a:cubicBezTo>
                    <a:pt x="11229" y="16394"/>
                    <a:pt x="11606" y="16666"/>
                    <a:pt x="12030" y="16705"/>
                  </a:cubicBezTo>
                  <a:cubicBezTo>
                    <a:pt x="12125" y="16744"/>
                    <a:pt x="12172" y="16744"/>
                    <a:pt x="12219" y="16744"/>
                  </a:cubicBezTo>
                  <a:cubicBezTo>
                    <a:pt x="12360" y="16744"/>
                    <a:pt x="12549" y="16705"/>
                    <a:pt x="12643" y="16627"/>
                  </a:cubicBezTo>
                  <a:cubicBezTo>
                    <a:pt x="12691" y="16627"/>
                    <a:pt x="12738" y="16588"/>
                    <a:pt x="12738" y="16588"/>
                  </a:cubicBezTo>
                  <a:cubicBezTo>
                    <a:pt x="12785" y="16550"/>
                    <a:pt x="12785" y="16550"/>
                    <a:pt x="12832" y="16550"/>
                  </a:cubicBezTo>
                  <a:cubicBezTo>
                    <a:pt x="12832" y="16550"/>
                    <a:pt x="12879" y="16550"/>
                    <a:pt x="12926" y="16511"/>
                  </a:cubicBezTo>
                  <a:cubicBezTo>
                    <a:pt x="12974" y="16511"/>
                    <a:pt x="13021" y="16511"/>
                    <a:pt x="13115" y="16472"/>
                  </a:cubicBezTo>
                  <a:cubicBezTo>
                    <a:pt x="13162" y="16433"/>
                    <a:pt x="13257" y="16394"/>
                    <a:pt x="13304" y="16355"/>
                  </a:cubicBezTo>
                  <a:cubicBezTo>
                    <a:pt x="13351" y="16355"/>
                    <a:pt x="13398" y="16317"/>
                    <a:pt x="13445" y="16278"/>
                  </a:cubicBezTo>
                  <a:cubicBezTo>
                    <a:pt x="13540" y="16239"/>
                    <a:pt x="13634" y="16161"/>
                    <a:pt x="13681" y="16122"/>
                  </a:cubicBezTo>
                  <a:cubicBezTo>
                    <a:pt x="13775" y="16045"/>
                    <a:pt x="13870" y="15967"/>
                    <a:pt x="13917" y="15967"/>
                  </a:cubicBezTo>
                  <a:cubicBezTo>
                    <a:pt x="14058" y="15928"/>
                    <a:pt x="14153" y="15928"/>
                    <a:pt x="14294" y="15928"/>
                  </a:cubicBezTo>
                  <a:cubicBezTo>
                    <a:pt x="14436" y="15928"/>
                    <a:pt x="14577" y="15967"/>
                    <a:pt x="14719" y="16006"/>
                  </a:cubicBezTo>
                  <a:cubicBezTo>
                    <a:pt x="14719" y="16006"/>
                    <a:pt x="14719" y="16006"/>
                    <a:pt x="14719" y="16006"/>
                  </a:cubicBezTo>
                  <a:cubicBezTo>
                    <a:pt x="14719" y="16006"/>
                    <a:pt x="14719" y="16006"/>
                    <a:pt x="14671" y="16006"/>
                  </a:cubicBezTo>
                  <a:cubicBezTo>
                    <a:pt x="14671" y="16006"/>
                    <a:pt x="14671" y="16006"/>
                    <a:pt x="14671" y="16006"/>
                  </a:cubicBezTo>
                  <a:cubicBezTo>
                    <a:pt x="14577" y="16006"/>
                    <a:pt x="14577" y="16006"/>
                    <a:pt x="14577" y="16006"/>
                  </a:cubicBezTo>
                  <a:cubicBezTo>
                    <a:pt x="14577" y="16006"/>
                    <a:pt x="14577" y="16006"/>
                    <a:pt x="14577" y="16006"/>
                  </a:cubicBezTo>
                  <a:cubicBezTo>
                    <a:pt x="14624" y="16122"/>
                    <a:pt x="14624" y="16122"/>
                    <a:pt x="14624" y="16122"/>
                  </a:cubicBezTo>
                  <a:cubicBezTo>
                    <a:pt x="14624" y="16122"/>
                    <a:pt x="14624" y="16122"/>
                    <a:pt x="14624" y="16122"/>
                  </a:cubicBezTo>
                  <a:close/>
                  <a:moveTo>
                    <a:pt x="15049" y="16161"/>
                  </a:moveTo>
                  <a:cubicBezTo>
                    <a:pt x="15002" y="16161"/>
                    <a:pt x="15002" y="16161"/>
                    <a:pt x="15002" y="16161"/>
                  </a:cubicBezTo>
                  <a:cubicBezTo>
                    <a:pt x="14954" y="16161"/>
                    <a:pt x="14954" y="16122"/>
                    <a:pt x="14907" y="16122"/>
                  </a:cubicBezTo>
                  <a:cubicBezTo>
                    <a:pt x="14860" y="16083"/>
                    <a:pt x="14766" y="16045"/>
                    <a:pt x="14719" y="16006"/>
                  </a:cubicBezTo>
                  <a:cubicBezTo>
                    <a:pt x="14813" y="16045"/>
                    <a:pt x="14954" y="16122"/>
                    <a:pt x="15049" y="161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5" name="Google Shape;3945;p151"/>
            <p:cNvSpPr/>
            <p:nvPr/>
          </p:nvSpPr>
          <p:spPr>
            <a:xfrm>
              <a:off x="5958775" y="6007243"/>
              <a:ext cx="262273" cy="111961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8073" y="3757"/>
                  </a:moveTo>
                  <a:cubicBezTo>
                    <a:pt x="18073" y="3757"/>
                    <a:pt x="18073" y="3757"/>
                    <a:pt x="18073" y="3757"/>
                  </a:cubicBezTo>
                  <a:cubicBezTo>
                    <a:pt x="18073" y="1878"/>
                    <a:pt x="17633" y="0"/>
                    <a:pt x="15869" y="0"/>
                  </a:cubicBezTo>
                  <a:cubicBezTo>
                    <a:pt x="15869" y="0"/>
                    <a:pt x="15429" y="0"/>
                    <a:pt x="15429" y="0"/>
                  </a:cubicBezTo>
                  <a:cubicBezTo>
                    <a:pt x="14106" y="0"/>
                    <a:pt x="13665" y="939"/>
                    <a:pt x="13224" y="1878"/>
                  </a:cubicBezTo>
                  <a:cubicBezTo>
                    <a:pt x="13224" y="1878"/>
                    <a:pt x="13224" y="1878"/>
                    <a:pt x="13224" y="1878"/>
                  </a:cubicBezTo>
                  <a:cubicBezTo>
                    <a:pt x="12343" y="939"/>
                    <a:pt x="11902" y="0"/>
                    <a:pt x="11020" y="0"/>
                  </a:cubicBezTo>
                  <a:cubicBezTo>
                    <a:pt x="10139" y="0"/>
                    <a:pt x="9257" y="939"/>
                    <a:pt x="8376" y="2817"/>
                  </a:cubicBezTo>
                  <a:cubicBezTo>
                    <a:pt x="7935" y="3757"/>
                    <a:pt x="7935" y="4696"/>
                    <a:pt x="7935" y="5635"/>
                  </a:cubicBezTo>
                  <a:cubicBezTo>
                    <a:pt x="7935" y="5635"/>
                    <a:pt x="7935" y="6574"/>
                    <a:pt x="7935" y="6574"/>
                  </a:cubicBezTo>
                  <a:cubicBezTo>
                    <a:pt x="7935" y="6574"/>
                    <a:pt x="7935" y="6574"/>
                    <a:pt x="7935" y="6574"/>
                  </a:cubicBezTo>
                  <a:cubicBezTo>
                    <a:pt x="7935" y="6574"/>
                    <a:pt x="7494" y="6574"/>
                    <a:pt x="7494" y="6574"/>
                  </a:cubicBezTo>
                  <a:cubicBezTo>
                    <a:pt x="7494" y="6574"/>
                    <a:pt x="7494" y="6574"/>
                    <a:pt x="7494" y="6574"/>
                  </a:cubicBezTo>
                  <a:cubicBezTo>
                    <a:pt x="7053" y="5635"/>
                    <a:pt x="6612" y="3757"/>
                    <a:pt x="6171" y="2817"/>
                  </a:cubicBezTo>
                  <a:cubicBezTo>
                    <a:pt x="5290" y="1878"/>
                    <a:pt x="4849" y="1878"/>
                    <a:pt x="3967" y="1878"/>
                  </a:cubicBezTo>
                  <a:cubicBezTo>
                    <a:pt x="3527" y="1878"/>
                    <a:pt x="3086" y="1878"/>
                    <a:pt x="2204" y="2817"/>
                  </a:cubicBezTo>
                  <a:cubicBezTo>
                    <a:pt x="1322" y="2817"/>
                    <a:pt x="441" y="4696"/>
                    <a:pt x="0" y="7513"/>
                  </a:cubicBezTo>
                  <a:cubicBezTo>
                    <a:pt x="0" y="9391"/>
                    <a:pt x="441" y="10330"/>
                    <a:pt x="882" y="12209"/>
                  </a:cubicBezTo>
                  <a:cubicBezTo>
                    <a:pt x="1763" y="13148"/>
                    <a:pt x="3527" y="14087"/>
                    <a:pt x="4408" y="14087"/>
                  </a:cubicBezTo>
                  <a:cubicBezTo>
                    <a:pt x="5290" y="14087"/>
                    <a:pt x="6171" y="13148"/>
                    <a:pt x="6612" y="13148"/>
                  </a:cubicBezTo>
                  <a:cubicBezTo>
                    <a:pt x="6612" y="13148"/>
                    <a:pt x="6612" y="13148"/>
                    <a:pt x="6612" y="13148"/>
                  </a:cubicBezTo>
                  <a:cubicBezTo>
                    <a:pt x="7053" y="15965"/>
                    <a:pt x="8376" y="16904"/>
                    <a:pt x="9257" y="16904"/>
                  </a:cubicBezTo>
                  <a:cubicBezTo>
                    <a:pt x="10580" y="17843"/>
                    <a:pt x="11461" y="18783"/>
                    <a:pt x="12784" y="19722"/>
                  </a:cubicBezTo>
                  <a:cubicBezTo>
                    <a:pt x="14106" y="20661"/>
                    <a:pt x="14988" y="21600"/>
                    <a:pt x="15869" y="21600"/>
                  </a:cubicBezTo>
                  <a:cubicBezTo>
                    <a:pt x="16751" y="21600"/>
                    <a:pt x="17633" y="20661"/>
                    <a:pt x="18514" y="19722"/>
                  </a:cubicBezTo>
                  <a:cubicBezTo>
                    <a:pt x="19837" y="17843"/>
                    <a:pt x="21600" y="14087"/>
                    <a:pt x="21600" y="9391"/>
                  </a:cubicBezTo>
                  <a:cubicBezTo>
                    <a:pt x="21600" y="8452"/>
                    <a:pt x="21159" y="3757"/>
                    <a:pt x="18073" y="37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6" name="Google Shape;3946;p151"/>
            <p:cNvSpPr/>
            <p:nvPr/>
          </p:nvSpPr>
          <p:spPr>
            <a:xfrm>
              <a:off x="8596802" y="5183152"/>
              <a:ext cx="374071" cy="156009"/>
            </a:xfrm>
            <a:custGeom>
              <a:avLst/>
              <a:gdLst/>
              <a:ahLst/>
              <a:cxnLst/>
              <a:rect l="0" t="0" r="0" b="0"/>
              <a:pathLst>
                <a:path w="21190" h="21600" extrusionOk="0">
                  <a:moveTo>
                    <a:pt x="21190" y="4050"/>
                  </a:moveTo>
                  <a:cubicBezTo>
                    <a:pt x="21190" y="2700"/>
                    <a:pt x="21190" y="1350"/>
                    <a:pt x="20886" y="675"/>
                  </a:cubicBezTo>
                  <a:cubicBezTo>
                    <a:pt x="20582" y="0"/>
                    <a:pt x="20277" y="0"/>
                    <a:pt x="19669" y="0"/>
                  </a:cubicBezTo>
                  <a:cubicBezTo>
                    <a:pt x="18452" y="0"/>
                    <a:pt x="16627" y="3375"/>
                    <a:pt x="16627" y="3375"/>
                  </a:cubicBezTo>
                  <a:cubicBezTo>
                    <a:pt x="15714" y="5400"/>
                    <a:pt x="14801" y="7425"/>
                    <a:pt x="13584" y="8775"/>
                  </a:cubicBezTo>
                  <a:cubicBezTo>
                    <a:pt x="12976" y="8775"/>
                    <a:pt x="12367" y="9450"/>
                    <a:pt x="12063" y="10125"/>
                  </a:cubicBezTo>
                  <a:cubicBezTo>
                    <a:pt x="11455" y="10800"/>
                    <a:pt x="10846" y="11475"/>
                    <a:pt x="10542" y="11475"/>
                  </a:cubicBezTo>
                  <a:cubicBezTo>
                    <a:pt x="10238" y="11475"/>
                    <a:pt x="10238" y="11475"/>
                    <a:pt x="9934" y="10800"/>
                  </a:cubicBezTo>
                  <a:cubicBezTo>
                    <a:pt x="9934" y="10800"/>
                    <a:pt x="9629" y="10800"/>
                    <a:pt x="9629" y="10800"/>
                  </a:cubicBezTo>
                  <a:cubicBezTo>
                    <a:pt x="9325" y="10125"/>
                    <a:pt x="8717" y="9450"/>
                    <a:pt x="8413" y="9450"/>
                  </a:cubicBezTo>
                  <a:cubicBezTo>
                    <a:pt x="7804" y="9450"/>
                    <a:pt x="7500" y="10125"/>
                    <a:pt x="6891" y="10800"/>
                  </a:cubicBezTo>
                  <a:cubicBezTo>
                    <a:pt x="6891" y="11475"/>
                    <a:pt x="6587" y="11475"/>
                    <a:pt x="6587" y="12150"/>
                  </a:cubicBezTo>
                  <a:cubicBezTo>
                    <a:pt x="6587" y="12150"/>
                    <a:pt x="6587" y="12150"/>
                    <a:pt x="6587" y="12150"/>
                  </a:cubicBezTo>
                  <a:cubicBezTo>
                    <a:pt x="6283" y="10800"/>
                    <a:pt x="5979" y="10125"/>
                    <a:pt x="5370" y="9450"/>
                  </a:cubicBezTo>
                  <a:cubicBezTo>
                    <a:pt x="5066" y="8775"/>
                    <a:pt x="4762" y="8775"/>
                    <a:pt x="4458" y="8100"/>
                  </a:cubicBezTo>
                  <a:cubicBezTo>
                    <a:pt x="4458" y="8100"/>
                    <a:pt x="4153" y="7425"/>
                    <a:pt x="3849" y="7425"/>
                  </a:cubicBezTo>
                  <a:cubicBezTo>
                    <a:pt x="3849" y="7425"/>
                    <a:pt x="3849" y="6750"/>
                    <a:pt x="4153" y="6750"/>
                  </a:cubicBezTo>
                  <a:cubicBezTo>
                    <a:pt x="4153" y="6075"/>
                    <a:pt x="4153" y="4725"/>
                    <a:pt x="3849" y="3375"/>
                  </a:cubicBezTo>
                  <a:cubicBezTo>
                    <a:pt x="3849" y="2025"/>
                    <a:pt x="3241" y="1350"/>
                    <a:pt x="2632" y="1350"/>
                  </a:cubicBezTo>
                  <a:cubicBezTo>
                    <a:pt x="2024" y="1350"/>
                    <a:pt x="1720" y="2025"/>
                    <a:pt x="1111" y="3375"/>
                  </a:cubicBezTo>
                  <a:cubicBezTo>
                    <a:pt x="807" y="4725"/>
                    <a:pt x="503" y="6075"/>
                    <a:pt x="198" y="8100"/>
                  </a:cubicBezTo>
                  <a:cubicBezTo>
                    <a:pt x="198" y="8775"/>
                    <a:pt x="-410" y="12150"/>
                    <a:pt x="503" y="14850"/>
                  </a:cubicBezTo>
                  <a:cubicBezTo>
                    <a:pt x="807" y="16200"/>
                    <a:pt x="1415" y="16875"/>
                    <a:pt x="2024" y="16875"/>
                  </a:cubicBezTo>
                  <a:cubicBezTo>
                    <a:pt x="2024" y="16875"/>
                    <a:pt x="2328" y="16875"/>
                    <a:pt x="2632" y="16875"/>
                  </a:cubicBezTo>
                  <a:cubicBezTo>
                    <a:pt x="2632" y="16875"/>
                    <a:pt x="2632" y="16875"/>
                    <a:pt x="2936" y="16875"/>
                  </a:cubicBezTo>
                  <a:cubicBezTo>
                    <a:pt x="2936" y="16875"/>
                    <a:pt x="2936" y="16875"/>
                    <a:pt x="2936" y="16875"/>
                  </a:cubicBezTo>
                  <a:cubicBezTo>
                    <a:pt x="2936" y="16875"/>
                    <a:pt x="3241" y="16875"/>
                    <a:pt x="3241" y="17550"/>
                  </a:cubicBezTo>
                  <a:cubicBezTo>
                    <a:pt x="3241" y="18225"/>
                    <a:pt x="3545" y="19575"/>
                    <a:pt x="4153" y="20250"/>
                  </a:cubicBezTo>
                  <a:cubicBezTo>
                    <a:pt x="4458" y="20250"/>
                    <a:pt x="4762" y="20250"/>
                    <a:pt x="5066" y="20250"/>
                  </a:cubicBezTo>
                  <a:cubicBezTo>
                    <a:pt x="5370" y="20250"/>
                    <a:pt x="5979" y="19575"/>
                    <a:pt x="6283" y="18900"/>
                  </a:cubicBezTo>
                  <a:cubicBezTo>
                    <a:pt x="6587" y="18900"/>
                    <a:pt x="6891" y="18900"/>
                    <a:pt x="7196" y="18900"/>
                  </a:cubicBezTo>
                  <a:cubicBezTo>
                    <a:pt x="7196" y="18900"/>
                    <a:pt x="7500" y="18900"/>
                    <a:pt x="7804" y="18900"/>
                  </a:cubicBezTo>
                  <a:cubicBezTo>
                    <a:pt x="8108" y="18900"/>
                    <a:pt x="8413" y="19575"/>
                    <a:pt x="9021" y="19575"/>
                  </a:cubicBezTo>
                  <a:cubicBezTo>
                    <a:pt x="9325" y="19575"/>
                    <a:pt x="9325" y="19575"/>
                    <a:pt x="9629" y="18900"/>
                  </a:cubicBezTo>
                  <a:cubicBezTo>
                    <a:pt x="9934" y="18900"/>
                    <a:pt x="9934" y="18900"/>
                    <a:pt x="9934" y="18900"/>
                  </a:cubicBezTo>
                  <a:cubicBezTo>
                    <a:pt x="10238" y="18900"/>
                    <a:pt x="10542" y="18900"/>
                    <a:pt x="10846" y="18900"/>
                  </a:cubicBezTo>
                  <a:cubicBezTo>
                    <a:pt x="10846" y="18900"/>
                    <a:pt x="11151" y="18900"/>
                    <a:pt x="11151" y="18900"/>
                  </a:cubicBezTo>
                  <a:cubicBezTo>
                    <a:pt x="11455" y="18900"/>
                    <a:pt x="11759" y="18900"/>
                    <a:pt x="11759" y="18900"/>
                  </a:cubicBezTo>
                  <a:cubicBezTo>
                    <a:pt x="12367" y="18900"/>
                    <a:pt x="12672" y="18900"/>
                    <a:pt x="12976" y="18900"/>
                  </a:cubicBezTo>
                  <a:cubicBezTo>
                    <a:pt x="13280" y="18900"/>
                    <a:pt x="13584" y="18225"/>
                    <a:pt x="13889" y="18225"/>
                  </a:cubicBezTo>
                  <a:cubicBezTo>
                    <a:pt x="14193" y="18225"/>
                    <a:pt x="14801" y="18900"/>
                    <a:pt x="15105" y="19575"/>
                  </a:cubicBezTo>
                  <a:cubicBezTo>
                    <a:pt x="15714" y="20250"/>
                    <a:pt x="16627" y="21600"/>
                    <a:pt x="17235" y="21600"/>
                  </a:cubicBezTo>
                  <a:cubicBezTo>
                    <a:pt x="17539" y="21600"/>
                    <a:pt x="18452" y="20925"/>
                    <a:pt x="18756" y="18225"/>
                  </a:cubicBezTo>
                  <a:cubicBezTo>
                    <a:pt x="19060" y="18225"/>
                    <a:pt x="19365" y="17550"/>
                    <a:pt x="19669" y="16875"/>
                  </a:cubicBezTo>
                  <a:cubicBezTo>
                    <a:pt x="19973" y="15525"/>
                    <a:pt x="19973" y="14175"/>
                    <a:pt x="19669" y="12825"/>
                  </a:cubicBezTo>
                  <a:cubicBezTo>
                    <a:pt x="19365" y="12150"/>
                    <a:pt x="19060" y="11475"/>
                    <a:pt x="18756" y="10800"/>
                  </a:cubicBezTo>
                  <a:cubicBezTo>
                    <a:pt x="19973" y="8775"/>
                    <a:pt x="21190" y="6075"/>
                    <a:pt x="21190" y="40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7" name="Google Shape;3947;p151"/>
            <p:cNvSpPr/>
            <p:nvPr/>
          </p:nvSpPr>
          <p:spPr>
            <a:xfrm>
              <a:off x="4243917" y="3997487"/>
              <a:ext cx="3054466" cy="2833849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562" y="15354"/>
                  </a:moveTo>
                  <a:cubicBezTo>
                    <a:pt x="21524" y="15280"/>
                    <a:pt x="21524" y="15243"/>
                    <a:pt x="21486" y="15168"/>
                  </a:cubicBezTo>
                  <a:cubicBezTo>
                    <a:pt x="21486" y="15168"/>
                    <a:pt x="21448" y="15057"/>
                    <a:pt x="21448" y="15020"/>
                  </a:cubicBezTo>
                  <a:cubicBezTo>
                    <a:pt x="21411" y="14834"/>
                    <a:pt x="21335" y="14722"/>
                    <a:pt x="21259" y="14685"/>
                  </a:cubicBezTo>
                  <a:cubicBezTo>
                    <a:pt x="21221" y="14648"/>
                    <a:pt x="21221" y="14648"/>
                    <a:pt x="21183" y="14648"/>
                  </a:cubicBezTo>
                  <a:cubicBezTo>
                    <a:pt x="21069" y="14648"/>
                    <a:pt x="20956" y="14685"/>
                    <a:pt x="20842" y="14759"/>
                  </a:cubicBezTo>
                  <a:cubicBezTo>
                    <a:pt x="20728" y="14759"/>
                    <a:pt x="20615" y="14797"/>
                    <a:pt x="20539" y="14834"/>
                  </a:cubicBezTo>
                  <a:cubicBezTo>
                    <a:pt x="20349" y="14871"/>
                    <a:pt x="20198" y="14908"/>
                    <a:pt x="20046" y="14982"/>
                  </a:cubicBezTo>
                  <a:cubicBezTo>
                    <a:pt x="20008" y="15020"/>
                    <a:pt x="19971" y="15057"/>
                    <a:pt x="19933" y="15057"/>
                  </a:cubicBezTo>
                  <a:cubicBezTo>
                    <a:pt x="19933" y="15057"/>
                    <a:pt x="19933" y="15057"/>
                    <a:pt x="19933" y="15057"/>
                  </a:cubicBezTo>
                  <a:cubicBezTo>
                    <a:pt x="19819" y="15131"/>
                    <a:pt x="19743" y="15168"/>
                    <a:pt x="19629" y="15168"/>
                  </a:cubicBezTo>
                  <a:cubicBezTo>
                    <a:pt x="19554" y="15168"/>
                    <a:pt x="19478" y="15131"/>
                    <a:pt x="19364" y="15094"/>
                  </a:cubicBezTo>
                  <a:cubicBezTo>
                    <a:pt x="19251" y="15057"/>
                    <a:pt x="19175" y="14982"/>
                    <a:pt x="19099" y="14908"/>
                  </a:cubicBezTo>
                  <a:cubicBezTo>
                    <a:pt x="18947" y="14797"/>
                    <a:pt x="18796" y="14685"/>
                    <a:pt x="18644" y="14685"/>
                  </a:cubicBezTo>
                  <a:cubicBezTo>
                    <a:pt x="18606" y="14685"/>
                    <a:pt x="18606" y="14685"/>
                    <a:pt x="18606" y="14685"/>
                  </a:cubicBezTo>
                  <a:cubicBezTo>
                    <a:pt x="18455" y="14685"/>
                    <a:pt x="18227" y="14759"/>
                    <a:pt x="18038" y="14797"/>
                  </a:cubicBezTo>
                  <a:cubicBezTo>
                    <a:pt x="17924" y="14797"/>
                    <a:pt x="17811" y="14834"/>
                    <a:pt x="17735" y="14834"/>
                  </a:cubicBezTo>
                  <a:cubicBezTo>
                    <a:pt x="17659" y="14871"/>
                    <a:pt x="17583" y="14871"/>
                    <a:pt x="17507" y="14871"/>
                  </a:cubicBezTo>
                  <a:cubicBezTo>
                    <a:pt x="17091" y="14871"/>
                    <a:pt x="16939" y="14648"/>
                    <a:pt x="16712" y="14350"/>
                  </a:cubicBezTo>
                  <a:cubicBezTo>
                    <a:pt x="16674" y="14313"/>
                    <a:pt x="16674" y="14313"/>
                    <a:pt x="16674" y="14313"/>
                  </a:cubicBezTo>
                  <a:cubicBezTo>
                    <a:pt x="16636" y="14239"/>
                    <a:pt x="16598" y="14202"/>
                    <a:pt x="16522" y="14127"/>
                  </a:cubicBezTo>
                  <a:cubicBezTo>
                    <a:pt x="16446" y="14016"/>
                    <a:pt x="16371" y="13941"/>
                    <a:pt x="16295" y="13867"/>
                  </a:cubicBezTo>
                  <a:cubicBezTo>
                    <a:pt x="16181" y="13793"/>
                    <a:pt x="16105" y="13718"/>
                    <a:pt x="16029" y="13607"/>
                  </a:cubicBezTo>
                  <a:cubicBezTo>
                    <a:pt x="15992" y="13570"/>
                    <a:pt x="15954" y="13533"/>
                    <a:pt x="15916" y="13495"/>
                  </a:cubicBezTo>
                  <a:cubicBezTo>
                    <a:pt x="15726" y="13198"/>
                    <a:pt x="15575" y="13049"/>
                    <a:pt x="15537" y="12640"/>
                  </a:cubicBezTo>
                  <a:cubicBezTo>
                    <a:pt x="15537" y="12492"/>
                    <a:pt x="15537" y="12343"/>
                    <a:pt x="15499" y="12194"/>
                  </a:cubicBezTo>
                  <a:cubicBezTo>
                    <a:pt x="15499" y="12157"/>
                    <a:pt x="15461" y="12083"/>
                    <a:pt x="15461" y="12045"/>
                  </a:cubicBezTo>
                  <a:cubicBezTo>
                    <a:pt x="15196" y="10335"/>
                    <a:pt x="14968" y="8625"/>
                    <a:pt x="14779" y="7212"/>
                  </a:cubicBezTo>
                  <a:cubicBezTo>
                    <a:pt x="14552" y="7212"/>
                    <a:pt x="14552" y="7212"/>
                    <a:pt x="14552" y="7212"/>
                  </a:cubicBezTo>
                  <a:cubicBezTo>
                    <a:pt x="14552" y="7212"/>
                    <a:pt x="14552" y="7212"/>
                    <a:pt x="14552" y="7212"/>
                  </a:cubicBezTo>
                  <a:cubicBezTo>
                    <a:pt x="14552" y="7250"/>
                    <a:pt x="14552" y="7250"/>
                    <a:pt x="14552" y="7287"/>
                  </a:cubicBezTo>
                  <a:cubicBezTo>
                    <a:pt x="14552" y="7324"/>
                    <a:pt x="14552" y="7324"/>
                    <a:pt x="14552" y="7324"/>
                  </a:cubicBezTo>
                  <a:cubicBezTo>
                    <a:pt x="14552" y="7361"/>
                    <a:pt x="14514" y="7435"/>
                    <a:pt x="14514" y="7473"/>
                  </a:cubicBezTo>
                  <a:cubicBezTo>
                    <a:pt x="14476" y="7435"/>
                    <a:pt x="14476" y="7435"/>
                    <a:pt x="14438" y="7398"/>
                  </a:cubicBezTo>
                  <a:cubicBezTo>
                    <a:pt x="14400" y="7398"/>
                    <a:pt x="14400" y="7361"/>
                    <a:pt x="14400" y="7361"/>
                  </a:cubicBezTo>
                  <a:cubicBezTo>
                    <a:pt x="14286" y="7287"/>
                    <a:pt x="14173" y="7250"/>
                    <a:pt x="14059" y="7250"/>
                  </a:cubicBezTo>
                  <a:cubicBezTo>
                    <a:pt x="13983" y="7250"/>
                    <a:pt x="13945" y="7250"/>
                    <a:pt x="13869" y="7287"/>
                  </a:cubicBezTo>
                  <a:cubicBezTo>
                    <a:pt x="13869" y="7250"/>
                    <a:pt x="13869" y="7250"/>
                    <a:pt x="13869" y="7250"/>
                  </a:cubicBezTo>
                  <a:cubicBezTo>
                    <a:pt x="13907" y="7138"/>
                    <a:pt x="13907" y="7027"/>
                    <a:pt x="13794" y="6878"/>
                  </a:cubicBezTo>
                  <a:cubicBezTo>
                    <a:pt x="13718" y="6729"/>
                    <a:pt x="13566" y="6618"/>
                    <a:pt x="13415" y="6543"/>
                  </a:cubicBezTo>
                  <a:cubicBezTo>
                    <a:pt x="13263" y="6432"/>
                    <a:pt x="13074" y="6320"/>
                    <a:pt x="12922" y="6246"/>
                  </a:cubicBezTo>
                  <a:cubicBezTo>
                    <a:pt x="12884" y="6209"/>
                    <a:pt x="12884" y="6209"/>
                    <a:pt x="12884" y="6209"/>
                  </a:cubicBezTo>
                  <a:cubicBezTo>
                    <a:pt x="12846" y="6209"/>
                    <a:pt x="12808" y="6171"/>
                    <a:pt x="12771" y="6171"/>
                  </a:cubicBezTo>
                  <a:cubicBezTo>
                    <a:pt x="12771" y="6171"/>
                    <a:pt x="12733" y="6171"/>
                    <a:pt x="12733" y="6171"/>
                  </a:cubicBezTo>
                  <a:cubicBezTo>
                    <a:pt x="12733" y="6171"/>
                    <a:pt x="12771" y="6134"/>
                    <a:pt x="12771" y="6134"/>
                  </a:cubicBezTo>
                  <a:cubicBezTo>
                    <a:pt x="12846" y="5874"/>
                    <a:pt x="12581" y="5688"/>
                    <a:pt x="12392" y="5539"/>
                  </a:cubicBezTo>
                  <a:cubicBezTo>
                    <a:pt x="12354" y="5502"/>
                    <a:pt x="12316" y="5502"/>
                    <a:pt x="12316" y="5465"/>
                  </a:cubicBezTo>
                  <a:cubicBezTo>
                    <a:pt x="12278" y="5428"/>
                    <a:pt x="12202" y="5391"/>
                    <a:pt x="12164" y="5354"/>
                  </a:cubicBezTo>
                  <a:cubicBezTo>
                    <a:pt x="12126" y="5354"/>
                    <a:pt x="12126" y="5354"/>
                    <a:pt x="12126" y="5354"/>
                  </a:cubicBezTo>
                  <a:cubicBezTo>
                    <a:pt x="12126" y="5316"/>
                    <a:pt x="12088" y="5316"/>
                    <a:pt x="12051" y="5279"/>
                  </a:cubicBezTo>
                  <a:cubicBezTo>
                    <a:pt x="12051" y="5279"/>
                    <a:pt x="12013" y="5279"/>
                    <a:pt x="12013" y="5242"/>
                  </a:cubicBezTo>
                  <a:cubicBezTo>
                    <a:pt x="12013" y="5242"/>
                    <a:pt x="12013" y="5205"/>
                    <a:pt x="11975" y="5205"/>
                  </a:cubicBezTo>
                  <a:cubicBezTo>
                    <a:pt x="11975" y="5130"/>
                    <a:pt x="11975" y="5130"/>
                    <a:pt x="11975" y="5130"/>
                  </a:cubicBezTo>
                  <a:cubicBezTo>
                    <a:pt x="11975" y="5056"/>
                    <a:pt x="11975" y="5019"/>
                    <a:pt x="11975" y="4945"/>
                  </a:cubicBezTo>
                  <a:cubicBezTo>
                    <a:pt x="11975" y="4945"/>
                    <a:pt x="11975" y="4945"/>
                    <a:pt x="11975" y="4907"/>
                  </a:cubicBezTo>
                  <a:cubicBezTo>
                    <a:pt x="11975" y="4870"/>
                    <a:pt x="12013" y="4870"/>
                    <a:pt x="12013" y="4833"/>
                  </a:cubicBezTo>
                  <a:cubicBezTo>
                    <a:pt x="12051" y="4722"/>
                    <a:pt x="12051" y="4573"/>
                    <a:pt x="12013" y="4461"/>
                  </a:cubicBezTo>
                  <a:cubicBezTo>
                    <a:pt x="12013" y="4461"/>
                    <a:pt x="11975" y="4424"/>
                    <a:pt x="11975" y="4424"/>
                  </a:cubicBezTo>
                  <a:cubicBezTo>
                    <a:pt x="11975" y="4387"/>
                    <a:pt x="11975" y="4387"/>
                    <a:pt x="11975" y="4387"/>
                  </a:cubicBezTo>
                  <a:cubicBezTo>
                    <a:pt x="11937" y="4350"/>
                    <a:pt x="11937" y="4313"/>
                    <a:pt x="11937" y="4275"/>
                  </a:cubicBezTo>
                  <a:cubicBezTo>
                    <a:pt x="11937" y="4275"/>
                    <a:pt x="11937" y="4275"/>
                    <a:pt x="11937" y="4275"/>
                  </a:cubicBezTo>
                  <a:cubicBezTo>
                    <a:pt x="11937" y="4201"/>
                    <a:pt x="11937" y="4127"/>
                    <a:pt x="11937" y="4052"/>
                  </a:cubicBezTo>
                  <a:cubicBezTo>
                    <a:pt x="11937" y="4015"/>
                    <a:pt x="11937" y="3941"/>
                    <a:pt x="11937" y="3866"/>
                  </a:cubicBezTo>
                  <a:cubicBezTo>
                    <a:pt x="11937" y="3792"/>
                    <a:pt x="11937" y="3718"/>
                    <a:pt x="11899" y="3643"/>
                  </a:cubicBezTo>
                  <a:cubicBezTo>
                    <a:pt x="11861" y="3569"/>
                    <a:pt x="11785" y="3532"/>
                    <a:pt x="11747" y="3532"/>
                  </a:cubicBezTo>
                  <a:cubicBezTo>
                    <a:pt x="11709" y="3532"/>
                    <a:pt x="11709" y="3532"/>
                    <a:pt x="11709" y="3532"/>
                  </a:cubicBezTo>
                  <a:cubicBezTo>
                    <a:pt x="11634" y="3495"/>
                    <a:pt x="11634" y="3309"/>
                    <a:pt x="11634" y="3234"/>
                  </a:cubicBezTo>
                  <a:cubicBezTo>
                    <a:pt x="11634" y="3160"/>
                    <a:pt x="11634" y="3123"/>
                    <a:pt x="11634" y="3123"/>
                  </a:cubicBezTo>
                  <a:cubicBezTo>
                    <a:pt x="11634" y="3049"/>
                    <a:pt x="11672" y="2937"/>
                    <a:pt x="11672" y="2863"/>
                  </a:cubicBezTo>
                  <a:cubicBezTo>
                    <a:pt x="11709" y="2825"/>
                    <a:pt x="11709" y="2751"/>
                    <a:pt x="11709" y="2714"/>
                  </a:cubicBezTo>
                  <a:cubicBezTo>
                    <a:pt x="11747" y="2602"/>
                    <a:pt x="11709" y="2528"/>
                    <a:pt x="11709" y="2491"/>
                  </a:cubicBezTo>
                  <a:cubicBezTo>
                    <a:pt x="11672" y="2454"/>
                    <a:pt x="11672" y="2417"/>
                    <a:pt x="11672" y="2379"/>
                  </a:cubicBezTo>
                  <a:cubicBezTo>
                    <a:pt x="11672" y="2379"/>
                    <a:pt x="11672" y="2379"/>
                    <a:pt x="11672" y="2379"/>
                  </a:cubicBezTo>
                  <a:cubicBezTo>
                    <a:pt x="11672" y="2305"/>
                    <a:pt x="11634" y="2193"/>
                    <a:pt x="11558" y="2119"/>
                  </a:cubicBezTo>
                  <a:cubicBezTo>
                    <a:pt x="11444" y="2045"/>
                    <a:pt x="11331" y="2008"/>
                    <a:pt x="11217" y="2008"/>
                  </a:cubicBezTo>
                  <a:cubicBezTo>
                    <a:pt x="11179" y="2008"/>
                    <a:pt x="11141" y="2008"/>
                    <a:pt x="11065" y="2045"/>
                  </a:cubicBezTo>
                  <a:cubicBezTo>
                    <a:pt x="11065" y="2045"/>
                    <a:pt x="11027" y="2045"/>
                    <a:pt x="11027" y="2045"/>
                  </a:cubicBezTo>
                  <a:cubicBezTo>
                    <a:pt x="10952" y="2045"/>
                    <a:pt x="10914" y="2045"/>
                    <a:pt x="10876" y="2008"/>
                  </a:cubicBezTo>
                  <a:cubicBezTo>
                    <a:pt x="10838" y="2008"/>
                    <a:pt x="10838" y="2008"/>
                    <a:pt x="10800" y="2008"/>
                  </a:cubicBezTo>
                  <a:cubicBezTo>
                    <a:pt x="10762" y="2008"/>
                    <a:pt x="10724" y="2008"/>
                    <a:pt x="10686" y="2008"/>
                  </a:cubicBezTo>
                  <a:cubicBezTo>
                    <a:pt x="10648" y="2008"/>
                    <a:pt x="10611" y="2008"/>
                    <a:pt x="10573" y="2008"/>
                  </a:cubicBezTo>
                  <a:cubicBezTo>
                    <a:pt x="10535" y="2008"/>
                    <a:pt x="10459" y="2008"/>
                    <a:pt x="10459" y="2008"/>
                  </a:cubicBezTo>
                  <a:cubicBezTo>
                    <a:pt x="10421" y="2008"/>
                    <a:pt x="10421" y="2008"/>
                    <a:pt x="10421" y="1970"/>
                  </a:cubicBezTo>
                  <a:cubicBezTo>
                    <a:pt x="10383" y="1970"/>
                    <a:pt x="10345" y="1933"/>
                    <a:pt x="10307" y="1933"/>
                  </a:cubicBezTo>
                  <a:cubicBezTo>
                    <a:pt x="10269" y="1896"/>
                    <a:pt x="10232" y="1896"/>
                    <a:pt x="10194" y="1896"/>
                  </a:cubicBezTo>
                  <a:cubicBezTo>
                    <a:pt x="10118" y="1896"/>
                    <a:pt x="10080" y="1896"/>
                    <a:pt x="10042" y="1933"/>
                  </a:cubicBezTo>
                  <a:cubicBezTo>
                    <a:pt x="9928" y="1933"/>
                    <a:pt x="9815" y="1970"/>
                    <a:pt x="9701" y="2008"/>
                  </a:cubicBezTo>
                  <a:cubicBezTo>
                    <a:pt x="9625" y="2045"/>
                    <a:pt x="9549" y="2045"/>
                    <a:pt x="9474" y="2082"/>
                  </a:cubicBezTo>
                  <a:cubicBezTo>
                    <a:pt x="9436" y="2082"/>
                    <a:pt x="9360" y="2082"/>
                    <a:pt x="9322" y="2082"/>
                  </a:cubicBezTo>
                  <a:cubicBezTo>
                    <a:pt x="9322" y="2082"/>
                    <a:pt x="9322" y="2082"/>
                    <a:pt x="9322" y="2082"/>
                  </a:cubicBezTo>
                  <a:cubicBezTo>
                    <a:pt x="9322" y="2082"/>
                    <a:pt x="9322" y="2082"/>
                    <a:pt x="9322" y="2082"/>
                  </a:cubicBezTo>
                  <a:cubicBezTo>
                    <a:pt x="9284" y="2082"/>
                    <a:pt x="9284" y="2082"/>
                    <a:pt x="9284" y="2082"/>
                  </a:cubicBezTo>
                  <a:cubicBezTo>
                    <a:pt x="9284" y="2045"/>
                    <a:pt x="9246" y="2008"/>
                    <a:pt x="9208" y="1970"/>
                  </a:cubicBezTo>
                  <a:cubicBezTo>
                    <a:pt x="9171" y="1970"/>
                    <a:pt x="9133" y="1933"/>
                    <a:pt x="9057" y="1933"/>
                  </a:cubicBezTo>
                  <a:cubicBezTo>
                    <a:pt x="9057" y="1896"/>
                    <a:pt x="9057" y="1896"/>
                    <a:pt x="9019" y="1896"/>
                  </a:cubicBezTo>
                  <a:cubicBezTo>
                    <a:pt x="9019" y="1896"/>
                    <a:pt x="9019" y="1896"/>
                    <a:pt x="8981" y="1896"/>
                  </a:cubicBezTo>
                  <a:cubicBezTo>
                    <a:pt x="8981" y="1896"/>
                    <a:pt x="8981" y="1896"/>
                    <a:pt x="8981" y="1896"/>
                  </a:cubicBezTo>
                  <a:cubicBezTo>
                    <a:pt x="8981" y="1859"/>
                    <a:pt x="8981" y="1785"/>
                    <a:pt x="8905" y="1710"/>
                  </a:cubicBezTo>
                  <a:cubicBezTo>
                    <a:pt x="8829" y="1673"/>
                    <a:pt x="8716" y="1599"/>
                    <a:pt x="8602" y="1561"/>
                  </a:cubicBezTo>
                  <a:cubicBezTo>
                    <a:pt x="8602" y="1561"/>
                    <a:pt x="8564" y="1561"/>
                    <a:pt x="8564" y="1561"/>
                  </a:cubicBezTo>
                  <a:cubicBezTo>
                    <a:pt x="8526" y="1524"/>
                    <a:pt x="8526" y="1524"/>
                    <a:pt x="8488" y="1524"/>
                  </a:cubicBezTo>
                  <a:cubicBezTo>
                    <a:pt x="8488" y="1524"/>
                    <a:pt x="8488" y="1524"/>
                    <a:pt x="8488" y="1524"/>
                  </a:cubicBezTo>
                  <a:cubicBezTo>
                    <a:pt x="8451" y="1487"/>
                    <a:pt x="8413" y="1450"/>
                    <a:pt x="8375" y="1450"/>
                  </a:cubicBezTo>
                  <a:cubicBezTo>
                    <a:pt x="8223" y="1413"/>
                    <a:pt x="8072" y="1376"/>
                    <a:pt x="7920" y="1338"/>
                  </a:cubicBezTo>
                  <a:cubicBezTo>
                    <a:pt x="7882" y="1338"/>
                    <a:pt x="7882" y="1338"/>
                    <a:pt x="7882" y="1338"/>
                  </a:cubicBezTo>
                  <a:cubicBezTo>
                    <a:pt x="7844" y="1301"/>
                    <a:pt x="7844" y="1301"/>
                    <a:pt x="7844" y="1301"/>
                  </a:cubicBezTo>
                  <a:cubicBezTo>
                    <a:pt x="7768" y="1264"/>
                    <a:pt x="7731" y="1227"/>
                    <a:pt x="7617" y="1190"/>
                  </a:cubicBezTo>
                  <a:cubicBezTo>
                    <a:pt x="7579" y="1152"/>
                    <a:pt x="7541" y="1152"/>
                    <a:pt x="7503" y="1152"/>
                  </a:cubicBezTo>
                  <a:cubicBezTo>
                    <a:pt x="7465" y="1152"/>
                    <a:pt x="7427" y="1152"/>
                    <a:pt x="7427" y="1152"/>
                  </a:cubicBezTo>
                  <a:cubicBezTo>
                    <a:pt x="7389" y="1152"/>
                    <a:pt x="7352" y="1152"/>
                    <a:pt x="7314" y="1115"/>
                  </a:cubicBezTo>
                  <a:cubicBezTo>
                    <a:pt x="7276" y="1115"/>
                    <a:pt x="7276" y="1078"/>
                    <a:pt x="7238" y="1078"/>
                  </a:cubicBezTo>
                  <a:cubicBezTo>
                    <a:pt x="7200" y="1078"/>
                    <a:pt x="7200" y="1078"/>
                    <a:pt x="7200" y="1078"/>
                  </a:cubicBezTo>
                  <a:cubicBezTo>
                    <a:pt x="7200" y="1041"/>
                    <a:pt x="7086" y="1004"/>
                    <a:pt x="7086" y="967"/>
                  </a:cubicBezTo>
                  <a:cubicBezTo>
                    <a:pt x="7048" y="892"/>
                    <a:pt x="7011" y="818"/>
                    <a:pt x="6973" y="706"/>
                  </a:cubicBezTo>
                  <a:cubicBezTo>
                    <a:pt x="6897" y="632"/>
                    <a:pt x="6821" y="558"/>
                    <a:pt x="6707" y="483"/>
                  </a:cubicBezTo>
                  <a:cubicBezTo>
                    <a:pt x="6707" y="483"/>
                    <a:pt x="6669" y="446"/>
                    <a:pt x="6632" y="446"/>
                  </a:cubicBezTo>
                  <a:cubicBezTo>
                    <a:pt x="6594" y="446"/>
                    <a:pt x="6556" y="409"/>
                    <a:pt x="6518" y="409"/>
                  </a:cubicBezTo>
                  <a:cubicBezTo>
                    <a:pt x="6518" y="372"/>
                    <a:pt x="6480" y="335"/>
                    <a:pt x="6442" y="297"/>
                  </a:cubicBezTo>
                  <a:cubicBezTo>
                    <a:pt x="6404" y="260"/>
                    <a:pt x="6328" y="223"/>
                    <a:pt x="6291" y="186"/>
                  </a:cubicBezTo>
                  <a:cubicBezTo>
                    <a:pt x="6253" y="149"/>
                    <a:pt x="6177" y="74"/>
                    <a:pt x="6101" y="37"/>
                  </a:cubicBezTo>
                  <a:cubicBezTo>
                    <a:pt x="6025" y="0"/>
                    <a:pt x="6025" y="0"/>
                    <a:pt x="6025" y="0"/>
                  </a:cubicBezTo>
                  <a:cubicBezTo>
                    <a:pt x="5949" y="74"/>
                    <a:pt x="5949" y="74"/>
                    <a:pt x="5949" y="74"/>
                  </a:cubicBezTo>
                  <a:cubicBezTo>
                    <a:pt x="5192" y="855"/>
                    <a:pt x="1402" y="4945"/>
                    <a:pt x="455" y="5614"/>
                  </a:cubicBezTo>
                  <a:cubicBezTo>
                    <a:pt x="417" y="5651"/>
                    <a:pt x="417" y="5651"/>
                    <a:pt x="417" y="5651"/>
                  </a:cubicBezTo>
                  <a:cubicBezTo>
                    <a:pt x="0" y="10707"/>
                    <a:pt x="0" y="10707"/>
                    <a:pt x="0" y="10707"/>
                  </a:cubicBezTo>
                  <a:cubicBezTo>
                    <a:pt x="114" y="10744"/>
                    <a:pt x="114" y="10744"/>
                    <a:pt x="114" y="10744"/>
                  </a:cubicBezTo>
                  <a:cubicBezTo>
                    <a:pt x="152" y="10744"/>
                    <a:pt x="152" y="10744"/>
                    <a:pt x="189" y="10744"/>
                  </a:cubicBezTo>
                  <a:cubicBezTo>
                    <a:pt x="189" y="10744"/>
                    <a:pt x="227" y="10744"/>
                    <a:pt x="227" y="10856"/>
                  </a:cubicBezTo>
                  <a:cubicBezTo>
                    <a:pt x="227" y="10856"/>
                    <a:pt x="227" y="10893"/>
                    <a:pt x="227" y="10893"/>
                  </a:cubicBezTo>
                  <a:cubicBezTo>
                    <a:pt x="227" y="10967"/>
                    <a:pt x="227" y="11004"/>
                    <a:pt x="227" y="11042"/>
                  </a:cubicBezTo>
                  <a:cubicBezTo>
                    <a:pt x="265" y="11079"/>
                    <a:pt x="265" y="11153"/>
                    <a:pt x="265" y="11190"/>
                  </a:cubicBezTo>
                  <a:cubicBezTo>
                    <a:pt x="265" y="11413"/>
                    <a:pt x="265" y="11711"/>
                    <a:pt x="568" y="11860"/>
                  </a:cubicBezTo>
                  <a:cubicBezTo>
                    <a:pt x="834" y="11971"/>
                    <a:pt x="1137" y="12045"/>
                    <a:pt x="1440" y="12045"/>
                  </a:cubicBezTo>
                  <a:cubicBezTo>
                    <a:pt x="1440" y="12045"/>
                    <a:pt x="1478" y="12045"/>
                    <a:pt x="1516" y="12045"/>
                  </a:cubicBezTo>
                  <a:cubicBezTo>
                    <a:pt x="1592" y="12045"/>
                    <a:pt x="1705" y="12008"/>
                    <a:pt x="1781" y="11971"/>
                  </a:cubicBezTo>
                  <a:cubicBezTo>
                    <a:pt x="1857" y="11934"/>
                    <a:pt x="1895" y="11897"/>
                    <a:pt x="1971" y="11897"/>
                  </a:cubicBezTo>
                  <a:cubicBezTo>
                    <a:pt x="2008" y="11897"/>
                    <a:pt x="2046" y="11897"/>
                    <a:pt x="2046" y="11934"/>
                  </a:cubicBezTo>
                  <a:cubicBezTo>
                    <a:pt x="2160" y="11971"/>
                    <a:pt x="2349" y="12157"/>
                    <a:pt x="2425" y="12306"/>
                  </a:cubicBezTo>
                  <a:cubicBezTo>
                    <a:pt x="2425" y="12306"/>
                    <a:pt x="2425" y="12306"/>
                    <a:pt x="2425" y="12306"/>
                  </a:cubicBezTo>
                  <a:cubicBezTo>
                    <a:pt x="2425" y="12380"/>
                    <a:pt x="2463" y="12454"/>
                    <a:pt x="2615" y="12529"/>
                  </a:cubicBezTo>
                  <a:cubicBezTo>
                    <a:pt x="2615" y="12529"/>
                    <a:pt x="2653" y="12529"/>
                    <a:pt x="2653" y="12529"/>
                  </a:cubicBezTo>
                  <a:cubicBezTo>
                    <a:pt x="2728" y="12529"/>
                    <a:pt x="2766" y="12529"/>
                    <a:pt x="2804" y="12492"/>
                  </a:cubicBezTo>
                  <a:cubicBezTo>
                    <a:pt x="2842" y="12492"/>
                    <a:pt x="2880" y="12454"/>
                    <a:pt x="2918" y="12454"/>
                  </a:cubicBezTo>
                  <a:cubicBezTo>
                    <a:pt x="2956" y="12492"/>
                    <a:pt x="3032" y="12529"/>
                    <a:pt x="3107" y="12640"/>
                  </a:cubicBezTo>
                  <a:cubicBezTo>
                    <a:pt x="3145" y="12715"/>
                    <a:pt x="3221" y="12789"/>
                    <a:pt x="3297" y="12863"/>
                  </a:cubicBezTo>
                  <a:cubicBezTo>
                    <a:pt x="3373" y="12901"/>
                    <a:pt x="3448" y="12938"/>
                    <a:pt x="3524" y="12938"/>
                  </a:cubicBezTo>
                  <a:cubicBezTo>
                    <a:pt x="3714" y="12938"/>
                    <a:pt x="3827" y="12826"/>
                    <a:pt x="3941" y="12752"/>
                  </a:cubicBezTo>
                  <a:cubicBezTo>
                    <a:pt x="4055" y="12715"/>
                    <a:pt x="4093" y="12677"/>
                    <a:pt x="4168" y="12677"/>
                  </a:cubicBezTo>
                  <a:cubicBezTo>
                    <a:pt x="4206" y="12677"/>
                    <a:pt x="4282" y="12715"/>
                    <a:pt x="4358" y="12715"/>
                  </a:cubicBezTo>
                  <a:cubicBezTo>
                    <a:pt x="4396" y="12752"/>
                    <a:pt x="4472" y="12789"/>
                    <a:pt x="4585" y="12826"/>
                  </a:cubicBezTo>
                  <a:cubicBezTo>
                    <a:pt x="4813" y="12938"/>
                    <a:pt x="5154" y="13086"/>
                    <a:pt x="5381" y="13086"/>
                  </a:cubicBezTo>
                  <a:cubicBezTo>
                    <a:pt x="5608" y="13086"/>
                    <a:pt x="5684" y="12975"/>
                    <a:pt x="5760" y="12901"/>
                  </a:cubicBezTo>
                  <a:cubicBezTo>
                    <a:pt x="5798" y="12826"/>
                    <a:pt x="5836" y="12715"/>
                    <a:pt x="5836" y="12603"/>
                  </a:cubicBezTo>
                  <a:cubicBezTo>
                    <a:pt x="5874" y="12492"/>
                    <a:pt x="5874" y="12417"/>
                    <a:pt x="5949" y="12380"/>
                  </a:cubicBezTo>
                  <a:cubicBezTo>
                    <a:pt x="5987" y="12380"/>
                    <a:pt x="6025" y="12343"/>
                    <a:pt x="6063" y="12343"/>
                  </a:cubicBezTo>
                  <a:cubicBezTo>
                    <a:pt x="6101" y="12306"/>
                    <a:pt x="6177" y="12269"/>
                    <a:pt x="6253" y="12231"/>
                  </a:cubicBezTo>
                  <a:cubicBezTo>
                    <a:pt x="6291" y="12194"/>
                    <a:pt x="6291" y="12194"/>
                    <a:pt x="6291" y="12194"/>
                  </a:cubicBezTo>
                  <a:cubicBezTo>
                    <a:pt x="6366" y="12120"/>
                    <a:pt x="6442" y="12045"/>
                    <a:pt x="6518" y="11971"/>
                  </a:cubicBezTo>
                  <a:cubicBezTo>
                    <a:pt x="6556" y="11934"/>
                    <a:pt x="6556" y="11860"/>
                    <a:pt x="6594" y="11822"/>
                  </a:cubicBezTo>
                  <a:cubicBezTo>
                    <a:pt x="6707" y="11636"/>
                    <a:pt x="6783" y="11525"/>
                    <a:pt x="6897" y="11525"/>
                  </a:cubicBezTo>
                  <a:cubicBezTo>
                    <a:pt x="6935" y="11525"/>
                    <a:pt x="6973" y="11562"/>
                    <a:pt x="7048" y="11562"/>
                  </a:cubicBezTo>
                  <a:cubicBezTo>
                    <a:pt x="7086" y="11599"/>
                    <a:pt x="7124" y="11636"/>
                    <a:pt x="7162" y="11636"/>
                  </a:cubicBezTo>
                  <a:cubicBezTo>
                    <a:pt x="7314" y="11674"/>
                    <a:pt x="7465" y="11711"/>
                    <a:pt x="7617" y="11748"/>
                  </a:cubicBezTo>
                  <a:cubicBezTo>
                    <a:pt x="7655" y="11748"/>
                    <a:pt x="7655" y="11748"/>
                    <a:pt x="7655" y="11748"/>
                  </a:cubicBezTo>
                  <a:cubicBezTo>
                    <a:pt x="7731" y="11748"/>
                    <a:pt x="7806" y="11748"/>
                    <a:pt x="7882" y="11748"/>
                  </a:cubicBezTo>
                  <a:cubicBezTo>
                    <a:pt x="7920" y="11748"/>
                    <a:pt x="7958" y="11748"/>
                    <a:pt x="8034" y="11748"/>
                  </a:cubicBezTo>
                  <a:cubicBezTo>
                    <a:pt x="8072" y="11748"/>
                    <a:pt x="8109" y="11748"/>
                    <a:pt x="8147" y="11748"/>
                  </a:cubicBezTo>
                  <a:cubicBezTo>
                    <a:pt x="8185" y="11748"/>
                    <a:pt x="8261" y="11748"/>
                    <a:pt x="8299" y="11748"/>
                  </a:cubicBezTo>
                  <a:cubicBezTo>
                    <a:pt x="8451" y="11785"/>
                    <a:pt x="8488" y="11860"/>
                    <a:pt x="8602" y="12083"/>
                  </a:cubicBezTo>
                  <a:cubicBezTo>
                    <a:pt x="8602" y="12083"/>
                    <a:pt x="8602" y="12083"/>
                    <a:pt x="8602" y="12083"/>
                  </a:cubicBezTo>
                  <a:cubicBezTo>
                    <a:pt x="8602" y="12120"/>
                    <a:pt x="8602" y="12157"/>
                    <a:pt x="8602" y="12194"/>
                  </a:cubicBezTo>
                  <a:cubicBezTo>
                    <a:pt x="8640" y="12231"/>
                    <a:pt x="8640" y="12269"/>
                    <a:pt x="8640" y="12343"/>
                  </a:cubicBezTo>
                  <a:cubicBezTo>
                    <a:pt x="8678" y="12380"/>
                    <a:pt x="8716" y="12417"/>
                    <a:pt x="8754" y="12492"/>
                  </a:cubicBezTo>
                  <a:cubicBezTo>
                    <a:pt x="8754" y="12492"/>
                    <a:pt x="8792" y="12529"/>
                    <a:pt x="8792" y="12529"/>
                  </a:cubicBezTo>
                  <a:cubicBezTo>
                    <a:pt x="8905" y="12677"/>
                    <a:pt x="9019" y="12863"/>
                    <a:pt x="9208" y="12938"/>
                  </a:cubicBezTo>
                  <a:cubicBezTo>
                    <a:pt x="9284" y="12975"/>
                    <a:pt x="9360" y="12975"/>
                    <a:pt x="9474" y="12975"/>
                  </a:cubicBezTo>
                  <a:cubicBezTo>
                    <a:pt x="9549" y="12975"/>
                    <a:pt x="9625" y="12975"/>
                    <a:pt x="9739" y="12938"/>
                  </a:cubicBezTo>
                  <a:cubicBezTo>
                    <a:pt x="9777" y="12938"/>
                    <a:pt x="9777" y="12938"/>
                    <a:pt x="9815" y="12901"/>
                  </a:cubicBezTo>
                  <a:cubicBezTo>
                    <a:pt x="9891" y="12863"/>
                    <a:pt x="10004" y="12826"/>
                    <a:pt x="10042" y="12826"/>
                  </a:cubicBezTo>
                  <a:cubicBezTo>
                    <a:pt x="10042" y="12826"/>
                    <a:pt x="10080" y="12826"/>
                    <a:pt x="10080" y="12863"/>
                  </a:cubicBezTo>
                  <a:cubicBezTo>
                    <a:pt x="10080" y="12863"/>
                    <a:pt x="10080" y="12863"/>
                    <a:pt x="10080" y="12863"/>
                  </a:cubicBezTo>
                  <a:cubicBezTo>
                    <a:pt x="10042" y="12901"/>
                    <a:pt x="10042" y="12901"/>
                    <a:pt x="10042" y="12938"/>
                  </a:cubicBezTo>
                  <a:cubicBezTo>
                    <a:pt x="9966" y="13124"/>
                    <a:pt x="10004" y="13309"/>
                    <a:pt x="10080" y="13495"/>
                  </a:cubicBezTo>
                  <a:cubicBezTo>
                    <a:pt x="10118" y="13607"/>
                    <a:pt x="10232" y="13644"/>
                    <a:pt x="10307" y="13681"/>
                  </a:cubicBezTo>
                  <a:cubicBezTo>
                    <a:pt x="10383" y="13718"/>
                    <a:pt x="10421" y="13718"/>
                    <a:pt x="10421" y="13756"/>
                  </a:cubicBezTo>
                  <a:cubicBezTo>
                    <a:pt x="10421" y="13793"/>
                    <a:pt x="10421" y="13793"/>
                    <a:pt x="10383" y="13867"/>
                  </a:cubicBezTo>
                  <a:cubicBezTo>
                    <a:pt x="10307" y="13941"/>
                    <a:pt x="10232" y="14053"/>
                    <a:pt x="10307" y="14202"/>
                  </a:cubicBezTo>
                  <a:cubicBezTo>
                    <a:pt x="10345" y="14350"/>
                    <a:pt x="10497" y="14350"/>
                    <a:pt x="10573" y="14388"/>
                  </a:cubicBezTo>
                  <a:cubicBezTo>
                    <a:pt x="10611" y="14388"/>
                    <a:pt x="10686" y="14388"/>
                    <a:pt x="10686" y="14388"/>
                  </a:cubicBezTo>
                  <a:cubicBezTo>
                    <a:pt x="10686" y="14388"/>
                    <a:pt x="10686" y="14425"/>
                    <a:pt x="10686" y="14462"/>
                  </a:cubicBezTo>
                  <a:cubicBezTo>
                    <a:pt x="10686" y="14499"/>
                    <a:pt x="10648" y="14536"/>
                    <a:pt x="10648" y="14573"/>
                  </a:cubicBezTo>
                  <a:cubicBezTo>
                    <a:pt x="10686" y="14797"/>
                    <a:pt x="10800" y="14982"/>
                    <a:pt x="11065" y="15094"/>
                  </a:cubicBezTo>
                  <a:cubicBezTo>
                    <a:pt x="11444" y="15243"/>
                    <a:pt x="11823" y="15280"/>
                    <a:pt x="12202" y="15354"/>
                  </a:cubicBezTo>
                  <a:cubicBezTo>
                    <a:pt x="12316" y="15354"/>
                    <a:pt x="12316" y="15354"/>
                    <a:pt x="12316" y="15354"/>
                  </a:cubicBezTo>
                  <a:cubicBezTo>
                    <a:pt x="12316" y="15354"/>
                    <a:pt x="12354" y="15354"/>
                    <a:pt x="12392" y="15354"/>
                  </a:cubicBezTo>
                  <a:cubicBezTo>
                    <a:pt x="12543" y="15354"/>
                    <a:pt x="12695" y="15317"/>
                    <a:pt x="12846" y="15280"/>
                  </a:cubicBezTo>
                  <a:cubicBezTo>
                    <a:pt x="12960" y="15206"/>
                    <a:pt x="13074" y="15168"/>
                    <a:pt x="13187" y="15168"/>
                  </a:cubicBezTo>
                  <a:cubicBezTo>
                    <a:pt x="13225" y="15168"/>
                    <a:pt x="13225" y="15168"/>
                    <a:pt x="13263" y="15168"/>
                  </a:cubicBezTo>
                  <a:cubicBezTo>
                    <a:pt x="13453" y="15206"/>
                    <a:pt x="13680" y="15280"/>
                    <a:pt x="13869" y="15354"/>
                  </a:cubicBezTo>
                  <a:cubicBezTo>
                    <a:pt x="14097" y="15466"/>
                    <a:pt x="14324" y="15540"/>
                    <a:pt x="14589" y="15540"/>
                  </a:cubicBezTo>
                  <a:cubicBezTo>
                    <a:pt x="14589" y="15540"/>
                    <a:pt x="14627" y="15540"/>
                    <a:pt x="14665" y="15540"/>
                  </a:cubicBezTo>
                  <a:cubicBezTo>
                    <a:pt x="14703" y="15540"/>
                    <a:pt x="14741" y="15503"/>
                    <a:pt x="14779" y="15503"/>
                  </a:cubicBezTo>
                  <a:cubicBezTo>
                    <a:pt x="14817" y="15503"/>
                    <a:pt x="14817" y="15503"/>
                    <a:pt x="14817" y="15503"/>
                  </a:cubicBezTo>
                  <a:cubicBezTo>
                    <a:pt x="14817" y="15503"/>
                    <a:pt x="14817" y="15503"/>
                    <a:pt x="14855" y="15503"/>
                  </a:cubicBezTo>
                  <a:cubicBezTo>
                    <a:pt x="14855" y="15540"/>
                    <a:pt x="14893" y="15577"/>
                    <a:pt x="14893" y="15652"/>
                  </a:cubicBezTo>
                  <a:cubicBezTo>
                    <a:pt x="14893" y="15689"/>
                    <a:pt x="14893" y="15800"/>
                    <a:pt x="14931" y="15838"/>
                  </a:cubicBezTo>
                  <a:cubicBezTo>
                    <a:pt x="15006" y="15912"/>
                    <a:pt x="15120" y="16098"/>
                    <a:pt x="15272" y="16172"/>
                  </a:cubicBezTo>
                  <a:cubicBezTo>
                    <a:pt x="15347" y="16209"/>
                    <a:pt x="15385" y="16246"/>
                    <a:pt x="15461" y="16246"/>
                  </a:cubicBezTo>
                  <a:cubicBezTo>
                    <a:pt x="15537" y="16246"/>
                    <a:pt x="15575" y="16284"/>
                    <a:pt x="15613" y="16321"/>
                  </a:cubicBezTo>
                  <a:cubicBezTo>
                    <a:pt x="15688" y="16395"/>
                    <a:pt x="15764" y="16544"/>
                    <a:pt x="15726" y="16655"/>
                  </a:cubicBezTo>
                  <a:cubicBezTo>
                    <a:pt x="15726" y="16655"/>
                    <a:pt x="15726" y="16655"/>
                    <a:pt x="15726" y="16655"/>
                  </a:cubicBezTo>
                  <a:cubicBezTo>
                    <a:pt x="15688" y="16655"/>
                    <a:pt x="15575" y="16693"/>
                    <a:pt x="15537" y="16804"/>
                  </a:cubicBezTo>
                  <a:cubicBezTo>
                    <a:pt x="15499" y="16916"/>
                    <a:pt x="15575" y="16990"/>
                    <a:pt x="15651" y="17027"/>
                  </a:cubicBezTo>
                  <a:cubicBezTo>
                    <a:pt x="15651" y="17027"/>
                    <a:pt x="15651" y="17064"/>
                    <a:pt x="15651" y="17064"/>
                  </a:cubicBezTo>
                  <a:cubicBezTo>
                    <a:pt x="15651" y="17064"/>
                    <a:pt x="15688" y="17102"/>
                    <a:pt x="15688" y="17102"/>
                  </a:cubicBezTo>
                  <a:cubicBezTo>
                    <a:pt x="15688" y="17102"/>
                    <a:pt x="15688" y="17139"/>
                    <a:pt x="15688" y="17139"/>
                  </a:cubicBezTo>
                  <a:cubicBezTo>
                    <a:pt x="15688" y="17139"/>
                    <a:pt x="15688" y="17139"/>
                    <a:pt x="15688" y="17176"/>
                  </a:cubicBezTo>
                  <a:cubicBezTo>
                    <a:pt x="15688" y="17250"/>
                    <a:pt x="15688" y="17250"/>
                    <a:pt x="15651" y="17250"/>
                  </a:cubicBezTo>
                  <a:cubicBezTo>
                    <a:pt x="15613" y="17250"/>
                    <a:pt x="15499" y="17176"/>
                    <a:pt x="15423" y="17139"/>
                  </a:cubicBezTo>
                  <a:cubicBezTo>
                    <a:pt x="15309" y="17102"/>
                    <a:pt x="15196" y="17027"/>
                    <a:pt x="15082" y="17027"/>
                  </a:cubicBezTo>
                  <a:cubicBezTo>
                    <a:pt x="15006" y="17027"/>
                    <a:pt x="15006" y="17027"/>
                    <a:pt x="15006" y="17027"/>
                  </a:cubicBezTo>
                  <a:cubicBezTo>
                    <a:pt x="14931" y="17027"/>
                    <a:pt x="14893" y="17027"/>
                    <a:pt x="14893" y="16990"/>
                  </a:cubicBezTo>
                  <a:cubicBezTo>
                    <a:pt x="14855" y="16953"/>
                    <a:pt x="14817" y="16916"/>
                    <a:pt x="14817" y="16878"/>
                  </a:cubicBezTo>
                  <a:cubicBezTo>
                    <a:pt x="14779" y="16804"/>
                    <a:pt x="14703" y="16730"/>
                    <a:pt x="14627" y="16655"/>
                  </a:cubicBezTo>
                  <a:cubicBezTo>
                    <a:pt x="14589" y="16655"/>
                    <a:pt x="14589" y="16618"/>
                    <a:pt x="14552" y="16618"/>
                  </a:cubicBezTo>
                  <a:cubicBezTo>
                    <a:pt x="14514" y="16581"/>
                    <a:pt x="14514" y="16581"/>
                    <a:pt x="14514" y="16544"/>
                  </a:cubicBezTo>
                  <a:cubicBezTo>
                    <a:pt x="14476" y="16544"/>
                    <a:pt x="14476" y="16544"/>
                    <a:pt x="14476" y="16507"/>
                  </a:cubicBezTo>
                  <a:cubicBezTo>
                    <a:pt x="14476" y="16470"/>
                    <a:pt x="14476" y="16432"/>
                    <a:pt x="14438" y="16358"/>
                  </a:cubicBezTo>
                  <a:cubicBezTo>
                    <a:pt x="14400" y="16284"/>
                    <a:pt x="14286" y="16246"/>
                    <a:pt x="14173" y="16246"/>
                  </a:cubicBezTo>
                  <a:cubicBezTo>
                    <a:pt x="14059" y="16246"/>
                    <a:pt x="13907" y="16284"/>
                    <a:pt x="13832" y="16395"/>
                  </a:cubicBezTo>
                  <a:cubicBezTo>
                    <a:pt x="13794" y="16470"/>
                    <a:pt x="13794" y="16544"/>
                    <a:pt x="13794" y="16618"/>
                  </a:cubicBezTo>
                  <a:cubicBezTo>
                    <a:pt x="13832" y="16730"/>
                    <a:pt x="13945" y="16767"/>
                    <a:pt x="14021" y="16804"/>
                  </a:cubicBezTo>
                  <a:cubicBezTo>
                    <a:pt x="14059" y="16841"/>
                    <a:pt x="14097" y="16878"/>
                    <a:pt x="14097" y="16878"/>
                  </a:cubicBezTo>
                  <a:cubicBezTo>
                    <a:pt x="14211" y="16990"/>
                    <a:pt x="14400" y="17250"/>
                    <a:pt x="14248" y="17399"/>
                  </a:cubicBezTo>
                  <a:cubicBezTo>
                    <a:pt x="14248" y="17436"/>
                    <a:pt x="14211" y="17473"/>
                    <a:pt x="14173" y="17510"/>
                  </a:cubicBezTo>
                  <a:cubicBezTo>
                    <a:pt x="14059" y="17585"/>
                    <a:pt x="13945" y="17659"/>
                    <a:pt x="13945" y="17808"/>
                  </a:cubicBezTo>
                  <a:cubicBezTo>
                    <a:pt x="13907" y="17882"/>
                    <a:pt x="13945" y="17957"/>
                    <a:pt x="13945" y="18031"/>
                  </a:cubicBezTo>
                  <a:cubicBezTo>
                    <a:pt x="13945" y="18031"/>
                    <a:pt x="13983" y="18068"/>
                    <a:pt x="13983" y="18068"/>
                  </a:cubicBezTo>
                  <a:cubicBezTo>
                    <a:pt x="13983" y="18143"/>
                    <a:pt x="13983" y="18217"/>
                    <a:pt x="14021" y="18254"/>
                  </a:cubicBezTo>
                  <a:cubicBezTo>
                    <a:pt x="14021" y="18291"/>
                    <a:pt x="14021" y="18366"/>
                    <a:pt x="14021" y="18403"/>
                  </a:cubicBezTo>
                  <a:cubicBezTo>
                    <a:pt x="14059" y="18514"/>
                    <a:pt x="14059" y="18663"/>
                    <a:pt x="14059" y="18812"/>
                  </a:cubicBezTo>
                  <a:cubicBezTo>
                    <a:pt x="14059" y="18886"/>
                    <a:pt x="14059" y="18886"/>
                    <a:pt x="14059" y="18886"/>
                  </a:cubicBezTo>
                  <a:cubicBezTo>
                    <a:pt x="14097" y="19072"/>
                    <a:pt x="14021" y="19295"/>
                    <a:pt x="13907" y="19481"/>
                  </a:cubicBezTo>
                  <a:cubicBezTo>
                    <a:pt x="13869" y="19518"/>
                    <a:pt x="13832" y="19630"/>
                    <a:pt x="13794" y="19667"/>
                  </a:cubicBezTo>
                  <a:cubicBezTo>
                    <a:pt x="13718" y="19667"/>
                    <a:pt x="13680" y="19704"/>
                    <a:pt x="13642" y="19704"/>
                  </a:cubicBezTo>
                  <a:cubicBezTo>
                    <a:pt x="13528" y="19741"/>
                    <a:pt x="13415" y="19778"/>
                    <a:pt x="13301" y="19927"/>
                  </a:cubicBezTo>
                  <a:cubicBezTo>
                    <a:pt x="13225" y="20076"/>
                    <a:pt x="13074" y="20373"/>
                    <a:pt x="13225" y="20559"/>
                  </a:cubicBezTo>
                  <a:cubicBezTo>
                    <a:pt x="13301" y="20596"/>
                    <a:pt x="13339" y="20633"/>
                    <a:pt x="13415" y="20633"/>
                  </a:cubicBezTo>
                  <a:cubicBezTo>
                    <a:pt x="13491" y="20633"/>
                    <a:pt x="13566" y="20596"/>
                    <a:pt x="13642" y="20559"/>
                  </a:cubicBezTo>
                  <a:cubicBezTo>
                    <a:pt x="13680" y="20522"/>
                    <a:pt x="13756" y="20485"/>
                    <a:pt x="13756" y="20485"/>
                  </a:cubicBezTo>
                  <a:cubicBezTo>
                    <a:pt x="13756" y="20485"/>
                    <a:pt x="13756" y="20485"/>
                    <a:pt x="13756" y="20485"/>
                  </a:cubicBezTo>
                  <a:cubicBezTo>
                    <a:pt x="13756" y="20596"/>
                    <a:pt x="13491" y="20819"/>
                    <a:pt x="13415" y="20856"/>
                  </a:cubicBezTo>
                  <a:cubicBezTo>
                    <a:pt x="13377" y="20856"/>
                    <a:pt x="13339" y="20856"/>
                    <a:pt x="13301" y="20856"/>
                  </a:cubicBezTo>
                  <a:cubicBezTo>
                    <a:pt x="13225" y="20894"/>
                    <a:pt x="13112" y="20894"/>
                    <a:pt x="13036" y="20968"/>
                  </a:cubicBezTo>
                  <a:cubicBezTo>
                    <a:pt x="12884" y="21080"/>
                    <a:pt x="12808" y="21303"/>
                    <a:pt x="12884" y="21451"/>
                  </a:cubicBezTo>
                  <a:cubicBezTo>
                    <a:pt x="12922" y="21563"/>
                    <a:pt x="12998" y="21600"/>
                    <a:pt x="13149" y="21600"/>
                  </a:cubicBezTo>
                  <a:cubicBezTo>
                    <a:pt x="13187" y="21600"/>
                    <a:pt x="13225" y="21600"/>
                    <a:pt x="13263" y="21600"/>
                  </a:cubicBezTo>
                  <a:cubicBezTo>
                    <a:pt x="13528" y="21526"/>
                    <a:pt x="13869" y="21340"/>
                    <a:pt x="14135" y="21117"/>
                  </a:cubicBezTo>
                  <a:cubicBezTo>
                    <a:pt x="14173" y="21042"/>
                    <a:pt x="14248" y="20968"/>
                    <a:pt x="14324" y="20931"/>
                  </a:cubicBezTo>
                  <a:cubicBezTo>
                    <a:pt x="14438" y="20819"/>
                    <a:pt x="14514" y="20708"/>
                    <a:pt x="14627" y="20633"/>
                  </a:cubicBezTo>
                  <a:cubicBezTo>
                    <a:pt x="14665" y="20559"/>
                    <a:pt x="14741" y="20522"/>
                    <a:pt x="14779" y="20448"/>
                  </a:cubicBezTo>
                  <a:cubicBezTo>
                    <a:pt x="14893" y="20336"/>
                    <a:pt x="14968" y="20262"/>
                    <a:pt x="15120" y="20224"/>
                  </a:cubicBezTo>
                  <a:cubicBezTo>
                    <a:pt x="15120" y="20187"/>
                    <a:pt x="15158" y="20187"/>
                    <a:pt x="15196" y="20187"/>
                  </a:cubicBezTo>
                  <a:cubicBezTo>
                    <a:pt x="15234" y="20187"/>
                    <a:pt x="15272" y="20224"/>
                    <a:pt x="15347" y="20262"/>
                  </a:cubicBezTo>
                  <a:cubicBezTo>
                    <a:pt x="15385" y="20299"/>
                    <a:pt x="15423" y="20336"/>
                    <a:pt x="15499" y="20336"/>
                  </a:cubicBezTo>
                  <a:cubicBezTo>
                    <a:pt x="15537" y="20373"/>
                    <a:pt x="15575" y="20373"/>
                    <a:pt x="15613" y="20373"/>
                  </a:cubicBezTo>
                  <a:cubicBezTo>
                    <a:pt x="15764" y="20373"/>
                    <a:pt x="15878" y="20262"/>
                    <a:pt x="15954" y="20187"/>
                  </a:cubicBezTo>
                  <a:cubicBezTo>
                    <a:pt x="15992" y="20150"/>
                    <a:pt x="16029" y="20113"/>
                    <a:pt x="16029" y="20113"/>
                  </a:cubicBezTo>
                  <a:cubicBezTo>
                    <a:pt x="16105" y="20039"/>
                    <a:pt x="16219" y="20001"/>
                    <a:pt x="16333" y="20001"/>
                  </a:cubicBezTo>
                  <a:cubicBezTo>
                    <a:pt x="16408" y="19964"/>
                    <a:pt x="16522" y="19927"/>
                    <a:pt x="16636" y="19890"/>
                  </a:cubicBezTo>
                  <a:cubicBezTo>
                    <a:pt x="16674" y="19853"/>
                    <a:pt x="16749" y="19815"/>
                    <a:pt x="16825" y="19815"/>
                  </a:cubicBezTo>
                  <a:cubicBezTo>
                    <a:pt x="16977" y="19741"/>
                    <a:pt x="17166" y="19704"/>
                    <a:pt x="17280" y="19555"/>
                  </a:cubicBezTo>
                  <a:cubicBezTo>
                    <a:pt x="17318" y="19481"/>
                    <a:pt x="17356" y="19444"/>
                    <a:pt x="17356" y="19407"/>
                  </a:cubicBezTo>
                  <a:cubicBezTo>
                    <a:pt x="17356" y="19407"/>
                    <a:pt x="17356" y="19369"/>
                    <a:pt x="17356" y="19369"/>
                  </a:cubicBezTo>
                  <a:cubicBezTo>
                    <a:pt x="17356" y="19258"/>
                    <a:pt x="17394" y="19146"/>
                    <a:pt x="17318" y="19035"/>
                  </a:cubicBezTo>
                  <a:cubicBezTo>
                    <a:pt x="17280" y="18998"/>
                    <a:pt x="17204" y="18960"/>
                    <a:pt x="17128" y="18960"/>
                  </a:cubicBezTo>
                  <a:cubicBezTo>
                    <a:pt x="17053" y="18960"/>
                    <a:pt x="16977" y="18960"/>
                    <a:pt x="16901" y="18998"/>
                  </a:cubicBezTo>
                  <a:cubicBezTo>
                    <a:pt x="16825" y="18998"/>
                    <a:pt x="16749" y="18998"/>
                    <a:pt x="16674" y="18998"/>
                  </a:cubicBezTo>
                  <a:cubicBezTo>
                    <a:pt x="16598" y="18998"/>
                    <a:pt x="16560" y="18998"/>
                    <a:pt x="16560" y="18960"/>
                  </a:cubicBezTo>
                  <a:cubicBezTo>
                    <a:pt x="16484" y="18886"/>
                    <a:pt x="16560" y="18812"/>
                    <a:pt x="16712" y="18663"/>
                  </a:cubicBezTo>
                  <a:cubicBezTo>
                    <a:pt x="16749" y="18626"/>
                    <a:pt x="16749" y="18589"/>
                    <a:pt x="16787" y="18589"/>
                  </a:cubicBezTo>
                  <a:cubicBezTo>
                    <a:pt x="17053" y="18291"/>
                    <a:pt x="17242" y="18143"/>
                    <a:pt x="17583" y="18031"/>
                  </a:cubicBezTo>
                  <a:cubicBezTo>
                    <a:pt x="17659" y="17994"/>
                    <a:pt x="17773" y="17919"/>
                    <a:pt x="17886" y="17882"/>
                  </a:cubicBezTo>
                  <a:cubicBezTo>
                    <a:pt x="18038" y="17771"/>
                    <a:pt x="18227" y="17659"/>
                    <a:pt x="18379" y="17659"/>
                  </a:cubicBezTo>
                  <a:cubicBezTo>
                    <a:pt x="18455" y="17659"/>
                    <a:pt x="18568" y="17696"/>
                    <a:pt x="18644" y="17734"/>
                  </a:cubicBezTo>
                  <a:cubicBezTo>
                    <a:pt x="18758" y="17808"/>
                    <a:pt x="18909" y="17845"/>
                    <a:pt x="19023" y="17845"/>
                  </a:cubicBezTo>
                  <a:cubicBezTo>
                    <a:pt x="19137" y="17845"/>
                    <a:pt x="19213" y="17808"/>
                    <a:pt x="19288" y="17734"/>
                  </a:cubicBezTo>
                  <a:cubicBezTo>
                    <a:pt x="19440" y="17659"/>
                    <a:pt x="19440" y="17548"/>
                    <a:pt x="19440" y="17436"/>
                  </a:cubicBezTo>
                  <a:cubicBezTo>
                    <a:pt x="19478" y="17399"/>
                    <a:pt x="19478" y="17325"/>
                    <a:pt x="19516" y="17287"/>
                  </a:cubicBezTo>
                  <a:cubicBezTo>
                    <a:pt x="19554" y="17213"/>
                    <a:pt x="19667" y="17139"/>
                    <a:pt x="19743" y="17102"/>
                  </a:cubicBezTo>
                  <a:cubicBezTo>
                    <a:pt x="19857" y="17027"/>
                    <a:pt x="19971" y="16953"/>
                    <a:pt x="20046" y="16878"/>
                  </a:cubicBezTo>
                  <a:cubicBezTo>
                    <a:pt x="20122" y="16767"/>
                    <a:pt x="20236" y="16655"/>
                    <a:pt x="20312" y="16544"/>
                  </a:cubicBezTo>
                  <a:cubicBezTo>
                    <a:pt x="20349" y="16470"/>
                    <a:pt x="20425" y="16395"/>
                    <a:pt x="20463" y="16321"/>
                  </a:cubicBezTo>
                  <a:cubicBezTo>
                    <a:pt x="20766" y="15949"/>
                    <a:pt x="21069" y="15614"/>
                    <a:pt x="21486" y="15503"/>
                  </a:cubicBezTo>
                  <a:cubicBezTo>
                    <a:pt x="21600" y="15466"/>
                    <a:pt x="21600" y="15466"/>
                    <a:pt x="21600" y="15466"/>
                  </a:cubicBezTo>
                  <a:lnTo>
                    <a:pt x="21562" y="153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8" name="Google Shape;3948;p151"/>
            <p:cNvSpPr/>
            <p:nvPr/>
          </p:nvSpPr>
          <p:spPr>
            <a:xfrm>
              <a:off x="6077807" y="2764102"/>
              <a:ext cx="3010081" cy="3263332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177" y="7943"/>
                  </a:moveTo>
                  <a:cubicBezTo>
                    <a:pt x="21100" y="8007"/>
                    <a:pt x="21100" y="8007"/>
                    <a:pt x="21100" y="8007"/>
                  </a:cubicBezTo>
                  <a:cubicBezTo>
                    <a:pt x="20678" y="8169"/>
                    <a:pt x="20216" y="8362"/>
                    <a:pt x="19794" y="8556"/>
                  </a:cubicBezTo>
                  <a:cubicBezTo>
                    <a:pt x="19717" y="8588"/>
                    <a:pt x="19717" y="8588"/>
                    <a:pt x="19717" y="8588"/>
                  </a:cubicBezTo>
                  <a:cubicBezTo>
                    <a:pt x="18756" y="9008"/>
                    <a:pt x="17718" y="9428"/>
                    <a:pt x="16719" y="9880"/>
                  </a:cubicBezTo>
                  <a:cubicBezTo>
                    <a:pt x="16527" y="9944"/>
                    <a:pt x="16335" y="10009"/>
                    <a:pt x="16181" y="10106"/>
                  </a:cubicBezTo>
                  <a:cubicBezTo>
                    <a:pt x="16065" y="10138"/>
                    <a:pt x="15989" y="10138"/>
                    <a:pt x="15912" y="10138"/>
                  </a:cubicBezTo>
                  <a:cubicBezTo>
                    <a:pt x="15720" y="10138"/>
                    <a:pt x="15604" y="10074"/>
                    <a:pt x="15412" y="9944"/>
                  </a:cubicBezTo>
                  <a:cubicBezTo>
                    <a:pt x="15258" y="9783"/>
                    <a:pt x="15297" y="9654"/>
                    <a:pt x="15335" y="9525"/>
                  </a:cubicBezTo>
                  <a:cubicBezTo>
                    <a:pt x="15335" y="9396"/>
                    <a:pt x="15374" y="9299"/>
                    <a:pt x="15258" y="9170"/>
                  </a:cubicBezTo>
                  <a:cubicBezTo>
                    <a:pt x="15181" y="9073"/>
                    <a:pt x="15105" y="9040"/>
                    <a:pt x="15028" y="9040"/>
                  </a:cubicBezTo>
                  <a:cubicBezTo>
                    <a:pt x="14989" y="9040"/>
                    <a:pt x="14989" y="9040"/>
                    <a:pt x="14951" y="9040"/>
                  </a:cubicBezTo>
                  <a:cubicBezTo>
                    <a:pt x="14836" y="9073"/>
                    <a:pt x="14720" y="9266"/>
                    <a:pt x="14720" y="9428"/>
                  </a:cubicBezTo>
                  <a:cubicBezTo>
                    <a:pt x="14720" y="9589"/>
                    <a:pt x="14836" y="9686"/>
                    <a:pt x="14951" y="9783"/>
                  </a:cubicBezTo>
                  <a:cubicBezTo>
                    <a:pt x="15028" y="9880"/>
                    <a:pt x="15066" y="9944"/>
                    <a:pt x="15143" y="10041"/>
                  </a:cubicBezTo>
                  <a:cubicBezTo>
                    <a:pt x="15220" y="10235"/>
                    <a:pt x="15220" y="10493"/>
                    <a:pt x="15181" y="10752"/>
                  </a:cubicBezTo>
                  <a:cubicBezTo>
                    <a:pt x="15181" y="10784"/>
                    <a:pt x="15181" y="10848"/>
                    <a:pt x="15181" y="10881"/>
                  </a:cubicBezTo>
                  <a:cubicBezTo>
                    <a:pt x="15181" y="10913"/>
                    <a:pt x="15181" y="10913"/>
                    <a:pt x="15143" y="10913"/>
                  </a:cubicBezTo>
                  <a:cubicBezTo>
                    <a:pt x="15143" y="10913"/>
                    <a:pt x="15143" y="10913"/>
                    <a:pt x="15143" y="10913"/>
                  </a:cubicBezTo>
                  <a:cubicBezTo>
                    <a:pt x="15066" y="10913"/>
                    <a:pt x="14874" y="10816"/>
                    <a:pt x="14567" y="10622"/>
                  </a:cubicBezTo>
                  <a:cubicBezTo>
                    <a:pt x="14528" y="10590"/>
                    <a:pt x="14528" y="10590"/>
                    <a:pt x="14528" y="10590"/>
                  </a:cubicBezTo>
                  <a:cubicBezTo>
                    <a:pt x="14451" y="10558"/>
                    <a:pt x="14413" y="10526"/>
                    <a:pt x="14336" y="10526"/>
                  </a:cubicBezTo>
                  <a:cubicBezTo>
                    <a:pt x="14259" y="10526"/>
                    <a:pt x="14182" y="10558"/>
                    <a:pt x="14105" y="10622"/>
                  </a:cubicBezTo>
                  <a:cubicBezTo>
                    <a:pt x="14028" y="10655"/>
                    <a:pt x="14028" y="10655"/>
                    <a:pt x="14028" y="10655"/>
                  </a:cubicBezTo>
                  <a:cubicBezTo>
                    <a:pt x="13836" y="10752"/>
                    <a:pt x="13759" y="10752"/>
                    <a:pt x="13644" y="10752"/>
                  </a:cubicBezTo>
                  <a:cubicBezTo>
                    <a:pt x="13606" y="10752"/>
                    <a:pt x="13567" y="10752"/>
                    <a:pt x="13529" y="10752"/>
                  </a:cubicBezTo>
                  <a:cubicBezTo>
                    <a:pt x="13452" y="10752"/>
                    <a:pt x="13452" y="10752"/>
                    <a:pt x="13452" y="10752"/>
                  </a:cubicBezTo>
                  <a:cubicBezTo>
                    <a:pt x="13221" y="10752"/>
                    <a:pt x="13221" y="10752"/>
                    <a:pt x="13106" y="10590"/>
                  </a:cubicBezTo>
                  <a:cubicBezTo>
                    <a:pt x="13106" y="10558"/>
                    <a:pt x="13106" y="10558"/>
                    <a:pt x="13106" y="10558"/>
                  </a:cubicBezTo>
                  <a:cubicBezTo>
                    <a:pt x="13068" y="10493"/>
                    <a:pt x="13029" y="10429"/>
                    <a:pt x="13029" y="10332"/>
                  </a:cubicBezTo>
                  <a:cubicBezTo>
                    <a:pt x="12991" y="10170"/>
                    <a:pt x="12952" y="10106"/>
                    <a:pt x="12914" y="10041"/>
                  </a:cubicBezTo>
                  <a:cubicBezTo>
                    <a:pt x="12875" y="10041"/>
                    <a:pt x="12875" y="10009"/>
                    <a:pt x="12875" y="10009"/>
                  </a:cubicBezTo>
                  <a:cubicBezTo>
                    <a:pt x="12760" y="9944"/>
                    <a:pt x="12760" y="9944"/>
                    <a:pt x="12760" y="9944"/>
                  </a:cubicBezTo>
                  <a:cubicBezTo>
                    <a:pt x="12683" y="10074"/>
                    <a:pt x="12683" y="10074"/>
                    <a:pt x="12683" y="10074"/>
                  </a:cubicBezTo>
                  <a:cubicBezTo>
                    <a:pt x="12683" y="10074"/>
                    <a:pt x="12683" y="10106"/>
                    <a:pt x="12683" y="10106"/>
                  </a:cubicBezTo>
                  <a:cubicBezTo>
                    <a:pt x="12645" y="10138"/>
                    <a:pt x="12645" y="10138"/>
                    <a:pt x="12645" y="10138"/>
                  </a:cubicBezTo>
                  <a:cubicBezTo>
                    <a:pt x="12645" y="10203"/>
                    <a:pt x="12606" y="10267"/>
                    <a:pt x="12568" y="10267"/>
                  </a:cubicBezTo>
                  <a:cubicBezTo>
                    <a:pt x="12568" y="10267"/>
                    <a:pt x="12530" y="10267"/>
                    <a:pt x="12530" y="10267"/>
                  </a:cubicBezTo>
                  <a:cubicBezTo>
                    <a:pt x="12491" y="10267"/>
                    <a:pt x="12491" y="10267"/>
                    <a:pt x="12453" y="10267"/>
                  </a:cubicBezTo>
                  <a:cubicBezTo>
                    <a:pt x="12337" y="10203"/>
                    <a:pt x="12299" y="10009"/>
                    <a:pt x="12260" y="9912"/>
                  </a:cubicBezTo>
                  <a:cubicBezTo>
                    <a:pt x="12260" y="9912"/>
                    <a:pt x="12260" y="9912"/>
                    <a:pt x="12260" y="9912"/>
                  </a:cubicBezTo>
                  <a:cubicBezTo>
                    <a:pt x="12260" y="9848"/>
                    <a:pt x="12222" y="9815"/>
                    <a:pt x="12222" y="9783"/>
                  </a:cubicBezTo>
                  <a:cubicBezTo>
                    <a:pt x="12184" y="9654"/>
                    <a:pt x="12184" y="9557"/>
                    <a:pt x="12030" y="9492"/>
                  </a:cubicBezTo>
                  <a:cubicBezTo>
                    <a:pt x="11953" y="9460"/>
                    <a:pt x="11876" y="9460"/>
                    <a:pt x="11799" y="9428"/>
                  </a:cubicBezTo>
                  <a:cubicBezTo>
                    <a:pt x="11684" y="9428"/>
                    <a:pt x="11569" y="9428"/>
                    <a:pt x="11453" y="9331"/>
                  </a:cubicBezTo>
                  <a:cubicBezTo>
                    <a:pt x="11415" y="9299"/>
                    <a:pt x="11415" y="9234"/>
                    <a:pt x="11415" y="9202"/>
                  </a:cubicBezTo>
                  <a:cubicBezTo>
                    <a:pt x="11415" y="9137"/>
                    <a:pt x="11415" y="9105"/>
                    <a:pt x="11377" y="9073"/>
                  </a:cubicBezTo>
                  <a:cubicBezTo>
                    <a:pt x="11338" y="9008"/>
                    <a:pt x="11300" y="9008"/>
                    <a:pt x="11223" y="8976"/>
                  </a:cubicBezTo>
                  <a:cubicBezTo>
                    <a:pt x="11184" y="8976"/>
                    <a:pt x="11107" y="8943"/>
                    <a:pt x="11069" y="8911"/>
                  </a:cubicBezTo>
                  <a:cubicBezTo>
                    <a:pt x="11031" y="8847"/>
                    <a:pt x="10954" y="8588"/>
                    <a:pt x="10915" y="8330"/>
                  </a:cubicBezTo>
                  <a:cubicBezTo>
                    <a:pt x="10915" y="8330"/>
                    <a:pt x="10915" y="8330"/>
                    <a:pt x="10915" y="8330"/>
                  </a:cubicBezTo>
                  <a:cubicBezTo>
                    <a:pt x="10992" y="8233"/>
                    <a:pt x="11069" y="8169"/>
                    <a:pt x="11223" y="8136"/>
                  </a:cubicBezTo>
                  <a:cubicBezTo>
                    <a:pt x="11300" y="8104"/>
                    <a:pt x="11300" y="8104"/>
                    <a:pt x="11300" y="8104"/>
                  </a:cubicBezTo>
                  <a:cubicBezTo>
                    <a:pt x="11261" y="8007"/>
                    <a:pt x="11261" y="8007"/>
                    <a:pt x="11261" y="8007"/>
                  </a:cubicBezTo>
                  <a:cubicBezTo>
                    <a:pt x="11261" y="7975"/>
                    <a:pt x="11223" y="7943"/>
                    <a:pt x="11146" y="7878"/>
                  </a:cubicBezTo>
                  <a:cubicBezTo>
                    <a:pt x="11031" y="7813"/>
                    <a:pt x="10954" y="7749"/>
                    <a:pt x="10992" y="7652"/>
                  </a:cubicBezTo>
                  <a:cubicBezTo>
                    <a:pt x="10992" y="7652"/>
                    <a:pt x="11031" y="7652"/>
                    <a:pt x="11031" y="7652"/>
                  </a:cubicBezTo>
                  <a:cubicBezTo>
                    <a:pt x="11107" y="7652"/>
                    <a:pt x="11146" y="7684"/>
                    <a:pt x="11223" y="7717"/>
                  </a:cubicBezTo>
                  <a:cubicBezTo>
                    <a:pt x="11300" y="7749"/>
                    <a:pt x="11338" y="7749"/>
                    <a:pt x="11377" y="7749"/>
                  </a:cubicBezTo>
                  <a:cubicBezTo>
                    <a:pt x="11415" y="7749"/>
                    <a:pt x="11415" y="7749"/>
                    <a:pt x="11415" y="7749"/>
                  </a:cubicBezTo>
                  <a:cubicBezTo>
                    <a:pt x="11492" y="7749"/>
                    <a:pt x="11492" y="7749"/>
                    <a:pt x="11492" y="7749"/>
                  </a:cubicBezTo>
                  <a:cubicBezTo>
                    <a:pt x="11492" y="7684"/>
                    <a:pt x="11492" y="7684"/>
                    <a:pt x="11492" y="7684"/>
                  </a:cubicBezTo>
                  <a:cubicBezTo>
                    <a:pt x="11530" y="7620"/>
                    <a:pt x="11492" y="7523"/>
                    <a:pt x="11453" y="7361"/>
                  </a:cubicBezTo>
                  <a:cubicBezTo>
                    <a:pt x="11453" y="7329"/>
                    <a:pt x="11453" y="7297"/>
                    <a:pt x="11453" y="7265"/>
                  </a:cubicBezTo>
                  <a:cubicBezTo>
                    <a:pt x="11569" y="7297"/>
                    <a:pt x="11684" y="7329"/>
                    <a:pt x="11799" y="7361"/>
                  </a:cubicBezTo>
                  <a:cubicBezTo>
                    <a:pt x="11991" y="7426"/>
                    <a:pt x="12145" y="7523"/>
                    <a:pt x="12376" y="7523"/>
                  </a:cubicBezTo>
                  <a:cubicBezTo>
                    <a:pt x="12606" y="7523"/>
                    <a:pt x="12799" y="7426"/>
                    <a:pt x="12991" y="7361"/>
                  </a:cubicBezTo>
                  <a:cubicBezTo>
                    <a:pt x="13144" y="7329"/>
                    <a:pt x="13260" y="7265"/>
                    <a:pt x="13375" y="7265"/>
                  </a:cubicBezTo>
                  <a:cubicBezTo>
                    <a:pt x="13452" y="7232"/>
                    <a:pt x="13529" y="7232"/>
                    <a:pt x="13606" y="7232"/>
                  </a:cubicBezTo>
                  <a:cubicBezTo>
                    <a:pt x="13759" y="7232"/>
                    <a:pt x="13759" y="7232"/>
                    <a:pt x="13759" y="7232"/>
                  </a:cubicBezTo>
                  <a:cubicBezTo>
                    <a:pt x="13952" y="7232"/>
                    <a:pt x="14182" y="7232"/>
                    <a:pt x="14221" y="6974"/>
                  </a:cubicBezTo>
                  <a:cubicBezTo>
                    <a:pt x="14221" y="6877"/>
                    <a:pt x="14144" y="6813"/>
                    <a:pt x="14105" y="6748"/>
                  </a:cubicBezTo>
                  <a:cubicBezTo>
                    <a:pt x="14067" y="6716"/>
                    <a:pt x="14028" y="6683"/>
                    <a:pt x="13990" y="6619"/>
                  </a:cubicBezTo>
                  <a:cubicBezTo>
                    <a:pt x="13952" y="6522"/>
                    <a:pt x="13952" y="6457"/>
                    <a:pt x="13990" y="6393"/>
                  </a:cubicBezTo>
                  <a:cubicBezTo>
                    <a:pt x="13990" y="6328"/>
                    <a:pt x="13990" y="6296"/>
                    <a:pt x="13990" y="6231"/>
                  </a:cubicBezTo>
                  <a:cubicBezTo>
                    <a:pt x="13990" y="6038"/>
                    <a:pt x="13836" y="6005"/>
                    <a:pt x="13683" y="5941"/>
                  </a:cubicBezTo>
                  <a:cubicBezTo>
                    <a:pt x="13606" y="5909"/>
                    <a:pt x="13529" y="5876"/>
                    <a:pt x="13452" y="5844"/>
                  </a:cubicBezTo>
                  <a:cubicBezTo>
                    <a:pt x="13414" y="5779"/>
                    <a:pt x="13375" y="5747"/>
                    <a:pt x="13337" y="5715"/>
                  </a:cubicBezTo>
                  <a:cubicBezTo>
                    <a:pt x="13298" y="5650"/>
                    <a:pt x="13260" y="5618"/>
                    <a:pt x="13183" y="5586"/>
                  </a:cubicBezTo>
                  <a:cubicBezTo>
                    <a:pt x="13106" y="5553"/>
                    <a:pt x="13029" y="5553"/>
                    <a:pt x="12991" y="5553"/>
                  </a:cubicBezTo>
                  <a:cubicBezTo>
                    <a:pt x="12875" y="5521"/>
                    <a:pt x="12760" y="5521"/>
                    <a:pt x="12645" y="5392"/>
                  </a:cubicBezTo>
                  <a:cubicBezTo>
                    <a:pt x="12606" y="5263"/>
                    <a:pt x="12568" y="5101"/>
                    <a:pt x="12568" y="4940"/>
                  </a:cubicBezTo>
                  <a:cubicBezTo>
                    <a:pt x="12568" y="4811"/>
                    <a:pt x="12568" y="4714"/>
                    <a:pt x="12530" y="4649"/>
                  </a:cubicBezTo>
                  <a:cubicBezTo>
                    <a:pt x="12491" y="4488"/>
                    <a:pt x="12491" y="4359"/>
                    <a:pt x="12491" y="4230"/>
                  </a:cubicBezTo>
                  <a:cubicBezTo>
                    <a:pt x="12491" y="4133"/>
                    <a:pt x="12491" y="4036"/>
                    <a:pt x="12453" y="3939"/>
                  </a:cubicBezTo>
                  <a:cubicBezTo>
                    <a:pt x="12414" y="3713"/>
                    <a:pt x="12376" y="3681"/>
                    <a:pt x="12145" y="3648"/>
                  </a:cubicBezTo>
                  <a:cubicBezTo>
                    <a:pt x="12068" y="3616"/>
                    <a:pt x="11991" y="3616"/>
                    <a:pt x="11876" y="3552"/>
                  </a:cubicBezTo>
                  <a:cubicBezTo>
                    <a:pt x="11646" y="3455"/>
                    <a:pt x="11646" y="3261"/>
                    <a:pt x="11684" y="3003"/>
                  </a:cubicBezTo>
                  <a:cubicBezTo>
                    <a:pt x="11722" y="2744"/>
                    <a:pt x="11761" y="2518"/>
                    <a:pt x="11453" y="2454"/>
                  </a:cubicBezTo>
                  <a:cubicBezTo>
                    <a:pt x="11415" y="2422"/>
                    <a:pt x="11377" y="2422"/>
                    <a:pt x="11338" y="2422"/>
                  </a:cubicBezTo>
                  <a:cubicBezTo>
                    <a:pt x="11261" y="2422"/>
                    <a:pt x="11184" y="2454"/>
                    <a:pt x="11107" y="2454"/>
                  </a:cubicBezTo>
                  <a:cubicBezTo>
                    <a:pt x="11069" y="2454"/>
                    <a:pt x="11031" y="2486"/>
                    <a:pt x="10954" y="2486"/>
                  </a:cubicBezTo>
                  <a:cubicBezTo>
                    <a:pt x="10915" y="2486"/>
                    <a:pt x="10838" y="2454"/>
                    <a:pt x="10762" y="2325"/>
                  </a:cubicBezTo>
                  <a:cubicBezTo>
                    <a:pt x="10762" y="2292"/>
                    <a:pt x="10762" y="2228"/>
                    <a:pt x="10800" y="2163"/>
                  </a:cubicBezTo>
                  <a:cubicBezTo>
                    <a:pt x="10838" y="2099"/>
                    <a:pt x="10838" y="2066"/>
                    <a:pt x="10838" y="2034"/>
                  </a:cubicBezTo>
                  <a:cubicBezTo>
                    <a:pt x="10800" y="2034"/>
                    <a:pt x="10800" y="2034"/>
                    <a:pt x="10800" y="2034"/>
                  </a:cubicBezTo>
                  <a:cubicBezTo>
                    <a:pt x="10800" y="2002"/>
                    <a:pt x="10800" y="2002"/>
                    <a:pt x="10800" y="2002"/>
                  </a:cubicBezTo>
                  <a:cubicBezTo>
                    <a:pt x="10800" y="1970"/>
                    <a:pt x="10762" y="1937"/>
                    <a:pt x="10646" y="1937"/>
                  </a:cubicBezTo>
                  <a:cubicBezTo>
                    <a:pt x="10646" y="1937"/>
                    <a:pt x="10608" y="1937"/>
                    <a:pt x="10608" y="1937"/>
                  </a:cubicBezTo>
                  <a:cubicBezTo>
                    <a:pt x="10569" y="1937"/>
                    <a:pt x="10569" y="1937"/>
                    <a:pt x="10531" y="1937"/>
                  </a:cubicBezTo>
                  <a:cubicBezTo>
                    <a:pt x="10493" y="1937"/>
                    <a:pt x="10454" y="1937"/>
                    <a:pt x="10416" y="1905"/>
                  </a:cubicBezTo>
                  <a:cubicBezTo>
                    <a:pt x="10339" y="1840"/>
                    <a:pt x="10300" y="1614"/>
                    <a:pt x="10262" y="1453"/>
                  </a:cubicBezTo>
                  <a:cubicBezTo>
                    <a:pt x="10223" y="1356"/>
                    <a:pt x="10223" y="1259"/>
                    <a:pt x="10185" y="1195"/>
                  </a:cubicBezTo>
                  <a:cubicBezTo>
                    <a:pt x="10147" y="1098"/>
                    <a:pt x="10108" y="1001"/>
                    <a:pt x="10108" y="904"/>
                  </a:cubicBezTo>
                  <a:cubicBezTo>
                    <a:pt x="10070" y="775"/>
                    <a:pt x="10070" y="775"/>
                    <a:pt x="10070" y="775"/>
                  </a:cubicBezTo>
                  <a:cubicBezTo>
                    <a:pt x="9839" y="807"/>
                    <a:pt x="9839" y="807"/>
                    <a:pt x="9839" y="807"/>
                  </a:cubicBezTo>
                  <a:cubicBezTo>
                    <a:pt x="9839" y="807"/>
                    <a:pt x="9839" y="807"/>
                    <a:pt x="9839" y="839"/>
                  </a:cubicBezTo>
                  <a:cubicBezTo>
                    <a:pt x="9801" y="904"/>
                    <a:pt x="9839" y="969"/>
                    <a:pt x="9878" y="1065"/>
                  </a:cubicBezTo>
                  <a:cubicBezTo>
                    <a:pt x="9878" y="1065"/>
                    <a:pt x="9878" y="1098"/>
                    <a:pt x="9916" y="1162"/>
                  </a:cubicBezTo>
                  <a:cubicBezTo>
                    <a:pt x="9916" y="1162"/>
                    <a:pt x="9916" y="1195"/>
                    <a:pt x="9916" y="1227"/>
                  </a:cubicBezTo>
                  <a:cubicBezTo>
                    <a:pt x="9916" y="1259"/>
                    <a:pt x="9954" y="1291"/>
                    <a:pt x="9954" y="1324"/>
                  </a:cubicBezTo>
                  <a:cubicBezTo>
                    <a:pt x="9954" y="1388"/>
                    <a:pt x="9954" y="1421"/>
                    <a:pt x="9954" y="1485"/>
                  </a:cubicBezTo>
                  <a:cubicBezTo>
                    <a:pt x="9954" y="1517"/>
                    <a:pt x="9916" y="1517"/>
                    <a:pt x="9878" y="1550"/>
                  </a:cubicBezTo>
                  <a:cubicBezTo>
                    <a:pt x="9878" y="1582"/>
                    <a:pt x="9839" y="1582"/>
                    <a:pt x="9839" y="1614"/>
                  </a:cubicBezTo>
                  <a:cubicBezTo>
                    <a:pt x="9762" y="1679"/>
                    <a:pt x="9724" y="1776"/>
                    <a:pt x="9762" y="1905"/>
                  </a:cubicBezTo>
                  <a:cubicBezTo>
                    <a:pt x="9762" y="2002"/>
                    <a:pt x="9878" y="2034"/>
                    <a:pt x="9916" y="2099"/>
                  </a:cubicBezTo>
                  <a:cubicBezTo>
                    <a:pt x="9954" y="2099"/>
                    <a:pt x="9954" y="2099"/>
                    <a:pt x="9954" y="2099"/>
                  </a:cubicBezTo>
                  <a:cubicBezTo>
                    <a:pt x="9993" y="2131"/>
                    <a:pt x="9993" y="2163"/>
                    <a:pt x="9993" y="2260"/>
                  </a:cubicBezTo>
                  <a:cubicBezTo>
                    <a:pt x="9993" y="2292"/>
                    <a:pt x="9993" y="2325"/>
                    <a:pt x="9993" y="2357"/>
                  </a:cubicBezTo>
                  <a:cubicBezTo>
                    <a:pt x="9993" y="2389"/>
                    <a:pt x="9993" y="2389"/>
                    <a:pt x="9993" y="2389"/>
                  </a:cubicBezTo>
                  <a:cubicBezTo>
                    <a:pt x="9993" y="2454"/>
                    <a:pt x="9993" y="2518"/>
                    <a:pt x="10070" y="2583"/>
                  </a:cubicBezTo>
                  <a:cubicBezTo>
                    <a:pt x="10070" y="2583"/>
                    <a:pt x="10070" y="2583"/>
                    <a:pt x="10070" y="2583"/>
                  </a:cubicBezTo>
                  <a:cubicBezTo>
                    <a:pt x="10070" y="2615"/>
                    <a:pt x="10070" y="2648"/>
                    <a:pt x="10031" y="2680"/>
                  </a:cubicBezTo>
                  <a:cubicBezTo>
                    <a:pt x="9993" y="2712"/>
                    <a:pt x="9954" y="2744"/>
                    <a:pt x="9954" y="2777"/>
                  </a:cubicBezTo>
                  <a:cubicBezTo>
                    <a:pt x="9954" y="2777"/>
                    <a:pt x="9954" y="2809"/>
                    <a:pt x="9916" y="2809"/>
                  </a:cubicBezTo>
                  <a:cubicBezTo>
                    <a:pt x="9916" y="2841"/>
                    <a:pt x="9878" y="2874"/>
                    <a:pt x="9878" y="2906"/>
                  </a:cubicBezTo>
                  <a:cubicBezTo>
                    <a:pt x="9878" y="2906"/>
                    <a:pt x="9878" y="2938"/>
                    <a:pt x="9878" y="2938"/>
                  </a:cubicBezTo>
                  <a:cubicBezTo>
                    <a:pt x="9878" y="2938"/>
                    <a:pt x="9839" y="2938"/>
                    <a:pt x="9839" y="2938"/>
                  </a:cubicBezTo>
                  <a:cubicBezTo>
                    <a:pt x="9839" y="2938"/>
                    <a:pt x="9801" y="2938"/>
                    <a:pt x="9801" y="2938"/>
                  </a:cubicBezTo>
                  <a:cubicBezTo>
                    <a:pt x="9724" y="2938"/>
                    <a:pt x="9647" y="2938"/>
                    <a:pt x="9609" y="2970"/>
                  </a:cubicBezTo>
                  <a:cubicBezTo>
                    <a:pt x="9532" y="3067"/>
                    <a:pt x="9532" y="3229"/>
                    <a:pt x="9532" y="3326"/>
                  </a:cubicBezTo>
                  <a:cubicBezTo>
                    <a:pt x="9532" y="3358"/>
                    <a:pt x="9532" y="3358"/>
                    <a:pt x="9532" y="3358"/>
                  </a:cubicBezTo>
                  <a:cubicBezTo>
                    <a:pt x="9570" y="3390"/>
                    <a:pt x="9570" y="3422"/>
                    <a:pt x="9570" y="3487"/>
                  </a:cubicBezTo>
                  <a:cubicBezTo>
                    <a:pt x="9532" y="3487"/>
                    <a:pt x="9532" y="3487"/>
                    <a:pt x="9532" y="3487"/>
                  </a:cubicBezTo>
                  <a:cubicBezTo>
                    <a:pt x="9532" y="3487"/>
                    <a:pt x="9532" y="3519"/>
                    <a:pt x="9493" y="3519"/>
                  </a:cubicBezTo>
                  <a:cubicBezTo>
                    <a:pt x="9416" y="3519"/>
                    <a:pt x="9378" y="3552"/>
                    <a:pt x="9340" y="3584"/>
                  </a:cubicBezTo>
                  <a:cubicBezTo>
                    <a:pt x="9263" y="3648"/>
                    <a:pt x="9224" y="3713"/>
                    <a:pt x="9186" y="3778"/>
                  </a:cubicBezTo>
                  <a:cubicBezTo>
                    <a:pt x="9186" y="3810"/>
                    <a:pt x="9186" y="3810"/>
                    <a:pt x="9186" y="3842"/>
                  </a:cubicBezTo>
                  <a:cubicBezTo>
                    <a:pt x="9186" y="3842"/>
                    <a:pt x="9186" y="3874"/>
                    <a:pt x="9186" y="3874"/>
                  </a:cubicBezTo>
                  <a:cubicBezTo>
                    <a:pt x="9147" y="3874"/>
                    <a:pt x="9147" y="3874"/>
                    <a:pt x="9109" y="3874"/>
                  </a:cubicBezTo>
                  <a:cubicBezTo>
                    <a:pt x="9109" y="3874"/>
                    <a:pt x="9109" y="3874"/>
                    <a:pt x="9070" y="3874"/>
                  </a:cubicBezTo>
                  <a:cubicBezTo>
                    <a:pt x="9070" y="3874"/>
                    <a:pt x="9032" y="3842"/>
                    <a:pt x="8994" y="3810"/>
                  </a:cubicBezTo>
                  <a:cubicBezTo>
                    <a:pt x="8994" y="3778"/>
                    <a:pt x="8994" y="3778"/>
                    <a:pt x="8994" y="3778"/>
                  </a:cubicBezTo>
                  <a:cubicBezTo>
                    <a:pt x="8917" y="3713"/>
                    <a:pt x="8840" y="3648"/>
                    <a:pt x="8725" y="3648"/>
                  </a:cubicBezTo>
                  <a:cubicBezTo>
                    <a:pt x="8686" y="3616"/>
                    <a:pt x="8648" y="3616"/>
                    <a:pt x="8609" y="3616"/>
                  </a:cubicBezTo>
                  <a:cubicBezTo>
                    <a:pt x="8571" y="3616"/>
                    <a:pt x="8571" y="3616"/>
                    <a:pt x="8571" y="3616"/>
                  </a:cubicBezTo>
                  <a:cubicBezTo>
                    <a:pt x="8532" y="3616"/>
                    <a:pt x="8494" y="3616"/>
                    <a:pt x="8456" y="3584"/>
                  </a:cubicBezTo>
                  <a:cubicBezTo>
                    <a:pt x="8456" y="3584"/>
                    <a:pt x="8456" y="3552"/>
                    <a:pt x="8417" y="3552"/>
                  </a:cubicBezTo>
                  <a:cubicBezTo>
                    <a:pt x="8417" y="3487"/>
                    <a:pt x="8379" y="3455"/>
                    <a:pt x="8302" y="3422"/>
                  </a:cubicBezTo>
                  <a:cubicBezTo>
                    <a:pt x="8225" y="3358"/>
                    <a:pt x="8148" y="3358"/>
                    <a:pt x="8071" y="3358"/>
                  </a:cubicBezTo>
                  <a:cubicBezTo>
                    <a:pt x="8071" y="3358"/>
                    <a:pt x="8033" y="3358"/>
                    <a:pt x="7994" y="3358"/>
                  </a:cubicBezTo>
                  <a:cubicBezTo>
                    <a:pt x="7994" y="3358"/>
                    <a:pt x="7956" y="3358"/>
                    <a:pt x="7917" y="3358"/>
                  </a:cubicBezTo>
                  <a:cubicBezTo>
                    <a:pt x="7841" y="3358"/>
                    <a:pt x="7764" y="3358"/>
                    <a:pt x="7687" y="3422"/>
                  </a:cubicBezTo>
                  <a:cubicBezTo>
                    <a:pt x="7648" y="3422"/>
                    <a:pt x="7572" y="3455"/>
                    <a:pt x="7533" y="3487"/>
                  </a:cubicBezTo>
                  <a:cubicBezTo>
                    <a:pt x="7572" y="3422"/>
                    <a:pt x="7572" y="3390"/>
                    <a:pt x="7572" y="3326"/>
                  </a:cubicBezTo>
                  <a:cubicBezTo>
                    <a:pt x="7572" y="3326"/>
                    <a:pt x="7572" y="3293"/>
                    <a:pt x="7610" y="3261"/>
                  </a:cubicBezTo>
                  <a:cubicBezTo>
                    <a:pt x="7610" y="3261"/>
                    <a:pt x="7610" y="3261"/>
                    <a:pt x="7610" y="3261"/>
                  </a:cubicBezTo>
                  <a:cubicBezTo>
                    <a:pt x="7610" y="3196"/>
                    <a:pt x="7648" y="3067"/>
                    <a:pt x="7533" y="3003"/>
                  </a:cubicBezTo>
                  <a:cubicBezTo>
                    <a:pt x="7495" y="2970"/>
                    <a:pt x="7456" y="2938"/>
                    <a:pt x="7379" y="2938"/>
                  </a:cubicBezTo>
                  <a:cubicBezTo>
                    <a:pt x="7341" y="2938"/>
                    <a:pt x="7302" y="2970"/>
                    <a:pt x="7264" y="2970"/>
                  </a:cubicBezTo>
                  <a:cubicBezTo>
                    <a:pt x="7226" y="2970"/>
                    <a:pt x="7187" y="3003"/>
                    <a:pt x="7187" y="3003"/>
                  </a:cubicBezTo>
                  <a:cubicBezTo>
                    <a:pt x="7187" y="2970"/>
                    <a:pt x="7149" y="2938"/>
                    <a:pt x="7149" y="2809"/>
                  </a:cubicBezTo>
                  <a:cubicBezTo>
                    <a:pt x="7149" y="2615"/>
                    <a:pt x="7072" y="2551"/>
                    <a:pt x="6995" y="2422"/>
                  </a:cubicBezTo>
                  <a:cubicBezTo>
                    <a:pt x="6957" y="2357"/>
                    <a:pt x="6957" y="2325"/>
                    <a:pt x="6957" y="2260"/>
                  </a:cubicBezTo>
                  <a:cubicBezTo>
                    <a:pt x="6957" y="2131"/>
                    <a:pt x="6918" y="2034"/>
                    <a:pt x="6803" y="1970"/>
                  </a:cubicBezTo>
                  <a:cubicBezTo>
                    <a:pt x="6764" y="1905"/>
                    <a:pt x="6764" y="1905"/>
                    <a:pt x="6764" y="1905"/>
                  </a:cubicBezTo>
                  <a:cubicBezTo>
                    <a:pt x="6726" y="1905"/>
                    <a:pt x="6726" y="1873"/>
                    <a:pt x="6688" y="1840"/>
                  </a:cubicBezTo>
                  <a:cubicBezTo>
                    <a:pt x="6649" y="1840"/>
                    <a:pt x="6649" y="1840"/>
                    <a:pt x="6649" y="1840"/>
                  </a:cubicBezTo>
                  <a:cubicBezTo>
                    <a:pt x="6649" y="1808"/>
                    <a:pt x="6611" y="1808"/>
                    <a:pt x="6611" y="1808"/>
                  </a:cubicBezTo>
                  <a:cubicBezTo>
                    <a:pt x="6611" y="1776"/>
                    <a:pt x="6611" y="1776"/>
                    <a:pt x="6611" y="1776"/>
                  </a:cubicBezTo>
                  <a:cubicBezTo>
                    <a:pt x="6611" y="1743"/>
                    <a:pt x="6649" y="1743"/>
                    <a:pt x="6649" y="1711"/>
                  </a:cubicBezTo>
                  <a:cubicBezTo>
                    <a:pt x="6649" y="1711"/>
                    <a:pt x="6611" y="1679"/>
                    <a:pt x="6611" y="1647"/>
                  </a:cubicBezTo>
                  <a:cubicBezTo>
                    <a:pt x="6611" y="1582"/>
                    <a:pt x="6611" y="1550"/>
                    <a:pt x="6649" y="1485"/>
                  </a:cubicBezTo>
                  <a:cubicBezTo>
                    <a:pt x="6649" y="1453"/>
                    <a:pt x="6649" y="1453"/>
                    <a:pt x="6688" y="1421"/>
                  </a:cubicBezTo>
                  <a:cubicBezTo>
                    <a:pt x="6726" y="1324"/>
                    <a:pt x="6803" y="1130"/>
                    <a:pt x="6611" y="1065"/>
                  </a:cubicBezTo>
                  <a:cubicBezTo>
                    <a:pt x="6534" y="1033"/>
                    <a:pt x="6495" y="1033"/>
                    <a:pt x="6457" y="1033"/>
                  </a:cubicBezTo>
                  <a:cubicBezTo>
                    <a:pt x="6342" y="1033"/>
                    <a:pt x="6303" y="1130"/>
                    <a:pt x="6265" y="1162"/>
                  </a:cubicBezTo>
                  <a:cubicBezTo>
                    <a:pt x="6265" y="1195"/>
                    <a:pt x="6226" y="1227"/>
                    <a:pt x="6226" y="1227"/>
                  </a:cubicBezTo>
                  <a:cubicBezTo>
                    <a:pt x="6226" y="1227"/>
                    <a:pt x="6188" y="1195"/>
                    <a:pt x="6149" y="1162"/>
                  </a:cubicBezTo>
                  <a:cubicBezTo>
                    <a:pt x="6111" y="1098"/>
                    <a:pt x="6034" y="1033"/>
                    <a:pt x="5919" y="1033"/>
                  </a:cubicBezTo>
                  <a:cubicBezTo>
                    <a:pt x="5880" y="1033"/>
                    <a:pt x="5880" y="1033"/>
                    <a:pt x="5842" y="1033"/>
                  </a:cubicBezTo>
                  <a:cubicBezTo>
                    <a:pt x="5765" y="1033"/>
                    <a:pt x="5727" y="1098"/>
                    <a:pt x="5688" y="1098"/>
                  </a:cubicBezTo>
                  <a:cubicBezTo>
                    <a:pt x="5688" y="1130"/>
                    <a:pt x="5688" y="1130"/>
                    <a:pt x="5688" y="1130"/>
                  </a:cubicBezTo>
                  <a:cubicBezTo>
                    <a:pt x="5650" y="1130"/>
                    <a:pt x="5650" y="1130"/>
                    <a:pt x="5573" y="1130"/>
                  </a:cubicBezTo>
                  <a:cubicBezTo>
                    <a:pt x="5573" y="1130"/>
                    <a:pt x="5535" y="1130"/>
                    <a:pt x="5535" y="1130"/>
                  </a:cubicBezTo>
                  <a:cubicBezTo>
                    <a:pt x="5496" y="1130"/>
                    <a:pt x="5458" y="1130"/>
                    <a:pt x="5458" y="1130"/>
                  </a:cubicBezTo>
                  <a:cubicBezTo>
                    <a:pt x="5304" y="1130"/>
                    <a:pt x="5304" y="1130"/>
                    <a:pt x="5304" y="1130"/>
                  </a:cubicBezTo>
                  <a:cubicBezTo>
                    <a:pt x="5265" y="1130"/>
                    <a:pt x="5265" y="1130"/>
                    <a:pt x="5227" y="1130"/>
                  </a:cubicBezTo>
                  <a:cubicBezTo>
                    <a:pt x="5189" y="1130"/>
                    <a:pt x="5189" y="1130"/>
                    <a:pt x="5189" y="1130"/>
                  </a:cubicBezTo>
                  <a:cubicBezTo>
                    <a:pt x="5112" y="1130"/>
                    <a:pt x="5073" y="1130"/>
                    <a:pt x="5035" y="1098"/>
                  </a:cubicBezTo>
                  <a:cubicBezTo>
                    <a:pt x="4958" y="1098"/>
                    <a:pt x="4843" y="1001"/>
                    <a:pt x="4843" y="904"/>
                  </a:cubicBezTo>
                  <a:cubicBezTo>
                    <a:pt x="4843" y="872"/>
                    <a:pt x="4843" y="872"/>
                    <a:pt x="4843" y="872"/>
                  </a:cubicBezTo>
                  <a:cubicBezTo>
                    <a:pt x="4843" y="807"/>
                    <a:pt x="4843" y="743"/>
                    <a:pt x="4766" y="678"/>
                  </a:cubicBezTo>
                  <a:cubicBezTo>
                    <a:pt x="4689" y="613"/>
                    <a:pt x="4574" y="581"/>
                    <a:pt x="4458" y="581"/>
                  </a:cubicBezTo>
                  <a:cubicBezTo>
                    <a:pt x="4458" y="549"/>
                    <a:pt x="4458" y="549"/>
                    <a:pt x="4458" y="549"/>
                  </a:cubicBezTo>
                  <a:cubicBezTo>
                    <a:pt x="4420" y="549"/>
                    <a:pt x="4420" y="549"/>
                    <a:pt x="4381" y="549"/>
                  </a:cubicBezTo>
                  <a:cubicBezTo>
                    <a:pt x="4381" y="517"/>
                    <a:pt x="4381" y="517"/>
                    <a:pt x="4381" y="517"/>
                  </a:cubicBezTo>
                  <a:cubicBezTo>
                    <a:pt x="4305" y="452"/>
                    <a:pt x="4228" y="452"/>
                    <a:pt x="4151" y="452"/>
                  </a:cubicBezTo>
                  <a:cubicBezTo>
                    <a:pt x="4151" y="452"/>
                    <a:pt x="4112" y="452"/>
                    <a:pt x="4112" y="452"/>
                  </a:cubicBezTo>
                  <a:cubicBezTo>
                    <a:pt x="4112" y="452"/>
                    <a:pt x="4074" y="452"/>
                    <a:pt x="4074" y="420"/>
                  </a:cubicBezTo>
                  <a:cubicBezTo>
                    <a:pt x="4036" y="387"/>
                    <a:pt x="3997" y="355"/>
                    <a:pt x="3959" y="323"/>
                  </a:cubicBezTo>
                  <a:cubicBezTo>
                    <a:pt x="3882" y="291"/>
                    <a:pt x="3843" y="291"/>
                    <a:pt x="3767" y="258"/>
                  </a:cubicBezTo>
                  <a:cubicBezTo>
                    <a:pt x="3767" y="258"/>
                    <a:pt x="3728" y="258"/>
                    <a:pt x="3690" y="226"/>
                  </a:cubicBezTo>
                  <a:cubicBezTo>
                    <a:pt x="3690" y="226"/>
                    <a:pt x="3651" y="194"/>
                    <a:pt x="3613" y="194"/>
                  </a:cubicBezTo>
                  <a:cubicBezTo>
                    <a:pt x="3613" y="161"/>
                    <a:pt x="3574" y="161"/>
                    <a:pt x="3574" y="161"/>
                  </a:cubicBezTo>
                  <a:cubicBezTo>
                    <a:pt x="3382" y="65"/>
                    <a:pt x="3267" y="0"/>
                    <a:pt x="3113" y="0"/>
                  </a:cubicBezTo>
                  <a:cubicBezTo>
                    <a:pt x="3075" y="0"/>
                    <a:pt x="2998" y="32"/>
                    <a:pt x="2921" y="32"/>
                  </a:cubicBezTo>
                  <a:cubicBezTo>
                    <a:pt x="2844" y="97"/>
                    <a:pt x="2767" y="129"/>
                    <a:pt x="2690" y="194"/>
                  </a:cubicBezTo>
                  <a:cubicBezTo>
                    <a:pt x="2652" y="226"/>
                    <a:pt x="2614" y="258"/>
                    <a:pt x="2575" y="291"/>
                  </a:cubicBezTo>
                  <a:cubicBezTo>
                    <a:pt x="2537" y="291"/>
                    <a:pt x="2537" y="291"/>
                    <a:pt x="2537" y="291"/>
                  </a:cubicBezTo>
                  <a:cubicBezTo>
                    <a:pt x="2498" y="323"/>
                    <a:pt x="2460" y="323"/>
                    <a:pt x="2421" y="387"/>
                  </a:cubicBezTo>
                  <a:cubicBezTo>
                    <a:pt x="2421" y="387"/>
                    <a:pt x="2383" y="420"/>
                    <a:pt x="2383" y="420"/>
                  </a:cubicBezTo>
                  <a:cubicBezTo>
                    <a:pt x="2383" y="452"/>
                    <a:pt x="2344" y="484"/>
                    <a:pt x="2344" y="484"/>
                  </a:cubicBezTo>
                  <a:cubicBezTo>
                    <a:pt x="2344" y="484"/>
                    <a:pt x="2306" y="484"/>
                    <a:pt x="2306" y="484"/>
                  </a:cubicBezTo>
                  <a:cubicBezTo>
                    <a:pt x="2268" y="484"/>
                    <a:pt x="2268" y="484"/>
                    <a:pt x="2229" y="484"/>
                  </a:cubicBezTo>
                  <a:cubicBezTo>
                    <a:pt x="2229" y="484"/>
                    <a:pt x="2229" y="484"/>
                    <a:pt x="2229" y="484"/>
                  </a:cubicBezTo>
                  <a:cubicBezTo>
                    <a:pt x="2191" y="484"/>
                    <a:pt x="2191" y="484"/>
                    <a:pt x="2152" y="517"/>
                  </a:cubicBezTo>
                  <a:cubicBezTo>
                    <a:pt x="2152" y="484"/>
                    <a:pt x="2152" y="484"/>
                    <a:pt x="2152" y="484"/>
                  </a:cubicBezTo>
                  <a:cubicBezTo>
                    <a:pt x="2114" y="484"/>
                    <a:pt x="2114" y="484"/>
                    <a:pt x="2075" y="484"/>
                  </a:cubicBezTo>
                  <a:cubicBezTo>
                    <a:pt x="2037" y="452"/>
                    <a:pt x="1960" y="452"/>
                    <a:pt x="1883" y="452"/>
                  </a:cubicBezTo>
                  <a:cubicBezTo>
                    <a:pt x="1883" y="452"/>
                    <a:pt x="1883" y="452"/>
                    <a:pt x="1883" y="452"/>
                  </a:cubicBezTo>
                  <a:cubicBezTo>
                    <a:pt x="1845" y="452"/>
                    <a:pt x="1845" y="452"/>
                    <a:pt x="1806" y="452"/>
                  </a:cubicBezTo>
                  <a:cubicBezTo>
                    <a:pt x="1768" y="452"/>
                    <a:pt x="1730" y="452"/>
                    <a:pt x="1730" y="452"/>
                  </a:cubicBezTo>
                  <a:cubicBezTo>
                    <a:pt x="1691" y="452"/>
                    <a:pt x="1653" y="452"/>
                    <a:pt x="1614" y="452"/>
                  </a:cubicBezTo>
                  <a:cubicBezTo>
                    <a:pt x="1576" y="452"/>
                    <a:pt x="1537" y="420"/>
                    <a:pt x="1499" y="420"/>
                  </a:cubicBezTo>
                  <a:cubicBezTo>
                    <a:pt x="1460" y="387"/>
                    <a:pt x="1384" y="387"/>
                    <a:pt x="1345" y="355"/>
                  </a:cubicBezTo>
                  <a:cubicBezTo>
                    <a:pt x="1191" y="323"/>
                    <a:pt x="1038" y="291"/>
                    <a:pt x="846" y="291"/>
                  </a:cubicBezTo>
                  <a:cubicBezTo>
                    <a:pt x="769" y="291"/>
                    <a:pt x="730" y="291"/>
                    <a:pt x="653" y="291"/>
                  </a:cubicBezTo>
                  <a:cubicBezTo>
                    <a:pt x="461" y="323"/>
                    <a:pt x="307" y="387"/>
                    <a:pt x="192" y="517"/>
                  </a:cubicBezTo>
                  <a:cubicBezTo>
                    <a:pt x="115" y="581"/>
                    <a:pt x="77" y="646"/>
                    <a:pt x="77" y="743"/>
                  </a:cubicBezTo>
                  <a:cubicBezTo>
                    <a:pt x="77" y="743"/>
                    <a:pt x="38" y="775"/>
                    <a:pt x="38" y="775"/>
                  </a:cubicBezTo>
                  <a:cubicBezTo>
                    <a:pt x="38" y="839"/>
                    <a:pt x="0" y="904"/>
                    <a:pt x="0" y="969"/>
                  </a:cubicBezTo>
                  <a:cubicBezTo>
                    <a:pt x="38" y="1098"/>
                    <a:pt x="115" y="1259"/>
                    <a:pt x="154" y="1356"/>
                  </a:cubicBezTo>
                  <a:cubicBezTo>
                    <a:pt x="231" y="1453"/>
                    <a:pt x="346" y="1550"/>
                    <a:pt x="423" y="1582"/>
                  </a:cubicBezTo>
                  <a:cubicBezTo>
                    <a:pt x="461" y="1582"/>
                    <a:pt x="461" y="1582"/>
                    <a:pt x="461" y="1582"/>
                  </a:cubicBezTo>
                  <a:cubicBezTo>
                    <a:pt x="538" y="1647"/>
                    <a:pt x="577" y="1679"/>
                    <a:pt x="577" y="1711"/>
                  </a:cubicBezTo>
                  <a:cubicBezTo>
                    <a:pt x="577" y="1743"/>
                    <a:pt x="538" y="1743"/>
                    <a:pt x="538" y="1776"/>
                  </a:cubicBezTo>
                  <a:cubicBezTo>
                    <a:pt x="538" y="1808"/>
                    <a:pt x="500" y="1840"/>
                    <a:pt x="500" y="1873"/>
                  </a:cubicBezTo>
                  <a:cubicBezTo>
                    <a:pt x="500" y="1937"/>
                    <a:pt x="538" y="2034"/>
                    <a:pt x="577" y="2099"/>
                  </a:cubicBezTo>
                  <a:cubicBezTo>
                    <a:pt x="615" y="2099"/>
                    <a:pt x="615" y="2099"/>
                    <a:pt x="615" y="2099"/>
                  </a:cubicBezTo>
                  <a:cubicBezTo>
                    <a:pt x="615" y="2131"/>
                    <a:pt x="577" y="2131"/>
                    <a:pt x="577" y="2163"/>
                  </a:cubicBezTo>
                  <a:cubicBezTo>
                    <a:pt x="577" y="2163"/>
                    <a:pt x="538" y="2196"/>
                    <a:pt x="538" y="2228"/>
                  </a:cubicBezTo>
                  <a:cubicBezTo>
                    <a:pt x="461" y="2292"/>
                    <a:pt x="346" y="2422"/>
                    <a:pt x="461" y="2551"/>
                  </a:cubicBezTo>
                  <a:cubicBezTo>
                    <a:pt x="500" y="2615"/>
                    <a:pt x="538" y="2680"/>
                    <a:pt x="653" y="2712"/>
                  </a:cubicBezTo>
                  <a:cubicBezTo>
                    <a:pt x="692" y="2712"/>
                    <a:pt x="692" y="2712"/>
                    <a:pt x="730" y="2712"/>
                  </a:cubicBezTo>
                  <a:cubicBezTo>
                    <a:pt x="730" y="2712"/>
                    <a:pt x="730" y="2712"/>
                    <a:pt x="730" y="2712"/>
                  </a:cubicBezTo>
                  <a:cubicBezTo>
                    <a:pt x="730" y="2744"/>
                    <a:pt x="730" y="2744"/>
                    <a:pt x="730" y="2744"/>
                  </a:cubicBezTo>
                  <a:cubicBezTo>
                    <a:pt x="730" y="2777"/>
                    <a:pt x="730" y="2809"/>
                    <a:pt x="769" y="2841"/>
                  </a:cubicBezTo>
                  <a:cubicBezTo>
                    <a:pt x="769" y="2874"/>
                    <a:pt x="769" y="2906"/>
                    <a:pt x="769" y="2970"/>
                  </a:cubicBezTo>
                  <a:cubicBezTo>
                    <a:pt x="769" y="3003"/>
                    <a:pt x="769" y="3067"/>
                    <a:pt x="807" y="3132"/>
                  </a:cubicBezTo>
                  <a:cubicBezTo>
                    <a:pt x="846" y="3196"/>
                    <a:pt x="884" y="3229"/>
                    <a:pt x="961" y="3261"/>
                  </a:cubicBezTo>
                  <a:cubicBezTo>
                    <a:pt x="961" y="3261"/>
                    <a:pt x="999" y="3293"/>
                    <a:pt x="999" y="3293"/>
                  </a:cubicBezTo>
                  <a:cubicBezTo>
                    <a:pt x="999" y="3293"/>
                    <a:pt x="999" y="3326"/>
                    <a:pt x="999" y="3358"/>
                  </a:cubicBezTo>
                  <a:cubicBezTo>
                    <a:pt x="999" y="3390"/>
                    <a:pt x="999" y="3390"/>
                    <a:pt x="999" y="3390"/>
                  </a:cubicBezTo>
                  <a:cubicBezTo>
                    <a:pt x="999" y="3422"/>
                    <a:pt x="1038" y="3519"/>
                    <a:pt x="1115" y="3552"/>
                  </a:cubicBezTo>
                  <a:cubicBezTo>
                    <a:pt x="1115" y="3552"/>
                    <a:pt x="1153" y="3584"/>
                    <a:pt x="1153" y="3584"/>
                  </a:cubicBezTo>
                  <a:cubicBezTo>
                    <a:pt x="1153" y="3584"/>
                    <a:pt x="1191" y="3584"/>
                    <a:pt x="1191" y="3584"/>
                  </a:cubicBezTo>
                  <a:cubicBezTo>
                    <a:pt x="1191" y="3584"/>
                    <a:pt x="1191" y="3584"/>
                    <a:pt x="1191" y="3584"/>
                  </a:cubicBezTo>
                  <a:cubicBezTo>
                    <a:pt x="1191" y="3616"/>
                    <a:pt x="1191" y="3648"/>
                    <a:pt x="1191" y="3681"/>
                  </a:cubicBezTo>
                  <a:cubicBezTo>
                    <a:pt x="1191" y="3713"/>
                    <a:pt x="1191" y="3713"/>
                    <a:pt x="1191" y="3713"/>
                  </a:cubicBezTo>
                  <a:cubicBezTo>
                    <a:pt x="1230" y="3745"/>
                    <a:pt x="1191" y="3778"/>
                    <a:pt x="1153" y="3842"/>
                  </a:cubicBezTo>
                  <a:cubicBezTo>
                    <a:pt x="1076" y="3939"/>
                    <a:pt x="1038" y="4036"/>
                    <a:pt x="1038" y="4133"/>
                  </a:cubicBezTo>
                  <a:cubicBezTo>
                    <a:pt x="1038" y="4197"/>
                    <a:pt x="1038" y="4230"/>
                    <a:pt x="999" y="4262"/>
                  </a:cubicBezTo>
                  <a:cubicBezTo>
                    <a:pt x="999" y="4359"/>
                    <a:pt x="999" y="4359"/>
                    <a:pt x="999" y="4359"/>
                  </a:cubicBezTo>
                  <a:cubicBezTo>
                    <a:pt x="999" y="4391"/>
                    <a:pt x="961" y="4456"/>
                    <a:pt x="922" y="4488"/>
                  </a:cubicBezTo>
                  <a:cubicBezTo>
                    <a:pt x="922" y="4520"/>
                    <a:pt x="922" y="4520"/>
                    <a:pt x="922" y="4520"/>
                  </a:cubicBezTo>
                  <a:cubicBezTo>
                    <a:pt x="807" y="4714"/>
                    <a:pt x="461" y="5166"/>
                    <a:pt x="884" y="5424"/>
                  </a:cubicBezTo>
                  <a:cubicBezTo>
                    <a:pt x="1038" y="5521"/>
                    <a:pt x="1191" y="5586"/>
                    <a:pt x="1345" y="5683"/>
                  </a:cubicBezTo>
                  <a:cubicBezTo>
                    <a:pt x="1460" y="5747"/>
                    <a:pt x="1614" y="5812"/>
                    <a:pt x="1730" y="5876"/>
                  </a:cubicBezTo>
                  <a:cubicBezTo>
                    <a:pt x="1768" y="5909"/>
                    <a:pt x="1806" y="5941"/>
                    <a:pt x="1845" y="5941"/>
                  </a:cubicBezTo>
                  <a:cubicBezTo>
                    <a:pt x="1883" y="5973"/>
                    <a:pt x="1922" y="5973"/>
                    <a:pt x="1960" y="6005"/>
                  </a:cubicBezTo>
                  <a:cubicBezTo>
                    <a:pt x="2037" y="6038"/>
                    <a:pt x="2075" y="6102"/>
                    <a:pt x="2114" y="6135"/>
                  </a:cubicBezTo>
                  <a:cubicBezTo>
                    <a:pt x="2152" y="6167"/>
                    <a:pt x="2191" y="6199"/>
                    <a:pt x="2229" y="6264"/>
                  </a:cubicBezTo>
                  <a:cubicBezTo>
                    <a:pt x="2268" y="6296"/>
                    <a:pt x="2268" y="6296"/>
                    <a:pt x="2268" y="6296"/>
                  </a:cubicBezTo>
                  <a:cubicBezTo>
                    <a:pt x="2383" y="6425"/>
                    <a:pt x="2460" y="6522"/>
                    <a:pt x="2498" y="6651"/>
                  </a:cubicBezTo>
                  <a:cubicBezTo>
                    <a:pt x="2537" y="6813"/>
                    <a:pt x="2614" y="6909"/>
                    <a:pt x="2690" y="7006"/>
                  </a:cubicBezTo>
                  <a:cubicBezTo>
                    <a:pt x="2729" y="7071"/>
                    <a:pt x="2729" y="7071"/>
                    <a:pt x="2729" y="7071"/>
                  </a:cubicBezTo>
                  <a:cubicBezTo>
                    <a:pt x="2767" y="7135"/>
                    <a:pt x="2767" y="7232"/>
                    <a:pt x="2806" y="7329"/>
                  </a:cubicBezTo>
                  <a:cubicBezTo>
                    <a:pt x="2806" y="7394"/>
                    <a:pt x="2806" y="7426"/>
                    <a:pt x="2806" y="7458"/>
                  </a:cubicBezTo>
                  <a:cubicBezTo>
                    <a:pt x="2844" y="7523"/>
                    <a:pt x="2844" y="7587"/>
                    <a:pt x="2883" y="7652"/>
                  </a:cubicBezTo>
                  <a:cubicBezTo>
                    <a:pt x="2883" y="7684"/>
                    <a:pt x="2921" y="7717"/>
                    <a:pt x="2921" y="7749"/>
                  </a:cubicBezTo>
                  <a:cubicBezTo>
                    <a:pt x="2921" y="7781"/>
                    <a:pt x="2921" y="7781"/>
                    <a:pt x="2921" y="7813"/>
                  </a:cubicBezTo>
                  <a:cubicBezTo>
                    <a:pt x="2959" y="7846"/>
                    <a:pt x="2959" y="8007"/>
                    <a:pt x="3152" y="8007"/>
                  </a:cubicBezTo>
                  <a:cubicBezTo>
                    <a:pt x="3152" y="8007"/>
                    <a:pt x="3190" y="7975"/>
                    <a:pt x="3228" y="7975"/>
                  </a:cubicBezTo>
                  <a:cubicBezTo>
                    <a:pt x="3267" y="7975"/>
                    <a:pt x="3305" y="7943"/>
                    <a:pt x="3344" y="7943"/>
                  </a:cubicBezTo>
                  <a:cubicBezTo>
                    <a:pt x="3421" y="7943"/>
                    <a:pt x="3459" y="8007"/>
                    <a:pt x="3459" y="8007"/>
                  </a:cubicBezTo>
                  <a:cubicBezTo>
                    <a:pt x="3459" y="8039"/>
                    <a:pt x="3459" y="8039"/>
                    <a:pt x="3459" y="8039"/>
                  </a:cubicBezTo>
                  <a:cubicBezTo>
                    <a:pt x="3421" y="8072"/>
                    <a:pt x="3344" y="8072"/>
                    <a:pt x="3305" y="8072"/>
                  </a:cubicBezTo>
                  <a:cubicBezTo>
                    <a:pt x="3228" y="8072"/>
                    <a:pt x="3190" y="8072"/>
                    <a:pt x="3152" y="8072"/>
                  </a:cubicBezTo>
                  <a:cubicBezTo>
                    <a:pt x="2921" y="8104"/>
                    <a:pt x="2844" y="8265"/>
                    <a:pt x="2806" y="8395"/>
                  </a:cubicBezTo>
                  <a:cubicBezTo>
                    <a:pt x="2767" y="8427"/>
                    <a:pt x="2767" y="8427"/>
                    <a:pt x="2767" y="8427"/>
                  </a:cubicBezTo>
                  <a:cubicBezTo>
                    <a:pt x="2767" y="8459"/>
                    <a:pt x="2767" y="8459"/>
                    <a:pt x="2729" y="8491"/>
                  </a:cubicBezTo>
                  <a:cubicBezTo>
                    <a:pt x="2729" y="8524"/>
                    <a:pt x="2690" y="8556"/>
                    <a:pt x="2690" y="8588"/>
                  </a:cubicBezTo>
                  <a:cubicBezTo>
                    <a:pt x="2652" y="8685"/>
                    <a:pt x="2614" y="8750"/>
                    <a:pt x="2575" y="8814"/>
                  </a:cubicBezTo>
                  <a:cubicBezTo>
                    <a:pt x="2537" y="8847"/>
                    <a:pt x="2537" y="8847"/>
                    <a:pt x="2537" y="8847"/>
                  </a:cubicBezTo>
                  <a:cubicBezTo>
                    <a:pt x="2537" y="8911"/>
                    <a:pt x="2498" y="8976"/>
                    <a:pt x="2421" y="9040"/>
                  </a:cubicBezTo>
                  <a:cubicBezTo>
                    <a:pt x="2421" y="9105"/>
                    <a:pt x="2383" y="9105"/>
                    <a:pt x="2344" y="9137"/>
                  </a:cubicBezTo>
                  <a:cubicBezTo>
                    <a:pt x="2344" y="9170"/>
                    <a:pt x="2306" y="9170"/>
                    <a:pt x="2306" y="9202"/>
                  </a:cubicBezTo>
                  <a:cubicBezTo>
                    <a:pt x="2268" y="9234"/>
                    <a:pt x="2229" y="9266"/>
                    <a:pt x="2191" y="9299"/>
                  </a:cubicBezTo>
                  <a:cubicBezTo>
                    <a:pt x="2191" y="9331"/>
                    <a:pt x="2152" y="9363"/>
                    <a:pt x="2114" y="9396"/>
                  </a:cubicBezTo>
                  <a:cubicBezTo>
                    <a:pt x="1999" y="9492"/>
                    <a:pt x="1883" y="9622"/>
                    <a:pt x="1730" y="9718"/>
                  </a:cubicBezTo>
                  <a:cubicBezTo>
                    <a:pt x="1691" y="9751"/>
                    <a:pt x="1653" y="9783"/>
                    <a:pt x="1614" y="9815"/>
                  </a:cubicBezTo>
                  <a:cubicBezTo>
                    <a:pt x="1499" y="9912"/>
                    <a:pt x="1384" y="10009"/>
                    <a:pt x="1268" y="10041"/>
                  </a:cubicBezTo>
                  <a:cubicBezTo>
                    <a:pt x="1230" y="10074"/>
                    <a:pt x="1230" y="10074"/>
                    <a:pt x="1191" y="10074"/>
                  </a:cubicBezTo>
                  <a:cubicBezTo>
                    <a:pt x="1038" y="10138"/>
                    <a:pt x="807" y="10203"/>
                    <a:pt x="807" y="10396"/>
                  </a:cubicBezTo>
                  <a:cubicBezTo>
                    <a:pt x="846" y="10493"/>
                    <a:pt x="922" y="10558"/>
                    <a:pt x="961" y="10622"/>
                  </a:cubicBezTo>
                  <a:cubicBezTo>
                    <a:pt x="961" y="10622"/>
                    <a:pt x="999" y="10622"/>
                    <a:pt x="999" y="10655"/>
                  </a:cubicBezTo>
                  <a:cubicBezTo>
                    <a:pt x="1038" y="10655"/>
                    <a:pt x="1038" y="10687"/>
                    <a:pt x="1076" y="10719"/>
                  </a:cubicBezTo>
                  <a:cubicBezTo>
                    <a:pt x="1076" y="10752"/>
                    <a:pt x="1076" y="10752"/>
                    <a:pt x="1076" y="10752"/>
                  </a:cubicBezTo>
                  <a:cubicBezTo>
                    <a:pt x="1115" y="10816"/>
                    <a:pt x="1153" y="10848"/>
                    <a:pt x="1153" y="10881"/>
                  </a:cubicBezTo>
                  <a:cubicBezTo>
                    <a:pt x="1191" y="10881"/>
                    <a:pt x="1191" y="10881"/>
                    <a:pt x="1191" y="10881"/>
                  </a:cubicBezTo>
                  <a:cubicBezTo>
                    <a:pt x="1307" y="10978"/>
                    <a:pt x="1384" y="11042"/>
                    <a:pt x="1499" y="11107"/>
                  </a:cubicBezTo>
                  <a:cubicBezTo>
                    <a:pt x="1537" y="11139"/>
                    <a:pt x="1537" y="11139"/>
                    <a:pt x="1537" y="11139"/>
                  </a:cubicBezTo>
                  <a:cubicBezTo>
                    <a:pt x="1537" y="11139"/>
                    <a:pt x="1537" y="11171"/>
                    <a:pt x="1537" y="11171"/>
                  </a:cubicBezTo>
                  <a:cubicBezTo>
                    <a:pt x="1537" y="11204"/>
                    <a:pt x="1537" y="11204"/>
                    <a:pt x="1537" y="11204"/>
                  </a:cubicBezTo>
                  <a:cubicBezTo>
                    <a:pt x="1537" y="11236"/>
                    <a:pt x="1537" y="11236"/>
                    <a:pt x="1537" y="11268"/>
                  </a:cubicBezTo>
                  <a:cubicBezTo>
                    <a:pt x="1499" y="11333"/>
                    <a:pt x="1460" y="11365"/>
                    <a:pt x="1460" y="11430"/>
                  </a:cubicBezTo>
                  <a:cubicBezTo>
                    <a:pt x="1460" y="11591"/>
                    <a:pt x="1537" y="11688"/>
                    <a:pt x="1576" y="11817"/>
                  </a:cubicBezTo>
                  <a:cubicBezTo>
                    <a:pt x="1576" y="11849"/>
                    <a:pt x="1576" y="11849"/>
                    <a:pt x="1576" y="11849"/>
                  </a:cubicBezTo>
                  <a:cubicBezTo>
                    <a:pt x="1614" y="11914"/>
                    <a:pt x="1691" y="12011"/>
                    <a:pt x="1730" y="12075"/>
                  </a:cubicBezTo>
                  <a:cubicBezTo>
                    <a:pt x="1768" y="12172"/>
                    <a:pt x="1845" y="12301"/>
                    <a:pt x="1883" y="12398"/>
                  </a:cubicBezTo>
                  <a:cubicBezTo>
                    <a:pt x="1883" y="12430"/>
                    <a:pt x="1883" y="12463"/>
                    <a:pt x="1922" y="12495"/>
                  </a:cubicBezTo>
                  <a:cubicBezTo>
                    <a:pt x="1960" y="12657"/>
                    <a:pt x="1999" y="12786"/>
                    <a:pt x="2152" y="12947"/>
                  </a:cubicBezTo>
                  <a:cubicBezTo>
                    <a:pt x="2191" y="12947"/>
                    <a:pt x="2229" y="12979"/>
                    <a:pt x="2268" y="13012"/>
                  </a:cubicBezTo>
                  <a:cubicBezTo>
                    <a:pt x="2344" y="13076"/>
                    <a:pt x="2460" y="13173"/>
                    <a:pt x="2460" y="13238"/>
                  </a:cubicBezTo>
                  <a:cubicBezTo>
                    <a:pt x="2460" y="13302"/>
                    <a:pt x="2421" y="13335"/>
                    <a:pt x="2344" y="13431"/>
                  </a:cubicBezTo>
                  <a:cubicBezTo>
                    <a:pt x="2306" y="13431"/>
                    <a:pt x="2306" y="13464"/>
                    <a:pt x="2268" y="13464"/>
                  </a:cubicBezTo>
                  <a:cubicBezTo>
                    <a:pt x="2152" y="13593"/>
                    <a:pt x="2075" y="13819"/>
                    <a:pt x="2152" y="13980"/>
                  </a:cubicBezTo>
                  <a:cubicBezTo>
                    <a:pt x="2152" y="14045"/>
                    <a:pt x="2229" y="14109"/>
                    <a:pt x="2268" y="14142"/>
                  </a:cubicBezTo>
                  <a:cubicBezTo>
                    <a:pt x="2306" y="14142"/>
                    <a:pt x="2306" y="14174"/>
                    <a:pt x="2306" y="14174"/>
                  </a:cubicBezTo>
                  <a:cubicBezTo>
                    <a:pt x="2344" y="14206"/>
                    <a:pt x="2344" y="14271"/>
                    <a:pt x="2344" y="14303"/>
                  </a:cubicBezTo>
                  <a:cubicBezTo>
                    <a:pt x="2229" y="14142"/>
                    <a:pt x="2075" y="13980"/>
                    <a:pt x="1922" y="13980"/>
                  </a:cubicBezTo>
                  <a:cubicBezTo>
                    <a:pt x="1768" y="13948"/>
                    <a:pt x="1768" y="13948"/>
                    <a:pt x="1768" y="13948"/>
                  </a:cubicBezTo>
                  <a:cubicBezTo>
                    <a:pt x="1806" y="14077"/>
                    <a:pt x="1806" y="14077"/>
                    <a:pt x="1806" y="14077"/>
                  </a:cubicBezTo>
                  <a:cubicBezTo>
                    <a:pt x="1999" y="15433"/>
                    <a:pt x="2268" y="17048"/>
                    <a:pt x="2537" y="18630"/>
                  </a:cubicBezTo>
                  <a:cubicBezTo>
                    <a:pt x="2575" y="18662"/>
                    <a:pt x="2575" y="18726"/>
                    <a:pt x="2575" y="18759"/>
                  </a:cubicBezTo>
                  <a:cubicBezTo>
                    <a:pt x="2614" y="18888"/>
                    <a:pt x="2614" y="19017"/>
                    <a:pt x="2652" y="19146"/>
                  </a:cubicBezTo>
                  <a:cubicBezTo>
                    <a:pt x="2652" y="19501"/>
                    <a:pt x="2806" y="19630"/>
                    <a:pt x="2998" y="19889"/>
                  </a:cubicBezTo>
                  <a:cubicBezTo>
                    <a:pt x="3113" y="19986"/>
                    <a:pt x="3113" y="19986"/>
                    <a:pt x="3113" y="19986"/>
                  </a:cubicBezTo>
                  <a:cubicBezTo>
                    <a:pt x="3190" y="20083"/>
                    <a:pt x="3267" y="20147"/>
                    <a:pt x="3382" y="20212"/>
                  </a:cubicBezTo>
                  <a:cubicBezTo>
                    <a:pt x="3459" y="20276"/>
                    <a:pt x="3536" y="20341"/>
                    <a:pt x="3613" y="20438"/>
                  </a:cubicBezTo>
                  <a:cubicBezTo>
                    <a:pt x="3690" y="20502"/>
                    <a:pt x="3728" y="20567"/>
                    <a:pt x="3805" y="20631"/>
                  </a:cubicBezTo>
                  <a:cubicBezTo>
                    <a:pt x="4036" y="20890"/>
                    <a:pt x="4189" y="21083"/>
                    <a:pt x="4612" y="21083"/>
                  </a:cubicBezTo>
                  <a:cubicBezTo>
                    <a:pt x="4689" y="21083"/>
                    <a:pt x="4766" y="21083"/>
                    <a:pt x="4843" y="21051"/>
                  </a:cubicBezTo>
                  <a:cubicBezTo>
                    <a:pt x="4920" y="21051"/>
                    <a:pt x="5035" y="21019"/>
                    <a:pt x="5150" y="21019"/>
                  </a:cubicBezTo>
                  <a:cubicBezTo>
                    <a:pt x="5304" y="20987"/>
                    <a:pt x="5573" y="20922"/>
                    <a:pt x="5727" y="20922"/>
                  </a:cubicBezTo>
                  <a:cubicBezTo>
                    <a:pt x="5765" y="20922"/>
                    <a:pt x="5765" y="20922"/>
                    <a:pt x="5765" y="20922"/>
                  </a:cubicBezTo>
                  <a:cubicBezTo>
                    <a:pt x="5919" y="20922"/>
                    <a:pt x="6073" y="21019"/>
                    <a:pt x="6226" y="21116"/>
                  </a:cubicBezTo>
                  <a:cubicBezTo>
                    <a:pt x="6303" y="21180"/>
                    <a:pt x="6380" y="21245"/>
                    <a:pt x="6495" y="21277"/>
                  </a:cubicBezTo>
                  <a:cubicBezTo>
                    <a:pt x="6611" y="21309"/>
                    <a:pt x="6688" y="21342"/>
                    <a:pt x="6764" y="21342"/>
                  </a:cubicBezTo>
                  <a:cubicBezTo>
                    <a:pt x="6880" y="21342"/>
                    <a:pt x="6957" y="21309"/>
                    <a:pt x="7033" y="21245"/>
                  </a:cubicBezTo>
                  <a:cubicBezTo>
                    <a:pt x="7072" y="21245"/>
                    <a:pt x="7072" y="21245"/>
                    <a:pt x="7072" y="21245"/>
                  </a:cubicBezTo>
                  <a:cubicBezTo>
                    <a:pt x="7110" y="21213"/>
                    <a:pt x="7149" y="21213"/>
                    <a:pt x="7187" y="21180"/>
                  </a:cubicBezTo>
                  <a:cubicBezTo>
                    <a:pt x="7341" y="21116"/>
                    <a:pt x="7495" y="21083"/>
                    <a:pt x="7687" y="21051"/>
                  </a:cubicBezTo>
                  <a:cubicBezTo>
                    <a:pt x="7687" y="21051"/>
                    <a:pt x="7687" y="21051"/>
                    <a:pt x="7687" y="21051"/>
                  </a:cubicBezTo>
                  <a:cubicBezTo>
                    <a:pt x="7802" y="21019"/>
                    <a:pt x="7879" y="20987"/>
                    <a:pt x="7994" y="20954"/>
                  </a:cubicBezTo>
                  <a:cubicBezTo>
                    <a:pt x="8110" y="20922"/>
                    <a:pt x="8225" y="20890"/>
                    <a:pt x="8340" y="20890"/>
                  </a:cubicBezTo>
                  <a:cubicBezTo>
                    <a:pt x="8379" y="20890"/>
                    <a:pt x="8379" y="20890"/>
                    <a:pt x="8417" y="20922"/>
                  </a:cubicBezTo>
                  <a:cubicBezTo>
                    <a:pt x="8532" y="20954"/>
                    <a:pt x="8571" y="21051"/>
                    <a:pt x="8609" y="21213"/>
                  </a:cubicBezTo>
                  <a:cubicBezTo>
                    <a:pt x="8686" y="21342"/>
                    <a:pt x="8686" y="21342"/>
                    <a:pt x="8686" y="21342"/>
                  </a:cubicBezTo>
                  <a:cubicBezTo>
                    <a:pt x="8686" y="21406"/>
                    <a:pt x="8725" y="21439"/>
                    <a:pt x="8725" y="21503"/>
                  </a:cubicBezTo>
                  <a:cubicBezTo>
                    <a:pt x="8763" y="21600"/>
                    <a:pt x="8763" y="21600"/>
                    <a:pt x="8763" y="21600"/>
                  </a:cubicBezTo>
                  <a:cubicBezTo>
                    <a:pt x="8878" y="21568"/>
                    <a:pt x="8878" y="21568"/>
                    <a:pt x="8878" y="21568"/>
                  </a:cubicBezTo>
                  <a:cubicBezTo>
                    <a:pt x="8994" y="21568"/>
                    <a:pt x="9147" y="21535"/>
                    <a:pt x="9263" y="21535"/>
                  </a:cubicBezTo>
                  <a:cubicBezTo>
                    <a:pt x="9455" y="21503"/>
                    <a:pt x="9685" y="21471"/>
                    <a:pt x="9878" y="21439"/>
                  </a:cubicBezTo>
                  <a:cubicBezTo>
                    <a:pt x="9993" y="21406"/>
                    <a:pt x="10070" y="21374"/>
                    <a:pt x="10147" y="21342"/>
                  </a:cubicBezTo>
                  <a:cubicBezTo>
                    <a:pt x="10262" y="21309"/>
                    <a:pt x="10339" y="21277"/>
                    <a:pt x="10416" y="21245"/>
                  </a:cubicBezTo>
                  <a:cubicBezTo>
                    <a:pt x="10454" y="21245"/>
                    <a:pt x="10531" y="21213"/>
                    <a:pt x="10569" y="21213"/>
                  </a:cubicBezTo>
                  <a:cubicBezTo>
                    <a:pt x="10723" y="21180"/>
                    <a:pt x="10838" y="21148"/>
                    <a:pt x="10992" y="21148"/>
                  </a:cubicBezTo>
                  <a:cubicBezTo>
                    <a:pt x="11184" y="21148"/>
                    <a:pt x="11377" y="21083"/>
                    <a:pt x="11569" y="21019"/>
                  </a:cubicBezTo>
                  <a:cubicBezTo>
                    <a:pt x="11607" y="20987"/>
                    <a:pt x="11607" y="20987"/>
                    <a:pt x="11607" y="20987"/>
                  </a:cubicBezTo>
                  <a:cubicBezTo>
                    <a:pt x="11761" y="20922"/>
                    <a:pt x="11915" y="20857"/>
                    <a:pt x="11991" y="20664"/>
                  </a:cubicBezTo>
                  <a:cubicBezTo>
                    <a:pt x="11991" y="20664"/>
                    <a:pt x="11991" y="20631"/>
                    <a:pt x="12030" y="20599"/>
                  </a:cubicBezTo>
                  <a:cubicBezTo>
                    <a:pt x="12030" y="20567"/>
                    <a:pt x="12030" y="20535"/>
                    <a:pt x="12068" y="20502"/>
                  </a:cubicBezTo>
                  <a:cubicBezTo>
                    <a:pt x="12145" y="20438"/>
                    <a:pt x="12184" y="20405"/>
                    <a:pt x="12260" y="20373"/>
                  </a:cubicBezTo>
                  <a:cubicBezTo>
                    <a:pt x="12376" y="20373"/>
                    <a:pt x="12491" y="20309"/>
                    <a:pt x="12568" y="20212"/>
                  </a:cubicBezTo>
                  <a:cubicBezTo>
                    <a:pt x="12606" y="20115"/>
                    <a:pt x="12606" y="20050"/>
                    <a:pt x="12645" y="19986"/>
                  </a:cubicBezTo>
                  <a:cubicBezTo>
                    <a:pt x="12645" y="19921"/>
                    <a:pt x="12645" y="19857"/>
                    <a:pt x="12683" y="19792"/>
                  </a:cubicBezTo>
                  <a:cubicBezTo>
                    <a:pt x="12760" y="19663"/>
                    <a:pt x="12799" y="19534"/>
                    <a:pt x="12799" y="19340"/>
                  </a:cubicBezTo>
                  <a:cubicBezTo>
                    <a:pt x="12799" y="19243"/>
                    <a:pt x="12799" y="19146"/>
                    <a:pt x="12760" y="19082"/>
                  </a:cubicBezTo>
                  <a:cubicBezTo>
                    <a:pt x="12760" y="19017"/>
                    <a:pt x="12760" y="18952"/>
                    <a:pt x="12722" y="18888"/>
                  </a:cubicBezTo>
                  <a:cubicBezTo>
                    <a:pt x="12722" y="18791"/>
                    <a:pt x="12760" y="18694"/>
                    <a:pt x="12799" y="18565"/>
                  </a:cubicBezTo>
                  <a:cubicBezTo>
                    <a:pt x="12837" y="18533"/>
                    <a:pt x="12837" y="18436"/>
                    <a:pt x="12875" y="18371"/>
                  </a:cubicBezTo>
                  <a:cubicBezTo>
                    <a:pt x="12875" y="18307"/>
                    <a:pt x="12875" y="18242"/>
                    <a:pt x="12875" y="18145"/>
                  </a:cubicBezTo>
                  <a:cubicBezTo>
                    <a:pt x="12837" y="18081"/>
                    <a:pt x="12837" y="18016"/>
                    <a:pt x="12875" y="17952"/>
                  </a:cubicBezTo>
                  <a:cubicBezTo>
                    <a:pt x="12875" y="17887"/>
                    <a:pt x="12914" y="17855"/>
                    <a:pt x="12952" y="17822"/>
                  </a:cubicBezTo>
                  <a:cubicBezTo>
                    <a:pt x="12991" y="17758"/>
                    <a:pt x="12991" y="17693"/>
                    <a:pt x="13029" y="17629"/>
                  </a:cubicBezTo>
                  <a:cubicBezTo>
                    <a:pt x="13029" y="17596"/>
                    <a:pt x="13068" y="17564"/>
                    <a:pt x="13068" y="17532"/>
                  </a:cubicBezTo>
                  <a:cubicBezTo>
                    <a:pt x="13068" y="17500"/>
                    <a:pt x="13106" y="17338"/>
                    <a:pt x="13144" y="17338"/>
                  </a:cubicBezTo>
                  <a:cubicBezTo>
                    <a:pt x="13183" y="17338"/>
                    <a:pt x="13221" y="17370"/>
                    <a:pt x="13298" y="17370"/>
                  </a:cubicBezTo>
                  <a:cubicBezTo>
                    <a:pt x="13375" y="17435"/>
                    <a:pt x="13375" y="17435"/>
                    <a:pt x="13375" y="17435"/>
                  </a:cubicBezTo>
                  <a:cubicBezTo>
                    <a:pt x="13452" y="17370"/>
                    <a:pt x="13452" y="17370"/>
                    <a:pt x="13452" y="17370"/>
                  </a:cubicBezTo>
                  <a:cubicBezTo>
                    <a:pt x="13490" y="17306"/>
                    <a:pt x="13529" y="17274"/>
                    <a:pt x="13606" y="17241"/>
                  </a:cubicBezTo>
                  <a:cubicBezTo>
                    <a:pt x="13644" y="17177"/>
                    <a:pt x="13721" y="17112"/>
                    <a:pt x="13759" y="17048"/>
                  </a:cubicBezTo>
                  <a:cubicBezTo>
                    <a:pt x="13875" y="16918"/>
                    <a:pt x="13836" y="16789"/>
                    <a:pt x="13798" y="16692"/>
                  </a:cubicBezTo>
                  <a:cubicBezTo>
                    <a:pt x="13759" y="16596"/>
                    <a:pt x="13721" y="16499"/>
                    <a:pt x="13798" y="16434"/>
                  </a:cubicBezTo>
                  <a:cubicBezTo>
                    <a:pt x="13875" y="16337"/>
                    <a:pt x="14451" y="16111"/>
                    <a:pt x="14567" y="16111"/>
                  </a:cubicBezTo>
                  <a:cubicBezTo>
                    <a:pt x="14605" y="16111"/>
                    <a:pt x="14605" y="16111"/>
                    <a:pt x="14643" y="16111"/>
                  </a:cubicBezTo>
                  <a:cubicBezTo>
                    <a:pt x="14682" y="16111"/>
                    <a:pt x="14720" y="16111"/>
                    <a:pt x="14759" y="16143"/>
                  </a:cubicBezTo>
                  <a:cubicBezTo>
                    <a:pt x="14759" y="16143"/>
                    <a:pt x="14797" y="16143"/>
                    <a:pt x="14836" y="16143"/>
                  </a:cubicBezTo>
                  <a:cubicBezTo>
                    <a:pt x="14874" y="16143"/>
                    <a:pt x="14912" y="16143"/>
                    <a:pt x="14951" y="16111"/>
                  </a:cubicBezTo>
                  <a:cubicBezTo>
                    <a:pt x="14989" y="16111"/>
                    <a:pt x="15028" y="16079"/>
                    <a:pt x="15143" y="15982"/>
                  </a:cubicBezTo>
                  <a:cubicBezTo>
                    <a:pt x="15181" y="15950"/>
                    <a:pt x="15220" y="15917"/>
                    <a:pt x="15258" y="15917"/>
                  </a:cubicBezTo>
                  <a:cubicBezTo>
                    <a:pt x="15451" y="15788"/>
                    <a:pt x="15643" y="15691"/>
                    <a:pt x="15835" y="15627"/>
                  </a:cubicBezTo>
                  <a:cubicBezTo>
                    <a:pt x="15912" y="15627"/>
                    <a:pt x="15912" y="15627"/>
                    <a:pt x="15912" y="15627"/>
                  </a:cubicBezTo>
                  <a:cubicBezTo>
                    <a:pt x="15912" y="15562"/>
                    <a:pt x="15912" y="15562"/>
                    <a:pt x="15912" y="15562"/>
                  </a:cubicBezTo>
                  <a:cubicBezTo>
                    <a:pt x="15912" y="15562"/>
                    <a:pt x="15912" y="15530"/>
                    <a:pt x="15912" y="15530"/>
                  </a:cubicBezTo>
                  <a:cubicBezTo>
                    <a:pt x="15912" y="15530"/>
                    <a:pt x="15950" y="15530"/>
                    <a:pt x="15950" y="15530"/>
                  </a:cubicBezTo>
                  <a:cubicBezTo>
                    <a:pt x="15989" y="15530"/>
                    <a:pt x="16027" y="15530"/>
                    <a:pt x="16027" y="15562"/>
                  </a:cubicBezTo>
                  <a:cubicBezTo>
                    <a:pt x="16065" y="15562"/>
                    <a:pt x="16104" y="15562"/>
                    <a:pt x="16142" y="15562"/>
                  </a:cubicBezTo>
                  <a:cubicBezTo>
                    <a:pt x="16296" y="15562"/>
                    <a:pt x="16450" y="15530"/>
                    <a:pt x="16565" y="15498"/>
                  </a:cubicBezTo>
                  <a:cubicBezTo>
                    <a:pt x="16757" y="15433"/>
                    <a:pt x="16834" y="15304"/>
                    <a:pt x="16911" y="15207"/>
                  </a:cubicBezTo>
                  <a:cubicBezTo>
                    <a:pt x="16949" y="15175"/>
                    <a:pt x="16949" y="15175"/>
                    <a:pt x="16949" y="15175"/>
                  </a:cubicBezTo>
                  <a:cubicBezTo>
                    <a:pt x="16949" y="15143"/>
                    <a:pt x="16949" y="15143"/>
                    <a:pt x="16988" y="15110"/>
                  </a:cubicBezTo>
                  <a:cubicBezTo>
                    <a:pt x="16988" y="15078"/>
                    <a:pt x="17026" y="15046"/>
                    <a:pt x="17065" y="15013"/>
                  </a:cubicBezTo>
                  <a:cubicBezTo>
                    <a:pt x="17065" y="14981"/>
                    <a:pt x="17065" y="14981"/>
                    <a:pt x="17065" y="14981"/>
                  </a:cubicBezTo>
                  <a:cubicBezTo>
                    <a:pt x="17103" y="14949"/>
                    <a:pt x="17103" y="14917"/>
                    <a:pt x="17103" y="14884"/>
                  </a:cubicBezTo>
                  <a:cubicBezTo>
                    <a:pt x="17142" y="14884"/>
                    <a:pt x="17142" y="14852"/>
                    <a:pt x="17180" y="14820"/>
                  </a:cubicBezTo>
                  <a:cubicBezTo>
                    <a:pt x="17180" y="14820"/>
                    <a:pt x="17180" y="14787"/>
                    <a:pt x="17219" y="14755"/>
                  </a:cubicBezTo>
                  <a:cubicBezTo>
                    <a:pt x="17219" y="14755"/>
                    <a:pt x="17219" y="14755"/>
                    <a:pt x="17257" y="14723"/>
                  </a:cubicBezTo>
                  <a:cubicBezTo>
                    <a:pt x="17257" y="14723"/>
                    <a:pt x="17295" y="14691"/>
                    <a:pt x="17295" y="14658"/>
                  </a:cubicBezTo>
                  <a:cubicBezTo>
                    <a:pt x="17372" y="14594"/>
                    <a:pt x="17372" y="14497"/>
                    <a:pt x="17334" y="14368"/>
                  </a:cubicBezTo>
                  <a:cubicBezTo>
                    <a:pt x="17334" y="14271"/>
                    <a:pt x="17257" y="14174"/>
                    <a:pt x="17142" y="14077"/>
                  </a:cubicBezTo>
                  <a:cubicBezTo>
                    <a:pt x="16988" y="13883"/>
                    <a:pt x="16719" y="13787"/>
                    <a:pt x="16411" y="13787"/>
                  </a:cubicBezTo>
                  <a:cubicBezTo>
                    <a:pt x="15989" y="13787"/>
                    <a:pt x="15489" y="13980"/>
                    <a:pt x="15258" y="14109"/>
                  </a:cubicBezTo>
                  <a:cubicBezTo>
                    <a:pt x="14605" y="14400"/>
                    <a:pt x="14105" y="14852"/>
                    <a:pt x="13721" y="15207"/>
                  </a:cubicBezTo>
                  <a:cubicBezTo>
                    <a:pt x="13337" y="15562"/>
                    <a:pt x="13029" y="15917"/>
                    <a:pt x="12799" y="16273"/>
                  </a:cubicBezTo>
                  <a:cubicBezTo>
                    <a:pt x="12760" y="16337"/>
                    <a:pt x="12760" y="16337"/>
                    <a:pt x="12760" y="16337"/>
                  </a:cubicBezTo>
                  <a:cubicBezTo>
                    <a:pt x="12683" y="16466"/>
                    <a:pt x="12568" y="16628"/>
                    <a:pt x="12530" y="16789"/>
                  </a:cubicBezTo>
                  <a:cubicBezTo>
                    <a:pt x="12453" y="17015"/>
                    <a:pt x="12376" y="17209"/>
                    <a:pt x="12260" y="17435"/>
                  </a:cubicBezTo>
                  <a:cubicBezTo>
                    <a:pt x="12184" y="17532"/>
                    <a:pt x="12145" y="17629"/>
                    <a:pt x="12107" y="17726"/>
                  </a:cubicBezTo>
                  <a:cubicBezTo>
                    <a:pt x="12068" y="17887"/>
                    <a:pt x="11991" y="18016"/>
                    <a:pt x="11876" y="18145"/>
                  </a:cubicBezTo>
                  <a:cubicBezTo>
                    <a:pt x="11876" y="18145"/>
                    <a:pt x="11876" y="18145"/>
                    <a:pt x="11876" y="18145"/>
                  </a:cubicBezTo>
                  <a:cubicBezTo>
                    <a:pt x="11838" y="18178"/>
                    <a:pt x="11799" y="18242"/>
                    <a:pt x="11761" y="18242"/>
                  </a:cubicBezTo>
                  <a:cubicBezTo>
                    <a:pt x="11761" y="18274"/>
                    <a:pt x="11722" y="18274"/>
                    <a:pt x="11722" y="18274"/>
                  </a:cubicBezTo>
                  <a:cubicBezTo>
                    <a:pt x="11646" y="18307"/>
                    <a:pt x="11607" y="18307"/>
                    <a:pt x="11569" y="18339"/>
                  </a:cubicBezTo>
                  <a:cubicBezTo>
                    <a:pt x="11569" y="18339"/>
                    <a:pt x="11569" y="18339"/>
                    <a:pt x="11607" y="18307"/>
                  </a:cubicBezTo>
                  <a:cubicBezTo>
                    <a:pt x="11607" y="18307"/>
                    <a:pt x="11607" y="18274"/>
                    <a:pt x="11646" y="18274"/>
                  </a:cubicBezTo>
                  <a:cubicBezTo>
                    <a:pt x="11646" y="18242"/>
                    <a:pt x="11646" y="18210"/>
                    <a:pt x="11684" y="18210"/>
                  </a:cubicBezTo>
                  <a:cubicBezTo>
                    <a:pt x="11722" y="18178"/>
                    <a:pt x="11838" y="18145"/>
                    <a:pt x="11838" y="18016"/>
                  </a:cubicBezTo>
                  <a:cubicBezTo>
                    <a:pt x="11838" y="17984"/>
                    <a:pt x="11838" y="17952"/>
                    <a:pt x="11838" y="17887"/>
                  </a:cubicBezTo>
                  <a:cubicBezTo>
                    <a:pt x="11838" y="17855"/>
                    <a:pt x="11838" y="17790"/>
                    <a:pt x="11838" y="17758"/>
                  </a:cubicBezTo>
                  <a:cubicBezTo>
                    <a:pt x="11838" y="17726"/>
                    <a:pt x="11876" y="17693"/>
                    <a:pt x="11876" y="17661"/>
                  </a:cubicBezTo>
                  <a:cubicBezTo>
                    <a:pt x="11915" y="17596"/>
                    <a:pt x="11915" y="17532"/>
                    <a:pt x="11953" y="17467"/>
                  </a:cubicBezTo>
                  <a:cubicBezTo>
                    <a:pt x="11991" y="17435"/>
                    <a:pt x="11991" y="17403"/>
                    <a:pt x="11991" y="17403"/>
                  </a:cubicBezTo>
                  <a:cubicBezTo>
                    <a:pt x="12030" y="17370"/>
                    <a:pt x="12030" y="17338"/>
                    <a:pt x="12068" y="17306"/>
                  </a:cubicBezTo>
                  <a:cubicBezTo>
                    <a:pt x="12068" y="17306"/>
                    <a:pt x="12068" y="17306"/>
                    <a:pt x="12068" y="17306"/>
                  </a:cubicBezTo>
                  <a:cubicBezTo>
                    <a:pt x="12107" y="17306"/>
                    <a:pt x="12145" y="17274"/>
                    <a:pt x="12145" y="17274"/>
                  </a:cubicBezTo>
                  <a:cubicBezTo>
                    <a:pt x="12184" y="17241"/>
                    <a:pt x="12184" y="17209"/>
                    <a:pt x="12222" y="17177"/>
                  </a:cubicBezTo>
                  <a:cubicBezTo>
                    <a:pt x="12222" y="17177"/>
                    <a:pt x="12222" y="17177"/>
                    <a:pt x="12222" y="17177"/>
                  </a:cubicBezTo>
                  <a:cubicBezTo>
                    <a:pt x="12299" y="17015"/>
                    <a:pt x="12299" y="16886"/>
                    <a:pt x="12337" y="16757"/>
                  </a:cubicBezTo>
                  <a:cubicBezTo>
                    <a:pt x="12337" y="16692"/>
                    <a:pt x="12337" y="16596"/>
                    <a:pt x="12376" y="16531"/>
                  </a:cubicBezTo>
                  <a:cubicBezTo>
                    <a:pt x="12376" y="16466"/>
                    <a:pt x="12414" y="16434"/>
                    <a:pt x="12453" y="16370"/>
                  </a:cubicBezTo>
                  <a:cubicBezTo>
                    <a:pt x="12491" y="16370"/>
                    <a:pt x="12491" y="16337"/>
                    <a:pt x="12491" y="16305"/>
                  </a:cubicBezTo>
                  <a:cubicBezTo>
                    <a:pt x="12606" y="16208"/>
                    <a:pt x="12606" y="16047"/>
                    <a:pt x="12606" y="15917"/>
                  </a:cubicBezTo>
                  <a:cubicBezTo>
                    <a:pt x="12606" y="15853"/>
                    <a:pt x="12606" y="15788"/>
                    <a:pt x="12645" y="15691"/>
                  </a:cubicBezTo>
                  <a:cubicBezTo>
                    <a:pt x="12722" y="15465"/>
                    <a:pt x="12875" y="15272"/>
                    <a:pt x="13029" y="15110"/>
                  </a:cubicBezTo>
                  <a:cubicBezTo>
                    <a:pt x="13068" y="15046"/>
                    <a:pt x="13144" y="14981"/>
                    <a:pt x="13221" y="14917"/>
                  </a:cubicBezTo>
                  <a:cubicBezTo>
                    <a:pt x="13298" y="14852"/>
                    <a:pt x="13375" y="14787"/>
                    <a:pt x="13452" y="14755"/>
                  </a:cubicBezTo>
                  <a:cubicBezTo>
                    <a:pt x="13529" y="14691"/>
                    <a:pt x="13606" y="14626"/>
                    <a:pt x="13683" y="14594"/>
                  </a:cubicBezTo>
                  <a:cubicBezTo>
                    <a:pt x="13721" y="14561"/>
                    <a:pt x="13759" y="14529"/>
                    <a:pt x="13836" y="14497"/>
                  </a:cubicBezTo>
                  <a:cubicBezTo>
                    <a:pt x="13875" y="14497"/>
                    <a:pt x="13990" y="14432"/>
                    <a:pt x="14028" y="14335"/>
                  </a:cubicBezTo>
                  <a:cubicBezTo>
                    <a:pt x="14028" y="14303"/>
                    <a:pt x="14028" y="14271"/>
                    <a:pt x="14028" y="14239"/>
                  </a:cubicBezTo>
                  <a:cubicBezTo>
                    <a:pt x="14028" y="14239"/>
                    <a:pt x="14028" y="14239"/>
                    <a:pt x="14028" y="14206"/>
                  </a:cubicBezTo>
                  <a:cubicBezTo>
                    <a:pt x="14028" y="14174"/>
                    <a:pt x="14028" y="14109"/>
                    <a:pt x="14028" y="14045"/>
                  </a:cubicBezTo>
                  <a:cubicBezTo>
                    <a:pt x="14028" y="13980"/>
                    <a:pt x="14028" y="13916"/>
                    <a:pt x="14028" y="13851"/>
                  </a:cubicBezTo>
                  <a:cubicBezTo>
                    <a:pt x="14028" y="13754"/>
                    <a:pt x="14028" y="13657"/>
                    <a:pt x="14067" y="13561"/>
                  </a:cubicBezTo>
                  <a:cubicBezTo>
                    <a:pt x="14105" y="13431"/>
                    <a:pt x="14182" y="13335"/>
                    <a:pt x="14298" y="13270"/>
                  </a:cubicBezTo>
                  <a:cubicBezTo>
                    <a:pt x="14336" y="13238"/>
                    <a:pt x="14336" y="13238"/>
                    <a:pt x="14336" y="13238"/>
                  </a:cubicBezTo>
                  <a:cubicBezTo>
                    <a:pt x="14336" y="13205"/>
                    <a:pt x="14374" y="13173"/>
                    <a:pt x="14413" y="13173"/>
                  </a:cubicBezTo>
                  <a:cubicBezTo>
                    <a:pt x="14490" y="13141"/>
                    <a:pt x="14567" y="13141"/>
                    <a:pt x="14643" y="13109"/>
                  </a:cubicBezTo>
                  <a:cubicBezTo>
                    <a:pt x="14720" y="13044"/>
                    <a:pt x="14797" y="13012"/>
                    <a:pt x="14912" y="12947"/>
                  </a:cubicBezTo>
                  <a:cubicBezTo>
                    <a:pt x="14951" y="12915"/>
                    <a:pt x="14951" y="12915"/>
                    <a:pt x="14951" y="12915"/>
                  </a:cubicBezTo>
                  <a:cubicBezTo>
                    <a:pt x="15028" y="12883"/>
                    <a:pt x="15105" y="12850"/>
                    <a:pt x="15181" y="12818"/>
                  </a:cubicBezTo>
                  <a:cubicBezTo>
                    <a:pt x="15220" y="12753"/>
                    <a:pt x="15220" y="12753"/>
                    <a:pt x="15258" y="12753"/>
                  </a:cubicBezTo>
                  <a:cubicBezTo>
                    <a:pt x="15412" y="12721"/>
                    <a:pt x="15566" y="12689"/>
                    <a:pt x="15720" y="12657"/>
                  </a:cubicBezTo>
                  <a:cubicBezTo>
                    <a:pt x="15758" y="12624"/>
                    <a:pt x="15796" y="12624"/>
                    <a:pt x="15835" y="12592"/>
                  </a:cubicBezTo>
                  <a:cubicBezTo>
                    <a:pt x="15873" y="12592"/>
                    <a:pt x="15873" y="12592"/>
                    <a:pt x="15912" y="12560"/>
                  </a:cubicBezTo>
                  <a:cubicBezTo>
                    <a:pt x="15950" y="12560"/>
                    <a:pt x="15950" y="12560"/>
                    <a:pt x="15989" y="12527"/>
                  </a:cubicBezTo>
                  <a:cubicBezTo>
                    <a:pt x="16027" y="12527"/>
                    <a:pt x="16065" y="12527"/>
                    <a:pt x="16065" y="12495"/>
                  </a:cubicBezTo>
                  <a:cubicBezTo>
                    <a:pt x="16104" y="12495"/>
                    <a:pt x="16142" y="12495"/>
                    <a:pt x="16181" y="12495"/>
                  </a:cubicBezTo>
                  <a:cubicBezTo>
                    <a:pt x="16219" y="12495"/>
                    <a:pt x="16219" y="12495"/>
                    <a:pt x="16219" y="12495"/>
                  </a:cubicBezTo>
                  <a:cubicBezTo>
                    <a:pt x="16258" y="12463"/>
                    <a:pt x="16296" y="12463"/>
                    <a:pt x="16373" y="12463"/>
                  </a:cubicBezTo>
                  <a:cubicBezTo>
                    <a:pt x="16450" y="12430"/>
                    <a:pt x="16488" y="12398"/>
                    <a:pt x="16565" y="12366"/>
                  </a:cubicBezTo>
                  <a:cubicBezTo>
                    <a:pt x="16565" y="12366"/>
                    <a:pt x="16604" y="12366"/>
                    <a:pt x="16604" y="12334"/>
                  </a:cubicBezTo>
                  <a:cubicBezTo>
                    <a:pt x="16642" y="12334"/>
                    <a:pt x="16680" y="12366"/>
                    <a:pt x="16719" y="12366"/>
                  </a:cubicBezTo>
                  <a:cubicBezTo>
                    <a:pt x="16719" y="12366"/>
                    <a:pt x="16757" y="12366"/>
                    <a:pt x="16757" y="12366"/>
                  </a:cubicBezTo>
                  <a:cubicBezTo>
                    <a:pt x="16873" y="12366"/>
                    <a:pt x="16988" y="12301"/>
                    <a:pt x="17065" y="12269"/>
                  </a:cubicBezTo>
                  <a:cubicBezTo>
                    <a:pt x="17103" y="12269"/>
                    <a:pt x="17180" y="12237"/>
                    <a:pt x="17257" y="12172"/>
                  </a:cubicBezTo>
                  <a:cubicBezTo>
                    <a:pt x="17257" y="12172"/>
                    <a:pt x="17295" y="12140"/>
                    <a:pt x="17295" y="12140"/>
                  </a:cubicBezTo>
                  <a:cubicBezTo>
                    <a:pt x="17295" y="12140"/>
                    <a:pt x="17295" y="12108"/>
                    <a:pt x="17334" y="12108"/>
                  </a:cubicBezTo>
                  <a:cubicBezTo>
                    <a:pt x="17334" y="12108"/>
                    <a:pt x="17334" y="12108"/>
                    <a:pt x="17372" y="12108"/>
                  </a:cubicBezTo>
                  <a:cubicBezTo>
                    <a:pt x="17411" y="12108"/>
                    <a:pt x="17411" y="12108"/>
                    <a:pt x="17449" y="12108"/>
                  </a:cubicBezTo>
                  <a:cubicBezTo>
                    <a:pt x="17488" y="12075"/>
                    <a:pt x="17488" y="12075"/>
                    <a:pt x="17526" y="12075"/>
                  </a:cubicBezTo>
                  <a:cubicBezTo>
                    <a:pt x="17564" y="12043"/>
                    <a:pt x="17603" y="12043"/>
                    <a:pt x="17641" y="12043"/>
                  </a:cubicBezTo>
                  <a:cubicBezTo>
                    <a:pt x="17680" y="12011"/>
                    <a:pt x="17718" y="12011"/>
                    <a:pt x="17795" y="11978"/>
                  </a:cubicBezTo>
                  <a:cubicBezTo>
                    <a:pt x="17795" y="11978"/>
                    <a:pt x="17833" y="11978"/>
                    <a:pt x="17833" y="11946"/>
                  </a:cubicBezTo>
                  <a:cubicBezTo>
                    <a:pt x="17872" y="11946"/>
                    <a:pt x="17872" y="11946"/>
                    <a:pt x="17910" y="11946"/>
                  </a:cubicBezTo>
                  <a:cubicBezTo>
                    <a:pt x="17949" y="11946"/>
                    <a:pt x="17987" y="11914"/>
                    <a:pt x="18026" y="11914"/>
                  </a:cubicBezTo>
                  <a:cubicBezTo>
                    <a:pt x="18026" y="11914"/>
                    <a:pt x="18064" y="11882"/>
                    <a:pt x="18102" y="11882"/>
                  </a:cubicBezTo>
                  <a:cubicBezTo>
                    <a:pt x="18141" y="11882"/>
                    <a:pt x="18141" y="11882"/>
                    <a:pt x="18141" y="11882"/>
                  </a:cubicBezTo>
                  <a:cubicBezTo>
                    <a:pt x="18179" y="11849"/>
                    <a:pt x="18218" y="11849"/>
                    <a:pt x="18256" y="11817"/>
                  </a:cubicBezTo>
                  <a:cubicBezTo>
                    <a:pt x="18295" y="11817"/>
                    <a:pt x="18295" y="11785"/>
                    <a:pt x="18333" y="11785"/>
                  </a:cubicBezTo>
                  <a:cubicBezTo>
                    <a:pt x="18333" y="11785"/>
                    <a:pt x="18333" y="11785"/>
                    <a:pt x="18333" y="11785"/>
                  </a:cubicBezTo>
                  <a:cubicBezTo>
                    <a:pt x="18372" y="11785"/>
                    <a:pt x="18410" y="11785"/>
                    <a:pt x="18448" y="11817"/>
                  </a:cubicBezTo>
                  <a:cubicBezTo>
                    <a:pt x="18487" y="11817"/>
                    <a:pt x="18525" y="11817"/>
                    <a:pt x="18602" y="11817"/>
                  </a:cubicBezTo>
                  <a:cubicBezTo>
                    <a:pt x="18641" y="11817"/>
                    <a:pt x="18679" y="11817"/>
                    <a:pt x="18679" y="11817"/>
                  </a:cubicBezTo>
                  <a:cubicBezTo>
                    <a:pt x="18794" y="11785"/>
                    <a:pt x="18871" y="11720"/>
                    <a:pt x="18910" y="11656"/>
                  </a:cubicBezTo>
                  <a:cubicBezTo>
                    <a:pt x="18948" y="11656"/>
                    <a:pt x="18948" y="11656"/>
                    <a:pt x="18948" y="11656"/>
                  </a:cubicBezTo>
                  <a:cubicBezTo>
                    <a:pt x="19025" y="11591"/>
                    <a:pt x="19102" y="11526"/>
                    <a:pt x="19179" y="11494"/>
                  </a:cubicBezTo>
                  <a:cubicBezTo>
                    <a:pt x="19179" y="11494"/>
                    <a:pt x="19217" y="11494"/>
                    <a:pt x="19256" y="11462"/>
                  </a:cubicBezTo>
                  <a:cubicBezTo>
                    <a:pt x="19294" y="11462"/>
                    <a:pt x="19332" y="11462"/>
                    <a:pt x="19371" y="11430"/>
                  </a:cubicBezTo>
                  <a:cubicBezTo>
                    <a:pt x="19409" y="11397"/>
                    <a:pt x="19448" y="11365"/>
                    <a:pt x="19486" y="11333"/>
                  </a:cubicBezTo>
                  <a:cubicBezTo>
                    <a:pt x="19525" y="11300"/>
                    <a:pt x="19601" y="11268"/>
                    <a:pt x="19640" y="11268"/>
                  </a:cubicBezTo>
                  <a:cubicBezTo>
                    <a:pt x="19678" y="11236"/>
                    <a:pt x="19717" y="11236"/>
                    <a:pt x="19755" y="11236"/>
                  </a:cubicBezTo>
                  <a:cubicBezTo>
                    <a:pt x="19832" y="11236"/>
                    <a:pt x="19870" y="11236"/>
                    <a:pt x="19947" y="11236"/>
                  </a:cubicBezTo>
                  <a:cubicBezTo>
                    <a:pt x="20101" y="11171"/>
                    <a:pt x="20101" y="11074"/>
                    <a:pt x="20140" y="11010"/>
                  </a:cubicBezTo>
                  <a:cubicBezTo>
                    <a:pt x="20140" y="11010"/>
                    <a:pt x="20140" y="10945"/>
                    <a:pt x="20140" y="10913"/>
                  </a:cubicBezTo>
                  <a:cubicBezTo>
                    <a:pt x="20140" y="10881"/>
                    <a:pt x="20140" y="10848"/>
                    <a:pt x="20140" y="10816"/>
                  </a:cubicBezTo>
                  <a:cubicBezTo>
                    <a:pt x="20178" y="10719"/>
                    <a:pt x="20216" y="10622"/>
                    <a:pt x="20255" y="10526"/>
                  </a:cubicBezTo>
                  <a:cubicBezTo>
                    <a:pt x="20293" y="10429"/>
                    <a:pt x="20332" y="10364"/>
                    <a:pt x="20370" y="10267"/>
                  </a:cubicBezTo>
                  <a:cubicBezTo>
                    <a:pt x="20409" y="10170"/>
                    <a:pt x="20447" y="10106"/>
                    <a:pt x="20447" y="10041"/>
                  </a:cubicBezTo>
                  <a:cubicBezTo>
                    <a:pt x="20447" y="9977"/>
                    <a:pt x="20447" y="9977"/>
                    <a:pt x="20447" y="9977"/>
                  </a:cubicBezTo>
                  <a:cubicBezTo>
                    <a:pt x="20485" y="9944"/>
                    <a:pt x="20485" y="9912"/>
                    <a:pt x="20485" y="9880"/>
                  </a:cubicBezTo>
                  <a:cubicBezTo>
                    <a:pt x="20524" y="9848"/>
                    <a:pt x="20524" y="9815"/>
                    <a:pt x="20524" y="9783"/>
                  </a:cubicBezTo>
                  <a:cubicBezTo>
                    <a:pt x="20562" y="9718"/>
                    <a:pt x="20562" y="9686"/>
                    <a:pt x="20562" y="9622"/>
                  </a:cubicBezTo>
                  <a:cubicBezTo>
                    <a:pt x="20562" y="9589"/>
                    <a:pt x="20601" y="9557"/>
                    <a:pt x="20601" y="9525"/>
                  </a:cubicBezTo>
                  <a:cubicBezTo>
                    <a:pt x="20601" y="9525"/>
                    <a:pt x="20601" y="9492"/>
                    <a:pt x="20601" y="9460"/>
                  </a:cubicBezTo>
                  <a:cubicBezTo>
                    <a:pt x="20601" y="9396"/>
                    <a:pt x="20639" y="9363"/>
                    <a:pt x="20678" y="9331"/>
                  </a:cubicBezTo>
                  <a:cubicBezTo>
                    <a:pt x="20716" y="9299"/>
                    <a:pt x="20754" y="9266"/>
                    <a:pt x="20793" y="9266"/>
                  </a:cubicBezTo>
                  <a:cubicBezTo>
                    <a:pt x="20908" y="9234"/>
                    <a:pt x="20947" y="9137"/>
                    <a:pt x="21023" y="9073"/>
                  </a:cubicBezTo>
                  <a:cubicBezTo>
                    <a:pt x="21023" y="9073"/>
                    <a:pt x="21023" y="9040"/>
                    <a:pt x="21023" y="9040"/>
                  </a:cubicBezTo>
                  <a:cubicBezTo>
                    <a:pt x="21100" y="8943"/>
                    <a:pt x="21177" y="8847"/>
                    <a:pt x="21254" y="8782"/>
                  </a:cubicBezTo>
                  <a:cubicBezTo>
                    <a:pt x="21331" y="8717"/>
                    <a:pt x="21408" y="8685"/>
                    <a:pt x="21485" y="8621"/>
                  </a:cubicBezTo>
                  <a:cubicBezTo>
                    <a:pt x="21600" y="8588"/>
                    <a:pt x="21600" y="8588"/>
                    <a:pt x="21600" y="8588"/>
                  </a:cubicBezTo>
                  <a:lnTo>
                    <a:pt x="21177" y="79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9" name="Google Shape;3949;p151"/>
            <p:cNvSpPr/>
            <p:nvPr/>
          </p:nvSpPr>
          <p:spPr>
            <a:xfrm>
              <a:off x="6269466" y="4794048"/>
              <a:ext cx="80701" cy="77087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8720" y="2700"/>
                  </a:moveTo>
                  <a:cubicBezTo>
                    <a:pt x="17280" y="0"/>
                    <a:pt x="14400" y="0"/>
                    <a:pt x="12960" y="0"/>
                  </a:cubicBezTo>
                  <a:cubicBezTo>
                    <a:pt x="11520" y="0"/>
                    <a:pt x="10080" y="0"/>
                    <a:pt x="7200" y="0"/>
                  </a:cubicBezTo>
                  <a:cubicBezTo>
                    <a:pt x="2880" y="2700"/>
                    <a:pt x="0" y="6750"/>
                    <a:pt x="0" y="10800"/>
                  </a:cubicBezTo>
                  <a:cubicBezTo>
                    <a:pt x="0" y="14850"/>
                    <a:pt x="2880" y="18900"/>
                    <a:pt x="7200" y="20250"/>
                  </a:cubicBezTo>
                  <a:cubicBezTo>
                    <a:pt x="8640" y="21600"/>
                    <a:pt x="10080" y="21600"/>
                    <a:pt x="11520" y="21600"/>
                  </a:cubicBezTo>
                  <a:cubicBezTo>
                    <a:pt x="15840" y="21600"/>
                    <a:pt x="20160" y="18900"/>
                    <a:pt x="21600" y="10800"/>
                  </a:cubicBezTo>
                  <a:cubicBezTo>
                    <a:pt x="21600" y="8100"/>
                    <a:pt x="21600" y="4050"/>
                    <a:pt x="18720" y="27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0" name="Google Shape;3950;p151"/>
            <p:cNvSpPr/>
            <p:nvPr/>
          </p:nvSpPr>
          <p:spPr>
            <a:xfrm>
              <a:off x="5571983" y="1492174"/>
              <a:ext cx="72065" cy="58734"/>
            </a:xfrm>
            <a:custGeom>
              <a:avLst/>
              <a:gdLst/>
              <a:ahLst/>
              <a:cxnLst/>
              <a:rect l="0" t="0" r="0" b="0"/>
              <a:pathLst>
                <a:path w="20304" h="21600" extrusionOk="0">
                  <a:moveTo>
                    <a:pt x="9504" y="0"/>
                  </a:moveTo>
                  <a:cubicBezTo>
                    <a:pt x="4875" y="0"/>
                    <a:pt x="1790" y="1800"/>
                    <a:pt x="247" y="5400"/>
                  </a:cubicBezTo>
                  <a:cubicBezTo>
                    <a:pt x="247" y="7200"/>
                    <a:pt x="-1296" y="10800"/>
                    <a:pt x="3333" y="16200"/>
                  </a:cubicBezTo>
                  <a:cubicBezTo>
                    <a:pt x="4875" y="18000"/>
                    <a:pt x="6418" y="18000"/>
                    <a:pt x="9504" y="19800"/>
                  </a:cubicBezTo>
                  <a:cubicBezTo>
                    <a:pt x="11047" y="19800"/>
                    <a:pt x="12590" y="21600"/>
                    <a:pt x="12590" y="21600"/>
                  </a:cubicBezTo>
                  <a:cubicBezTo>
                    <a:pt x="12590" y="21600"/>
                    <a:pt x="12590" y="21600"/>
                    <a:pt x="12590" y="21600"/>
                  </a:cubicBezTo>
                  <a:cubicBezTo>
                    <a:pt x="15675" y="21600"/>
                    <a:pt x="17218" y="19800"/>
                    <a:pt x="18761" y="18000"/>
                  </a:cubicBezTo>
                  <a:cubicBezTo>
                    <a:pt x="20304" y="16200"/>
                    <a:pt x="20304" y="14400"/>
                    <a:pt x="20304" y="10800"/>
                  </a:cubicBezTo>
                  <a:cubicBezTo>
                    <a:pt x="20304" y="3600"/>
                    <a:pt x="15675" y="0"/>
                    <a:pt x="9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1" name="Google Shape;3951;p151"/>
            <p:cNvSpPr/>
            <p:nvPr/>
          </p:nvSpPr>
          <p:spPr>
            <a:xfrm>
              <a:off x="5188097" y="1833558"/>
              <a:ext cx="80700" cy="132149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600" y="5600"/>
                  </a:moveTo>
                  <a:cubicBezTo>
                    <a:pt x="20160" y="3200"/>
                    <a:pt x="17280" y="0"/>
                    <a:pt x="11520" y="0"/>
                  </a:cubicBezTo>
                  <a:cubicBezTo>
                    <a:pt x="10080" y="0"/>
                    <a:pt x="10080" y="0"/>
                    <a:pt x="10080" y="0"/>
                  </a:cubicBezTo>
                  <a:cubicBezTo>
                    <a:pt x="4320" y="0"/>
                    <a:pt x="2880" y="3200"/>
                    <a:pt x="2880" y="4800"/>
                  </a:cubicBezTo>
                  <a:cubicBezTo>
                    <a:pt x="2880" y="4800"/>
                    <a:pt x="2880" y="5600"/>
                    <a:pt x="1440" y="5600"/>
                  </a:cubicBezTo>
                  <a:cubicBezTo>
                    <a:pt x="1440" y="5600"/>
                    <a:pt x="1440" y="6400"/>
                    <a:pt x="1440" y="6400"/>
                  </a:cubicBezTo>
                  <a:cubicBezTo>
                    <a:pt x="1440" y="7200"/>
                    <a:pt x="0" y="8800"/>
                    <a:pt x="0" y="10400"/>
                  </a:cubicBezTo>
                  <a:cubicBezTo>
                    <a:pt x="0" y="11200"/>
                    <a:pt x="0" y="11200"/>
                    <a:pt x="0" y="12000"/>
                  </a:cubicBezTo>
                  <a:cubicBezTo>
                    <a:pt x="1440" y="16000"/>
                    <a:pt x="1440" y="18400"/>
                    <a:pt x="4320" y="20000"/>
                  </a:cubicBezTo>
                  <a:cubicBezTo>
                    <a:pt x="5760" y="20800"/>
                    <a:pt x="7200" y="21600"/>
                    <a:pt x="10080" y="21600"/>
                  </a:cubicBezTo>
                  <a:cubicBezTo>
                    <a:pt x="11520" y="21600"/>
                    <a:pt x="12960" y="20800"/>
                    <a:pt x="14400" y="20000"/>
                  </a:cubicBezTo>
                  <a:cubicBezTo>
                    <a:pt x="20160" y="16800"/>
                    <a:pt x="21600" y="7200"/>
                    <a:pt x="21600" y="56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2" name="Google Shape;3952;p151"/>
            <p:cNvSpPr/>
            <p:nvPr/>
          </p:nvSpPr>
          <p:spPr>
            <a:xfrm>
              <a:off x="2781245" y="209234"/>
              <a:ext cx="752618" cy="614859"/>
            </a:xfrm>
            <a:custGeom>
              <a:avLst/>
              <a:gdLst/>
              <a:ahLst/>
              <a:cxnLst/>
              <a:rect l="0" t="0" r="0" b="0"/>
              <a:pathLst>
                <a:path w="21488" h="21600" extrusionOk="0">
                  <a:moveTo>
                    <a:pt x="20987" y="10971"/>
                  </a:moveTo>
                  <a:cubicBezTo>
                    <a:pt x="20987" y="10800"/>
                    <a:pt x="20834" y="10629"/>
                    <a:pt x="20834" y="10457"/>
                  </a:cubicBezTo>
                  <a:cubicBezTo>
                    <a:pt x="20681" y="10114"/>
                    <a:pt x="20681" y="9600"/>
                    <a:pt x="20681" y="9257"/>
                  </a:cubicBezTo>
                  <a:cubicBezTo>
                    <a:pt x="20528" y="8743"/>
                    <a:pt x="20528" y="8057"/>
                    <a:pt x="20221" y="7543"/>
                  </a:cubicBezTo>
                  <a:cubicBezTo>
                    <a:pt x="19762" y="6343"/>
                    <a:pt x="18689" y="6171"/>
                    <a:pt x="17923" y="6171"/>
                  </a:cubicBezTo>
                  <a:cubicBezTo>
                    <a:pt x="17770" y="6171"/>
                    <a:pt x="17770" y="6171"/>
                    <a:pt x="17617" y="6171"/>
                  </a:cubicBezTo>
                  <a:cubicBezTo>
                    <a:pt x="17464" y="6171"/>
                    <a:pt x="17464" y="6171"/>
                    <a:pt x="17311" y="6171"/>
                  </a:cubicBezTo>
                  <a:cubicBezTo>
                    <a:pt x="16851" y="6171"/>
                    <a:pt x="16545" y="6000"/>
                    <a:pt x="16238" y="5143"/>
                  </a:cubicBezTo>
                  <a:cubicBezTo>
                    <a:pt x="16085" y="4800"/>
                    <a:pt x="15932" y="4629"/>
                    <a:pt x="15779" y="4286"/>
                  </a:cubicBezTo>
                  <a:cubicBezTo>
                    <a:pt x="15626" y="3600"/>
                    <a:pt x="15319" y="3086"/>
                    <a:pt x="15166" y="2400"/>
                  </a:cubicBezTo>
                  <a:cubicBezTo>
                    <a:pt x="14860" y="1886"/>
                    <a:pt x="14094" y="1714"/>
                    <a:pt x="13481" y="1543"/>
                  </a:cubicBezTo>
                  <a:cubicBezTo>
                    <a:pt x="13328" y="1371"/>
                    <a:pt x="13021" y="1371"/>
                    <a:pt x="12868" y="1371"/>
                  </a:cubicBezTo>
                  <a:cubicBezTo>
                    <a:pt x="12562" y="1200"/>
                    <a:pt x="12255" y="1029"/>
                    <a:pt x="11949" y="857"/>
                  </a:cubicBezTo>
                  <a:cubicBezTo>
                    <a:pt x="11643" y="686"/>
                    <a:pt x="11183" y="514"/>
                    <a:pt x="10723" y="343"/>
                  </a:cubicBezTo>
                  <a:cubicBezTo>
                    <a:pt x="10417" y="171"/>
                    <a:pt x="10111" y="0"/>
                    <a:pt x="9651" y="0"/>
                  </a:cubicBezTo>
                  <a:cubicBezTo>
                    <a:pt x="9498" y="0"/>
                    <a:pt x="9345" y="171"/>
                    <a:pt x="9345" y="171"/>
                  </a:cubicBezTo>
                  <a:cubicBezTo>
                    <a:pt x="8732" y="343"/>
                    <a:pt x="8579" y="857"/>
                    <a:pt x="8579" y="1200"/>
                  </a:cubicBezTo>
                  <a:cubicBezTo>
                    <a:pt x="8579" y="1200"/>
                    <a:pt x="8579" y="1371"/>
                    <a:pt x="8579" y="1371"/>
                  </a:cubicBezTo>
                  <a:cubicBezTo>
                    <a:pt x="8426" y="1886"/>
                    <a:pt x="8426" y="2400"/>
                    <a:pt x="8579" y="2743"/>
                  </a:cubicBezTo>
                  <a:cubicBezTo>
                    <a:pt x="8579" y="3086"/>
                    <a:pt x="8426" y="3257"/>
                    <a:pt x="8426" y="3429"/>
                  </a:cubicBezTo>
                  <a:cubicBezTo>
                    <a:pt x="8426" y="3771"/>
                    <a:pt x="8426" y="3943"/>
                    <a:pt x="8272" y="4114"/>
                  </a:cubicBezTo>
                  <a:cubicBezTo>
                    <a:pt x="8272" y="4629"/>
                    <a:pt x="7813" y="5314"/>
                    <a:pt x="7506" y="5657"/>
                  </a:cubicBezTo>
                  <a:cubicBezTo>
                    <a:pt x="7200" y="5829"/>
                    <a:pt x="6894" y="6000"/>
                    <a:pt x="6740" y="6171"/>
                  </a:cubicBezTo>
                  <a:cubicBezTo>
                    <a:pt x="6434" y="6343"/>
                    <a:pt x="6128" y="6686"/>
                    <a:pt x="5821" y="6857"/>
                  </a:cubicBezTo>
                  <a:cubicBezTo>
                    <a:pt x="5821" y="6857"/>
                    <a:pt x="5821" y="6857"/>
                    <a:pt x="5821" y="6857"/>
                  </a:cubicBezTo>
                  <a:cubicBezTo>
                    <a:pt x="5515" y="7200"/>
                    <a:pt x="5209" y="7371"/>
                    <a:pt x="5055" y="7714"/>
                  </a:cubicBezTo>
                  <a:cubicBezTo>
                    <a:pt x="5055" y="7886"/>
                    <a:pt x="5055" y="7886"/>
                    <a:pt x="4902" y="8057"/>
                  </a:cubicBezTo>
                  <a:cubicBezTo>
                    <a:pt x="4902" y="8229"/>
                    <a:pt x="4902" y="8229"/>
                    <a:pt x="4902" y="8229"/>
                  </a:cubicBezTo>
                  <a:cubicBezTo>
                    <a:pt x="4902" y="8400"/>
                    <a:pt x="4749" y="8400"/>
                    <a:pt x="4596" y="8400"/>
                  </a:cubicBezTo>
                  <a:cubicBezTo>
                    <a:pt x="4443" y="8400"/>
                    <a:pt x="4136" y="8400"/>
                    <a:pt x="3830" y="8571"/>
                  </a:cubicBezTo>
                  <a:cubicBezTo>
                    <a:pt x="3677" y="8743"/>
                    <a:pt x="3523" y="9086"/>
                    <a:pt x="3370" y="9429"/>
                  </a:cubicBezTo>
                  <a:cubicBezTo>
                    <a:pt x="3217" y="9429"/>
                    <a:pt x="3217" y="9600"/>
                    <a:pt x="3217" y="9771"/>
                  </a:cubicBezTo>
                  <a:cubicBezTo>
                    <a:pt x="3064" y="9771"/>
                    <a:pt x="2911" y="9943"/>
                    <a:pt x="2757" y="9943"/>
                  </a:cubicBezTo>
                  <a:cubicBezTo>
                    <a:pt x="2604" y="10114"/>
                    <a:pt x="2451" y="10114"/>
                    <a:pt x="2145" y="10286"/>
                  </a:cubicBezTo>
                  <a:cubicBezTo>
                    <a:pt x="1991" y="10457"/>
                    <a:pt x="1838" y="10457"/>
                    <a:pt x="1685" y="10629"/>
                  </a:cubicBezTo>
                  <a:cubicBezTo>
                    <a:pt x="1532" y="10800"/>
                    <a:pt x="1379" y="10800"/>
                    <a:pt x="1379" y="10971"/>
                  </a:cubicBezTo>
                  <a:cubicBezTo>
                    <a:pt x="766" y="11314"/>
                    <a:pt x="153" y="11829"/>
                    <a:pt x="0" y="12857"/>
                  </a:cubicBezTo>
                  <a:cubicBezTo>
                    <a:pt x="0" y="13543"/>
                    <a:pt x="306" y="13886"/>
                    <a:pt x="613" y="13886"/>
                  </a:cubicBezTo>
                  <a:cubicBezTo>
                    <a:pt x="766" y="14057"/>
                    <a:pt x="766" y="14057"/>
                    <a:pt x="766" y="14229"/>
                  </a:cubicBezTo>
                  <a:cubicBezTo>
                    <a:pt x="919" y="14229"/>
                    <a:pt x="919" y="14400"/>
                    <a:pt x="919" y="14571"/>
                  </a:cubicBezTo>
                  <a:cubicBezTo>
                    <a:pt x="919" y="14743"/>
                    <a:pt x="919" y="14914"/>
                    <a:pt x="1072" y="15257"/>
                  </a:cubicBezTo>
                  <a:cubicBezTo>
                    <a:pt x="1226" y="15429"/>
                    <a:pt x="1379" y="15600"/>
                    <a:pt x="1532" y="15771"/>
                  </a:cubicBezTo>
                  <a:cubicBezTo>
                    <a:pt x="1532" y="15943"/>
                    <a:pt x="1532" y="15943"/>
                    <a:pt x="1685" y="15943"/>
                  </a:cubicBezTo>
                  <a:cubicBezTo>
                    <a:pt x="1991" y="16629"/>
                    <a:pt x="2145" y="17143"/>
                    <a:pt x="1991" y="17657"/>
                  </a:cubicBezTo>
                  <a:cubicBezTo>
                    <a:pt x="1991" y="18171"/>
                    <a:pt x="1838" y="18857"/>
                    <a:pt x="1532" y="19371"/>
                  </a:cubicBezTo>
                  <a:cubicBezTo>
                    <a:pt x="1379" y="19714"/>
                    <a:pt x="1072" y="20229"/>
                    <a:pt x="1226" y="20743"/>
                  </a:cubicBezTo>
                  <a:cubicBezTo>
                    <a:pt x="1379" y="20914"/>
                    <a:pt x="1532" y="21257"/>
                    <a:pt x="1838" y="21429"/>
                  </a:cubicBezTo>
                  <a:cubicBezTo>
                    <a:pt x="1991" y="21600"/>
                    <a:pt x="2298" y="21600"/>
                    <a:pt x="2604" y="21600"/>
                  </a:cubicBezTo>
                  <a:cubicBezTo>
                    <a:pt x="2604" y="21600"/>
                    <a:pt x="2604" y="21600"/>
                    <a:pt x="2604" y="21600"/>
                  </a:cubicBezTo>
                  <a:cubicBezTo>
                    <a:pt x="2911" y="21600"/>
                    <a:pt x="3217" y="21600"/>
                    <a:pt x="3523" y="21429"/>
                  </a:cubicBezTo>
                  <a:cubicBezTo>
                    <a:pt x="3677" y="21429"/>
                    <a:pt x="3983" y="21257"/>
                    <a:pt x="4136" y="21257"/>
                  </a:cubicBezTo>
                  <a:cubicBezTo>
                    <a:pt x="4289" y="21257"/>
                    <a:pt x="4289" y="21257"/>
                    <a:pt x="4289" y="21257"/>
                  </a:cubicBezTo>
                  <a:cubicBezTo>
                    <a:pt x="4596" y="21257"/>
                    <a:pt x="4902" y="21086"/>
                    <a:pt x="5209" y="21086"/>
                  </a:cubicBezTo>
                  <a:cubicBezTo>
                    <a:pt x="5209" y="21086"/>
                    <a:pt x="5362" y="21086"/>
                    <a:pt x="5515" y="21086"/>
                  </a:cubicBezTo>
                  <a:cubicBezTo>
                    <a:pt x="5515" y="21257"/>
                    <a:pt x="5668" y="21257"/>
                    <a:pt x="5821" y="21257"/>
                  </a:cubicBezTo>
                  <a:cubicBezTo>
                    <a:pt x="6128" y="21429"/>
                    <a:pt x="6434" y="21600"/>
                    <a:pt x="6740" y="21600"/>
                  </a:cubicBezTo>
                  <a:cubicBezTo>
                    <a:pt x="6740" y="21600"/>
                    <a:pt x="6894" y="21600"/>
                    <a:pt x="6894" y="21600"/>
                  </a:cubicBezTo>
                  <a:cubicBezTo>
                    <a:pt x="7660" y="21600"/>
                    <a:pt x="7966" y="20914"/>
                    <a:pt x="8272" y="20400"/>
                  </a:cubicBezTo>
                  <a:cubicBezTo>
                    <a:pt x="8426" y="20229"/>
                    <a:pt x="8579" y="20057"/>
                    <a:pt x="8579" y="19886"/>
                  </a:cubicBezTo>
                  <a:cubicBezTo>
                    <a:pt x="8732" y="19543"/>
                    <a:pt x="8885" y="19371"/>
                    <a:pt x="9038" y="19200"/>
                  </a:cubicBezTo>
                  <a:cubicBezTo>
                    <a:pt x="9345" y="18686"/>
                    <a:pt x="9651" y="18171"/>
                    <a:pt x="10111" y="17829"/>
                  </a:cubicBezTo>
                  <a:cubicBezTo>
                    <a:pt x="10111" y="17829"/>
                    <a:pt x="10264" y="17829"/>
                    <a:pt x="10264" y="17829"/>
                  </a:cubicBezTo>
                  <a:cubicBezTo>
                    <a:pt x="10417" y="18000"/>
                    <a:pt x="10723" y="18000"/>
                    <a:pt x="10877" y="18000"/>
                  </a:cubicBezTo>
                  <a:cubicBezTo>
                    <a:pt x="11030" y="18000"/>
                    <a:pt x="11030" y="18000"/>
                    <a:pt x="11183" y="18000"/>
                  </a:cubicBezTo>
                  <a:cubicBezTo>
                    <a:pt x="11796" y="17829"/>
                    <a:pt x="12255" y="17314"/>
                    <a:pt x="12562" y="16800"/>
                  </a:cubicBezTo>
                  <a:cubicBezTo>
                    <a:pt x="12715" y="16629"/>
                    <a:pt x="12868" y="16457"/>
                    <a:pt x="13021" y="16286"/>
                  </a:cubicBezTo>
                  <a:cubicBezTo>
                    <a:pt x="13174" y="16114"/>
                    <a:pt x="13328" y="16114"/>
                    <a:pt x="13634" y="16114"/>
                  </a:cubicBezTo>
                  <a:cubicBezTo>
                    <a:pt x="13940" y="15943"/>
                    <a:pt x="14094" y="15943"/>
                    <a:pt x="14400" y="15943"/>
                  </a:cubicBezTo>
                  <a:cubicBezTo>
                    <a:pt x="14400" y="15943"/>
                    <a:pt x="14553" y="15771"/>
                    <a:pt x="14706" y="15771"/>
                  </a:cubicBezTo>
                  <a:cubicBezTo>
                    <a:pt x="15013" y="15771"/>
                    <a:pt x="15319" y="15771"/>
                    <a:pt x="15626" y="15600"/>
                  </a:cubicBezTo>
                  <a:cubicBezTo>
                    <a:pt x="15779" y="15600"/>
                    <a:pt x="15779" y="15600"/>
                    <a:pt x="15779" y="15600"/>
                  </a:cubicBezTo>
                  <a:cubicBezTo>
                    <a:pt x="16238" y="15429"/>
                    <a:pt x="16698" y="15257"/>
                    <a:pt x="17004" y="15086"/>
                  </a:cubicBezTo>
                  <a:cubicBezTo>
                    <a:pt x="17311" y="14914"/>
                    <a:pt x="17464" y="14914"/>
                    <a:pt x="17617" y="14743"/>
                  </a:cubicBezTo>
                  <a:cubicBezTo>
                    <a:pt x="17770" y="14743"/>
                    <a:pt x="17923" y="14743"/>
                    <a:pt x="18077" y="14743"/>
                  </a:cubicBezTo>
                  <a:cubicBezTo>
                    <a:pt x="18077" y="14743"/>
                    <a:pt x="18230" y="14743"/>
                    <a:pt x="18383" y="14743"/>
                  </a:cubicBezTo>
                  <a:cubicBezTo>
                    <a:pt x="18536" y="14743"/>
                    <a:pt x="18689" y="14743"/>
                    <a:pt x="18843" y="14743"/>
                  </a:cubicBezTo>
                  <a:cubicBezTo>
                    <a:pt x="19149" y="14743"/>
                    <a:pt x="19149" y="14743"/>
                    <a:pt x="19149" y="14743"/>
                  </a:cubicBezTo>
                  <a:cubicBezTo>
                    <a:pt x="19915" y="14743"/>
                    <a:pt x="21140" y="14743"/>
                    <a:pt x="21447" y="13543"/>
                  </a:cubicBezTo>
                  <a:cubicBezTo>
                    <a:pt x="21600" y="12686"/>
                    <a:pt x="21294" y="11829"/>
                    <a:pt x="20987" y="109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3" name="Google Shape;3953;p151"/>
            <p:cNvSpPr/>
            <p:nvPr/>
          </p:nvSpPr>
          <p:spPr>
            <a:xfrm>
              <a:off x="5204237" y="2252028"/>
              <a:ext cx="663751" cy="570808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0903" y="13846"/>
                  </a:moveTo>
                  <a:cubicBezTo>
                    <a:pt x="20729" y="13662"/>
                    <a:pt x="20555" y="13477"/>
                    <a:pt x="20206" y="13292"/>
                  </a:cubicBezTo>
                  <a:cubicBezTo>
                    <a:pt x="20032" y="13108"/>
                    <a:pt x="19858" y="12923"/>
                    <a:pt x="19684" y="12738"/>
                  </a:cubicBezTo>
                  <a:cubicBezTo>
                    <a:pt x="19335" y="12369"/>
                    <a:pt x="19161" y="12369"/>
                    <a:pt x="18639" y="12369"/>
                  </a:cubicBezTo>
                  <a:cubicBezTo>
                    <a:pt x="18465" y="12369"/>
                    <a:pt x="18116" y="12369"/>
                    <a:pt x="17942" y="12369"/>
                  </a:cubicBezTo>
                  <a:cubicBezTo>
                    <a:pt x="17594" y="12554"/>
                    <a:pt x="17594" y="12554"/>
                    <a:pt x="17594" y="12554"/>
                  </a:cubicBezTo>
                  <a:cubicBezTo>
                    <a:pt x="17419" y="12554"/>
                    <a:pt x="17245" y="12554"/>
                    <a:pt x="17071" y="12554"/>
                  </a:cubicBezTo>
                  <a:cubicBezTo>
                    <a:pt x="17071" y="12554"/>
                    <a:pt x="17071" y="12369"/>
                    <a:pt x="17071" y="12185"/>
                  </a:cubicBezTo>
                  <a:cubicBezTo>
                    <a:pt x="16897" y="12000"/>
                    <a:pt x="16897" y="11631"/>
                    <a:pt x="16723" y="11446"/>
                  </a:cubicBezTo>
                  <a:cubicBezTo>
                    <a:pt x="16548" y="11262"/>
                    <a:pt x="16548" y="11077"/>
                    <a:pt x="16548" y="11077"/>
                  </a:cubicBezTo>
                  <a:cubicBezTo>
                    <a:pt x="16374" y="9600"/>
                    <a:pt x="15677" y="8677"/>
                    <a:pt x="14458" y="8492"/>
                  </a:cubicBezTo>
                  <a:cubicBezTo>
                    <a:pt x="14458" y="8492"/>
                    <a:pt x="14284" y="8492"/>
                    <a:pt x="14284" y="8492"/>
                  </a:cubicBezTo>
                  <a:cubicBezTo>
                    <a:pt x="14110" y="8492"/>
                    <a:pt x="13935" y="8492"/>
                    <a:pt x="13761" y="8492"/>
                  </a:cubicBezTo>
                  <a:cubicBezTo>
                    <a:pt x="13761" y="8492"/>
                    <a:pt x="13761" y="8492"/>
                    <a:pt x="13587" y="8308"/>
                  </a:cubicBezTo>
                  <a:cubicBezTo>
                    <a:pt x="13413" y="8308"/>
                    <a:pt x="13413" y="8308"/>
                    <a:pt x="13239" y="8123"/>
                  </a:cubicBezTo>
                  <a:cubicBezTo>
                    <a:pt x="13065" y="8123"/>
                    <a:pt x="13065" y="8123"/>
                    <a:pt x="13065" y="8123"/>
                  </a:cubicBezTo>
                  <a:cubicBezTo>
                    <a:pt x="12716" y="8123"/>
                    <a:pt x="12716" y="8123"/>
                    <a:pt x="12716" y="7938"/>
                  </a:cubicBezTo>
                  <a:cubicBezTo>
                    <a:pt x="12542" y="7938"/>
                    <a:pt x="12542" y="7754"/>
                    <a:pt x="12542" y="7569"/>
                  </a:cubicBezTo>
                  <a:cubicBezTo>
                    <a:pt x="12368" y="7385"/>
                    <a:pt x="12368" y="7015"/>
                    <a:pt x="12019" y="6831"/>
                  </a:cubicBezTo>
                  <a:cubicBezTo>
                    <a:pt x="11845" y="6646"/>
                    <a:pt x="11148" y="5908"/>
                    <a:pt x="10103" y="5723"/>
                  </a:cubicBezTo>
                  <a:cubicBezTo>
                    <a:pt x="9755" y="5723"/>
                    <a:pt x="9581" y="5723"/>
                    <a:pt x="9232" y="5354"/>
                  </a:cubicBezTo>
                  <a:cubicBezTo>
                    <a:pt x="9232" y="5169"/>
                    <a:pt x="9232" y="5169"/>
                    <a:pt x="9058" y="5169"/>
                  </a:cubicBezTo>
                  <a:cubicBezTo>
                    <a:pt x="8884" y="4615"/>
                    <a:pt x="8535" y="4062"/>
                    <a:pt x="7839" y="4062"/>
                  </a:cubicBezTo>
                  <a:cubicBezTo>
                    <a:pt x="7665" y="4062"/>
                    <a:pt x="7665" y="4062"/>
                    <a:pt x="7665" y="4062"/>
                  </a:cubicBezTo>
                  <a:cubicBezTo>
                    <a:pt x="7316" y="4062"/>
                    <a:pt x="6968" y="4431"/>
                    <a:pt x="6968" y="4431"/>
                  </a:cubicBezTo>
                  <a:cubicBezTo>
                    <a:pt x="6794" y="4615"/>
                    <a:pt x="6794" y="4615"/>
                    <a:pt x="6794" y="4615"/>
                  </a:cubicBezTo>
                  <a:cubicBezTo>
                    <a:pt x="6794" y="4615"/>
                    <a:pt x="6619" y="4615"/>
                    <a:pt x="6619" y="4615"/>
                  </a:cubicBezTo>
                  <a:cubicBezTo>
                    <a:pt x="6619" y="4615"/>
                    <a:pt x="6445" y="4062"/>
                    <a:pt x="6445" y="3692"/>
                  </a:cubicBezTo>
                  <a:cubicBezTo>
                    <a:pt x="6619" y="3692"/>
                    <a:pt x="6794" y="3877"/>
                    <a:pt x="6968" y="3877"/>
                  </a:cubicBezTo>
                  <a:cubicBezTo>
                    <a:pt x="6968" y="3877"/>
                    <a:pt x="6968" y="3877"/>
                    <a:pt x="6968" y="3877"/>
                  </a:cubicBezTo>
                  <a:cubicBezTo>
                    <a:pt x="7316" y="3877"/>
                    <a:pt x="7490" y="3692"/>
                    <a:pt x="7665" y="3508"/>
                  </a:cubicBezTo>
                  <a:cubicBezTo>
                    <a:pt x="8361" y="2769"/>
                    <a:pt x="7490" y="1846"/>
                    <a:pt x="7316" y="1477"/>
                  </a:cubicBezTo>
                  <a:cubicBezTo>
                    <a:pt x="7142" y="1292"/>
                    <a:pt x="7142" y="1292"/>
                    <a:pt x="7142" y="1292"/>
                  </a:cubicBezTo>
                  <a:cubicBezTo>
                    <a:pt x="7142" y="1292"/>
                    <a:pt x="7142" y="1108"/>
                    <a:pt x="7142" y="1108"/>
                  </a:cubicBezTo>
                  <a:cubicBezTo>
                    <a:pt x="6968" y="738"/>
                    <a:pt x="6794" y="0"/>
                    <a:pt x="6097" y="0"/>
                  </a:cubicBezTo>
                  <a:cubicBezTo>
                    <a:pt x="5400" y="0"/>
                    <a:pt x="5052" y="554"/>
                    <a:pt x="5052" y="1108"/>
                  </a:cubicBezTo>
                  <a:cubicBezTo>
                    <a:pt x="5052" y="1108"/>
                    <a:pt x="5052" y="1108"/>
                    <a:pt x="5052" y="1108"/>
                  </a:cubicBezTo>
                  <a:cubicBezTo>
                    <a:pt x="4877" y="1108"/>
                    <a:pt x="4877" y="1108"/>
                    <a:pt x="4703" y="1108"/>
                  </a:cubicBezTo>
                  <a:cubicBezTo>
                    <a:pt x="4529" y="1108"/>
                    <a:pt x="4181" y="1292"/>
                    <a:pt x="4006" y="1292"/>
                  </a:cubicBezTo>
                  <a:cubicBezTo>
                    <a:pt x="2787" y="2031"/>
                    <a:pt x="2787" y="3508"/>
                    <a:pt x="2787" y="4246"/>
                  </a:cubicBezTo>
                  <a:cubicBezTo>
                    <a:pt x="2787" y="4615"/>
                    <a:pt x="2787" y="5169"/>
                    <a:pt x="2787" y="5538"/>
                  </a:cubicBezTo>
                  <a:cubicBezTo>
                    <a:pt x="2787" y="6092"/>
                    <a:pt x="2787" y="6646"/>
                    <a:pt x="2613" y="7200"/>
                  </a:cubicBezTo>
                  <a:cubicBezTo>
                    <a:pt x="2613" y="8308"/>
                    <a:pt x="2613" y="9046"/>
                    <a:pt x="2439" y="9969"/>
                  </a:cubicBezTo>
                  <a:cubicBezTo>
                    <a:pt x="2265" y="11077"/>
                    <a:pt x="2265" y="12185"/>
                    <a:pt x="2613" y="13108"/>
                  </a:cubicBezTo>
                  <a:cubicBezTo>
                    <a:pt x="2787" y="14031"/>
                    <a:pt x="2787" y="14400"/>
                    <a:pt x="2265" y="14769"/>
                  </a:cubicBezTo>
                  <a:cubicBezTo>
                    <a:pt x="2090" y="14769"/>
                    <a:pt x="1916" y="14954"/>
                    <a:pt x="1742" y="14954"/>
                  </a:cubicBezTo>
                  <a:cubicBezTo>
                    <a:pt x="1045" y="15508"/>
                    <a:pt x="174" y="16062"/>
                    <a:pt x="0" y="17354"/>
                  </a:cubicBezTo>
                  <a:cubicBezTo>
                    <a:pt x="0" y="17723"/>
                    <a:pt x="174" y="18277"/>
                    <a:pt x="348" y="18462"/>
                  </a:cubicBezTo>
                  <a:cubicBezTo>
                    <a:pt x="523" y="18646"/>
                    <a:pt x="871" y="18831"/>
                    <a:pt x="1219" y="18831"/>
                  </a:cubicBezTo>
                  <a:cubicBezTo>
                    <a:pt x="2090" y="18831"/>
                    <a:pt x="2961" y="18462"/>
                    <a:pt x="3658" y="18092"/>
                  </a:cubicBezTo>
                  <a:cubicBezTo>
                    <a:pt x="4006" y="17908"/>
                    <a:pt x="4355" y="17723"/>
                    <a:pt x="4529" y="17538"/>
                  </a:cubicBezTo>
                  <a:cubicBezTo>
                    <a:pt x="4703" y="17538"/>
                    <a:pt x="4703" y="17538"/>
                    <a:pt x="4703" y="17538"/>
                  </a:cubicBezTo>
                  <a:cubicBezTo>
                    <a:pt x="4703" y="17538"/>
                    <a:pt x="4703" y="17538"/>
                    <a:pt x="4703" y="17723"/>
                  </a:cubicBezTo>
                  <a:cubicBezTo>
                    <a:pt x="5052" y="18092"/>
                    <a:pt x="5052" y="18646"/>
                    <a:pt x="5052" y="19015"/>
                  </a:cubicBezTo>
                  <a:cubicBezTo>
                    <a:pt x="5052" y="19200"/>
                    <a:pt x="5052" y="19385"/>
                    <a:pt x="5052" y="19385"/>
                  </a:cubicBezTo>
                  <a:cubicBezTo>
                    <a:pt x="5052" y="19938"/>
                    <a:pt x="5052" y="20308"/>
                    <a:pt x="5226" y="20862"/>
                  </a:cubicBezTo>
                  <a:cubicBezTo>
                    <a:pt x="5574" y="21600"/>
                    <a:pt x="6097" y="21600"/>
                    <a:pt x="6271" y="21600"/>
                  </a:cubicBezTo>
                  <a:cubicBezTo>
                    <a:pt x="6968" y="21600"/>
                    <a:pt x="7490" y="21046"/>
                    <a:pt x="8013" y="20677"/>
                  </a:cubicBezTo>
                  <a:cubicBezTo>
                    <a:pt x="8187" y="20492"/>
                    <a:pt x="8187" y="20492"/>
                    <a:pt x="8187" y="20492"/>
                  </a:cubicBezTo>
                  <a:cubicBezTo>
                    <a:pt x="8535" y="20123"/>
                    <a:pt x="8884" y="19938"/>
                    <a:pt x="9058" y="19569"/>
                  </a:cubicBezTo>
                  <a:cubicBezTo>
                    <a:pt x="9232" y="19200"/>
                    <a:pt x="9406" y="18831"/>
                    <a:pt x="9406" y="18646"/>
                  </a:cubicBezTo>
                  <a:cubicBezTo>
                    <a:pt x="9581" y="18462"/>
                    <a:pt x="9581" y="18277"/>
                    <a:pt x="9755" y="18092"/>
                  </a:cubicBezTo>
                  <a:cubicBezTo>
                    <a:pt x="9755" y="17723"/>
                    <a:pt x="10103" y="17538"/>
                    <a:pt x="10452" y="17169"/>
                  </a:cubicBezTo>
                  <a:cubicBezTo>
                    <a:pt x="10800" y="16800"/>
                    <a:pt x="11323" y="16246"/>
                    <a:pt x="11497" y="15323"/>
                  </a:cubicBezTo>
                  <a:cubicBezTo>
                    <a:pt x="11497" y="15138"/>
                    <a:pt x="11497" y="15138"/>
                    <a:pt x="11497" y="14954"/>
                  </a:cubicBezTo>
                  <a:cubicBezTo>
                    <a:pt x="11497" y="14585"/>
                    <a:pt x="11497" y="14400"/>
                    <a:pt x="11671" y="14215"/>
                  </a:cubicBezTo>
                  <a:cubicBezTo>
                    <a:pt x="11845" y="14031"/>
                    <a:pt x="12019" y="13846"/>
                    <a:pt x="12368" y="13846"/>
                  </a:cubicBezTo>
                  <a:cubicBezTo>
                    <a:pt x="12368" y="13846"/>
                    <a:pt x="12368" y="14031"/>
                    <a:pt x="12368" y="14031"/>
                  </a:cubicBezTo>
                  <a:cubicBezTo>
                    <a:pt x="12368" y="14215"/>
                    <a:pt x="12542" y="14400"/>
                    <a:pt x="12542" y="14400"/>
                  </a:cubicBezTo>
                  <a:cubicBezTo>
                    <a:pt x="12542" y="14400"/>
                    <a:pt x="12542" y="14585"/>
                    <a:pt x="12542" y="14585"/>
                  </a:cubicBezTo>
                  <a:cubicBezTo>
                    <a:pt x="12542" y="15138"/>
                    <a:pt x="12542" y="15138"/>
                    <a:pt x="12542" y="15138"/>
                  </a:cubicBezTo>
                  <a:cubicBezTo>
                    <a:pt x="13239" y="15138"/>
                    <a:pt x="13239" y="15138"/>
                    <a:pt x="13239" y="15138"/>
                  </a:cubicBezTo>
                  <a:cubicBezTo>
                    <a:pt x="13413" y="15138"/>
                    <a:pt x="13413" y="15138"/>
                    <a:pt x="13413" y="15138"/>
                  </a:cubicBezTo>
                  <a:cubicBezTo>
                    <a:pt x="13587" y="14954"/>
                    <a:pt x="13935" y="14954"/>
                    <a:pt x="14110" y="14954"/>
                  </a:cubicBezTo>
                  <a:cubicBezTo>
                    <a:pt x="14284" y="14954"/>
                    <a:pt x="14284" y="14954"/>
                    <a:pt x="14284" y="14954"/>
                  </a:cubicBezTo>
                  <a:cubicBezTo>
                    <a:pt x="14284" y="14954"/>
                    <a:pt x="14284" y="14954"/>
                    <a:pt x="14284" y="14954"/>
                  </a:cubicBezTo>
                  <a:cubicBezTo>
                    <a:pt x="14284" y="14954"/>
                    <a:pt x="14284" y="15138"/>
                    <a:pt x="14110" y="15323"/>
                  </a:cubicBezTo>
                  <a:cubicBezTo>
                    <a:pt x="14110" y="15508"/>
                    <a:pt x="13935" y="15877"/>
                    <a:pt x="13935" y="16246"/>
                  </a:cubicBezTo>
                  <a:cubicBezTo>
                    <a:pt x="14110" y="16615"/>
                    <a:pt x="14284" y="16985"/>
                    <a:pt x="14981" y="16985"/>
                  </a:cubicBezTo>
                  <a:cubicBezTo>
                    <a:pt x="15155" y="16985"/>
                    <a:pt x="15503" y="16985"/>
                    <a:pt x="15677" y="16800"/>
                  </a:cubicBezTo>
                  <a:cubicBezTo>
                    <a:pt x="15677" y="16800"/>
                    <a:pt x="15852" y="16800"/>
                    <a:pt x="15852" y="16800"/>
                  </a:cubicBezTo>
                  <a:cubicBezTo>
                    <a:pt x="16200" y="16800"/>
                    <a:pt x="16374" y="16985"/>
                    <a:pt x="16723" y="17169"/>
                  </a:cubicBezTo>
                  <a:cubicBezTo>
                    <a:pt x="16897" y="17169"/>
                    <a:pt x="17071" y="17354"/>
                    <a:pt x="17245" y="17354"/>
                  </a:cubicBezTo>
                  <a:cubicBezTo>
                    <a:pt x="17594" y="17538"/>
                    <a:pt x="17942" y="17723"/>
                    <a:pt x="18290" y="17723"/>
                  </a:cubicBezTo>
                  <a:cubicBezTo>
                    <a:pt x="19510" y="17723"/>
                    <a:pt x="20381" y="16615"/>
                    <a:pt x="21077" y="15877"/>
                  </a:cubicBezTo>
                  <a:cubicBezTo>
                    <a:pt x="21252" y="15508"/>
                    <a:pt x="21600" y="15138"/>
                    <a:pt x="21600" y="14769"/>
                  </a:cubicBezTo>
                  <a:cubicBezTo>
                    <a:pt x="21426" y="14400"/>
                    <a:pt x="21252" y="14031"/>
                    <a:pt x="20903" y="138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4" name="Google Shape;3954;p151"/>
            <p:cNvSpPr/>
            <p:nvPr/>
          </p:nvSpPr>
          <p:spPr>
            <a:xfrm>
              <a:off x="5422402" y="2228168"/>
              <a:ext cx="140948" cy="111960"/>
            </a:xfrm>
            <a:custGeom>
              <a:avLst/>
              <a:gdLst/>
              <a:ahLst/>
              <a:cxnLst/>
              <a:rect l="0" t="0" r="0" b="0"/>
              <a:pathLst>
                <a:path w="20959" h="21600" extrusionOk="0">
                  <a:moveTo>
                    <a:pt x="4159" y="13148"/>
                  </a:moveTo>
                  <a:cubicBezTo>
                    <a:pt x="4159" y="13148"/>
                    <a:pt x="4159" y="14087"/>
                    <a:pt x="4159" y="14087"/>
                  </a:cubicBezTo>
                  <a:cubicBezTo>
                    <a:pt x="4159" y="15965"/>
                    <a:pt x="4959" y="17843"/>
                    <a:pt x="7359" y="18783"/>
                  </a:cubicBezTo>
                  <a:cubicBezTo>
                    <a:pt x="8159" y="19722"/>
                    <a:pt x="8159" y="19722"/>
                    <a:pt x="8159" y="19722"/>
                  </a:cubicBezTo>
                  <a:cubicBezTo>
                    <a:pt x="8959" y="20661"/>
                    <a:pt x="10559" y="21600"/>
                    <a:pt x="12959" y="21600"/>
                  </a:cubicBezTo>
                  <a:cubicBezTo>
                    <a:pt x="12959" y="21600"/>
                    <a:pt x="13759" y="21600"/>
                    <a:pt x="13759" y="21600"/>
                  </a:cubicBezTo>
                  <a:cubicBezTo>
                    <a:pt x="13759" y="21600"/>
                    <a:pt x="14559" y="21600"/>
                    <a:pt x="14559" y="21600"/>
                  </a:cubicBezTo>
                  <a:cubicBezTo>
                    <a:pt x="16159" y="21600"/>
                    <a:pt x="20959" y="20661"/>
                    <a:pt x="20959" y="16904"/>
                  </a:cubicBezTo>
                  <a:cubicBezTo>
                    <a:pt x="20959" y="14087"/>
                    <a:pt x="20959" y="14087"/>
                    <a:pt x="20959" y="14087"/>
                  </a:cubicBezTo>
                  <a:cubicBezTo>
                    <a:pt x="18559" y="14087"/>
                    <a:pt x="18559" y="14087"/>
                    <a:pt x="18559" y="14087"/>
                  </a:cubicBezTo>
                  <a:cubicBezTo>
                    <a:pt x="18559" y="14087"/>
                    <a:pt x="17759" y="13148"/>
                    <a:pt x="17759" y="13148"/>
                  </a:cubicBezTo>
                  <a:cubicBezTo>
                    <a:pt x="16959" y="13148"/>
                    <a:pt x="16959" y="12209"/>
                    <a:pt x="16159" y="12209"/>
                  </a:cubicBezTo>
                  <a:cubicBezTo>
                    <a:pt x="15359" y="12209"/>
                    <a:pt x="14559" y="12209"/>
                    <a:pt x="14559" y="12209"/>
                  </a:cubicBezTo>
                  <a:cubicBezTo>
                    <a:pt x="14559" y="12209"/>
                    <a:pt x="14559" y="12209"/>
                    <a:pt x="14559" y="12209"/>
                  </a:cubicBezTo>
                  <a:cubicBezTo>
                    <a:pt x="14559" y="11270"/>
                    <a:pt x="13759" y="11270"/>
                    <a:pt x="13759" y="11270"/>
                  </a:cubicBezTo>
                  <a:cubicBezTo>
                    <a:pt x="13759" y="10330"/>
                    <a:pt x="13759" y="9391"/>
                    <a:pt x="13759" y="9391"/>
                  </a:cubicBezTo>
                  <a:cubicBezTo>
                    <a:pt x="12959" y="7513"/>
                    <a:pt x="12159" y="6574"/>
                    <a:pt x="11359" y="5635"/>
                  </a:cubicBezTo>
                  <a:cubicBezTo>
                    <a:pt x="10559" y="5635"/>
                    <a:pt x="10559" y="5635"/>
                    <a:pt x="10559" y="5635"/>
                  </a:cubicBezTo>
                  <a:cubicBezTo>
                    <a:pt x="10559" y="5635"/>
                    <a:pt x="9759" y="4696"/>
                    <a:pt x="9759" y="3757"/>
                  </a:cubicBezTo>
                  <a:cubicBezTo>
                    <a:pt x="8159" y="1878"/>
                    <a:pt x="6559" y="0"/>
                    <a:pt x="4159" y="0"/>
                  </a:cubicBezTo>
                  <a:cubicBezTo>
                    <a:pt x="3359" y="0"/>
                    <a:pt x="3359" y="0"/>
                    <a:pt x="2559" y="0"/>
                  </a:cubicBezTo>
                  <a:cubicBezTo>
                    <a:pt x="1759" y="939"/>
                    <a:pt x="159" y="1878"/>
                    <a:pt x="159" y="2817"/>
                  </a:cubicBezTo>
                  <a:cubicBezTo>
                    <a:pt x="-641" y="6574"/>
                    <a:pt x="1759" y="9391"/>
                    <a:pt x="3359" y="12209"/>
                  </a:cubicBezTo>
                  <a:cubicBezTo>
                    <a:pt x="3359" y="12209"/>
                    <a:pt x="3359" y="12209"/>
                    <a:pt x="4159" y="13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5" name="Google Shape;3955;p151"/>
            <p:cNvSpPr/>
            <p:nvPr/>
          </p:nvSpPr>
          <p:spPr>
            <a:xfrm>
              <a:off x="5875858" y="1536224"/>
              <a:ext cx="82917" cy="88100"/>
            </a:xfrm>
            <a:custGeom>
              <a:avLst/>
              <a:gdLst/>
              <a:ahLst/>
              <a:cxnLst/>
              <a:rect l="0" t="0" r="0" b="0"/>
              <a:pathLst>
                <a:path w="21137" h="21600" extrusionOk="0">
                  <a:moveTo>
                    <a:pt x="21137" y="7200"/>
                  </a:moveTo>
                  <a:cubicBezTo>
                    <a:pt x="19787" y="4800"/>
                    <a:pt x="17087" y="2400"/>
                    <a:pt x="14387" y="1200"/>
                  </a:cubicBezTo>
                  <a:cubicBezTo>
                    <a:pt x="13037" y="1200"/>
                    <a:pt x="11687" y="0"/>
                    <a:pt x="8987" y="0"/>
                  </a:cubicBezTo>
                  <a:cubicBezTo>
                    <a:pt x="7637" y="0"/>
                    <a:pt x="3587" y="1200"/>
                    <a:pt x="887" y="6000"/>
                  </a:cubicBezTo>
                  <a:cubicBezTo>
                    <a:pt x="-463" y="9600"/>
                    <a:pt x="-463" y="12000"/>
                    <a:pt x="2237" y="15600"/>
                  </a:cubicBezTo>
                  <a:cubicBezTo>
                    <a:pt x="3587" y="15600"/>
                    <a:pt x="3587" y="16800"/>
                    <a:pt x="3587" y="16800"/>
                  </a:cubicBezTo>
                  <a:cubicBezTo>
                    <a:pt x="3587" y="18000"/>
                    <a:pt x="6287" y="21600"/>
                    <a:pt x="10337" y="21600"/>
                  </a:cubicBezTo>
                  <a:cubicBezTo>
                    <a:pt x="10337" y="21600"/>
                    <a:pt x="11687" y="21600"/>
                    <a:pt x="13037" y="21600"/>
                  </a:cubicBezTo>
                  <a:cubicBezTo>
                    <a:pt x="15737" y="20400"/>
                    <a:pt x="17087" y="16800"/>
                    <a:pt x="18437" y="14400"/>
                  </a:cubicBezTo>
                  <a:cubicBezTo>
                    <a:pt x="18437" y="14400"/>
                    <a:pt x="18437" y="13200"/>
                    <a:pt x="19787" y="13200"/>
                  </a:cubicBezTo>
                  <a:cubicBezTo>
                    <a:pt x="21137" y="10800"/>
                    <a:pt x="21137" y="9600"/>
                    <a:pt x="21137" y="7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6" name="Google Shape;3956;p151"/>
            <p:cNvSpPr/>
            <p:nvPr/>
          </p:nvSpPr>
          <p:spPr>
            <a:xfrm>
              <a:off x="5738869" y="1501352"/>
              <a:ext cx="115863" cy="200058"/>
            </a:xfrm>
            <a:custGeom>
              <a:avLst/>
              <a:gdLst/>
              <a:ahLst/>
              <a:cxnLst/>
              <a:rect l="0" t="0" r="0" b="0"/>
              <a:pathLst>
                <a:path w="21025" h="21600" extrusionOk="0">
                  <a:moveTo>
                    <a:pt x="17673" y="13171"/>
                  </a:moveTo>
                  <a:cubicBezTo>
                    <a:pt x="18655" y="12644"/>
                    <a:pt x="18655" y="12644"/>
                    <a:pt x="18655" y="12644"/>
                  </a:cubicBezTo>
                  <a:cubicBezTo>
                    <a:pt x="19636" y="11063"/>
                    <a:pt x="19636" y="10010"/>
                    <a:pt x="18655" y="9483"/>
                  </a:cubicBezTo>
                  <a:cubicBezTo>
                    <a:pt x="17673" y="8429"/>
                    <a:pt x="15709" y="7902"/>
                    <a:pt x="13745" y="7902"/>
                  </a:cubicBezTo>
                  <a:cubicBezTo>
                    <a:pt x="13745" y="7376"/>
                    <a:pt x="14727" y="7376"/>
                    <a:pt x="14727" y="7376"/>
                  </a:cubicBezTo>
                  <a:cubicBezTo>
                    <a:pt x="14727" y="7376"/>
                    <a:pt x="15709" y="6849"/>
                    <a:pt x="15709" y="6849"/>
                  </a:cubicBezTo>
                  <a:cubicBezTo>
                    <a:pt x="17673" y="6322"/>
                    <a:pt x="18655" y="5795"/>
                    <a:pt x="19636" y="4741"/>
                  </a:cubicBezTo>
                  <a:cubicBezTo>
                    <a:pt x="20618" y="4215"/>
                    <a:pt x="21600" y="2634"/>
                    <a:pt x="20618" y="2107"/>
                  </a:cubicBezTo>
                  <a:cubicBezTo>
                    <a:pt x="19636" y="1054"/>
                    <a:pt x="17673" y="0"/>
                    <a:pt x="15709" y="0"/>
                  </a:cubicBezTo>
                  <a:cubicBezTo>
                    <a:pt x="15709" y="0"/>
                    <a:pt x="15709" y="0"/>
                    <a:pt x="14727" y="0"/>
                  </a:cubicBezTo>
                  <a:cubicBezTo>
                    <a:pt x="11782" y="0"/>
                    <a:pt x="8836" y="1580"/>
                    <a:pt x="7855" y="2634"/>
                  </a:cubicBezTo>
                  <a:cubicBezTo>
                    <a:pt x="7855" y="2634"/>
                    <a:pt x="7855" y="2634"/>
                    <a:pt x="7855" y="2634"/>
                  </a:cubicBezTo>
                  <a:cubicBezTo>
                    <a:pt x="5891" y="3688"/>
                    <a:pt x="3927" y="5268"/>
                    <a:pt x="5891" y="6849"/>
                  </a:cubicBezTo>
                  <a:cubicBezTo>
                    <a:pt x="5891" y="7902"/>
                    <a:pt x="7855" y="8429"/>
                    <a:pt x="8836" y="8429"/>
                  </a:cubicBezTo>
                  <a:cubicBezTo>
                    <a:pt x="7855" y="8956"/>
                    <a:pt x="6873" y="9483"/>
                    <a:pt x="6873" y="10537"/>
                  </a:cubicBezTo>
                  <a:cubicBezTo>
                    <a:pt x="6873" y="11063"/>
                    <a:pt x="6873" y="11063"/>
                    <a:pt x="6873" y="11590"/>
                  </a:cubicBezTo>
                  <a:cubicBezTo>
                    <a:pt x="6873" y="11590"/>
                    <a:pt x="6873" y="11590"/>
                    <a:pt x="6873" y="11590"/>
                  </a:cubicBezTo>
                  <a:cubicBezTo>
                    <a:pt x="6873" y="12644"/>
                    <a:pt x="6873" y="13171"/>
                    <a:pt x="4909" y="14224"/>
                  </a:cubicBezTo>
                  <a:cubicBezTo>
                    <a:pt x="4909" y="14224"/>
                    <a:pt x="4909" y="14224"/>
                    <a:pt x="4909" y="14224"/>
                  </a:cubicBezTo>
                  <a:cubicBezTo>
                    <a:pt x="1964" y="15805"/>
                    <a:pt x="0" y="17385"/>
                    <a:pt x="0" y="19493"/>
                  </a:cubicBezTo>
                  <a:cubicBezTo>
                    <a:pt x="982" y="20020"/>
                    <a:pt x="1964" y="21073"/>
                    <a:pt x="2945" y="21600"/>
                  </a:cubicBezTo>
                  <a:cubicBezTo>
                    <a:pt x="3927" y="21600"/>
                    <a:pt x="4909" y="21600"/>
                    <a:pt x="5891" y="21600"/>
                  </a:cubicBezTo>
                  <a:cubicBezTo>
                    <a:pt x="5891" y="21600"/>
                    <a:pt x="5891" y="21600"/>
                    <a:pt x="5891" y="21600"/>
                  </a:cubicBezTo>
                  <a:cubicBezTo>
                    <a:pt x="8836" y="21600"/>
                    <a:pt x="12764" y="19493"/>
                    <a:pt x="17673" y="13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7" name="Google Shape;3957;p151"/>
            <p:cNvSpPr/>
            <p:nvPr/>
          </p:nvSpPr>
          <p:spPr>
            <a:xfrm>
              <a:off x="5777200" y="1701410"/>
              <a:ext cx="80701" cy="121137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11520" y="0"/>
                  </a:moveTo>
                  <a:cubicBezTo>
                    <a:pt x="10080" y="0"/>
                    <a:pt x="8640" y="0"/>
                    <a:pt x="7200" y="864"/>
                  </a:cubicBezTo>
                  <a:cubicBezTo>
                    <a:pt x="2880" y="2592"/>
                    <a:pt x="5760" y="5184"/>
                    <a:pt x="5760" y="6048"/>
                  </a:cubicBezTo>
                  <a:cubicBezTo>
                    <a:pt x="5760" y="6048"/>
                    <a:pt x="5760" y="6048"/>
                    <a:pt x="5760" y="6048"/>
                  </a:cubicBezTo>
                  <a:cubicBezTo>
                    <a:pt x="5760" y="6048"/>
                    <a:pt x="5760" y="6048"/>
                    <a:pt x="5760" y="6048"/>
                  </a:cubicBezTo>
                  <a:cubicBezTo>
                    <a:pt x="4320" y="6912"/>
                    <a:pt x="2880" y="8640"/>
                    <a:pt x="4320" y="10368"/>
                  </a:cubicBezTo>
                  <a:cubicBezTo>
                    <a:pt x="4320" y="12096"/>
                    <a:pt x="4320" y="12096"/>
                    <a:pt x="4320" y="12096"/>
                  </a:cubicBezTo>
                  <a:cubicBezTo>
                    <a:pt x="2880" y="12096"/>
                    <a:pt x="2880" y="12096"/>
                    <a:pt x="1440" y="12960"/>
                  </a:cubicBezTo>
                  <a:cubicBezTo>
                    <a:pt x="1440" y="13824"/>
                    <a:pt x="0" y="14688"/>
                    <a:pt x="0" y="16416"/>
                  </a:cubicBezTo>
                  <a:cubicBezTo>
                    <a:pt x="1440" y="19008"/>
                    <a:pt x="4320" y="21600"/>
                    <a:pt x="8640" y="21600"/>
                  </a:cubicBezTo>
                  <a:cubicBezTo>
                    <a:pt x="11520" y="21600"/>
                    <a:pt x="15840" y="19872"/>
                    <a:pt x="15840" y="17280"/>
                  </a:cubicBezTo>
                  <a:cubicBezTo>
                    <a:pt x="15840" y="15552"/>
                    <a:pt x="15840" y="13824"/>
                    <a:pt x="12960" y="12960"/>
                  </a:cubicBezTo>
                  <a:cubicBezTo>
                    <a:pt x="12960" y="12960"/>
                    <a:pt x="12960" y="12960"/>
                    <a:pt x="12960" y="12960"/>
                  </a:cubicBezTo>
                  <a:cubicBezTo>
                    <a:pt x="14400" y="12096"/>
                    <a:pt x="15840" y="11232"/>
                    <a:pt x="15840" y="10368"/>
                  </a:cubicBezTo>
                  <a:cubicBezTo>
                    <a:pt x="17280" y="10368"/>
                    <a:pt x="17280" y="9504"/>
                    <a:pt x="17280" y="9504"/>
                  </a:cubicBezTo>
                  <a:cubicBezTo>
                    <a:pt x="17280" y="9504"/>
                    <a:pt x="17280" y="9504"/>
                    <a:pt x="17280" y="9504"/>
                  </a:cubicBezTo>
                  <a:cubicBezTo>
                    <a:pt x="18720" y="8640"/>
                    <a:pt x="21600" y="7776"/>
                    <a:pt x="21600" y="5184"/>
                  </a:cubicBezTo>
                  <a:cubicBezTo>
                    <a:pt x="21600" y="2592"/>
                    <a:pt x="15840" y="0"/>
                    <a:pt x="115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8" name="Google Shape;3958;p151"/>
            <p:cNvSpPr/>
            <p:nvPr/>
          </p:nvSpPr>
          <p:spPr>
            <a:xfrm>
              <a:off x="5635866" y="1501352"/>
              <a:ext cx="103004" cy="82594"/>
            </a:xfrm>
            <a:custGeom>
              <a:avLst/>
              <a:gdLst/>
              <a:ahLst/>
              <a:cxnLst/>
              <a:rect l="0" t="0" r="0" b="0"/>
              <a:pathLst>
                <a:path w="20807" h="21600" extrusionOk="0">
                  <a:moveTo>
                    <a:pt x="14327" y="2541"/>
                  </a:moveTo>
                  <a:cubicBezTo>
                    <a:pt x="14327" y="2541"/>
                    <a:pt x="13247" y="2541"/>
                    <a:pt x="12167" y="1271"/>
                  </a:cubicBezTo>
                  <a:cubicBezTo>
                    <a:pt x="11087" y="1271"/>
                    <a:pt x="10007" y="0"/>
                    <a:pt x="7847" y="0"/>
                  </a:cubicBezTo>
                  <a:cubicBezTo>
                    <a:pt x="6767" y="0"/>
                    <a:pt x="4607" y="1271"/>
                    <a:pt x="3527" y="1271"/>
                  </a:cubicBezTo>
                  <a:cubicBezTo>
                    <a:pt x="2447" y="2541"/>
                    <a:pt x="287" y="3812"/>
                    <a:pt x="287" y="7624"/>
                  </a:cubicBezTo>
                  <a:cubicBezTo>
                    <a:pt x="-793" y="11435"/>
                    <a:pt x="1367" y="12706"/>
                    <a:pt x="3527" y="15247"/>
                  </a:cubicBezTo>
                  <a:cubicBezTo>
                    <a:pt x="3527" y="15247"/>
                    <a:pt x="3527" y="16518"/>
                    <a:pt x="4607" y="16518"/>
                  </a:cubicBezTo>
                  <a:cubicBezTo>
                    <a:pt x="4607" y="16518"/>
                    <a:pt x="4607" y="16518"/>
                    <a:pt x="4607" y="17788"/>
                  </a:cubicBezTo>
                  <a:cubicBezTo>
                    <a:pt x="5687" y="19059"/>
                    <a:pt x="6767" y="21600"/>
                    <a:pt x="10007" y="21600"/>
                  </a:cubicBezTo>
                  <a:cubicBezTo>
                    <a:pt x="10007" y="21600"/>
                    <a:pt x="11087" y="21600"/>
                    <a:pt x="12167" y="21600"/>
                  </a:cubicBezTo>
                  <a:cubicBezTo>
                    <a:pt x="14327" y="21600"/>
                    <a:pt x="14327" y="21600"/>
                    <a:pt x="14327" y="21600"/>
                  </a:cubicBezTo>
                  <a:cubicBezTo>
                    <a:pt x="14327" y="19059"/>
                    <a:pt x="14327" y="19059"/>
                    <a:pt x="14327" y="19059"/>
                  </a:cubicBezTo>
                  <a:cubicBezTo>
                    <a:pt x="14327" y="17788"/>
                    <a:pt x="14327" y="17788"/>
                    <a:pt x="14327" y="17788"/>
                  </a:cubicBezTo>
                  <a:cubicBezTo>
                    <a:pt x="14327" y="17788"/>
                    <a:pt x="14327" y="17788"/>
                    <a:pt x="14327" y="17788"/>
                  </a:cubicBezTo>
                  <a:cubicBezTo>
                    <a:pt x="15407" y="16518"/>
                    <a:pt x="16487" y="16518"/>
                    <a:pt x="18647" y="15247"/>
                  </a:cubicBezTo>
                  <a:cubicBezTo>
                    <a:pt x="20807" y="12706"/>
                    <a:pt x="20807" y="10165"/>
                    <a:pt x="20807" y="8894"/>
                  </a:cubicBezTo>
                  <a:cubicBezTo>
                    <a:pt x="19727" y="5082"/>
                    <a:pt x="17567" y="3812"/>
                    <a:pt x="14327" y="25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9" name="Google Shape;3959;p151"/>
            <p:cNvSpPr/>
            <p:nvPr/>
          </p:nvSpPr>
          <p:spPr>
            <a:xfrm>
              <a:off x="3528840" y="62403"/>
              <a:ext cx="410438" cy="444166"/>
            </a:xfrm>
            <a:custGeom>
              <a:avLst/>
              <a:gdLst/>
              <a:ahLst/>
              <a:cxnLst/>
              <a:rect l="0" t="0" r="0" b="0"/>
              <a:pathLst>
                <a:path w="21436" h="21600" extrusionOk="0">
                  <a:moveTo>
                    <a:pt x="20314" y="12105"/>
                  </a:moveTo>
                  <a:cubicBezTo>
                    <a:pt x="19753" y="12105"/>
                    <a:pt x="19472" y="11868"/>
                    <a:pt x="18911" y="11631"/>
                  </a:cubicBezTo>
                  <a:cubicBezTo>
                    <a:pt x="18911" y="11631"/>
                    <a:pt x="18911" y="11393"/>
                    <a:pt x="18911" y="10919"/>
                  </a:cubicBezTo>
                  <a:cubicBezTo>
                    <a:pt x="18911" y="10681"/>
                    <a:pt x="18911" y="10444"/>
                    <a:pt x="18631" y="10207"/>
                  </a:cubicBezTo>
                  <a:cubicBezTo>
                    <a:pt x="18631" y="9732"/>
                    <a:pt x="18631" y="9495"/>
                    <a:pt x="18631" y="9020"/>
                  </a:cubicBezTo>
                  <a:cubicBezTo>
                    <a:pt x="18631" y="8782"/>
                    <a:pt x="18631" y="8308"/>
                    <a:pt x="18631" y="8070"/>
                  </a:cubicBezTo>
                  <a:cubicBezTo>
                    <a:pt x="18631" y="7833"/>
                    <a:pt x="18631" y="7596"/>
                    <a:pt x="18631" y="7358"/>
                  </a:cubicBezTo>
                  <a:cubicBezTo>
                    <a:pt x="18350" y="6646"/>
                    <a:pt x="18350" y="5697"/>
                    <a:pt x="18070" y="4985"/>
                  </a:cubicBezTo>
                  <a:cubicBezTo>
                    <a:pt x="17509" y="4035"/>
                    <a:pt x="16387" y="3798"/>
                    <a:pt x="15545" y="3560"/>
                  </a:cubicBezTo>
                  <a:cubicBezTo>
                    <a:pt x="15545" y="3560"/>
                    <a:pt x="15265" y="3560"/>
                    <a:pt x="15265" y="3560"/>
                  </a:cubicBezTo>
                  <a:cubicBezTo>
                    <a:pt x="15265" y="3323"/>
                    <a:pt x="15265" y="3323"/>
                    <a:pt x="15265" y="3086"/>
                  </a:cubicBezTo>
                  <a:cubicBezTo>
                    <a:pt x="15265" y="2848"/>
                    <a:pt x="15265" y="2848"/>
                    <a:pt x="15265" y="2848"/>
                  </a:cubicBezTo>
                  <a:cubicBezTo>
                    <a:pt x="15545" y="1662"/>
                    <a:pt x="15265" y="1187"/>
                    <a:pt x="14984" y="949"/>
                  </a:cubicBezTo>
                  <a:cubicBezTo>
                    <a:pt x="14142" y="475"/>
                    <a:pt x="12740" y="0"/>
                    <a:pt x="11337" y="0"/>
                  </a:cubicBezTo>
                  <a:cubicBezTo>
                    <a:pt x="9654" y="0"/>
                    <a:pt x="9374" y="949"/>
                    <a:pt x="9093" y="1187"/>
                  </a:cubicBezTo>
                  <a:cubicBezTo>
                    <a:pt x="9093" y="1424"/>
                    <a:pt x="9093" y="1662"/>
                    <a:pt x="9093" y="1899"/>
                  </a:cubicBezTo>
                  <a:cubicBezTo>
                    <a:pt x="9093" y="1899"/>
                    <a:pt x="9093" y="1899"/>
                    <a:pt x="8813" y="1899"/>
                  </a:cubicBezTo>
                  <a:cubicBezTo>
                    <a:pt x="8532" y="1899"/>
                    <a:pt x="8252" y="1662"/>
                    <a:pt x="7691" y="1662"/>
                  </a:cubicBezTo>
                  <a:cubicBezTo>
                    <a:pt x="7130" y="1662"/>
                    <a:pt x="6849" y="1899"/>
                    <a:pt x="6288" y="2136"/>
                  </a:cubicBezTo>
                  <a:cubicBezTo>
                    <a:pt x="5727" y="2848"/>
                    <a:pt x="5446" y="3798"/>
                    <a:pt x="6007" y="4510"/>
                  </a:cubicBezTo>
                  <a:cubicBezTo>
                    <a:pt x="5727" y="4510"/>
                    <a:pt x="5727" y="4510"/>
                    <a:pt x="5727" y="4510"/>
                  </a:cubicBezTo>
                  <a:cubicBezTo>
                    <a:pt x="5446" y="4510"/>
                    <a:pt x="5166" y="4510"/>
                    <a:pt x="4885" y="4510"/>
                  </a:cubicBezTo>
                  <a:cubicBezTo>
                    <a:pt x="2922" y="4510"/>
                    <a:pt x="2922" y="5697"/>
                    <a:pt x="2641" y="6409"/>
                  </a:cubicBezTo>
                  <a:cubicBezTo>
                    <a:pt x="2641" y="7121"/>
                    <a:pt x="2361" y="7121"/>
                    <a:pt x="2361" y="7121"/>
                  </a:cubicBezTo>
                  <a:cubicBezTo>
                    <a:pt x="2080" y="7121"/>
                    <a:pt x="2080" y="7121"/>
                    <a:pt x="2080" y="7121"/>
                  </a:cubicBezTo>
                  <a:cubicBezTo>
                    <a:pt x="1519" y="7121"/>
                    <a:pt x="958" y="7121"/>
                    <a:pt x="397" y="7596"/>
                  </a:cubicBezTo>
                  <a:cubicBezTo>
                    <a:pt x="117" y="8070"/>
                    <a:pt x="-164" y="8545"/>
                    <a:pt x="117" y="9020"/>
                  </a:cubicBezTo>
                  <a:cubicBezTo>
                    <a:pt x="117" y="9732"/>
                    <a:pt x="397" y="10207"/>
                    <a:pt x="958" y="10444"/>
                  </a:cubicBezTo>
                  <a:cubicBezTo>
                    <a:pt x="1519" y="10681"/>
                    <a:pt x="1800" y="10681"/>
                    <a:pt x="2361" y="10919"/>
                  </a:cubicBezTo>
                  <a:cubicBezTo>
                    <a:pt x="2641" y="10919"/>
                    <a:pt x="2641" y="10919"/>
                    <a:pt x="2641" y="10919"/>
                  </a:cubicBezTo>
                  <a:cubicBezTo>
                    <a:pt x="2641" y="10919"/>
                    <a:pt x="2641" y="11156"/>
                    <a:pt x="2641" y="11156"/>
                  </a:cubicBezTo>
                  <a:cubicBezTo>
                    <a:pt x="2641" y="11631"/>
                    <a:pt x="2361" y="12105"/>
                    <a:pt x="2922" y="12818"/>
                  </a:cubicBezTo>
                  <a:cubicBezTo>
                    <a:pt x="3202" y="13292"/>
                    <a:pt x="3763" y="13292"/>
                    <a:pt x="4324" y="13292"/>
                  </a:cubicBezTo>
                  <a:cubicBezTo>
                    <a:pt x="4605" y="13292"/>
                    <a:pt x="4885" y="13292"/>
                    <a:pt x="5166" y="13292"/>
                  </a:cubicBezTo>
                  <a:cubicBezTo>
                    <a:pt x="5166" y="13292"/>
                    <a:pt x="5446" y="13292"/>
                    <a:pt x="5446" y="13292"/>
                  </a:cubicBezTo>
                  <a:cubicBezTo>
                    <a:pt x="5446" y="13292"/>
                    <a:pt x="5727" y="13530"/>
                    <a:pt x="5727" y="13530"/>
                  </a:cubicBezTo>
                  <a:cubicBezTo>
                    <a:pt x="6007" y="13767"/>
                    <a:pt x="6288" y="14242"/>
                    <a:pt x="7130" y="14479"/>
                  </a:cubicBezTo>
                  <a:cubicBezTo>
                    <a:pt x="7410" y="14479"/>
                    <a:pt x="7410" y="14479"/>
                    <a:pt x="7410" y="14479"/>
                  </a:cubicBezTo>
                  <a:cubicBezTo>
                    <a:pt x="7971" y="14479"/>
                    <a:pt x="8532" y="14242"/>
                    <a:pt x="8813" y="14004"/>
                  </a:cubicBezTo>
                  <a:cubicBezTo>
                    <a:pt x="8813" y="14479"/>
                    <a:pt x="8813" y="14479"/>
                    <a:pt x="8813" y="14479"/>
                  </a:cubicBezTo>
                  <a:cubicBezTo>
                    <a:pt x="9374" y="14716"/>
                    <a:pt x="9374" y="14716"/>
                    <a:pt x="9374" y="14716"/>
                  </a:cubicBezTo>
                  <a:cubicBezTo>
                    <a:pt x="9935" y="14954"/>
                    <a:pt x="10496" y="14954"/>
                    <a:pt x="11057" y="14954"/>
                  </a:cubicBezTo>
                  <a:cubicBezTo>
                    <a:pt x="11057" y="14954"/>
                    <a:pt x="11057" y="14954"/>
                    <a:pt x="11057" y="14954"/>
                  </a:cubicBezTo>
                  <a:cubicBezTo>
                    <a:pt x="10776" y="15191"/>
                    <a:pt x="10776" y="15429"/>
                    <a:pt x="10496" y="15666"/>
                  </a:cubicBezTo>
                  <a:cubicBezTo>
                    <a:pt x="10496" y="15666"/>
                    <a:pt x="10496" y="15666"/>
                    <a:pt x="10215" y="15666"/>
                  </a:cubicBezTo>
                  <a:cubicBezTo>
                    <a:pt x="9935" y="15903"/>
                    <a:pt x="9935" y="15903"/>
                    <a:pt x="9654" y="15903"/>
                  </a:cubicBezTo>
                  <a:cubicBezTo>
                    <a:pt x="9374" y="15903"/>
                    <a:pt x="8813" y="15903"/>
                    <a:pt x="8532" y="15666"/>
                  </a:cubicBezTo>
                  <a:cubicBezTo>
                    <a:pt x="8532" y="15666"/>
                    <a:pt x="8252" y="15666"/>
                    <a:pt x="8252" y="15666"/>
                  </a:cubicBezTo>
                  <a:cubicBezTo>
                    <a:pt x="7971" y="15666"/>
                    <a:pt x="7691" y="15429"/>
                    <a:pt x="7410" y="15429"/>
                  </a:cubicBezTo>
                  <a:cubicBezTo>
                    <a:pt x="6849" y="15429"/>
                    <a:pt x="6288" y="15666"/>
                    <a:pt x="6007" y="16141"/>
                  </a:cubicBezTo>
                  <a:cubicBezTo>
                    <a:pt x="5446" y="16853"/>
                    <a:pt x="6007" y="17802"/>
                    <a:pt x="6288" y="18277"/>
                  </a:cubicBezTo>
                  <a:cubicBezTo>
                    <a:pt x="6288" y="18514"/>
                    <a:pt x="6568" y="18514"/>
                    <a:pt x="6568" y="18514"/>
                  </a:cubicBezTo>
                  <a:cubicBezTo>
                    <a:pt x="7691" y="21363"/>
                    <a:pt x="9935" y="21600"/>
                    <a:pt x="11898" y="21600"/>
                  </a:cubicBezTo>
                  <a:cubicBezTo>
                    <a:pt x="11898" y="21600"/>
                    <a:pt x="11898" y="21600"/>
                    <a:pt x="11898" y="21600"/>
                  </a:cubicBezTo>
                  <a:cubicBezTo>
                    <a:pt x="12740" y="21600"/>
                    <a:pt x="13581" y="21600"/>
                    <a:pt x="14704" y="21363"/>
                  </a:cubicBezTo>
                  <a:cubicBezTo>
                    <a:pt x="15826" y="21363"/>
                    <a:pt x="16948" y="20888"/>
                    <a:pt x="18350" y="20176"/>
                  </a:cubicBezTo>
                  <a:cubicBezTo>
                    <a:pt x="18631" y="19938"/>
                    <a:pt x="18631" y="19938"/>
                    <a:pt x="18631" y="19938"/>
                  </a:cubicBezTo>
                  <a:cubicBezTo>
                    <a:pt x="21436" y="12580"/>
                    <a:pt x="21436" y="12580"/>
                    <a:pt x="21436" y="12580"/>
                  </a:cubicBezTo>
                  <a:lnTo>
                    <a:pt x="20314" y="12105"/>
                  </a:lnTo>
                  <a:close/>
                  <a:moveTo>
                    <a:pt x="13862" y="15429"/>
                  </a:moveTo>
                  <a:cubicBezTo>
                    <a:pt x="13581" y="15191"/>
                    <a:pt x="13301" y="14716"/>
                    <a:pt x="12740" y="14716"/>
                  </a:cubicBezTo>
                  <a:cubicBezTo>
                    <a:pt x="12740" y="14716"/>
                    <a:pt x="13020" y="14479"/>
                    <a:pt x="13020" y="14479"/>
                  </a:cubicBezTo>
                  <a:cubicBezTo>
                    <a:pt x="13020" y="14479"/>
                    <a:pt x="13301" y="14242"/>
                    <a:pt x="13301" y="14242"/>
                  </a:cubicBezTo>
                  <a:cubicBezTo>
                    <a:pt x="13581" y="14479"/>
                    <a:pt x="13581" y="14479"/>
                    <a:pt x="13581" y="14479"/>
                  </a:cubicBezTo>
                  <a:cubicBezTo>
                    <a:pt x="13862" y="14954"/>
                    <a:pt x="14142" y="15191"/>
                    <a:pt x="14984" y="15191"/>
                  </a:cubicBezTo>
                  <a:cubicBezTo>
                    <a:pt x="15265" y="15191"/>
                    <a:pt x="15545" y="15191"/>
                    <a:pt x="15545" y="15429"/>
                  </a:cubicBezTo>
                  <a:cubicBezTo>
                    <a:pt x="15826" y="15429"/>
                    <a:pt x="15826" y="15429"/>
                    <a:pt x="16106" y="15429"/>
                  </a:cubicBezTo>
                  <a:cubicBezTo>
                    <a:pt x="15545" y="15666"/>
                    <a:pt x="14984" y="15903"/>
                    <a:pt x="14423" y="15903"/>
                  </a:cubicBezTo>
                  <a:cubicBezTo>
                    <a:pt x="14423" y="15903"/>
                    <a:pt x="13862" y="15666"/>
                    <a:pt x="13862" y="15429"/>
                  </a:cubicBezTo>
                  <a:close/>
                  <a:moveTo>
                    <a:pt x="10776" y="11393"/>
                  </a:moveTo>
                  <a:cubicBezTo>
                    <a:pt x="10776" y="11631"/>
                    <a:pt x="10776" y="11631"/>
                    <a:pt x="10496" y="11631"/>
                  </a:cubicBezTo>
                  <a:cubicBezTo>
                    <a:pt x="10496" y="11631"/>
                    <a:pt x="10215" y="11868"/>
                    <a:pt x="10215" y="11868"/>
                  </a:cubicBezTo>
                  <a:cubicBezTo>
                    <a:pt x="10215" y="11631"/>
                    <a:pt x="10496" y="11631"/>
                    <a:pt x="10776" y="113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0" name="Google Shape;3960;p151"/>
            <p:cNvSpPr/>
            <p:nvPr/>
          </p:nvSpPr>
          <p:spPr>
            <a:xfrm>
              <a:off x="3787967" y="0"/>
              <a:ext cx="91460" cy="67910"/>
            </a:xfrm>
            <a:custGeom>
              <a:avLst/>
              <a:gdLst/>
              <a:ahLst/>
              <a:cxnLst/>
              <a:rect l="0" t="0" r="0" b="0"/>
              <a:pathLst>
                <a:path w="20400" h="21600" extrusionOk="0">
                  <a:moveTo>
                    <a:pt x="19500" y="9257"/>
                  </a:moveTo>
                  <a:cubicBezTo>
                    <a:pt x="17100" y="4629"/>
                    <a:pt x="9900" y="1543"/>
                    <a:pt x="7500" y="0"/>
                  </a:cubicBezTo>
                  <a:cubicBezTo>
                    <a:pt x="6300" y="0"/>
                    <a:pt x="6300" y="0"/>
                    <a:pt x="6300" y="0"/>
                  </a:cubicBezTo>
                  <a:cubicBezTo>
                    <a:pt x="2700" y="0"/>
                    <a:pt x="1500" y="3086"/>
                    <a:pt x="300" y="4629"/>
                  </a:cubicBezTo>
                  <a:cubicBezTo>
                    <a:pt x="300" y="6171"/>
                    <a:pt x="-900" y="9257"/>
                    <a:pt x="1500" y="12343"/>
                  </a:cubicBezTo>
                  <a:cubicBezTo>
                    <a:pt x="2700" y="16971"/>
                    <a:pt x="7500" y="21600"/>
                    <a:pt x="11100" y="21600"/>
                  </a:cubicBezTo>
                  <a:cubicBezTo>
                    <a:pt x="12300" y="21600"/>
                    <a:pt x="12300" y="21600"/>
                    <a:pt x="12300" y="21600"/>
                  </a:cubicBezTo>
                  <a:cubicBezTo>
                    <a:pt x="14700" y="21600"/>
                    <a:pt x="18300" y="20057"/>
                    <a:pt x="19500" y="16971"/>
                  </a:cubicBezTo>
                  <a:cubicBezTo>
                    <a:pt x="20700" y="13886"/>
                    <a:pt x="20700" y="10800"/>
                    <a:pt x="19500" y="92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1" name="Google Shape;3961;p151"/>
            <p:cNvSpPr/>
            <p:nvPr/>
          </p:nvSpPr>
          <p:spPr>
            <a:xfrm>
              <a:off x="5145730" y="1486669"/>
              <a:ext cx="93015" cy="67910"/>
            </a:xfrm>
            <a:custGeom>
              <a:avLst/>
              <a:gdLst/>
              <a:ahLst/>
              <a:cxnLst/>
              <a:rect l="0" t="0" r="0" b="0"/>
              <a:pathLst>
                <a:path w="21188" h="21600" extrusionOk="0">
                  <a:moveTo>
                    <a:pt x="20400" y="10800"/>
                  </a:moveTo>
                  <a:cubicBezTo>
                    <a:pt x="19200" y="6171"/>
                    <a:pt x="13200" y="0"/>
                    <a:pt x="7200" y="0"/>
                  </a:cubicBezTo>
                  <a:cubicBezTo>
                    <a:pt x="6000" y="0"/>
                    <a:pt x="3600" y="1543"/>
                    <a:pt x="2400" y="3086"/>
                  </a:cubicBezTo>
                  <a:cubicBezTo>
                    <a:pt x="1200" y="4629"/>
                    <a:pt x="0" y="7714"/>
                    <a:pt x="0" y="10800"/>
                  </a:cubicBezTo>
                  <a:cubicBezTo>
                    <a:pt x="0" y="13886"/>
                    <a:pt x="1200" y="15429"/>
                    <a:pt x="3600" y="16971"/>
                  </a:cubicBezTo>
                  <a:cubicBezTo>
                    <a:pt x="4800" y="16971"/>
                    <a:pt x="4800" y="16971"/>
                    <a:pt x="6000" y="16971"/>
                  </a:cubicBezTo>
                  <a:cubicBezTo>
                    <a:pt x="7200" y="16971"/>
                    <a:pt x="8400" y="16971"/>
                    <a:pt x="8400" y="16971"/>
                  </a:cubicBezTo>
                  <a:cubicBezTo>
                    <a:pt x="9600" y="16971"/>
                    <a:pt x="9600" y="18514"/>
                    <a:pt x="9600" y="18514"/>
                  </a:cubicBezTo>
                  <a:cubicBezTo>
                    <a:pt x="10800" y="20057"/>
                    <a:pt x="13200" y="21600"/>
                    <a:pt x="15600" y="21600"/>
                  </a:cubicBezTo>
                  <a:cubicBezTo>
                    <a:pt x="16800" y="21600"/>
                    <a:pt x="18000" y="20057"/>
                    <a:pt x="19200" y="20057"/>
                  </a:cubicBezTo>
                  <a:cubicBezTo>
                    <a:pt x="21600" y="16971"/>
                    <a:pt x="21600" y="13886"/>
                    <a:pt x="20400" y="108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2" name="Google Shape;3962;p151"/>
            <p:cNvSpPr/>
            <p:nvPr/>
          </p:nvSpPr>
          <p:spPr>
            <a:xfrm>
              <a:off x="4167328" y="414799"/>
              <a:ext cx="102966" cy="97276"/>
            </a:xfrm>
            <a:custGeom>
              <a:avLst/>
              <a:gdLst/>
              <a:ahLst/>
              <a:cxnLst/>
              <a:rect l="0" t="0" r="0" b="0"/>
              <a:pathLst>
                <a:path w="20415" h="21600" extrusionOk="0">
                  <a:moveTo>
                    <a:pt x="19705" y="4320"/>
                  </a:moveTo>
                  <a:cubicBezTo>
                    <a:pt x="17545" y="0"/>
                    <a:pt x="14305" y="0"/>
                    <a:pt x="12145" y="0"/>
                  </a:cubicBezTo>
                  <a:cubicBezTo>
                    <a:pt x="6745" y="0"/>
                    <a:pt x="1345" y="6480"/>
                    <a:pt x="265" y="10800"/>
                  </a:cubicBezTo>
                  <a:cubicBezTo>
                    <a:pt x="-815" y="16200"/>
                    <a:pt x="1345" y="19440"/>
                    <a:pt x="7825" y="21600"/>
                  </a:cubicBezTo>
                  <a:cubicBezTo>
                    <a:pt x="8905" y="21600"/>
                    <a:pt x="9985" y="21600"/>
                    <a:pt x="11065" y="21600"/>
                  </a:cubicBezTo>
                  <a:cubicBezTo>
                    <a:pt x="11065" y="21600"/>
                    <a:pt x="11065" y="21600"/>
                    <a:pt x="11065" y="21600"/>
                  </a:cubicBezTo>
                  <a:cubicBezTo>
                    <a:pt x="14305" y="21600"/>
                    <a:pt x="16465" y="20520"/>
                    <a:pt x="18625" y="17280"/>
                  </a:cubicBezTo>
                  <a:cubicBezTo>
                    <a:pt x="20785" y="14040"/>
                    <a:pt x="20785" y="8640"/>
                    <a:pt x="19705" y="4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3" name="Google Shape;3963;p151"/>
            <p:cNvSpPr/>
            <p:nvPr/>
          </p:nvSpPr>
          <p:spPr>
            <a:xfrm>
              <a:off x="4241714" y="174362"/>
              <a:ext cx="372939" cy="385434"/>
            </a:xfrm>
            <a:custGeom>
              <a:avLst/>
              <a:gdLst/>
              <a:ahLst/>
              <a:cxnLst/>
              <a:rect l="0" t="0" r="0" b="0"/>
              <a:pathLst>
                <a:path w="21238" h="21600" extrusionOk="0">
                  <a:moveTo>
                    <a:pt x="20888" y="7109"/>
                  </a:moveTo>
                  <a:cubicBezTo>
                    <a:pt x="20888" y="6835"/>
                    <a:pt x="20888" y="6562"/>
                    <a:pt x="20888" y="6289"/>
                  </a:cubicBezTo>
                  <a:cubicBezTo>
                    <a:pt x="20583" y="5468"/>
                    <a:pt x="20583" y="4922"/>
                    <a:pt x="20279" y="4375"/>
                  </a:cubicBezTo>
                  <a:cubicBezTo>
                    <a:pt x="19975" y="3554"/>
                    <a:pt x="19062" y="3008"/>
                    <a:pt x="18150" y="3008"/>
                  </a:cubicBezTo>
                  <a:cubicBezTo>
                    <a:pt x="17541" y="3008"/>
                    <a:pt x="17237" y="3008"/>
                    <a:pt x="16628" y="3281"/>
                  </a:cubicBezTo>
                  <a:cubicBezTo>
                    <a:pt x="16628" y="3281"/>
                    <a:pt x="16324" y="3281"/>
                    <a:pt x="16324" y="3281"/>
                  </a:cubicBezTo>
                  <a:cubicBezTo>
                    <a:pt x="15716" y="2734"/>
                    <a:pt x="15411" y="2461"/>
                    <a:pt x="14195" y="2187"/>
                  </a:cubicBezTo>
                  <a:cubicBezTo>
                    <a:pt x="14195" y="2187"/>
                    <a:pt x="14195" y="2461"/>
                    <a:pt x="13890" y="2461"/>
                  </a:cubicBezTo>
                  <a:cubicBezTo>
                    <a:pt x="14195" y="1914"/>
                    <a:pt x="13890" y="1641"/>
                    <a:pt x="13890" y="1367"/>
                  </a:cubicBezTo>
                  <a:cubicBezTo>
                    <a:pt x="13586" y="820"/>
                    <a:pt x="12978" y="820"/>
                    <a:pt x="12369" y="820"/>
                  </a:cubicBezTo>
                  <a:cubicBezTo>
                    <a:pt x="11761" y="820"/>
                    <a:pt x="11457" y="820"/>
                    <a:pt x="10848" y="1094"/>
                  </a:cubicBezTo>
                  <a:cubicBezTo>
                    <a:pt x="10848" y="1094"/>
                    <a:pt x="10848" y="1367"/>
                    <a:pt x="10544" y="1367"/>
                  </a:cubicBezTo>
                  <a:cubicBezTo>
                    <a:pt x="10544" y="1367"/>
                    <a:pt x="10544" y="1367"/>
                    <a:pt x="10544" y="1641"/>
                  </a:cubicBezTo>
                  <a:cubicBezTo>
                    <a:pt x="10240" y="1641"/>
                    <a:pt x="10240" y="1641"/>
                    <a:pt x="10240" y="1641"/>
                  </a:cubicBezTo>
                  <a:cubicBezTo>
                    <a:pt x="9935" y="1641"/>
                    <a:pt x="9631" y="1914"/>
                    <a:pt x="9327" y="2187"/>
                  </a:cubicBezTo>
                  <a:cubicBezTo>
                    <a:pt x="9023" y="2461"/>
                    <a:pt x="9023" y="3008"/>
                    <a:pt x="9327" y="3554"/>
                  </a:cubicBezTo>
                  <a:cubicBezTo>
                    <a:pt x="9327" y="3554"/>
                    <a:pt x="9327" y="3554"/>
                    <a:pt x="9327" y="3554"/>
                  </a:cubicBezTo>
                  <a:cubicBezTo>
                    <a:pt x="9327" y="3554"/>
                    <a:pt x="9023" y="3554"/>
                    <a:pt x="8719" y="3554"/>
                  </a:cubicBezTo>
                  <a:cubicBezTo>
                    <a:pt x="8414" y="3554"/>
                    <a:pt x="7806" y="3828"/>
                    <a:pt x="7502" y="4101"/>
                  </a:cubicBezTo>
                  <a:cubicBezTo>
                    <a:pt x="7197" y="4375"/>
                    <a:pt x="6893" y="5195"/>
                    <a:pt x="6893" y="5742"/>
                  </a:cubicBezTo>
                  <a:cubicBezTo>
                    <a:pt x="6893" y="5468"/>
                    <a:pt x="6893" y="5195"/>
                    <a:pt x="6589" y="5195"/>
                  </a:cubicBezTo>
                  <a:cubicBezTo>
                    <a:pt x="6589" y="4922"/>
                    <a:pt x="5981" y="4648"/>
                    <a:pt x="5676" y="4648"/>
                  </a:cubicBezTo>
                  <a:cubicBezTo>
                    <a:pt x="5676" y="4648"/>
                    <a:pt x="5676" y="4375"/>
                    <a:pt x="5981" y="4375"/>
                  </a:cubicBezTo>
                  <a:cubicBezTo>
                    <a:pt x="5981" y="3828"/>
                    <a:pt x="5981" y="3008"/>
                    <a:pt x="5676" y="2461"/>
                  </a:cubicBezTo>
                  <a:cubicBezTo>
                    <a:pt x="5372" y="2187"/>
                    <a:pt x="5068" y="1914"/>
                    <a:pt x="4764" y="1914"/>
                  </a:cubicBezTo>
                  <a:cubicBezTo>
                    <a:pt x="4764" y="1641"/>
                    <a:pt x="4764" y="1641"/>
                    <a:pt x="4459" y="1367"/>
                  </a:cubicBezTo>
                  <a:cubicBezTo>
                    <a:pt x="4459" y="1367"/>
                    <a:pt x="4459" y="1367"/>
                    <a:pt x="4459" y="1367"/>
                  </a:cubicBezTo>
                  <a:cubicBezTo>
                    <a:pt x="4155" y="820"/>
                    <a:pt x="3851" y="547"/>
                    <a:pt x="3242" y="273"/>
                  </a:cubicBezTo>
                  <a:cubicBezTo>
                    <a:pt x="2938" y="273"/>
                    <a:pt x="2634" y="0"/>
                    <a:pt x="2330" y="0"/>
                  </a:cubicBezTo>
                  <a:cubicBezTo>
                    <a:pt x="1417" y="0"/>
                    <a:pt x="809" y="273"/>
                    <a:pt x="504" y="820"/>
                  </a:cubicBezTo>
                  <a:cubicBezTo>
                    <a:pt x="-104" y="1367"/>
                    <a:pt x="-104" y="2187"/>
                    <a:pt x="200" y="2734"/>
                  </a:cubicBezTo>
                  <a:cubicBezTo>
                    <a:pt x="200" y="3008"/>
                    <a:pt x="504" y="3008"/>
                    <a:pt x="504" y="3008"/>
                  </a:cubicBezTo>
                  <a:cubicBezTo>
                    <a:pt x="504" y="3281"/>
                    <a:pt x="504" y="3281"/>
                    <a:pt x="504" y="3281"/>
                  </a:cubicBezTo>
                  <a:cubicBezTo>
                    <a:pt x="504" y="3554"/>
                    <a:pt x="504" y="4101"/>
                    <a:pt x="504" y="4375"/>
                  </a:cubicBezTo>
                  <a:cubicBezTo>
                    <a:pt x="809" y="4648"/>
                    <a:pt x="1113" y="4922"/>
                    <a:pt x="1417" y="5195"/>
                  </a:cubicBezTo>
                  <a:cubicBezTo>
                    <a:pt x="809" y="5468"/>
                    <a:pt x="504" y="6015"/>
                    <a:pt x="504" y="6289"/>
                  </a:cubicBezTo>
                  <a:cubicBezTo>
                    <a:pt x="200" y="7109"/>
                    <a:pt x="504" y="7656"/>
                    <a:pt x="809" y="7929"/>
                  </a:cubicBezTo>
                  <a:cubicBezTo>
                    <a:pt x="1113" y="8203"/>
                    <a:pt x="1417" y="8476"/>
                    <a:pt x="1721" y="8476"/>
                  </a:cubicBezTo>
                  <a:cubicBezTo>
                    <a:pt x="1721" y="8749"/>
                    <a:pt x="1417" y="9023"/>
                    <a:pt x="1721" y="9570"/>
                  </a:cubicBezTo>
                  <a:cubicBezTo>
                    <a:pt x="1721" y="10116"/>
                    <a:pt x="2330" y="10663"/>
                    <a:pt x="2938" y="10937"/>
                  </a:cubicBezTo>
                  <a:cubicBezTo>
                    <a:pt x="3242" y="10937"/>
                    <a:pt x="3242" y="10937"/>
                    <a:pt x="3242" y="10937"/>
                  </a:cubicBezTo>
                  <a:cubicBezTo>
                    <a:pt x="3242" y="10937"/>
                    <a:pt x="3242" y="11210"/>
                    <a:pt x="3242" y="11210"/>
                  </a:cubicBezTo>
                  <a:cubicBezTo>
                    <a:pt x="3547" y="11484"/>
                    <a:pt x="3851" y="11484"/>
                    <a:pt x="4155" y="11757"/>
                  </a:cubicBezTo>
                  <a:cubicBezTo>
                    <a:pt x="3851" y="12030"/>
                    <a:pt x="3851" y="12304"/>
                    <a:pt x="3851" y="12851"/>
                  </a:cubicBezTo>
                  <a:cubicBezTo>
                    <a:pt x="4155" y="13124"/>
                    <a:pt x="4459" y="13944"/>
                    <a:pt x="5372" y="14218"/>
                  </a:cubicBezTo>
                  <a:cubicBezTo>
                    <a:pt x="5372" y="14218"/>
                    <a:pt x="5676" y="14218"/>
                    <a:pt x="5676" y="14218"/>
                  </a:cubicBezTo>
                  <a:cubicBezTo>
                    <a:pt x="5981" y="14218"/>
                    <a:pt x="6589" y="14218"/>
                    <a:pt x="6893" y="14218"/>
                  </a:cubicBezTo>
                  <a:cubicBezTo>
                    <a:pt x="7197" y="13944"/>
                    <a:pt x="7502" y="13944"/>
                    <a:pt x="7806" y="13944"/>
                  </a:cubicBezTo>
                  <a:cubicBezTo>
                    <a:pt x="8110" y="13944"/>
                    <a:pt x="8414" y="13944"/>
                    <a:pt x="8719" y="14218"/>
                  </a:cubicBezTo>
                  <a:cubicBezTo>
                    <a:pt x="9023" y="14218"/>
                    <a:pt x="9327" y="14218"/>
                    <a:pt x="9935" y="14218"/>
                  </a:cubicBezTo>
                  <a:cubicBezTo>
                    <a:pt x="10240" y="14218"/>
                    <a:pt x="10544" y="13944"/>
                    <a:pt x="11152" y="13944"/>
                  </a:cubicBezTo>
                  <a:cubicBezTo>
                    <a:pt x="11457" y="13944"/>
                    <a:pt x="11457" y="13944"/>
                    <a:pt x="11761" y="13944"/>
                  </a:cubicBezTo>
                  <a:cubicBezTo>
                    <a:pt x="11761" y="13944"/>
                    <a:pt x="11761" y="13944"/>
                    <a:pt x="11761" y="13944"/>
                  </a:cubicBezTo>
                  <a:cubicBezTo>
                    <a:pt x="12065" y="13944"/>
                    <a:pt x="12065" y="13944"/>
                    <a:pt x="12065" y="13944"/>
                  </a:cubicBezTo>
                  <a:cubicBezTo>
                    <a:pt x="12065" y="14218"/>
                    <a:pt x="11457" y="14218"/>
                    <a:pt x="11152" y="14491"/>
                  </a:cubicBezTo>
                  <a:cubicBezTo>
                    <a:pt x="10544" y="14765"/>
                    <a:pt x="9935" y="15038"/>
                    <a:pt x="9327" y="15858"/>
                  </a:cubicBezTo>
                  <a:cubicBezTo>
                    <a:pt x="9023" y="16405"/>
                    <a:pt x="9327" y="16952"/>
                    <a:pt x="9327" y="17225"/>
                  </a:cubicBezTo>
                  <a:cubicBezTo>
                    <a:pt x="9327" y="17499"/>
                    <a:pt x="9327" y="17499"/>
                    <a:pt x="9327" y="17772"/>
                  </a:cubicBezTo>
                  <a:cubicBezTo>
                    <a:pt x="9327" y="18046"/>
                    <a:pt x="9327" y="18319"/>
                    <a:pt x="9327" y="18592"/>
                  </a:cubicBezTo>
                  <a:cubicBezTo>
                    <a:pt x="9327" y="18866"/>
                    <a:pt x="9327" y="19139"/>
                    <a:pt x="9327" y="19413"/>
                  </a:cubicBezTo>
                  <a:cubicBezTo>
                    <a:pt x="9327" y="19959"/>
                    <a:pt x="9327" y="20506"/>
                    <a:pt x="9631" y="20780"/>
                  </a:cubicBezTo>
                  <a:cubicBezTo>
                    <a:pt x="9935" y="21053"/>
                    <a:pt x="10544" y="21327"/>
                    <a:pt x="11152" y="21327"/>
                  </a:cubicBezTo>
                  <a:cubicBezTo>
                    <a:pt x="11457" y="21327"/>
                    <a:pt x="11761" y="21053"/>
                    <a:pt x="12065" y="21053"/>
                  </a:cubicBezTo>
                  <a:cubicBezTo>
                    <a:pt x="12369" y="21053"/>
                    <a:pt x="12369" y="21053"/>
                    <a:pt x="12369" y="21053"/>
                  </a:cubicBezTo>
                  <a:cubicBezTo>
                    <a:pt x="12369" y="21053"/>
                    <a:pt x="12369" y="21053"/>
                    <a:pt x="12369" y="21053"/>
                  </a:cubicBezTo>
                  <a:cubicBezTo>
                    <a:pt x="12369" y="21053"/>
                    <a:pt x="12673" y="21053"/>
                    <a:pt x="12673" y="21053"/>
                  </a:cubicBezTo>
                  <a:cubicBezTo>
                    <a:pt x="12978" y="21327"/>
                    <a:pt x="13282" y="21600"/>
                    <a:pt x="13890" y="21600"/>
                  </a:cubicBezTo>
                  <a:cubicBezTo>
                    <a:pt x="14195" y="21600"/>
                    <a:pt x="14195" y="21600"/>
                    <a:pt x="14195" y="21600"/>
                  </a:cubicBezTo>
                  <a:cubicBezTo>
                    <a:pt x="14499" y="21600"/>
                    <a:pt x="14803" y="21600"/>
                    <a:pt x="15107" y="21600"/>
                  </a:cubicBezTo>
                  <a:cubicBezTo>
                    <a:pt x="15411" y="21600"/>
                    <a:pt x="15716" y="21600"/>
                    <a:pt x="16020" y="21600"/>
                  </a:cubicBezTo>
                  <a:cubicBezTo>
                    <a:pt x="16020" y="21600"/>
                    <a:pt x="16020" y="21600"/>
                    <a:pt x="16020" y="21600"/>
                  </a:cubicBezTo>
                  <a:cubicBezTo>
                    <a:pt x="16628" y="21600"/>
                    <a:pt x="17237" y="21600"/>
                    <a:pt x="17541" y="21327"/>
                  </a:cubicBezTo>
                  <a:cubicBezTo>
                    <a:pt x="18454" y="20780"/>
                    <a:pt x="18758" y="19686"/>
                    <a:pt x="18758" y="19139"/>
                  </a:cubicBezTo>
                  <a:cubicBezTo>
                    <a:pt x="18758" y="18866"/>
                    <a:pt x="18758" y="18592"/>
                    <a:pt x="18758" y="18319"/>
                  </a:cubicBezTo>
                  <a:cubicBezTo>
                    <a:pt x="18758" y="17772"/>
                    <a:pt x="18758" y="17499"/>
                    <a:pt x="18758" y="17499"/>
                  </a:cubicBezTo>
                  <a:cubicBezTo>
                    <a:pt x="18758" y="17225"/>
                    <a:pt x="19062" y="17225"/>
                    <a:pt x="19062" y="16952"/>
                  </a:cubicBezTo>
                  <a:cubicBezTo>
                    <a:pt x="19366" y="16952"/>
                    <a:pt x="19671" y="16678"/>
                    <a:pt x="19671" y="16405"/>
                  </a:cubicBezTo>
                  <a:cubicBezTo>
                    <a:pt x="20583" y="15585"/>
                    <a:pt x="20279" y="14765"/>
                    <a:pt x="20279" y="13944"/>
                  </a:cubicBezTo>
                  <a:cubicBezTo>
                    <a:pt x="20279" y="13944"/>
                    <a:pt x="20279" y="13671"/>
                    <a:pt x="20279" y="13671"/>
                  </a:cubicBezTo>
                  <a:cubicBezTo>
                    <a:pt x="19975" y="13124"/>
                    <a:pt x="19975" y="12851"/>
                    <a:pt x="19975" y="12577"/>
                  </a:cubicBezTo>
                  <a:cubicBezTo>
                    <a:pt x="20279" y="12304"/>
                    <a:pt x="20279" y="12030"/>
                    <a:pt x="20583" y="11484"/>
                  </a:cubicBezTo>
                  <a:cubicBezTo>
                    <a:pt x="20583" y="11210"/>
                    <a:pt x="20888" y="10937"/>
                    <a:pt x="20888" y="10663"/>
                  </a:cubicBezTo>
                  <a:cubicBezTo>
                    <a:pt x="21496" y="9296"/>
                    <a:pt x="21192" y="8203"/>
                    <a:pt x="20888" y="7109"/>
                  </a:cubicBezTo>
                  <a:close/>
                  <a:moveTo>
                    <a:pt x="6893" y="6835"/>
                  </a:moveTo>
                  <a:cubicBezTo>
                    <a:pt x="6893" y="7109"/>
                    <a:pt x="6893" y="7109"/>
                    <a:pt x="6893" y="7382"/>
                  </a:cubicBezTo>
                  <a:cubicBezTo>
                    <a:pt x="6893" y="7382"/>
                    <a:pt x="6893" y="7109"/>
                    <a:pt x="6893" y="7109"/>
                  </a:cubicBezTo>
                  <a:cubicBezTo>
                    <a:pt x="6893" y="7109"/>
                    <a:pt x="6893" y="6835"/>
                    <a:pt x="6893" y="6835"/>
                  </a:cubicBezTo>
                  <a:cubicBezTo>
                    <a:pt x="6893" y="6835"/>
                    <a:pt x="6893" y="6835"/>
                    <a:pt x="6893" y="6835"/>
                  </a:cubicBezTo>
                  <a:close/>
                  <a:moveTo>
                    <a:pt x="10544" y="4375"/>
                  </a:moveTo>
                  <a:cubicBezTo>
                    <a:pt x="10544" y="4375"/>
                    <a:pt x="10544" y="4375"/>
                    <a:pt x="10544" y="4375"/>
                  </a:cubicBezTo>
                  <a:cubicBezTo>
                    <a:pt x="10544" y="4375"/>
                    <a:pt x="10544" y="4648"/>
                    <a:pt x="10544" y="4648"/>
                  </a:cubicBezTo>
                  <a:cubicBezTo>
                    <a:pt x="10544" y="4648"/>
                    <a:pt x="10544" y="4375"/>
                    <a:pt x="10544" y="4375"/>
                  </a:cubicBezTo>
                  <a:close/>
                  <a:moveTo>
                    <a:pt x="12978" y="8203"/>
                  </a:moveTo>
                  <a:cubicBezTo>
                    <a:pt x="12673" y="7929"/>
                    <a:pt x="12369" y="7929"/>
                    <a:pt x="12065" y="7656"/>
                  </a:cubicBezTo>
                  <a:cubicBezTo>
                    <a:pt x="12065" y="7382"/>
                    <a:pt x="12065" y="7382"/>
                    <a:pt x="11761" y="7109"/>
                  </a:cubicBezTo>
                  <a:cubicBezTo>
                    <a:pt x="11457" y="6835"/>
                    <a:pt x="11152" y="6289"/>
                    <a:pt x="11152" y="6015"/>
                  </a:cubicBezTo>
                  <a:cubicBezTo>
                    <a:pt x="10848" y="5742"/>
                    <a:pt x="10848" y="5742"/>
                    <a:pt x="10848" y="5468"/>
                  </a:cubicBezTo>
                  <a:cubicBezTo>
                    <a:pt x="10848" y="5468"/>
                    <a:pt x="10848" y="5195"/>
                    <a:pt x="10848" y="4922"/>
                  </a:cubicBezTo>
                  <a:cubicBezTo>
                    <a:pt x="10848" y="5195"/>
                    <a:pt x="10848" y="5195"/>
                    <a:pt x="10848" y="5468"/>
                  </a:cubicBezTo>
                  <a:cubicBezTo>
                    <a:pt x="11152" y="5742"/>
                    <a:pt x="11761" y="6015"/>
                    <a:pt x="12065" y="6015"/>
                  </a:cubicBezTo>
                  <a:cubicBezTo>
                    <a:pt x="12065" y="6289"/>
                    <a:pt x="12065" y="6289"/>
                    <a:pt x="12065" y="6289"/>
                  </a:cubicBezTo>
                  <a:cubicBezTo>
                    <a:pt x="12978" y="6289"/>
                    <a:pt x="12978" y="7382"/>
                    <a:pt x="12978" y="82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4" name="Google Shape;3964;p151"/>
            <p:cNvSpPr/>
            <p:nvPr/>
          </p:nvSpPr>
          <p:spPr>
            <a:xfrm>
              <a:off x="1068993" y="715804"/>
              <a:ext cx="4624743" cy="2668664"/>
            </a:xfrm>
            <a:custGeom>
              <a:avLst/>
              <a:gdLst/>
              <a:ahLst/>
              <a:cxnLst/>
              <a:rect l="0" t="0" r="0" b="0"/>
              <a:pathLst>
                <a:path w="21594" h="21600" extrusionOk="0">
                  <a:moveTo>
                    <a:pt x="21575" y="14176"/>
                  </a:moveTo>
                  <a:cubicBezTo>
                    <a:pt x="21600" y="14058"/>
                    <a:pt x="21600" y="13900"/>
                    <a:pt x="21575" y="13781"/>
                  </a:cubicBezTo>
                  <a:cubicBezTo>
                    <a:pt x="21525" y="13702"/>
                    <a:pt x="21500" y="13584"/>
                    <a:pt x="21425" y="13505"/>
                  </a:cubicBezTo>
                  <a:cubicBezTo>
                    <a:pt x="21425" y="13505"/>
                    <a:pt x="21400" y="13505"/>
                    <a:pt x="21400" y="13465"/>
                  </a:cubicBezTo>
                  <a:cubicBezTo>
                    <a:pt x="21400" y="13465"/>
                    <a:pt x="21375" y="13465"/>
                    <a:pt x="21375" y="13426"/>
                  </a:cubicBezTo>
                  <a:cubicBezTo>
                    <a:pt x="21375" y="13426"/>
                    <a:pt x="21400" y="13386"/>
                    <a:pt x="21425" y="13386"/>
                  </a:cubicBezTo>
                  <a:cubicBezTo>
                    <a:pt x="21475" y="13229"/>
                    <a:pt x="21475" y="13031"/>
                    <a:pt x="21375" y="12873"/>
                  </a:cubicBezTo>
                  <a:cubicBezTo>
                    <a:pt x="21350" y="12794"/>
                    <a:pt x="21300" y="12794"/>
                    <a:pt x="21250" y="12755"/>
                  </a:cubicBezTo>
                  <a:cubicBezTo>
                    <a:pt x="21225" y="12755"/>
                    <a:pt x="21200" y="12755"/>
                    <a:pt x="21200" y="12755"/>
                  </a:cubicBezTo>
                  <a:cubicBezTo>
                    <a:pt x="21200" y="12715"/>
                    <a:pt x="21200" y="12715"/>
                    <a:pt x="21200" y="12676"/>
                  </a:cubicBezTo>
                  <a:cubicBezTo>
                    <a:pt x="21200" y="12636"/>
                    <a:pt x="21200" y="12557"/>
                    <a:pt x="21175" y="12478"/>
                  </a:cubicBezTo>
                  <a:cubicBezTo>
                    <a:pt x="21149" y="12439"/>
                    <a:pt x="21074" y="12439"/>
                    <a:pt x="21049" y="12439"/>
                  </a:cubicBezTo>
                  <a:cubicBezTo>
                    <a:pt x="21049" y="12439"/>
                    <a:pt x="21049" y="12439"/>
                    <a:pt x="21049" y="12439"/>
                  </a:cubicBezTo>
                  <a:cubicBezTo>
                    <a:pt x="21024" y="12439"/>
                    <a:pt x="20999" y="12439"/>
                    <a:pt x="20999" y="12439"/>
                  </a:cubicBezTo>
                  <a:cubicBezTo>
                    <a:pt x="20974" y="12439"/>
                    <a:pt x="20974" y="12439"/>
                    <a:pt x="20974" y="12439"/>
                  </a:cubicBezTo>
                  <a:cubicBezTo>
                    <a:pt x="20974" y="12439"/>
                    <a:pt x="20974" y="12439"/>
                    <a:pt x="20974" y="12439"/>
                  </a:cubicBezTo>
                  <a:cubicBezTo>
                    <a:pt x="20949" y="12439"/>
                    <a:pt x="20949" y="12399"/>
                    <a:pt x="20949" y="12360"/>
                  </a:cubicBezTo>
                  <a:cubicBezTo>
                    <a:pt x="20924" y="12360"/>
                    <a:pt x="20899" y="12320"/>
                    <a:pt x="20874" y="12281"/>
                  </a:cubicBezTo>
                  <a:cubicBezTo>
                    <a:pt x="20874" y="12241"/>
                    <a:pt x="20849" y="12241"/>
                    <a:pt x="20849" y="12241"/>
                  </a:cubicBezTo>
                  <a:cubicBezTo>
                    <a:pt x="20849" y="12241"/>
                    <a:pt x="20849" y="12241"/>
                    <a:pt x="20849" y="12241"/>
                  </a:cubicBezTo>
                  <a:cubicBezTo>
                    <a:pt x="20849" y="12202"/>
                    <a:pt x="20874" y="12123"/>
                    <a:pt x="20874" y="12083"/>
                  </a:cubicBezTo>
                  <a:cubicBezTo>
                    <a:pt x="20924" y="11965"/>
                    <a:pt x="20924" y="11965"/>
                    <a:pt x="20924" y="11965"/>
                  </a:cubicBezTo>
                  <a:cubicBezTo>
                    <a:pt x="20849" y="11925"/>
                    <a:pt x="20849" y="11925"/>
                    <a:pt x="20849" y="11925"/>
                  </a:cubicBezTo>
                  <a:cubicBezTo>
                    <a:pt x="20799" y="11886"/>
                    <a:pt x="20774" y="11886"/>
                    <a:pt x="20749" y="11886"/>
                  </a:cubicBezTo>
                  <a:cubicBezTo>
                    <a:pt x="20724" y="11886"/>
                    <a:pt x="20674" y="11886"/>
                    <a:pt x="20674" y="11886"/>
                  </a:cubicBezTo>
                  <a:cubicBezTo>
                    <a:pt x="20649" y="11886"/>
                    <a:pt x="20624" y="11886"/>
                    <a:pt x="20624" y="11886"/>
                  </a:cubicBezTo>
                  <a:cubicBezTo>
                    <a:pt x="20624" y="11846"/>
                    <a:pt x="20624" y="11807"/>
                    <a:pt x="20624" y="11807"/>
                  </a:cubicBezTo>
                  <a:cubicBezTo>
                    <a:pt x="20624" y="11728"/>
                    <a:pt x="20599" y="11531"/>
                    <a:pt x="20449" y="11531"/>
                  </a:cubicBezTo>
                  <a:cubicBezTo>
                    <a:pt x="20399" y="11531"/>
                    <a:pt x="20349" y="11570"/>
                    <a:pt x="20324" y="11610"/>
                  </a:cubicBezTo>
                  <a:cubicBezTo>
                    <a:pt x="20298" y="11610"/>
                    <a:pt x="20273" y="11649"/>
                    <a:pt x="20273" y="11649"/>
                  </a:cubicBezTo>
                  <a:cubicBezTo>
                    <a:pt x="20273" y="11649"/>
                    <a:pt x="20248" y="11610"/>
                    <a:pt x="20223" y="11570"/>
                  </a:cubicBezTo>
                  <a:cubicBezTo>
                    <a:pt x="20198" y="11531"/>
                    <a:pt x="20198" y="11491"/>
                    <a:pt x="20173" y="11452"/>
                  </a:cubicBezTo>
                  <a:cubicBezTo>
                    <a:pt x="20123" y="11412"/>
                    <a:pt x="20048" y="11412"/>
                    <a:pt x="20023" y="11412"/>
                  </a:cubicBezTo>
                  <a:cubicBezTo>
                    <a:pt x="19973" y="11412"/>
                    <a:pt x="19973" y="11412"/>
                    <a:pt x="19973" y="11412"/>
                  </a:cubicBezTo>
                  <a:cubicBezTo>
                    <a:pt x="19948" y="11412"/>
                    <a:pt x="19923" y="11412"/>
                    <a:pt x="19923" y="11412"/>
                  </a:cubicBezTo>
                  <a:cubicBezTo>
                    <a:pt x="19873" y="11373"/>
                    <a:pt x="19848" y="11333"/>
                    <a:pt x="19823" y="11215"/>
                  </a:cubicBezTo>
                  <a:cubicBezTo>
                    <a:pt x="19798" y="11096"/>
                    <a:pt x="19773" y="10978"/>
                    <a:pt x="19698" y="10899"/>
                  </a:cubicBezTo>
                  <a:cubicBezTo>
                    <a:pt x="19673" y="10899"/>
                    <a:pt x="19673" y="10899"/>
                    <a:pt x="19648" y="10899"/>
                  </a:cubicBezTo>
                  <a:cubicBezTo>
                    <a:pt x="19648" y="10859"/>
                    <a:pt x="19648" y="10820"/>
                    <a:pt x="19648" y="10820"/>
                  </a:cubicBezTo>
                  <a:cubicBezTo>
                    <a:pt x="19623" y="10780"/>
                    <a:pt x="19598" y="10662"/>
                    <a:pt x="19498" y="10662"/>
                  </a:cubicBezTo>
                  <a:cubicBezTo>
                    <a:pt x="19498" y="10662"/>
                    <a:pt x="19473" y="10662"/>
                    <a:pt x="19448" y="10662"/>
                  </a:cubicBezTo>
                  <a:cubicBezTo>
                    <a:pt x="19422" y="10701"/>
                    <a:pt x="19397" y="10701"/>
                    <a:pt x="19397" y="10741"/>
                  </a:cubicBezTo>
                  <a:cubicBezTo>
                    <a:pt x="19397" y="10741"/>
                    <a:pt x="19397" y="10741"/>
                    <a:pt x="19397" y="10701"/>
                  </a:cubicBezTo>
                  <a:cubicBezTo>
                    <a:pt x="19372" y="10662"/>
                    <a:pt x="19322" y="10662"/>
                    <a:pt x="19297" y="10583"/>
                  </a:cubicBezTo>
                  <a:cubicBezTo>
                    <a:pt x="19297" y="10583"/>
                    <a:pt x="19297" y="10583"/>
                    <a:pt x="19272" y="10583"/>
                  </a:cubicBezTo>
                  <a:cubicBezTo>
                    <a:pt x="19297" y="10583"/>
                    <a:pt x="19322" y="10583"/>
                    <a:pt x="19322" y="10583"/>
                  </a:cubicBezTo>
                  <a:cubicBezTo>
                    <a:pt x="19347" y="10583"/>
                    <a:pt x="19372" y="10583"/>
                    <a:pt x="19397" y="10583"/>
                  </a:cubicBezTo>
                  <a:cubicBezTo>
                    <a:pt x="19448" y="10543"/>
                    <a:pt x="19498" y="10504"/>
                    <a:pt x="19523" y="10385"/>
                  </a:cubicBezTo>
                  <a:cubicBezTo>
                    <a:pt x="19548" y="10306"/>
                    <a:pt x="19523" y="10188"/>
                    <a:pt x="19498" y="10109"/>
                  </a:cubicBezTo>
                  <a:cubicBezTo>
                    <a:pt x="19448" y="9990"/>
                    <a:pt x="19372" y="9951"/>
                    <a:pt x="19297" y="9912"/>
                  </a:cubicBezTo>
                  <a:cubicBezTo>
                    <a:pt x="19222" y="9872"/>
                    <a:pt x="19172" y="9833"/>
                    <a:pt x="19147" y="9754"/>
                  </a:cubicBezTo>
                  <a:cubicBezTo>
                    <a:pt x="19147" y="9714"/>
                    <a:pt x="19147" y="9714"/>
                    <a:pt x="19147" y="9714"/>
                  </a:cubicBezTo>
                  <a:cubicBezTo>
                    <a:pt x="19147" y="9635"/>
                    <a:pt x="19222" y="9596"/>
                    <a:pt x="19272" y="9596"/>
                  </a:cubicBezTo>
                  <a:cubicBezTo>
                    <a:pt x="19322" y="9556"/>
                    <a:pt x="19347" y="9556"/>
                    <a:pt x="19372" y="9517"/>
                  </a:cubicBezTo>
                  <a:cubicBezTo>
                    <a:pt x="19422" y="9477"/>
                    <a:pt x="19422" y="9477"/>
                    <a:pt x="19422" y="9477"/>
                  </a:cubicBezTo>
                  <a:cubicBezTo>
                    <a:pt x="19422" y="9477"/>
                    <a:pt x="19448" y="9477"/>
                    <a:pt x="19448" y="9438"/>
                  </a:cubicBezTo>
                  <a:cubicBezTo>
                    <a:pt x="19448" y="9438"/>
                    <a:pt x="19448" y="9477"/>
                    <a:pt x="19498" y="9477"/>
                  </a:cubicBezTo>
                  <a:cubicBezTo>
                    <a:pt x="19498" y="9517"/>
                    <a:pt x="19498" y="9517"/>
                    <a:pt x="19498" y="9517"/>
                  </a:cubicBezTo>
                  <a:cubicBezTo>
                    <a:pt x="19573" y="9596"/>
                    <a:pt x="19623" y="9675"/>
                    <a:pt x="19723" y="9754"/>
                  </a:cubicBezTo>
                  <a:cubicBezTo>
                    <a:pt x="19748" y="9793"/>
                    <a:pt x="19748" y="9793"/>
                    <a:pt x="19773" y="9793"/>
                  </a:cubicBezTo>
                  <a:cubicBezTo>
                    <a:pt x="19823" y="9833"/>
                    <a:pt x="19848" y="9833"/>
                    <a:pt x="19873" y="9912"/>
                  </a:cubicBezTo>
                  <a:cubicBezTo>
                    <a:pt x="19898" y="9912"/>
                    <a:pt x="19898" y="9912"/>
                    <a:pt x="19898" y="9912"/>
                  </a:cubicBezTo>
                  <a:cubicBezTo>
                    <a:pt x="19948" y="9990"/>
                    <a:pt x="19998" y="10109"/>
                    <a:pt x="20073" y="10109"/>
                  </a:cubicBezTo>
                  <a:cubicBezTo>
                    <a:pt x="20098" y="10109"/>
                    <a:pt x="20123" y="10109"/>
                    <a:pt x="20148" y="10069"/>
                  </a:cubicBezTo>
                  <a:cubicBezTo>
                    <a:pt x="20148" y="10188"/>
                    <a:pt x="20148" y="10306"/>
                    <a:pt x="20198" y="10346"/>
                  </a:cubicBezTo>
                  <a:cubicBezTo>
                    <a:pt x="20248" y="10425"/>
                    <a:pt x="20324" y="10464"/>
                    <a:pt x="20374" y="10504"/>
                  </a:cubicBezTo>
                  <a:cubicBezTo>
                    <a:pt x="20399" y="10504"/>
                    <a:pt x="20424" y="10504"/>
                    <a:pt x="20424" y="10504"/>
                  </a:cubicBezTo>
                  <a:cubicBezTo>
                    <a:pt x="20474" y="10543"/>
                    <a:pt x="20524" y="10583"/>
                    <a:pt x="20574" y="10662"/>
                  </a:cubicBezTo>
                  <a:cubicBezTo>
                    <a:pt x="20674" y="10859"/>
                    <a:pt x="20774" y="10978"/>
                    <a:pt x="20974" y="10978"/>
                  </a:cubicBezTo>
                  <a:cubicBezTo>
                    <a:pt x="21099" y="10978"/>
                    <a:pt x="21200" y="10938"/>
                    <a:pt x="21250" y="10820"/>
                  </a:cubicBezTo>
                  <a:cubicBezTo>
                    <a:pt x="21275" y="10741"/>
                    <a:pt x="21300" y="10662"/>
                    <a:pt x="21250" y="10504"/>
                  </a:cubicBezTo>
                  <a:cubicBezTo>
                    <a:pt x="21225" y="10385"/>
                    <a:pt x="21225" y="10385"/>
                    <a:pt x="21225" y="10385"/>
                  </a:cubicBezTo>
                  <a:cubicBezTo>
                    <a:pt x="21200" y="10267"/>
                    <a:pt x="21149" y="10069"/>
                    <a:pt x="21099" y="9951"/>
                  </a:cubicBezTo>
                  <a:cubicBezTo>
                    <a:pt x="21124" y="9951"/>
                    <a:pt x="21124" y="9951"/>
                    <a:pt x="21149" y="9951"/>
                  </a:cubicBezTo>
                  <a:cubicBezTo>
                    <a:pt x="21175" y="9951"/>
                    <a:pt x="21175" y="9951"/>
                    <a:pt x="21200" y="9912"/>
                  </a:cubicBezTo>
                  <a:cubicBezTo>
                    <a:pt x="21275" y="9872"/>
                    <a:pt x="21300" y="9754"/>
                    <a:pt x="21325" y="9675"/>
                  </a:cubicBezTo>
                  <a:cubicBezTo>
                    <a:pt x="21325" y="9635"/>
                    <a:pt x="21325" y="9596"/>
                    <a:pt x="21350" y="9556"/>
                  </a:cubicBezTo>
                  <a:cubicBezTo>
                    <a:pt x="21400" y="9438"/>
                    <a:pt x="21400" y="9359"/>
                    <a:pt x="21350" y="9240"/>
                  </a:cubicBezTo>
                  <a:cubicBezTo>
                    <a:pt x="21350" y="9240"/>
                    <a:pt x="21325" y="9240"/>
                    <a:pt x="21325" y="9201"/>
                  </a:cubicBezTo>
                  <a:cubicBezTo>
                    <a:pt x="21325" y="9201"/>
                    <a:pt x="21350" y="9161"/>
                    <a:pt x="21350" y="9122"/>
                  </a:cubicBezTo>
                  <a:cubicBezTo>
                    <a:pt x="21375" y="9082"/>
                    <a:pt x="21400" y="9043"/>
                    <a:pt x="21375" y="8964"/>
                  </a:cubicBezTo>
                  <a:cubicBezTo>
                    <a:pt x="21350" y="8885"/>
                    <a:pt x="21300" y="8845"/>
                    <a:pt x="21275" y="8806"/>
                  </a:cubicBezTo>
                  <a:cubicBezTo>
                    <a:pt x="21250" y="8806"/>
                    <a:pt x="21250" y="8806"/>
                    <a:pt x="21250" y="8806"/>
                  </a:cubicBezTo>
                  <a:cubicBezTo>
                    <a:pt x="21225" y="8766"/>
                    <a:pt x="21225" y="8766"/>
                    <a:pt x="21200" y="8727"/>
                  </a:cubicBezTo>
                  <a:cubicBezTo>
                    <a:pt x="21300" y="8727"/>
                    <a:pt x="21350" y="8648"/>
                    <a:pt x="21375" y="8608"/>
                  </a:cubicBezTo>
                  <a:cubicBezTo>
                    <a:pt x="21400" y="8490"/>
                    <a:pt x="21400" y="8411"/>
                    <a:pt x="21375" y="8332"/>
                  </a:cubicBezTo>
                  <a:cubicBezTo>
                    <a:pt x="21375" y="8293"/>
                    <a:pt x="21375" y="8253"/>
                    <a:pt x="21375" y="8253"/>
                  </a:cubicBezTo>
                  <a:cubicBezTo>
                    <a:pt x="21375" y="8214"/>
                    <a:pt x="21400" y="8214"/>
                    <a:pt x="21400" y="8174"/>
                  </a:cubicBezTo>
                  <a:cubicBezTo>
                    <a:pt x="21425" y="8095"/>
                    <a:pt x="21475" y="7898"/>
                    <a:pt x="21325" y="7779"/>
                  </a:cubicBezTo>
                  <a:cubicBezTo>
                    <a:pt x="21275" y="7740"/>
                    <a:pt x="21225" y="7740"/>
                    <a:pt x="21200" y="7700"/>
                  </a:cubicBezTo>
                  <a:cubicBezTo>
                    <a:pt x="21149" y="7700"/>
                    <a:pt x="21124" y="7700"/>
                    <a:pt x="21099" y="7661"/>
                  </a:cubicBezTo>
                  <a:cubicBezTo>
                    <a:pt x="21074" y="7661"/>
                    <a:pt x="21074" y="7661"/>
                    <a:pt x="21074" y="7661"/>
                  </a:cubicBezTo>
                  <a:cubicBezTo>
                    <a:pt x="21024" y="7621"/>
                    <a:pt x="20999" y="7582"/>
                    <a:pt x="20949" y="7582"/>
                  </a:cubicBezTo>
                  <a:cubicBezTo>
                    <a:pt x="20899" y="7582"/>
                    <a:pt x="20849" y="7621"/>
                    <a:pt x="20799" y="7700"/>
                  </a:cubicBezTo>
                  <a:cubicBezTo>
                    <a:pt x="20774" y="7740"/>
                    <a:pt x="20749" y="7779"/>
                    <a:pt x="20749" y="7819"/>
                  </a:cubicBezTo>
                  <a:cubicBezTo>
                    <a:pt x="20699" y="7858"/>
                    <a:pt x="20674" y="7937"/>
                    <a:pt x="20649" y="7937"/>
                  </a:cubicBezTo>
                  <a:cubicBezTo>
                    <a:pt x="20649" y="7898"/>
                    <a:pt x="20649" y="7898"/>
                    <a:pt x="20649" y="7858"/>
                  </a:cubicBezTo>
                  <a:cubicBezTo>
                    <a:pt x="20649" y="7740"/>
                    <a:pt x="20649" y="7621"/>
                    <a:pt x="20599" y="7542"/>
                  </a:cubicBezTo>
                  <a:cubicBezTo>
                    <a:pt x="20574" y="7503"/>
                    <a:pt x="20549" y="7463"/>
                    <a:pt x="20499" y="7463"/>
                  </a:cubicBezTo>
                  <a:cubicBezTo>
                    <a:pt x="20499" y="7463"/>
                    <a:pt x="20474" y="7463"/>
                    <a:pt x="20474" y="7503"/>
                  </a:cubicBezTo>
                  <a:cubicBezTo>
                    <a:pt x="20424" y="7503"/>
                    <a:pt x="20374" y="7542"/>
                    <a:pt x="20324" y="7621"/>
                  </a:cubicBezTo>
                  <a:cubicBezTo>
                    <a:pt x="20298" y="7621"/>
                    <a:pt x="20273" y="7661"/>
                    <a:pt x="20273" y="7661"/>
                  </a:cubicBezTo>
                  <a:cubicBezTo>
                    <a:pt x="20273" y="7661"/>
                    <a:pt x="20273" y="7661"/>
                    <a:pt x="20273" y="7661"/>
                  </a:cubicBezTo>
                  <a:cubicBezTo>
                    <a:pt x="20248" y="7661"/>
                    <a:pt x="20223" y="7621"/>
                    <a:pt x="20198" y="7542"/>
                  </a:cubicBezTo>
                  <a:cubicBezTo>
                    <a:pt x="20173" y="7542"/>
                    <a:pt x="20173" y="7503"/>
                    <a:pt x="20148" y="7463"/>
                  </a:cubicBezTo>
                  <a:cubicBezTo>
                    <a:pt x="20073" y="7345"/>
                    <a:pt x="19998" y="7226"/>
                    <a:pt x="19923" y="7147"/>
                  </a:cubicBezTo>
                  <a:cubicBezTo>
                    <a:pt x="19923" y="7147"/>
                    <a:pt x="19923" y="7147"/>
                    <a:pt x="19923" y="7147"/>
                  </a:cubicBezTo>
                  <a:cubicBezTo>
                    <a:pt x="19898" y="7108"/>
                    <a:pt x="19848" y="7029"/>
                    <a:pt x="19773" y="7029"/>
                  </a:cubicBezTo>
                  <a:cubicBezTo>
                    <a:pt x="19773" y="7029"/>
                    <a:pt x="19748" y="7029"/>
                    <a:pt x="19748" y="7029"/>
                  </a:cubicBezTo>
                  <a:cubicBezTo>
                    <a:pt x="19723" y="7068"/>
                    <a:pt x="19698" y="7068"/>
                    <a:pt x="19673" y="7108"/>
                  </a:cubicBezTo>
                  <a:cubicBezTo>
                    <a:pt x="19648" y="6989"/>
                    <a:pt x="19648" y="6910"/>
                    <a:pt x="19598" y="6871"/>
                  </a:cubicBezTo>
                  <a:cubicBezTo>
                    <a:pt x="19573" y="6871"/>
                    <a:pt x="19573" y="6871"/>
                    <a:pt x="19573" y="6871"/>
                  </a:cubicBezTo>
                  <a:cubicBezTo>
                    <a:pt x="19573" y="6871"/>
                    <a:pt x="19573" y="6871"/>
                    <a:pt x="19573" y="6871"/>
                  </a:cubicBezTo>
                  <a:cubicBezTo>
                    <a:pt x="19523" y="6871"/>
                    <a:pt x="19473" y="6950"/>
                    <a:pt x="19422" y="6989"/>
                  </a:cubicBezTo>
                  <a:cubicBezTo>
                    <a:pt x="19422" y="7029"/>
                    <a:pt x="19397" y="7068"/>
                    <a:pt x="19372" y="7068"/>
                  </a:cubicBezTo>
                  <a:cubicBezTo>
                    <a:pt x="19372" y="7068"/>
                    <a:pt x="19372" y="7068"/>
                    <a:pt x="19372" y="7068"/>
                  </a:cubicBezTo>
                  <a:cubicBezTo>
                    <a:pt x="19347" y="7068"/>
                    <a:pt x="19347" y="7068"/>
                    <a:pt x="19322" y="7068"/>
                  </a:cubicBezTo>
                  <a:cubicBezTo>
                    <a:pt x="19322" y="7068"/>
                    <a:pt x="19297" y="7068"/>
                    <a:pt x="19297" y="7068"/>
                  </a:cubicBezTo>
                  <a:cubicBezTo>
                    <a:pt x="19272" y="7068"/>
                    <a:pt x="19247" y="7108"/>
                    <a:pt x="19222" y="7108"/>
                  </a:cubicBezTo>
                  <a:cubicBezTo>
                    <a:pt x="19197" y="7108"/>
                    <a:pt x="19197" y="7108"/>
                    <a:pt x="19172" y="7147"/>
                  </a:cubicBezTo>
                  <a:cubicBezTo>
                    <a:pt x="19172" y="7147"/>
                    <a:pt x="19147" y="7147"/>
                    <a:pt x="19147" y="7147"/>
                  </a:cubicBezTo>
                  <a:cubicBezTo>
                    <a:pt x="19122" y="7147"/>
                    <a:pt x="19097" y="7147"/>
                    <a:pt x="19072" y="7108"/>
                  </a:cubicBezTo>
                  <a:cubicBezTo>
                    <a:pt x="19072" y="7108"/>
                    <a:pt x="19047" y="7108"/>
                    <a:pt x="19022" y="7068"/>
                  </a:cubicBezTo>
                  <a:cubicBezTo>
                    <a:pt x="18897" y="7029"/>
                    <a:pt x="18797" y="6950"/>
                    <a:pt x="18697" y="6831"/>
                  </a:cubicBezTo>
                  <a:cubicBezTo>
                    <a:pt x="18672" y="6831"/>
                    <a:pt x="18672" y="6831"/>
                    <a:pt x="18672" y="6831"/>
                  </a:cubicBezTo>
                  <a:cubicBezTo>
                    <a:pt x="18571" y="6752"/>
                    <a:pt x="18471" y="6713"/>
                    <a:pt x="18396" y="6673"/>
                  </a:cubicBezTo>
                  <a:cubicBezTo>
                    <a:pt x="18346" y="6673"/>
                    <a:pt x="18296" y="6634"/>
                    <a:pt x="18246" y="6634"/>
                  </a:cubicBezTo>
                  <a:cubicBezTo>
                    <a:pt x="18196" y="6595"/>
                    <a:pt x="18171" y="6516"/>
                    <a:pt x="18196" y="6437"/>
                  </a:cubicBezTo>
                  <a:cubicBezTo>
                    <a:pt x="18196" y="6437"/>
                    <a:pt x="18221" y="6358"/>
                    <a:pt x="18221" y="6358"/>
                  </a:cubicBezTo>
                  <a:cubicBezTo>
                    <a:pt x="18271" y="6279"/>
                    <a:pt x="18346" y="6160"/>
                    <a:pt x="18296" y="6002"/>
                  </a:cubicBezTo>
                  <a:cubicBezTo>
                    <a:pt x="18296" y="5963"/>
                    <a:pt x="18271" y="5963"/>
                    <a:pt x="18271" y="5923"/>
                  </a:cubicBezTo>
                  <a:cubicBezTo>
                    <a:pt x="18296" y="5923"/>
                    <a:pt x="18346" y="5884"/>
                    <a:pt x="18371" y="5884"/>
                  </a:cubicBezTo>
                  <a:cubicBezTo>
                    <a:pt x="18421" y="5884"/>
                    <a:pt x="18446" y="5884"/>
                    <a:pt x="18471" y="5844"/>
                  </a:cubicBezTo>
                  <a:cubicBezTo>
                    <a:pt x="18571" y="5805"/>
                    <a:pt x="18647" y="5647"/>
                    <a:pt x="18647" y="5528"/>
                  </a:cubicBezTo>
                  <a:cubicBezTo>
                    <a:pt x="18647" y="5410"/>
                    <a:pt x="18597" y="5291"/>
                    <a:pt x="18521" y="5212"/>
                  </a:cubicBezTo>
                  <a:cubicBezTo>
                    <a:pt x="18471" y="5173"/>
                    <a:pt x="18446" y="5173"/>
                    <a:pt x="18396" y="5173"/>
                  </a:cubicBezTo>
                  <a:cubicBezTo>
                    <a:pt x="18321" y="5173"/>
                    <a:pt x="18271" y="5212"/>
                    <a:pt x="18196" y="5252"/>
                  </a:cubicBezTo>
                  <a:cubicBezTo>
                    <a:pt x="18146" y="5291"/>
                    <a:pt x="18121" y="5331"/>
                    <a:pt x="18071" y="5331"/>
                  </a:cubicBezTo>
                  <a:cubicBezTo>
                    <a:pt x="18046" y="5331"/>
                    <a:pt x="18021" y="5331"/>
                    <a:pt x="17996" y="5331"/>
                  </a:cubicBezTo>
                  <a:cubicBezTo>
                    <a:pt x="17971" y="5331"/>
                    <a:pt x="17971" y="5331"/>
                    <a:pt x="17946" y="5331"/>
                  </a:cubicBezTo>
                  <a:cubicBezTo>
                    <a:pt x="17946" y="5331"/>
                    <a:pt x="17946" y="5331"/>
                    <a:pt x="17946" y="5331"/>
                  </a:cubicBezTo>
                  <a:cubicBezTo>
                    <a:pt x="17946" y="5331"/>
                    <a:pt x="17946" y="5331"/>
                    <a:pt x="17971" y="5291"/>
                  </a:cubicBezTo>
                  <a:cubicBezTo>
                    <a:pt x="17971" y="5212"/>
                    <a:pt x="18046" y="5094"/>
                    <a:pt x="18121" y="5094"/>
                  </a:cubicBezTo>
                  <a:cubicBezTo>
                    <a:pt x="18121" y="5094"/>
                    <a:pt x="18146" y="5094"/>
                    <a:pt x="18146" y="5094"/>
                  </a:cubicBezTo>
                  <a:cubicBezTo>
                    <a:pt x="18196" y="5094"/>
                    <a:pt x="18321" y="5094"/>
                    <a:pt x="18346" y="4936"/>
                  </a:cubicBezTo>
                  <a:cubicBezTo>
                    <a:pt x="18371" y="4778"/>
                    <a:pt x="18321" y="4620"/>
                    <a:pt x="18196" y="4423"/>
                  </a:cubicBezTo>
                  <a:cubicBezTo>
                    <a:pt x="18146" y="4383"/>
                    <a:pt x="17946" y="4186"/>
                    <a:pt x="17821" y="4186"/>
                  </a:cubicBezTo>
                  <a:cubicBezTo>
                    <a:pt x="17721" y="4186"/>
                    <a:pt x="17670" y="4265"/>
                    <a:pt x="17670" y="4462"/>
                  </a:cubicBezTo>
                  <a:cubicBezTo>
                    <a:pt x="17670" y="4462"/>
                    <a:pt x="17670" y="4502"/>
                    <a:pt x="17670" y="4541"/>
                  </a:cubicBezTo>
                  <a:cubicBezTo>
                    <a:pt x="17670" y="4541"/>
                    <a:pt x="17645" y="4502"/>
                    <a:pt x="17645" y="4502"/>
                  </a:cubicBezTo>
                  <a:cubicBezTo>
                    <a:pt x="17620" y="4462"/>
                    <a:pt x="17620" y="4423"/>
                    <a:pt x="17595" y="4423"/>
                  </a:cubicBezTo>
                  <a:cubicBezTo>
                    <a:pt x="17595" y="4383"/>
                    <a:pt x="17620" y="4304"/>
                    <a:pt x="17645" y="4304"/>
                  </a:cubicBezTo>
                  <a:cubicBezTo>
                    <a:pt x="17645" y="4265"/>
                    <a:pt x="17670" y="4265"/>
                    <a:pt x="17670" y="4225"/>
                  </a:cubicBezTo>
                  <a:cubicBezTo>
                    <a:pt x="17670" y="4225"/>
                    <a:pt x="17670" y="4225"/>
                    <a:pt x="17670" y="4225"/>
                  </a:cubicBezTo>
                  <a:cubicBezTo>
                    <a:pt x="17695" y="4146"/>
                    <a:pt x="17771" y="3988"/>
                    <a:pt x="17695" y="3830"/>
                  </a:cubicBezTo>
                  <a:cubicBezTo>
                    <a:pt x="17645" y="3751"/>
                    <a:pt x="17570" y="3751"/>
                    <a:pt x="17545" y="3751"/>
                  </a:cubicBezTo>
                  <a:cubicBezTo>
                    <a:pt x="17545" y="3751"/>
                    <a:pt x="17520" y="3751"/>
                    <a:pt x="17495" y="3751"/>
                  </a:cubicBezTo>
                  <a:cubicBezTo>
                    <a:pt x="17495" y="3751"/>
                    <a:pt x="17470" y="3751"/>
                    <a:pt x="17470" y="3751"/>
                  </a:cubicBezTo>
                  <a:cubicBezTo>
                    <a:pt x="17445" y="3751"/>
                    <a:pt x="17445" y="3751"/>
                    <a:pt x="17445" y="3751"/>
                  </a:cubicBezTo>
                  <a:cubicBezTo>
                    <a:pt x="17445" y="3751"/>
                    <a:pt x="17420" y="3712"/>
                    <a:pt x="17395" y="3712"/>
                  </a:cubicBezTo>
                  <a:cubicBezTo>
                    <a:pt x="17370" y="3672"/>
                    <a:pt x="17345" y="3633"/>
                    <a:pt x="17295" y="3633"/>
                  </a:cubicBezTo>
                  <a:cubicBezTo>
                    <a:pt x="17270" y="3633"/>
                    <a:pt x="17270" y="3633"/>
                    <a:pt x="17245" y="3672"/>
                  </a:cubicBezTo>
                  <a:cubicBezTo>
                    <a:pt x="17245" y="3672"/>
                    <a:pt x="17220" y="3672"/>
                    <a:pt x="17195" y="3712"/>
                  </a:cubicBezTo>
                  <a:cubicBezTo>
                    <a:pt x="17195" y="3672"/>
                    <a:pt x="17195" y="3672"/>
                    <a:pt x="17195" y="3672"/>
                  </a:cubicBezTo>
                  <a:cubicBezTo>
                    <a:pt x="17145" y="3672"/>
                    <a:pt x="17145" y="3672"/>
                    <a:pt x="17145" y="3672"/>
                  </a:cubicBezTo>
                  <a:cubicBezTo>
                    <a:pt x="17095" y="3672"/>
                    <a:pt x="17045" y="3712"/>
                    <a:pt x="16995" y="3751"/>
                  </a:cubicBezTo>
                  <a:cubicBezTo>
                    <a:pt x="16995" y="3751"/>
                    <a:pt x="16995" y="3751"/>
                    <a:pt x="16995" y="3751"/>
                  </a:cubicBezTo>
                  <a:cubicBezTo>
                    <a:pt x="16970" y="3791"/>
                    <a:pt x="16945" y="3830"/>
                    <a:pt x="16920" y="3830"/>
                  </a:cubicBezTo>
                  <a:cubicBezTo>
                    <a:pt x="16920" y="3870"/>
                    <a:pt x="16895" y="3870"/>
                    <a:pt x="16895" y="3909"/>
                  </a:cubicBezTo>
                  <a:cubicBezTo>
                    <a:pt x="16895" y="3909"/>
                    <a:pt x="16895" y="3870"/>
                    <a:pt x="16895" y="3870"/>
                  </a:cubicBezTo>
                  <a:cubicBezTo>
                    <a:pt x="16895" y="3791"/>
                    <a:pt x="16895" y="3554"/>
                    <a:pt x="16769" y="3475"/>
                  </a:cubicBezTo>
                  <a:cubicBezTo>
                    <a:pt x="16769" y="3475"/>
                    <a:pt x="16744" y="3475"/>
                    <a:pt x="16719" y="3475"/>
                  </a:cubicBezTo>
                  <a:cubicBezTo>
                    <a:pt x="16619" y="3475"/>
                    <a:pt x="16594" y="3633"/>
                    <a:pt x="16544" y="3751"/>
                  </a:cubicBezTo>
                  <a:cubicBezTo>
                    <a:pt x="16544" y="3791"/>
                    <a:pt x="16544" y="3830"/>
                    <a:pt x="16544" y="3830"/>
                  </a:cubicBezTo>
                  <a:cubicBezTo>
                    <a:pt x="16519" y="3870"/>
                    <a:pt x="16519" y="3909"/>
                    <a:pt x="16494" y="3909"/>
                  </a:cubicBezTo>
                  <a:cubicBezTo>
                    <a:pt x="16469" y="3988"/>
                    <a:pt x="16419" y="4107"/>
                    <a:pt x="16394" y="4107"/>
                  </a:cubicBezTo>
                  <a:cubicBezTo>
                    <a:pt x="16369" y="4107"/>
                    <a:pt x="16369" y="4107"/>
                    <a:pt x="16369" y="4107"/>
                  </a:cubicBezTo>
                  <a:cubicBezTo>
                    <a:pt x="16369" y="4107"/>
                    <a:pt x="16344" y="4067"/>
                    <a:pt x="16369" y="3988"/>
                  </a:cubicBezTo>
                  <a:cubicBezTo>
                    <a:pt x="16394" y="3870"/>
                    <a:pt x="16419" y="3830"/>
                    <a:pt x="16419" y="3791"/>
                  </a:cubicBezTo>
                  <a:cubicBezTo>
                    <a:pt x="16494" y="3751"/>
                    <a:pt x="16594" y="3633"/>
                    <a:pt x="16644" y="3435"/>
                  </a:cubicBezTo>
                  <a:cubicBezTo>
                    <a:pt x="16669" y="3356"/>
                    <a:pt x="16644" y="3278"/>
                    <a:pt x="16619" y="3238"/>
                  </a:cubicBezTo>
                  <a:cubicBezTo>
                    <a:pt x="16594" y="3159"/>
                    <a:pt x="16544" y="3120"/>
                    <a:pt x="16494" y="3080"/>
                  </a:cubicBezTo>
                  <a:cubicBezTo>
                    <a:pt x="16494" y="3080"/>
                    <a:pt x="16469" y="3080"/>
                    <a:pt x="16469" y="3080"/>
                  </a:cubicBezTo>
                  <a:cubicBezTo>
                    <a:pt x="16444" y="3080"/>
                    <a:pt x="16444" y="3041"/>
                    <a:pt x="16419" y="3041"/>
                  </a:cubicBezTo>
                  <a:cubicBezTo>
                    <a:pt x="16369" y="3001"/>
                    <a:pt x="16294" y="2922"/>
                    <a:pt x="16219" y="2922"/>
                  </a:cubicBezTo>
                  <a:cubicBezTo>
                    <a:pt x="16194" y="2883"/>
                    <a:pt x="16169" y="2883"/>
                    <a:pt x="16144" y="2883"/>
                  </a:cubicBezTo>
                  <a:cubicBezTo>
                    <a:pt x="16069" y="2883"/>
                    <a:pt x="16019" y="2922"/>
                    <a:pt x="15968" y="3001"/>
                  </a:cubicBezTo>
                  <a:cubicBezTo>
                    <a:pt x="15943" y="3080"/>
                    <a:pt x="15943" y="3159"/>
                    <a:pt x="15943" y="3238"/>
                  </a:cubicBezTo>
                  <a:cubicBezTo>
                    <a:pt x="15943" y="3278"/>
                    <a:pt x="15943" y="3317"/>
                    <a:pt x="15943" y="3356"/>
                  </a:cubicBezTo>
                  <a:cubicBezTo>
                    <a:pt x="15943" y="3396"/>
                    <a:pt x="15918" y="3435"/>
                    <a:pt x="15918" y="3435"/>
                  </a:cubicBezTo>
                  <a:cubicBezTo>
                    <a:pt x="15918" y="3435"/>
                    <a:pt x="15918" y="3396"/>
                    <a:pt x="15893" y="3396"/>
                  </a:cubicBezTo>
                  <a:cubicBezTo>
                    <a:pt x="15868" y="3238"/>
                    <a:pt x="15818" y="3041"/>
                    <a:pt x="15693" y="3001"/>
                  </a:cubicBezTo>
                  <a:cubicBezTo>
                    <a:pt x="15668" y="3001"/>
                    <a:pt x="15668" y="3001"/>
                    <a:pt x="15643" y="3001"/>
                  </a:cubicBezTo>
                  <a:cubicBezTo>
                    <a:pt x="15593" y="3001"/>
                    <a:pt x="15543" y="3041"/>
                    <a:pt x="15493" y="3080"/>
                  </a:cubicBezTo>
                  <a:cubicBezTo>
                    <a:pt x="15493" y="3080"/>
                    <a:pt x="15468" y="3120"/>
                    <a:pt x="15443" y="3120"/>
                  </a:cubicBezTo>
                  <a:cubicBezTo>
                    <a:pt x="15468" y="3120"/>
                    <a:pt x="15468" y="3080"/>
                    <a:pt x="15468" y="3041"/>
                  </a:cubicBezTo>
                  <a:cubicBezTo>
                    <a:pt x="15518" y="2962"/>
                    <a:pt x="15568" y="2843"/>
                    <a:pt x="15543" y="2764"/>
                  </a:cubicBezTo>
                  <a:cubicBezTo>
                    <a:pt x="15543" y="2527"/>
                    <a:pt x="15418" y="2488"/>
                    <a:pt x="15368" y="2488"/>
                  </a:cubicBezTo>
                  <a:cubicBezTo>
                    <a:pt x="15293" y="2488"/>
                    <a:pt x="15268" y="2448"/>
                    <a:pt x="15243" y="2409"/>
                  </a:cubicBezTo>
                  <a:cubicBezTo>
                    <a:pt x="15243" y="2369"/>
                    <a:pt x="15218" y="2330"/>
                    <a:pt x="15218" y="2290"/>
                  </a:cubicBezTo>
                  <a:cubicBezTo>
                    <a:pt x="15218" y="2211"/>
                    <a:pt x="15193" y="2172"/>
                    <a:pt x="15193" y="2132"/>
                  </a:cubicBezTo>
                  <a:cubicBezTo>
                    <a:pt x="15143" y="1974"/>
                    <a:pt x="15017" y="1856"/>
                    <a:pt x="14917" y="1816"/>
                  </a:cubicBezTo>
                  <a:cubicBezTo>
                    <a:pt x="14917" y="1816"/>
                    <a:pt x="14892" y="1816"/>
                    <a:pt x="14892" y="1816"/>
                  </a:cubicBezTo>
                  <a:cubicBezTo>
                    <a:pt x="14867" y="1816"/>
                    <a:pt x="14842" y="1816"/>
                    <a:pt x="14842" y="1856"/>
                  </a:cubicBezTo>
                  <a:cubicBezTo>
                    <a:pt x="14817" y="1856"/>
                    <a:pt x="14792" y="1856"/>
                    <a:pt x="14792" y="1856"/>
                  </a:cubicBezTo>
                  <a:cubicBezTo>
                    <a:pt x="14767" y="1856"/>
                    <a:pt x="14767" y="1856"/>
                    <a:pt x="14742" y="1856"/>
                  </a:cubicBezTo>
                  <a:cubicBezTo>
                    <a:pt x="14717" y="1816"/>
                    <a:pt x="14692" y="1816"/>
                    <a:pt x="14667" y="1777"/>
                  </a:cubicBezTo>
                  <a:cubicBezTo>
                    <a:pt x="14617" y="1737"/>
                    <a:pt x="14542" y="1698"/>
                    <a:pt x="14467" y="1698"/>
                  </a:cubicBezTo>
                  <a:cubicBezTo>
                    <a:pt x="14467" y="1698"/>
                    <a:pt x="14442" y="1698"/>
                    <a:pt x="14417" y="1737"/>
                  </a:cubicBezTo>
                  <a:cubicBezTo>
                    <a:pt x="14317" y="1737"/>
                    <a:pt x="14216" y="1856"/>
                    <a:pt x="14116" y="2053"/>
                  </a:cubicBezTo>
                  <a:cubicBezTo>
                    <a:pt x="14041" y="2251"/>
                    <a:pt x="14016" y="2369"/>
                    <a:pt x="14116" y="2567"/>
                  </a:cubicBezTo>
                  <a:cubicBezTo>
                    <a:pt x="14116" y="2567"/>
                    <a:pt x="14116" y="2567"/>
                    <a:pt x="14116" y="2567"/>
                  </a:cubicBezTo>
                  <a:cubicBezTo>
                    <a:pt x="14091" y="2606"/>
                    <a:pt x="14066" y="2606"/>
                    <a:pt x="14041" y="2646"/>
                  </a:cubicBezTo>
                  <a:cubicBezTo>
                    <a:pt x="14016" y="2567"/>
                    <a:pt x="13941" y="2527"/>
                    <a:pt x="13891" y="2527"/>
                  </a:cubicBezTo>
                  <a:cubicBezTo>
                    <a:pt x="13891" y="2527"/>
                    <a:pt x="13866" y="2527"/>
                    <a:pt x="13866" y="2488"/>
                  </a:cubicBezTo>
                  <a:cubicBezTo>
                    <a:pt x="13841" y="2488"/>
                    <a:pt x="13791" y="2488"/>
                    <a:pt x="13766" y="2488"/>
                  </a:cubicBezTo>
                  <a:cubicBezTo>
                    <a:pt x="13741" y="2488"/>
                    <a:pt x="13741" y="2488"/>
                    <a:pt x="13741" y="2488"/>
                  </a:cubicBezTo>
                  <a:cubicBezTo>
                    <a:pt x="13741" y="2488"/>
                    <a:pt x="13741" y="2488"/>
                    <a:pt x="13741" y="2488"/>
                  </a:cubicBezTo>
                  <a:cubicBezTo>
                    <a:pt x="13641" y="2488"/>
                    <a:pt x="13616" y="2646"/>
                    <a:pt x="13616" y="2764"/>
                  </a:cubicBezTo>
                  <a:cubicBezTo>
                    <a:pt x="13591" y="2764"/>
                    <a:pt x="13591" y="2804"/>
                    <a:pt x="13591" y="2804"/>
                  </a:cubicBezTo>
                  <a:cubicBezTo>
                    <a:pt x="13566" y="2922"/>
                    <a:pt x="13541" y="3001"/>
                    <a:pt x="13541" y="3041"/>
                  </a:cubicBezTo>
                  <a:cubicBezTo>
                    <a:pt x="13516" y="3001"/>
                    <a:pt x="13516" y="2922"/>
                    <a:pt x="13516" y="2843"/>
                  </a:cubicBezTo>
                  <a:cubicBezTo>
                    <a:pt x="13516" y="2843"/>
                    <a:pt x="13516" y="2804"/>
                    <a:pt x="13516" y="2804"/>
                  </a:cubicBezTo>
                  <a:cubicBezTo>
                    <a:pt x="13516" y="2764"/>
                    <a:pt x="13516" y="2725"/>
                    <a:pt x="13516" y="2725"/>
                  </a:cubicBezTo>
                  <a:cubicBezTo>
                    <a:pt x="13516" y="2606"/>
                    <a:pt x="13491" y="2527"/>
                    <a:pt x="13516" y="2448"/>
                  </a:cubicBezTo>
                  <a:cubicBezTo>
                    <a:pt x="13516" y="2448"/>
                    <a:pt x="13516" y="2448"/>
                    <a:pt x="13541" y="2409"/>
                  </a:cubicBezTo>
                  <a:cubicBezTo>
                    <a:pt x="13566" y="2369"/>
                    <a:pt x="13591" y="2369"/>
                    <a:pt x="13591" y="2290"/>
                  </a:cubicBezTo>
                  <a:cubicBezTo>
                    <a:pt x="13691" y="2053"/>
                    <a:pt x="13591" y="1856"/>
                    <a:pt x="13541" y="1698"/>
                  </a:cubicBezTo>
                  <a:cubicBezTo>
                    <a:pt x="13516" y="1659"/>
                    <a:pt x="13491" y="1619"/>
                    <a:pt x="13491" y="1580"/>
                  </a:cubicBezTo>
                  <a:cubicBezTo>
                    <a:pt x="13466" y="1501"/>
                    <a:pt x="13441" y="1461"/>
                    <a:pt x="13416" y="1422"/>
                  </a:cubicBezTo>
                  <a:cubicBezTo>
                    <a:pt x="13390" y="1343"/>
                    <a:pt x="13365" y="1303"/>
                    <a:pt x="13340" y="1264"/>
                  </a:cubicBezTo>
                  <a:cubicBezTo>
                    <a:pt x="13340" y="1224"/>
                    <a:pt x="13340" y="1185"/>
                    <a:pt x="13340" y="1145"/>
                  </a:cubicBezTo>
                  <a:cubicBezTo>
                    <a:pt x="13315" y="1106"/>
                    <a:pt x="13315" y="1066"/>
                    <a:pt x="13315" y="1027"/>
                  </a:cubicBezTo>
                  <a:cubicBezTo>
                    <a:pt x="13290" y="829"/>
                    <a:pt x="13190" y="632"/>
                    <a:pt x="13090" y="553"/>
                  </a:cubicBezTo>
                  <a:cubicBezTo>
                    <a:pt x="13065" y="513"/>
                    <a:pt x="13040" y="513"/>
                    <a:pt x="12990" y="513"/>
                  </a:cubicBezTo>
                  <a:cubicBezTo>
                    <a:pt x="12940" y="513"/>
                    <a:pt x="12890" y="553"/>
                    <a:pt x="12840" y="592"/>
                  </a:cubicBezTo>
                  <a:cubicBezTo>
                    <a:pt x="12815" y="632"/>
                    <a:pt x="12790" y="632"/>
                    <a:pt x="12765" y="671"/>
                  </a:cubicBezTo>
                  <a:cubicBezTo>
                    <a:pt x="12740" y="671"/>
                    <a:pt x="12740" y="671"/>
                    <a:pt x="12715" y="671"/>
                  </a:cubicBezTo>
                  <a:cubicBezTo>
                    <a:pt x="12665" y="711"/>
                    <a:pt x="12615" y="711"/>
                    <a:pt x="12540" y="790"/>
                  </a:cubicBezTo>
                  <a:cubicBezTo>
                    <a:pt x="12414" y="908"/>
                    <a:pt x="12289" y="1106"/>
                    <a:pt x="12189" y="1303"/>
                  </a:cubicBezTo>
                  <a:cubicBezTo>
                    <a:pt x="11989" y="1698"/>
                    <a:pt x="11839" y="2251"/>
                    <a:pt x="11989" y="2646"/>
                  </a:cubicBezTo>
                  <a:cubicBezTo>
                    <a:pt x="12014" y="2685"/>
                    <a:pt x="12064" y="2764"/>
                    <a:pt x="12114" y="2804"/>
                  </a:cubicBezTo>
                  <a:cubicBezTo>
                    <a:pt x="12139" y="2843"/>
                    <a:pt x="12214" y="2922"/>
                    <a:pt x="12239" y="2962"/>
                  </a:cubicBezTo>
                  <a:cubicBezTo>
                    <a:pt x="12214" y="3001"/>
                    <a:pt x="12214" y="3001"/>
                    <a:pt x="12189" y="3001"/>
                  </a:cubicBezTo>
                  <a:cubicBezTo>
                    <a:pt x="12189" y="3001"/>
                    <a:pt x="12164" y="3041"/>
                    <a:pt x="12164" y="3041"/>
                  </a:cubicBezTo>
                  <a:cubicBezTo>
                    <a:pt x="12114" y="3120"/>
                    <a:pt x="12039" y="3199"/>
                    <a:pt x="11989" y="3356"/>
                  </a:cubicBezTo>
                  <a:cubicBezTo>
                    <a:pt x="11914" y="3712"/>
                    <a:pt x="12139" y="3949"/>
                    <a:pt x="12239" y="4028"/>
                  </a:cubicBezTo>
                  <a:cubicBezTo>
                    <a:pt x="12339" y="4146"/>
                    <a:pt x="12389" y="4186"/>
                    <a:pt x="12364" y="4344"/>
                  </a:cubicBezTo>
                  <a:cubicBezTo>
                    <a:pt x="12364" y="4383"/>
                    <a:pt x="12364" y="4383"/>
                    <a:pt x="12364" y="4423"/>
                  </a:cubicBezTo>
                  <a:cubicBezTo>
                    <a:pt x="12364" y="4265"/>
                    <a:pt x="12264" y="4186"/>
                    <a:pt x="12189" y="4107"/>
                  </a:cubicBezTo>
                  <a:cubicBezTo>
                    <a:pt x="12164" y="4067"/>
                    <a:pt x="12114" y="4028"/>
                    <a:pt x="12089" y="3988"/>
                  </a:cubicBezTo>
                  <a:cubicBezTo>
                    <a:pt x="12064" y="3949"/>
                    <a:pt x="12039" y="3830"/>
                    <a:pt x="12014" y="3751"/>
                  </a:cubicBezTo>
                  <a:cubicBezTo>
                    <a:pt x="12014" y="3712"/>
                    <a:pt x="11989" y="3672"/>
                    <a:pt x="11964" y="3593"/>
                  </a:cubicBezTo>
                  <a:cubicBezTo>
                    <a:pt x="11964" y="3554"/>
                    <a:pt x="11964" y="3554"/>
                    <a:pt x="11964" y="3554"/>
                  </a:cubicBezTo>
                  <a:cubicBezTo>
                    <a:pt x="11914" y="3435"/>
                    <a:pt x="11889" y="3396"/>
                    <a:pt x="11889" y="3278"/>
                  </a:cubicBezTo>
                  <a:cubicBezTo>
                    <a:pt x="11889" y="3199"/>
                    <a:pt x="11889" y="3159"/>
                    <a:pt x="11914" y="3080"/>
                  </a:cubicBezTo>
                  <a:cubicBezTo>
                    <a:pt x="11914" y="2883"/>
                    <a:pt x="11939" y="2685"/>
                    <a:pt x="11839" y="2448"/>
                  </a:cubicBezTo>
                  <a:cubicBezTo>
                    <a:pt x="11839" y="2448"/>
                    <a:pt x="11814" y="2409"/>
                    <a:pt x="11814" y="2409"/>
                  </a:cubicBezTo>
                  <a:cubicBezTo>
                    <a:pt x="11789" y="2369"/>
                    <a:pt x="11789" y="2330"/>
                    <a:pt x="11789" y="2290"/>
                  </a:cubicBezTo>
                  <a:cubicBezTo>
                    <a:pt x="11789" y="2172"/>
                    <a:pt x="11814" y="2014"/>
                    <a:pt x="11839" y="1935"/>
                  </a:cubicBezTo>
                  <a:cubicBezTo>
                    <a:pt x="11864" y="1816"/>
                    <a:pt x="11889" y="1698"/>
                    <a:pt x="11939" y="1619"/>
                  </a:cubicBezTo>
                  <a:cubicBezTo>
                    <a:pt x="11939" y="1580"/>
                    <a:pt x="11964" y="1540"/>
                    <a:pt x="11964" y="1501"/>
                  </a:cubicBezTo>
                  <a:cubicBezTo>
                    <a:pt x="11989" y="1422"/>
                    <a:pt x="12039" y="1303"/>
                    <a:pt x="12089" y="1224"/>
                  </a:cubicBezTo>
                  <a:cubicBezTo>
                    <a:pt x="12089" y="1185"/>
                    <a:pt x="12114" y="1185"/>
                    <a:pt x="12139" y="1145"/>
                  </a:cubicBezTo>
                  <a:cubicBezTo>
                    <a:pt x="12189" y="987"/>
                    <a:pt x="12239" y="869"/>
                    <a:pt x="12239" y="671"/>
                  </a:cubicBezTo>
                  <a:cubicBezTo>
                    <a:pt x="12214" y="553"/>
                    <a:pt x="12214" y="553"/>
                    <a:pt x="12214" y="553"/>
                  </a:cubicBezTo>
                  <a:cubicBezTo>
                    <a:pt x="12164" y="553"/>
                    <a:pt x="12164" y="553"/>
                    <a:pt x="12164" y="553"/>
                  </a:cubicBezTo>
                  <a:cubicBezTo>
                    <a:pt x="12039" y="553"/>
                    <a:pt x="11939" y="553"/>
                    <a:pt x="11839" y="513"/>
                  </a:cubicBezTo>
                  <a:cubicBezTo>
                    <a:pt x="11764" y="513"/>
                    <a:pt x="11764" y="513"/>
                    <a:pt x="11764" y="513"/>
                  </a:cubicBezTo>
                  <a:cubicBezTo>
                    <a:pt x="11739" y="513"/>
                    <a:pt x="11714" y="513"/>
                    <a:pt x="11689" y="513"/>
                  </a:cubicBezTo>
                  <a:cubicBezTo>
                    <a:pt x="11613" y="513"/>
                    <a:pt x="11563" y="513"/>
                    <a:pt x="11513" y="592"/>
                  </a:cubicBezTo>
                  <a:cubicBezTo>
                    <a:pt x="11488" y="632"/>
                    <a:pt x="11488" y="632"/>
                    <a:pt x="11463" y="671"/>
                  </a:cubicBezTo>
                  <a:cubicBezTo>
                    <a:pt x="11388" y="750"/>
                    <a:pt x="11288" y="869"/>
                    <a:pt x="11238" y="987"/>
                  </a:cubicBezTo>
                  <a:cubicBezTo>
                    <a:pt x="11213" y="1066"/>
                    <a:pt x="11213" y="1066"/>
                    <a:pt x="11213" y="1066"/>
                  </a:cubicBezTo>
                  <a:cubicBezTo>
                    <a:pt x="11088" y="1422"/>
                    <a:pt x="10938" y="1737"/>
                    <a:pt x="10863" y="2132"/>
                  </a:cubicBezTo>
                  <a:cubicBezTo>
                    <a:pt x="10762" y="2685"/>
                    <a:pt x="10662" y="3514"/>
                    <a:pt x="10712" y="4265"/>
                  </a:cubicBezTo>
                  <a:cubicBezTo>
                    <a:pt x="10762" y="4541"/>
                    <a:pt x="10863" y="4699"/>
                    <a:pt x="11038" y="4778"/>
                  </a:cubicBezTo>
                  <a:cubicBezTo>
                    <a:pt x="11113" y="4818"/>
                    <a:pt x="11163" y="4818"/>
                    <a:pt x="11238" y="4818"/>
                  </a:cubicBezTo>
                  <a:cubicBezTo>
                    <a:pt x="11263" y="4818"/>
                    <a:pt x="11263" y="4818"/>
                    <a:pt x="11263" y="4818"/>
                  </a:cubicBezTo>
                  <a:cubicBezTo>
                    <a:pt x="11363" y="4818"/>
                    <a:pt x="11538" y="4976"/>
                    <a:pt x="11538" y="5094"/>
                  </a:cubicBezTo>
                  <a:cubicBezTo>
                    <a:pt x="11538" y="5094"/>
                    <a:pt x="11538" y="5094"/>
                    <a:pt x="11513" y="5094"/>
                  </a:cubicBezTo>
                  <a:cubicBezTo>
                    <a:pt x="11463" y="5094"/>
                    <a:pt x="11338" y="5015"/>
                    <a:pt x="11313" y="4976"/>
                  </a:cubicBezTo>
                  <a:cubicBezTo>
                    <a:pt x="11313" y="4976"/>
                    <a:pt x="11263" y="4976"/>
                    <a:pt x="11238" y="4936"/>
                  </a:cubicBezTo>
                  <a:cubicBezTo>
                    <a:pt x="11188" y="4897"/>
                    <a:pt x="11088" y="4857"/>
                    <a:pt x="11013" y="4857"/>
                  </a:cubicBezTo>
                  <a:cubicBezTo>
                    <a:pt x="10963" y="4857"/>
                    <a:pt x="10938" y="4897"/>
                    <a:pt x="10913" y="4936"/>
                  </a:cubicBezTo>
                  <a:cubicBezTo>
                    <a:pt x="10787" y="5094"/>
                    <a:pt x="10863" y="5291"/>
                    <a:pt x="10913" y="5410"/>
                  </a:cubicBezTo>
                  <a:cubicBezTo>
                    <a:pt x="10938" y="5449"/>
                    <a:pt x="10938" y="5489"/>
                    <a:pt x="10938" y="5489"/>
                  </a:cubicBezTo>
                  <a:cubicBezTo>
                    <a:pt x="10988" y="5726"/>
                    <a:pt x="11063" y="5805"/>
                    <a:pt x="11163" y="5963"/>
                  </a:cubicBezTo>
                  <a:cubicBezTo>
                    <a:pt x="11313" y="6160"/>
                    <a:pt x="11513" y="6200"/>
                    <a:pt x="11588" y="6200"/>
                  </a:cubicBezTo>
                  <a:cubicBezTo>
                    <a:pt x="11588" y="6200"/>
                    <a:pt x="11613" y="6200"/>
                    <a:pt x="11613" y="6200"/>
                  </a:cubicBezTo>
                  <a:cubicBezTo>
                    <a:pt x="11664" y="6200"/>
                    <a:pt x="11714" y="6200"/>
                    <a:pt x="11739" y="6160"/>
                  </a:cubicBezTo>
                  <a:cubicBezTo>
                    <a:pt x="11764" y="6160"/>
                    <a:pt x="11789" y="6160"/>
                    <a:pt x="11814" y="6160"/>
                  </a:cubicBezTo>
                  <a:cubicBezTo>
                    <a:pt x="11814" y="6160"/>
                    <a:pt x="11839" y="6160"/>
                    <a:pt x="11864" y="6239"/>
                  </a:cubicBezTo>
                  <a:cubicBezTo>
                    <a:pt x="11889" y="6279"/>
                    <a:pt x="11889" y="6279"/>
                    <a:pt x="11889" y="6279"/>
                  </a:cubicBezTo>
                  <a:cubicBezTo>
                    <a:pt x="11939" y="6397"/>
                    <a:pt x="12014" y="6555"/>
                    <a:pt x="12114" y="6595"/>
                  </a:cubicBezTo>
                  <a:cubicBezTo>
                    <a:pt x="12139" y="6595"/>
                    <a:pt x="12139" y="6595"/>
                    <a:pt x="12164" y="6595"/>
                  </a:cubicBezTo>
                  <a:cubicBezTo>
                    <a:pt x="12214" y="6595"/>
                    <a:pt x="12239" y="6555"/>
                    <a:pt x="12289" y="6555"/>
                  </a:cubicBezTo>
                  <a:cubicBezTo>
                    <a:pt x="12314" y="6516"/>
                    <a:pt x="12339" y="6516"/>
                    <a:pt x="12364" y="6516"/>
                  </a:cubicBezTo>
                  <a:cubicBezTo>
                    <a:pt x="12364" y="6516"/>
                    <a:pt x="12389" y="6516"/>
                    <a:pt x="12389" y="6516"/>
                  </a:cubicBezTo>
                  <a:cubicBezTo>
                    <a:pt x="12464" y="6555"/>
                    <a:pt x="12464" y="6555"/>
                    <a:pt x="12464" y="6555"/>
                  </a:cubicBezTo>
                  <a:cubicBezTo>
                    <a:pt x="12514" y="6555"/>
                    <a:pt x="12565" y="6595"/>
                    <a:pt x="12640" y="6595"/>
                  </a:cubicBezTo>
                  <a:cubicBezTo>
                    <a:pt x="12590" y="6595"/>
                    <a:pt x="12540" y="6634"/>
                    <a:pt x="12514" y="6634"/>
                  </a:cubicBezTo>
                  <a:cubicBezTo>
                    <a:pt x="12489" y="6673"/>
                    <a:pt x="12489" y="6673"/>
                    <a:pt x="12464" y="6673"/>
                  </a:cubicBezTo>
                  <a:cubicBezTo>
                    <a:pt x="12439" y="6673"/>
                    <a:pt x="12414" y="6673"/>
                    <a:pt x="12389" y="6673"/>
                  </a:cubicBezTo>
                  <a:cubicBezTo>
                    <a:pt x="12389" y="6673"/>
                    <a:pt x="12389" y="6673"/>
                    <a:pt x="12389" y="6673"/>
                  </a:cubicBezTo>
                  <a:cubicBezTo>
                    <a:pt x="12389" y="6673"/>
                    <a:pt x="12364" y="6673"/>
                    <a:pt x="12364" y="6673"/>
                  </a:cubicBezTo>
                  <a:cubicBezTo>
                    <a:pt x="12364" y="6673"/>
                    <a:pt x="12339" y="6673"/>
                    <a:pt x="12314" y="6673"/>
                  </a:cubicBezTo>
                  <a:cubicBezTo>
                    <a:pt x="12314" y="6673"/>
                    <a:pt x="12289" y="6673"/>
                    <a:pt x="12289" y="6673"/>
                  </a:cubicBezTo>
                  <a:cubicBezTo>
                    <a:pt x="12189" y="6752"/>
                    <a:pt x="12189" y="6950"/>
                    <a:pt x="12214" y="7147"/>
                  </a:cubicBezTo>
                  <a:cubicBezTo>
                    <a:pt x="12214" y="7147"/>
                    <a:pt x="12214" y="7187"/>
                    <a:pt x="12214" y="7187"/>
                  </a:cubicBezTo>
                  <a:cubicBezTo>
                    <a:pt x="12214" y="7345"/>
                    <a:pt x="12214" y="7503"/>
                    <a:pt x="12239" y="7621"/>
                  </a:cubicBezTo>
                  <a:cubicBezTo>
                    <a:pt x="12264" y="7819"/>
                    <a:pt x="12364" y="7858"/>
                    <a:pt x="12439" y="7858"/>
                  </a:cubicBezTo>
                  <a:cubicBezTo>
                    <a:pt x="12439" y="7898"/>
                    <a:pt x="12439" y="7898"/>
                    <a:pt x="12439" y="7937"/>
                  </a:cubicBezTo>
                  <a:cubicBezTo>
                    <a:pt x="12439" y="7937"/>
                    <a:pt x="12439" y="7977"/>
                    <a:pt x="12439" y="8016"/>
                  </a:cubicBezTo>
                  <a:cubicBezTo>
                    <a:pt x="12439" y="8016"/>
                    <a:pt x="12439" y="8056"/>
                    <a:pt x="12439" y="8056"/>
                  </a:cubicBezTo>
                  <a:cubicBezTo>
                    <a:pt x="12439" y="8135"/>
                    <a:pt x="12439" y="8253"/>
                    <a:pt x="12414" y="8293"/>
                  </a:cubicBezTo>
                  <a:cubicBezTo>
                    <a:pt x="12389" y="8293"/>
                    <a:pt x="12364" y="8332"/>
                    <a:pt x="12364" y="8332"/>
                  </a:cubicBezTo>
                  <a:cubicBezTo>
                    <a:pt x="12314" y="8371"/>
                    <a:pt x="12239" y="8411"/>
                    <a:pt x="12214" y="8490"/>
                  </a:cubicBezTo>
                  <a:cubicBezTo>
                    <a:pt x="12189" y="8569"/>
                    <a:pt x="12189" y="8687"/>
                    <a:pt x="12189" y="8806"/>
                  </a:cubicBezTo>
                  <a:cubicBezTo>
                    <a:pt x="12189" y="8845"/>
                    <a:pt x="12189" y="8885"/>
                    <a:pt x="12164" y="8924"/>
                  </a:cubicBezTo>
                  <a:cubicBezTo>
                    <a:pt x="12164" y="9043"/>
                    <a:pt x="12164" y="9122"/>
                    <a:pt x="12164" y="9240"/>
                  </a:cubicBezTo>
                  <a:cubicBezTo>
                    <a:pt x="12164" y="9359"/>
                    <a:pt x="12164" y="9477"/>
                    <a:pt x="12139" y="9596"/>
                  </a:cubicBezTo>
                  <a:cubicBezTo>
                    <a:pt x="12139" y="9596"/>
                    <a:pt x="12139" y="9596"/>
                    <a:pt x="12114" y="9596"/>
                  </a:cubicBezTo>
                  <a:cubicBezTo>
                    <a:pt x="12114" y="9635"/>
                    <a:pt x="12114" y="9635"/>
                    <a:pt x="12089" y="9635"/>
                  </a:cubicBezTo>
                  <a:cubicBezTo>
                    <a:pt x="12039" y="9714"/>
                    <a:pt x="11989" y="9872"/>
                    <a:pt x="11964" y="10030"/>
                  </a:cubicBezTo>
                  <a:cubicBezTo>
                    <a:pt x="11964" y="10069"/>
                    <a:pt x="11964" y="10148"/>
                    <a:pt x="11964" y="10188"/>
                  </a:cubicBezTo>
                  <a:cubicBezTo>
                    <a:pt x="11964" y="10267"/>
                    <a:pt x="11964" y="10346"/>
                    <a:pt x="11964" y="10385"/>
                  </a:cubicBezTo>
                  <a:cubicBezTo>
                    <a:pt x="11939" y="10385"/>
                    <a:pt x="11939" y="10425"/>
                    <a:pt x="11914" y="10425"/>
                  </a:cubicBezTo>
                  <a:cubicBezTo>
                    <a:pt x="11889" y="10425"/>
                    <a:pt x="11864" y="10464"/>
                    <a:pt x="11839" y="10504"/>
                  </a:cubicBezTo>
                  <a:cubicBezTo>
                    <a:pt x="11814" y="10543"/>
                    <a:pt x="11789" y="10583"/>
                    <a:pt x="11789" y="10622"/>
                  </a:cubicBezTo>
                  <a:cubicBezTo>
                    <a:pt x="11764" y="10583"/>
                    <a:pt x="11739" y="10504"/>
                    <a:pt x="11714" y="10425"/>
                  </a:cubicBezTo>
                  <a:cubicBezTo>
                    <a:pt x="11689" y="10346"/>
                    <a:pt x="11638" y="10267"/>
                    <a:pt x="11588" y="10188"/>
                  </a:cubicBezTo>
                  <a:cubicBezTo>
                    <a:pt x="11588" y="10188"/>
                    <a:pt x="11588" y="10188"/>
                    <a:pt x="11588" y="10188"/>
                  </a:cubicBezTo>
                  <a:cubicBezTo>
                    <a:pt x="11538" y="10148"/>
                    <a:pt x="11513" y="10069"/>
                    <a:pt x="11488" y="9990"/>
                  </a:cubicBezTo>
                  <a:cubicBezTo>
                    <a:pt x="11463" y="9912"/>
                    <a:pt x="11438" y="9912"/>
                    <a:pt x="11438" y="9872"/>
                  </a:cubicBezTo>
                  <a:cubicBezTo>
                    <a:pt x="11438" y="9793"/>
                    <a:pt x="11438" y="9793"/>
                    <a:pt x="11438" y="9793"/>
                  </a:cubicBezTo>
                  <a:cubicBezTo>
                    <a:pt x="11463" y="9714"/>
                    <a:pt x="11463" y="9596"/>
                    <a:pt x="11438" y="9517"/>
                  </a:cubicBezTo>
                  <a:cubicBezTo>
                    <a:pt x="11438" y="9477"/>
                    <a:pt x="11438" y="9477"/>
                    <a:pt x="11438" y="9477"/>
                  </a:cubicBezTo>
                  <a:cubicBezTo>
                    <a:pt x="11438" y="9438"/>
                    <a:pt x="11413" y="9359"/>
                    <a:pt x="11413" y="9359"/>
                  </a:cubicBezTo>
                  <a:cubicBezTo>
                    <a:pt x="11438" y="9319"/>
                    <a:pt x="11463" y="9280"/>
                    <a:pt x="11463" y="9240"/>
                  </a:cubicBezTo>
                  <a:cubicBezTo>
                    <a:pt x="11488" y="9201"/>
                    <a:pt x="11488" y="9201"/>
                    <a:pt x="11488" y="9201"/>
                  </a:cubicBezTo>
                  <a:cubicBezTo>
                    <a:pt x="11538" y="9122"/>
                    <a:pt x="11563" y="9003"/>
                    <a:pt x="11563" y="8924"/>
                  </a:cubicBezTo>
                  <a:cubicBezTo>
                    <a:pt x="11563" y="8885"/>
                    <a:pt x="11563" y="8845"/>
                    <a:pt x="11563" y="8806"/>
                  </a:cubicBezTo>
                  <a:cubicBezTo>
                    <a:pt x="11563" y="8687"/>
                    <a:pt x="11588" y="8529"/>
                    <a:pt x="11538" y="8371"/>
                  </a:cubicBezTo>
                  <a:cubicBezTo>
                    <a:pt x="11513" y="8332"/>
                    <a:pt x="11488" y="8293"/>
                    <a:pt x="11488" y="8253"/>
                  </a:cubicBezTo>
                  <a:cubicBezTo>
                    <a:pt x="11463" y="8214"/>
                    <a:pt x="11463" y="8214"/>
                    <a:pt x="11438" y="8174"/>
                  </a:cubicBezTo>
                  <a:cubicBezTo>
                    <a:pt x="11413" y="8095"/>
                    <a:pt x="11363" y="8056"/>
                    <a:pt x="11313" y="7977"/>
                  </a:cubicBezTo>
                  <a:cubicBezTo>
                    <a:pt x="11313" y="7937"/>
                    <a:pt x="11288" y="7937"/>
                    <a:pt x="11263" y="7898"/>
                  </a:cubicBezTo>
                  <a:cubicBezTo>
                    <a:pt x="11238" y="7898"/>
                    <a:pt x="11213" y="7858"/>
                    <a:pt x="11213" y="7858"/>
                  </a:cubicBezTo>
                  <a:cubicBezTo>
                    <a:pt x="11213" y="7819"/>
                    <a:pt x="11213" y="7819"/>
                    <a:pt x="11188" y="7779"/>
                  </a:cubicBezTo>
                  <a:cubicBezTo>
                    <a:pt x="11163" y="7740"/>
                    <a:pt x="11113" y="7582"/>
                    <a:pt x="11038" y="7582"/>
                  </a:cubicBezTo>
                  <a:cubicBezTo>
                    <a:pt x="11013" y="7582"/>
                    <a:pt x="11013" y="7582"/>
                    <a:pt x="11013" y="7582"/>
                  </a:cubicBezTo>
                  <a:cubicBezTo>
                    <a:pt x="10888" y="7621"/>
                    <a:pt x="10888" y="7779"/>
                    <a:pt x="10888" y="7858"/>
                  </a:cubicBezTo>
                  <a:cubicBezTo>
                    <a:pt x="10888" y="7858"/>
                    <a:pt x="10863" y="7898"/>
                    <a:pt x="10863" y="7937"/>
                  </a:cubicBezTo>
                  <a:cubicBezTo>
                    <a:pt x="10838" y="7977"/>
                    <a:pt x="10838" y="8016"/>
                    <a:pt x="10813" y="8095"/>
                  </a:cubicBezTo>
                  <a:cubicBezTo>
                    <a:pt x="10813" y="8135"/>
                    <a:pt x="10813" y="8135"/>
                    <a:pt x="10813" y="8135"/>
                  </a:cubicBezTo>
                  <a:cubicBezTo>
                    <a:pt x="10813" y="8214"/>
                    <a:pt x="10813" y="8293"/>
                    <a:pt x="10813" y="8371"/>
                  </a:cubicBezTo>
                  <a:cubicBezTo>
                    <a:pt x="10813" y="8490"/>
                    <a:pt x="10787" y="8569"/>
                    <a:pt x="10737" y="8687"/>
                  </a:cubicBezTo>
                  <a:cubicBezTo>
                    <a:pt x="10737" y="8727"/>
                    <a:pt x="10737" y="8766"/>
                    <a:pt x="10712" y="8806"/>
                  </a:cubicBezTo>
                  <a:cubicBezTo>
                    <a:pt x="10712" y="8845"/>
                    <a:pt x="10712" y="8924"/>
                    <a:pt x="10712" y="8964"/>
                  </a:cubicBezTo>
                  <a:cubicBezTo>
                    <a:pt x="10712" y="9082"/>
                    <a:pt x="10687" y="9082"/>
                    <a:pt x="10687" y="9122"/>
                  </a:cubicBezTo>
                  <a:cubicBezTo>
                    <a:pt x="10687" y="9122"/>
                    <a:pt x="10662" y="9082"/>
                    <a:pt x="10637" y="8766"/>
                  </a:cubicBezTo>
                  <a:cubicBezTo>
                    <a:pt x="10637" y="8727"/>
                    <a:pt x="10637" y="8648"/>
                    <a:pt x="10662" y="8569"/>
                  </a:cubicBezTo>
                  <a:cubicBezTo>
                    <a:pt x="10662" y="8411"/>
                    <a:pt x="10662" y="8214"/>
                    <a:pt x="10612" y="8016"/>
                  </a:cubicBezTo>
                  <a:cubicBezTo>
                    <a:pt x="10587" y="7977"/>
                    <a:pt x="10562" y="7937"/>
                    <a:pt x="10562" y="7898"/>
                  </a:cubicBezTo>
                  <a:cubicBezTo>
                    <a:pt x="10537" y="7858"/>
                    <a:pt x="10512" y="7819"/>
                    <a:pt x="10487" y="7779"/>
                  </a:cubicBezTo>
                  <a:cubicBezTo>
                    <a:pt x="10487" y="7740"/>
                    <a:pt x="10512" y="7740"/>
                    <a:pt x="10537" y="7661"/>
                  </a:cubicBezTo>
                  <a:cubicBezTo>
                    <a:pt x="10587" y="7621"/>
                    <a:pt x="10637" y="7542"/>
                    <a:pt x="10637" y="7424"/>
                  </a:cubicBezTo>
                  <a:cubicBezTo>
                    <a:pt x="10637" y="7266"/>
                    <a:pt x="10537" y="7226"/>
                    <a:pt x="10462" y="7187"/>
                  </a:cubicBezTo>
                  <a:cubicBezTo>
                    <a:pt x="10462" y="7187"/>
                    <a:pt x="10437" y="7187"/>
                    <a:pt x="10437" y="7187"/>
                  </a:cubicBezTo>
                  <a:cubicBezTo>
                    <a:pt x="10412" y="7147"/>
                    <a:pt x="10387" y="7147"/>
                    <a:pt x="10387" y="7147"/>
                  </a:cubicBezTo>
                  <a:cubicBezTo>
                    <a:pt x="10362" y="7108"/>
                    <a:pt x="10312" y="7068"/>
                    <a:pt x="10287" y="7068"/>
                  </a:cubicBezTo>
                  <a:cubicBezTo>
                    <a:pt x="10237" y="7068"/>
                    <a:pt x="10187" y="7147"/>
                    <a:pt x="10137" y="7187"/>
                  </a:cubicBezTo>
                  <a:cubicBezTo>
                    <a:pt x="10137" y="7226"/>
                    <a:pt x="10112" y="7226"/>
                    <a:pt x="10112" y="7226"/>
                  </a:cubicBezTo>
                  <a:cubicBezTo>
                    <a:pt x="10112" y="7226"/>
                    <a:pt x="10087" y="7187"/>
                    <a:pt x="10087" y="7147"/>
                  </a:cubicBezTo>
                  <a:cubicBezTo>
                    <a:pt x="10062" y="7108"/>
                    <a:pt x="10062" y="7108"/>
                    <a:pt x="10062" y="7108"/>
                  </a:cubicBezTo>
                  <a:cubicBezTo>
                    <a:pt x="10037" y="7068"/>
                    <a:pt x="9987" y="7029"/>
                    <a:pt x="9962" y="6989"/>
                  </a:cubicBezTo>
                  <a:cubicBezTo>
                    <a:pt x="9962" y="6989"/>
                    <a:pt x="9937" y="6950"/>
                    <a:pt x="9937" y="6950"/>
                  </a:cubicBezTo>
                  <a:cubicBezTo>
                    <a:pt x="9937" y="6950"/>
                    <a:pt x="9937" y="6950"/>
                    <a:pt x="9937" y="6950"/>
                  </a:cubicBezTo>
                  <a:cubicBezTo>
                    <a:pt x="9937" y="6950"/>
                    <a:pt x="9937" y="6950"/>
                    <a:pt x="10012" y="6910"/>
                  </a:cubicBezTo>
                  <a:cubicBezTo>
                    <a:pt x="10037" y="6871"/>
                    <a:pt x="10087" y="6831"/>
                    <a:pt x="10137" y="6792"/>
                  </a:cubicBezTo>
                  <a:cubicBezTo>
                    <a:pt x="10162" y="6713"/>
                    <a:pt x="10162" y="6634"/>
                    <a:pt x="10162" y="6595"/>
                  </a:cubicBezTo>
                  <a:cubicBezTo>
                    <a:pt x="10162" y="6555"/>
                    <a:pt x="10162" y="6516"/>
                    <a:pt x="10162" y="6516"/>
                  </a:cubicBezTo>
                  <a:cubicBezTo>
                    <a:pt x="10162" y="6516"/>
                    <a:pt x="10187" y="6516"/>
                    <a:pt x="10212" y="6516"/>
                  </a:cubicBezTo>
                  <a:cubicBezTo>
                    <a:pt x="10237" y="6516"/>
                    <a:pt x="10287" y="6516"/>
                    <a:pt x="10312" y="6358"/>
                  </a:cubicBezTo>
                  <a:cubicBezTo>
                    <a:pt x="10362" y="6200"/>
                    <a:pt x="10262" y="6081"/>
                    <a:pt x="10237" y="6042"/>
                  </a:cubicBezTo>
                  <a:cubicBezTo>
                    <a:pt x="10187" y="6002"/>
                    <a:pt x="10187" y="6002"/>
                    <a:pt x="10162" y="5963"/>
                  </a:cubicBezTo>
                  <a:cubicBezTo>
                    <a:pt x="10162" y="5923"/>
                    <a:pt x="10137" y="5884"/>
                    <a:pt x="10137" y="5844"/>
                  </a:cubicBezTo>
                  <a:cubicBezTo>
                    <a:pt x="10112" y="5805"/>
                    <a:pt x="10112" y="5765"/>
                    <a:pt x="10087" y="5726"/>
                  </a:cubicBezTo>
                  <a:cubicBezTo>
                    <a:pt x="10087" y="5686"/>
                    <a:pt x="10087" y="5647"/>
                    <a:pt x="10087" y="5647"/>
                  </a:cubicBezTo>
                  <a:cubicBezTo>
                    <a:pt x="10062" y="5568"/>
                    <a:pt x="10062" y="5528"/>
                    <a:pt x="10037" y="5449"/>
                  </a:cubicBezTo>
                  <a:cubicBezTo>
                    <a:pt x="10012" y="5410"/>
                    <a:pt x="9987" y="5410"/>
                    <a:pt x="9987" y="5370"/>
                  </a:cubicBezTo>
                  <a:cubicBezTo>
                    <a:pt x="9962" y="5331"/>
                    <a:pt x="9937" y="5331"/>
                    <a:pt x="9937" y="5291"/>
                  </a:cubicBezTo>
                  <a:cubicBezTo>
                    <a:pt x="9911" y="5212"/>
                    <a:pt x="9911" y="5133"/>
                    <a:pt x="9937" y="5015"/>
                  </a:cubicBezTo>
                  <a:cubicBezTo>
                    <a:pt x="9937" y="4936"/>
                    <a:pt x="9937" y="4897"/>
                    <a:pt x="9937" y="4857"/>
                  </a:cubicBezTo>
                  <a:cubicBezTo>
                    <a:pt x="9937" y="4699"/>
                    <a:pt x="9911" y="4541"/>
                    <a:pt x="9861" y="4423"/>
                  </a:cubicBezTo>
                  <a:cubicBezTo>
                    <a:pt x="9861" y="4344"/>
                    <a:pt x="9811" y="4265"/>
                    <a:pt x="9786" y="4225"/>
                  </a:cubicBezTo>
                  <a:cubicBezTo>
                    <a:pt x="9786" y="4186"/>
                    <a:pt x="9761" y="4146"/>
                    <a:pt x="9736" y="4107"/>
                  </a:cubicBezTo>
                  <a:cubicBezTo>
                    <a:pt x="9736" y="4107"/>
                    <a:pt x="9736" y="4067"/>
                    <a:pt x="9711" y="4028"/>
                  </a:cubicBezTo>
                  <a:cubicBezTo>
                    <a:pt x="9711" y="3949"/>
                    <a:pt x="9686" y="3830"/>
                    <a:pt x="9636" y="3791"/>
                  </a:cubicBezTo>
                  <a:cubicBezTo>
                    <a:pt x="9586" y="3712"/>
                    <a:pt x="9536" y="3712"/>
                    <a:pt x="9486" y="3672"/>
                  </a:cubicBezTo>
                  <a:cubicBezTo>
                    <a:pt x="9486" y="3672"/>
                    <a:pt x="9486" y="3672"/>
                    <a:pt x="9461" y="3672"/>
                  </a:cubicBezTo>
                  <a:cubicBezTo>
                    <a:pt x="9511" y="3633"/>
                    <a:pt x="9536" y="3593"/>
                    <a:pt x="9561" y="3554"/>
                  </a:cubicBezTo>
                  <a:cubicBezTo>
                    <a:pt x="9586" y="3514"/>
                    <a:pt x="9611" y="3475"/>
                    <a:pt x="9636" y="3435"/>
                  </a:cubicBezTo>
                  <a:cubicBezTo>
                    <a:pt x="9661" y="3396"/>
                    <a:pt x="9686" y="3396"/>
                    <a:pt x="9711" y="3356"/>
                  </a:cubicBezTo>
                  <a:cubicBezTo>
                    <a:pt x="9836" y="3159"/>
                    <a:pt x="9811" y="2804"/>
                    <a:pt x="9786" y="2567"/>
                  </a:cubicBezTo>
                  <a:cubicBezTo>
                    <a:pt x="9786" y="2527"/>
                    <a:pt x="9786" y="2527"/>
                    <a:pt x="9786" y="2527"/>
                  </a:cubicBezTo>
                  <a:cubicBezTo>
                    <a:pt x="9786" y="2488"/>
                    <a:pt x="9786" y="2448"/>
                    <a:pt x="9786" y="2448"/>
                  </a:cubicBezTo>
                  <a:cubicBezTo>
                    <a:pt x="9786" y="2448"/>
                    <a:pt x="9811" y="2448"/>
                    <a:pt x="9836" y="2488"/>
                  </a:cubicBezTo>
                  <a:cubicBezTo>
                    <a:pt x="9911" y="2488"/>
                    <a:pt x="9962" y="2527"/>
                    <a:pt x="10012" y="2527"/>
                  </a:cubicBezTo>
                  <a:cubicBezTo>
                    <a:pt x="10137" y="2527"/>
                    <a:pt x="10237" y="2448"/>
                    <a:pt x="10312" y="2290"/>
                  </a:cubicBezTo>
                  <a:cubicBezTo>
                    <a:pt x="10362" y="2172"/>
                    <a:pt x="10412" y="2014"/>
                    <a:pt x="10437" y="1895"/>
                  </a:cubicBezTo>
                  <a:cubicBezTo>
                    <a:pt x="10462" y="1777"/>
                    <a:pt x="10462" y="1698"/>
                    <a:pt x="10512" y="1619"/>
                  </a:cubicBezTo>
                  <a:cubicBezTo>
                    <a:pt x="10537" y="1540"/>
                    <a:pt x="10562" y="1461"/>
                    <a:pt x="10612" y="1382"/>
                  </a:cubicBezTo>
                  <a:cubicBezTo>
                    <a:pt x="10662" y="1264"/>
                    <a:pt x="10737" y="1106"/>
                    <a:pt x="10762" y="948"/>
                  </a:cubicBezTo>
                  <a:cubicBezTo>
                    <a:pt x="10787" y="790"/>
                    <a:pt x="10787" y="671"/>
                    <a:pt x="10737" y="592"/>
                  </a:cubicBezTo>
                  <a:cubicBezTo>
                    <a:pt x="10662" y="395"/>
                    <a:pt x="10462" y="316"/>
                    <a:pt x="10287" y="237"/>
                  </a:cubicBezTo>
                  <a:cubicBezTo>
                    <a:pt x="10212" y="237"/>
                    <a:pt x="10137" y="197"/>
                    <a:pt x="10087" y="158"/>
                  </a:cubicBezTo>
                  <a:cubicBezTo>
                    <a:pt x="9962" y="39"/>
                    <a:pt x="9836" y="0"/>
                    <a:pt x="9736" y="0"/>
                  </a:cubicBezTo>
                  <a:cubicBezTo>
                    <a:pt x="9661" y="0"/>
                    <a:pt x="9611" y="39"/>
                    <a:pt x="9561" y="39"/>
                  </a:cubicBezTo>
                  <a:cubicBezTo>
                    <a:pt x="9486" y="79"/>
                    <a:pt x="9311" y="158"/>
                    <a:pt x="9261" y="355"/>
                  </a:cubicBezTo>
                  <a:cubicBezTo>
                    <a:pt x="9236" y="395"/>
                    <a:pt x="9236" y="513"/>
                    <a:pt x="9261" y="632"/>
                  </a:cubicBezTo>
                  <a:cubicBezTo>
                    <a:pt x="9236" y="632"/>
                    <a:pt x="9211" y="671"/>
                    <a:pt x="9211" y="671"/>
                  </a:cubicBezTo>
                  <a:cubicBezTo>
                    <a:pt x="9136" y="750"/>
                    <a:pt x="9136" y="869"/>
                    <a:pt x="9136" y="948"/>
                  </a:cubicBezTo>
                  <a:cubicBezTo>
                    <a:pt x="9136" y="987"/>
                    <a:pt x="9136" y="987"/>
                    <a:pt x="9136" y="987"/>
                  </a:cubicBezTo>
                  <a:cubicBezTo>
                    <a:pt x="9136" y="1027"/>
                    <a:pt x="9136" y="1066"/>
                    <a:pt x="9136" y="1106"/>
                  </a:cubicBezTo>
                  <a:cubicBezTo>
                    <a:pt x="9111" y="1185"/>
                    <a:pt x="9111" y="1264"/>
                    <a:pt x="9111" y="1343"/>
                  </a:cubicBezTo>
                  <a:cubicBezTo>
                    <a:pt x="9111" y="1422"/>
                    <a:pt x="9111" y="1461"/>
                    <a:pt x="9111" y="1540"/>
                  </a:cubicBezTo>
                  <a:cubicBezTo>
                    <a:pt x="9111" y="1659"/>
                    <a:pt x="9136" y="1777"/>
                    <a:pt x="9111" y="1856"/>
                  </a:cubicBezTo>
                  <a:cubicBezTo>
                    <a:pt x="9111" y="1856"/>
                    <a:pt x="9111" y="1895"/>
                    <a:pt x="9086" y="1895"/>
                  </a:cubicBezTo>
                  <a:cubicBezTo>
                    <a:pt x="9086" y="1974"/>
                    <a:pt x="9060" y="2053"/>
                    <a:pt x="9086" y="2172"/>
                  </a:cubicBezTo>
                  <a:cubicBezTo>
                    <a:pt x="9086" y="2211"/>
                    <a:pt x="9086" y="2251"/>
                    <a:pt x="9111" y="2290"/>
                  </a:cubicBezTo>
                  <a:cubicBezTo>
                    <a:pt x="9111" y="2330"/>
                    <a:pt x="9136" y="2330"/>
                    <a:pt x="9136" y="2369"/>
                  </a:cubicBezTo>
                  <a:cubicBezTo>
                    <a:pt x="9161" y="2527"/>
                    <a:pt x="9161" y="2685"/>
                    <a:pt x="9161" y="2883"/>
                  </a:cubicBezTo>
                  <a:cubicBezTo>
                    <a:pt x="9161" y="2922"/>
                    <a:pt x="9161" y="3001"/>
                    <a:pt x="9161" y="3041"/>
                  </a:cubicBezTo>
                  <a:cubicBezTo>
                    <a:pt x="9161" y="3120"/>
                    <a:pt x="9161" y="3199"/>
                    <a:pt x="9161" y="3238"/>
                  </a:cubicBezTo>
                  <a:cubicBezTo>
                    <a:pt x="9161" y="3278"/>
                    <a:pt x="9136" y="3278"/>
                    <a:pt x="9136" y="3317"/>
                  </a:cubicBezTo>
                  <a:cubicBezTo>
                    <a:pt x="9111" y="3396"/>
                    <a:pt x="9086" y="3475"/>
                    <a:pt x="9136" y="3593"/>
                  </a:cubicBezTo>
                  <a:cubicBezTo>
                    <a:pt x="9136" y="3593"/>
                    <a:pt x="9136" y="3593"/>
                    <a:pt x="9136" y="3593"/>
                  </a:cubicBezTo>
                  <a:cubicBezTo>
                    <a:pt x="9086" y="3633"/>
                    <a:pt x="9086" y="3712"/>
                    <a:pt x="9060" y="3751"/>
                  </a:cubicBezTo>
                  <a:cubicBezTo>
                    <a:pt x="9060" y="3791"/>
                    <a:pt x="9060" y="3791"/>
                    <a:pt x="9060" y="3791"/>
                  </a:cubicBezTo>
                  <a:cubicBezTo>
                    <a:pt x="9060" y="3791"/>
                    <a:pt x="9060" y="3791"/>
                    <a:pt x="9035" y="3830"/>
                  </a:cubicBezTo>
                  <a:cubicBezTo>
                    <a:pt x="8985" y="3830"/>
                    <a:pt x="8935" y="3870"/>
                    <a:pt x="8910" y="3949"/>
                  </a:cubicBezTo>
                  <a:cubicBezTo>
                    <a:pt x="8885" y="4028"/>
                    <a:pt x="8885" y="4146"/>
                    <a:pt x="8910" y="4186"/>
                  </a:cubicBezTo>
                  <a:cubicBezTo>
                    <a:pt x="8935" y="4225"/>
                    <a:pt x="8960" y="4265"/>
                    <a:pt x="9010" y="4265"/>
                  </a:cubicBezTo>
                  <a:cubicBezTo>
                    <a:pt x="9010" y="4265"/>
                    <a:pt x="9010" y="4265"/>
                    <a:pt x="8985" y="4265"/>
                  </a:cubicBezTo>
                  <a:cubicBezTo>
                    <a:pt x="8985" y="4265"/>
                    <a:pt x="8985" y="4265"/>
                    <a:pt x="8960" y="4265"/>
                  </a:cubicBezTo>
                  <a:cubicBezTo>
                    <a:pt x="8960" y="4265"/>
                    <a:pt x="8935" y="4265"/>
                    <a:pt x="8910" y="4265"/>
                  </a:cubicBezTo>
                  <a:cubicBezTo>
                    <a:pt x="8885" y="4265"/>
                    <a:pt x="8810" y="4265"/>
                    <a:pt x="8760" y="4344"/>
                  </a:cubicBezTo>
                  <a:cubicBezTo>
                    <a:pt x="8710" y="4462"/>
                    <a:pt x="8685" y="4660"/>
                    <a:pt x="8660" y="4778"/>
                  </a:cubicBezTo>
                  <a:cubicBezTo>
                    <a:pt x="8635" y="4818"/>
                    <a:pt x="8635" y="4857"/>
                    <a:pt x="8635" y="4897"/>
                  </a:cubicBezTo>
                  <a:cubicBezTo>
                    <a:pt x="8635" y="4897"/>
                    <a:pt x="8635" y="4936"/>
                    <a:pt x="8635" y="4936"/>
                  </a:cubicBezTo>
                  <a:cubicBezTo>
                    <a:pt x="8585" y="5054"/>
                    <a:pt x="8535" y="5370"/>
                    <a:pt x="8685" y="5489"/>
                  </a:cubicBezTo>
                  <a:cubicBezTo>
                    <a:pt x="8710" y="5489"/>
                    <a:pt x="8710" y="5489"/>
                    <a:pt x="8735" y="5489"/>
                  </a:cubicBezTo>
                  <a:cubicBezTo>
                    <a:pt x="8735" y="5489"/>
                    <a:pt x="8710" y="5528"/>
                    <a:pt x="8710" y="5528"/>
                  </a:cubicBezTo>
                  <a:cubicBezTo>
                    <a:pt x="8660" y="5568"/>
                    <a:pt x="8635" y="5647"/>
                    <a:pt x="8610" y="5686"/>
                  </a:cubicBezTo>
                  <a:cubicBezTo>
                    <a:pt x="8610" y="5686"/>
                    <a:pt x="8610" y="5726"/>
                    <a:pt x="8585" y="5726"/>
                  </a:cubicBezTo>
                  <a:cubicBezTo>
                    <a:pt x="8585" y="5765"/>
                    <a:pt x="8560" y="5765"/>
                    <a:pt x="8535" y="5844"/>
                  </a:cubicBezTo>
                  <a:cubicBezTo>
                    <a:pt x="8510" y="5963"/>
                    <a:pt x="8510" y="6160"/>
                    <a:pt x="8510" y="6239"/>
                  </a:cubicBezTo>
                  <a:cubicBezTo>
                    <a:pt x="8535" y="6358"/>
                    <a:pt x="8560" y="6397"/>
                    <a:pt x="8610" y="6437"/>
                  </a:cubicBezTo>
                  <a:cubicBezTo>
                    <a:pt x="8610" y="6476"/>
                    <a:pt x="8635" y="6476"/>
                    <a:pt x="8635" y="6516"/>
                  </a:cubicBezTo>
                  <a:cubicBezTo>
                    <a:pt x="8635" y="6516"/>
                    <a:pt x="8635" y="6555"/>
                    <a:pt x="8635" y="6555"/>
                  </a:cubicBezTo>
                  <a:cubicBezTo>
                    <a:pt x="8635" y="6595"/>
                    <a:pt x="8635" y="6634"/>
                    <a:pt x="8635" y="6713"/>
                  </a:cubicBezTo>
                  <a:cubicBezTo>
                    <a:pt x="8660" y="6792"/>
                    <a:pt x="8685" y="6831"/>
                    <a:pt x="8735" y="6871"/>
                  </a:cubicBezTo>
                  <a:cubicBezTo>
                    <a:pt x="8785" y="6910"/>
                    <a:pt x="8835" y="6950"/>
                    <a:pt x="8885" y="6989"/>
                  </a:cubicBezTo>
                  <a:cubicBezTo>
                    <a:pt x="8910" y="6989"/>
                    <a:pt x="8910" y="6989"/>
                    <a:pt x="8935" y="7029"/>
                  </a:cubicBezTo>
                  <a:cubicBezTo>
                    <a:pt x="9010" y="7068"/>
                    <a:pt x="9060" y="7147"/>
                    <a:pt x="9111" y="7187"/>
                  </a:cubicBezTo>
                  <a:cubicBezTo>
                    <a:pt x="9136" y="7266"/>
                    <a:pt x="9186" y="7305"/>
                    <a:pt x="9211" y="7345"/>
                  </a:cubicBezTo>
                  <a:cubicBezTo>
                    <a:pt x="9261" y="7384"/>
                    <a:pt x="9311" y="7424"/>
                    <a:pt x="9361" y="7424"/>
                  </a:cubicBezTo>
                  <a:cubicBezTo>
                    <a:pt x="9361" y="7424"/>
                    <a:pt x="9386" y="7424"/>
                    <a:pt x="9386" y="7424"/>
                  </a:cubicBezTo>
                  <a:cubicBezTo>
                    <a:pt x="9411" y="7424"/>
                    <a:pt x="9436" y="7424"/>
                    <a:pt x="9461" y="7424"/>
                  </a:cubicBezTo>
                  <a:cubicBezTo>
                    <a:pt x="9461" y="7424"/>
                    <a:pt x="9486" y="7424"/>
                    <a:pt x="9486" y="7424"/>
                  </a:cubicBezTo>
                  <a:cubicBezTo>
                    <a:pt x="9511" y="7424"/>
                    <a:pt x="9511" y="7424"/>
                    <a:pt x="9536" y="7424"/>
                  </a:cubicBezTo>
                  <a:cubicBezTo>
                    <a:pt x="9536" y="7463"/>
                    <a:pt x="9511" y="7463"/>
                    <a:pt x="9486" y="7503"/>
                  </a:cubicBezTo>
                  <a:cubicBezTo>
                    <a:pt x="9486" y="7503"/>
                    <a:pt x="9486" y="7503"/>
                    <a:pt x="9486" y="7503"/>
                  </a:cubicBezTo>
                  <a:cubicBezTo>
                    <a:pt x="9461" y="7503"/>
                    <a:pt x="9436" y="7463"/>
                    <a:pt x="9436" y="7463"/>
                  </a:cubicBezTo>
                  <a:cubicBezTo>
                    <a:pt x="9411" y="7463"/>
                    <a:pt x="9386" y="7463"/>
                    <a:pt x="9361" y="7463"/>
                  </a:cubicBezTo>
                  <a:cubicBezTo>
                    <a:pt x="9211" y="7463"/>
                    <a:pt x="9186" y="7621"/>
                    <a:pt x="9186" y="7700"/>
                  </a:cubicBezTo>
                  <a:cubicBezTo>
                    <a:pt x="9186" y="7740"/>
                    <a:pt x="9211" y="7779"/>
                    <a:pt x="9211" y="7819"/>
                  </a:cubicBezTo>
                  <a:cubicBezTo>
                    <a:pt x="9211" y="7858"/>
                    <a:pt x="9211" y="7937"/>
                    <a:pt x="9211" y="7937"/>
                  </a:cubicBezTo>
                  <a:cubicBezTo>
                    <a:pt x="9186" y="7977"/>
                    <a:pt x="9086" y="8016"/>
                    <a:pt x="9060" y="8214"/>
                  </a:cubicBezTo>
                  <a:cubicBezTo>
                    <a:pt x="9060" y="8332"/>
                    <a:pt x="9086" y="8450"/>
                    <a:pt x="9136" y="8529"/>
                  </a:cubicBezTo>
                  <a:cubicBezTo>
                    <a:pt x="9186" y="8569"/>
                    <a:pt x="9211" y="8608"/>
                    <a:pt x="9236" y="8608"/>
                  </a:cubicBezTo>
                  <a:cubicBezTo>
                    <a:pt x="9336" y="8608"/>
                    <a:pt x="9361" y="8490"/>
                    <a:pt x="9411" y="8371"/>
                  </a:cubicBezTo>
                  <a:cubicBezTo>
                    <a:pt x="9411" y="8411"/>
                    <a:pt x="9411" y="8450"/>
                    <a:pt x="9411" y="8450"/>
                  </a:cubicBezTo>
                  <a:cubicBezTo>
                    <a:pt x="9411" y="8529"/>
                    <a:pt x="9411" y="8569"/>
                    <a:pt x="9411" y="8648"/>
                  </a:cubicBezTo>
                  <a:cubicBezTo>
                    <a:pt x="9411" y="8648"/>
                    <a:pt x="9386" y="8648"/>
                    <a:pt x="9361" y="8687"/>
                  </a:cubicBezTo>
                  <a:cubicBezTo>
                    <a:pt x="9336" y="8727"/>
                    <a:pt x="9286" y="8806"/>
                    <a:pt x="9236" y="8885"/>
                  </a:cubicBezTo>
                  <a:cubicBezTo>
                    <a:pt x="9186" y="8924"/>
                    <a:pt x="9161" y="9003"/>
                    <a:pt x="9136" y="9082"/>
                  </a:cubicBezTo>
                  <a:cubicBezTo>
                    <a:pt x="9111" y="9161"/>
                    <a:pt x="9111" y="9161"/>
                    <a:pt x="9111" y="9161"/>
                  </a:cubicBezTo>
                  <a:cubicBezTo>
                    <a:pt x="9111" y="9161"/>
                    <a:pt x="9111" y="9161"/>
                    <a:pt x="9111" y="9201"/>
                  </a:cubicBezTo>
                  <a:cubicBezTo>
                    <a:pt x="9086" y="9201"/>
                    <a:pt x="9086" y="9240"/>
                    <a:pt x="9086" y="9240"/>
                  </a:cubicBezTo>
                  <a:cubicBezTo>
                    <a:pt x="9086" y="9240"/>
                    <a:pt x="9060" y="9240"/>
                    <a:pt x="9060" y="9240"/>
                  </a:cubicBezTo>
                  <a:cubicBezTo>
                    <a:pt x="9060" y="9240"/>
                    <a:pt x="9035" y="9240"/>
                    <a:pt x="9035" y="9240"/>
                  </a:cubicBezTo>
                  <a:cubicBezTo>
                    <a:pt x="9010" y="9240"/>
                    <a:pt x="9010" y="9240"/>
                    <a:pt x="8985" y="9240"/>
                  </a:cubicBezTo>
                  <a:cubicBezTo>
                    <a:pt x="8935" y="9240"/>
                    <a:pt x="8910" y="9240"/>
                    <a:pt x="8860" y="9280"/>
                  </a:cubicBezTo>
                  <a:cubicBezTo>
                    <a:pt x="8785" y="9359"/>
                    <a:pt x="8735" y="9438"/>
                    <a:pt x="8685" y="9556"/>
                  </a:cubicBezTo>
                  <a:cubicBezTo>
                    <a:pt x="8685" y="9556"/>
                    <a:pt x="8685" y="9556"/>
                    <a:pt x="8685" y="9556"/>
                  </a:cubicBezTo>
                  <a:cubicBezTo>
                    <a:pt x="8610" y="9754"/>
                    <a:pt x="8635" y="9912"/>
                    <a:pt x="8660" y="10030"/>
                  </a:cubicBezTo>
                  <a:cubicBezTo>
                    <a:pt x="8660" y="10069"/>
                    <a:pt x="8660" y="10069"/>
                    <a:pt x="8660" y="10069"/>
                  </a:cubicBezTo>
                  <a:cubicBezTo>
                    <a:pt x="8685" y="10109"/>
                    <a:pt x="8685" y="10148"/>
                    <a:pt x="8685" y="10227"/>
                  </a:cubicBezTo>
                  <a:cubicBezTo>
                    <a:pt x="8685" y="10227"/>
                    <a:pt x="8710" y="10267"/>
                    <a:pt x="8710" y="10267"/>
                  </a:cubicBezTo>
                  <a:cubicBezTo>
                    <a:pt x="8710" y="10346"/>
                    <a:pt x="8710" y="10385"/>
                    <a:pt x="8735" y="10464"/>
                  </a:cubicBezTo>
                  <a:cubicBezTo>
                    <a:pt x="8735" y="10543"/>
                    <a:pt x="8735" y="10583"/>
                    <a:pt x="8710" y="10622"/>
                  </a:cubicBezTo>
                  <a:cubicBezTo>
                    <a:pt x="8710" y="10662"/>
                    <a:pt x="8710" y="10662"/>
                    <a:pt x="8710" y="10662"/>
                  </a:cubicBezTo>
                  <a:cubicBezTo>
                    <a:pt x="8710" y="10662"/>
                    <a:pt x="8710" y="10662"/>
                    <a:pt x="8685" y="10662"/>
                  </a:cubicBezTo>
                  <a:cubicBezTo>
                    <a:pt x="8685" y="10662"/>
                    <a:pt x="8660" y="10622"/>
                    <a:pt x="8635" y="10622"/>
                  </a:cubicBezTo>
                  <a:cubicBezTo>
                    <a:pt x="8635" y="10583"/>
                    <a:pt x="8610" y="10583"/>
                    <a:pt x="8610" y="10583"/>
                  </a:cubicBezTo>
                  <a:cubicBezTo>
                    <a:pt x="8585" y="10583"/>
                    <a:pt x="8560" y="10583"/>
                    <a:pt x="8560" y="10543"/>
                  </a:cubicBezTo>
                  <a:cubicBezTo>
                    <a:pt x="8560" y="10543"/>
                    <a:pt x="8560" y="10504"/>
                    <a:pt x="8560" y="10464"/>
                  </a:cubicBezTo>
                  <a:cubicBezTo>
                    <a:pt x="8560" y="10425"/>
                    <a:pt x="8560" y="10425"/>
                    <a:pt x="8560" y="10385"/>
                  </a:cubicBezTo>
                  <a:cubicBezTo>
                    <a:pt x="8560" y="10346"/>
                    <a:pt x="8535" y="10267"/>
                    <a:pt x="8510" y="10227"/>
                  </a:cubicBezTo>
                  <a:cubicBezTo>
                    <a:pt x="8510" y="10188"/>
                    <a:pt x="8510" y="10148"/>
                    <a:pt x="8510" y="10148"/>
                  </a:cubicBezTo>
                  <a:cubicBezTo>
                    <a:pt x="8510" y="10069"/>
                    <a:pt x="8510" y="10030"/>
                    <a:pt x="8535" y="9951"/>
                  </a:cubicBezTo>
                  <a:cubicBezTo>
                    <a:pt x="8535" y="9912"/>
                    <a:pt x="8535" y="9872"/>
                    <a:pt x="8535" y="9833"/>
                  </a:cubicBezTo>
                  <a:cubicBezTo>
                    <a:pt x="8535" y="9833"/>
                    <a:pt x="8535" y="9793"/>
                    <a:pt x="8560" y="9754"/>
                  </a:cubicBezTo>
                  <a:cubicBezTo>
                    <a:pt x="8560" y="9714"/>
                    <a:pt x="8585" y="9675"/>
                    <a:pt x="8610" y="9635"/>
                  </a:cubicBezTo>
                  <a:cubicBezTo>
                    <a:pt x="8660" y="9556"/>
                    <a:pt x="8710" y="9477"/>
                    <a:pt x="8710" y="9319"/>
                  </a:cubicBezTo>
                  <a:cubicBezTo>
                    <a:pt x="8710" y="9240"/>
                    <a:pt x="8685" y="9201"/>
                    <a:pt x="8660" y="9122"/>
                  </a:cubicBezTo>
                  <a:cubicBezTo>
                    <a:pt x="8635" y="9082"/>
                    <a:pt x="8585" y="9043"/>
                    <a:pt x="8535" y="9043"/>
                  </a:cubicBezTo>
                  <a:cubicBezTo>
                    <a:pt x="8510" y="9043"/>
                    <a:pt x="8510" y="9043"/>
                    <a:pt x="8510" y="9043"/>
                  </a:cubicBezTo>
                  <a:cubicBezTo>
                    <a:pt x="8485" y="9003"/>
                    <a:pt x="8485" y="8964"/>
                    <a:pt x="8460" y="8924"/>
                  </a:cubicBezTo>
                  <a:cubicBezTo>
                    <a:pt x="8435" y="8924"/>
                    <a:pt x="8410" y="8924"/>
                    <a:pt x="8385" y="8924"/>
                  </a:cubicBezTo>
                  <a:cubicBezTo>
                    <a:pt x="8385" y="8924"/>
                    <a:pt x="8360" y="8924"/>
                    <a:pt x="8360" y="8924"/>
                  </a:cubicBezTo>
                  <a:cubicBezTo>
                    <a:pt x="8360" y="8885"/>
                    <a:pt x="8360" y="8845"/>
                    <a:pt x="8360" y="8845"/>
                  </a:cubicBezTo>
                  <a:cubicBezTo>
                    <a:pt x="8310" y="8766"/>
                    <a:pt x="8285" y="8727"/>
                    <a:pt x="8260" y="8687"/>
                  </a:cubicBezTo>
                  <a:cubicBezTo>
                    <a:pt x="8235" y="8687"/>
                    <a:pt x="8235" y="8687"/>
                    <a:pt x="8235" y="8687"/>
                  </a:cubicBezTo>
                  <a:cubicBezTo>
                    <a:pt x="8235" y="8687"/>
                    <a:pt x="8210" y="8648"/>
                    <a:pt x="8210" y="8648"/>
                  </a:cubicBezTo>
                  <a:cubicBezTo>
                    <a:pt x="8184" y="8648"/>
                    <a:pt x="8184" y="8608"/>
                    <a:pt x="8159" y="8569"/>
                  </a:cubicBezTo>
                  <a:cubicBezTo>
                    <a:pt x="8134" y="8569"/>
                    <a:pt x="8084" y="8569"/>
                    <a:pt x="8059" y="8569"/>
                  </a:cubicBezTo>
                  <a:cubicBezTo>
                    <a:pt x="8009" y="8569"/>
                    <a:pt x="7959" y="8608"/>
                    <a:pt x="7909" y="8648"/>
                  </a:cubicBezTo>
                  <a:cubicBezTo>
                    <a:pt x="7909" y="8648"/>
                    <a:pt x="7884" y="8648"/>
                    <a:pt x="7884" y="8687"/>
                  </a:cubicBezTo>
                  <a:cubicBezTo>
                    <a:pt x="7884" y="8687"/>
                    <a:pt x="7884" y="8687"/>
                    <a:pt x="7859" y="8687"/>
                  </a:cubicBezTo>
                  <a:cubicBezTo>
                    <a:pt x="7859" y="8687"/>
                    <a:pt x="7859" y="8687"/>
                    <a:pt x="7834" y="8687"/>
                  </a:cubicBezTo>
                  <a:cubicBezTo>
                    <a:pt x="7834" y="8687"/>
                    <a:pt x="7809" y="8687"/>
                    <a:pt x="7809" y="8687"/>
                  </a:cubicBezTo>
                  <a:cubicBezTo>
                    <a:pt x="7759" y="8687"/>
                    <a:pt x="7709" y="8687"/>
                    <a:pt x="7684" y="8727"/>
                  </a:cubicBezTo>
                  <a:cubicBezTo>
                    <a:pt x="7609" y="8845"/>
                    <a:pt x="7634" y="9003"/>
                    <a:pt x="7634" y="9082"/>
                  </a:cubicBezTo>
                  <a:cubicBezTo>
                    <a:pt x="7634" y="9122"/>
                    <a:pt x="7634" y="9122"/>
                    <a:pt x="7634" y="9122"/>
                  </a:cubicBezTo>
                  <a:cubicBezTo>
                    <a:pt x="7659" y="9201"/>
                    <a:pt x="7659" y="9398"/>
                    <a:pt x="7759" y="9477"/>
                  </a:cubicBezTo>
                  <a:cubicBezTo>
                    <a:pt x="7809" y="9517"/>
                    <a:pt x="7834" y="9556"/>
                    <a:pt x="7884" y="9556"/>
                  </a:cubicBezTo>
                  <a:cubicBezTo>
                    <a:pt x="7934" y="9556"/>
                    <a:pt x="7984" y="9517"/>
                    <a:pt x="8009" y="9517"/>
                  </a:cubicBezTo>
                  <a:cubicBezTo>
                    <a:pt x="8034" y="9517"/>
                    <a:pt x="8034" y="9517"/>
                    <a:pt x="8034" y="9517"/>
                  </a:cubicBezTo>
                  <a:cubicBezTo>
                    <a:pt x="8059" y="9517"/>
                    <a:pt x="8059" y="9517"/>
                    <a:pt x="8059" y="9517"/>
                  </a:cubicBezTo>
                  <a:cubicBezTo>
                    <a:pt x="8059" y="9517"/>
                    <a:pt x="8059" y="9517"/>
                    <a:pt x="8059" y="9517"/>
                  </a:cubicBezTo>
                  <a:cubicBezTo>
                    <a:pt x="8059" y="9517"/>
                    <a:pt x="8059" y="9556"/>
                    <a:pt x="8059" y="9556"/>
                  </a:cubicBezTo>
                  <a:cubicBezTo>
                    <a:pt x="8084" y="9596"/>
                    <a:pt x="8084" y="9635"/>
                    <a:pt x="8109" y="9714"/>
                  </a:cubicBezTo>
                  <a:cubicBezTo>
                    <a:pt x="8109" y="9754"/>
                    <a:pt x="8109" y="9754"/>
                    <a:pt x="8109" y="9793"/>
                  </a:cubicBezTo>
                  <a:cubicBezTo>
                    <a:pt x="8109" y="9833"/>
                    <a:pt x="8059" y="9872"/>
                    <a:pt x="8034" y="9872"/>
                  </a:cubicBezTo>
                  <a:cubicBezTo>
                    <a:pt x="8009" y="9872"/>
                    <a:pt x="8009" y="9872"/>
                    <a:pt x="8009" y="9872"/>
                  </a:cubicBezTo>
                  <a:cubicBezTo>
                    <a:pt x="7984" y="9833"/>
                    <a:pt x="7959" y="9793"/>
                    <a:pt x="7934" y="9754"/>
                  </a:cubicBezTo>
                  <a:cubicBezTo>
                    <a:pt x="7934" y="9714"/>
                    <a:pt x="7909" y="9635"/>
                    <a:pt x="7859" y="9596"/>
                  </a:cubicBezTo>
                  <a:cubicBezTo>
                    <a:pt x="7834" y="9556"/>
                    <a:pt x="7759" y="9517"/>
                    <a:pt x="7709" y="9517"/>
                  </a:cubicBezTo>
                  <a:cubicBezTo>
                    <a:pt x="7634" y="9517"/>
                    <a:pt x="7584" y="9556"/>
                    <a:pt x="7534" y="9596"/>
                  </a:cubicBezTo>
                  <a:cubicBezTo>
                    <a:pt x="7509" y="9596"/>
                    <a:pt x="7509" y="9596"/>
                    <a:pt x="7509" y="9596"/>
                  </a:cubicBezTo>
                  <a:cubicBezTo>
                    <a:pt x="7484" y="9596"/>
                    <a:pt x="7484" y="9635"/>
                    <a:pt x="7459" y="9635"/>
                  </a:cubicBezTo>
                  <a:cubicBezTo>
                    <a:pt x="7459" y="9635"/>
                    <a:pt x="7459" y="9635"/>
                    <a:pt x="7459" y="9635"/>
                  </a:cubicBezTo>
                  <a:cubicBezTo>
                    <a:pt x="7434" y="9596"/>
                    <a:pt x="7434" y="9556"/>
                    <a:pt x="7409" y="9556"/>
                  </a:cubicBezTo>
                  <a:cubicBezTo>
                    <a:pt x="7384" y="9517"/>
                    <a:pt x="7359" y="9477"/>
                    <a:pt x="7333" y="9438"/>
                  </a:cubicBezTo>
                  <a:cubicBezTo>
                    <a:pt x="7283" y="9398"/>
                    <a:pt x="7258" y="9398"/>
                    <a:pt x="7233" y="9398"/>
                  </a:cubicBezTo>
                  <a:cubicBezTo>
                    <a:pt x="7208" y="9398"/>
                    <a:pt x="7208" y="9398"/>
                    <a:pt x="7208" y="9398"/>
                  </a:cubicBezTo>
                  <a:cubicBezTo>
                    <a:pt x="7183" y="9398"/>
                    <a:pt x="7183" y="9398"/>
                    <a:pt x="7183" y="9398"/>
                  </a:cubicBezTo>
                  <a:cubicBezTo>
                    <a:pt x="7158" y="9398"/>
                    <a:pt x="7133" y="9359"/>
                    <a:pt x="7108" y="9359"/>
                  </a:cubicBezTo>
                  <a:cubicBezTo>
                    <a:pt x="7058" y="9319"/>
                    <a:pt x="7033" y="9319"/>
                    <a:pt x="6983" y="9319"/>
                  </a:cubicBezTo>
                  <a:cubicBezTo>
                    <a:pt x="6958" y="9319"/>
                    <a:pt x="6958" y="9319"/>
                    <a:pt x="6933" y="9319"/>
                  </a:cubicBezTo>
                  <a:cubicBezTo>
                    <a:pt x="6858" y="9319"/>
                    <a:pt x="6783" y="9319"/>
                    <a:pt x="6733" y="9359"/>
                  </a:cubicBezTo>
                  <a:cubicBezTo>
                    <a:pt x="6708" y="9359"/>
                    <a:pt x="6683" y="9359"/>
                    <a:pt x="6683" y="9359"/>
                  </a:cubicBezTo>
                  <a:cubicBezTo>
                    <a:pt x="6633" y="9398"/>
                    <a:pt x="6608" y="9398"/>
                    <a:pt x="6558" y="9398"/>
                  </a:cubicBezTo>
                  <a:cubicBezTo>
                    <a:pt x="6558" y="9398"/>
                    <a:pt x="6533" y="9398"/>
                    <a:pt x="6533" y="9359"/>
                  </a:cubicBezTo>
                  <a:cubicBezTo>
                    <a:pt x="6508" y="9319"/>
                    <a:pt x="6508" y="9319"/>
                    <a:pt x="6457" y="9280"/>
                  </a:cubicBezTo>
                  <a:cubicBezTo>
                    <a:pt x="6432" y="9240"/>
                    <a:pt x="6407" y="9240"/>
                    <a:pt x="6382" y="9240"/>
                  </a:cubicBezTo>
                  <a:cubicBezTo>
                    <a:pt x="6357" y="9240"/>
                    <a:pt x="6357" y="9240"/>
                    <a:pt x="6357" y="9240"/>
                  </a:cubicBezTo>
                  <a:cubicBezTo>
                    <a:pt x="6357" y="9359"/>
                    <a:pt x="6357" y="9359"/>
                    <a:pt x="6357" y="9359"/>
                  </a:cubicBezTo>
                  <a:cubicBezTo>
                    <a:pt x="6357" y="9240"/>
                    <a:pt x="6357" y="9240"/>
                    <a:pt x="6357" y="9240"/>
                  </a:cubicBezTo>
                  <a:cubicBezTo>
                    <a:pt x="6307" y="9240"/>
                    <a:pt x="6282" y="9240"/>
                    <a:pt x="6257" y="9161"/>
                  </a:cubicBezTo>
                  <a:cubicBezTo>
                    <a:pt x="6232" y="9122"/>
                    <a:pt x="6232" y="9122"/>
                    <a:pt x="6207" y="9082"/>
                  </a:cubicBezTo>
                  <a:cubicBezTo>
                    <a:pt x="6182" y="9082"/>
                    <a:pt x="6182" y="9043"/>
                    <a:pt x="6157" y="9043"/>
                  </a:cubicBezTo>
                  <a:cubicBezTo>
                    <a:pt x="6157" y="9043"/>
                    <a:pt x="6157" y="9043"/>
                    <a:pt x="6157" y="9043"/>
                  </a:cubicBezTo>
                  <a:cubicBezTo>
                    <a:pt x="6157" y="9003"/>
                    <a:pt x="6132" y="8964"/>
                    <a:pt x="6132" y="8964"/>
                  </a:cubicBezTo>
                  <a:cubicBezTo>
                    <a:pt x="6107" y="8924"/>
                    <a:pt x="6107" y="8924"/>
                    <a:pt x="6107" y="8924"/>
                  </a:cubicBezTo>
                  <a:cubicBezTo>
                    <a:pt x="6082" y="8766"/>
                    <a:pt x="6032" y="8608"/>
                    <a:pt x="5907" y="8608"/>
                  </a:cubicBezTo>
                  <a:cubicBezTo>
                    <a:pt x="5882" y="8608"/>
                    <a:pt x="5882" y="8608"/>
                    <a:pt x="5857" y="8608"/>
                  </a:cubicBezTo>
                  <a:cubicBezTo>
                    <a:pt x="5832" y="8608"/>
                    <a:pt x="5782" y="8648"/>
                    <a:pt x="5732" y="8648"/>
                  </a:cubicBezTo>
                  <a:cubicBezTo>
                    <a:pt x="5707" y="8648"/>
                    <a:pt x="5682" y="8608"/>
                    <a:pt x="5682" y="8608"/>
                  </a:cubicBezTo>
                  <a:cubicBezTo>
                    <a:pt x="5657" y="8608"/>
                    <a:pt x="5632" y="8490"/>
                    <a:pt x="5632" y="8450"/>
                  </a:cubicBezTo>
                  <a:cubicBezTo>
                    <a:pt x="5632" y="8411"/>
                    <a:pt x="5632" y="8411"/>
                    <a:pt x="5632" y="8411"/>
                  </a:cubicBezTo>
                  <a:cubicBezTo>
                    <a:pt x="5606" y="8332"/>
                    <a:pt x="5581" y="8253"/>
                    <a:pt x="5556" y="8174"/>
                  </a:cubicBezTo>
                  <a:cubicBezTo>
                    <a:pt x="5506" y="8095"/>
                    <a:pt x="5456" y="8095"/>
                    <a:pt x="5431" y="8095"/>
                  </a:cubicBezTo>
                  <a:cubicBezTo>
                    <a:pt x="5431" y="8095"/>
                    <a:pt x="5431" y="8056"/>
                    <a:pt x="5431" y="8056"/>
                  </a:cubicBezTo>
                  <a:cubicBezTo>
                    <a:pt x="5431" y="8056"/>
                    <a:pt x="5431" y="7977"/>
                    <a:pt x="5431" y="7937"/>
                  </a:cubicBezTo>
                  <a:cubicBezTo>
                    <a:pt x="5431" y="7937"/>
                    <a:pt x="5431" y="7937"/>
                    <a:pt x="5431" y="7937"/>
                  </a:cubicBezTo>
                  <a:cubicBezTo>
                    <a:pt x="5431" y="7858"/>
                    <a:pt x="5431" y="7819"/>
                    <a:pt x="5456" y="7779"/>
                  </a:cubicBezTo>
                  <a:cubicBezTo>
                    <a:pt x="5456" y="7661"/>
                    <a:pt x="5481" y="7503"/>
                    <a:pt x="5431" y="7305"/>
                  </a:cubicBezTo>
                  <a:cubicBezTo>
                    <a:pt x="5406" y="7266"/>
                    <a:pt x="5356" y="7068"/>
                    <a:pt x="5206" y="7068"/>
                  </a:cubicBezTo>
                  <a:cubicBezTo>
                    <a:pt x="5181" y="7068"/>
                    <a:pt x="5156" y="7068"/>
                    <a:pt x="5131" y="7068"/>
                  </a:cubicBezTo>
                  <a:cubicBezTo>
                    <a:pt x="5081" y="7068"/>
                    <a:pt x="5006" y="7068"/>
                    <a:pt x="4931" y="7068"/>
                  </a:cubicBezTo>
                  <a:cubicBezTo>
                    <a:pt x="4856" y="7108"/>
                    <a:pt x="4831" y="7108"/>
                    <a:pt x="4781" y="7187"/>
                  </a:cubicBezTo>
                  <a:cubicBezTo>
                    <a:pt x="4756" y="7187"/>
                    <a:pt x="4730" y="7187"/>
                    <a:pt x="4705" y="7187"/>
                  </a:cubicBezTo>
                  <a:cubicBezTo>
                    <a:pt x="4680" y="7187"/>
                    <a:pt x="4630" y="7187"/>
                    <a:pt x="4605" y="7187"/>
                  </a:cubicBezTo>
                  <a:cubicBezTo>
                    <a:pt x="4555" y="7147"/>
                    <a:pt x="4505" y="7147"/>
                    <a:pt x="4480" y="7147"/>
                  </a:cubicBezTo>
                  <a:cubicBezTo>
                    <a:pt x="4455" y="7147"/>
                    <a:pt x="4430" y="7147"/>
                    <a:pt x="4405" y="7147"/>
                  </a:cubicBezTo>
                  <a:cubicBezTo>
                    <a:pt x="4405" y="7147"/>
                    <a:pt x="4355" y="7187"/>
                    <a:pt x="4330" y="7226"/>
                  </a:cubicBezTo>
                  <a:cubicBezTo>
                    <a:pt x="4305" y="7266"/>
                    <a:pt x="4305" y="7266"/>
                    <a:pt x="4280" y="7305"/>
                  </a:cubicBezTo>
                  <a:cubicBezTo>
                    <a:pt x="4280" y="7305"/>
                    <a:pt x="4280" y="7305"/>
                    <a:pt x="4255" y="7305"/>
                  </a:cubicBezTo>
                  <a:cubicBezTo>
                    <a:pt x="4205" y="7345"/>
                    <a:pt x="4155" y="7384"/>
                    <a:pt x="4130" y="7503"/>
                  </a:cubicBezTo>
                  <a:cubicBezTo>
                    <a:pt x="4080" y="7661"/>
                    <a:pt x="4155" y="7858"/>
                    <a:pt x="4180" y="7898"/>
                  </a:cubicBezTo>
                  <a:cubicBezTo>
                    <a:pt x="4180" y="7937"/>
                    <a:pt x="4180" y="7937"/>
                    <a:pt x="4180" y="7937"/>
                  </a:cubicBezTo>
                  <a:cubicBezTo>
                    <a:pt x="4205" y="7977"/>
                    <a:pt x="4255" y="8056"/>
                    <a:pt x="4280" y="8095"/>
                  </a:cubicBezTo>
                  <a:cubicBezTo>
                    <a:pt x="4305" y="8095"/>
                    <a:pt x="4355" y="8095"/>
                    <a:pt x="4380" y="8095"/>
                  </a:cubicBezTo>
                  <a:cubicBezTo>
                    <a:pt x="4455" y="8095"/>
                    <a:pt x="4505" y="8056"/>
                    <a:pt x="4530" y="7937"/>
                  </a:cubicBezTo>
                  <a:cubicBezTo>
                    <a:pt x="4530" y="7937"/>
                    <a:pt x="4555" y="7858"/>
                    <a:pt x="4580" y="7858"/>
                  </a:cubicBezTo>
                  <a:cubicBezTo>
                    <a:pt x="4580" y="7858"/>
                    <a:pt x="4580" y="7858"/>
                    <a:pt x="4580" y="7858"/>
                  </a:cubicBezTo>
                  <a:cubicBezTo>
                    <a:pt x="4580" y="7898"/>
                    <a:pt x="4605" y="8016"/>
                    <a:pt x="4705" y="8056"/>
                  </a:cubicBezTo>
                  <a:cubicBezTo>
                    <a:pt x="4781" y="8056"/>
                    <a:pt x="4856" y="7977"/>
                    <a:pt x="4906" y="7898"/>
                  </a:cubicBezTo>
                  <a:cubicBezTo>
                    <a:pt x="4931" y="7898"/>
                    <a:pt x="4956" y="7858"/>
                    <a:pt x="4981" y="7858"/>
                  </a:cubicBezTo>
                  <a:cubicBezTo>
                    <a:pt x="5031" y="7819"/>
                    <a:pt x="5081" y="7779"/>
                    <a:pt x="5131" y="7779"/>
                  </a:cubicBezTo>
                  <a:cubicBezTo>
                    <a:pt x="5131" y="7740"/>
                    <a:pt x="5156" y="7740"/>
                    <a:pt x="5181" y="7740"/>
                  </a:cubicBezTo>
                  <a:cubicBezTo>
                    <a:pt x="5181" y="7740"/>
                    <a:pt x="5181" y="7740"/>
                    <a:pt x="5181" y="7740"/>
                  </a:cubicBezTo>
                  <a:cubicBezTo>
                    <a:pt x="5181" y="7819"/>
                    <a:pt x="5031" y="7898"/>
                    <a:pt x="4956" y="7977"/>
                  </a:cubicBezTo>
                  <a:cubicBezTo>
                    <a:pt x="4931" y="7977"/>
                    <a:pt x="4906" y="8016"/>
                    <a:pt x="4906" y="8016"/>
                  </a:cubicBezTo>
                  <a:cubicBezTo>
                    <a:pt x="4831" y="8056"/>
                    <a:pt x="4756" y="8095"/>
                    <a:pt x="4680" y="8095"/>
                  </a:cubicBezTo>
                  <a:cubicBezTo>
                    <a:pt x="4580" y="8095"/>
                    <a:pt x="4480" y="8135"/>
                    <a:pt x="4405" y="8214"/>
                  </a:cubicBezTo>
                  <a:cubicBezTo>
                    <a:pt x="4155" y="8411"/>
                    <a:pt x="4205" y="8648"/>
                    <a:pt x="4230" y="8845"/>
                  </a:cubicBezTo>
                  <a:cubicBezTo>
                    <a:pt x="4255" y="8924"/>
                    <a:pt x="4255" y="9003"/>
                    <a:pt x="4255" y="9082"/>
                  </a:cubicBezTo>
                  <a:cubicBezTo>
                    <a:pt x="4280" y="9122"/>
                    <a:pt x="4280" y="9201"/>
                    <a:pt x="4255" y="9280"/>
                  </a:cubicBezTo>
                  <a:cubicBezTo>
                    <a:pt x="4255" y="9319"/>
                    <a:pt x="4255" y="9398"/>
                    <a:pt x="4255" y="9517"/>
                  </a:cubicBezTo>
                  <a:cubicBezTo>
                    <a:pt x="4255" y="9556"/>
                    <a:pt x="4255" y="9596"/>
                    <a:pt x="4280" y="9635"/>
                  </a:cubicBezTo>
                  <a:cubicBezTo>
                    <a:pt x="4280" y="9714"/>
                    <a:pt x="4305" y="9793"/>
                    <a:pt x="4280" y="9833"/>
                  </a:cubicBezTo>
                  <a:cubicBezTo>
                    <a:pt x="4280" y="9872"/>
                    <a:pt x="4205" y="9872"/>
                    <a:pt x="4155" y="9872"/>
                  </a:cubicBezTo>
                  <a:cubicBezTo>
                    <a:pt x="4105" y="9872"/>
                    <a:pt x="4080" y="9872"/>
                    <a:pt x="4080" y="9872"/>
                  </a:cubicBezTo>
                  <a:cubicBezTo>
                    <a:pt x="4080" y="9872"/>
                    <a:pt x="4055" y="9833"/>
                    <a:pt x="4055" y="9754"/>
                  </a:cubicBezTo>
                  <a:cubicBezTo>
                    <a:pt x="4055" y="9714"/>
                    <a:pt x="4055" y="9675"/>
                    <a:pt x="4055" y="9635"/>
                  </a:cubicBezTo>
                  <a:cubicBezTo>
                    <a:pt x="4080" y="9635"/>
                    <a:pt x="4080" y="9635"/>
                    <a:pt x="4105" y="9596"/>
                  </a:cubicBezTo>
                  <a:cubicBezTo>
                    <a:pt x="4180" y="9556"/>
                    <a:pt x="4230" y="9359"/>
                    <a:pt x="4205" y="9201"/>
                  </a:cubicBezTo>
                  <a:cubicBezTo>
                    <a:pt x="4205" y="9082"/>
                    <a:pt x="4155" y="8964"/>
                    <a:pt x="4105" y="8924"/>
                  </a:cubicBezTo>
                  <a:cubicBezTo>
                    <a:pt x="4055" y="8885"/>
                    <a:pt x="4005" y="8885"/>
                    <a:pt x="3980" y="8885"/>
                  </a:cubicBezTo>
                  <a:cubicBezTo>
                    <a:pt x="3955" y="8845"/>
                    <a:pt x="3955" y="8845"/>
                    <a:pt x="3955" y="8845"/>
                  </a:cubicBezTo>
                  <a:cubicBezTo>
                    <a:pt x="3930" y="8845"/>
                    <a:pt x="3955" y="8727"/>
                    <a:pt x="3955" y="8687"/>
                  </a:cubicBezTo>
                  <a:cubicBezTo>
                    <a:pt x="3955" y="8608"/>
                    <a:pt x="3980" y="8529"/>
                    <a:pt x="3955" y="8450"/>
                  </a:cubicBezTo>
                  <a:cubicBezTo>
                    <a:pt x="3930" y="8293"/>
                    <a:pt x="3854" y="8253"/>
                    <a:pt x="3804" y="8253"/>
                  </a:cubicBezTo>
                  <a:cubicBezTo>
                    <a:pt x="3779" y="8253"/>
                    <a:pt x="3754" y="8174"/>
                    <a:pt x="3729" y="8174"/>
                  </a:cubicBezTo>
                  <a:cubicBezTo>
                    <a:pt x="3729" y="8135"/>
                    <a:pt x="3729" y="8095"/>
                    <a:pt x="3729" y="8056"/>
                  </a:cubicBezTo>
                  <a:cubicBezTo>
                    <a:pt x="3729" y="7977"/>
                    <a:pt x="3729" y="7819"/>
                    <a:pt x="3654" y="7740"/>
                  </a:cubicBezTo>
                  <a:cubicBezTo>
                    <a:pt x="3629" y="7740"/>
                    <a:pt x="3604" y="7740"/>
                    <a:pt x="3579" y="7740"/>
                  </a:cubicBezTo>
                  <a:cubicBezTo>
                    <a:pt x="3579" y="7740"/>
                    <a:pt x="3579" y="7740"/>
                    <a:pt x="3554" y="7740"/>
                  </a:cubicBezTo>
                  <a:cubicBezTo>
                    <a:pt x="3529" y="7740"/>
                    <a:pt x="3529" y="7740"/>
                    <a:pt x="3504" y="7740"/>
                  </a:cubicBezTo>
                  <a:cubicBezTo>
                    <a:pt x="3454" y="7740"/>
                    <a:pt x="3429" y="7740"/>
                    <a:pt x="3404" y="7740"/>
                  </a:cubicBezTo>
                  <a:cubicBezTo>
                    <a:pt x="3379" y="7779"/>
                    <a:pt x="3379" y="7779"/>
                    <a:pt x="3379" y="7779"/>
                  </a:cubicBezTo>
                  <a:cubicBezTo>
                    <a:pt x="3354" y="7819"/>
                    <a:pt x="3329" y="7819"/>
                    <a:pt x="3304" y="7819"/>
                  </a:cubicBezTo>
                  <a:cubicBezTo>
                    <a:pt x="3279" y="7819"/>
                    <a:pt x="3279" y="7819"/>
                    <a:pt x="3254" y="7819"/>
                  </a:cubicBezTo>
                  <a:cubicBezTo>
                    <a:pt x="3179" y="7819"/>
                    <a:pt x="3104" y="7779"/>
                    <a:pt x="3029" y="7779"/>
                  </a:cubicBezTo>
                  <a:cubicBezTo>
                    <a:pt x="3003" y="7779"/>
                    <a:pt x="3003" y="7740"/>
                    <a:pt x="2978" y="7740"/>
                  </a:cubicBezTo>
                  <a:cubicBezTo>
                    <a:pt x="2953" y="7740"/>
                    <a:pt x="2903" y="7740"/>
                    <a:pt x="2878" y="7700"/>
                  </a:cubicBezTo>
                  <a:cubicBezTo>
                    <a:pt x="2828" y="7700"/>
                    <a:pt x="2828" y="7700"/>
                    <a:pt x="2828" y="7700"/>
                  </a:cubicBezTo>
                  <a:cubicBezTo>
                    <a:pt x="2803" y="7700"/>
                    <a:pt x="2753" y="7700"/>
                    <a:pt x="2728" y="7661"/>
                  </a:cubicBezTo>
                  <a:cubicBezTo>
                    <a:pt x="2703" y="7661"/>
                    <a:pt x="2653" y="7661"/>
                    <a:pt x="2628" y="7621"/>
                  </a:cubicBezTo>
                  <a:cubicBezTo>
                    <a:pt x="2578" y="7621"/>
                    <a:pt x="2528" y="7582"/>
                    <a:pt x="2478" y="7542"/>
                  </a:cubicBezTo>
                  <a:cubicBezTo>
                    <a:pt x="2453" y="7542"/>
                    <a:pt x="2453" y="7542"/>
                    <a:pt x="2453" y="7542"/>
                  </a:cubicBezTo>
                  <a:cubicBezTo>
                    <a:pt x="2428" y="7542"/>
                    <a:pt x="2428" y="7542"/>
                    <a:pt x="2403" y="7542"/>
                  </a:cubicBezTo>
                  <a:cubicBezTo>
                    <a:pt x="2403" y="7503"/>
                    <a:pt x="2403" y="7503"/>
                    <a:pt x="2403" y="7503"/>
                  </a:cubicBezTo>
                  <a:cubicBezTo>
                    <a:pt x="2378" y="7463"/>
                    <a:pt x="2378" y="7424"/>
                    <a:pt x="2328" y="7384"/>
                  </a:cubicBezTo>
                  <a:cubicBezTo>
                    <a:pt x="2303" y="7345"/>
                    <a:pt x="2303" y="7345"/>
                    <a:pt x="2278" y="7345"/>
                  </a:cubicBezTo>
                  <a:cubicBezTo>
                    <a:pt x="2278" y="7345"/>
                    <a:pt x="2253" y="7345"/>
                    <a:pt x="2253" y="7305"/>
                  </a:cubicBezTo>
                  <a:cubicBezTo>
                    <a:pt x="2228" y="7305"/>
                    <a:pt x="2228" y="7305"/>
                    <a:pt x="2203" y="7266"/>
                  </a:cubicBezTo>
                  <a:cubicBezTo>
                    <a:pt x="2203" y="7266"/>
                    <a:pt x="2178" y="7226"/>
                    <a:pt x="2152" y="7187"/>
                  </a:cubicBezTo>
                  <a:cubicBezTo>
                    <a:pt x="2102" y="7187"/>
                    <a:pt x="2077" y="7147"/>
                    <a:pt x="2027" y="7147"/>
                  </a:cubicBezTo>
                  <a:cubicBezTo>
                    <a:pt x="2027" y="7108"/>
                    <a:pt x="2027" y="7108"/>
                    <a:pt x="2027" y="7108"/>
                  </a:cubicBezTo>
                  <a:cubicBezTo>
                    <a:pt x="1952" y="7068"/>
                    <a:pt x="1902" y="7029"/>
                    <a:pt x="1877" y="6989"/>
                  </a:cubicBezTo>
                  <a:cubicBezTo>
                    <a:pt x="1952" y="6950"/>
                    <a:pt x="1977" y="6831"/>
                    <a:pt x="1977" y="6792"/>
                  </a:cubicBezTo>
                  <a:cubicBezTo>
                    <a:pt x="2002" y="6752"/>
                    <a:pt x="2002" y="6752"/>
                    <a:pt x="2052" y="6713"/>
                  </a:cubicBezTo>
                  <a:cubicBezTo>
                    <a:pt x="2102" y="6713"/>
                    <a:pt x="2127" y="6713"/>
                    <a:pt x="2178" y="6713"/>
                  </a:cubicBezTo>
                  <a:cubicBezTo>
                    <a:pt x="2228" y="6713"/>
                    <a:pt x="2278" y="6713"/>
                    <a:pt x="2303" y="6752"/>
                  </a:cubicBezTo>
                  <a:cubicBezTo>
                    <a:pt x="2328" y="6752"/>
                    <a:pt x="2328" y="6752"/>
                    <a:pt x="2353" y="6752"/>
                  </a:cubicBezTo>
                  <a:cubicBezTo>
                    <a:pt x="2428" y="6752"/>
                    <a:pt x="2503" y="6673"/>
                    <a:pt x="2528" y="6555"/>
                  </a:cubicBezTo>
                  <a:cubicBezTo>
                    <a:pt x="2578" y="6476"/>
                    <a:pt x="2553" y="6358"/>
                    <a:pt x="2528" y="6279"/>
                  </a:cubicBezTo>
                  <a:cubicBezTo>
                    <a:pt x="2503" y="6279"/>
                    <a:pt x="2503" y="6239"/>
                    <a:pt x="2503" y="6239"/>
                  </a:cubicBezTo>
                  <a:cubicBezTo>
                    <a:pt x="2503" y="6081"/>
                    <a:pt x="2453" y="5923"/>
                    <a:pt x="2403" y="5844"/>
                  </a:cubicBezTo>
                  <a:cubicBezTo>
                    <a:pt x="2378" y="5805"/>
                    <a:pt x="2378" y="5726"/>
                    <a:pt x="2353" y="5686"/>
                  </a:cubicBezTo>
                  <a:cubicBezTo>
                    <a:pt x="2353" y="5647"/>
                    <a:pt x="2353" y="5647"/>
                    <a:pt x="2353" y="5647"/>
                  </a:cubicBezTo>
                  <a:cubicBezTo>
                    <a:pt x="2328" y="5568"/>
                    <a:pt x="2253" y="5291"/>
                    <a:pt x="2127" y="5212"/>
                  </a:cubicBezTo>
                  <a:cubicBezTo>
                    <a:pt x="2102" y="5173"/>
                    <a:pt x="2052" y="5173"/>
                    <a:pt x="2027" y="5173"/>
                  </a:cubicBezTo>
                  <a:cubicBezTo>
                    <a:pt x="1977" y="5173"/>
                    <a:pt x="1927" y="5173"/>
                    <a:pt x="1902" y="5173"/>
                  </a:cubicBezTo>
                  <a:cubicBezTo>
                    <a:pt x="1877" y="5212"/>
                    <a:pt x="1877" y="5212"/>
                    <a:pt x="1877" y="5212"/>
                  </a:cubicBezTo>
                  <a:cubicBezTo>
                    <a:pt x="1852" y="5212"/>
                    <a:pt x="1827" y="5173"/>
                    <a:pt x="1802" y="5133"/>
                  </a:cubicBezTo>
                  <a:cubicBezTo>
                    <a:pt x="1777" y="5094"/>
                    <a:pt x="1777" y="5094"/>
                    <a:pt x="1777" y="5094"/>
                  </a:cubicBezTo>
                  <a:cubicBezTo>
                    <a:pt x="1752" y="5054"/>
                    <a:pt x="1702" y="5015"/>
                    <a:pt x="1677" y="4976"/>
                  </a:cubicBezTo>
                  <a:cubicBezTo>
                    <a:pt x="1627" y="4897"/>
                    <a:pt x="1577" y="4857"/>
                    <a:pt x="1527" y="4778"/>
                  </a:cubicBezTo>
                  <a:cubicBezTo>
                    <a:pt x="1477" y="4660"/>
                    <a:pt x="1427" y="4581"/>
                    <a:pt x="1402" y="4462"/>
                  </a:cubicBezTo>
                  <a:cubicBezTo>
                    <a:pt x="1377" y="4344"/>
                    <a:pt x="1327" y="4186"/>
                    <a:pt x="1226" y="4028"/>
                  </a:cubicBezTo>
                  <a:cubicBezTo>
                    <a:pt x="1151" y="3949"/>
                    <a:pt x="1101" y="3909"/>
                    <a:pt x="1051" y="3870"/>
                  </a:cubicBezTo>
                  <a:cubicBezTo>
                    <a:pt x="1026" y="3830"/>
                    <a:pt x="1026" y="3830"/>
                    <a:pt x="1026" y="3830"/>
                  </a:cubicBezTo>
                  <a:cubicBezTo>
                    <a:pt x="1001" y="3830"/>
                    <a:pt x="1001" y="3791"/>
                    <a:pt x="976" y="3751"/>
                  </a:cubicBezTo>
                  <a:cubicBezTo>
                    <a:pt x="976" y="3712"/>
                    <a:pt x="976" y="3712"/>
                    <a:pt x="976" y="3712"/>
                  </a:cubicBezTo>
                  <a:cubicBezTo>
                    <a:pt x="926" y="3593"/>
                    <a:pt x="876" y="3514"/>
                    <a:pt x="851" y="3396"/>
                  </a:cubicBezTo>
                  <a:cubicBezTo>
                    <a:pt x="801" y="3159"/>
                    <a:pt x="801" y="3159"/>
                    <a:pt x="801" y="3159"/>
                  </a:cubicBezTo>
                  <a:cubicBezTo>
                    <a:pt x="0" y="5607"/>
                    <a:pt x="0" y="5607"/>
                    <a:pt x="0" y="5607"/>
                  </a:cubicBezTo>
                  <a:cubicBezTo>
                    <a:pt x="1577" y="10148"/>
                    <a:pt x="1577" y="10148"/>
                    <a:pt x="1577" y="10148"/>
                  </a:cubicBezTo>
                  <a:cubicBezTo>
                    <a:pt x="1852" y="11333"/>
                    <a:pt x="2528" y="11373"/>
                    <a:pt x="2578" y="11373"/>
                  </a:cubicBezTo>
                  <a:cubicBezTo>
                    <a:pt x="2878" y="12597"/>
                    <a:pt x="2878" y="12597"/>
                    <a:pt x="2878" y="12597"/>
                  </a:cubicBezTo>
                  <a:cubicBezTo>
                    <a:pt x="5707" y="14769"/>
                    <a:pt x="5707" y="14769"/>
                    <a:pt x="5707" y="14769"/>
                  </a:cubicBezTo>
                  <a:cubicBezTo>
                    <a:pt x="5606" y="15163"/>
                    <a:pt x="5381" y="17138"/>
                    <a:pt x="5006" y="20771"/>
                  </a:cubicBezTo>
                  <a:cubicBezTo>
                    <a:pt x="4981" y="20889"/>
                    <a:pt x="4981" y="20889"/>
                    <a:pt x="4981" y="20889"/>
                  </a:cubicBezTo>
                  <a:cubicBezTo>
                    <a:pt x="8485" y="21600"/>
                    <a:pt x="8485" y="21600"/>
                    <a:pt x="8485" y="21600"/>
                  </a:cubicBezTo>
                  <a:cubicBezTo>
                    <a:pt x="8485" y="21521"/>
                    <a:pt x="8485" y="21521"/>
                    <a:pt x="8485" y="21521"/>
                  </a:cubicBezTo>
                  <a:cubicBezTo>
                    <a:pt x="8510" y="21442"/>
                    <a:pt x="8510" y="21363"/>
                    <a:pt x="8535" y="21324"/>
                  </a:cubicBezTo>
                  <a:cubicBezTo>
                    <a:pt x="8535" y="21245"/>
                    <a:pt x="8560" y="21205"/>
                    <a:pt x="8560" y="21126"/>
                  </a:cubicBezTo>
                  <a:cubicBezTo>
                    <a:pt x="8560" y="21126"/>
                    <a:pt x="8585" y="21087"/>
                    <a:pt x="8585" y="21087"/>
                  </a:cubicBezTo>
                  <a:cubicBezTo>
                    <a:pt x="8585" y="21047"/>
                    <a:pt x="8585" y="21047"/>
                    <a:pt x="8585" y="21008"/>
                  </a:cubicBezTo>
                  <a:cubicBezTo>
                    <a:pt x="8585" y="20968"/>
                    <a:pt x="8610" y="20968"/>
                    <a:pt x="8610" y="20929"/>
                  </a:cubicBezTo>
                  <a:cubicBezTo>
                    <a:pt x="8635" y="20889"/>
                    <a:pt x="8660" y="20850"/>
                    <a:pt x="8660" y="20771"/>
                  </a:cubicBezTo>
                  <a:cubicBezTo>
                    <a:pt x="8685" y="20731"/>
                    <a:pt x="8710" y="20692"/>
                    <a:pt x="8710" y="20613"/>
                  </a:cubicBezTo>
                  <a:cubicBezTo>
                    <a:pt x="8735" y="20494"/>
                    <a:pt x="8785" y="20376"/>
                    <a:pt x="8835" y="20297"/>
                  </a:cubicBezTo>
                  <a:cubicBezTo>
                    <a:pt x="8835" y="20297"/>
                    <a:pt x="8835" y="20257"/>
                    <a:pt x="8860" y="20257"/>
                  </a:cubicBezTo>
                  <a:cubicBezTo>
                    <a:pt x="8860" y="20218"/>
                    <a:pt x="8885" y="20218"/>
                    <a:pt x="8910" y="20139"/>
                  </a:cubicBezTo>
                  <a:cubicBezTo>
                    <a:pt x="8935" y="20099"/>
                    <a:pt x="8935" y="20020"/>
                    <a:pt x="8935" y="19981"/>
                  </a:cubicBezTo>
                  <a:cubicBezTo>
                    <a:pt x="8935" y="19981"/>
                    <a:pt x="8935" y="19941"/>
                    <a:pt x="8935" y="19941"/>
                  </a:cubicBezTo>
                  <a:cubicBezTo>
                    <a:pt x="8935" y="19902"/>
                    <a:pt x="8935" y="19863"/>
                    <a:pt x="8935" y="19823"/>
                  </a:cubicBezTo>
                  <a:cubicBezTo>
                    <a:pt x="8935" y="19744"/>
                    <a:pt x="8935" y="19626"/>
                    <a:pt x="8960" y="19586"/>
                  </a:cubicBezTo>
                  <a:cubicBezTo>
                    <a:pt x="9010" y="19507"/>
                    <a:pt x="9060" y="19428"/>
                    <a:pt x="9111" y="19349"/>
                  </a:cubicBezTo>
                  <a:cubicBezTo>
                    <a:pt x="9161" y="19231"/>
                    <a:pt x="9161" y="19231"/>
                    <a:pt x="9161" y="19231"/>
                  </a:cubicBezTo>
                  <a:cubicBezTo>
                    <a:pt x="9211" y="19152"/>
                    <a:pt x="9261" y="19112"/>
                    <a:pt x="9261" y="18954"/>
                  </a:cubicBezTo>
                  <a:cubicBezTo>
                    <a:pt x="9261" y="18915"/>
                    <a:pt x="9261" y="18875"/>
                    <a:pt x="9261" y="18836"/>
                  </a:cubicBezTo>
                  <a:cubicBezTo>
                    <a:pt x="9261" y="18836"/>
                    <a:pt x="9261" y="18836"/>
                    <a:pt x="9261" y="18796"/>
                  </a:cubicBezTo>
                  <a:cubicBezTo>
                    <a:pt x="9261" y="18796"/>
                    <a:pt x="9261" y="18796"/>
                    <a:pt x="9286" y="18796"/>
                  </a:cubicBezTo>
                  <a:cubicBezTo>
                    <a:pt x="9311" y="18796"/>
                    <a:pt x="9361" y="18757"/>
                    <a:pt x="9386" y="18678"/>
                  </a:cubicBezTo>
                  <a:cubicBezTo>
                    <a:pt x="9411" y="18638"/>
                    <a:pt x="9411" y="18599"/>
                    <a:pt x="9411" y="18520"/>
                  </a:cubicBezTo>
                  <a:cubicBezTo>
                    <a:pt x="9411" y="18520"/>
                    <a:pt x="9436" y="18480"/>
                    <a:pt x="9436" y="18480"/>
                  </a:cubicBezTo>
                  <a:cubicBezTo>
                    <a:pt x="9436" y="18480"/>
                    <a:pt x="9461" y="18441"/>
                    <a:pt x="9461" y="18441"/>
                  </a:cubicBezTo>
                  <a:cubicBezTo>
                    <a:pt x="9486" y="18401"/>
                    <a:pt x="9511" y="18362"/>
                    <a:pt x="9536" y="18283"/>
                  </a:cubicBezTo>
                  <a:cubicBezTo>
                    <a:pt x="9561" y="18244"/>
                    <a:pt x="9561" y="18244"/>
                    <a:pt x="9561" y="18204"/>
                  </a:cubicBezTo>
                  <a:cubicBezTo>
                    <a:pt x="9586" y="18165"/>
                    <a:pt x="9586" y="18125"/>
                    <a:pt x="9636" y="18046"/>
                  </a:cubicBezTo>
                  <a:cubicBezTo>
                    <a:pt x="9636" y="18046"/>
                    <a:pt x="9636" y="18046"/>
                    <a:pt x="9661" y="18007"/>
                  </a:cubicBezTo>
                  <a:cubicBezTo>
                    <a:pt x="9686" y="18007"/>
                    <a:pt x="9711" y="17967"/>
                    <a:pt x="9711" y="17888"/>
                  </a:cubicBezTo>
                  <a:cubicBezTo>
                    <a:pt x="9736" y="17928"/>
                    <a:pt x="9786" y="17928"/>
                    <a:pt x="9811" y="17928"/>
                  </a:cubicBezTo>
                  <a:cubicBezTo>
                    <a:pt x="9861" y="17928"/>
                    <a:pt x="9911" y="17888"/>
                    <a:pt x="9911" y="17730"/>
                  </a:cubicBezTo>
                  <a:cubicBezTo>
                    <a:pt x="9911" y="17691"/>
                    <a:pt x="9911" y="17691"/>
                    <a:pt x="9911" y="17651"/>
                  </a:cubicBezTo>
                  <a:cubicBezTo>
                    <a:pt x="9937" y="17651"/>
                    <a:pt x="9937" y="17651"/>
                    <a:pt x="9962" y="17651"/>
                  </a:cubicBezTo>
                  <a:cubicBezTo>
                    <a:pt x="9962" y="17651"/>
                    <a:pt x="9987" y="17651"/>
                    <a:pt x="9987" y="17651"/>
                  </a:cubicBezTo>
                  <a:cubicBezTo>
                    <a:pt x="10037" y="17691"/>
                    <a:pt x="10062" y="17691"/>
                    <a:pt x="10087" y="17691"/>
                  </a:cubicBezTo>
                  <a:cubicBezTo>
                    <a:pt x="10137" y="17691"/>
                    <a:pt x="10187" y="17651"/>
                    <a:pt x="10212" y="17612"/>
                  </a:cubicBezTo>
                  <a:cubicBezTo>
                    <a:pt x="10237" y="17572"/>
                    <a:pt x="10237" y="17533"/>
                    <a:pt x="10262" y="17493"/>
                  </a:cubicBezTo>
                  <a:cubicBezTo>
                    <a:pt x="10262" y="17493"/>
                    <a:pt x="10262" y="17493"/>
                    <a:pt x="10262" y="17493"/>
                  </a:cubicBezTo>
                  <a:cubicBezTo>
                    <a:pt x="10287" y="17454"/>
                    <a:pt x="10287" y="17454"/>
                    <a:pt x="10312" y="17454"/>
                  </a:cubicBezTo>
                  <a:cubicBezTo>
                    <a:pt x="10337" y="17414"/>
                    <a:pt x="10337" y="17414"/>
                    <a:pt x="10337" y="17414"/>
                  </a:cubicBezTo>
                  <a:cubicBezTo>
                    <a:pt x="10387" y="17375"/>
                    <a:pt x="10462" y="17296"/>
                    <a:pt x="10462" y="17138"/>
                  </a:cubicBezTo>
                  <a:cubicBezTo>
                    <a:pt x="10487" y="17019"/>
                    <a:pt x="10487" y="16901"/>
                    <a:pt x="10462" y="16822"/>
                  </a:cubicBezTo>
                  <a:cubicBezTo>
                    <a:pt x="10437" y="16703"/>
                    <a:pt x="10412" y="16585"/>
                    <a:pt x="10362" y="16506"/>
                  </a:cubicBezTo>
                  <a:cubicBezTo>
                    <a:pt x="10362" y="16506"/>
                    <a:pt x="10362" y="16506"/>
                    <a:pt x="10387" y="16506"/>
                  </a:cubicBezTo>
                  <a:cubicBezTo>
                    <a:pt x="10387" y="16506"/>
                    <a:pt x="10387" y="16506"/>
                    <a:pt x="10387" y="16506"/>
                  </a:cubicBezTo>
                  <a:cubicBezTo>
                    <a:pt x="10487" y="16506"/>
                    <a:pt x="10612" y="16427"/>
                    <a:pt x="10687" y="16309"/>
                  </a:cubicBezTo>
                  <a:cubicBezTo>
                    <a:pt x="10712" y="16230"/>
                    <a:pt x="10737" y="16111"/>
                    <a:pt x="10762" y="15993"/>
                  </a:cubicBezTo>
                  <a:cubicBezTo>
                    <a:pt x="10787" y="15756"/>
                    <a:pt x="10813" y="15677"/>
                    <a:pt x="10863" y="15677"/>
                  </a:cubicBezTo>
                  <a:cubicBezTo>
                    <a:pt x="10888" y="15677"/>
                    <a:pt x="10888" y="15677"/>
                    <a:pt x="10888" y="15677"/>
                  </a:cubicBezTo>
                  <a:cubicBezTo>
                    <a:pt x="10938" y="15677"/>
                    <a:pt x="10963" y="15716"/>
                    <a:pt x="11038" y="15756"/>
                  </a:cubicBezTo>
                  <a:cubicBezTo>
                    <a:pt x="11088" y="15795"/>
                    <a:pt x="11163" y="15835"/>
                    <a:pt x="11238" y="15835"/>
                  </a:cubicBezTo>
                  <a:cubicBezTo>
                    <a:pt x="11288" y="15835"/>
                    <a:pt x="11313" y="15835"/>
                    <a:pt x="11338" y="15795"/>
                  </a:cubicBezTo>
                  <a:cubicBezTo>
                    <a:pt x="11538" y="15716"/>
                    <a:pt x="11613" y="15440"/>
                    <a:pt x="11664" y="15203"/>
                  </a:cubicBezTo>
                  <a:cubicBezTo>
                    <a:pt x="11714" y="15005"/>
                    <a:pt x="11789" y="14808"/>
                    <a:pt x="11864" y="14611"/>
                  </a:cubicBezTo>
                  <a:cubicBezTo>
                    <a:pt x="11864" y="14571"/>
                    <a:pt x="11864" y="14571"/>
                    <a:pt x="11864" y="14571"/>
                  </a:cubicBezTo>
                  <a:cubicBezTo>
                    <a:pt x="11914" y="14492"/>
                    <a:pt x="11964" y="14374"/>
                    <a:pt x="11989" y="14216"/>
                  </a:cubicBezTo>
                  <a:cubicBezTo>
                    <a:pt x="11989" y="14176"/>
                    <a:pt x="12014" y="14137"/>
                    <a:pt x="12014" y="14097"/>
                  </a:cubicBezTo>
                  <a:cubicBezTo>
                    <a:pt x="12014" y="14058"/>
                    <a:pt x="12014" y="14058"/>
                    <a:pt x="12014" y="14018"/>
                  </a:cubicBezTo>
                  <a:cubicBezTo>
                    <a:pt x="12014" y="14018"/>
                    <a:pt x="12014" y="14018"/>
                    <a:pt x="12014" y="14018"/>
                  </a:cubicBezTo>
                  <a:cubicBezTo>
                    <a:pt x="12014" y="13939"/>
                    <a:pt x="12039" y="13860"/>
                    <a:pt x="11989" y="13781"/>
                  </a:cubicBezTo>
                  <a:cubicBezTo>
                    <a:pt x="11964" y="13742"/>
                    <a:pt x="11964" y="13702"/>
                    <a:pt x="11939" y="13702"/>
                  </a:cubicBezTo>
                  <a:cubicBezTo>
                    <a:pt x="11964" y="13663"/>
                    <a:pt x="11964" y="13623"/>
                    <a:pt x="11989" y="13544"/>
                  </a:cubicBezTo>
                  <a:cubicBezTo>
                    <a:pt x="11989" y="13544"/>
                    <a:pt x="11989" y="13505"/>
                    <a:pt x="11989" y="13505"/>
                  </a:cubicBezTo>
                  <a:cubicBezTo>
                    <a:pt x="11989" y="13465"/>
                    <a:pt x="11989" y="13465"/>
                    <a:pt x="12014" y="13426"/>
                  </a:cubicBezTo>
                  <a:cubicBezTo>
                    <a:pt x="12064" y="13386"/>
                    <a:pt x="12114" y="13307"/>
                    <a:pt x="12164" y="13229"/>
                  </a:cubicBezTo>
                  <a:cubicBezTo>
                    <a:pt x="12189" y="13150"/>
                    <a:pt x="12214" y="13071"/>
                    <a:pt x="12214" y="12952"/>
                  </a:cubicBezTo>
                  <a:cubicBezTo>
                    <a:pt x="12214" y="12913"/>
                    <a:pt x="12214" y="12873"/>
                    <a:pt x="12239" y="12834"/>
                  </a:cubicBezTo>
                  <a:cubicBezTo>
                    <a:pt x="12239" y="12794"/>
                    <a:pt x="12264" y="12794"/>
                    <a:pt x="12289" y="12755"/>
                  </a:cubicBezTo>
                  <a:cubicBezTo>
                    <a:pt x="12339" y="12715"/>
                    <a:pt x="12389" y="12636"/>
                    <a:pt x="12414" y="12478"/>
                  </a:cubicBezTo>
                  <a:cubicBezTo>
                    <a:pt x="12414" y="12360"/>
                    <a:pt x="12389" y="12241"/>
                    <a:pt x="12314" y="12202"/>
                  </a:cubicBezTo>
                  <a:cubicBezTo>
                    <a:pt x="12289" y="12162"/>
                    <a:pt x="12264" y="12162"/>
                    <a:pt x="12239" y="12162"/>
                  </a:cubicBezTo>
                  <a:cubicBezTo>
                    <a:pt x="12214" y="12162"/>
                    <a:pt x="12214" y="12162"/>
                    <a:pt x="12189" y="12123"/>
                  </a:cubicBezTo>
                  <a:cubicBezTo>
                    <a:pt x="12164" y="12123"/>
                    <a:pt x="12139" y="12083"/>
                    <a:pt x="12114" y="12044"/>
                  </a:cubicBezTo>
                  <a:cubicBezTo>
                    <a:pt x="12064" y="11965"/>
                    <a:pt x="12064" y="11925"/>
                    <a:pt x="12064" y="11925"/>
                  </a:cubicBezTo>
                  <a:cubicBezTo>
                    <a:pt x="12089" y="11925"/>
                    <a:pt x="12139" y="11925"/>
                    <a:pt x="12164" y="11925"/>
                  </a:cubicBezTo>
                  <a:cubicBezTo>
                    <a:pt x="12189" y="11925"/>
                    <a:pt x="12189" y="11925"/>
                    <a:pt x="12189" y="11925"/>
                  </a:cubicBezTo>
                  <a:cubicBezTo>
                    <a:pt x="12214" y="11925"/>
                    <a:pt x="12239" y="11925"/>
                    <a:pt x="12264" y="11925"/>
                  </a:cubicBezTo>
                  <a:cubicBezTo>
                    <a:pt x="12289" y="11925"/>
                    <a:pt x="12314" y="11886"/>
                    <a:pt x="12339" y="11886"/>
                  </a:cubicBezTo>
                  <a:cubicBezTo>
                    <a:pt x="12389" y="11886"/>
                    <a:pt x="12414" y="11846"/>
                    <a:pt x="12464" y="11846"/>
                  </a:cubicBezTo>
                  <a:cubicBezTo>
                    <a:pt x="12489" y="12044"/>
                    <a:pt x="12565" y="12320"/>
                    <a:pt x="12740" y="12360"/>
                  </a:cubicBezTo>
                  <a:cubicBezTo>
                    <a:pt x="12765" y="12360"/>
                    <a:pt x="12765" y="12360"/>
                    <a:pt x="12765" y="12360"/>
                  </a:cubicBezTo>
                  <a:cubicBezTo>
                    <a:pt x="12765" y="12360"/>
                    <a:pt x="12790" y="12360"/>
                    <a:pt x="12790" y="12360"/>
                  </a:cubicBezTo>
                  <a:cubicBezTo>
                    <a:pt x="12840" y="12360"/>
                    <a:pt x="12865" y="12360"/>
                    <a:pt x="12915" y="12281"/>
                  </a:cubicBezTo>
                  <a:cubicBezTo>
                    <a:pt x="12940" y="12241"/>
                    <a:pt x="12940" y="12202"/>
                    <a:pt x="12940" y="12162"/>
                  </a:cubicBezTo>
                  <a:cubicBezTo>
                    <a:pt x="12940" y="12162"/>
                    <a:pt x="12940" y="12162"/>
                    <a:pt x="12940" y="12162"/>
                  </a:cubicBezTo>
                  <a:cubicBezTo>
                    <a:pt x="12965" y="12162"/>
                    <a:pt x="12990" y="12202"/>
                    <a:pt x="13015" y="12202"/>
                  </a:cubicBezTo>
                  <a:cubicBezTo>
                    <a:pt x="13040" y="12202"/>
                    <a:pt x="13040" y="12202"/>
                    <a:pt x="13065" y="12202"/>
                  </a:cubicBezTo>
                  <a:cubicBezTo>
                    <a:pt x="13090" y="12162"/>
                    <a:pt x="13140" y="12123"/>
                    <a:pt x="13165" y="12044"/>
                  </a:cubicBezTo>
                  <a:cubicBezTo>
                    <a:pt x="13165" y="12004"/>
                    <a:pt x="13165" y="12004"/>
                    <a:pt x="13165" y="11965"/>
                  </a:cubicBezTo>
                  <a:cubicBezTo>
                    <a:pt x="13190" y="12004"/>
                    <a:pt x="13215" y="12004"/>
                    <a:pt x="13215" y="12004"/>
                  </a:cubicBezTo>
                  <a:cubicBezTo>
                    <a:pt x="13240" y="12044"/>
                    <a:pt x="13265" y="12044"/>
                    <a:pt x="13290" y="12044"/>
                  </a:cubicBezTo>
                  <a:cubicBezTo>
                    <a:pt x="13390" y="12044"/>
                    <a:pt x="13441" y="11886"/>
                    <a:pt x="13466" y="11807"/>
                  </a:cubicBezTo>
                  <a:cubicBezTo>
                    <a:pt x="13491" y="11767"/>
                    <a:pt x="13491" y="11728"/>
                    <a:pt x="13516" y="11728"/>
                  </a:cubicBezTo>
                  <a:cubicBezTo>
                    <a:pt x="13541" y="11688"/>
                    <a:pt x="13541" y="11649"/>
                    <a:pt x="13566" y="11610"/>
                  </a:cubicBezTo>
                  <a:cubicBezTo>
                    <a:pt x="13566" y="11570"/>
                    <a:pt x="13591" y="11570"/>
                    <a:pt x="13591" y="11531"/>
                  </a:cubicBezTo>
                  <a:cubicBezTo>
                    <a:pt x="13616" y="11531"/>
                    <a:pt x="13641" y="11491"/>
                    <a:pt x="13641" y="11491"/>
                  </a:cubicBezTo>
                  <a:cubicBezTo>
                    <a:pt x="13691" y="11452"/>
                    <a:pt x="13741" y="11412"/>
                    <a:pt x="13766" y="11294"/>
                  </a:cubicBezTo>
                  <a:cubicBezTo>
                    <a:pt x="13791" y="11254"/>
                    <a:pt x="13791" y="11215"/>
                    <a:pt x="13816" y="11175"/>
                  </a:cubicBezTo>
                  <a:cubicBezTo>
                    <a:pt x="13816" y="11096"/>
                    <a:pt x="13816" y="11057"/>
                    <a:pt x="13841" y="11057"/>
                  </a:cubicBezTo>
                  <a:cubicBezTo>
                    <a:pt x="13841" y="11017"/>
                    <a:pt x="13866" y="11017"/>
                    <a:pt x="13891" y="10978"/>
                  </a:cubicBezTo>
                  <a:cubicBezTo>
                    <a:pt x="13916" y="10978"/>
                    <a:pt x="13966" y="10938"/>
                    <a:pt x="13991" y="10899"/>
                  </a:cubicBezTo>
                  <a:cubicBezTo>
                    <a:pt x="14066" y="10741"/>
                    <a:pt x="14066" y="10583"/>
                    <a:pt x="14041" y="10425"/>
                  </a:cubicBezTo>
                  <a:cubicBezTo>
                    <a:pt x="14041" y="10385"/>
                    <a:pt x="14041" y="10346"/>
                    <a:pt x="14041" y="10306"/>
                  </a:cubicBezTo>
                  <a:cubicBezTo>
                    <a:pt x="14041" y="10306"/>
                    <a:pt x="14041" y="10267"/>
                    <a:pt x="14041" y="10267"/>
                  </a:cubicBezTo>
                  <a:cubicBezTo>
                    <a:pt x="14066" y="10227"/>
                    <a:pt x="14066" y="10148"/>
                    <a:pt x="14041" y="10069"/>
                  </a:cubicBezTo>
                  <a:cubicBezTo>
                    <a:pt x="14016" y="9990"/>
                    <a:pt x="13966" y="9912"/>
                    <a:pt x="13916" y="9793"/>
                  </a:cubicBezTo>
                  <a:cubicBezTo>
                    <a:pt x="13891" y="9754"/>
                    <a:pt x="13866" y="9714"/>
                    <a:pt x="13816" y="9635"/>
                  </a:cubicBezTo>
                  <a:cubicBezTo>
                    <a:pt x="13791" y="9556"/>
                    <a:pt x="13766" y="9517"/>
                    <a:pt x="13741" y="9438"/>
                  </a:cubicBezTo>
                  <a:cubicBezTo>
                    <a:pt x="13716" y="9398"/>
                    <a:pt x="13691" y="9359"/>
                    <a:pt x="13691" y="9280"/>
                  </a:cubicBezTo>
                  <a:cubicBezTo>
                    <a:pt x="13691" y="9240"/>
                    <a:pt x="13666" y="9161"/>
                    <a:pt x="13641" y="9122"/>
                  </a:cubicBezTo>
                  <a:cubicBezTo>
                    <a:pt x="13641" y="9082"/>
                    <a:pt x="13616" y="9043"/>
                    <a:pt x="13591" y="9003"/>
                  </a:cubicBezTo>
                  <a:cubicBezTo>
                    <a:pt x="13566" y="8964"/>
                    <a:pt x="13516" y="8845"/>
                    <a:pt x="13516" y="8806"/>
                  </a:cubicBezTo>
                  <a:cubicBezTo>
                    <a:pt x="13516" y="8806"/>
                    <a:pt x="13516" y="8806"/>
                    <a:pt x="13516" y="8806"/>
                  </a:cubicBezTo>
                  <a:cubicBezTo>
                    <a:pt x="13516" y="8806"/>
                    <a:pt x="13541" y="8806"/>
                    <a:pt x="13541" y="8806"/>
                  </a:cubicBezTo>
                  <a:cubicBezTo>
                    <a:pt x="13566" y="8806"/>
                    <a:pt x="13591" y="8806"/>
                    <a:pt x="13616" y="8806"/>
                  </a:cubicBezTo>
                  <a:cubicBezTo>
                    <a:pt x="13666" y="8806"/>
                    <a:pt x="13691" y="8766"/>
                    <a:pt x="13741" y="8727"/>
                  </a:cubicBezTo>
                  <a:cubicBezTo>
                    <a:pt x="13766" y="8687"/>
                    <a:pt x="13791" y="8608"/>
                    <a:pt x="13841" y="8569"/>
                  </a:cubicBezTo>
                  <a:cubicBezTo>
                    <a:pt x="13891" y="8450"/>
                    <a:pt x="13916" y="8371"/>
                    <a:pt x="13916" y="8253"/>
                  </a:cubicBezTo>
                  <a:cubicBezTo>
                    <a:pt x="13916" y="8016"/>
                    <a:pt x="13816" y="8016"/>
                    <a:pt x="13766" y="8016"/>
                  </a:cubicBezTo>
                  <a:cubicBezTo>
                    <a:pt x="13741" y="8016"/>
                    <a:pt x="13741" y="8016"/>
                    <a:pt x="13716" y="7977"/>
                  </a:cubicBezTo>
                  <a:cubicBezTo>
                    <a:pt x="13716" y="7977"/>
                    <a:pt x="13716" y="7977"/>
                    <a:pt x="13716" y="7977"/>
                  </a:cubicBezTo>
                  <a:cubicBezTo>
                    <a:pt x="13741" y="7898"/>
                    <a:pt x="13816" y="7779"/>
                    <a:pt x="13791" y="7621"/>
                  </a:cubicBezTo>
                  <a:cubicBezTo>
                    <a:pt x="13791" y="7582"/>
                    <a:pt x="13766" y="7503"/>
                    <a:pt x="13716" y="7463"/>
                  </a:cubicBezTo>
                  <a:cubicBezTo>
                    <a:pt x="13666" y="7424"/>
                    <a:pt x="13616" y="7384"/>
                    <a:pt x="13566" y="7384"/>
                  </a:cubicBezTo>
                  <a:cubicBezTo>
                    <a:pt x="13516" y="7384"/>
                    <a:pt x="13491" y="7345"/>
                    <a:pt x="13466" y="7305"/>
                  </a:cubicBezTo>
                  <a:cubicBezTo>
                    <a:pt x="13441" y="7305"/>
                    <a:pt x="13416" y="7266"/>
                    <a:pt x="13416" y="7266"/>
                  </a:cubicBezTo>
                  <a:cubicBezTo>
                    <a:pt x="13390" y="7226"/>
                    <a:pt x="13365" y="7147"/>
                    <a:pt x="13340" y="7108"/>
                  </a:cubicBezTo>
                  <a:cubicBezTo>
                    <a:pt x="13315" y="7108"/>
                    <a:pt x="13315" y="7108"/>
                    <a:pt x="13315" y="7108"/>
                  </a:cubicBezTo>
                  <a:cubicBezTo>
                    <a:pt x="13315" y="7108"/>
                    <a:pt x="13315" y="7068"/>
                    <a:pt x="13315" y="7068"/>
                  </a:cubicBezTo>
                  <a:cubicBezTo>
                    <a:pt x="13340" y="6950"/>
                    <a:pt x="13340" y="6871"/>
                    <a:pt x="13315" y="6831"/>
                  </a:cubicBezTo>
                  <a:cubicBezTo>
                    <a:pt x="13290" y="6792"/>
                    <a:pt x="13265" y="6713"/>
                    <a:pt x="13165" y="6713"/>
                  </a:cubicBezTo>
                  <a:cubicBezTo>
                    <a:pt x="13090" y="6713"/>
                    <a:pt x="13015" y="6752"/>
                    <a:pt x="12990" y="6792"/>
                  </a:cubicBezTo>
                  <a:cubicBezTo>
                    <a:pt x="12965" y="6831"/>
                    <a:pt x="12940" y="6831"/>
                    <a:pt x="12915" y="6831"/>
                  </a:cubicBezTo>
                  <a:cubicBezTo>
                    <a:pt x="12890" y="6831"/>
                    <a:pt x="12890" y="6831"/>
                    <a:pt x="12865" y="6831"/>
                  </a:cubicBezTo>
                  <a:cubicBezTo>
                    <a:pt x="12840" y="6792"/>
                    <a:pt x="12840" y="6792"/>
                    <a:pt x="12815" y="6752"/>
                  </a:cubicBezTo>
                  <a:cubicBezTo>
                    <a:pt x="12790" y="6713"/>
                    <a:pt x="12765" y="6673"/>
                    <a:pt x="12715" y="6634"/>
                  </a:cubicBezTo>
                  <a:cubicBezTo>
                    <a:pt x="12715" y="6634"/>
                    <a:pt x="12715" y="6634"/>
                    <a:pt x="12690" y="6634"/>
                  </a:cubicBezTo>
                  <a:cubicBezTo>
                    <a:pt x="12740" y="6634"/>
                    <a:pt x="12765" y="6634"/>
                    <a:pt x="12790" y="6634"/>
                  </a:cubicBezTo>
                  <a:cubicBezTo>
                    <a:pt x="12840" y="6634"/>
                    <a:pt x="12915" y="6634"/>
                    <a:pt x="12965" y="6595"/>
                  </a:cubicBezTo>
                  <a:cubicBezTo>
                    <a:pt x="12990" y="6595"/>
                    <a:pt x="13015" y="6595"/>
                    <a:pt x="13015" y="6595"/>
                  </a:cubicBezTo>
                  <a:cubicBezTo>
                    <a:pt x="13040" y="6595"/>
                    <a:pt x="13065" y="6595"/>
                    <a:pt x="13115" y="6634"/>
                  </a:cubicBezTo>
                  <a:cubicBezTo>
                    <a:pt x="13140" y="6634"/>
                    <a:pt x="13165" y="6673"/>
                    <a:pt x="13165" y="6673"/>
                  </a:cubicBezTo>
                  <a:cubicBezTo>
                    <a:pt x="13215" y="6713"/>
                    <a:pt x="13265" y="6713"/>
                    <a:pt x="13290" y="6713"/>
                  </a:cubicBezTo>
                  <a:cubicBezTo>
                    <a:pt x="13390" y="6713"/>
                    <a:pt x="13466" y="6634"/>
                    <a:pt x="13516" y="6516"/>
                  </a:cubicBezTo>
                  <a:cubicBezTo>
                    <a:pt x="13591" y="6397"/>
                    <a:pt x="13691" y="6318"/>
                    <a:pt x="13791" y="6318"/>
                  </a:cubicBezTo>
                  <a:cubicBezTo>
                    <a:pt x="13816" y="6318"/>
                    <a:pt x="13866" y="6358"/>
                    <a:pt x="13891" y="6358"/>
                  </a:cubicBezTo>
                  <a:cubicBezTo>
                    <a:pt x="13941" y="6358"/>
                    <a:pt x="13966" y="6397"/>
                    <a:pt x="14016" y="6397"/>
                  </a:cubicBezTo>
                  <a:cubicBezTo>
                    <a:pt x="14091" y="6437"/>
                    <a:pt x="14191" y="6516"/>
                    <a:pt x="14292" y="6516"/>
                  </a:cubicBezTo>
                  <a:cubicBezTo>
                    <a:pt x="14342" y="6516"/>
                    <a:pt x="14392" y="6476"/>
                    <a:pt x="14442" y="6476"/>
                  </a:cubicBezTo>
                  <a:cubicBezTo>
                    <a:pt x="14542" y="6397"/>
                    <a:pt x="14567" y="6279"/>
                    <a:pt x="14567" y="6200"/>
                  </a:cubicBezTo>
                  <a:cubicBezTo>
                    <a:pt x="14592" y="6002"/>
                    <a:pt x="14492" y="5805"/>
                    <a:pt x="14467" y="5765"/>
                  </a:cubicBezTo>
                  <a:cubicBezTo>
                    <a:pt x="14492" y="5765"/>
                    <a:pt x="14492" y="5805"/>
                    <a:pt x="14517" y="5805"/>
                  </a:cubicBezTo>
                  <a:cubicBezTo>
                    <a:pt x="14567" y="5805"/>
                    <a:pt x="14592" y="5844"/>
                    <a:pt x="14642" y="5844"/>
                  </a:cubicBezTo>
                  <a:cubicBezTo>
                    <a:pt x="14642" y="5844"/>
                    <a:pt x="14667" y="5844"/>
                    <a:pt x="14667" y="5844"/>
                  </a:cubicBezTo>
                  <a:cubicBezTo>
                    <a:pt x="14692" y="5805"/>
                    <a:pt x="14692" y="5805"/>
                    <a:pt x="14717" y="5805"/>
                  </a:cubicBezTo>
                  <a:cubicBezTo>
                    <a:pt x="14717" y="5805"/>
                    <a:pt x="14742" y="5844"/>
                    <a:pt x="14742" y="5844"/>
                  </a:cubicBezTo>
                  <a:cubicBezTo>
                    <a:pt x="14742" y="5844"/>
                    <a:pt x="14742" y="5844"/>
                    <a:pt x="14742" y="5844"/>
                  </a:cubicBezTo>
                  <a:cubicBezTo>
                    <a:pt x="14742" y="5844"/>
                    <a:pt x="14742" y="5844"/>
                    <a:pt x="14742" y="5923"/>
                  </a:cubicBezTo>
                  <a:cubicBezTo>
                    <a:pt x="14742" y="5923"/>
                    <a:pt x="14742" y="5963"/>
                    <a:pt x="14742" y="5963"/>
                  </a:cubicBezTo>
                  <a:cubicBezTo>
                    <a:pt x="14742" y="6042"/>
                    <a:pt x="14717" y="6200"/>
                    <a:pt x="14792" y="6318"/>
                  </a:cubicBezTo>
                  <a:cubicBezTo>
                    <a:pt x="14817" y="6318"/>
                    <a:pt x="14867" y="6358"/>
                    <a:pt x="14892" y="6358"/>
                  </a:cubicBezTo>
                  <a:cubicBezTo>
                    <a:pt x="14917" y="6358"/>
                    <a:pt x="14942" y="6358"/>
                    <a:pt x="14967" y="6318"/>
                  </a:cubicBezTo>
                  <a:cubicBezTo>
                    <a:pt x="14992" y="6318"/>
                    <a:pt x="14992" y="6318"/>
                    <a:pt x="15017" y="6318"/>
                  </a:cubicBezTo>
                  <a:cubicBezTo>
                    <a:pt x="15017" y="6318"/>
                    <a:pt x="15017" y="6318"/>
                    <a:pt x="15017" y="6318"/>
                  </a:cubicBezTo>
                  <a:cubicBezTo>
                    <a:pt x="15017" y="6318"/>
                    <a:pt x="15017" y="6318"/>
                    <a:pt x="15017" y="6318"/>
                  </a:cubicBezTo>
                  <a:cubicBezTo>
                    <a:pt x="15017" y="6318"/>
                    <a:pt x="15017" y="6318"/>
                    <a:pt x="15017" y="6318"/>
                  </a:cubicBezTo>
                  <a:cubicBezTo>
                    <a:pt x="15017" y="6318"/>
                    <a:pt x="15042" y="6358"/>
                    <a:pt x="15042" y="6397"/>
                  </a:cubicBezTo>
                  <a:cubicBezTo>
                    <a:pt x="15042" y="6437"/>
                    <a:pt x="15042" y="6437"/>
                    <a:pt x="15042" y="6437"/>
                  </a:cubicBezTo>
                  <a:cubicBezTo>
                    <a:pt x="15042" y="6595"/>
                    <a:pt x="15092" y="6634"/>
                    <a:pt x="15168" y="6634"/>
                  </a:cubicBezTo>
                  <a:cubicBezTo>
                    <a:pt x="15168" y="6634"/>
                    <a:pt x="15193" y="6673"/>
                    <a:pt x="15193" y="6673"/>
                  </a:cubicBezTo>
                  <a:cubicBezTo>
                    <a:pt x="15218" y="6673"/>
                    <a:pt x="15218" y="6713"/>
                    <a:pt x="15243" y="6713"/>
                  </a:cubicBezTo>
                  <a:cubicBezTo>
                    <a:pt x="15268" y="6752"/>
                    <a:pt x="15293" y="6831"/>
                    <a:pt x="15343" y="6871"/>
                  </a:cubicBezTo>
                  <a:cubicBezTo>
                    <a:pt x="15393" y="6871"/>
                    <a:pt x="15443" y="6871"/>
                    <a:pt x="15468" y="6871"/>
                  </a:cubicBezTo>
                  <a:cubicBezTo>
                    <a:pt x="15518" y="6871"/>
                    <a:pt x="15543" y="6871"/>
                    <a:pt x="15568" y="6910"/>
                  </a:cubicBezTo>
                  <a:cubicBezTo>
                    <a:pt x="15593" y="6989"/>
                    <a:pt x="15593" y="7029"/>
                    <a:pt x="15593" y="7068"/>
                  </a:cubicBezTo>
                  <a:cubicBezTo>
                    <a:pt x="15593" y="7068"/>
                    <a:pt x="15568" y="7108"/>
                    <a:pt x="15568" y="7147"/>
                  </a:cubicBezTo>
                  <a:cubicBezTo>
                    <a:pt x="15543" y="7147"/>
                    <a:pt x="15518" y="7147"/>
                    <a:pt x="15493" y="7187"/>
                  </a:cubicBezTo>
                  <a:cubicBezTo>
                    <a:pt x="15443" y="7187"/>
                    <a:pt x="15368" y="7226"/>
                    <a:pt x="15318" y="7384"/>
                  </a:cubicBezTo>
                  <a:cubicBezTo>
                    <a:pt x="15293" y="7503"/>
                    <a:pt x="15293" y="7779"/>
                    <a:pt x="15343" y="7898"/>
                  </a:cubicBezTo>
                  <a:cubicBezTo>
                    <a:pt x="15368" y="7977"/>
                    <a:pt x="15418" y="8016"/>
                    <a:pt x="15468" y="8016"/>
                  </a:cubicBezTo>
                  <a:cubicBezTo>
                    <a:pt x="15493" y="8016"/>
                    <a:pt x="15543" y="8016"/>
                    <a:pt x="15568" y="7977"/>
                  </a:cubicBezTo>
                  <a:cubicBezTo>
                    <a:pt x="15668" y="7858"/>
                    <a:pt x="15718" y="7700"/>
                    <a:pt x="15768" y="7582"/>
                  </a:cubicBezTo>
                  <a:cubicBezTo>
                    <a:pt x="15793" y="7463"/>
                    <a:pt x="15843" y="7384"/>
                    <a:pt x="15893" y="7305"/>
                  </a:cubicBezTo>
                  <a:cubicBezTo>
                    <a:pt x="15918" y="7305"/>
                    <a:pt x="15968" y="7266"/>
                    <a:pt x="15968" y="7266"/>
                  </a:cubicBezTo>
                  <a:cubicBezTo>
                    <a:pt x="15968" y="7266"/>
                    <a:pt x="15968" y="7305"/>
                    <a:pt x="15968" y="7305"/>
                  </a:cubicBezTo>
                  <a:cubicBezTo>
                    <a:pt x="15968" y="7384"/>
                    <a:pt x="15968" y="7424"/>
                    <a:pt x="15968" y="7463"/>
                  </a:cubicBezTo>
                  <a:cubicBezTo>
                    <a:pt x="15968" y="7582"/>
                    <a:pt x="15994" y="7661"/>
                    <a:pt x="16044" y="7779"/>
                  </a:cubicBezTo>
                  <a:cubicBezTo>
                    <a:pt x="16094" y="7819"/>
                    <a:pt x="16169" y="7937"/>
                    <a:pt x="16244" y="7937"/>
                  </a:cubicBezTo>
                  <a:cubicBezTo>
                    <a:pt x="16269" y="7937"/>
                    <a:pt x="16269" y="7937"/>
                    <a:pt x="16269" y="7937"/>
                  </a:cubicBezTo>
                  <a:cubicBezTo>
                    <a:pt x="16269" y="7937"/>
                    <a:pt x="16269" y="7937"/>
                    <a:pt x="16269" y="7937"/>
                  </a:cubicBezTo>
                  <a:cubicBezTo>
                    <a:pt x="16319" y="7937"/>
                    <a:pt x="16319" y="7898"/>
                    <a:pt x="16344" y="7898"/>
                  </a:cubicBezTo>
                  <a:cubicBezTo>
                    <a:pt x="16344" y="8095"/>
                    <a:pt x="16419" y="8174"/>
                    <a:pt x="16444" y="8174"/>
                  </a:cubicBezTo>
                  <a:cubicBezTo>
                    <a:pt x="16469" y="8214"/>
                    <a:pt x="16494" y="8214"/>
                    <a:pt x="16519" y="8214"/>
                  </a:cubicBezTo>
                  <a:cubicBezTo>
                    <a:pt x="16544" y="8214"/>
                    <a:pt x="16569" y="8214"/>
                    <a:pt x="16594" y="8174"/>
                  </a:cubicBezTo>
                  <a:cubicBezTo>
                    <a:pt x="16619" y="8174"/>
                    <a:pt x="16619" y="8174"/>
                    <a:pt x="16644" y="8174"/>
                  </a:cubicBezTo>
                  <a:cubicBezTo>
                    <a:pt x="16644" y="8174"/>
                    <a:pt x="16644" y="8174"/>
                    <a:pt x="16644" y="8174"/>
                  </a:cubicBezTo>
                  <a:cubicBezTo>
                    <a:pt x="16694" y="8214"/>
                    <a:pt x="16744" y="8371"/>
                    <a:pt x="16794" y="8490"/>
                  </a:cubicBezTo>
                  <a:cubicBezTo>
                    <a:pt x="16819" y="8569"/>
                    <a:pt x="16844" y="8648"/>
                    <a:pt x="16895" y="8727"/>
                  </a:cubicBezTo>
                  <a:cubicBezTo>
                    <a:pt x="16945" y="8806"/>
                    <a:pt x="16945" y="8806"/>
                    <a:pt x="16945" y="8806"/>
                  </a:cubicBezTo>
                  <a:cubicBezTo>
                    <a:pt x="16995" y="8924"/>
                    <a:pt x="17070" y="9043"/>
                    <a:pt x="17120" y="9201"/>
                  </a:cubicBezTo>
                  <a:cubicBezTo>
                    <a:pt x="17145" y="9319"/>
                    <a:pt x="17195" y="9517"/>
                    <a:pt x="17170" y="9635"/>
                  </a:cubicBezTo>
                  <a:cubicBezTo>
                    <a:pt x="17170" y="9675"/>
                    <a:pt x="17145" y="9714"/>
                    <a:pt x="17120" y="9793"/>
                  </a:cubicBezTo>
                  <a:cubicBezTo>
                    <a:pt x="17070" y="9872"/>
                    <a:pt x="17020" y="9951"/>
                    <a:pt x="17020" y="10109"/>
                  </a:cubicBezTo>
                  <a:cubicBezTo>
                    <a:pt x="17020" y="10188"/>
                    <a:pt x="17020" y="10267"/>
                    <a:pt x="17070" y="10346"/>
                  </a:cubicBezTo>
                  <a:cubicBezTo>
                    <a:pt x="17020" y="10346"/>
                    <a:pt x="16970" y="10385"/>
                    <a:pt x="16945" y="10464"/>
                  </a:cubicBezTo>
                  <a:cubicBezTo>
                    <a:pt x="16920" y="10504"/>
                    <a:pt x="16895" y="10583"/>
                    <a:pt x="16895" y="10622"/>
                  </a:cubicBezTo>
                  <a:cubicBezTo>
                    <a:pt x="16895" y="10662"/>
                    <a:pt x="16870" y="10701"/>
                    <a:pt x="16870" y="10701"/>
                  </a:cubicBezTo>
                  <a:cubicBezTo>
                    <a:pt x="16844" y="10780"/>
                    <a:pt x="16819" y="10859"/>
                    <a:pt x="16794" y="10938"/>
                  </a:cubicBezTo>
                  <a:cubicBezTo>
                    <a:pt x="16744" y="11096"/>
                    <a:pt x="16669" y="11254"/>
                    <a:pt x="16694" y="11452"/>
                  </a:cubicBezTo>
                  <a:cubicBezTo>
                    <a:pt x="16744" y="11688"/>
                    <a:pt x="16870" y="11767"/>
                    <a:pt x="16970" y="11846"/>
                  </a:cubicBezTo>
                  <a:cubicBezTo>
                    <a:pt x="17045" y="11925"/>
                    <a:pt x="17120" y="11965"/>
                    <a:pt x="17170" y="12044"/>
                  </a:cubicBezTo>
                  <a:cubicBezTo>
                    <a:pt x="17170" y="12083"/>
                    <a:pt x="17170" y="12083"/>
                    <a:pt x="17170" y="12123"/>
                  </a:cubicBezTo>
                  <a:cubicBezTo>
                    <a:pt x="17170" y="12123"/>
                    <a:pt x="17120" y="12162"/>
                    <a:pt x="17045" y="12202"/>
                  </a:cubicBezTo>
                  <a:cubicBezTo>
                    <a:pt x="17020" y="12202"/>
                    <a:pt x="17020" y="12202"/>
                    <a:pt x="16995" y="12202"/>
                  </a:cubicBezTo>
                  <a:cubicBezTo>
                    <a:pt x="16970" y="12241"/>
                    <a:pt x="16920" y="12241"/>
                    <a:pt x="16895" y="12241"/>
                  </a:cubicBezTo>
                  <a:cubicBezTo>
                    <a:pt x="16819" y="12320"/>
                    <a:pt x="16794" y="12399"/>
                    <a:pt x="16744" y="12439"/>
                  </a:cubicBezTo>
                  <a:cubicBezTo>
                    <a:pt x="16744" y="12478"/>
                    <a:pt x="16719" y="12518"/>
                    <a:pt x="16719" y="12518"/>
                  </a:cubicBezTo>
                  <a:cubicBezTo>
                    <a:pt x="16694" y="12557"/>
                    <a:pt x="16669" y="12597"/>
                    <a:pt x="16644" y="12636"/>
                  </a:cubicBezTo>
                  <a:cubicBezTo>
                    <a:pt x="16619" y="12676"/>
                    <a:pt x="16619" y="12676"/>
                    <a:pt x="16619" y="12676"/>
                  </a:cubicBezTo>
                  <a:cubicBezTo>
                    <a:pt x="16569" y="12715"/>
                    <a:pt x="16494" y="12755"/>
                    <a:pt x="16394" y="12755"/>
                  </a:cubicBezTo>
                  <a:cubicBezTo>
                    <a:pt x="16394" y="12755"/>
                    <a:pt x="16394" y="12755"/>
                    <a:pt x="16394" y="12755"/>
                  </a:cubicBezTo>
                  <a:cubicBezTo>
                    <a:pt x="16319" y="12755"/>
                    <a:pt x="16244" y="12715"/>
                    <a:pt x="16144" y="12715"/>
                  </a:cubicBezTo>
                  <a:cubicBezTo>
                    <a:pt x="16069" y="12676"/>
                    <a:pt x="15968" y="12676"/>
                    <a:pt x="15868" y="12676"/>
                  </a:cubicBezTo>
                  <a:cubicBezTo>
                    <a:pt x="15818" y="12676"/>
                    <a:pt x="15768" y="12676"/>
                    <a:pt x="15718" y="12676"/>
                  </a:cubicBezTo>
                  <a:cubicBezTo>
                    <a:pt x="15668" y="12715"/>
                    <a:pt x="15668" y="12715"/>
                    <a:pt x="15668" y="12715"/>
                  </a:cubicBezTo>
                  <a:cubicBezTo>
                    <a:pt x="15668" y="12794"/>
                    <a:pt x="15668" y="12794"/>
                    <a:pt x="15668" y="12794"/>
                  </a:cubicBezTo>
                  <a:cubicBezTo>
                    <a:pt x="15643" y="12834"/>
                    <a:pt x="15643" y="12834"/>
                    <a:pt x="15643" y="12834"/>
                  </a:cubicBezTo>
                  <a:cubicBezTo>
                    <a:pt x="15643" y="12873"/>
                    <a:pt x="15643" y="12952"/>
                    <a:pt x="15668" y="12992"/>
                  </a:cubicBezTo>
                  <a:cubicBezTo>
                    <a:pt x="15668" y="13071"/>
                    <a:pt x="15693" y="13110"/>
                    <a:pt x="15718" y="13110"/>
                  </a:cubicBezTo>
                  <a:cubicBezTo>
                    <a:pt x="15718" y="13110"/>
                    <a:pt x="15718" y="13110"/>
                    <a:pt x="15718" y="13110"/>
                  </a:cubicBezTo>
                  <a:cubicBezTo>
                    <a:pt x="15743" y="13189"/>
                    <a:pt x="15743" y="13189"/>
                    <a:pt x="15718" y="13229"/>
                  </a:cubicBezTo>
                  <a:cubicBezTo>
                    <a:pt x="15693" y="13229"/>
                    <a:pt x="15693" y="13268"/>
                    <a:pt x="15668" y="13268"/>
                  </a:cubicBezTo>
                  <a:cubicBezTo>
                    <a:pt x="15643" y="13307"/>
                    <a:pt x="15593" y="13347"/>
                    <a:pt x="15543" y="13505"/>
                  </a:cubicBezTo>
                  <a:cubicBezTo>
                    <a:pt x="15543" y="13544"/>
                    <a:pt x="15543" y="13544"/>
                    <a:pt x="15543" y="13584"/>
                  </a:cubicBezTo>
                  <a:cubicBezTo>
                    <a:pt x="15543" y="13623"/>
                    <a:pt x="15543" y="13623"/>
                    <a:pt x="15518" y="13663"/>
                  </a:cubicBezTo>
                  <a:cubicBezTo>
                    <a:pt x="15518" y="13702"/>
                    <a:pt x="15518" y="13702"/>
                    <a:pt x="15518" y="13702"/>
                  </a:cubicBezTo>
                  <a:cubicBezTo>
                    <a:pt x="15493" y="13781"/>
                    <a:pt x="15493" y="13821"/>
                    <a:pt x="15493" y="13900"/>
                  </a:cubicBezTo>
                  <a:cubicBezTo>
                    <a:pt x="15493" y="13939"/>
                    <a:pt x="15518" y="13979"/>
                    <a:pt x="15518" y="14018"/>
                  </a:cubicBezTo>
                  <a:cubicBezTo>
                    <a:pt x="15518" y="14137"/>
                    <a:pt x="15518" y="14255"/>
                    <a:pt x="15618" y="14413"/>
                  </a:cubicBezTo>
                  <a:cubicBezTo>
                    <a:pt x="15693" y="14571"/>
                    <a:pt x="15818" y="14650"/>
                    <a:pt x="15943" y="14690"/>
                  </a:cubicBezTo>
                  <a:cubicBezTo>
                    <a:pt x="15968" y="14729"/>
                    <a:pt x="15994" y="14729"/>
                    <a:pt x="16019" y="14729"/>
                  </a:cubicBezTo>
                  <a:cubicBezTo>
                    <a:pt x="16119" y="14729"/>
                    <a:pt x="16194" y="14650"/>
                    <a:pt x="16244" y="14611"/>
                  </a:cubicBezTo>
                  <a:cubicBezTo>
                    <a:pt x="16269" y="14571"/>
                    <a:pt x="16294" y="14571"/>
                    <a:pt x="16319" y="14532"/>
                  </a:cubicBezTo>
                  <a:cubicBezTo>
                    <a:pt x="16394" y="14492"/>
                    <a:pt x="16469" y="14413"/>
                    <a:pt x="16569" y="14295"/>
                  </a:cubicBezTo>
                  <a:cubicBezTo>
                    <a:pt x="16619" y="14216"/>
                    <a:pt x="16644" y="14137"/>
                    <a:pt x="16644" y="14097"/>
                  </a:cubicBezTo>
                  <a:cubicBezTo>
                    <a:pt x="16669" y="14058"/>
                    <a:pt x="16669" y="14018"/>
                    <a:pt x="16669" y="14018"/>
                  </a:cubicBezTo>
                  <a:cubicBezTo>
                    <a:pt x="16694" y="14018"/>
                    <a:pt x="16694" y="14018"/>
                    <a:pt x="16694" y="14018"/>
                  </a:cubicBezTo>
                  <a:cubicBezTo>
                    <a:pt x="16719" y="14018"/>
                    <a:pt x="16744" y="14018"/>
                    <a:pt x="16769" y="14058"/>
                  </a:cubicBezTo>
                  <a:cubicBezTo>
                    <a:pt x="16794" y="14058"/>
                    <a:pt x="16794" y="14058"/>
                    <a:pt x="16794" y="14058"/>
                  </a:cubicBezTo>
                  <a:cubicBezTo>
                    <a:pt x="16844" y="14058"/>
                    <a:pt x="16895" y="14097"/>
                    <a:pt x="16920" y="14097"/>
                  </a:cubicBezTo>
                  <a:cubicBezTo>
                    <a:pt x="17020" y="14097"/>
                    <a:pt x="17120" y="14018"/>
                    <a:pt x="17145" y="13939"/>
                  </a:cubicBezTo>
                  <a:cubicBezTo>
                    <a:pt x="17170" y="13860"/>
                    <a:pt x="17170" y="13821"/>
                    <a:pt x="17145" y="13742"/>
                  </a:cubicBezTo>
                  <a:cubicBezTo>
                    <a:pt x="17170" y="13702"/>
                    <a:pt x="17170" y="13702"/>
                    <a:pt x="17170" y="13702"/>
                  </a:cubicBezTo>
                  <a:cubicBezTo>
                    <a:pt x="17195" y="13742"/>
                    <a:pt x="17220" y="13821"/>
                    <a:pt x="17295" y="13860"/>
                  </a:cubicBezTo>
                  <a:cubicBezTo>
                    <a:pt x="17295" y="13860"/>
                    <a:pt x="17295" y="13860"/>
                    <a:pt x="17295" y="13860"/>
                  </a:cubicBezTo>
                  <a:cubicBezTo>
                    <a:pt x="17320" y="13860"/>
                    <a:pt x="17320" y="13860"/>
                    <a:pt x="17320" y="13860"/>
                  </a:cubicBezTo>
                  <a:cubicBezTo>
                    <a:pt x="17395" y="13860"/>
                    <a:pt x="17420" y="13742"/>
                    <a:pt x="17445" y="13702"/>
                  </a:cubicBezTo>
                  <a:cubicBezTo>
                    <a:pt x="17445" y="13663"/>
                    <a:pt x="17445" y="13663"/>
                    <a:pt x="17445" y="13663"/>
                  </a:cubicBezTo>
                  <a:cubicBezTo>
                    <a:pt x="17470" y="13663"/>
                    <a:pt x="17470" y="13702"/>
                    <a:pt x="17470" y="13742"/>
                  </a:cubicBezTo>
                  <a:cubicBezTo>
                    <a:pt x="17495" y="13742"/>
                    <a:pt x="17495" y="13742"/>
                    <a:pt x="17495" y="13742"/>
                  </a:cubicBezTo>
                  <a:cubicBezTo>
                    <a:pt x="17520" y="13821"/>
                    <a:pt x="17570" y="13900"/>
                    <a:pt x="17595" y="13939"/>
                  </a:cubicBezTo>
                  <a:cubicBezTo>
                    <a:pt x="17620" y="13979"/>
                    <a:pt x="17620" y="13979"/>
                    <a:pt x="17645" y="14018"/>
                  </a:cubicBezTo>
                  <a:cubicBezTo>
                    <a:pt x="17695" y="14097"/>
                    <a:pt x="17746" y="14137"/>
                    <a:pt x="17796" y="14176"/>
                  </a:cubicBezTo>
                  <a:cubicBezTo>
                    <a:pt x="17846" y="14216"/>
                    <a:pt x="17846" y="14216"/>
                    <a:pt x="17846" y="14216"/>
                  </a:cubicBezTo>
                  <a:cubicBezTo>
                    <a:pt x="17896" y="14255"/>
                    <a:pt x="17921" y="14295"/>
                    <a:pt x="17946" y="14374"/>
                  </a:cubicBezTo>
                  <a:cubicBezTo>
                    <a:pt x="17946" y="14374"/>
                    <a:pt x="17946" y="14374"/>
                    <a:pt x="17946" y="14374"/>
                  </a:cubicBezTo>
                  <a:cubicBezTo>
                    <a:pt x="17996" y="14492"/>
                    <a:pt x="18046" y="14532"/>
                    <a:pt x="18121" y="14532"/>
                  </a:cubicBezTo>
                  <a:cubicBezTo>
                    <a:pt x="18121" y="14532"/>
                    <a:pt x="18146" y="14532"/>
                    <a:pt x="18171" y="14532"/>
                  </a:cubicBezTo>
                  <a:cubicBezTo>
                    <a:pt x="18196" y="14532"/>
                    <a:pt x="18196" y="14532"/>
                    <a:pt x="18221" y="14571"/>
                  </a:cubicBezTo>
                  <a:cubicBezTo>
                    <a:pt x="18246" y="14571"/>
                    <a:pt x="18296" y="14611"/>
                    <a:pt x="18346" y="14611"/>
                  </a:cubicBezTo>
                  <a:cubicBezTo>
                    <a:pt x="18346" y="14611"/>
                    <a:pt x="18346" y="14611"/>
                    <a:pt x="18346" y="14611"/>
                  </a:cubicBezTo>
                  <a:cubicBezTo>
                    <a:pt x="18371" y="14611"/>
                    <a:pt x="18396" y="14611"/>
                    <a:pt x="18446" y="14611"/>
                  </a:cubicBezTo>
                  <a:cubicBezTo>
                    <a:pt x="18496" y="14611"/>
                    <a:pt x="18521" y="14611"/>
                    <a:pt x="18571" y="14611"/>
                  </a:cubicBezTo>
                  <a:cubicBezTo>
                    <a:pt x="18546" y="14650"/>
                    <a:pt x="18546" y="14650"/>
                    <a:pt x="18521" y="14690"/>
                  </a:cubicBezTo>
                  <a:cubicBezTo>
                    <a:pt x="18471" y="14769"/>
                    <a:pt x="18421" y="14887"/>
                    <a:pt x="18421" y="15005"/>
                  </a:cubicBezTo>
                  <a:cubicBezTo>
                    <a:pt x="18421" y="15045"/>
                    <a:pt x="18446" y="15124"/>
                    <a:pt x="18496" y="15163"/>
                  </a:cubicBezTo>
                  <a:cubicBezTo>
                    <a:pt x="18546" y="15242"/>
                    <a:pt x="18571" y="15321"/>
                    <a:pt x="18622" y="15400"/>
                  </a:cubicBezTo>
                  <a:cubicBezTo>
                    <a:pt x="18672" y="15479"/>
                    <a:pt x="18722" y="15479"/>
                    <a:pt x="18797" y="15479"/>
                  </a:cubicBezTo>
                  <a:cubicBezTo>
                    <a:pt x="18822" y="15479"/>
                    <a:pt x="18847" y="15479"/>
                    <a:pt x="18872" y="15479"/>
                  </a:cubicBezTo>
                  <a:cubicBezTo>
                    <a:pt x="18897" y="15479"/>
                    <a:pt x="18922" y="15479"/>
                    <a:pt x="18947" y="15479"/>
                  </a:cubicBezTo>
                  <a:cubicBezTo>
                    <a:pt x="18947" y="15479"/>
                    <a:pt x="18972" y="15479"/>
                    <a:pt x="18972" y="15479"/>
                  </a:cubicBezTo>
                  <a:cubicBezTo>
                    <a:pt x="18997" y="15519"/>
                    <a:pt x="18997" y="15558"/>
                    <a:pt x="18972" y="15598"/>
                  </a:cubicBezTo>
                  <a:cubicBezTo>
                    <a:pt x="18972" y="15637"/>
                    <a:pt x="18972" y="15677"/>
                    <a:pt x="18997" y="15716"/>
                  </a:cubicBezTo>
                  <a:cubicBezTo>
                    <a:pt x="18997" y="15874"/>
                    <a:pt x="19097" y="16072"/>
                    <a:pt x="19247" y="16072"/>
                  </a:cubicBezTo>
                  <a:cubicBezTo>
                    <a:pt x="19272" y="16072"/>
                    <a:pt x="19272" y="16072"/>
                    <a:pt x="19297" y="16072"/>
                  </a:cubicBezTo>
                  <a:cubicBezTo>
                    <a:pt x="19422" y="15993"/>
                    <a:pt x="19422" y="15835"/>
                    <a:pt x="19422" y="15756"/>
                  </a:cubicBezTo>
                  <a:cubicBezTo>
                    <a:pt x="19397" y="15677"/>
                    <a:pt x="19422" y="15637"/>
                    <a:pt x="19422" y="15637"/>
                  </a:cubicBezTo>
                  <a:cubicBezTo>
                    <a:pt x="19448" y="15637"/>
                    <a:pt x="19498" y="15598"/>
                    <a:pt x="19548" y="15598"/>
                  </a:cubicBezTo>
                  <a:cubicBezTo>
                    <a:pt x="19598" y="15598"/>
                    <a:pt x="19623" y="15598"/>
                    <a:pt x="19648" y="15598"/>
                  </a:cubicBezTo>
                  <a:cubicBezTo>
                    <a:pt x="19673" y="15637"/>
                    <a:pt x="19723" y="15716"/>
                    <a:pt x="19748" y="15756"/>
                  </a:cubicBezTo>
                  <a:cubicBezTo>
                    <a:pt x="19823" y="15835"/>
                    <a:pt x="19898" y="15914"/>
                    <a:pt x="19973" y="15953"/>
                  </a:cubicBezTo>
                  <a:cubicBezTo>
                    <a:pt x="20048" y="15993"/>
                    <a:pt x="20098" y="15993"/>
                    <a:pt x="20173" y="15993"/>
                  </a:cubicBezTo>
                  <a:cubicBezTo>
                    <a:pt x="20223" y="15993"/>
                    <a:pt x="20248" y="15993"/>
                    <a:pt x="20298" y="15993"/>
                  </a:cubicBezTo>
                  <a:cubicBezTo>
                    <a:pt x="20324" y="15993"/>
                    <a:pt x="20349" y="15993"/>
                    <a:pt x="20374" y="15993"/>
                  </a:cubicBezTo>
                  <a:cubicBezTo>
                    <a:pt x="20374" y="15993"/>
                    <a:pt x="20374" y="15993"/>
                    <a:pt x="20399" y="15993"/>
                  </a:cubicBezTo>
                  <a:cubicBezTo>
                    <a:pt x="20449" y="15993"/>
                    <a:pt x="20499" y="15993"/>
                    <a:pt x="20574" y="15993"/>
                  </a:cubicBezTo>
                  <a:cubicBezTo>
                    <a:pt x="20599" y="15993"/>
                    <a:pt x="20599" y="15993"/>
                    <a:pt x="20599" y="15993"/>
                  </a:cubicBezTo>
                  <a:cubicBezTo>
                    <a:pt x="20599" y="15993"/>
                    <a:pt x="20624" y="15993"/>
                    <a:pt x="20624" y="15993"/>
                  </a:cubicBezTo>
                  <a:cubicBezTo>
                    <a:pt x="20674" y="15993"/>
                    <a:pt x="20699" y="15993"/>
                    <a:pt x="20724" y="15993"/>
                  </a:cubicBezTo>
                  <a:cubicBezTo>
                    <a:pt x="20749" y="15993"/>
                    <a:pt x="20774" y="15953"/>
                    <a:pt x="20799" y="15953"/>
                  </a:cubicBezTo>
                  <a:cubicBezTo>
                    <a:pt x="20824" y="15953"/>
                    <a:pt x="20899" y="15993"/>
                    <a:pt x="20924" y="15993"/>
                  </a:cubicBezTo>
                  <a:cubicBezTo>
                    <a:pt x="20999" y="16032"/>
                    <a:pt x="21074" y="16072"/>
                    <a:pt x="21149" y="16072"/>
                  </a:cubicBezTo>
                  <a:cubicBezTo>
                    <a:pt x="21225" y="16072"/>
                    <a:pt x="21275" y="16032"/>
                    <a:pt x="21300" y="15953"/>
                  </a:cubicBezTo>
                  <a:cubicBezTo>
                    <a:pt x="21350" y="15914"/>
                    <a:pt x="21350" y="15795"/>
                    <a:pt x="21350" y="15716"/>
                  </a:cubicBezTo>
                  <a:cubicBezTo>
                    <a:pt x="21350" y="15361"/>
                    <a:pt x="21124" y="15084"/>
                    <a:pt x="20949" y="14927"/>
                  </a:cubicBezTo>
                  <a:cubicBezTo>
                    <a:pt x="20874" y="14887"/>
                    <a:pt x="20824" y="14848"/>
                    <a:pt x="20749" y="14808"/>
                  </a:cubicBezTo>
                  <a:cubicBezTo>
                    <a:pt x="20624" y="14729"/>
                    <a:pt x="20524" y="14650"/>
                    <a:pt x="20424" y="14532"/>
                  </a:cubicBezTo>
                  <a:cubicBezTo>
                    <a:pt x="20374" y="14492"/>
                    <a:pt x="20324" y="14492"/>
                    <a:pt x="20273" y="14453"/>
                  </a:cubicBezTo>
                  <a:cubicBezTo>
                    <a:pt x="20248" y="14453"/>
                    <a:pt x="20223" y="14453"/>
                    <a:pt x="20198" y="14413"/>
                  </a:cubicBezTo>
                  <a:cubicBezTo>
                    <a:pt x="20098" y="14374"/>
                    <a:pt x="19973" y="14255"/>
                    <a:pt x="19873" y="14176"/>
                  </a:cubicBezTo>
                  <a:cubicBezTo>
                    <a:pt x="19848" y="14137"/>
                    <a:pt x="19798" y="14097"/>
                    <a:pt x="19773" y="14097"/>
                  </a:cubicBezTo>
                  <a:cubicBezTo>
                    <a:pt x="19723" y="14018"/>
                    <a:pt x="19673" y="13979"/>
                    <a:pt x="19648" y="13939"/>
                  </a:cubicBezTo>
                  <a:cubicBezTo>
                    <a:pt x="19648" y="13900"/>
                    <a:pt x="19648" y="13900"/>
                    <a:pt x="19648" y="13900"/>
                  </a:cubicBezTo>
                  <a:cubicBezTo>
                    <a:pt x="19673" y="13900"/>
                    <a:pt x="19723" y="13939"/>
                    <a:pt x="19748" y="13939"/>
                  </a:cubicBezTo>
                  <a:cubicBezTo>
                    <a:pt x="19798" y="13979"/>
                    <a:pt x="19823" y="13979"/>
                    <a:pt x="19848" y="13979"/>
                  </a:cubicBezTo>
                  <a:cubicBezTo>
                    <a:pt x="19873" y="13979"/>
                    <a:pt x="19898" y="13979"/>
                    <a:pt x="19923" y="13979"/>
                  </a:cubicBezTo>
                  <a:cubicBezTo>
                    <a:pt x="19948" y="13979"/>
                    <a:pt x="19948" y="13979"/>
                    <a:pt x="19973" y="13979"/>
                  </a:cubicBezTo>
                  <a:cubicBezTo>
                    <a:pt x="19998" y="13979"/>
                    <a:pt x="19998" y="13979"/>
                    <a:pt x="20023" y="13979"/>
                  </a:cubicBezTo>
                  <a:cubicBezTo>
                    <a:pt x="20048" y="13979"/>
                    <a:pt x="20073" y="13979"/>
                    <a:pt x="20073" y="14018"/>
                  </a:cubicBezTo>
                  <a:cubicBezTo>
                    <a:pt x="20173" y="14018"/>
                    <a:pt x="20248" y="14097"/>
                    <a:pt x="20324" y="14137"/>
                  </a:cubicBezTo>
                  <a:cubicBezTo>
                    <a:pt x="20399" y="14176"/>
                    <a:pt x="20449" y="14216"/>
                    <a:pt x="20499" y="14255"/>
                  </a:cubicBezTo>
                  <a:cubicBezTo>
                    <a:pt x="20524" y="14255"/>
                    <a:pt x="20549" y="14295"/>
                    <a:pt x="20574" y="14295"/>
                  </a:cubicBezTo>
                  <a:cubicBezTo>
                    <a:pt x="20599" y="14295"/>
                    <a:pt x="20624" y="14255"/>
                    <a:pt x="20649" y="14255"/>
                  </a:cubicBezTo>
                  <a:cubicBezTo>
                    <a:pt x="20674" y="14255"/>
                    <a:pt x="20699" y="14255"/>
                    <a:pt x="20699" y="14255"/>
                  </a:cubicBezTo>
                  <a:cubicBezTo>
                    <a:pt x="20699" y="14255"/>
                    <a:pt x="20724" y="14255"/>
                    <a:pt x="20724" y="14255"/>
                  </a:cubicBezTo>
                  <a:cubicBezTo>
                    <a:pt x="20724" y="14255"/>
                    <a:pt x="20749" y="14295"/>
                    <a:pt x="20774" y="14295"/>
                  </a:cubicBezTo>
                  <a:cubicBezTo>
                    <a:pt x="20799" y="14334"/>
                    <a:pt x="20824" y="14413"/>
                    <a:pt x="20874" y="14413"/>
                  </a:cubicBezTo>
                  <a:cubicBezTo>
                    <a:pt x="20899" y="14453"/>
                    <a:pt x="20924" y="14453"/>
                    <a:pt x="20974" y="14453"/>
                  </a:cubicBezTo>
                  <a:cubicBezTo>
                    <a:pt x="20974" y="14453"/>
                    <a:pt x="20999" y="14453"/>
                    <a:pt x="21024" y="14453"/>
                  </a:cubicBezTo>
                  <a:cubicBezTo>
                    <a:pt x="21049" y="14453"/>
                    <a:pt x="21074" y="14453"/>
                    <a:pt x="21074" y="14453"/>
                  </a:cubicBezTo>
                  <a:cubicBezTo>
                    <a:pt x="21099" y="14453"/>
                    <a:pt x="21099" y="14453"/>
                    <a:pt x="21099" y="14453"/>
                  </a:cubicBezTo>
                  <a:cubicBezTo>
                    <a:pt x="21124" y="14453"/>
                    <a:pt x="21149" y="14453"/>
                    <a:pt x="21175" y="14492"/>
                  </a:cubicBezTo>
                  <a:cubicBezTo>
                    <a:pt x="21200" y="14492"/>
                    <a:pt x="21200" y="14492"/>
                    <a:pt x="21200" y="14492"/>
                  </a:cubicBezTo>
                  <a:cubicBezTo>
                    <a:pt x="21225" y="14532"/>
                    <a:pt x="21225" y="14532"/>
                    <a:pt x="21250" y="14532"/>
                  </a:cubicBezTo>
                  <a:cubicBezTo>
                    <a:pt x="21275" y="14571"/>
                    <a:pt x="21300" y="14571"/>
                    <a:pt x="21325" y="14611"/>
                  </a:cubicBezTo>
                  <a:cubicBezTo>
                    <a:pt x="21375" y="14650"/>
                    <a:pt x="21400" y="14650"/>
                    <a:pt x="21450" y="14650"/>
                  </a:cubicBezTo>
                  <a:cubicBezTo>
                    <a:pt x="21500" y="14650"/>
                    <a:pt x="21550" y="14611"/>
                    <a:pt x="21575" y="14492"/>
                  </a:cubicBezTo>
                  <a:cubicBezTo>
                    <a:pt x="21600" y="14413"/>
                    <a:pt x="21575" y="14295"/>
                    <a:pt x="21550" y="14216"/>
                  </a:cubicBezTo>
                  <a:cubicBezTo>
                    <a:pt x="21550" y="14216"/>
                    <a:pt x="21550" y="14216"/>
                    <a:pt x="21575" y="14176"/>
                  </a:cubicBezTo>
                  <a:close/>
                  <a:moveTo>
                    <a:pt x="12339" y="4739"/>
                  </a:moveTo>
                  <a:cubicBezTo>
                    <a:pt x="12339" y="4739"/>
                    <a:pt x="12339" y="4778"/>
                    <a:pt x="12339" y="4778"/>
                  </a:cubicBezTo>
                  <a:cubicBezTo>
                    <a:pt x="12314" y="4739"/>
                    <a:pt x="12264" y="4739"/>
                    <a:pt x="12239" y="4739"/>
                  </a:cubicBezTo>
                  <a:cubicBezTo>
                    <a:pt x="12239" y="4739"/>
                    <a:pt x="12239" y="4739"/>
                    <a:pt x="12239" y="4739"/>
                  </a:cubicBezTo>
                  <a:cubicBezTo>
                    <a:pt x="12264" y="4739"/>
                    <a:pt x="12264" y="4739"/>
                    <a:pt x="12264" y="4739"/>
                  </a:cubicBezTo>
                  <a:cubicBezTo>
                    <a:pt x="12314" y="4660"/>
                    <a:pt x="12339" y="4581"/>
                    <a:pt x="12364" y="4541"/>
                  </a:cubicBezTo>
                  <a:cubicBezTo>
                    <a:pt x="12364" y="4581"/>
                    <a:pt x="12339" y="4739"/>
                    <a:pt x="12339" y="4739"/>
                  </a:cubicBezTo>
                  <a:close/>
                  <a:moveTo>
                    <a:pt x="11438" y="13663"/>
                  </a:moveTo>
                  <a:cubicBezTo>
                    <a:pt x="11313" y="13663"/>
                    <a:pt x="11213" y="13623"/>
                    <a:pt x="11138" y="13505"/>
                  </a:cubicBezTo>
                  <a:cubicBezTo>
                    <a:pt x="11113" y="13465"/>
                    <a:pt x="11113" y="13465"/>
                    <a:pt x="11113" y="13465"/>
                  </a:cubicBezTo>
                  <a:cubicBezTo>
                    <a:pt x="11088" y="13426"/>
                    <a:pt x="11063" y="13386"/>
                    <a:pt x="11038" y="13347"/>
                  </a:cubicBezTo>
                  <a:cubicBezTo>
                    <a:pt x="11013" y="13268"/>
                    <a:pt x="10988" y="13229"/>
                    <a:pt x="10963" y="13150"/>
                  </a:cubicBezTo>
                  <a:cubicBezTo>
                    <a:pt x="10938" y="13071"/>
                    <a:pt x="10888" y="13031"/>
                    <a:pt x="10838" y="12992"/>
                  </a:cubicBezTo>
                  <a:cubicBezTo>
                    <a:pt x="10787" y="12952"/>
                    <a:pt x="10762" y="12913"/>
                    <a:pt x="10712" y="12873"/>
                  </a:cubicBezTo>
                  <a:cubicBezTo>
                    <a:pt x="10762" y="12873"/>
                    <a:pt x="10838" y="12873"/>
                    <a:pt x="10888" y="12913"/>
                  </a:cubicBezTo>
                  <a:cubicBezTo>
                    <a:pt x="10938" y="12952"/>
                    <a:pt x="10988" y="12992"/>
                    <a:pt x="11013" y="13031"/>
                  </a:cubicBezTo>
                  <a:cubicBezTo>
                    <a:pt x="11088" y="13110"/>
                    <a:pt x="11138" y="13189"/>
                    <a:pt x="11188" y="13268"/>
                  </a:cubicBezTo>
                  <a:cubicBezTo>
                    <a:pt x="11213" y="13347"/>
                    <a:pt x="11263" y="13426"/>
                    <a:pt x="11338" y="13505"/>
                  </a:cubicBezTo>
                  <a:cubicBezTo>
                    <a:pt x="11338" y="13505"/>
                    <a:pt x="11363" y="13505"/>
                    <a:pt x="11363" y="13544"/>
                  </a:cubicBezTo>
                  <a:cubicBezTo>
                    <a:pt x="11388" y="13584"/>
                    <a:pt x="11413" y="13623"/>
                    <a:pt x="11438" y="13623"/>
                  </a:cubicBezTo>
                  <a:cubicBezTo>
                    <a:pt x="11463" y="13663"/>
                    <a:pt x="11463" y="13663"/>
                    <a:pt x="11463" y="13663"/>
                  </a:cubicBezTo>
                  <a:cubicBezTo>
                    <a:pt x="11463" y="13663"/>
                    <a:pt x="11463" y="13663"/>
                    <a:pt x="11463" y="13663"/>
                  </a:cubicBezTo>
                  <a:cubicBezTo>
                    <a:pt x="11463" y="13663"/>
                    <a:pt x="11463" y="13663"/>
                    <a:pt x="11438" y="13663"/>
                  </a:cubicBezTo>
                  <a:close/>
                  <a:moveTo>
                    <a:pt x="14191" y="3120"/>
                  </a:moveTo>
                  <a:cubicBezTo>
                    <a:pt x="14166" y="3080"/>
                    <a:pt x="14166" y="3080"/>
                    <a:pt x="14166" y="3080"/>
                  </a:cubicBezTo>
                  <a:cubicBezTo>
                    <a:pt x="14141" y="3041"/>
                    <a:pt x="14116" y="3001"/>
                    <a:pt x="14091" y="2962"/>
                  </a:cubicBezTo>
                  <a:cubicBezTo>
                    <a:pt x="14091" y="2962"/>
                    <a:pt x="14091" y="2962"/>
                    <a:pt x="14091" y="2922"/>
                  </a:cubicBezTo>
                  <a:cubicBezTo>
                    <a:pt x="14091" y="2922"/>
                    <a:pt x="14116" y="2922"/>
                    <a:pt x="14116" y="2922"/>
                  </a:cubicBezTo>
                  <a:cubicBezTo>
                    <a:pt x="14191" y="2962"/>
                    <a:pt x="14317" y="3120"/>
                    <a:pt x="14342" y="3199"/>
                  </a:cubicBezTo>
                  <a:cubicBezTo>
                    <a:pt x="14342" y="3238"/>
                    <a:pt x="14342" y="3238"/>
                    <a:pt x="14342" y="3238"/>
                  </a:cubicBezTo>
                  <a:cubicBezTo>
                    <a:pt x="14342" y="3238"/>
                    <a:pt x="14342" y="3238"/>
                    <a:pt x="14317" y="3238"/>
                  </a:cubicBezTo>
                  <a:cubicBezTo>
                    <a:pt x="14292" y="3238"/>
                    <a:pt x="14241" y="3199"/>
                    <a:pt x="14191" y="3120"/>
                  </a:cubicBezTo>
                  <a:close/>
                  <a:moveTo>
                    <a:pt x="14342" y="5528"/>
                  </a:moveTo>
                  <a:cubicBezTo>
                    <a:pt x="14342" y="5528"/>
                    <a:pt x="14367" y="5528"/>
                    <a:pt x="14367" y="5528"/>
                  </a:cubicBezTo>
                  <a:cubicBezTo>
                    <a:pt x="14367" y="5528"/>
                    <a:pt x="14367" y="5528"/>
                    <a:pt x="14367" y="5528"/>
                  </a:cubicBezTo>
                  <a:cubicBezTo>
                    <a:pt x="14392" y="5528"/>
                    <a:pt x="14392" y="5568"/>
                    <a:pt x="14392" y="5607"/>
                  </a:cubicBezTo>
                  <a:cubicBezTo>
                    <a:pt x="14392" y="5607"/>
                    <a:pt x="14417" y="5647"/>
                    <a:pt x="14417" y="5686"/>
                  </a:cubicBezTo>
                  <a:cubicBezTo>
                    <a:pt x="14392" y="5647"/>
                    <a:pt x="14367" y="5607"/>
                    <a:pt x="14342" y="5528"/>
                  </a:cubicBezTo>
                  <a:close/>
                  <a:moveTo>
                    <a:pt x="18496" y="10227"/>
                  </a:moveTo>
                  <a:cubicBezTo>
                    <a:pt x="18496" y="10267"/>
                    <a:pt x="18471" y="10306"/>
                    <a:pt x="18421" y="10306"/>
                  </a:cubicBezTo>
                  <a:cubicBezTo>
                    <a:pt x="18421" y="10306"/>
                    <a:pt x="18396" y="10306"/>
                    <a:pt x="18396" y="10306"/>
                  </a:cubicBezTo>
                  <a:cubicBezTo>
                    <a:pt x="18371" y="10306"/>
                    <a:pt x="18321" y="10306"/>
                    <a:pt x="18321" y="10306"/>
                  </a:cubicBezTo>
                  <a:cubicBezTo>
                    <a:pt x="18296" y="10306"/>
                    <a:pt x="18296" y="10306"/>
                    <a:pt x="18271" y="10306"/>
                  </a:cubicBezTo>
                  <a:cubicBezTo>
                    <a:pt x="18171" y="10385"/>
                    <a:pt x="18096" y="10583"/>
                    <a:pt x="18021" y="10780"/>
                  </a:cubicBezTo>
                  <a:cubicBezTo>
                    <a:pt x="17996" y="10780"/>
                    <a:pt x="17996" y="10780"/>
                    <a:pt x="17996" y="10780"/>
                  </a:cubicBezTo>
                  <a:cubicBezTo>
                    <a:pt x="18021" y="10701"/>
                    <a:pt x="18021" y="10662"/>
                    <a:pt x="17996" y="10543"/>
                  </a:cubicBezTo>
                  <a:cubicBezTo>
                    <a:pt x="17946" y="10346"/>
                    <a:pt x="17871" y="10227"/>
                    <a:pt x="17771" y="10188"/>
                  </a:cubicBezTo>
                  <a:cubicBezTo>
                    <a:pt x="17821" y="10030"/>
                    <a:pt x="17846" y="9872"/>
                    <a:pt x="17846" y="9714"/>
                  </a:cubicBezTo>
                  <a:cubicBezTo>
                    <a:pt x="17921" y="9754"/>
                    <a:pt x="17996" y="9833"/>
                    <a:pt x="18096" y="9872"/>
                  </a:cubicBezTo>
                  <a:cubicBezTo>
                    <a:pt x="18146" y="9872"/>
                    <a:pt x="18196" y="9912"/>
                    <a:pt x="18246" y="9912"/>
                  </a:cubicBezTo>
                  <a:cubicBezTo>
                    <a:pt x="18296" y="9912"/>
                    <a:pt x="18371" y="9912"/>
                    <a:pt x="18421" y="9951"/>
                  </a:cubicBezTo>
                  <a:cubicBezTo>
                    <a:pt x="18471" y="9990"/>
                    <a:pt x="18496" y="10069"/>
                    <a:pt x="18521" y="10148"/>
                  </a:cubicBezTo>
                  <a:cubicBezTo>
                    <a:pt x="18521" y="10188"/>
                    <a:pt x="18521" y="10227"/>
                    <a:pt x="18496" y="102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5" name="Google Shape;3965;p151"/>
            <p:cNvSpPr/>
            <p:nvPr/>
          </p:nvSpPr>
          <p:spPr>
            <a:xfrm>
              <a:off x="2650697" y="3997487"/>
              <a:ext cx="3054465" cy="2833849"/>
            </a:xfrm>
            <a:custGeom>
              <a:avLst/>
              <a:gdLst/>
              <a:ahLst/>
              <a:cxnLst/>
              <a:rect l="0" t="0" r="0" b="0"/>
              <a:pathLst>
                <a:path w="21600" h="21600" extrusionOk="0">
                  <a:moveTo>
                    <a:pt x="21562" y="15354"/>
                  </a:moveTo>
                  <a:cubicBezTo>
                    <a:pt x="21524" y="15280"/>
                    <a:pt x="21524" y="15243"/>
                    <a:pt x="21486" y="15168"/>
                  </a:cubicBezTo>
                  <a:cubicBezTo>
                    <a:pt x="21486" y="15168"/>
                    <a:pt x="21448" y="15057"/>
                    <a:pt x="21448" y="15020"/>
                  </a:cubicBezTo>
                  <a:cubicBezTo>
                    <a:pt x="21411" y="14834"/>
                    <a:pt x="21335" y="14722"/>
                    <a:pt x="21259" y="14685"/>
                  </a:cubicBezTo>
                  <a:cubicBezTo>
                    <a:pt x="21221" y="14648"/>
                    <a:pt x="21221" y="14648"/>
                    <a:pt x="21183" y="14648"/>
                  </a:cubicBezTo>
                  <a:cubicBezTo>
                    <a:pt x="21069" y="14648"/>
                    <a:pt x="20956" y="14685"/>
                    <a:pt x="20842" y="14759"/>
                  </a:cubicBezTo>
                  <a:cubicBezTo>
                    <a:pt x="20728" y="14759"/>
                    <a:pt x="20615" y="14797"/>
                    <a:pt x="20539" y="14834"/>
                  </a:cubicBezTo>
                  <a:cubicBezTo>
                    <a:pt x="20349" y="14871"/>
                    <a:pt x="20198" y="14908"/>
                    <a:pt x="20046" y="14982"/>
                  </a:cubicBezTo>
                  <a:cubicBezTo>
                    <a:pt x="20008" y="15020"/>
                    <a:pt x="19971" y="15057"/>
                    <a:pt x="19933" y="15057"/>
                  </a:cubicBezTo>
                  <a:cubicBezTo>
                    <a:pt x="19933" y="15057"/>
                    <a:pt x="19933" y="15057"/>
                    <a:pt x="19933" y="15057"/>
                  </a:cubicBezTo>
                  <a:cubicBezTo>
                    <a:pt x="19819" y="15131"/>
                    <a:pt x="19743" y="15168"/>
                    <a:pt x="19629" y="15168"/>
                  </a:cubicBezTo>
                  <a:cubicBezTo>
                    <a:pt x="19554" y="15168"/>
                    <a:pt x="19478" y="15131"/>
                    <a:pt x="19364" y="15094"/>
                  </a:cubicBezTo>
                  <a:cubicBezTo>
                    <a:pt x="19251" y="15057"/>
                    <a:pt x="19175" y="14982"/>
                    <a:pt x="19099" y="14908"/>
                  </a:cubicBezTo>
                  <a:cubicBezTo>
                    <a:pt x="18947" y="14797"/>
                    <a:pt x="18796" y="14685"/>
                    <a:pt x="18644" y="14685"/>
                  </a:cubicBezTo>
                  <a:cubicBezTo>
                    <a:pt x="18606" y="14685"/>
                    <a:pt x="18606" y="14685"/>
                    <a:pt x="18606" y="14685"/>
                  </a:cubicBezTo>
                  <a:cubicBezTo>
                    <a:pt x="18455" y="14685"/>
                    <a:pt x="18227" y="14759"/>
                    <a:pt x="18038" y="14797"/>
                  </a:cubicBezTo>
                  <a:cubicBezTo>
                    <a:pt x="17924" y="14797"/>
                    <a:pt x="17811" y="14834"/>
                    <a:pt x="17735" y="14834"/>
                  </a:cubicBezTo>
                  <a:cubicBezTo>
                    <a:pt x="17659" y="14871"/>
                    <a:pt x="17583" y="14871"/>
                    <a:pt x="17507" y="14871"/>
                  </a:cubicBezTo>
                  <a:cubicBezTo>
                    <a:pt x="17091" y="14871"/>
                    <a:pt x="16939" y="14648"/>
                    <a:pt x="16712" y="14350"/>
                  </a:cubicBezTo>
                  <a:cubicBezTo>
                    <a:pt x="16674" y="14313"/>
                    <a:pt x="16674" y="14313"/>
                    <a:pt x="16674" y="14313"/>
                  </a:cubicBezTo>
                  <a:cubicBezTo>
                    <a:pt x="16636" y="14239"/>
                    <a:pt x="16598" y="14202"/>
                    <a:pt x="16522" y="14127"/>
                  </a:cubicBezTo>
                  <a:cubicBezTo>
                    <a:pt x="16446" y="14016"/>
                    <a:pt x="16371" y="13941"/>
                    <a:pt x="16295" y="13867"/>
                  </a:cubicBezTo>
                  <a:cubicBezTo>
                    <a:pt x="16181" y="13793"/>
                    <a:pt x="16105" y="13718"/>
                    <a:pt x="16029" y="13607"/>
                  </a:cubicBezTo>
                  <a:cubicBezTo>
                    <a:pt x="15992" y="13570"/>
                    <a:pt x="15954" y="13533"/>
                    <a:pt x="15916" y="13495"/>
                  </a:cubicBezTo>
                  <a:cubicBezTo>
                    <a:pt x="15726" y="13198"/>
                    <a:pt x="15575" y="13049"/>
                    <a:pt x="15537" y="12640"/>
                  </a:cubicBezTo>
                  <a:cubicBezTo>
                    <a:pt x="15537" y="12492"/>
                    <a:pt x="15537" y="12343"/>
                    <a:pt x="15499" y="12194"/>
                  </a:cubicBezTo>
                  <a:cubicBezTo>
                    <a:pt x="15499" y="12157"/>
                    <a:pt x="15461" y="12083"/>
                    <a:pt x="15461" y="12045"/>
                  </a:cubicBezTo>
                  <a:cubicBezTo>
                    <a:pt x="15196" y="10335"/>
                    <a:pt x="14968" y="8625"/>
                    <a:pt x="14779" y="7212"/>
                  </a:cubicBezTo>
                  <a:cubicBezTo>
                    <a:pt x="14552" y="7212"/>
                    <a:pt x="14552" y="7212"/>
                    <a:pt x="14552" y="7212"/>
                  </a:cubicBezTo>
                  <a:cubicBezTo>
                    <a:pt x="14552" y="7212"/>
                    <a:pt x="14552" y="7212"/>
                    <a:pt x="14552" y="7212"/>
                  </a:cubicBezTo>
                  <a:cubicBezTo>
                    <a:pt x="14552" y="7250"/>
                    <a:pt x="14552" y="7250"/>
                    <a:pt x="14552" y="7287"/>
                  </a:cubicBezTo>
                  <a:cubicBezTo>
                    <a:pt x="14552" y="7324"/>
                    <a:pt x="14552" y="7324"/>
                    <a:pt x="14552" y="7324"/>
                  </a:cubicBezTo>
                  <a:cubicBezTo>
                    <a:pt x="14552" y="7361"/>
                    <a:pt x="14514" y="7435"/>
                    <a:pt x="14514" y="7473"/>
                  </a:cubicBezTo>
                  <a:cubicBezTo>
                    <a:pt x="14476" y="7435"/>
                    <a:pt x="14476" y="7435"/>
                    <a:pt x="14438" y="7398"/>
                  </a:cubicBezTo>
                  <a:cubicBezTo>
                    <a:pt x="14400" y="7398"/>
                    <a:pt x="14400" y="7361"/>
                    <a:pt x="14400" y="7361"/>
                  </a:cubicBezTo>
                  <a:cubicBezTo>
                    <a:pt x="14286" y="7287"/>
                    <a:pt x="14173" y="7250"/>
                    <a:pt x="14059" y="7250"/>
                  </a:cubicBezTo>
                  <a:cubicBezTo>
                    <a:pt x="13983" y="7250"/>
                    <a:pt x="13945" y="7250"/>
                    <a:pt x="13869" y="7287"/>
                  </a:cubicBezTo>
                  <a:cubicBezTo>
                    <a:pt x="13869" y="7250"/>
                    <a:pt x="13869" y="7250"/>
                    <a:pt x="13869" y="7250"/>
                  </a:cubicBezTo>
                  <a:cubicBezTo>
                    <a:pt x="13907" y="7138"/>
                    <a:pt x="13907" y="7027"/>
                    <a:pt x="13794" y="6878"/>
                  </a:cubicBezTo>
                  <a:cubicBezTo>
                    <a:pt x="13718" y="6729"/>
                    <a:pt x="13566" y="6618"/>
                    <a:pt x="13415" y="6543"/>
                  </a:cubicBezTo>
                  <a:cubicBezTo>
                    <a:pt x="13263" y="6432"/>
                    <a:pt x="13074" y="6320"/>
                    <a:pt x="12922" y="6246"/>
                  </a:cubicBezTo>
                  <a:cubicBezTo>
                    <a:pt x="12884" y="6209"/>
                    <a:pt x="12884" y="6209"/>
                    <a:pt x="12884" y="6209"/>
                  </a:cubicBezTo>
                  <a:cubicBezTo>
                    <a:pt x="12846" y="6209"/>
                    <a:pt x="12808" y="6171"/>
                    <a:pt x="12771" y="6171"/>
                  </a:cubicBezTo>
                  <a:cubicBezTo>
                    <a:pt x="12771" y="6171"/>
                    <a:pt x="12733" y="6171"/>
                    <a:pt x="12733" y="6171"/>
                  </a:cubicBezTo>
                  <a:cubicBezTo>
                    <a:pt x="12733" y="6171"/>
                    <a:pt x="12771" y="6134"/>
                    <a:pt x="12771" y="6134"/>
                  </a:cubicBezTo>
                  <a:cubicBezTo>
                    <a:pt x="12846" y="5874"/>
                    <a:pt x="12581" y="5688"/>
                    <a:pt x="12392" y="5539"/>
                  </a:cubicBezTo>
                  <a:cubicBezTo>
                    <a:pt x="12354" y="5502"/>
                    <a:pt x="12316" y="5502"/>
                    <a:pt x="12316" y="5465"/>
                  </a:cubicBezTo>
                  <a:cubicBezTo>
                    <a:pt x="12278" y="5428"/>
                    <a:pt x="12202" y="5391"/>
                    <a:pt x="12164" y="5354"/>
                  </a:cubicBezTo>
                  <a:cubicBezTo>
                    <a:pt x="12126" y="5354"/>
                    <a:pt x="12126" y="5354"/>
                    <a:pt x="12126" y="5354"/>
                  </a:cubicBezTo>
                  <a:cubicBezTo>
                    <a:pt x="12126" y="5316"/>
                    <a:pt x="12088" y="5316"/>
                    <a:pt x="12051" y="5279"/>
                  </a:cubicBezTo>
                  <a:cubicBezTo>
                    <a:pt x="12051" y="5279"/>
                    <a:pt x="12013" y="5279"/>
                    <a:pt x="12013" y="5242"/>
                  </a:cubicBezTo>
                  <a:cubicBezTo>
                    <a:pt x="12013" y="5242"/>
                    <a:pt x="12013" y="5205"/>
                    <a:pt x="11975" y="5205"/>
                  </a:cubicBezTo>
                  <a:cubicBezTo>
                    <a:pt x="11975" y="5130"/>
                    <a:pt x="11975" y="5130"/>
                    <a:pt x="11975" y="5130"/>
                  </a:cubicBezTo>
                  <a:cubicBezTo>
                    <a:pt x="11975" y="5056"/>
                    <a:pt x="11975" y="5019"/>
                    <a:pt x="11975" y="4945"/>
                  </a:cubicBezTo>
                  <a:cubicBezTo>
                    <a:pt x="11975" y="4945"/>
                    <a:pt x="11975" y="4945"/>
                    <a:pt x="11975" y="4907"/>
                  </a:cubicBezTo>
                  <a:cubicBezTo>
                    <a:pt x="11975" y="4870"/>
                    <a:pt x="12013" y="4870"/>
                    <a:pt x="12013" y="4833"/>
                  </a:cubicBezTo>
                  <a:cubicBezTo>
                    <a:pt x="12051" y="4722"/>
                    <a:pt x="12051" y="4573"/>
                    <a:pt x="12013" y="4461"/>
                  </a:cubicBezTo>
                  <a:cubicBezTo>
                    <a:pt x="12013" y="4461"/>
                    <a:pt x="11975" y="4424"/>
                    <a:pt x="11975" y="4424"/>
                  </a:cubicBezTo>
                  <a:cubicBezTo>
                    <a:pt x="11975" y="4387"/>
                    <a:pt x="11975" y="4387"/>
                    <a:pt x="11975" y="4387"/>
                  </a:cubicBezTo>
                  <a:cubicBezTo>
                    <a:pt x="11937" y="4350"/>
                    <a:pt x="11937" y="4313"/>
                    <a:pt x="11937" y="4275"/>
                  </a:cubicBezTo>
                  <a:cubicBezTo>
                    <a:pt x="11937" y="4275"/>
                    <a:pt x="11937" y="4275"/>
                    <a:pt x="11937" y="4275"/>
                  </a:cubicBezTo>
                  <a:cubicBezTo>
                    <a:pt x="11937" y="4201"/>
                    <a:pt x="11937" y="4127"/>
                    <a:pt x="11937" y="4052"/>
                  </a:cubicBezTo>
                  <a:cubicBezTo>
                    <a:pt x="11937" y="4015"/>
                    <a:pt x="11937" y="3941"/>
                    <a:pt x="11937" y="3866"/>
                  </a:cubicBezTo>
                  <a:cubicBezTo>
                    <a:pt x="11937" y="3792"/>
                    <a:pt x="11937" y="3718"/>
                    <a:pt x="11899" y="3643"/>
                  </a:cubicBezTo>
                  <a:cubicBezTo>
                    <a:pt x="11861" y="3569"/>
                    <a:pt x="11785" y="3532"/>
                    <a:pt x="11747" y="3532"/>
                  </a:cubicBezTo>
                  <a:cubicBezTo>
                    <a:pt x="11709" y="3532"/>
                    <a:pt x="11709" y="3532"/>
                    <a:pt x="11709" y="3532"/>
                  </a:cubicBezTo>
                  <a:cubicBezTo>
                    <a:pt x="11634" y="3495"/>
                    <a:pt x="11634" y="3309"/>
                    <a:pt x="11634" y="3234"/>
                  </a:cubicBezTo>
                  <a:cubicBezTo>
                    <a:pt x="11634" y="3160"/>
                    <a:pt x="11634" y="3123"/>
                    <a:pt x="11634" y="3123"/>
                  </a:cubicBezTo>
                  <a:cubicBezTo>
                    <a:pt x="11634" y="3049"/>
                    <a:pt x="11672" y="2937"/>
                    <a:pt x="11672" y="2863"/>
                  </a:cubicBezTo>
                  <a:cubicBezTo>
                    <a:pt x="11709" y="2825"/>
                    <a:pt x="11709" y="2751"/>
                    <a:pt x="11709" y="2714"/>
                  </a:cubicBezTo>
                  <a:cubicBezTo>
                    <a:pt x="11747" y="2602"/>
                    <a:pt x="11709" y="2528"/>
                    <a:pt x="11709" y="2491"/>
                  </a:cubicBezTo>
                  <a:cubicBezTo>
                    <a:pt x="11672" y="2454"/>
                    <a:pt x="11672" y="2417"/>
                    <a:pt x="11672" y="2379"/>
                  </a:cubicBezTo>
                  <a:cubicBezTo>
                    <a:pt x="11672" y="2379"/>
                    <a:pt x="11672" y="2379"/>
                    <a:pt x="11672" y="2379"/>
                  </a:cubicBezTo>
                  <a:cubicBezTo>
                    <a:pt x="11672" y="2305"/>
                    <a:pt x="11634" y="2193"/>
                    <a:pt x="11558" y="2119"/>
                  </a:cubicBezTo>
                  <a:cubicBezTo>
                    <a:pt x="11444" y="2045"/>
                    <a:pt x="11331" y="2008"/>
                    <a:pt x="11217" y="2008"/>
                  </a:cubicBezTo>
                  <a:cubicBezTo>
                    <a:pt x="11179" y="2008"/>
                    <a:pt x="11141" y="2008"/>
                    <a:pt x="11065" y="2045"/>
                  </a:cubicBezTo>
                  <a:cubicBezTo>
                    <a:pt x="11065" y="2045"/>
                    <a:pt x="11027" y="2045"/>
                    <a:pt x="11027" y="2045"/>
                  </a:cubicBezTo>
                  <a:cubicBezTo>
                    <a:pt x="10952" y="2045"/>
                    <a:pt x="10914" y="2045"/>
                    <a:pt x="10876" y="2008"/>
                  </a:cubicBezTo>
                  <a:cubicBezTo>
                    <a:pt x="10838" y="2008"/>
                    <a:pt x="10838" y="2008"/>
                    <a:pt x="10800" y="2008"/>
                  </a:cubicBezTo>
                  <a:cubicBezTo>
                    <a:pt x="10762" y="2008"/>
                    <a:pt x="10724" y="2008"/>
                    <a:pt x="10686" y="2008"/>
                  </a:cubicBezTo>
                  <a:cubicBezTo>
                    <a:pt x="10648" y="2008"/>
                    <a:pt x="10611" y="2008"/>
                    <a:pt x="10573" y="2008"/>
                  </a:cubicBezTo>
                  <a:cubicBezTo>
                    <a:pt x="10535" y="2008"/>
                    <a:pt x="10459" y="2008"/>
                    <a:pt x="10459" y="2008"/>
                  </a:cubicBezTo>
                  <a:cubicBezTo>
                    <a:pt x="10421" y="2008"/>
                    <a:pt x="10421" y="2008"/>
                    <a:pt x="10421" y="1970"/>
                  </a:cubicBezTo>
                  <a:cubicBezTo>
                    <a:pt x="10383" y="1970"/>
                    <a:pt x="10345" y="1933"/>
                    <a:pt x="10307" y="1933"/>
                  </a:cubicBezTo>
                  <a:cubicBezTo>
                    <a:pt x="10269" y="1896"/>
                    <a:pt x="10232" y="1896"/>
                    <a:pt x="10194" y="1896"/>
                  </a:cubicBezTo>
                  <a:cubicBezTo>
                    <a:pt x="10118" y="1896"/>
                    <a:pt x="10080" y="1896"/>
                    <a:pt x="10042" y="1933"/>
                  </a:cubicBezTo>
                  <a:cubicBezTo>
                    <a:pt x="9928" y="1933"/>
                    <a:pt x="9815" y="1970"/>
                    <a:pt x="9701" y="2008"/>
                  </a:cubicBezTo>
                  <a:cubicBezTo>
                    <a:pt x="9625" y="2045"/>
                    <a:pt x="9549" y="2045"/>
                    <a:pt x="9474" y="2082"/>
                  </a:cubicBezTo>
                  <a:cubicBezTo>
                    <a:pt x="9436" y="2082"/>
                    <a:pt x="9360" y="2082"/>
                    <a:pt x="9322" y="2082"/>
                  </a:cubicBezTo>
                  <a:cubicBezTo>
                    <a:pt x="9322" y="2082"/>
                    <a:pt x="9322" y="2082"/>
                    <a:pt x="9322" y="2082"/>
                  </a:cubicBezTo>
                  <a:cubicBezTo>
                    <a:pt x="9322" y="2082"/>
                    <a:pt x="9322" y="2082"/>
                    <a:pt x="9322" y="2082"/>
                  </a:cubicBezTo>
                  <a:cubicBezTo>
                    <a:pt x="9284" y="2082"/>
                    <a:pt x="9284" y="2082"/>
                    <a:pt x="9284" y="2082"/>
                  </a:cubicBezTo>
                  <a:cubicBezTo>
                    <a:pt x="9284" y="2045"/>
                    <a:pt x="9246" y="2008"/>
                    <a:pt x="9208" y="1970"/>
                  </a:cubicBezTo>
                  <a:cubicBezTo>
                    <a:pt x="9171" y="1970"/>
                    <a:pt x="9133" y="1933"/>
                    <a:pt x="9057" y="1933"/>
                  </a:cubicBezTo>
                  <a:cubicBezTo>
                    <a:pt x="9057" y="1896"/>
                    <a:pt x="9057" y="1896"/>
                    <a:pt x="9019" y="1896"/>
                  </a:cubicBezTo>
                  <a:cubicBezTo>
                    <a:pt x="9019" y="1896"/>
                    <a:pt x="9019" y="1896"/>
                    <a:pt x="8981" y="1896"/>
                  </a:cubicBezTo>
                  <a:cubicBezTo>
                    <a:pt x="8981" y="1896"/>
                    <a:pt x="8981" y="1896"/>
                    <a:pt x="8981" y="1896"/>
                  </a:cubicBezTo>
                  <a:cubicBezTo>
                    <a:pt x="8981" y="1859"/>
                    <a:pt x="8981" y="1785"/>
                    <a:pt x="8905" y="1710"/>
                  </a:cubicBezTo>
                  <a:cubicBezTo>
                    <a:pt x="8829" y="1673"/>
                    <a:pt x="8716" y="1599"/>
                    <a:pt x="8602" y="1561"/>
                  </a:cubicBezTo>
                  <a:cubicBezTo>
                    <a:pt x="8602" y="1561"/>
                    <a:pt x="8564" y="1561"/>
                    <a:pt x="8564" y="1561"/>
                  </a:cubicBezTo>
                  <a:cubicBezTo>
                    <a:pt x="8526" y="1524"/>
                    <a:pt x="8526" y="1524"/>
                    <a:pt x="8488" y="1524"/>
                  </a:cubicBezTo>
                  <a:cubicBezTo>
                    <a:pt x="8488" y="1524"/>
                    <a:pt x="8488" y="1524"/>
                    <a:pt x="8488" y="1524"/>
                  </a:cubicBezTo>
                  <a:cubicBezTo>
                    <a:pt x="8451" y="1487"/>
                    <a:pt x="8413" y="1450"/>
                    <a:pt x="8375" y="1450"/>
                  </a:cubicBezTo>
                  <a:cubicBezTo>
                    <a:pt x="8223" y="1413"/>
                    <a:pt x="8072" y="1376"/>
                    <a:pt x="7920" y="1338"/>
                  </a:cubicBezTo>
                  <a:cubicBezTo>
                    <a:pt x="7882" y="1338"/>
                    <a:pt x="7882" y="1338"/>
                    <a:pt x="7882" y="1338"/>
                  </a:cubicBezTo>
                  <a:cubicBezTo>
                    <a:pt x="7844" y="1301"/>
                    <a:pt x="7844" y="1301"/>
                    <a:pt x="7844" y="1301"/>
                  </a:cubicBezTo>
                  <a:cubicBezTo>
                    <a:pt x="7768" y="1264"/>
                    <a:pt x="7731" y="1227"/>
                    <a:pt x="7617" y="1190"/>
                  </a:cubicBezTo>
                  <a:cubicBezTo>
                    <a:pt x="7579" y="1152"/>
                    <a:pt x="7541" y="1152"/>
                    <a:pt x="7503" y="1152"/>
                  </a:cubicBezTo>
                  <a:cubicBezTo>
                    <a:pt x="7465" y="1152"/>
                    <a:pt x="7427" y="1152"/>
                    <a:pt x="7427" y="1152"/>
                  </a:cubicBezTo>
                  <a:cubicBezTo>
                    <a:pt x="7389" y="1152"/>
                    <a:pt x="7352" y="1152"/>
                    <a:pt x="7314" y="1115"/>
                  </a:cubicBezTo>
                  <a:cubicBezTo>
                    <a:pt x="7276" y="1115"/>
                    <a:pt x="7276" y="1078"/>
                    <a:pt x="7238" y="1078"/>
                  </a:cubicBezTo>
                  <a:cubicBezTo>
                    <a:pt x="7200" y="1078"/>
                    <a:pt x="7200" y="1078"/>
                    <a:pt x="7200" y="1078"/>
                  </a:cubicBezTo>
                  <a:cubicBezTo>
                    <a:pt x="7200" y="1041"/>
                    <a:pt x="7086" y="1004"/>
                    <a:pt x="7086" y="967"/>
                  </a:cubicBezTo>
                  <a:cubicBezTo>
                    <a:pt x="7048" y="892"/>
                    <a:pt x="7011" y="818"/>
                    <a:pt x="6973" y="706"/>
                  </a:cubicBezTo>
                  <a:cubicBezTo>
                    <a:pt x="6897" y="632"/>
                    <a:pt x="6821" y="558"/>
                    <a:pt x="6707" y="483"/>
                  </a:cubicBezTo>
                  <a:cubicBezTo>
                    <a:pt x="6707" y="483"/>
                    <a:pt x="6669" y="446"/>
                    <a:pt x="6632" y="446"/>
                  </a:cubicBezTo>
                  <a:cubicBezTo>
                    <a:pt x="6594" y="446"/>
                    <a:pt x="6556" y="409"/>
                    <a:pt x="6518" y="409"/>
                  </a:cubicBezTo>
                  <a:cubicBezTo>
                    <a:pt x="6518" y="372"/>
                    <a:pt x="6480" y="335"/>
                    <a:pt x="6442" y="297"/>
                  </a:cubicBezTo>
                  <a:cubicBezTo>
                    <a:pt x="6404" y="260"/>
                    <a:pt x="6328" y="223"/>
                    <a:pt x="6291" y="186"/>
                  </a:cubicBezTo>
                  <a:cubicBezTo>
                    <a:pt x="6253" y="149"/>
                    <a:pt x="6177" y="74"/>
                    <a:pt x="6101" y="37"/>
                  </a:cubicBezTo>
                  <a:cubicBezTo>
                    <a:pt x="6025" y="0"/>
                    <a:pt x="6025" y="0"/>
                    <a:pt x="6025" y="0"/>
                  </a:cubicBezTo>
                  <a:cubicBezTo>
                    <a:pt x="5949" y="74"/>
                    <a:pt x="5949" y="74"/>
                    <a:pt x="5949" y="74"/>
                  </a:cubicBezTo>
                  <a:cubicBezTo>
                    <a:pt x="5192" y="855"/>
                    <a:pt x="1402" y="4945"/>
                    <a:pt x="455" y="5614"/>
                  </a:cubicBezTo>
                  <a:cubicBezTo>
                    <a:pt x="417" y="5651"/>
                    <a:pt x="417" y="5651"/>
                    <a:pt x="417" y="5651"/>
                  </a:cubicBezTo>
                  <a:cubicBezTo>
                    <a:pt x="0" y="10707"/>
                    <a:pt x="0" y="10707"/>
                    <a:pt x="0" y="10707"/>
                  </a:cubicBezTo>
                  <a:cubicBezTo>
                    <a:pt x="114" y="10744"/>
                    <a:pt x="114" y="10744"/>
                    <a:pt x="114" y="10744"/>
                  </a:cubicBezTo>
                  <a:cubicBezTo>
                    <a:pt x="152" y="10744"/>
                    <a:pt x="152" y="10744"/>
                    <a:pt x="189" y="10744"/>
                  </a:cubicBezTo>
                  <a:cubicBezTo>
                    <a:pt x="189" y="10744"/>
                    <a:pt x="227" y="10744"/>
                    <a:pt x="227" y="10856"/>
                  </a:cubicBezTo>
                  <a:cubicBezTo>
                    <a:pt x="227" y="10856"/>
                    <a:pt x="227" y="10893"/>
                    <a:pt x="227" y="10893"/>
                  </a:cubicBezTo>
                  <a:cubicBezTo>
                    <a:pt x="227" y="10967"/>
                    <a:pt x="227" y="11004"/>
                    <a:pt x="227" y="11042"/>
                  </a:cubicBezTo>
                  <a:cubicBezTo>
                    <a:pt x="265" y="11079"/>
                    <a:pt x="265" y="11153"/>
                    <a:pt x="265" y="11190"/>
                  </a:cubicBezTo>
                  <a:cubicBezTo>
                    <a:pt x="265" y="11413"/>
                    <a:pt x="265" y="11711"/>
                    <a:pt x="568" y="11860"/>
                  </a:cubicBezTo>
                  <a:cubicBezTo>
                    <a:pt x="834" y="11971"/>
                    <a:pt x="1137" y="12045"/>
                    <a:pt x="1440" y="12045"/>
                  </a:cubicBezTo>
                  <a:cubicBezTo>
                    <a:pt x="1440" y="12045"/>
                    <a:pt x="1478" y="12045"/>
                    <a:pt x="1516" y="12045"/>
                  </a:cubicBezTo>
                  <a:cubicBezTo>
                    <a:pt x="1592" y="12045"/>
                    <a:pt x="1705" y="12008"/>
                    <a:pt x="1781" y="11971"/>
                  </a:cubicBezTo>
                  <a:cubicBezTo>
                    <a:pt x="1857" y="11934"/>
                    <a:pt x="1895" y="11897"/>
                    <a:pt x="1971" y="11897"/>
                  </a:cubicBezTo>
                  <a:cubicBezTo>
                    <a:pt x="2008" y="11897"/>
                    <a:pt x="2046" y="11897"/>
                    <a:pt x="2046" y="11934"/>
                  </a:cubicBezTo>
                  <a:cubicBezTo>
                    <a:pt x="2160" y="11971"/>
                    <a:pt x="2349" y="12157"/>
                    <a:pt x="2425" y="12306"/>
                  </a:cubicBezTo>
                  <a:cubicBezTo>
                    <a:pt x="2425" y="12306"/>
                    <a:pt x="2425" y="12306"/>
                    <a:pt x="2425" y="12306"/>
                  </a:cubicBezTo>
                  <a:cubicBezTo>
                    <a:pt x="2425" y="12380"/>
                    <a:pt x="2463" y="12454"/>
                    <a:pt x="2615" y="12529"/>
                  </a:cubicBezTo>
                  <a:cubicBezTo>
                    <a:pt x="2615" y="12529"/>
                    <a:pt x="2653" y="12529"/>
                    <a:pt x="2653" y="12529"/>
                  </a:cubicBezTo>
                  <a:cubicBezTo>
                    <a:pt x="2728" y="12529"/>
                    <a:pt x="2766" y="12529"/>
                    <a:pt x="2804" y="12492"/>
                  </a:cubicBezTo>
                  <a:cubicBezTo>
                    <a:pt x="2842" y="12492"/>
                    <a:pt x="2880" y="12454"/>
                    <a:pt x="2918" y="12454"/>
                  </a:cubicBezTo>
                  <a:cubicBezTo>
                    <a:pt x="2956" y="12492"/>
                    <a:pt x="3032" y="12529"/>
                    <a:pt x="3107" y="12640"/>
                  </a:cubicBezTo>
                  <a:cubicBezTo>
                    <a:pt x="3145" y="12715"/>
                    <a:pt x="3221" y="12789"/>
                    <a:pt x="3297" y="12863"/>
                  </a:cubicBezTo>
                  <a:cubicBezTo>
                    <a:pt x="3373" y="12901"/>
                    <a:pt x="3448" y="12938"/>
                    <a:pt x="3524" y="12938"/>
                  </a:cubicBezTo>
                  <a:cubicBezTo>
                    <a:pt x="3714" y="12938"/>
                    <a:pt x="3827" y="12826"/>
                    <a:pt x="3941" y="12752"/>
                  </a:cubicBezTo>
                  <a:cubicBezTo>
                    <a:pt x="4055" y="12715"/>
                    <a:pt x="4093" y="12677"/>
                    <a:pt x="4168" y="12677"/>
                  </a:cubicBezTo>
                  <a:cubicBezTo>
                    <a:pt x="4206" y="12677"/>
                    <a:pt x="4282" y="12715"/>
                    <a:pt x="4358" y="12715"/>
                  </a:cubicBezTo>
                  <a:cubicBezTo>
                    <a:pt x="4396" y="12752"/>
                    <a:pt x="4472" y="12789"/>
                    <a:pt x="4585" y="12826"/>
                  </a:cubicBezTo>
                  <a:cubicBezTo>
                    <a:pt x="4813" y="12938"/>
                    <a:pt x="5154" y="13086"/>
                    <a:pt x="5381" y="13086"/>
                  </a:cubicBezTo>
                  <a:cubicBezTo>
                    <a:pt x="5608" y="13086"/>
                    <a:pt x="5684" y="12975"/>
                    <a:pt x="5760" y="12901"/>
                  </a:cubicBezTo>
                  <a:cubicBezTo>
                    <a:pt x="5798" y="12826"/>
                    <a:pt x="5836" y="12715"/>
                    <a:pt x="5836" y="12603"/>
                  </a:cubicBezTo>
                  <a:cubicBezTo>
                    <a:pt x="5874" y="12492"/>
                    <a:pt x="5874" y="12417"/>
                    <a:pt x="5949" y="12380"/>
                  </a:cubicBezTo>
                  <a:cubicBezTo>
                    <a:pt x="5987" y="12380"/>
                    <a:pt x="6025" y="12343"/>
                    <a:pt x="6063" y="12343"/>
                  </a:cubicBezTo>
                  <a:cubicBezTo>
                    <a:pt x="6101" y="12306"/>
                    <a:pt x="6177" y="12269"/>
                    <a:pt x="6253" y="12231"/>
                  </a:cubicBezTo>
                  <a:cubicBezTo>
                    <a:pt x="6291" y="12194"/>
                    <a:pt x="6291" y="12194"/>
                    <a:pt x="6291" y="12194"/>
                  </a:cubicBezTo>
                  <a:cubicBezTo>
                    <a:pt x="6366" y="12120"/>
                    <a:pt x="6442" y="12045"/>
                    <a:pt x="6518" y="11971"/>
                  </a:cubicBezTo>
                  <a:cubicBezTo>
                    <a:pt x="6556" y="11934"/>
                    <a:pt x="6556" y="11860"/>
                    <a:pt x="6594" y="11822"/>
                  </a:cubicBezTo>
                  <a:cubicBezTo>
                    <a:pt x="6707" y="11636"/>
                    <a:pt x="6783" y="11525"/>
                    <a:pt x="6897" y="11525"/>
                  </a:cubicBezTo>
                  <a:cubicBezTo>
                    <a:pt x="6935" y="11525"/>
                    <a:pt x="6973" y="11562"/>
                    <a:pt x="7048" y="11562"/>
                  </a:cubicBezTo>
                  <a:cubicBezTo>
                    <a:pt x="7086" y="11599"/>
                    <a:pt x="7124" y="11636"/>
                    <a:pt x="7162" y="11636"/>
                  </a:cubicBezTo>
                  <a:cubicBezTo>
                    <a:pt x="7314" y="11674"/>
                    <a:pt x="7465" y="11711"/>
                    <a:pt x="7617" y="11748"/>
                  </a:cubicBezTo>
                  <a:cubicBezTo>
                    <a:pt x="7655" y="11748"/>
                    <a:pt x="7655" y="11748"/>
                    <a:pt x="7655" y="11748"/>
                  </a:cubicBezTo>
                  <a:cubicBezTo>
                    <a:pt x="7731" y="11748"/>
                    <a:pt x="7806" y="11748"/>
                    <a:pt x="7882" y="11748"/>
                  </a:cubicBezTo>
                  <a:cubicBezTo>
                    <a:pt x="7920" y="11748"/>
                    <a:pt x="7958" y="11748"/>
                    <a:pt x="8034" y="11748"/>
                  </a:cubicBezTo>
                  <a:cubicBezTo>
                    <a:pt x="8072" y="11748"/>
                    <a:pt x="8109" y="11748"/>
                    <a:pt x="8147" y="11748"/>
                  </a:cubicBezTo>
                  <a:cubicBezTo>
                    <a:pt x="8185" y="11748"/>
                    <a:pt x="8261" y="11748"/>
                    <a:pt x="8299" y="11748"/>
                  </a:cubicBezTo>
                  <a:cubicBezTo>
                    <a:pt x="8451" y="11785"/>
                    <a:pt x="8488" y="11860"/>
                    <a:pt x="8602" y="12083"/>
                  </a:cubicBezTo>
                  <a:cubicBezTo>
                    <a:pt x="8602" y="12083"/>
                    <a:pt x="8602" y="12083"/>
                    <a:pt x="8602" y="12083"/>
                  </a:cubicBezTo>
                  <a:cubicBezTo>
                    <a:pt x="8602" y="12120"/>
                    <a:pt x="8602" y="12157"/>
                    <a:pt x="8602" y="12194"/>
                  </a:cubicBezTo>
                  <a:cubicBezTo>
                    <a:pt x="8640" y="12231"/>
                    <a:pt x="8640" y="12269"/>
                    <a:pt x="8640" y="12343"/>
                  </a:cubicBezTo>
                  <a:cubicBezTo>
                    <a:pt x="8678" y="12380"/>
                    <a:pt x="8716" y="12417"/>
                    <a:pt x="8754" y="12492"/>
                  </a:cubicBezTo>
                  <a:cubicBezTo>
                    <a:pt x="8754" y="12492"/>
                    <a:pt x="8792" y="12529"/>
                    <a:pt x="8792" y="12529"/>
                  </a:cubicBezTo>
                  <a:cubicBezTo>
                    <a:pt x="8905" y="12677"/>
                    <a:pt x="9019" y="12863"/>
                    <a:pt x="9208" y="12938"/>
                  </a:cubicBezTo>
                  <a:cubicBezTo>
                    <a:pt x="9284" y="12975"/>
                    <a:pt x="9360" y="12975"/>
                    <a:pt x="9474" y="12975"/>
                  </a:cubicBezTo>
                  <a:cubicBezTo>
                    <a:pt x="9549" y="12975"/>
                    <a:pt x="9625" y="12975"/>
                    <a:pt x="9739" y="12938"/>
                  </a:cubicBezTo>
                  <a:cubicBezTo>
                    <a:pt x="9777" y="12938"/>
                    <a:pt x="9777" y="12938"/>
                    <a:pt x="9815" y="12901"/>
                  </a:cubicBezTo>
                  <a:cubicBezTo>
                    <a:pt x="9891" y="12863"/>
                    <a:pt x="10004" y="12826"/>
                    <a:pt x="10042" y="12826"/>
                  </a:cubicBezTo>
                  <a:cubicBezTo>
                    <a:pt x="10042" y="12826"/>
                    <a:pt x="10080" y="12826"/>
                    <a:pt x="10080" y="12863"/>
                  </a:cubicBezTo>
                  <a:cubicBezTo>
                    <a:pt x="10080" y="12863"/>
                    <a:pt x="10080" y="12863"/>
                    <a:pt x="10080" y="12863"/>
                  </a:cubicBezTo>
                  <a:cubicBezTo>
                    <a:pt x="10042" y="12901"/>
                    <a:pt x="10042" y="12901"/>
                    <a:pt x="10042" y="12938"/>
                  </a:cubicBezTo>
                  <a:cubicBezTo>
                    <a:pt x="9966" y="13124"/>
                    <a:pt x="10004" y="13309"/>
                    <a:pt x="10080" y="13495"/>
                  </a:cubicBezTo>
                  <a:cubicBezTo>
                    <a:pt x="10118" y="13607"/>
                    <a:pt x="10232" y="13644"/>
                    <a:pt x="10307" y="13681"/>
                  </a:cubicBezTo>
                  <a:cubicBezTo>
                    <a:pt x="10383" y="13718"/>
                    <a:pt x="10421" y="13718"/>
                    <a:pt x="10421" y="13756"/>
                  </a:cubicBezTo>
                  <a:cubicBezTo>
                    <a:pt x="10421" y="13793"/>
                    <a:pt x="10421" y="13793"/>
                    <a:pt x="10383" y="13867"/>
                  </a:cubicBezTo>
                  <a:cubicBezTo>
                    <a:pt x="10307" y="13941"/>
                    <a:pt x="10232" y="14053"/>
                    <a:pt x="10307" y="14202"/>
                  </a:cubicBezTo>
                  <a:cubicBezTo>
                    <a:pt x="10345" y="14350"/>
                    <a:pt x="10497" y="14350"/>
                    <a:pt x="10573" y="14388"/>
                  </a:cubicBezTo>
                  <a:cubicBezTo>
                    <a:pt x="10611" y="14388"/>
                    <a:pt x="10686" y="14388"/>
                    <a:pt x="10686" y="14388"/>
                  </a:cubicBezTo>
                  <a:cubicBezTo>
                    <a:pt x="10686" y="14388"/>
                    <a:pt x="10686" y="14425"/>
                    <a:pt x="10686" y="14462"/>
                  </a:cubicBezTo>
                  <a:cubicBezTo>
                    <a:pt x="10686" y="14499"/>
                    <a:pt x="10648" y="14536"/>
                    <a:pt x="10648" y="14573"/>
                  </a:cubicBezTo>
                  <a:cubicBezTo>
                    <a:pt x="10686" y="14797"/>
                    <a:pt x="10800" y="14982"/>
                    <a:pt x="11065" y="15094"/>
                  </a:cubicBezTo>
                  <a:cubicBezTo>
                    <a:pt x="11444" y="15243"/>
                    <a:pt x="11823" y="15280"/>
                    <a:pt x="12202" y="15354"/>
                  </a:cubicBezTo>
                  <a:cubicBezTo>
                    <a:pt x="12316" y="15354"/>
                    <a:pt x="12316" y="15354"/>
                    <a:pt x="12316" y="15354"/>
                  </a:cubicBezTo>
                  <a:cubicBezTo>
                    <a:pt x="12316" y="15354"/>
                    <a:pt x="12354" y="15354"/>
                    <a:pt x="12392" y="15354"/>
                  </a:cubicBezTo>
                  <a:cubicBezTo>
                    <a:pt x="12543" y="15354"/>
                    <a:pt x="12695" y="15317"/>
                    <a:pt x="12846" y="15280"/>
                  </a:cubicBezTo>
                  <a:cubicBezTo>
                    <a:pt x="12960" y="15206"/>
                    <a:pt x="13074" y="15168"/>
                    <a:pt x="13187" y="15168"/>
                  </a:cubicBezTo>
                  <a:cubicBezTo>
                    <a:pt x="13225" y="15168"/>
                    <a:pt x="13225" y="15168"/>
                    <a:pt x="13263" y="15168"/>
                  </a:cubicBezTo>
                  <a:cubicBezTo>
                    <a:pt x="13453" y="15206"/>
                    <a:pt x="13680" y="15280"/>
                    <a:pt x="13869" y="15354"/>
                  </a:cubicBezTo>
                  <a:cubicBezTo>
                    <a:pt x="14097" y="15466"/>
                    <a:pt x="14324" y="15540"/>
                    <a:pt x="14589" y="15540"/>
                  </a:cubicBezTo>
                  <a:cubicBezTo>
                    <a:pt x="14589" y="15540"/>
                    <a:pt x="14627" y="15540"/>
                    <a:pt x="14665" y="15540"/>
                  </a:cubicBezTo>
                  <a:cubicBezTo>
                    <a:pt x="14703" y="15540"/>
                    <a:pt x="14741" y="15503"/>
                    <a:pt x="14779" y="15503"/>
                  </a:cubicBezTo>
                  <a:cubicBezTo>
                    <a:pt x="14817" y="15503"/>
                    <a:pt x="14817" y="15503"/>
                    <a:pt x="14817" y="15503"/>
                  </a:cubicBezTo>
                  <a:cubicBezTo>
                    <a:pt x="14817" y="15503"/>
                    <a:pt x="14817" y="15503"/>
                    <a:pt x="14855" y="15503"/>
                  </a:cubicBezTo>
                  <a:cubicBezTo>
                    <a:pt x="14855" y="15540"/>
                    <a:pt x="14893" y="15577"/>
                    <a:pt x="14893" y="15652"/>
                  </a:cubicBezTo>
                  <a:cubicBezTo>
                    <a:pt x="14893" y="15689"/>
                    <a:pt x="14893" y="15800"/>
                    <a:pt x="14931" y="15838"/>
                  </a:cubicBezTo>
                  <a:cubicBezTo>
                    <a:pt x="15006" y="15912"/>
                    <a:pt x="15120" y="16098"/>
                    <a:pt x="15272" y="16172"/>
                  </a:cubicBezTo>
                  <a:cubicBezTo>
                    <a:pt x="15347" y="16209"/>
                    <a:pt x="15385" y="16246"/>
                    <a:pt x="15461" y="16246"/>
                  </a:cubicBezTo>
                  <a:cubicBezTo>
                    <a:pt x="15537" y="16246"/>
                    <a:pt x="15575" y="16284"/>
                    <a:pt x="15613" y="16321"/>
                  </a:cubicBezTo>
                  <a:cubicBezTo>
                    <a:pt x="15688" y="16395"/>
                    <a:pt x="15764" y="16544"/>
                    <a:pt x="15726" y="16655"/>
                  </a:cubicBezTo>
                  <a:cubicBezTo>
                    <a:pt x="15726" y="16655"/>
                    <a:pt x="15726" y="16655"/>
                    <a:pt x="15726" y="16655"/>
                  </a:cubicBezTo>
                  <a:cubicBezTo>
                    <a:pt x="15688" y="16655"/>
                    <a:pt x="15575" y="16693"/>
                    <a:pt x="15537" y="16804"/>
                  </a:cubicBezTo>
                  <a:cubicBezTo>
                    <a:pt x="15499" y="16916"/>
                    <a:pt x="15575" y="16990"/>
                    <a:pt x="15651" y="17027"/>
                  </a:cubicBezTo>
                  <a:cubicBezTo>
                    <a:pt x="15651" y="17027"/>
                    <a:pt x="15651" y="17064"/>
                    <a:pt x="15651" y="17064"/>
                  </a:cubicBezTo>
                  <a:cubicBezTo>
                    <a:pt x="15651" y="17064"/>
                    <a:pt x="15688" y="17102"/>
                    <a:pt x="15688" y="17102"/>
                  </a:cubicBezTo>
                  <a:cubicBezTo>
                    <a:pt x="15688" y="17102"/>
                    <a:pt x="15688" y="17139"/>
                    <a:pt x="15688" y="17139"/>
                  </a:cubicBezTo>
                  <a:cubicBezTo>
                    <a:pt x="15688" y="17139"/>
                    <a:pt x="15688" y="17139"/>
                    <a:pt x="15688" y="17176"/>
                  </a:cubicBezTo>
                  <a:cubicBezTo>
                    <a:pt x="15688" y="17250"/>
                    <a:pt x="15688" y="17250"/>
                    <a:pt x="15651" y="17250"/>
                  </a:cubicBezTo>
                  <a:cubicBezTo>
                    <a:pt x="15613" y="17250"/>
                    <a:pt x="15499" y="17176"/>
                    <a:pt x="15423" y="17139"/>
                  </a:cubicBezTo>
                  <a:cubicBezTo>
                    <a:pt x="15309" y="17102"/>
                    <a:pt x="15196" y="17027"/>
                    <a:pt x="15082" y="17027"/>
                  </a:cubicBezTo>
                  <a:cubicBezTo>
                    <a:pt x="15006" y="17027"/>
                    <a:pt x="15006" y="17027"/>
                    <a:pt x="15006" y="17027"/>
                  </a:cubicBezTo>
                  <a:cubicBezTo>
                    <a:pt x="14931" y="17027"/>
                    <a:pt x="14893" y="17027"/>
                    <a:pt x="14893" y="16990"/>
                  </a:cubicBezTo>
                  <a:cubicBezTo>
                    <a:pt x="14855" y="16953"/>
                    <a:pt x="14817" y="16916"/>
                    <a:pt x="14817" y="16878"/>
                  </a:cubicBezTo>
                  <a:cubicBezTo>
                    <a:pt x="14779" y="16804"/>
                    <a:pt x="14703" y="16730"/>
                    <a:pt x="14627" y="16655"/>
                  </a:cubicBezTo>
                  <a:cubicBezTo>
                    <a:pt x="14589" y="16655"/>
                    <a:pt x="14589" y="16618"/>
                    <a:pt x="14552" y="16618"/>
                  </a:cubicBezTo>
                  <a:cubicBezTo>
                    <a:pt x="14514" y="16581"/>
                    <a:pt x="14514" y="16581"/>
                    <a:pt x="14514" y="16544"/>
                  </a:cubicBezTo>
                  <a:cubicBezTo>
                    <a:pt x="14476" y="16544"/>
                    <a:pt x="14476" y="16544"/>
                    <a:pt x="14476" y="16507"/>
                  </a:cubicBezTo>
                  <a:cubicBezTo>
                    <a:pt x="14476" y="16470"/>
                    <a:pt x="14476" y="16432"/>
                    <a:pt x="14438" y="16358"/>
                  </a:cubicBezTo>
                  <a:cubicBezTo>
                    <a:pt x="14400" y="16284"/>
                    <a:pt x="14286" y="16246"/>
                    <a:pt x="14173" y="16246"/>
                  </a:cubicBezTo>
                  <a:cubicBezTo>
                    <a:pt x="14059" y="16246"/>
                    <a:pt x="13907" y="16284"/>
                    <a:pt x="13832" y="16395"/>
                  </a:cubicBezTo>
                  <a:cubicBezTo>
                    <a:pt x="13794" y="16470"/>
                    <a:pt x="13794" y="16544"/>
                    <a:pt x="13794" y="16618"/>
                  </a:cubicBezTo>
                  <a:cubicBezTo>
                    <a:pt x="13832" y="16730"/>
                    <a:pt x="13945" y="16767"/>
                    <a:pt x="14021" y="16804"/>
                  </a:cubicBezTo>
                  <a:cubicBezTo>
                    <a:pt x="14059" y="16841"/>
                    <a:pt x="14097" y="16878"/>
                    <a:pt x="14097" y="16878"/>
                  </a:cubicBezTo>
                  <a:cubicBezTo>
                    <a:pt x="14211" y="16990"/>
                    <a:pt x="14400" y="17250"/>
                    <a:pt x="14248" y="17399"/>
                  </a:cubicBezTo>
                  <a:cubicBezTo>
                    <a:pt x="14248" y="17436"/>
                    <a:pt x="14211" y="17473"/>
                    <a:pt x="14173" y="17510"/>
                  </a:cubicBezTo>
                  <a:cubicBezTo>
                    <a:pt x="14059" y="17585"/>
                    <a:pt x="13945" y="17659"/>
                    <a:pt x="13945" y="17808"/>
                  </a:cubicBezTo>
                  <a:cubicBezTo>
                    <a:pt x="13907" y="17882"/>
                    <a:pt x="13945" y="17957"/>
                    <a:pt x="13945" y="18031"/>
                  </a:cubicBezTo>
                  <a:cubicBezTo>
                    <a:pt x="13945" y="18031"/>
                    <a:pt x="13983" y="18068"/>
                    <a:pt x="13983" y="18068"/>
                  </a:cubicBezTo>
                  <a:cubicBezTo>
                    <a:pt x="13983" y="18143"/>
                    <a:pt x="13983" y="18217"/>
                    <a:pt x="14021" y="18254"/>
                  </a:cubicBezTo>
                  <a:cubicBezTo>
                    <a:pt x="14021" y="18291"/>
                    <a:pt x="14021" y="18366"/>
                    <a:pt x="14021" y="18403"/>
                  </a:cubicBezTo>
                  <a:cubicBezTo>
                    <a:pt x="14059" y="18514"/>
                    <a:pt x="14059" y="18663"/>
                    <a:pt x="14059" y="18812"/>
                  </a:cubicBezTo>
                  <a:cubicBezTo>
                    <a:pt x="14059" y="18886"/>
                    <a:pt x="14059" y="18886"/>
                    <a:pt x="14059" y="18886"/>
                  </a:cubicBezTo>
                  <a:cubicBezTo>
                    <a:pt x="14097" y="19072"/>
                    <a:pt x="14021" y="19295"/>
                    <a:pt x="13907" y="19481"/>
                  </a:cubicBezTo>
                  <a:cubicBezTo>
                    <a:pt x="13869" y="19518"/>
                    <a:pt x="13832" y="19630"/>
                    <a:pt x="13794" y="19667"/>
                  </a:cubicBezTo>
                  <a:cubicBezTo>
                    <a:pt x="13718" y="19667"/>
                    <a:pt x="13680" y="19704"/>
                    <a:pt x="13642" y="19704"/>
                  </a:cubicBezTo>
                  <a:cubicBezTo>
                    <a:pt x="13528" y="19741"/>
                    <a:pt x="13415" y="19778"/>
                    <a:pt x="13301" y="19927"/>
                  </a:cubicBezTo>
                  <a:cubicBezTo>
                    <a:pt x="13225" y="20076"/>
                    <a:pt x="13074" y="20373"/>
                    <a:pt x="13225" y="20559"/>
                  </a:cubicBezTo>
                  <a:cubicBezTo>
                    <a:pt x="13301" y="20596"/>
                    <a:pt x="13339" y="20633"/>
                    <a:pt x="13415" y="20633"/>
                  </a:cubicBezTo>
                  <a:cubicBezTo>
                    <a:pt x="13491" y="20633"/>
                    <a:pt x="13566" y="20596"/>
                    <a:pt x="13642" y="20559"/>
                  </a:cubicBezTo>
                  <a:cubicBezTo>
                    <a:pt x="13680" y="20522"/>
                    <a:pt x="13756" y="20485"/>
                    <a:pt x="13756" y="20485"/>
                  </a:cubicBezTo>
                  <a:cubicBezTo>
                    <a:pt x="13756" y="20485"/>
                    <a:pt x="13756" y="20485"/>
                    <a:pt x="13756" y="20485"/>
                  </a:cubicBezTo>
                  <a:cubicBezTo>
                    <a:pt x="13756" y="20596"/>
                    <a:pt x="13491" y="20819"/>
                    <a:pt x="13415" y="20856"/>
                  </a:cubicBezTo>
                  <a:cubicBezTo>
                    <a:pt x="13377" y="20856"/>
                    <a:pt x="13339" y="20856"/>
                    <a:pt x="13301" y="20856"/>
                  </a:cubicBezTo>
                  <a:cubicBezTo>
                    <a:pt x="13225" y="20894"/>
                    <a:pt x="13112" y="20894"/>
                    <a:pt x="13036" y="20968"/>
                  </a:cubicBezTo>
                  <a:cubicBezTo>
                    <a:pt x="12884" y="21080"/>
                    <a:pt x="12808" y="21303"/>
                    <a:pt x="12884" y="21451"/>
                  </a:cubicBezTo>
                  <a:cubicBezTo>
                    <a:pt x="12922" y="21563"/>
                    <a:pt x="12998" y="21600"/>
                    <a:pt x="13149" y="21600"/>
                  </a:cubicBezTo>
                  <a:cubicBezTo>
                    <a:pt x="13187" y="21600"/>
                    <a:pt x="13225" y="21600"/>
                    <a:pt x="13263" y="21600"/>
                  </a:cubicBezTo>
                  <a:cubicBezTo>
                    <a:pt x="13528" y="21526"/>
                    <a:pt x="13869" y="21340"/>
                    <a:pt x="14135" y="21117"/>
                  </a:cubicBezTo>
                  <a:cubicBezTo>
                    <a:pt x="14173" y="21042"/>
                    <a:pt x="14248" y="20968"/>
                    <a:pt x="14324" y="20931"/>
                  </a:cubicBezTo>
                  <a:cubicBezTo>
                    <a:pt x="14438" y="20819"/>
                    <a:pt x="14514" y="20708"/>
                    <a:pt x="14627" y="20633"/>
                  </a:cubicBezTo>
                  <a:cubicBezTo>
                    <a:pt x="14665" y="20559"/>
                    <a:pt x="14741" y="20522"/>
                    <a:pt x="14779" y="20448"/>
                  </a:cubicBezTo>
                  <a:cubicBezTo>
                    <a:pt x="14893" y="20336"/>
                    <a:pt x="14968" y="20262"/>
                    <a:pt x="15120" y="20224"/>
                  </a:cubicBezTo>
                  <a:cubicBezTo>
                    <a:pt x="15120" y="20187"/>
                    <a:pt x="15158" y="20187"/>
                    <a:pt x="15196" y="20187"/>
                  </a:cubicBezTo>
                  <a:cubicBezTo>
                    <a:pt x="15234" y="20187"/>
                    <a:pt x="15272" y="20224"/>
                    <a:pt x="15347" y="20262"/>
                  </a:cubicBezTo>
                  <a:cubicBezTo>
                    <a:pt x="15385" y="20299"/>
                    <a:pt x="15423" y="20336"/>
                    <a:pt x="15499" y="20336"/>
                  </a:cubicBezTo>
                  <a:cubicBezTo>
                    <a:pt x="15537" y="20373"/>
                    <a:pt x="15575" y="20373"/>
                    <a:pt x="15613" y="20373"/>
                  </a:cubicBezTo>
                  <a:cubicBezTo>
                    <a:pt x="15764" y="20373"/>
                    <a:pt x="15878" y="20262"/>
                    <a:pt x="15954" y="20187"/>
                  </a:cubicBezTo>
                  <a:cubicBezTo>
                    <a:pt x="15992" y="20150"/>
                    <a:pt x="16029" y="20113"/>
                    <a:pt x="16029" y="20113"/>
                  </a:cubicBezTo>
                  <a:cubicBezTo>
                    <a:pt x="16105" y="20039"/>
                    <a:pt x="16219" y="20001"/>
                    <a:pt x="16333" y="20001"/>
                  </a:cubicBezTo>
                  <a:cubicBezTo>
                    <a:pt x="16408" y="19964"/>
                    <a:pt x="16522" y="19927"/>
                    <a:pt x="16636" y="19890"/>
                  </a:cubicBezTo>
                  <a:cubicBezTo>
                    <a:pt x="16674" y="19853"/>
                    <a:pt x="16749" y="19815"/>
                    <a:pt x="16825" y="19815"/>
                  </a:cubicBezTo>
                  <a:cubicBezTo>
                    <a:pt x="16977" y="19741"/>
                    <a:pt x="17166" y="19704"/>
                    <a:pt x="17280" y="19555"/>
                  </a:cubicBezTo>
                  <a:cubicBezTo>
                    <a:pt x="17318" y="19481"/>
                    <a:pt x="17356" y="19444"/>
                    <a:pt x="17356" y="19407"/>
                  </a:cubicBezTo>
                  <a:cubicBezTo>
                    <a:pt x="17356" y="19407"/>
                    <a:pt x="17356" y="19369"/>
                    <a:pt x="17356" y="19369"/>
                  </a:cubicBezTo>
                  <a:cubicBezTo>
                    <a:pt x="17356" y="19258"/>
                    <a:pt x="17394" y="19146"/>
                    <a:pt x="17318" y="19035"/>
                  </a:cubicBezTo>
                  <a:cubicBezTo>
                    <a:pt x="17280" y="18998"/>
                    <a:pt x="17204" y="18960"/>
                    <a:pt x="17128" y="18960"/>
                  </a:cubicBezTo>
                  <a:cubicBezTo>
                    <a:pt x="17053" y="18960"/>
                    <a:pt x="16977" y="18960"/>
                    <a:pt x="16901" y="18998"/>
                  </a:cubicBezTo>
                  <a:cubicBezTo>
                    <a:pt x="16825" y="18998"/>
                    <a:pt x="16749" y="18998"/>
                    <a:pt x="16674" y="18998"/>
                  </a:cubicBezTo>
                  <a:cubicBezTo>
                    <a:pt x="16598" y="18998"/>
                    <a:pt x="16560" y="18998"/>
                    <a:pt x="16560" y="18960"/>
                  </a:cubicBezTo>
                  <a:cubicBezTo>
                    <a:pt x="16484" y="18886"/>
                    <a:pt x="16560" y="18812"/>
                    <a:pt x="16712" y="18663"/>
                  </a:cubicBezTo>
                  <a:cubicBezTo>
                    <a:pt x="16749" y="18626"/>
                    <a:pt x="16749" y="18589"/>
                    <a:pt x="16787" y="18589"/>
                  </a:cubicBezTo>
                  <a:cubicBezTo>
                    <a:pt x="17053" y="18291"/>
                    <a:pt x="17242" y="18143"/>
                    <a:pt x="17583" y="18031"/>
                  </a:cubicBezTo>
                  <a:cubicBezTo>
                    <a:pt x="17659" y="17994"/>
                    <a:pt x="17773" y="17919"/>
                    <a:pt x="17886" y="17882"/>
                  </a:cubicBezTo>
                  <a:cubicBezTo>
                    <a:pt x="18038" y="17771"/>
                    <a:pt x="18227" y="17659"/>
                    <a:pt x="18379" y="17659"/>
                  </a:cubicBezTo>
                  <a:cubicBezTo>
                    <a:pt x="18455" y="17659"/>
                    <a:pt x="18568" y="17696"/>
                    <a:pt x="18644" y="17734"/>
                  </a:cubicBezTo>
                  <a:cubicBezTo>
                    <a:pt x="18758" y="17808"/>
                    <a:pt x="18909" y="17845"/>
                    <a:pt x="19023" y="17845"/>
                  </a:cubicBezTo>
                  <a:cubicBezTo>
                    <a:pt x="19137" y="17845"/>
                    <a:pt x="19213" y="17808"/>
                    <a:pt x="19288" y="17734"/>
                  </a:cubicBezTo>
                  <a:cubicBezTo>
                    <a:pt x="19440" y="17659"/>
                    <a:pt x="19440" y="17548"/>
                    <a:pt x="19440" y="17436"/>
                  </a:cubicBezTo>
                  <a:cubicBezTo>
                    <a:pt x="19478" y="17399"/>
                    <a:pt x="19478" y="17325"/>
                    <a:pt x="19516" y="17287"/>
                  </a:cubicBezTo>
                  <a:cubicBezTo>
                    <a:pt x="19554" y="17213"/>
                    <a:pt x="19667" y="17139"/>
                    <a:pt x="19743" y="17102"/>
                  </a:cubicBezTo>
                  <a:cubicBezTo>
                    <a:pt x="19857" y="17027"/>
                    <a:pt x="19971" y="16953"/>
                    <a:pt x="20046" y="16878"/>
                  </a:cubicBezTo>
                  <a:cubicBezTo>
                    <a:pt x="20122" y="16767"/>
                    <a:pt x="20236" y="16655"/>
                    <a:pt x="20312" y="16544"/>
                  </a:cubicBezTo>
                  <a:cubicBezTo>
                    <a:pt x="20349" y="16470"/>
                    <a:pt x="20425" y="16395"/>
                    <a:pt x="20463" y="16321"/>
                  </a:cubicBezTo>
                  <a:cubicBezTo>
                    <a:pt x="20766" y="15949"/>
                    <a:pt x="21069" y="15614"/>
                    <a:pt x="21486" y="15503"/>
                  </a:cubicBezTo>
                  <a:cubicBezTo>
                    <a:pt x="21600" y="15466"/>
                    <a:pt x="21600" y="15466"/>
                    <a:pt x="21600" y="15466"/>
                  </a:cubicBezTo>
                  <a:lnTo>
                    <a:pt x="21562" y="153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7125" tIns="17125" rIns="17125" bIns="17125" anchor="t" anchorCtr="0">
              <a:noAutofit/>
            </a:bodyPr>
            <a:lstStyle/>
            <a:p>
              <a:endPara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6" name="Google Shape;2026;p125">
            <a:extLst>
              <a:ext uri="{FF2B5EF4-FFF2-40B4-BE49-F238E27FC236}">
                <a16:creationId xmlns:a16="http://schemas.microsoft.com/office/drawing/2014/main" id="{ED3132F3-9D42-4980-9F74-760CB59904AB}"/>
              </a:ext>
            </a:extLst>
          </p:cNvPr>
          <p:cNvSpPr/>
          <p:nvPr/>
        </p:nvSpPr>
        <p:spPr>
          <a:xfrm>
            <a:off x="7094876" y="3192502"/>
            <a:ext cx="1725220" cy="819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788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 because it gives the</a:t>
            </a:r>
          </a:p>
        </p:txBody>
      </p:sp>
      <p:sp>
        <p:nvSpPr>
          <p:cNvPr id="157" name="Google Shape;2027;p125">
            <a:extLst>
              <a:ext uri="{FF2B5EF4-FFF2-40B4-BE49-F238E27FC236}">
                <a16:creationId xmlns:a16="http://schemas.microsoft.com/office/drawing/2014/main" id="{9685855A-208C-4A8E-87AA-FE17D4198169}"/>
              </a:ext>
            </a:extLst>
          </p:cNvPr>
          <p:cNvSpPr/>
          <p:nvPr/>
        </p:nvSpPr>
        <p:spPr>
          <a:xfrm>
            <a:off x="479805" y="3192502"/>
            <a:ext cx="1725220" cy="819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788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 because it gives the</a:t>
            </a:r>
          </a:p>
        </p:txBody>
      </p:sp>
      <p:sp>
        <p:nvSpPr>
          <p:cNvPr id="158" name="Google Shape;2029;p125">
            <a:extLst>
              <a:ext uri="{FF2B5EF4-FFF2-40B4-BE49-F238E27FC236}">
                <a16:creationId xmlns:a16="http://schemas.microsoft.com/office/drawing/2014/main" id="{F5E91DDB-51D0-4B64-A97C-984F88CE137F}"/>
              </a:ext>
            </a:extLst>
          </p:cNvPr>
          <p:cNvSpPr/>
          <p:nvPr/>
        </p:nvSpPr>
        <p:spPr>
          <a:xfrm>
            <a:off x="1042717" y="2080378"/>
            <a:ext cx="599395" cy="599393"/>
          </a:xfrm>
          <a:prstGeom prst="ellipse">
            <a:avLst/>
          </a:prstGeom>
          <a:solidFill>
            <a:srgbClr val="00A8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2036;p125">
            <a:extLst>
              <a:ext uri="{FF2B5EF4-FFF2-40B4-BE49-F238E27FC236}">
                <a16:creationId xmlns:a16="http://schemas.microsoft.com/office/drawing/2014/main" id="{3FDFD968-682A-4199-99C5-1E5F70ED1F74}"/>
              </a:ext>
            </a:extLst>
          </p:cNvPr>
          <p:cNvSpPr/>
          <p:nvPr/>
        </p:nvSpPr>
        <p:spPr>
          <a:xfrm>
            <a:off x="7657788" y="2080378"/>
            <a:ext cx="599395" cy="599393"/>
          </a:xfrm>
          <a:prstGeom prst="ellipse">
            <a:avLst/>
          </a:prstGeom>
          <a:solidFill>
            <a:srgbClr val="00A8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01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2042;p125">
            <a:extLst>
              <a:ext uri="{FF2B5EF4-FFF2-40B4-BE49-F238E27FC236}">
                <a16:creationId xmlns:a16="http://schemas.microsoft.com/office/drawing/2014/main" id="{429E64EF-05EC-4AB9-876C-4B20ED824579}"/>
              </a:ext>
            </a:extLst>
          </p:cNvPr>
          <p:cNvSpPr txBox="1"/>
          <p:nvPr/>
        </p:nvSpPr>
        <p:spPr>
          <a:xfrm>
            <a:off x="821920" y="2730094"/>
            <a:ext cx="1040988" cy="39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1600" b="1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</a:defRPr>
            </a:lvl1pPr>
          </a:lstStyle>
          <a:p>
            <a:pPr algn="ctr"/>
            <a:r>
              <a:rPr lang="id-ID" sz="1200" dirty="0">
                <a:sym typeface="Calibri"/>
              </a:rPr>
              <a:t>Structure is important </a:t>
            </a:r>
          </a:p>
        </p:txBody>
      </p:sp>
      <p:sp>
        <p:nvSpPr>
          <p:cNvPr id="161" name="Google Shape;2043;p125">
            <a:extLst>
              <a:ext uri="{FF2B5EF4-FFF2-40B4-BE49-F238E27FC236}">
                <a16:creationId xmlns:a16="http://schemas.microsoft.com/office/drawing/2014/main" id="{33256183-5CC9-416F-A33B-5742DED2BCD5}"/>
              </a:ext>
            </a:extLst>
          </p:cNvPr>
          <p:cNvSpPr txBox="1"/>
          <p:nvPr/>
        </p:nvSpPr>
        <p:spPr>
          <a:xfrm>
            <a:off x="7436991" y="2730094"/>
            <a:ext cx="1040988" cy="39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1600" b="1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</a:defRPr>
            </a:lvl1pPr>
          </a:lstStyle>
          <a:p>
            <a:pPr algn="ctr"/>
            <a:r>
              <a:rPr lang="id-ID" sz="1200" dirty="0">
                <a:sym typeface="Calibri"/>
              </a:rPr>
              <a:t>Structure is important </a:t>
            </a:r>
          </a:p>
        </p:txBody>
      </p:sp>
      <p:pic>
        <p:nvPicPr>
          <p:cNvPr id="103" name="Graphic 102">
            <a:extLst>
              <a:ext uri="{FF2B5EF4-FFF2-40B4-BE49-F238E27FC236}">
                <a16:creationId xmlns:a16="http://schemas.microsoft.com/office/drawing/2014/main" id="{75207B26-119C-44FD-9995-EB3AAC59B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5371" y="2216447"/>
            <a:ext cx="334087" cy="334087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C104CF4D-B0D3-4D03-9FD7-892748564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01653" y="2227657"/>
            <a:ext cx="311665" cy="311665"/>
          </a:xfrm>
          <a:prstGeom prst="rect">
            <a:avLst/>
          </a:prstGeom>
        </p:spPr>
      </p:pic>
      <p:sp>
        <p:nvSpPr>
          <p:cNvPr id="118" name="Google Shape;3814;p150">
            <a:extLst>
              <a:ext uri="{FF2B5EF4-FFF2-40B4-BE49-F238E27FC236}">
                <a16:creationId xmlns:a16="http://schemas.microsoft.com/office/drawing/2014/main" id="{9E7A170B-4913-45C3-B4E7-59E61DA5E696}"/>
              </a:ext>
            </a:extLst>
          </p:cNvPr>
          <p:cNvSpPr txBox="1"/>
          <p:nvPr/>
        </p:nvSpPr>
        <p:spPr>
          <a:xfrm>
            <a:off x="702280" y="649087"/>
            <a:ext cx="2814056" cy="39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id-ID" sz="2400" b="1" dirty="0">
                <a:solidFill>
                  <a:srgbClr val="21212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Canada Map</a:t>
            </a:r>
          </a:p>
        </p:txBody>
      </p:sp>
      <p:cxnSp>
        <p:nvCxnSpPr>
          <p:cNvPr id="119" name="Google Shape;235;p62">
            <a:extLst>
              <a:ext uri="{FF2B5EF4-FFF2-40B4-BE49-F238E27FC236}">
                <a16:creationId xmlns:a16="http://schemas.microsoft.com/office/drawing/2014/main" id="{E9A1DA54-0DF0-4666-8188-00D4BA35DCD3}"/>
              </a:ext>
            </a:extLst>
          </p:cNvPr>
          <p:cNvCxnSpPr>
            <a:cxnSpLocks/>
          </p:cNvCxnSpPr>
          <p:nvPr/>
        </p:nvCxnSpPr>
        <p:spPr>
          <a:xfrm>
            <a:off x="825217" y="1204013"/>
            <a:ext cx="313625" cy="0"/>
          </a:xfrm>
          <a:prstGeom prst="straightConnector1">
            <a:avLst/>
          </a:prstGeom>
          <a:noFill/>
          <a:ln w="57150" cap="rnd" cmpd="sng">
            <a:solidFill>
              <a:srgbClr val="FFC30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FF4A391F-F659-486E-A009-88188D6E8305}"/>
              </a:ext>
            </a:extLst>
          </p:cNvPr>
          <p:cNvSpPr txBox="1"/>
          <p:nvPr/>
        </p:nvSpPr>
        <p:spPr>
          <a:xfrm>
            <a:off x="1183575" y="1059016"/>
            <a:ext cx="271104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1050" dirty="0">
                <a:solidFill>
                  <a:srgbClr val="21212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Structure is important 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53578B2-437F-40A8-BB0F-47D797BC8BFC}"/>
              </a:ext>
            </a:extLst>
          </p:cNvPr>
          <p:cNvGrpSpPr/>
          <p:nvPr/>
        </p:nvGrpSpPr>
        <p:grpSpPr>
          <a:xfrm>
            <a:off x="3834885" y="2577026"/>
            <a:ext cx="205780" cy="205780"/>
            <a:chOff x="7439103" y="2621304"/>
            <a:chExt cx="274373" cy="274373"/>
          </a:xfrm>
          <a:solidFill>
            <a:srgbClr val="FFC305"/>
          </a:solidFill>
        </p:grpSpPr>
        <p:sp>
          <p:nvSpPr>
            <p:cNvPr id="124" name="Teardrop 123">
              <a:extLst>
                <a:ext uri="{FF2B5EF4-FFF2-40B4-BE49-F238E27FC236}">
                  <a16:creationId xmlns:a16="http://schemas.microsoft.com/office/drawing/2014/main" id="{1B7288A8-7945-4CA4-816A-B2186E58D1B8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E1301B74-307D-4CB6-8A86-020A38BC2E7F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270DBBA-80C0-41F0-9FD5-BBC4C5D975C3}"/>
              </a:ext>
            </a:extLst>
          </p:cNvPr>
          <p:cNvGrpSpPr/>
          <p:nvPr/>
        </p:nvGrpSpPr>
        <p:grpSpPr>
          <a:xfrm>
            <a:off x="5545129" y="3296983"/>
            <a:ext cx="205780" cy="205780"/>
            <a:chOff x="7439103" y="2621304"/>
            <a:chExt cx="274373" cy="274373"/>
          </a:xfrm>
          <a:solidFill>
            <a:srgbClr val="FFC305"/>
          </a:solidFill>
        </p:grpSpPr>
        <p:sp>
          <p:nvSpPr>
            <p:cNvPr id="127" name="Teardrop 126">
              <a:extLst>
                <a:ext uri="{FF2B5EF4-FFF2-40B4-BE49-F238E27FC236}">
                  <a16:creationId xmlns:a16="http://schemas.microsoft.com/office/drawing/2014/main" id="{FF9CAAAF-3DD9-4A50-9F4A-E4974247A1C2}"/>
                </a:ext>
              </a:extLst>
            </p:cNvPr>
            <p:cNvSpPr/>
            <p:nvPr/>
          </p:nvSpPr>
          <p:spPr>
            <a:xfrm rot="8100000">
              <a:off x="7439103" y="2621304"/>
              <a:ext cx="274373" cy="274373"/>
            </a:xfrm>
            <a:prstGeom prst="teardrop">
              <a:avLst>
                <a:gd name="adj" fmla="val 1700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4EBF33F-F6C6-42EB-9C8C-3CDB5B7BEEC7}"/>
                </a:ext>
              </a:extLst>
            </p:cNvPr>
            <p:cNvSpPr/>
            <p:nvPr/>
          </p:nvSpPr>
          <p:spPr>
            <a:xfrm>
              <a:off x="7500421" y="2689574"/>
              <a:ext cx="134482" cy="1344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29" name="Freeform 42">
            <a:extLst>
              <a:ext uri="{FF2B5EF4-FFF2-40B4-BE49-F238E27FC236}">
                <a16:creationId xmlns:a16="http://schemas.microsoft.com/office/drawing/2014/main" id="{6FDAA8B0-5946-415E-A91D-C96E6B4F4386}"/>
              </a:ext>
            </a:extLst>
          </p:cNvPr>
          <p:cNvSpPr>
            <a:spLocks/>
          </p:cNvSpPr>
          <p:nvPr/>
        </p:nvSpPr>
        <p:spPr bwMode="auto">
          <a:xfrm rot="16200000">
            <a:off x="8583155" y="4635889"/>
            <a:ext cx="42191" cy="381596"/>
          </a:xfrm>
          <a:custGeom>
            <a:avLst/>
            <a:gdLst>
              <a:gd name="T0" fmla="*/ 45 w 45"/>
              <a:gd name="T1" fmla="*/ 0 h 407"/>
              <a:gd name="T2" fmla="*/ 0 w 45"/>
              <a:gd name="T3" fmla="*/ 54 h 407"/>
              <a:gd name="T4" fmla="*/ 45 w 45"/>
              <a:gd name="T5" fmla="*/ 108 h 407"/>
              <a:gd name="T6" fmla="*/ 0 w 45"/>
              <a:gd name="T7" fmla="*/ 158 h 407"/>
              <a:gd name="T8" fmla="*/ 45 w 45"/>
              <a:gd name="T9" fmla="*/ 203 h 407"/>
              <a:gd name="T10" fmla="*/ 0 w 45"/>
              <a:gd name="T11" fmla="*/ 253 h 407"/>
              <a:gd name="T12" fmla="*/ 45 w 45"/>
              <a:gd name="T13" fmla="*/ 305 h 407"/>
              <a:gd name="T14" fmla="*/ 0 w 45"/>
              <a:gd name="T15" fmla="*/ 352 h 407"/>
              <a:gd name="T16" fmla="*/ 45 w 45"/>
              <a:gd name="T17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" h="407">
                <a:moveTo>
                  <a:pt x="45" y="0"/>
                </a:moveTo>
                <a:lnTo>
                  <a:pt x="0" y="54"/>
                </a:lnTo>
                <a:lnTo>
                  <a:pt x="45" y="108"/>
                </a:lnTo>
                <a:lnTo>
                  <a:pt x="0" y="158"/>
                </a:lnTo>
                <a:lnTo>
                  <a:pt x="45" y="203"/>
                </a:lnTo>
                <a:lnTo>
                  <a:pt x="0" y="253"/>
                </a:lnTo>
                <a:lnTo>
                  <a:pt x="45" y="305"/>
                </a:lnTo>
                <a:lnTo>
                  <a:pt x="0" y="352"/>
                </a:lnTo>
                <a:lnTo>
                  <a:pt x="45" y="407"/>
                </a:lnTo>
              </a:path>
            </a:pathLst>
          </a:custGeom>
          <a:noFill/>
          <a:ln w="11113" cap="flat">
            <a:solidFill>
              <a:srgbClr val="41404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  <a:defRPr/>
            </a:pPr>
            <a:endParaRPr lang="id-ID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37</Words>
  <Application>Microsoft Office PowerPoint</Application>
  <PresentationFormat>On-screen Show (16:9)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PW-98</dc:creator>
  <cp:lastModifiedBy>Anita Regmi</cp:lastModifiedBy>
  <cp:revision>225</cp:revision>
  <dcterms:modified xsi:type="dcterms:W3CDTF">2021-04-30T06:07:25Z</dcterms:modified>
</cp:coreProperties>
</file>