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90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EB4"/>
    <a:srgbClr val="22C05A"/>
    <a:srgbClr val="149090"/>
    <a:srgbClr val="0645A2"/>
    <a:srgbClr val="133683"/>
    <a:srgbClr val="FF7209"/>
    <a:srgbClr val="1CACB0"/>
    <a:srgbClr val="84EA70"/>
    <a:srgbClr val="42CA99"/>
    <a:srgbClr val="00F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4" y="72"/>
      </p:cViewPr>
      <p:guideLst>
        <p:guide orient="horz" pos="216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136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14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71">
            <a:extLst>
              <a:ext uri="{FF2B5EF4-FFF2-40B4-BE49-F238E27FC236}">
                <a16:creationId xmlns:a16="http://schemas.microsoft.com/office/drawing/2014/main" id="{68E53423-FD0B-4FBA-AB5F-B7291888FE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9CB3C2-67CD-46EB-8300-C354D49BEC1C}"/>
              </a:ext>
            </a:extLst>
          </p:cNvPr>
          <p:cNvGrpSpPr/>
          <p:nvPr/>
        </p:nvGrpSpPr>
        <p:grpSpPr>
          <a:xfrm>
            <a:off x="11543765" y="5929605"/>
            <a:ext cx="292487" cy="610303"/>
            <a:chOff x="11543765" y="5929605"/>
            <a:chExt cx="292487" cy="610303"/>
          </a:xfrm>
        </p:grpSpPr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F15BA059-0E18-4013-9957-85C48E9FB23C}"/>
                </a:ext>
              </a:extLst>
            </p:cNvPr>
            <p:cNvSpPr/>
            <p:nvPr/>
          </p:nvSpPr>
          <p:spPr>
            <a:xfrm rot="5400000">
              <a:off x="11543765" y="6504157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19"/>
                    <a:pt x="3620" y="0"/>
                    <a:pt x="8096" y="0"/>
                  </a:cubicBezTo>
                  <a:cubicBezTo>
                    <a:pt x="12573" y="0"/>
                    <a:pt x="16193" y="3619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20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B4434C1B-B3E6-41F0-861B-6BC5783DE5AD}"/>
                </a:ext>
              </a:extLst>
            </p:cNvPr>
            <p:cNvSpPr/>
            <p:nvPr/>
          </p:nvSpPr>
          <p:spPr>
            <a:xfrm rot="5400000">
              <a:off x="11543765" y="6360518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19"/>
                    <a:pt x="3620" y="0"/>
                    <a:pt x="8096" y="0"/>
                  </a:cubicBezTo>
                  <a:cubicBezTo>
                    <a:pt x="12573" y="0"/>
                    <a:pt x="16193" y="3619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20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AAB638E-8CBA-4350-BA41-96104A940791}"/>
                </a:ext>
              </a:extLst>
            </p:cNvPr>
            <p:cNvSpPr/>
            <p:nvPr/>
          </p:nvSpPr>
          <p:spPr>
            <a:xfrm rot="5400000">
              <a:off x="11543765" y="6216880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2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19"/>
                    <a:pt x="3619" y="0"/>
                    <a:pt x="8096" y="0"/>
                  </a:cubicBezTo>
                  <a:cubicBezTo>
                    <a:pt x="12573" y="0"/>
                    <a:pt x="16192" y="3619"/>
                    <a:pt x="16192" y="8096"/>
                  </a:cubicBezTo>
                  <a:cubicBezTo>
                    <a:pt x="16192" y="12573"/>
                    <a:pt x="12573" y="16193"/>
                    <a:pt x="8096" y="16193"/>
                  </a:cubicBezTo>
                  <a:cubicBezTo>
                    <a:pt x="3619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30A5B03-E0BA-47DB-8533-78D071D26FEE}"/>
                </a:ext>
              </a:extLst>
            </p:cNvPr>
            <p:cNvSpPr/>
            <p:nvPr/>
          </p:nvSpPr>
          <p:spPr>
            <a:xfrm rot="5400000">
              <a:off x="11543765" y="6073244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19"/>
                    <a:pt x="3619" y="0"/>
                    <a:pt x="8096" y="0"/>
                  </a:cubicBezTo>
                  <a:cubicBezTo>
                    <a:pt x="12573" y="0"/>
                    <a:pt x="16193" y="3619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19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B4C9BEF5-FAD7-4B97-B64E-B170FA809CF2}"/>
                </a:ext>
              </a:extLst>
            </p:cNvPr>
            <p:cNvSpPr/>
            <p:nvPr/>
          </p:nvSpPr>
          <p:spPr>
            <a:xfrm rot="5400000">
              <a:off x="11543765" y="5929605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19"/>
                    <a:pt x="3620" y="0"/>
                    <a:pt x="8096" y="0"/>
                  </a:cubicBezTo>
                  <a:cubicBezTo>
                    <a:pt x="12573" y="0"/>
                    <a:pt x="16193" y="3619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20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281AA705-2351-432C-8DF0-6D2F06B1E371}"/>
                </a:ext>
              </a:extLst>
            </p:cNvPr>
            <p:cNvSpPr/>
            <p:nvPr/>
          </p:nvSpPr>
          <p:spPr>
            <a:xfrm rot="5400000">
              <a:off x="11672188" y="6504157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20"/>
                    <a:pt x="3620" y="0"/>
                    <a:pt x="8096" y="0"/>
                  </a:cubicBezTo>
                  <a:cubicBezTo>
                    <a:pt x="12573" y="0"/>
                    <a:pt x="16193" y="3620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20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333B1584-64FD-4F3D-A6CD-CF0BA9EB866B}"/>
                </a:ext>
              </a:extLst>
            </p:cNvPr>
            <p:cNvSpPr/>
            <p:nvPr/>
          </p:nvSpPr>
          <p:spPr>
            <a:xfrm rot="5400000">
              <a:off x="11672188" y="6360518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20"/>
                    <a:pt x="3620" y="0"/>
                    <a:pt x="8096" y="0"/>
                  </a:cubicBezTo>
                  <a:cubicBezTo>
                    <a:pt x="12573" y="0"/>
                    <a:pt x="16193" y="3620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20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BE231AA-D2F2-45AF-A1FE-CB518817AD7B}"/>
                </a:ext>
              </a:extLst>
            </p:cNvPr>
            <p:cNvSpPr/>
            <p:nvPr/>
          </p:nvSpPr>
          <p:spPr>
            <a:xfrm rot="5400000">
              <a:off x="11672188" y="6216880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2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20"/>
                    <a:pt x="3619" y="0"/>
                    <a:pt x="8096" y="0"/>
                  </a:cubicBezTo>
                  <a:cubicBezTo>
                    <a:pt x="12573" y="0"/>
                    <a:pt x="16192" y="3620"/>
                    <a:pt x="16192" y="8096"/>
                  </a:cubicBezTo>
                  <a:cubicBezTo>
                    <a:pt x="16192" y="12573"/>
                    <a:pt x="12573" y="16193"/>
                    <a:pt x="8096" y="16193"/>
                  </a:cubicBezTo>
                  <a:cubicBezTo>
                    <a:pt x="3619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BC2AE96-B220-4DD4-A933-32FC2B6D6E08}"/>
                </a:ext>
              </a:extLst>
            </p:cNvPr>
            <p:cNvSpPr/>
            <p:nvPr/>
          </p:nvSpPr>
          <p:spPr>
            <a:xfrm rot="5400000">
              <a:off x="11672188" y="6073244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20"/>
                    <a:pt x="3619" y="0"/>
                    <a:pt x="8096" y="0"/>
                  </a:cubicBezTo>
                  <a:cubicBezTo>
                    <a:pt x="12573" y="0"/>
                    <a:pt x="16193" y="3620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19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E69E663-6BF9-4E20-9771-58244E777D01}"/>
                </a:ext>
              </a:extLst>
            </p:cNvPr>
            <p:cNvSpPr/>
            <p:nvPr/>
          </p:nvSpPr>
          <p:spPr>
            <a:xfrm rot="5400000">
              <a:off x="11672188" y="5929605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20"/>
                    <a:pt x="3620" y="0"/>
                    <a:pt x="8096" y="0"/>
                  </a:cubicBezTo>
                  <a:cubicBezTo>
                    <a:pt x="12573" y="0"/>
                    <a:pt x="16193" y="3620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20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C5C02576-F6BA-47A7-A000-4F1D3B64A17D}"/>
                </a:ext>
              </a:extLst>
            </p:cNvPr>
            <p:cNvSpPr/>
            <p:nvPr/>
          </p:nvSpPr>
          <p:spPr>
            <a:xfrm rot="5400000">
              <a:off x="11800501" y="6504157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20"/>
                    <a:pt x="3620" y="0"/>
                    <a:pt x="8096" y="0"/>
                  </a:cubicBezTo>
                  <a:cubicBezTo>
                    <a:pt x="12573" y="0"/>
                    <a:pt x="16193" y="3620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20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684AD3F-FFB4-4D08-833C-AE4AB89AFC8F}"/>
                </a:ext>
              </a:extLst>
            </p:cNvPr>
            <p:cNvSpPr/>
            <p:nvPr/>
          </p:nvSpPr>
          <p:spPr>
            <a:xfrm rot="5400000">
              <a:off x="11800501" y="6360518"/>
              <a:ext cx="35751" cy="35751"/>
            </a:xfrm>
            <a:custGeom>
              <a:avLst/>
              <a:gdLst>
                <a:gd name="connsiteX0" fmla="*/ 16192 w 16192"/>
                <a:gd name="connsiteY0" fmla="*/ 8096 h 16192"/>
                <a:gd name="connsiteX1" fmla="*/ 8096 w 16192"/>
                <a:gd name="connsiteY1" fmla="*/ 16192 h 16192"/>
                <a:gd name="connsiteX2" fmla="*/ 0 w 16192"/>
                <a:gd name="connsiteY2" fmla="*/ 8096 h 16192"/>
                <a:gd name="connsiteX3" fmla="*/ 8096 w 16192"/>
                <a:gd name="connsiteY3" fmla="*/ 0 h 16192"/>
                <a:gd name="connsiteX4" fmla="*/ 16192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16192" y="8096"/>
                  </a:moveTo>
                  <a:cubicBezTo>
                    <a:pt x="16192" y="12568"/>
                    <a:pt x="12568" y="16192"/>
                    <a:pt x="8096" y="16192"/>
                  </a:cubicBezTo>
                  <a:cubicBezTo>
                    <a:pt x="3625" y="16192"/>
                    <a:pt x="0" y="12568"/>
                    <a:pt x="0" y="8096"/>
                  </a:cubicBezTo>
                  <a:cubicBezTo>
                    <a:pt x="0" y="3625"/>
                    <a:pt x="3625" y="0"/>
                    <a:pt x="8096" y="0"/>
                  </a:cubicBezTo>
                  <a:cubicBezTo>
                    <a:pt x="12568" y="0"/>
                    <a:pt x="16192" y="3625"/>
                    <a:pt x="16192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BA430E1-B944-4BD9-BC04-AD738E9C0A93}"/>
                </a:ext>
              </a:extLst>
            </p:cNvPr>
            <p:cNvSpPr/>
            <p:nvPr/>
          </p:nvSpPr>
          <p:spPr>
            <a:xfrm rot="5400000">
              <a:off x="11800501" y="6216880"/>
              <a:ext cx="35751" cy="35751"/>
            </a:xfrm>
            <a:custGeom>
              <a:avLst/>
              <a:gdLst>
                <a:gd name="connsiteX0" fmla="*/ 16192 w 16192"/>
                <a:gd name="connsiteY0" fmla="*/ 8096 h 16192"/>
                <a:gd name="connsiteX1" fmla="*/ 8096 w 16192"/>
                <a:gd name="connsiteY1" fmla="*/ 16192 h 16192"/>
                <a:gd name="connsiteX2" fmla="*/ 0 w 16192"/>
                <a:gd name="connsiteY2" fmla="*/ 8096 h 16192"/>
                <a:gd name="connsiteX3" fmla="*/ 8096 w 16192"/>
                <a:gd name="connsiteY3" fmla="*/ 0 h 16192"/>
                <a:gd name="connsiteX4" fmla="*/ 16192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16192" y="8096"/>
                  </a:moveTo>
                  <a:cubicBezTo>
                    <a:pt x="16192" y="12568"/>
                    <a:pt x="12568" y="16192"/>
                    <a:pt x="8096" y="16192"/>
                  </a:cubicBezTo>
                  <a:cubicBezTo>
                    <a:pt x="3625" y="16192"/>
                    <a:pt x="0" y="12568"/>
                    <a:pt x="0" y="8096"/>
                  </a:cubicBezTo>
                  <a:cubicBezTo>
                    <a:pt x="0" y="3625"/>
                    <a:pt x="3625" y="0"/>
                    <a:pt x="8096" y="0"/>
                  </a:cubicBezTo>
                  <a:cubicBezTo>
                    <a:pt x="12568" y="0"/>
                    <a:pt x="16192" y="3625"/>
                    <a:pt x="16192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0E2AAB85-2C47-4DC4-AD3A-D53ED03DAD75}"/>
                </a:ext>
              </a:extLst>
            </p:cNvPr>
            <p:cNvSpPr/>
            <p:nvPr/>
          </p:nvSpPr>
          <p:spPr>
            <a:xfrm rot="5400000">
              <a:off x="11800501" y="6073244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20"/>
                    <a:pt x="3619" y="0"/>
                    <a:pt x="8096" y="0"/>
                  </a:cubicBezTo>
                  <a:cubicBezTo>
                    <a:pt x="12573" y="0"/>
                    <a:pt x="16193" y="3620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19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F6FEC935-544D-43BC-9996-F9B090CFE733}"/>
                </a:ext>
              </a:extLst>
            </p:cNvPr>
            <p:cNvSpPr/>
            <p:nvPr/>
          </p:nvSpPr>
          <p:spPr>
            <a:xfrm rot="5400000">
              <a:off x="11800501" y="5929605"/>
              <a:ext cx="35751" cy="35751"/>
            </a:xfrm>
            <a:custGeom>
              <a:avLst/>
              <a:gdLst>
                <a:gd name="connsiteX0" fmla="*/ 0 w 16192"/>
                <a:gd name="connsiteY0" fmla="*/ 8096 h 16192"/>
                <a:gd name="connsiteX1" fmla="*/ 8096 w 16192"/>
                <a:gd name="connsiteY1" fmla="*/ 0 h 16192"/>
                <a:gd name="connsiteX2" fmla="*/ 16193 w 16192"/>
                <a:gd name="connsiteY2" fmla="*/ 8096 h 16192"/>
                <a:gd name="connsiteX3" fmla="*/ 8096 w 16192"/>
                <a:gd name="connsiteY3" fmla="*/ 16193 h 16192"/>
                <a:gd name="connsiteX4" fmla="*/ 0 w 16192"/>
                <a:gd name="connsiteY4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" h="16192">
                  <a:moveTo>
                    <a:pt x="0" y="8096"/>
                  </a:moveTo>
                  <a:cubicBezTo>
                    <a:pt x="0" y="3620"/>
                    <a:pt x="3620" y="0"/>
                    <a:pt x="8096" y="0"/>
                  </a:cubicBezTo>
                  <a:cubicBezTo>
                    <a:pt x="12573" y="0"/>
                    <a:pt x="16193" y="3620"/>
                    <a:pt x="16193" y="8096"/>
                  </a:cubicBezTo>
                  <a:cubicBezTo>
                    <a:pt x="16193" y="12573"/>
                    <a:pt x="12573" y="16193"/>
                    <a:pt x="8096" y="16193"/>
                  </a:cubicBezTo>
                  <a:cubicBezTo>
                    <a:pt x="3620" y="16193"/>
                    <a:pt x="0" y="12573"/>
                    <a:pt x="0" y="80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9" name="Group 9">
            <a:extLst>
              <a:ext uri="{FF2B5EF4-FFF2-40B4-BE49-F238E27FC236}">
                <a16:creationId xmlns:a16="http://schemas.microsoft.com/office/drawing/2014/main" id="{D0606836-A595-4F39-86B8-B5B340DE92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705991" y="-11283"/>
            <a:ext cx="1489075" cy="1450975"/>
            <a:chOff x="3369" y="1703"/>
            <a:chExt cx="938" cy="914"/>
          </a:xfrm>
          <a:solidFill>
            <a:srgbClr val="105EB4"/>
          </a:solidFill>
        </p:grpSpPr>
        <p:sp>
          <p:nvSpPr>
            <p:cNvPr id="190" name="Freeform 10">
              <a:extLst>
                <a:ext uri="{FF2B5EF4-FFF2-40B4-BE49-F238E27FC236}">
                  <a16:creationId xmlns:a16="http://schemas.microsoft.com/office/drawing/2014/main" id="{A1525E66-3A57-4961-A6E8-47D3A4DB9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1703"/>
              <a:ext cx="938" cy="575"/>
            </a:xfrm>
            <a:custGeom>
              <a:avLst/>
              <a:gdLst>
                <a:gd name="T0" fmla="*/ 393 w 393"/>
                <a:gd name="T1" fmla="*/ 74 h 241"/>
                <a:gd name="T2" fmla="*/ 331 w 393"/>
                <a:gd name="T3" fmla="*/ 85 h 241"/>
                <a:gd name="T4" fmla="*/ 172 w 393"/>
                <a:gd name="T5" fmla="*/ 0 h 241"/>
                <a:gd name="T6" fmla="*/ 0 w 393"/>
                <a:gd name="T7" fmla="*/ 0 h 241"/>
                <a:gd name="T8" fmla="*/ 327 w 393"/>
                <a:gd name="T9" fmla="*/ 241 h 241"/>
                <a:gd name="T10" fmla="*/ 393 w 393"/>
                <a:gd name="T11" fmla="*/ 234 h 241"/>
                <a:gd name="T12" fmla="*/ 393 w 393"/>
                <a:gd name="T13" fmla="*/ 7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241">
                  <a:moveTo>
                    <a:pt x="393" y="74"/>
                  </a:moveTo>
                  <a:cubicBezTo>
                    <a:pt x="374" y="81"/>
                    <a:pt x="353" y="85"/>
                    <a:pt x="331" y="85"/>
                  </a:cubicBezTo>
                  <a:cubicBezTo>
                    <a:pt x="265" y="85"/>
                    <a:pt x="206" y="51"/>
                    <a:pt x="1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5" y="138"/>
                    <a:pt x="174" y="241"/>
                    <a:pt x="327" y="241"/>
                  </a:cubicBezTo>
                  <a:cubicBezTo>
                    <a:pt x="350" y="241"/>
                    <a:pt x="372" y="239"/>
                    <a:pt x="393" y="234"/>
                  </a:cubicBezTo>
                  <a:lnTo>
                    <a:pt x="393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1">
              <a:extLst>
                <a:ext uri="{FF2B5EF4-FFF2-40B4-BE49-F238E27FC236}">
                  <a16:creationId xmlns:a16="http://schemas.microsoft.com/office/drawing/2014/main" id="{069AA434-FE15-4914-9BF7-5E80B1DFA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" y="1703"/>
              <a:ext cx="406" cy="181"/>
            </a:xfrm>
            <a:custGeom>
              <a:avLst/>
              <a:gdLst>
                <a:gd name="T0" fmla="*/ 0 w 170"/>
                <a:gd name="T1" fmla="*/ 0 h 76"/>
                <a:gd name="T2" fmla="*/ 170 w 170"/>
                <a:gd name="T3" fmla="*/ 0 h 76"/>
                <a:gd name="T4" fmla="*/ 170 w 170"/>
                <a:gd name="T5" fmla="*/ 34 h 76"/>
                <a:gd name="T6" fmla="*/ 0 w 17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76">
                  <a:moveTo>
                    <a:pt x="0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0" y="34"/>
                    <a:pt x="170" y="34"/>
                    <a:pt x="170" y="34"/>
                  </a:cubicBezTo>
                  <a:cubicBezTo>
                    <a:pt x="170" y="34"/>
                    <a:pt x="78" y="7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2">
              <a:extLst>
                <a:ext uri="{FF2B5EF4-FFF2-40B4-BE49-F238E27FC236}">
                  <a16:creationId xmlns:a16="http://schemas.microsoft.com/office/drawing/2014/main" id="{97DA84F9-09F8-42E1-B7B7-7172E6F9B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" y="2297"/>
              <a:ext cx="509" cy="320"/>
            </a:xfrm>
            <a:custGeom>
              <a:avLst/>
              <a:gdLst>
                <a:gd name="T0" fmla="*/ 0 w 213"/>
                <a:gd name="T1" fmla="*/ 0 h 134"/>
                <a:gd name="T2" fmla="*/ 213 w 213"/>
                <a:gd name="T3" fmla="*/ 26 h 134"/>
                <a:gd name="T4" fmla="*/ 213 w 213"/>
                <a:gd name="T5" fmla="*/ 134 h 134"/>
                <a:gd name="T6" fmla="*/ 0 w 213"/>
                <a:gd name="T7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" h="134">
                  <a:moveTo>
                    <a:pt x="0" y="0"/>
                  </a:moveTo>
                  <a:cubicBezTo>
                    <a:pt x="0" y="0"/>
                    <a:pt x="101" y="45"/>
                    <a:pt x="213" y="26"/>
                  </a:cubicBezTo>
                  <a:cubicBezTo>
                    <a:pt x="213" y="134"/>
                    <a:pt x="213" y="134"/>
                    <a:pt x="213" y="134"/>
                  </a:cubicBezTo>
                  <a:cubicBezTo>
                    <a:pt x="213" y="134"/>
                    <a:pt x="108" y="12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38FA8A75-C950-43A6-A7E5-79642AB0CDF3}"/>
              </a:ext>
            </a:extLst>
          </p:cNvPr>
          <p:cNvSpPr/>
          <p:nvPr/>
        </p:nvSpPr>
        <p:spPr>
          <a:xfrm>
            <a:off x="602907" y="1888679"/>
            <a:ext cx="10799104" cy="4217742"/>
          </a:xfrm>
          <a:prstGeom prst="roundRect">
            <a:avLst>
              <a:gd name="adj" fmla="val 2153"/>
            </a:avLst>
          </a:prstGeom>
          <a:solidFill>
            <a:schemeClr val="bg1"/>
          </a:solidFill>
          <a:ln>
            <a:noFill/>
          </a:ln>
          <a:effectLst>
            <a:outerShdw blurRad="609600" dist="250190" dir="8460000" algn="ctr">
              <a:srgbClr val="000000">
                <a:alpha val="1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6"/>
          </a:p>
        </p:txBody>
      </p:sp>
      <p:graphicFrame>
        <p:nvGraphicFramePr>
          <p:cNvPr id="29" name="Table 2">
            <a:extLst>
              <a:ext uri="{FF2B5EF4-FFF2-40B4-BE49-F238E27FC236}">
                <a16:creationId xmlns:a16="http://schemas.microsoft.com/office/drawing/2014/main" id="{A18CB276-A048-42FF-8F28-382532A74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610175"/>
              </p:ext>
            </p:extLst>
          </p:nvPr>
        </p:nvGraphicFramePr>
        <p:xfrm>
          <a:off x="744468" y="2010099"/>
          <a:ext cx="10515591" cy="3985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098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9079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649967">
                <a:tc rowSpan="2">
                  <a:txBody>
                    <a:bodyPr/>
                    <a:lstStyle/>
                    <a:p>
                      <a:pPr algn="ctr"/>
                      <a:endParaRPr lang="en-ID" sz="18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 anchor="ctr">
                    <a:solidFill>
                      <a:schemeClr val="bg1"/>
                    </a:solidFill>
                  </a:tcPr>
                </a:tc>
                <a:tc gridSpan="17">
                  <a:txBody>
                    <a:bodyPr/>
                    <a:lstStyle/>
                    <a:p>
                      <a:pPr algn="ctr"/>
                      <a:r>
                        <a:rPr lang="en-ID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 2021</a:t>
                      </a:r>
                    </a:p>
                  </a:txBody>
                  <a:tcPr marL="91445" marR="91445" marT="45704" marB="45704" anchor="ctr">
                    <a:solidFill>
                      <a:srgbClr val="1336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D" sz="2800" b="1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2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D" sz="2800" b="1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2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953">
                <a:tc vMerge="1">
                  <a:txBody>
                    <a:bodyPr/>
                    <a:lstStyle/>
                    <a:p>
                      <a:pPr algn="ctr"/>
                      <a:endParaRPr lang="en-ID" sz="2100" b="1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68584" marR="68584" marT="34293" marB="342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91445" marR="91445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953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1</a:t>
                      </a:r>
                    </a:p>
                  </a:txBody>
                  <a:tcPr marL="91445" marR="91445" marT="45704" marB="45704" anchor="ctr">
                    <a:solidFill>
                      <a:srgbClr val="14909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2</a:t>
                      </a:r>
                    </a:p>
                  </a:txBody>
                  <a:tcPr marL="91445" marR="91445" marT="45704" marB="45704" anchor="ctr">
                    <a:solidFill>
                      <a:srgbClr val="14909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3</a:t>
                      </a:r>
                    </a:p>
                  </a:txBody>
                  <a:tcPr marL="91445" marR="91445" marT="45704" marB="45704" anchor="ctr">
                    <a:solidFill>
                      <a:srgbClr val="14909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4</a:t>
                      </a:r>
                    </a:p>
                  </a:txBody>
                  <a:tcPr marL="91445" marR="91445" marT="45704" marB="45704" anchor="ctr">
                    <a:solidFill>
                      <a:srgbClr val="14909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5</a:t>
                      </a:r>
                    </a:p>
                  </a:txBody>
                  <a:tcPr marL="91445" marR="91445" marT="45704" marB="45704" anchor="ctr">
                    <a:solidFill>
                      <a:srgbClr val="14909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04" marB="45704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06040BF4-9BFD-4226-B3D0-14D67B91B23E}"/>
              </a:ext>
            </a:extLst>
          </p:cNvPr>
          <p:cNvSpPr/>
          <p:nvPr/>
        </p:nvSpPr>
        <p:spPr>
          <a:xfrm>
            <a:off x="6276757" y="5059159"/>
            <a:ext cx="3266017" cy="194733"/>
          </a:xfrm>
          <a:prstGeom prst="roundRect">
            <a:avLst>
              <a:gd name="adj" fmla="val 50000"/>
            </a:avLst>
          </a:prstGeom>
          <a:solidFill>
            <a:srgbClr val="FFB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B14FEA6-0A7D-4F7D-B721-ADAB062B69AB}"/>
              </a:ext>
            </a:extLst>
          </p:cNvPr>
          <p:cNvSpPr/>
          <p:nvPr/>
        </p:nvSpPr>
        <p:spPr>
          <a:xfrm>
            <a:off x="6514501" y="4491893"/>
            <a:ext cx="3266017" cy="194733"/>
          </a:xfrm>
          <a:prstGeom prst="roundRect">
            <a:avLst>
              <a:gd name="adj" fmla="val 50000"/>
            </a:avLst>
          </a:prstGeom>
          <a:solidFill>
            <a:srgbClr val="FFB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895810E-BE0E-4DE5-8EF9-8E1D21DE0674}"/>
              </a:ext>
            </a:extLst>
          </p:cNvPr>
          <p:cNvSpPr/>
          <p:nvPr/>
        </p:nvSpPr>
        <p:spPr>
          <a:xfrm>
            <a:off x="3426284" y="3350350"/>
            <a:ext cx="4301067" cy="194733"/>
          </a:xfrm>
          <a:prstGeom prst="roundRect">
            <a:avLst>
              <a:gd name="adj" fmla="val 50000"/>
            </a:avLst>
          </a:prstGeom>
          <a:solidFill>
            <a:srgbClr val="FFB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53">
            <a:extLst>
              <a:ext uri="{FF2B5EF4-FFF2-40B4-BE49-F238E27FC236}">
                <a16:creationId xmlns:a16="http://schemas.microsoft.com/office/drawing/2014/main" id="{F9DCF0A8-DD68-45E4-BFE3-23800DB1B8D6}"/>
              </a:ext>
            </a:extLst>
          </p:cNvPr>
          <p:cNvSpPr/>
          <p:nvPr/>
        </p:nvSpPr>
        <p:spPr>
          <a:xfrm>
            <a:off x="3426285" y="3350350"/>
            <a:ext cx="3293533" cy="194733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8327F05-0726-4EB2-99EC-043A2A12B554}"/>
              </a:ext>
            </a:extLst>
          </p:cNvPr>
          <p:cNvSpPr txBox="1"/>
          <p:nvPr/>
        </p:nvSpPr>
        <p:spPr>
          <a:xfrm>
            <a:off x="4490967" y="3324606"/>
            <a:ext cx="1822451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F107CD30-CE09-4AD1-9EE8-5033D5DC3B65}"/>
              </a:ext>
            </a:extLst>
          </p:cNvPr>
          <p:cNvSpPr/>
          <p:nvPr/>
        </p:nvSpPr>
        <p:spPr>
          <a:xfrm>
            <a:off x="5399018" y="3945792"/>
            <a:ext cx="4258733" cy="194733"/>
          </a:xfrm>
          <a:prstGeom prst="roundRect">
            <a:avLst>
              <a:gd name="adj" fmla="val 50000"/>
            </a:avLst>
          </a:prstGeom>
          <a:solidFill>
            <a:srgbClr val="FFB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53">
            <a:extLst>
              <a:ext uri="{FF2B5EF4-FFF2-40B4-BE49-F238E27FC236}">
                <a16:creationId xmlns:a16="http://schemas.microsoft.com/office/drawing/2014/main" id="{30A6F446-F400-4B3E-8081-5A25378A67DB}"/>
              </a:ext>
            </a:extLst>
          </p:cNvPr>
          <p:cNvSpPr/>
          <p:nvPr/>
        </p:nvSpPr>
        <p:spPr>
          <a:xfrm>
            <a:off x="5399018" y="3945792"/>
            <a:ext cx="2641600" cy="194733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4008087-2C97-4007-85C4-59698E9E06D5}"/>
              </a:ext>
            </a:extLst>
          </p:cNvPr>
          <p:cNvSpPr txBox="1"/>
          <p:nvPr/>
        </p:nvSpPr>
        <p:spPr>
          <a:xfrm>
            <a:off x="6448885" y="3920048"/>
            <a:ext cx="146050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</a:t>
            </a:r>
          </a:p>
        </p:txBody>
      </p:sp>
      <p:sp>
        <p:nvSpPr>
          <p:cNvPr id="89" name="Rounded Rectangle 53">
            <a:extLst>
              <a:ext uri="{FF2B5EF4-FFF2-40B4-BE49-F238E27FC236}">
                <a16:creationId xmlns:a16="http://schemas.microsoft.com/office/drawing/2014/main" id="{BE061100-3EA9-4D51-B40F-CCA62CCE0AA1}"/>
              </a:ext>
            </a:extLst>
          </p:cNvPr>
          <p:cNvSpPr/>
          <p:nvPr/>
        </p:nvSpPr>
        <p:spPr>
          <a:xfrm>
            <a:off x="3254834" y="5059159"/>
            <a:ext cx="6038851" cy="194733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D5094F5-DA35-4997-AB80-AE840D08356C}"/>
              </a:ext>
            </a:extLst>
          </p:cNvPr>
          <p:cNvSpPr txBox="1"/>
          <p:nvPr/>
        </p:nvSpPr>
        <p:spPr>
          <a:xfrm>
            <a:off x="7531536" y="5033415"/>
            <a:ext cx="1686983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4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2A8D19CA-2FF4-4DB6-AA8E-371A80D1B879}"/>
              </a:ext>
            </a:extLst>
          </p:cNvPr>
          <p:cNvSpPr/>
          <p:nvPr/>
        </p:nvSpPr>
        <p:spPr>
          <a:xfrm>
            <a:off x="3498252" y="5619168"/>
            <a:ext cx="3221567" cy="194733"/>
          </a:xfrm>
          <a:prstGeom prst="roundRect">
            <a:avLst>
              <a:gd name="adj" fmla="val 50000"/>
            </a:avLst>
          </a:prstGeom>
          <a:solidFill>
            <a:srgbClr val="FFB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ounded Rectangle 53">
            <a:extLst>
              <a:ext uri="{FF2B5EF4-FFF2-40B4-BE49-F238E27FC236}">
                <a16:creationId xmlns:a16="http://schemas.microsoft.com/office/drawing/2014/main" id="{0AD38BF3-167A-4EA3-ADE9-29F2DBDD504B}"/>
              </a:ext>
            </a:extLst>
          </p:cNvPr>
          <p:cNvSpPr/>
          <p:nvPr/>
        </p:nvSpPr>
        <p:spPr>
          <a:xfrm>
            <a:off x="3496134" y="5619168"/>
            <a:ext cx="1847851" cy="194733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6FB8C89-DC85-4B4A-B17B-39FA316737E8}"/>
              </a:ext>
            </a:extLst>
          </p:cNvPr>
          <p:cNvSpPr txBox="1"/>
          <p:nvPr/>
        </p:nvSpPr>
        <p:spPr>
          <a:xfrm>
            <a:off x="4490967" y="5593424"/>
            <a:ext cx="773643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5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84C35CA-5322-4D74-B38A-F1E1E17D3140}"/>
              </a:ext>
            </a:extLst>
          </p:cNvPr>
          <p:cNvSpPr/>
          <p:nvPr/>
        </p:nvSpPr>
        <p:spPr>
          <a:xfrm>
            <a:off x="6516618" y="4491893"/>
            <a:ext cx="1041400" cy="194733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11C7835-E999-47E6-9862-958058EF9E45}"/>
              </a:ext>
            </a:extLst>
          </p:cNvPr>
          <p:cNvSpPr txBox="1"/>
          <p:nvPr/>
        </p:nvSpPr>
        <p:spPr>
          <a:xfrm>
            <a:off x="6812951" y="4466149"/>
            <a:ext cx="641349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BDB815-1992-4E4F-A4F4-1235FF89DC69}"/>
              </a:ext>
            </a:extLst>
          </p:cNvPr>
          <p:cNvSpPr txBox="1"/>
          <p:nvPr/>
        </p:nvSpPr>
        <p:spPr>
          <a:xfrm>
            <a:off x="2728842" y="3339994"/>
            <a:ext cx="582083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433A5A-DCF6-48FB-B98D-C99728DAF480}"/>
              </a:ext>
            </a:extLst>
          </p:cNvPr>
          <p:cNvSpPr txBox="1"/>
          <p:nvPr/>
        </p:nvSpPr>
        <p:spPr>
          <a:xfrm>
            <a:off x="4700519" y="3935436"/>
            <a:ext cx="582083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8B9AB1-544D-40B5-8F54-629260C8B9C0}"/>
              </a:ext>
            </a:extLst>
          </p:cNvPr>
          <p:cNvSpPr txBox="1"/>
          <p:nvPr/>
        </p:nvSpPr>
        <p:spPr>
          <a:xfrm>
            <a:off x="5828700" y="4481537"/>
            <a:ext cx="582083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953398-D88A-4210-8807-10E52B724D65}"/>
              </a:ext>
            </a:extLst>
          </p:cNvPr>
          <p:cNvSpPr txBox="1"/>
          <p:nvPr/>
        </p:nvSpPr>
        <p:spPr>
          <a:xfrm>
            <a:off x="2597585" y="5048803"/>
            <a:ext cx="582083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DFDB42B-C99A-4CF1-8660-25F6AC600A58}"/>
              </a:ext>
            </a:extLst>
          </p:cNvPr>
          <p:cNvSpPr txBox="1"/>
          <p:nvPr/>
        </p:nvSpPr>
        <p:spPr>
          <a:xfrm>
            <a:off x="2829385" y="5608812"/>
            <a:ext cx="582083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51%</a:t>
            </a: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DBFBE11-4302-4E72-89B2-041B08CBC941}"/>
              </a:ext>
            </a:extLst>
          </p:cNvPr>
          <p:cNvGrpSpPr/>
          <p:nvPr/>
        </p:nvGrpSpPr>
        <p:grpSpPr>
          <a:xfrm>
            <a:off x="416847" y="565073"/>
            <a:ext cx="5545413" cy="1195714"/>
            <a:chOff x="1063363" y="1459172"/>
            <a:chExt cx="5545413" cy="1195714"/>
          </a:xfrm>
        </p:grpSpPr>
        <p:sp>
          <p:nvSpPr>
            <p:cNvPr id="163" name="Text Placeholder 2">
              <a:extLst>
                <a:ext uri="{FF2B5EF4-FFF2-40B4-BE49-F238E27FC236}">
                  <a16:creationId xmlns:a16="http://schemas.microsoft.com/office/drawing/2014/main" id="{D4E3312C-4EF2-4D2D-973A-B3CE91572E8E}"/>
                </a:ext>
              </a:extLst>
            </p:cNvPr>
            <p:cNvSpPr txBox="1">
              <a:spLocks/>
            </p:cNvSpPr>
            <p:nvPr/>
          </p:nvSpPr>
          <p:spPr>
            <a:xfrm>
              <a:off x="1063363" y="1720326"/>
              <a:ext cx="5545413" cy="934560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3200" dirty="0">
                  <a:solidFill>
                    <a:schemeClr val="bg1"/>
                  </a:solidFill>
                  <a:latin typeface="Franklin Gothic Medium" panose="020B0603020102020204" pitchFamily="34" charset="0"/>
                </a:rPr>
                <a:t>Slide Title Goes Here </a:t>
              </a:r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557D0F0-2601-49BD-B2B6-57A8C7A3F5D2}"/>
                </a:ext>
              </a:extLst>
            </p:cNvPr>
            <p:cNvGrpSpPr/>
            <p:nvPr/>
          </p:nvGrpSpPr>
          <p:grpSpPr>
            <a:xfrm>
              <a:off x="1202767" y="1459172"/>
              <a:ext cx="3767993" cy="276999"/>
              <a:chOff x="1173739" y="564530"/>
              <a:chExt cx="3767993" cy="276999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DED47A8C-561D-4CA1-A9BC-A15C4805EC7B}"/>
                  </a:ext>
                </a:extLst>
              </p:cNvPr>
              <p:cNvSpPr txBox="1"/>
              <p:nvPr/>
            </p:nvSpPr>
            <p:spPr>
              <a:xfrm>
                <a:off x="2194214" y="564530"/>
                <a:ext cx="27475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spc="300" dirty="0">
                    <a:solidFill>
                      <a:schemeClr val="bg1"/>
                    </a:solidFill>
                    <a:latin typeface="Arial" panose="020B0604020202020204" pitchFamily="34" charset="0"/>
                    <a:ea typeface="Roboto Medium" panose="02000000000000000000" pitchFamily="2" charset="0"/>
                    <a:cs typeface="Arial" panose="020B0604020202020204" pitchFamily="34" charset="0"/>
                  </a:rPr>
                  <a:t>Subtitle here</a:t>
                </a:r>
              </a:p>
            </p:txBody>
          </p: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9DB51986-60E8-49E8-9340-051DE7231E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3739" y="695333"/>
                <a:ext cx="89662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55</Words>
  <Application>Microsoft Office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Franklin Gothic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Anita Regmi</cp:lastModifiedBy>
  <cp:revision>353</cp:revision>
  <dcterms:created xsi:type="dcterms:W3CDTF">2020-09-24T05:56:41Z</dcterms:created>
  <dcterms:modified xsi:type="dcterms:W3CDTF">2021-05-02T07:22:13Z</dcterms:modified>
</cp:coreProperties>
</file>