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08" r:id="rId1"/>
  </p:sldMasterIdLst>
  <p:notesMasterIdLst>
    <p:notesMasterId r:id="rId3"/>
  </p:notesMasterIdLst>
  <p:sldIdLst>
    <p:sldId id="342" r:id="rId2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  <p:embeddedFont>
      <p:font typeface="Century Gothic" panose="020B0502020202020204" pitchFamily="34" charset="0"/>
      <p:regular r:id="rId8"/>
      <p:bold r:id="rId9"/>
      <p:italic r:id="rId10"/>
      <p:boldItalic r:id="rId1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2880" userDrawn="1">
          <p15:clr>
            <a:srgbClr val="A4A3A4"/>
          </p15:clr>
        </p15:guide>
        <p15:guide id="2" orient="horz" pos="16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2121"/>
    <a:srgbClr val="00A898"/>
    <a:srgbClr val="4E64AC"/>
    <a:srgbClr val="55595D"/>
    <a:srgbClr val="79CD33"/>
    <a:srgbClr val="FF7C80"/>
    <a:srgbClr val="FFC305"/>
    <a:srgbClr val="FF6D00"/>
    <a:srgbClr val="0070C0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802" y="72"/>
      </p:cViewPr>
      <p:guideLst>
        <p:guide pos="2880"/>
        <p:guide orient="horz" pos="16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tableStyles" Target="tableStyles.xml"/><Relationship Id="rId10" Type="http://schemas.openxmlformats.org/officeDocument/2006/relationships/font" Target="fonts/font7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-ID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8" name="Google Shape;3518;p8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19" name="Google Shape;3519;p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21" name="Google Shape;3521;p148"/>
          <p:cNvGrpSpPr/>
          <p:nvPr/>
        </p:nvGrpSpPr>
        <p:grpSpPr>
          <a:xfrm>
            <a:off x="2836047" y="845115"/>
            <a:ext cx="3203477" cy="3214574"/>
            <a:chOff x="949324" y="720721"/>
            <a:chExt cx="6718290" cy="6738902"/>
          </a:xfrm>
          <a:pattFill prst="pct60">
            <a:fgClr>
              <a:schemeClr val="bg1">
                <a:lumMod val="75000"/>
              </a:schemeClr>
            </a:fgClr>
            <a:bgClr>
              <a:schemeClr val="bg1"/>
            </a:bgClr>
          </a:pattFill>
        </p:grpSpPr>
        <p:sp>
          <p:nvSpPr>
            <p:cNvPr id="3522" name="Google Shape;3522;p148"/>
            <p:cNvSpPr/>
            <p:nvPr/>
          </p:nvSpPr>
          <p:spPr>
            <a:xfrm>
              <a:off x="3521070" y="720721"/>
              <a:ext cx="341312" cy="681035"/>
            </a:xfrm>
            <a:custGeom>
              <a:avLst/>
              <a:gdLst/>
              <a:ahLst/>
              <a:cxnLst/>
              <a:rect l="0" t="0" r="0" b="0"/>
              <a:pathLst>
                <a:path w="948" h="1893" extrusionOk="0">
                  <a:moveTo>
                    <a:pt x="19" y="204"/>
                  </a:moveTo>
                  <a:lnTo>
                    <a:pt x="19" y="204"/>
                  </a:lnTo>
                  <a:cubicBezTo>
                    <a:pt x="19" y="204"/>
                    <a:pt x="111" y="74"/>
                    <a:pt x="167" y="55"/>
                  </a:cubicBezTo>
                  <a:cubicBezTo>
                    <a:pt x="223" y="37"/>
                    <a:pt x="390" y="0"/>
                    <a:pt x="464" y="37"/>
                  </a:cubicBezTo>
                  <a:cubicBezTo>
                    <a:pt x="538" y="55"/>
                    <a:pt x="501" y="185"/>
                    <a:pt x="538" y="167"/>
                  </a:cubicBezTo>
                  <a:cubicBezTo>
                    <a:pt x="594" y="167"/>
                    <a:pt x="576" y="111"/>
                    <a:pt x="612" y="93"/>
                  </a:cubicBezTo>
                  <a:cubicBezTo>
                    <a:pt x="650" y="74"/>
                    <a:pt x="724" y="37"/>
                    <a:pt x="705" y="111"/>
                  </a:cubicBezTo>
                  <a:cubicBezTo>
                    <a:pt x="668" y="185"/>
                    <a:pt x="576" y="278"/>
                    <a:pt x="576" y="334"/>
                  </a:cubicBezTo>
                  <a:cubicBezTo>
                    <a:pt x="576" y="371"/>
                    <a:pt x="594" y="464"/>
                    <a:pt x="687" y="500"/>
                  </a:cubicBezTo>
                  <a:cubicBezTo>
                    <a:pt x="761" y="538"/>
                    <a:pt x="761" y="575"/>
                    <a:pt x="742" y="630"/>
                  </a:cubicBezTo>
                  <a:cubicBezTo>
                    <a:pt x="724" y="705"/>
                    <a:pt x="742" y="760"/>
                    <a:pt x="724" y="779"/>
                  </a:cubicBezTo>
                  <a:cubicBezTo>
                    <a:pt x="705" y="779"/>
                    <a:pt x="594" y="797"/>
                    <a:pt x="594" y="835"/>
                  </a:cubicBezTo>
                  <a:cubicBezTo>
                    <a:pt x="594" y="871"/>
                    <a:pt x="557" y="927"/>
                    <a:pt x="631" y="965"/>
                  </a:cubicBezTo>
                  <a:cubicBezTo>
                    <a:pt x="687" y="1020"/>
                    <a:pt x="909" y="1150"/>
                    <a:pt x="928" y="1150"/>
                  </a:cubicBezTo>
                  <a:cubicBezTo>
                    <a:pt x="947" y="1168"/>
                    <a:pt x="947" y="1206"/>
                    <a:pt x="909" y="1224"/>
                  </a:cubicBezTo>
                  <a:cubicBezTo>
                    <a:pt x="872" y="1242"/>
                    <a:pt x="779" y="1465"/>
                    <a:pt x="724" y="1484"/>
                  </a:cubicBezTo>
                  <a:cubicBezTo>
                    <a:pt x="668" y="1502"/>
                    <a:pt x="594" y="1558"/>
                    <a:pt x="594" y="1595"/>
                  </a:cubicBezTo>
                  <a:cubicBezTo>
                    <a:pt x="594" y="1632"/>
                    <a:pt x="612" y="1762"/>
                    <a:pt x="594" y="1799"/>
                  </a:cubicBezTo>
                  <a:cubicBezTo>
                    <a:pt x="557" y="1818"/>
                    <a:pt x="446" y="1892"/>
                    <a:pt x="446" y="1892"/>
                  </a:cubicBezTo>
                  <a:cubicBezTo>
                    <a:pt x="446" y="1892"/>
                    <a:pt x="446" y="1818"/>
                    <a:pt x="427" y="1762"/>
                  </a:cubicBezTo>
                  <a:cubicBezTo>
                    <a:pt x="427" y="1688"/>
                    <a:pt x="353" y="1539"/>
                    <a:pt x="334" y="1484"/>
                  </a:cubicBezTo>
                  <a:cubicBezTo>
                    <a:pt x="297" y="1428"/>
                    <a:pt x="205" y="1317"/>
                    <a:pt x="167" y="1261"/>
                  </a:cubicBezTo>
                  <a:cubicBezTo>
                    <a:pt x="130" y="1187"/>
                    <a:pt x="75" y="1131"/>
                    <a:pt x="56" y="1094"/>
                  </a:cubicBezTo>
                  <a:cubicBezTo>
                    <a:pt x="19" y="1057"/>
                    <a:pt x="0" y="871"/>
                    <a:pt x="0" y="853"/>
                  </a:cubicBezTo>
                  <a:cubicBezTo>
                    <a:pt x="19" y="816"/>
                    <a:pt x="75" y="797"/>
                    <a:pt x="75" y="797"/>
                  </a:cubicBezTo>
                  <a:cubicBezTo>
                    <a:pt x="75" y="797"/>
                    <a:pt x="149" y="594"/>
                    <a:pt x="149" y="575"/>
                  </a:cubicBezTo>
                  <a:cubicBezTo>
                    <a:pt x="149" y="556"/>
                    <a:pt x="111" y="408"/>
                    <a:pt x="75" y="352"/>
                  </a:cubicBezTo>
                  <a:cubicBezTo>
                    <a:pt x="37" y="297"/>
                    <a:pt x="19" y="204"/>
                    <a:pt x="19" y="204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23" name="Google Shape;3523;p148"/>
            <p:cNvSpPr/>
            <p:nvPr/>
          </p:nvSpPr>
          <p:spPr>
            <a:xfrm>
              <a:off x="3681407" y="1135056"/>
              <a:ext cx="1341435" cy="1255706"/>
            </a:xfrm>
            <a:custGeom>
              <a:avLst/>
              <a:gdLst/>
              <a:ahLst/>
              <a:cxnLst/>
              <a:rect l="0" t="0" r="0" b="0"/>
              <a:pathLst>
                <a:path w="3728" h="3488" extrusionOk="0">
                  <a:moveTo>
                    <a:pt x="3616" y="352"/>
                  </a:moveTo>
                  <a:lnTo>
                    <a:pt x="3616" y="352"/>
                  </a:lnTo>
                  <a:cubicBezTo>
                    <a:pt x="3616" y="352"/>
                    <a:pt x="3635" y="334"/>
                    <a:pt x="3505" y="260"/>
                  </a:cubicBezTo>
                  <a:cubicBezTo>
                    <a:pt x="3375" y="204"/>
                    <a:pt x="3356" y="278"/>
                    <a:pt x="3226" y="260"/>
                  </a:cubicBezTo>
                  <a:cubicBezTo>
                    <a:pt x="3097" y="260"/>
                    <a:pt x="3152" y="241"/>
                    <a:pt x="3134" y="186"/>
                  </a:cubicBezTo>
                  <a:cubicBezTo>
                    <a:pt x="3097" y="111"/>
                    <a:pt x="3097" y="37"/>
                    <a:pt x="2911" y="37"/>
                  </a:cubicBezTo>
                  <a:cubicBezTo>
                    <a:pt x="2726" y="56"/>
                    <a:pt x="2522" y="111"/>
                    <a:pt x="2484" y="130"/>
                  </a:cubicBezTo>
                  <a:cubicBezTo>
                    <a:pt x="2466" y="148"/>
                    <a:pt x="2466" y="148"/>
                    <a:pt x="2466" y="148"/>
                  </a:cubicBezTo>
                  <a:lnTo>
                    <a:pt x="2466" y="148"/>
                  </a:lnTo>
                  <a:cubicBezTo>
                    <a:pt x="2466" y="148"/>
                    <a:pt x="2373" y="278"/>
                    <a:pt x="2373" y="389"/>
                  </a:cubicBezTo>
                  <a:cubicBezTo>
                    <a:pt x="2373" y="519"/>
                    <a:pt x="2336" y="575"/>
                    <a:pt x="2243" y="668"/>
                  </a:cubicBezTo>
                  <a:cubicBezTo>
                    <a:pt x="2169" y="742"/>
                    <a:pt x="2187" y="798"/>
                    <a:pt x="2113" y="742"/>
                  </a:cubicBezTo>
                  <a:cubicBezTo>
                    <a:pt x="2040" y="668"/>
                    <a:pt x="2022" y="649"/>
                    <a:pt x="1891" y="593"/>
                  </a:cubicBezTo>
                  <a:cubicBezTo>
                    <a:pt x="1762" y="519"/>
                    <a:pt x="1520" y="519"/>
                    <a:pt x="1484" y="501"/>
                  </a:cubicBezTo>
                  <a:cubicBezTo>
                    <a:pt x="1428" y="501"/>
                    <a:pt x="1409" y="463"/>
                    <a:pt x="1372" y="427"/>
                  </a:cubicBezTo>
                  <a:cubicBezTo>
                    <a:pt x="1335" y="371"/>
                    <a:pt x="1354" y="222"/>
                    <a:pt x="1279" y="186"/>
                  </a:cubicBezTo>
                  <a:cubicBezTo>
                    <a:pt x="1205" y="148"/>
                    <a:pt x="1131" y="92"/>
                    <a:pt x="1020" y="92"/>
                  </a:cubicBezTo>
                  <a:cubicBezTo>
                    <a:pt x="908" y="74"/>
                    <a:pt x="686" y="74"/>
                    <a:pt x="686" y="74"/>
                  </a:cubicBezTo>
                  <a:cubicBezTo>
                    <a:pt x="612" y="74"/>
                    <a:pt x="612" y="74"/>
                    <a:pt x="612" y="74"/>
                  </a:cubicBezTo>
                  <a:cubicBezTo>
                    <a:pt x="482" y="0"/>
                    <a:pt x="482" y="0"/>
                    <a:pt x="482" y="0"/>
                  </a:cubicBezTo>
                  <a:cubicBezTo>
                    <a:pt x="482" y="0"/>
                    <a:pt x="501" y="18"/>
                    <a:pt x="501" y="37"/>
                  </a:cubicBezTo>
                  <a:cubicBezTo>
                    <a:pt x="482" y="74"/>
                    <a:pt x="445" y="74"/>
                    <a:pt x="426" y="130"/>
                  </a:cubicBezTo>
                  <a:cubicBezTo>
                    <a:pt x="407" y="167"/>
                    <a:pt x="333" y="278"/>
                    <a:pt x="333" y="278"/>
                  </a:cubicBezTo>
                  <a:cubicBezTo>
                    <a:pt x="333" y="278"/>
                    <a:pt x="296" y="334"/>
                    <a:pt x="278" y="334"/>
                  </a:cubicBezTo>
                  <a:cubicBezTo>
                    <a:pt x="241" y="334"/>
                    <a:pt x="166" y="389"/>
                    <a:pt x="166" y="408"/>
                  </a:cubicBezTo>
                  <a:cubicBezTo>
                    <a:pt x="148" y="427"/>
                    <a:pt x="148" y="427"/>
                    <a:pt x="148" y="501"/>
                  </a:cubicBezTo>
                  <a:cubicBezTo>
                    <a:pt x="148" y="557"/>
                    <a:pt x="148" y="631"/>
                    <a:pt x="148" y="649"/>
                  </a:cubicBezTo>
                  <a:cubicBezTo>
                    <a:pt x="130" y="649"/>
                    <a:pt x="0" y="742"/>
                    <a:pt x="0" y="742"/>
                  </a:cubicBezTo>
                  <a:cubicBezTo>
                    <a:pt x="0" y="742"/>
                    <a:pt x="74" y="1113"/>
                    <a:pt x="55" y="1261"/>
                  </a:cubicBezTo>
                  <a:cubicBezTo>
                    <a:pt x="55" y="1391"/>
                    <a:pt x="92" y="1595"/>
                    <a:pt x="92" y="1688"/>
                  </a:cubicBezTo>
                  <a:cubicBezTo>
                    <a:pt x="74" y="1762"/>
                    <a:pt x="92" y="1799"/>
                    <a:pt x="74" y="1873"/>
                  </a:cubicBezTo>
                  <a:cubicBezTo>
                    <a:pt x="55" y="1929"/>
                    <a:pt x="130" y="2003"/>
                    <a:pt x="185" y="2115"/>
                  </a:cubicBezTo>
                  <a:cubicBezTo>
                    <a:pt x="222" y="2226"/>
                    <a:pt x="222" y="2263"/>
                    <a:pt x="315" y="2300"/>
                  </a:cubicBezTo>
                  <a:cubicBezTo>
                    <a:pt x="389" y="2319"/>
                    <a:pt x="556" y="2393"/>
                    <a:pt x="556" y="2449"/>
                  </a:cubicBezTo>
                  <a:cubicBezTo>
                    <a:pt x="575" y="2504"/>
                    <a:pt x="575" y="2541"/>
                    <a:pt x="649" y="2560"/>
                  </a:cubicBezTo>
                  <a:cubicBezTo>
                    <a:pt x="723" y="2560"/>
                    <a:pt x="946" y="2541"/>
                    <a:pt x="1020" y="2597"/>
                  </a:cubicBezTo>
                  <a:cubicBezTo>
                    <a:pt x="1094" y="2671"/>
                    <a:pt x="1113" y="2783"/>
                    <a:pt x="1168" y="2801"/>
                  </a:cubicBezTo>
                  <a:cubicBezTo>
                    <a:pt x="1205" y="2820"/>
                    <a:pt x="1279" y="2783"/>
                    <a:pt x="1372" y="2745"/>
                  </a:cubicBezTo>
                  <a:cubicBezTo>
                    <a:pt x="1465" y="2709"/>
                    <a:pt x="1539" y="2560"/>
                    <a:pt x="1725" y="2634"/>
                  </a:cubicBezTo>
                  <a:cubicBezTo>
                    <a:pt x="1891" y="2709"/>
                    <a:pt x="2948" y="3246"/>
                    <a:pt x="2948" y="3246"/>
                  </a:cubicBezTo>
                  <a:cubicBezTo>
                    <a:pt x="2948" y="3246"/>
                    <a:pt x="3449" y="3487"/>
                    <a:pt x="3505" y="3487"/>
                  </a:cubicBezTo>
                  <a:cubicBezTo>
                    <a:pt x="3560" y="3469"/>
                    <a:pt x="3597" y="3451"/>
                    <a:pt x="3616" y="3451"/>
                  </a:cubicBezTo>
                  <a:cubicBezTo>
                    <a:pt x="3653" y="3451"/>
                    <a:pt x="3727" y="3432"/>
                    <a:pt x="3727" y="3376"/>
                  </a:cubicBezTo>
                  <a:cubicBezTo>
                    <a:pt x="3727" y="3302"/>
                    <a:pt x="3635" y="853"/>
                    <a:pt x="3635" y="853"/>
                  </a:cubicBezTo>
                  <a:lnTo>
                    <a:pt x="3616" y="352"/>
                  </a:ln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24" name="Google Shape;3524;p148"/>
            <p:cNvSpPr/>
            <p:nvPr/>
          </p:nvSpPr>
          <p:spPr>
            <a:xfrm>
              <a:off x="2157411" y="760408"/>
              <a:ext cx="1736722" cy="1724015"/>
            </a:xfrm>
            <a:custGeom>
              <a:avLst/>
              <a:gdLst/>
              <a:ahLst/>
              <a:cxnLst/>
              <a:rect l="0" t="0" r="0" b="0"/>
              <a:pathLst>
                <a:path w="4824" h="4787" extrusionOk="0">
                  <a:moveTo>
                    <a:pt x="3784" y="112"/>
                  </a:moveTo>
                  <a:lnTo>
                    <a:pt x="3784" y="112"/>
                  </a:lnTo>
                  <a:cubicBezTo>
                    <a:pt x="3784" y="112"/>
                    <a:pt x="3747" y="74"/>
                    <a:pt x="3710" y="37"/>
                  </a:cubicBezTo>
                  <a:cubicBezTo>
                    <a:pt x="3673" y="0"/>
                    <a:pt x="3358" y="0"/>
                    <a:pt x="3358" y="0"/>
                  </a:cubicBezTo>
                  <a:cubicBezTo>
                    <a:pt x="3358" y="0"/>
                    <a:pt x="3302" y="56"/>
                    <a:pt x="3265" y="74"/>
                  </a:cubicBezTo>
                  <a:cubicBezTo>
                    <a:pt x="3247" y="93"/>
                    <a:pt x="3247" y="93"/>
                    <a:pt x="3247" y="93"/>
                  </a:cubicBezTo>
                  <a:cubicBezTo>
                    <a:pt x="3247" y="93"/>
                    <a:pt x="3209" y="93"/>
                    <a:pt x="3191" y="74"/>
                  </a:cubicBezTo>
                  <a:cubicBezTo>
                    <a:pt x="3172" y="56"/>
                    <a:pt x="3135" y="18"/>
                    <a:pt x="3098" y="37"/>
                  </a:cubicBezTo>
                  <a:cubicBezTo>
                    <a:pt x="3061" y="37"/>
                    <a:pt x="2876" y="18"/>
                    <a:pt x="2876" y="18"/>
                  </a:cubicBezTo>
                  <a:cubicBezTo>
                    <a:pt x="2876" y="18"/>
                    <a:pt x="2801" y="74"/>
                    <a:pt x="2764" y="74"/>
                  </a:cubicBezTo>
                  <a:cubicBezTo>
                    <a:pt x="2708" y="93"/>
                    <a:pt x="2245" y="93"/>
                    <a:pt x="2245" y="93"/>
                  </a:cubicBezTo>
                  <a:cubicBezTo>
                    <a:pt x="2245" y="93"/>
                    <a:pt x="2022" y="186"/>
                    <a:pt x="1985" y="204"/>
                  </a:cubicBezTo>
                  <a:cubicBezTo>
                    <a:pt x="1948" y="223"/>
                    <a:pt x="1892" y="278"/>
                    <a:pt x="1855" y="297"/>
                  </a:cubicBezTo>
                  <a:cubicBezTo>
                    <a:pt x="1818" y="297"/>
                    <a:pt x="1799" y="278"/>
                    <a:pt x="1781" y="297"/>
                  </a:cubicBezTo>
                  <a:cubicBezTo>
                    <a:pt x="1763" y="297"/>
                    <a:pt x="1688" y="353"/>
                    <a:pt x="1669" y="389"/>
                  </a:cubicBezTo>
                  <a:cubicBezTo>
                    <a:pt x="1651" y="408"/>
                    <a:pt x="1595" y="483"/>
                    <a:pt x="1595" y="483"/>
                  </a:cubicBezTo>
                  <a:cubicBezTo>
                    <a:pt x="1577" y="483"/>
                    <a:pt x="1558" y="483"/>
                    <a:pt x="1558" y="483"/>
                  </a:cubicBezTo>
                  <a:cubicBezTo>
                    <a:pt x="1558" y="483"/>
                    <a:pt x="1577" y="705"/>
                    <a:pt x="1595" y="760"/>
                  </a:cubicBezTo>
                  <a:cubicBezTo>
                    <a:pt x="1614" y="835"/>
                    <a:pt x="1688" y="965"/>
                    <a:pt x="1688" y="1076"/>
                  </a:cubicBezTo>
                  <a:cubicBezTo>
                    <a:pt x="1688" y="1169"/>
                    <a:pt x="1707" y="1225"/>
                    <a:pt x="1725" y="1261"/>
                  </a:cubicBezTo>
                  <a:cubicBezTo>
                    <a:pt x="1725" y="1299"/>
                    <a:pt x="1707" y="1391"/>
                    <a:pt x="1669" y="1391"/>
                  </a:cubicBezTo>
                  <a:cubicBezTo>
                    <a:pt x="1614" y="1391"/>
                    <a:pt x="1521" y="1391"/>
                    <a:pt x="1466" y="1391"/>
                  </a:cubicBezTo>
                  <a:cubicBezTo>
                    <a:pt x="1392" y="1391"/>
                    <a:pt x="1317" y="1373"/>
                    <a:pt x="1243" y="1484"/>
                  </a:cubicBezTo>
                  <a:cubicBezTo>
                    <a:pt x="1169" y="1596"/>
                    <a:pt x="1206" y="1707"/>
                    <a:pt x="1132" y="1707"/>
                  </a:cubicBezTo>
                  <a:cubicBezTo>
                    <a:pt x="1076" y="1707"/>
                    <a:pt x="1002" y="1725"/>
                    <a:pt x="946" y="1799"/>
                  </a:cubicBezTo>
                  <a:cubicBezTo>
                    <a:pt x="891" y="1892"/>
                    <a:pt x="816" y="1985"/>
                    <a:pt x="724" y="1985"/>
                  </a:cubicBezTo>
                  <a:cubicBezTo>
                    <a:pt x="650" y="1985"/>
                    <a:pt x="520" y="2041"/>
                    <a:pt x="427" y="2059"/>
                  </a:cubicBezTo>
                  <a:cubicBezTo>
                    <a:pt x="315" y="2078"/>
                    <a:pt x="279" y="2133"/>
                    <a:pt x="204" y="2152"/>
                  </a:cubicBezTo>
                  <a:cubicBezTo>
                    <a:pt x="130" y="2170"/>
                    <a:pt x="0" y="2263"/>
                    <a:pt x="19" y="2412"/>
                  </a:cubicBezTo>
                  <a:cubicBezTo>
                    <a:pt x="37" y="2541"/>
                    <a:pt x="19" y="2690"/>
                    <a:pt x="315" y="2820"/>
                  </a:cubicBezTo>
                  <a:cubicBezTo>
                    <a:pt x="594" y="2950"/>
                    <a:pt x="909" y="3265"/>
                    <a:pt x="909" y="3265"/>
                  </a:cubicBezTo>
                  <a:cubicBezTo>
                    <a:pt x="2356" y="4285"/>
                    <a:pt x="2356" y="4285"/>
                    <a:pt x="2356" y="4285"/>
                  </a:cubicBezTo>
                  <a:cubicBezTo>
                    <a:pt x="2356" y="4285"/>
                    <a:pt x="2356" y="4396"/>
                    <a:pt x="2393" y="4396"/>
                  </a:cubicBezTo>
                  <a:cubicBezTo>
                    <a:pt x="2449" y="4396"/>
                    <a:pt x="2708" y="4508"/>
                    <a:pt x="2727" y="4508"/>
                  </a:cubicBezTo>
                  <a:cubicBezTo>
                    <a:pt x="2746" y="4508"/>
                    <a:pt x="2801" y="4638"/>
                    <a:pt x="2801" y="4712"/>
                  </a:cubicBezTo>
                  <a:cubicBezTo>
                    <a:pt x="2801" y="4786"/>
                    <a:pt x="2931" y="4767"/>
                    <a:pt x="2987" y="4749"/>
                  </a:cubicBezTo>
                  <a:cubicBezTo>
                    <a:pt x="3061" y="4749"/>
                    <a:pt x="3302" y="4693"/>
                    <a:pt x="3358" y="4675"/>
                  </a:cubicBezTo>
                  <a:cubicBezTo>
                    <a:pt x="3413" y="4656"/>
                    <a:pt x="4823" y="3580"/>
                    <a:pt x="4823" y="3580"/>
                  </a:cubicBezTo>
                  <a:cubicBezTo>
                    <a:pt x="4823" y="3580"/>
                    <a:pt x="4805" y="3562"/>
                    <a:pt x="4786" y="3525"/>
                  </a:cubicBezTo>
                  <a:cubicBezTo>
                    <a:pt x="4786" y="3506"/>
                    <a:pt x="4805" y="3469"/>
                    <a:pt x="4749" y="3451"/>
                  </a:cubicBezTo>
                  <a:cubicBezTo>
                    <a:pt x="4712" y="3413"/>
                    <a:pt x="4601" y="3358"/>
                    <a:pt x="4563" y="3339"/>
                  </a:cubicBezTo>
                  <a:cubicBezTo>
                    <a:pt x="4526" y="3339"/>
                    <a:pt x="4489" y="3321"/>
                    <a:pt x="4471" y="3283"/>
                  </a:cubicBezTo>
                  <a:cubicBezTo>
                    <a:pt x="4452" y="3247"/>
                    <a:pt x="4396" y="3117"/>
                    <a:pt x="4378" y="3080"/>
                  </a:cubicBezTo>
                  <a:cubicBezTo>
                    <a:pt x="4360" y="3061"/>
                    <a:pt x="4304" y="2968"/>
                    <a:pt x="4304" y="2950"/>
                  </a:cubicBezTo>
                  <a:cubicBezTo>
                    <a:pt x="4304" y="2931"/>
                    <a:pt x="4322" y="2857"/>
                    <a:pt x="4322" y="2857"/>
                  </a:cubicBezTo>
                  <a:cubicBezTo>
                    <a:pt x="4322" y="2838"/>
                    <a:pt x="4322" y="2745"/>
                    <a:pt x="4322" y="2709"/>
                  </a:cubicBezTo>
                  <a:cubicBezTo>
                    <a:pt x="4322" y="2690"/>
                    <a:pt x="4304" y="2467"/>
                    <a:pt x="4304" y="2467"/>
                  </a:cubicBezTo>
                  <a:cubicBezTo>
                    <a:pt x="4304" y="2467"/>
                    <a:pt x="4285" y="2189"/>
                    <a:pt x="4285" y="2170"/>
                  </a:cubicBezTo>
                  <a:lnTo>
                    <a:pt x="4230" y="1781"/>
                  </a:lnTo>
                  <a:cubicBezTo>
                    <a:pt x="4230" y="1781"/>
                    <a:pt x="4211" y="1596"/>
                    <a:pt x="4174" y="1521"/>
                  </a:cubicBezTo>
                  <a:cubicBezTo>
                    <a:pt x="4174" y="1521"/>
                    <a:pt x="4118" y="1354"/>
                    <a:pt x="4063" y="1299"/>
                  </a:cubicBezTo>
                  <a:cubicBezTo>
                    <a:pt x="3989" y="1225"/>
                    <a:pt x="3877" y="1039"/>
                    <a:pt x="3840" y="1002"/>
                  </a:cubicBezTo>
                  <a:cubicBezTo>
                    <a:pt x="3803" y="965"/>
                    <a:pt x="3766" y="742"/>
                    <a:pt x="3803" y="724"/>
                  </a:cubicBezTo>
                  <a:cubicBezTo>
                    <a:pt x="3840" y="705"/>
                    <a:pt x="3859" y="686"/>
                    <a:pt x="3859" y="686"/>
                  </a:cubicBezTo>
                  <a:cubicBezTo>
                    <a:pt x="3933" y="464"/>
                    <a:pt x="3933" y="464"/>
                    <a:pt x="3933" y="464"/>
                  </a:cubicBezTo>
                  <a:cubicBezTo>
                    <a:pt x="3933" y="464"/>
                    <a:pt x="3877" y="260"/>
                    <a:pt x="3840" y="223"/>
                  </a:cubicBezTo>
                  <a:cubicBezTo>
                    <a:pt x="3803" y="186"/>
                    <a:pt x="3784" y="112"/>
                    <a:pt x="3784" y="112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25" name="Google Shape;3525;p148"/>
            <p:cNvSpPr/>
            <p:nvPr/>
          </p:nvSpPr>
          <p:spPr>
            <a:xfrm>
              <a:off x="1390649" y="881058"/>
              <a:ext cx="1389062" cy="1403343"/>
            </a:xfrm>
            <a:custGeom>
              <a:avLst/>
              <a:gdLst/>
              <a:ahLst/>
              <a:cxnLst/>
              <a:rect l="0" t="0" r="0" b="0"/>
              <a:pathLst>
                <a:path w="3859" h="3897" extrusionOk="0">
                  <a:moveTo>
                    <a:pt x="3691" y="149"/>
                  </a:moveTo>
                  <a:lnTo>
                    <a:pt x="3691" y="149"/>
                  </a:lnTo>
                  <a:cubicBezTo>
                    <a:pt x="3691" y="149"/>
                    <a:pt x="3673" y="185"/>
                    <a:pt x="3617" y="149"/>
                  </a:cubicBezTo>
                  <a:cubicBezTo>
                    <a:pt x="3561" y="111"/>
                    <a:pt x="3525" y="37"/>
                    <a:pt x="3450" y="55"/>
                  </a:cubicBezTo>
                  <a:cubicBezTo>
                    <a:pt x="3376" y="74"/>
                    <a:pt x="3395" y="111"/>
                    <a:pt x="3339" y="130"/>
                  </a:cubicBezTo>
                  <a:cubicBezTo>
                    <a:pt x="3283" y="149"/>
                    <a:pt x="3302" y="130"/>
                    <a:pt x="3209" y="130"/>
                  </a:cubicBezTo>
                  <a:cubicBezTo>
                    <a:pt x="3135" y="130"/>
                    <a:pt x="3135" y="167"/>
                    <a:pt x="3060" y="130"/>
                  </a:cubicBezTo>
                  <a:cubicBezTo>
                    <a:pt x="2986" y="111"/>
                    <a:pt x="2931" y="93"/>
                    <a:pt x="2894" y="55"/>
                  </a:cubicBezTo>
                  <a:cubicBezTo>
                    <a:pt x="2875" y="19"/>
                    <a:pt x="2745" y="0"/>
                    <a:pt x="2708" y="74"/>
                  </a:cubicBezTo>
                  <a:cubicBezTo>
                    <a:pt x="2689" y="130"/>
                    <a:pt x="2727" y="223"/>
                    <a:pt x="2634" y="297"/>
                  </a:cubicBezTo>
                  <a:cubicBezTo>
                    <a:pt x="2523" y="371"/>
                    <a:pt x="2541" y="538"/>
                    <a:pt x="2412" y="556"/>
                  </a:cubicBezTo>
                  <a:cubicBezTo>
                    <a:pt x="2263" y="556"/>
                    <a:pt x="2115" y="686"/>
                    <a:pt x="2059" y="761"/>
                  </a:cubicBezTo>
                  <a:cubicBezTo>
                    <a:pt x="2003" y="816"/>
                    <a:pt x="1910" y="909"/>
                    <a:pt x="1873" y="983"/>
                  </a:cubicBezTo>
                  <a:cubicBezTo>
                    <a:pt x="1818" y="1039"/>
                    <a:pt x="1873" y="1187"/>
                    <a:pt x="1836" y="1243"/>
                  </a:cubicBezTo>
                  <a:cubicBezTo>
                    <a:pt x="1799" y="1280"/>
                    <a:pt x="1799" y="1317"/>
                    <a:pt x="1818" y="1354"/>
                  </a:cubicBezTo>
                  <a:cubicBezTo>
                    <a:pt x="1836" y="1410"/>
                    <a:pt x="1892" y="1465"/>
                    <a:pt x="1855" y="1539"/>
                  </a:cubicBezTo>
                  <a:cubicBezTo>
                    <a:pt x="1818" y="1633"/>
                    <a:pt x="1873" y="1669"/>
                    <a:pt x="1780" y="1744"/>
                  </a:cubicBezTo>
                  <a:cubicBezTo>
                    <a:pt x="1688" y="1818"/>
                    <a:pt x="1465" y="1985"/>
                    <a:pt x="1391" y="2004"/>
                  </a:cubicBezTo>
                  <a:cubicBezTo>
                    <a:pt x="1335" y="2040"/>
                    <a:pt x="1373" y="2096"/>
                    <a:pt x="1261" y="2096"/>
                  </a:cubicBezTo>
                  <a:cubicBezTo>
                    <a:pt x="1131" y="2096"/>
                    <a:pt x="983" y="2096"/>
                    <a:pt x="983" y="2152"/>
                  </a:cubicBezTo>
                  <a:cubicBezTo>
                    <a:pt x="964" y="2207"/>
                    <a:pt x="964" y="2300"/>
                    <a:pt x="908" y="2375"/>
                  </a:cubicBezTo>
                  <a:cubicBezTo>
                    <a:pt x="834" y="2449"/>
                    <a:pt x="705" y="2578"/>
                    <a:pt x="631" y="2672"/>
                  </a:cubicBezTo>
                  <a:cubicBezTo>
                    <a:pt x="556" y="2783"/>
                    <a:pt x="649" y="2913"/>
                    <a:pt x="575" y="2949"/>
                  </a:cubicBezTo>
                  <a:cubicBezTo>
                    <a:pt x="501" y="2987"/>
                    <a:pt x="463" y="2968"/>
                    <a:pt x="389" y="3079"/>
                  </a:cubicBezTo>
                  <a:cubicBezTo>
                    <a:pt x="315" y="3191"/>
                    <a:pt x="334" y="3209"/>
                    <a:pt x="278" y="3320"/>
                  </a:cubicBezTo>
                  <a:cubicBezTo>
                    <a:pt x="222" y="3432"/>
                    <a:pt x="222" y="3469"/>
                    <a:pt x="148" y="3525"/>
                  </a:cubicBezTo>
                  <a:cubicBezTo>
                    <a:pt x="55" y="3599"/>
                    <a:pt x="111" y="3673"/>
                    <a:pt x="55" y="3691"/>
                  </a:cubicBezTo>
                  <a:cubicBezTo>
                    <a:pt x="18" y="3710"/>
                    <a:pt x="0" y="3821"/>
                    <a:pt x="0" y="3821"/>
                  </a:cubicBezTo>
                  <a:cubicBezTo>
                    <a:pt x="964" y="3896"/>
                    <a:pt x="964" y="3896"/>
                    <a:pt x="964" y="3896"/>
                  </a:cubicBezTo>
                  <a:cubicBezTo>
                    <a:pt x="964" y="3896"/>
                    <a:pt x="1020" y="3821"/>
                    <a:pt x="1020" y="3766"/>
                  </a:cubicBezTo>
                  <a:cubicBezTo>
                    <a:pt x="1020" y="3691"/>
                    <a:pt x="1002" y="3562"/>
                    <a:pt x="1038" y="3488"/>
                  </a:cubicBezTo>
                  <a:cubicBezTo>
                    <a:pt x="1076" y="3414"/>
                    <a:pt x="1205" y="3376"/>
                    <a:pt x="1243" y="3320"/>
                  </a:cubicBezTo>
                  <a:cubicBezTo>
                    <a:pt x="1279" y="3246"/>
                    <a:pt x="1279" y="2987"/>
                    <a:pt x="1279" y="2987"/>
                  </a:cubicBezTo>
                  <a:cubicBezTo>
                    <a:pt x="1279" y="2727"/>
                    <a:pt x="1279" y="2727"/>
                    <a:pt x="1279" y="2727"/>
                  </a:cubicBezTo>
                  <a:cubicBezTo>
                    <a:pt x="2133" y="2708"/>
                    <a:pt x="2133" y="2708"/>
                    <a:pt x="2133" y="2708"/>
                  </a:cubicBezTo>
                  <a:cubicBezTo>
                    <a:pt x="2133" y="2040"/>
                    <a:pt x="2133" y="2040"/>
                    <a:pt x="2133" y="2040"/>
                  </a:cubicBezTo>
                  <a:cubicBezTo>
                    <a:pt x="2133" y="2040"/>
                    <a:pt x="2152" y="1910"/>
                    <a:pt x="2244" y="1874"/>
                  </a:cubicBezTo>
                  <a:cubicBezTo>
                    <a:pt x="2318" y="1818"/>
                    <a:pt x="2393" y="1799"/>
                    <a:pt x="2412" y="1781"/>
                  </a:cubicBezTo>
                  <a:cubicBezTo>
                    <a:pt x="2412" y="1781"/>
                    <a:pt x="2541" y="1725"/>
                    <a:pt x="2578" y="1725"/>
                  </a:cubicBezTo>
                  <a:cubicBezTo>
                    <a:pt x="2615" y="1707"/>
                    <a:pt x="2801" y="1669"/>
                    <a:pt x="2819" y="1651"/>
                  </a:cubicBezTo>
                  <a:cubicBezTo>
                    <a:pt x="2838" y="1651"/>
                    <a:pt x="2875" y="1669"/>
                    <a:pt x="2894" y="1651"/>
                  </a:cubicBezTo>
                  <a:cubicBezTo>
                    <a:pt x="2912" y="1651"/>
                    <a:pt x="2931" y="1651"/>
                    <a:pt x="3005" y="1577"/>
                  </a:cubicBezTo>
                  <a:cubicBezTo>
                    <a:pt x="3060" y="1503"/>
                    <a:pt x="3135" y="1410"/>
                    <a:pt x="3154" y="1410"/>
                  </a:cubicBezTo>
                  <a:cubicBezTo>
                    <a:pt x="3172" y="1391"/>
                    <a:pt x="3265" y="1373"/>
                    <a:pt x="3265" y="1373"/>
                  </a:cubicBezTo>
                  <a:cubicBezTo>
                    <a:pt x="3265" y="1373"/>
                    <a:pt x="3302" y="1410"/>
                    <a:pt x="3320" y="1317"/>
                  </a:cubicBezTo>
                  <a:cubicBezTo>
                    <a:pt x="3339" y="1243"/>
                    <a:pt x="3376" y="1076"/>
                    <a:pt x="3506" y="1057"/>
                  </a:cubicBezTo>
                  <a:cubicBezTo>
                    <a:pt x="3784" y="1057"/>
                    <a:pt x="3784" y="1057"/>
                    <a:pt x="3784" y="1057"/>
                  </a:cubicBezTo>
                  <a:cubicBezTo>
                    <a:pt x="3784" y="1057"/>
                    <a:pt x="3840" y="1076"/>
                    <a:pt x="3858" y="965"/>
                  </a:cubicBezTo>
                  <a:cubicBezTo>
                    <a:pt x="3858" y="965"/>
                    <a:pt x="3858" y="909"/>
                    <a:pt x="3840" y="872"/>
                  </a:cubicBezTo>
                  <a:cubicBezTo>
                    <a:pt x="3821" y="853"/>
                    <a:pt x="3821" y="761"/>
                    <a:pt x="3821" y="742"/>
                  </a:cubicBezTo>
                  <a:cubicBezTo>
                    <a:pt x="3821" y="723"/>
                    <a:pt x="3784" y="556"/>
                    <a:pt x="3766" y="538"/>
                  </a:cubicBezTo>
                  <a:cubicBezTo>
                    <a:pt x="3747" y="520"/>
                    <a:pt x="3728" y="426"/>
                    <a:pt x="3728" y="408"/>
                  </a:cubicBezTo>
                  <a:cubicBezTo>
                    <a:pt x="3710" y="408"/>
                    <a:pt x="3691" y="149"/>
                    <a:pt x="3691" y="149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26" name="Google Shape;3526;p148"/>
            <p:cNvSpPr/>
            <p:nvPr/>
          </p:nvSpPr>
          <p:spPr>
            <a:xfrm>
              <a:off x="1376362" y="1616066"/>
              <a:ext cx="1101723" cy="1236656"/>
            </a:xfrm>
            <a:custGeom>
              <a:avLst/>
              <a:gdLst/>
              <a:ahLst/>
              <a:cxnLst/>
              <a:rect l="0" t="0" r="0" b="0"/>
              <a:pathLst>
                <a:path w="3062" h="3433" extrusionOk="0">
                  <a:moveTo>
                    <a:pt x="1187" y="3414"/>
                  </a:moveTo>
                  <a:lnTo>
                    <a:pt x="1187" y="3414"/>
                  </a:lnTo>
                  <a:cubicBezTo>
                    <a:pt x="1187" y="3414"/>
                    <a:pt x="1168" y="3340"/>
                    <a:pt x="1335" y="3321"/>
                  </a:cubicBezTo>
                  <a:cubicBezTo>
                    <a:pt x="1502" y="3303"/>
                    <a:pt x="1539" y="3358"/>
                    <a:pt x="1743" y="3321"/>
                  </a:cubicBezTo>
                  <a:cubicBezTo>
                    <a:pt x="1947" y="3303"/>
                    <a:pt x="2726" y="3303"/>
                    <a:pt x="2745" y="3284"/>
                  </a:cubicBezTo>
                  <a:cubicBezTo>
                    <a:pt x="2764" y="3265"/>
                    <a:pt x="2912" y="3284"/>
                    <a:pt x="2856" y="3099"/>
                  </a:cubicBezTo>
                  <a:cubicBezTo>
                    <a:pt x="2820" y="2932"/>
                    <a:pt x="2560" y="928"/>
                    <a:pt x="2560" y="928"/>
                  </a:cubicBezTo>
                  <a:cubicBezTo>
                    <a:pt x="3061" y="873"/>
                    <a:pt x="3061" y="873"/>
                    <a:pt x="3061" y="873"/>
                  </a:cubicBezTo>
                  <a:cubicBezTo>
                    <a:pt x="2820" y="650"/>
                    <a:pt x="2820" y="650"/>
                    <a:pt x="2820" y="650"/>
                  </a:cubicBezTo>
                  <a:cubicBezTo>
                    <a:pt x="2820" y="650"/>
                    <a:pt x="2560" y="483"/>
                    <a:pt x="2523" y="464"/>
                  </a:cubicBezTo>
                  <a:cubicBezTo>
                    <a:pt x="2504" y="464"/>
                    <a:pt x="2319" y="371"/>
                    <a:pt x="2281" y="316"/>
                  </a:cubicBezTo>
                  <a:cubicBezTo>
                    <a:pt x="2226" y="241"/>
                    <a:pt x="2207" y="241"/>
                    <a:pt x="2170" y="0"/>
                  </a:cubicBezTo>
                  <a:cubicBezTo>
                    <a:pt x="2170" y="668"/>
                    <a:pt x="2170" y="668"/>
                    <a:pt x="2170" y="668"/>
                  </a:cubicBezTo>
                  <a:cubicBezTo>
                    <a:pt x="1316" y="687"/>
                    <a:pt x="1316" y="687"/>
                    <a:pt x="1316" y="687"/>
                  </a:cubicBezTo>
                  <a:cubicBezTo>
                    <a:pt x="1316" y="687"/>
                    <a:pt x="1316" y="1114"/>
                    <a:pt x="1298" y="1169"/>
                  </a:cubicBezTo>
                  <a:cubicBezTo>
                    <a:pt x="1298" y="1169"/>
                    <a:pt x="1298" y="1299"/>
                    <a:pt x="1224" y="1336"/>
                  </a:cubicBezTo>
                  <a:cubicBezTo>
                    <a:pt x="1224" y="1336"/>
                    <a:pt x="1075" y="1429"/>
                    <a:pt x="1075" y="1466"/>
                  </a:cubicBezTo>
                  <a:cubicBezTo>
                    <a:pt x="1057" y="1522"/>
                    <a:pt x="1057" y="1670"/>
                    <a:pt x="1075" y="1707"/>
                  </a:cubicBezTo>
                  <a:cubicBezTo>
                    <a:pt x="1075" y="1707"/>
                    <a:pt x="1057" y="1819"/>
                    <a:pt x="1001" y="1856"/>
                  </a:cubicBezTo>
                  <a:cubicBezTo>
                    <a:pt x="37" y="1781"/>
                    <a:pt x="37" y="1781"/>
                    <a:pt x="37" y="1781"/>
                  </a:cubicBezTo>
                  <a:cubicBezTo>
                    <a:pt x="37" y="1781"/>
                    <a:pt x="0" y="1819"/>
                    <a:pt x="37" y="1856"/>
                  </a:cubicBezTo>
                  <a:cubicBezTo>
                    <a:pt x="55" y="1893"/>
                    <a:pt x="55" y="1911"/>
                    <a:pt x="55" y="1948"/>
                  </a:cubicBezTo>
                  <a:cubicBezTo>
                    <a:pt x="55" y="1986"/>
                    <a:pt x="74" y="2004"/>
                    <a:pt x="92" y="1986"/>
                  </a:cubicBezTo>
                  <a:cubicBezTo>
                    <a:pt x="111" y="1986"/>
                    <a:pt x="315" y="2004"/>
                    <a:pt x="259" y="2060"/>
                  </a:cubicBezTo>
                  <a:cubicBezTo>
                    <a:pt x="222" y="2116"/>
                    <a:pt x="259" y="2134"/>
                    <a:pt x="222" y="2190"/>
                  </a:cubicBezTo>
                  <a:cubicBezTo>
                    <a:pt x="185" y="2227"/>
                    <a:pt x="185" y="2208"/>
                    <a:pt x="203" y="2264"/>
                  </a:cubicBezTo>
                  <a:cubicBezTo>
                    <a:pt x="222" y="2338"/>
                    <a:pt x="241" y="2375"/>
                    <a:pt x="259" y="2431"/>
                  </a:cubicBezTo>
                  <a:cubicBezTo>
                    <a:pt x="278" y="2468"/>
                    <a:pt x="352" y="2653"/>
                    <a:pt x="333" y="2709"/>
                  </a:cubicBezTo>
                  <a:cubicBezTo>
                    <a:pt x="297" y="2783"/>
                    <a:pt x="241" y="2876"/>
                    <a:pt x="222" y="2932"/>
                  </a:cubicBezTo>
                  <a:cubicBezTo>
                    <a:pt x="203" y="2987"/>
                    <a:pt x="222" y="3080"/>
                    <a:pt x="222" y="3080"/>
                  </a:cubicBezTo>
                  <a:cubicBezTo>
                    <a:pt x="222" y="3080"/>
                    <a:pt x="352" y="3024"/>
                    <a:pt x="426" y="3006"/>
                  </a:cubicBezTo>
                  <a:cubicBezTo>
                    <a:pt x="482" y="2987"/>
                    <a:pt x="519" y="2950"/>
                    <a:pt x="574" y="2969"/>
                  </a:cubicBezTo>
                  <a:cubicBezTo>
                    <a:pt x="630" y="2987"/>
                    <a:pt x="723" y="2987"/>
                    <a:pt x="723" y="3043"/>
                  </a:cubicBezTo>
                  <a:cubicBezTo>
                    <a:pt x="742" y="3099"/>
                    <a:pt x="742" y="3061"/>
                    <a:pt x="797" y="3080"/>
                  </a:cubicBezTo>
                  <a:cubicBezTo>
                    <a:pt x="871" y="3099"/>
                    <a:pt x="927" y="3099"/>
                    <a:pt x="945" y="3135"/>
                  </a:cubicBezTo>
                  <a:cubicBezTo>
                    <a:pt x="945" y="3173"/>
                    <a:pt x="1001" y="3265"/>
                    <a:pt x="1039" y="3321"/>
                  </a:cubicBezTo>
                  <a:cubicBezTo>
                    <a:pt x="1057" y="3377"/>
                    <a:pt x="1150" y="3432"/>
                    <a:pt x="1187" y="3414"/>
                  </a:cubicBezTo>
                </a:path>
              </a:pathLst>
            </a:custGeom>
            <a:solidFill>
              <a:srgbClr val="4E64AC"/>
            </a:solidFill>
            <a:ln w="9525" cap="flat" cmpd="sng">
              <a:noFill/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27" name="Google Shape;3527;p148"/>
            <p:cNvSpPr/>
            <p:nvPr/>
          </p:nvSpPr>
          <p:spPr>
            <a:xfrm>
              <a:off x="1382712" y="2684450"/>
              <a:ext cx="528636" cy="420684"/>
            </a:xfrm>
            <a:custGeom>
              <a:avLst/>
              <a:gdLst/>
              <a:ahLst/>
              <a:cxnLst/>
              <a:rect l="0" t="0" r="0" b="0"/>
              <a:pathLst>
                <a:path w="1467" h="1169" extrusionOk="0">
                  <a:moveTo>
                    <a:pt x="1410" y="1150"/>
                  </a:moveTo>
                  <a:lnTo>
                    <a:pt x="1410" y="1150"/>
                  </a:lnTo>
                  <a:cubicBezTo>
                    <a:pt x="1410" y="1150"/>
                    <a:pt x="1354" y="1168"/>
                    <a:pt x="1280" y="1150"/>
                  </a:cubicBezTo>
                  <a:cubicBezTo>
                    <a:pt x="1206" y="1131"/>
                    <a:pt x="1076" y="1076"/>
                    <a:pt x="983" y="1038"/>
                  </a:cubicBezTo>
                  <a:cubicBezTo>
                    <a:pt x="891" y="1020"/>
                    <a:pt x="853" y="1038"/>
                    <a:pt x="668" y="1020"/>
                  </a:cubicBezTo>
                  <a:cubicBezTo>
                    <a:pt x="464" y="1002"/>
                    <a:pt x="427" y="1057"/>
                    <a:pt x="371" y="1057"/>
                  </a:cubicBezTo>
                  <a:cubicBezTo>
                    <a:pt x="315" y="1076"/>
                    <a:pt x="279" y="1113"/>
                    <a:pt x="260" y="1113"/>
                  </a:cubicBezTo>
                  <a:cubicBezTo>
                    <a:pt x="241" y="1113"/>
                    <a:pt x="204" y="1094"/>
                    <a:pt x="185" y="1076"/>
                  </a:cubicBezTo>
                  <a:cubicBezTo>
                    <a:pt x="185" y="1076"/>
                    <a:pt x="185" y="1057"/>
                    <a:pt x="167" y="1020"/>
                  </a:cubicBezTo>
                  <a:cubicBezTo>
                    <a:pt x="130" y="983"/>
                    <a:pt x="74" y="964"/>
                    <a:pt x="93" y="927"/>
                  </a:cubicBezTo>
                  <a:cubicBezTo>
                    <a:pt x="111" y="890"/>
                    <a:pt x="130" y="853"/>
                    <a:pt x="149" y="834"/>
                  </a:cubicBezTo>
                  <a:cubicBezTo>
                    <a:pt x="167" y="816"/>
                    <a:pt x="204" y="760"/>
                    <a:pt x="167" y="742"/>
                  </a:cubicBezTo>
                  <a:cubicBezTo>
                    <a:pt x="130" y="723"/>
                    <a:pt x="111" y="723"/>
                    <a:pt x="130" y="705"/>
                  </a:cubicBezTo>
                  <a:cubicBezTo>
                    <a:pt x="130" y="667"/>
                    <a:pt x="74" y="667"/>
                    <a:pt x="56" y="612"/>
                  </a:cubicBezTo>
                  <a:cubicBezTo>
                    <a:pt x="19" y="556"/>
                    <a:pt x="0" y="445"/>
                    <a:pt x="56" y="408"/>
                  </a:cubicBezTo>
                  <a:cubicBezTo>
                    <a:pt x="93" y="352"/>
                    <a:pt x="130" y="334"/>
                    <a:pt x="167" y="296"/>
                  </a:cubicBezTo>
                  <a:cubicBezTo>
                    <a:pt x="204" y="241"/>
                    <a:pt x="204" y="111"/>
                    <a:pt x="204" y="111"/>
                  </a:cubicBezTo>
                  <a:cubicBezTo>
                    <a:pt x="204" y="111"/>
                    <a:pt x="371" y="37"/>
                    <a:pt x="390" y="37"/>
                  </a:cubicBezTo>
                  <a:cubicBezTo>
                    <a:pt x="408" y="37"/>
                    <a:pt x="501" y="0"/>
                    <a:pt x="520" y="0"/>
                  </a:cubicBezTo>
                  <a:cubicBezTo>
                    <a:pt x="538" y="0"/>
                    <a:pt x="668" y="18"/>
                    <a:pt x="686" y="37"/>
                  </a:cubicBezTo>
                  <a:cubicBezTo>
                    <a:pt x="705" y="55"/>
                    <a:pt x="705" y="92"/>
                    <a:pt x="705" y="92"/>
                  </a:cubicBezTo>
                  <a:cubicBezTo>
                    <a:pt x="705" y="92"/>
                    <a:pt x="761" y="111"/>
                    <a:pt x="779" y="111"/>
                  </a:cubicBezTo>
                  <a:cubicBezTo>
                    <a:pt x="816" y="111"/>
                    <a:pt x="891" y="130"/>
                    <a:pt x="909" y="148"/>
                  </a:cubicBezTo>
                  <a:cubicBezTo>
                    <a:pt x="927" y="148"/>
                    <a:pt x="983" y="315"/>
                    <a:pt x="1021" y="352"/>
                  </a:cubicBezTo>
                  <a:cubicBezTo>
                    <a:pt x="1039" y="389"/>
                    <a:pt x="1057" y="445"/>
                    <a:pt x="1169" y="445"/>
                  </a:cubicBezTo>
                  <a:cubicBezTo>
                    <a:pt x="1169" y="445"/>
                    <a:pt x="1187" y="389"/>
                    <a:pt x="1224" y="389"/>
                  </a:cubicBezTo>
                  <a:cubicBezTo>
                    <a:pt x="1243" y="371"/>
                    <a:pt x="1243" y="389"/>
                    <a:pt x="1224" y="463"/>
                  </a:cubicBezTo>
                  <a:cubicBezTo>
                    <a:pt x="1224" y="519"/>
                    <a:pt x="1187" y="667"/>
                    <a:pt x="1298" y="797"/>
                  </a:cubicBezTo>
                  <a:cubicBezTo>
                    <a:pt x="1392" y="946"/>
                    <a:pt x="1410" y="927"/>
                    <a:pt x="1410" y="1002"/>
                  </a:cubicBezTo>
                  <a:cubicBezTo>
                    <a:pt x="1410" y="1076"/>
                    <a:pt x="1466" y="1131"/>
                    <a:pt x="1410" y="1150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28" name="Google Shape;3528;p148"/>
            <p:cNvSpPr/>
            <p:nvPr/>
          </p:nvSpPr>
          <p:spPr>
            <a:xfrm>
              <a:off x="1476373" y="3051159"/>
              <a:ext cx="233363" cy="153986"/>
            </a:xfrm>
            <a:custGeom>
              <a:avLst/>
              <a:gdLst/>
              <a:ahLst/>
              <a:cxnLst/>
              <a:rect l="0" t="0" r="0" b="0"/>
              <a:pathLst>
                <a:path w="650" h="428" extrusionOk="0">
                  <a:moveTo>
                    <a:pt x="222" y="389"/>
                  </a:moveTo>
                  <a:lnTo>
                    <a:pt x="222" y="389"/>
                  </a:lnTo>
                  <a:cubicBezTo>
                    <a:pt x="222" y="389"/>
                    <a:pt x="222" y="371"/>
                    <a:pt x="204" y="315"/>
                  </a:cubicBezTo>
                  <a:cubicBezTo>
                    <a:pt x="185" y="241"/>
                    <a:pt x="185" y="148"/>
                    <a:pt x="148" y="167"/>
                  </a:cubicBezTo>
                  <a:cubicBezTo>
                    <a:pt x="111" y="185"/>
                    <a:pt x="74" y="204"/>
                    <a:pt x="74" y="185"/>
                  </a:cubicBezTo>
                  <a:cubicBezTo>
                    <a:pt x="55" y="185"/>
                    <a:pt x="55" y="167"/>
                    <a:pt x="55" y="148"/>
                  </a:cubicBezTo>
                  <a:cubicBezTo>
                    <a:pt x="74" y="130"/>
                    <a:pt x="0" y="93"/>
                    <a:pt x="0" y="93"/>
                  </a:cubicBezTo>
                  <a:cubicBezTo>
                    <a:pt x="0" y="93"/>
                    <a:pt x="55" y="56"/>
                    <a:pt x="111" y="37"/>
                  </a:cubicBezTo>
                  <a:cubicBezTo>
                    <a:pt x="167" y="37"/>
                    <a:pt x="222" y="0"/>
                    <a:pt x="296" y="0"/>
                  </a:cubicBezTo>
                  <a:cubicBezTo>
                    <a:pt x="371" y="0"/>
                    <a:pt x="501" y="18"/>
                    <a:pt x="575" y="0"/>
                  </a:cubicBezTo>
                  <a:cubicBezTo>
                    <a:pt x="631" y="18"/>
                    <a:pt x="631" y="18"/>
                    <a:pt x="631" y="18"/>
                  </a:cubicBezTo>
                  <a:cubicBezTo>
                    <a:pt x="631" y="18"/>
                    <a:pt x="649" y="37"/>
                    <a:pt x="593" y="74"/>
                  </a:cubicBezTo>
                  <a:cubicBezTo>
                    <a:pt x="538" y="130"/>
                    <a:pt x="556" y="111"/>
                    <a:pt x="519" y="185"/>
                  </a:cubicBezTo>
                  <a:cubicBezTo>
                    <a:pt x="464" y="241"/>
                    <a:pt x="352" y="241"/>
                    <a:pt x="315" y="278"/>
                  </a:cubicBezTo>
                  <a:cubicBezTo>
                    <a:pt x="278" y="315"/>
                    <a:pt x="278" y="427"/>
                    <a:pt x="222" y="389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29" name="Google Shape;3529;p148"/>
            <p:cNvSpPr/>
            <p:nvPr/>
          </p:nvSpPr>
          <p:spPr>
            <a:xfrm>
              <a:off x="1717673" y="3278170"/>
              <a:ext cx="266699" cy="287335"/>
            </a:xfrm>
            <a:custGeom>
              <a:avLst/>
              <a:gdLst/>
              <a:ahLst/>
              <a:cxnLst/>
              <a:rect l="0" t="0" r="0" b="0"/>
              <a:pathLst>
                <a:path w="743" h="799" extrusionOk="0">
                  <a:moveTo>
                    <a:pt x="0" y="335"/>
                  </a:moveTo>
                  <a:lnTo>
                    <a:pt x="0" y="335"/>
                  </a:lnTo>
                  <a:cubicBezTo>
                    <a:pt x="205" y="706"/>
                    <a:pt x="205" y="706"/>
                    <a:pt x="205" y="706"/>
                  </a:cubicBezTo>
                  <a:cubicBezTo>
                    <a:pt x="465" y="724"/>
                    <a:pt x="465" y="724"/>
                    <a:pt x="465" y="724"/>
                  </a:cubicBezTo>
                  <a:cubicBezTo>
                    <a:pt x="465" y="724"/>
                    <a:pt x="446" y="780"/>
                    <a:pt x="465" y="780"/>
                  </a:cubicBezTo>
                  <a:cubicBezTo>
                    <a:pt x="483" y="780"/>
                    <a:pt x="501" y="798"/>
                    <a:pt x="520" y="780"/>
                  </a:cubicBezTo>
                  <a:cubicBezTo>
                    <a:pt x="557" y="761"/>
                    <a:pt x="613" y="687"/>
                    <a:pt x="650" y="650"/>
                  </a:cubicBezTo>
                  <a:cubicBezTo>
                    <a:pt x="687" y="613"/>
                    <a:pt x="724" y="539"/>
                    <a:pt x="724" y="539"/>
                  </a:cubicBezTo>
                  <a:cubicBezTo>
                    <a:pt x="742" y="520"/>
                    <a:pt x="706" y="427"/>
                    <a:pt x="687" y="390"/>
                  </a:cubicBezTo>
                  <a:cubicBezTo>
                    <a:pt x="668" y="371"/>
                    <a:pt x="613" y="335"/>
                    <a:pt x="613" y="279"/>
                  </a:cubicBezTo>
                  <a:cubicBezTo>
                    <a:pt x="631" y="223"/>
                    <a:pt x="668" y="205"/>
                    <a:pt x="576" y="130"/>
                  </a:cubicBezTo>
                  <a:cubicBezTo>
                    <a:pt x="483" y="56"/>
                    <a:pt x="465" y="0"/>
                    <a:pt x="390" y="38"/>
                  </a:cubicBezTo>
                  <a:cubicBezTo>
                    <a:pt x="316" y="75"/>
                    <a:pt x="205" y="112"/>
                    <a:pt x="149" y="168"/>
                  </a:cubicBezTo>
                  <a:cubicBezTo>
                    <a:pt x="112" y="223"/>
                    <a:pt x="0" y="335"/>
                    <a:pt x="0" y="335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30" name="Google Shape;3530;p148"/>
            <p:cNvSpPr/>
            <p:nvPr/>
          </p:nvSpPr>
          <p:spPr>
            <a:xfrm>
              <a:off x="1550986" y="3057508"/>
              <a:ext cx="647699" cy="460373"/>
            </a:xfrm>
            <a:custGeom>
              <a:avLst/>
              <a:gdLst/>
              <a:ahLst/>
              <a:cxnLst/>
              <a:rect l="0" t="0" r="0" b="0"/>
              <a:pathLst>
                <a:path w="1800" h="1281" extrusionOk="0">
                  <a:moveTo>
                    <a:pt x="946" y="112"/>
                  </a:moveTo>
                  <a:lnTo>
                    <a:pt x="946" y="112"/>
                  </a:lnTo>
                  <a:cubicBezTo>
                    <a:pt x="946" y="112"/>
                    <a:pt x="1020" y="186"/>
                    <a:pt x="1076" y="205"/>
                  </a:cubicBezTo>
                  <a:cubicBezTo>
                    <a:pt x="1131" y="223"/>
                    <a:pt x="1187" y="186"/>
                    <a:pt x="1280" y="167"/>
                  </a:cubicBezTo>
                  <a:cubicBezTo>
                    <a:pt x="1354" y="130"/>
                    <a:pt x="1410" y="75"/>
                    <a:pt x="1428" y="75"/>
                  </a:cubicBezTo>
                  <a:cubicBezTo>
                    <a:pt x="1428" y="75"/>
                    <a:pt x="1502" y="0"/>
                    <a:pt x="1558" y="167"/>
                  </a:cubicBezTo>
                  <a:cubicBezTo>
                    <a:pt x="1614" y="335"/>
                    <a:pt x="1670" y="427"/>
                    <a:pt x="1707" y="501"/>
                  </a:cubicBezTo>
                  <a:cubicBezTo>
                    <a:pt x="1744" y="576"/>
                    <a:pt x="1762" y="631"/>
                    <a:pt x="1762" y="724"/>
                  </a:cubicBezTo>
                  <a:cubicBezTo>
                    <a:pt x="1744" y="798"/>
                    <a:pt x="1799" y="872"/>
                    <a:pt x="1781" y="947"/>
                  </a:cubicBezTo>
                  <a:cubicBezTo>
                    <a:pt x="1762" y="1021"/>
                    <a:pt x="1725" y="1151"/>
                    <a:pt x="1670" y="1206"/>
                  </a:cubicBezTo>
                  <a:cubicBezTo>
                    <a:pt x="1596" y="1262"/>
                    <a:pt x="1502" y="1280"/>
                    <a:pt x="1484" y="1262"/>
                  </a:cubicBezTo>
                  <a:cubicBezTo>
                    <a:pt x="1447" y="1243"/>
                    <a:pt x="1391" y="1151"/>
                    <a:pt x="1391" y="1132"/>
                  </a:cubicBezTo>
                  <a:cubicBezTo>
                    <a:pt x="1373" y="1113"/>
                    <a:pt x="1373" y="1039"/>
                    <a:pt x="1317" y="1058"/>
                  </a:cubicBezTo>
                  <a:cubicBezTo>
                    <a:pt x="1261" y="1077"/>
                    <a:pt x="1187" y="1151"/>
                    <a:pt x="1187" y="1151"/>
                  </a:cubicBezTo>
                  <a:cubicBezTo>
                    <a:pt x="1187" y="1151"/>
                    <a:pt x="1187" y="1058"/>
                    <a:pt x="1150" y="1021"/>
                  </a:cubicBezTo>
                  <a:cubicBezTo>
                    <a:pt x="1113" y="983"/>
                    <a:pt x="1094" y="928"/>
                    <a:pt x="1076" y="928"/>
                  </a:cubicBezTo>
                  <a:cubicBezTo>
                    <a:pt x="1076" y="909"/>
                    <a:pt x="1094" y="854"/>
                    <a:pt x="1094" y="835"/>
                  </a:cubicBezTo>
                  <a:cubicBezTo>
                    <a:pt x="1094" y="798"/>
                    <a:pt x="1057" y="761"/>
                    <a:pt x="1039" y="742"/>
                  </a:cubicBezTo>
                  <a:cubicBezTo>
                    <a:pt x="1002" y="724"/>
                    <a:pt x="928" y="650"/>
                    <a:pt x="928" y="650"/>
                  </a:cubicBezTo>
                  <a:cubicBezTo>
                    <a:pt x="928" y="650"/>
                    <a:pt x="909" y="631"/>
                    <a:pt x="834" y="668"/>
                  </a:cubicBezTo>
                  <a:cubicBezTo>
                    <a:pt x="760" y="687"/>
                    <a:pt x="649" y="742"/>
                    <a:pt x="649" y="742"/>
                  </a:cubicBezTo>
                  <a:cubicBezTo>
                    <a:pt x="463" y="947"/>
                    <a:pt x="463" y="947"/>
                    <a:pt x="463" y="947"/>
                  </a:cubicBezTo>
                  <a:cubicBezTo>
                    <a:pt x="463" y="947"/>
                    <a:pt x="297" y="668"/>
                    <a:pt x="297" y="650"/>
                  </a:cubicBezTo>
                  <a:cubicBezTo>
                    <a:pt x="278" y="650"/>
                    <a:pt x="167" y="464"/>
                    <a:pt x="167" y="464"/>
                  </a:cubicBezTo>
                  <a:cubicBezTo>
                    <a:pt x="167" y="464"/>
                    <a:pt x="92" y="483"/>
                    <a:pt x="56" y="427"/>
                  </a:cubicBezTo>
                  <a:cubicBezTo>
                    <a:pt x="37" y="390"/>
                    <a:pt x="0" y="353"/>
                    <a:pt x="18" y="371"/>
                  </a:cubicBezTo>
                  <a:cubicBezTo>
                    <a:pt x="37" y="371"/>
                    <a:pt x="37" y="409"/>
                    <a:pt x="74" y="353"/>
                  </a:cubicBezTo>
                  <a:cubicBezTo>
                    <a:pt x="111" y="279"/>
                    <a:pt x="92" y="260"/>
                    <a:pt x="148" y="241"/>
                  </a:cubicBezTo>
                  <a:cubicBezTo>
                    <a:pt x="204" y="205"/>
                    <a:pt x="260" y="205"/>
                    <a:pt x="278" y="186"/>
                  </a:cubicBezTo>
                  <a:cubicBezTo>
                    <a:pt x="315" y="167"/>
                    <a:pt x="352" y="93"/>
                    <a:pt x="352" y="93"/>
                  </a:cubicBezTo>
                  <a:cubicBezTo>
                    <a:pt x="352" y="93"/>
                    <a:pt x="427" y="38"/>
                    <a:pt x="427" y="19"/>
                  </a:cubicBezTo>
                  <a:lnTo>
                    <a:pt x="427" y="0"/>
                  </a:lnTo>
                  <a:cubicBezTo>
                    <a:pt x="427" y="0"/>
                    <a:pt x="538" y="0"/>
                    <a:pt x="612" y="38"/>
                  </a:cubicBezTo>
                  <a:cubicBezTo>
                    <a:pt x="705" y="75"/>
                    <a:pt x="798" y="112"/>
                    <a:pt x="872" y="112"/>
                  </a:cubicBezTo>
                  <a:cubicBezTo>
                    <a:pt x="946" y="112"/>
                    <a:pt x="946" y="112"/>
                    <a:pt x="946" y="112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31" name="Google Shape;3531;p148"/>
            <p:cNvSpPr/>
            <p:nvPr/>
          </p:nvSpPr>
          <p:spPr>
            <a:xfrm>
              <a:off x="1817685" y="1930389"/>
              <a:ext cx="1449385" cy="1343018"/>
            </a:xfrm>
            <a:custGeom>
              <a:avLst/>
              <a:gdLst/>
              <a:ahLst/>
              <a:cxnLst/>
              <a:rect l="0" t="0" r="0" b="0"/>
              <a:pathLst>
                <a:path w="4026" h="3729" extrusionOk="0">
                  <a:moveTo>
                    <a:pt x="1614" y="3728"/>
                  </a:moveTo>
                  <a:lnTo>
                    <a:pt x="1614" y="3728"/>
                  </a:lnTo>
                  <a:cubicBezTo>
                    <a:pt x="1614" y="3728"/>
                    <a:pt x="1502" y="3728"/>
                    <a:pt x="1428" y="3728"/>
                  </a:cubicBezTo>
                  <a:cubicBezTo>
                    <a:pt x="1373" y="3710"/>
                    <a:pt x="1261" y="3691"/>
                    <a:pt x="1206" y="3691"/>
                  </a:cubicBezTo>
                  <a:cubicBezTo>
                    <a:pt x="1150" y="3672"/>
                    <a:pt x="983" y="3710"/>
                    <a:pt x="983" y="3710"/>
                  </a:cubicBezTo>
                  <a:cubicBezTo>
                    <a:pt x="890" y="3487"/>
                    <a:pt x="890" y="3487"/>
                    <a:pt x="890" y="3487"/>
                  </a:cubicBezTo>
                  <a:cubicBezTo>
                    <a:pt x="816" y="3283"/>
                    <a:pt x="816" y="3283"/>
                    <a:pt x="816" y="3283"/>
                  </a:cubicBezTo>
                  <a:cubicBezTo>
                    <a:pt x="816" y="3283"/>
                    <a:pt x="779" y="3153"/>
                    <a:pt x="686" y="3209"/>
                  </a:cubicBezTo>
                  <a:cubicBezTo>
                    <a:pt x="593" y="3264"/>
                    <a:pt x="463" y="3320"/>
                    <a:pt x="463" y="3320"/>
                  </a:cubicBezTo>
                  <a:cubicBezTo>
                    <a:pt x="463" y="3320"/>
                    <a:pt x="371" y="3357"/>
                    <a:pt x="334" y="3339"/>
                  </a:cubicBezTo>
                  <a:cubicBezTo>
                    <a:pt x="297" y="3339"/>
                    <a:pt x="204" y="3246"/>
                    <a:pt x="204" y="3246"/>
                  </a:cubicBezTo>
                  <a:cubicBezTo>
                    <a:pt x="204" y="3246"/>
                    <a:pt x="241" y="3227"/>
                    <a:pt x="222" y="3209"/>
                  </a:cubicBezTo>
                  <a:cubicBezTo>
                    <a:pt x="222" y="3190"/>
                    <a:pt x="204" y="3134"/>
                    <a:pt x="204" y="3116"/>
                  </a:cubicBezTo>
                  <a:cubicBezTo>
                    <a:pt x="204" y="3098"/>
                    <a:pt x="204" y="3042"/>
                    <a:pt x="204" y="3042"/>
                  </a:cubicBezTo>
                  <a:cubicBezTo>
                    <a:pt x="204" y="3042"/>
                    <a:pt x="92" y="2912"/>
                    <a:pt x="56" y="2875"/>
                  </a:cubicBezTo>
                  <a:cubicBezTo>
                    <a:pt x="37" y="2838"/>
                    <a:pt x="0" y="2708"/>
                    <a:pt x="0" y="2652"/>
                  </a:cubicBezTo>
                  <a:cubicBezTo>
                    <a:pt x="18" y="2615"/>
                    <a:pt x="37" y="2467"/>
                    <a:pt x="37" y="2467"/>
                  </a:cubicBezTo>
                  <a:cubicBezTo>
                    <a:pt x="37" y="2467"/>
                    <a:pt x="148" y="2448"/>
                    <a:pt x="204" y="2448"/>
                  </a:cubicBezTo>
                  <a:cubicBezTo>
                    <a:pt x="260" y="2467"/>
                    <a:pt x="352" y="2467"/>
                    <a:pt x="445" y="2467"/>
                  </a:cubicBezTo>
                  <a:cubicBezTo>
                    <a:pt x="519" y="2448"/>
                    <a:pt x="872" y="2430"/>
                    <a:pt x="872" y="2430"/>
                  </a:cubicBezTo>
                  <a:cubicBezTo>
                    <a:pt x="1447" y="2411"/>
                    <a:pt x="1447" y="2411"/>
                    <a:pt x="1447" y="2411"/>
                  </a:cubicBezTo>
                  <a:cubicBezTo>
                    <a:pt x="1447" y="2411"/>
                    <a:pt x="1558" y="2411"/>
                    <a:pt x="1596" y="2392"/>
                  </a:cubicBezTo>
                  <a:cubicBezTo>
                    <a:pt x="1632" y="2356"/>
                    <a:pt x="1670" y="2337"/>
                    <a:pt x="1632" y="2226"/>
                  </a:cubicBezTo>
                  <a:cubicBezTo>
                    <a:pt x="1614" y="2133"/>
                    <a:pt x="1521" y="1465"/>
                    <a:pt x="1521" y="1465"/>
                  </a:cubicBezTo>
                  <a:cubicBezTo>
                    <a:pt x="1336" y="55"/>
                    <a:pt x="1336" y="55"/>
                    <a:pt x="1336" y="55"/>
                  </a:cubicBezTo>
                  <a:cubicBezTo>
                    <a:pt x="1837" y="0"/>
                    <a:pt x="1837" y="0"/>
                    <a:pt x="1837" y="0"/>
                  </a:cubicBezTo>
                  <a:cubicBezTo>
                    <a:pt x="3302" y="1038"/>
                    <a:pt x="3302" y="1038"/>
                    <a:pt x="3302" y="1038"/>
                  </a:cubicBezTo>
                  <a:cubicBezTo>
                    <a:pt x="3302" y="1038"/>
                    <a:pt x="3321" y="1149"/>
                    <a:pt x="3339" y="1149"/>
                  </a:cubicBezTo>
                  <a:cubicBezTo>
                    <a:pt x="3376" y="1149"/>
                    <a:pt x="3673" y="1261"/>
                    <a:pt x="3673" y="1261"/>
                  </a:cubicBezTo>
                  <a:cubicBezTo>
                    <a:pt x="3673" y="1261"/>
                    <a:pt x="3747" y="1354"/>
                    <a:pt x="3747" y="1465"/>
                  </a:cubicBezTo>
                  <a:cubicBezTo>
                    <a:pt x="3747" y="1465"/>
                    <a:pt x="3747" y="1539"/>
                    <a:pt x="3877" y="1520"/>
                  </a:cubicBezTo>
                  <a:cubicBezTo>
                    <a:pt x="4025" y="1502"/>
                    <a:pt x="4025" y="1502"/>
                    <a:pt x="4025" y="1502"/>
                  </a:cubicBezTo>
                  <a:cubicBezTo>
                    <a:pt x="4025" y="1502"/>
                    <a:pt x="4007" y="1855"/>
                    <a:pt x="3988" y="1985"/>
                  </a:cubicBezTo>
                  <a:cubicBezTo>
                    <a:pt x="3951" y="2114"/>
                    <a:pt x="3914" y="2244"/>
                    <a:pt x="3896" y="2281"/>
                  </a:cubicBezTo>
                  <a:cubicBezTo>
                    <a:pt x="3877" y="2318"/>
                    <a:pt x="3914" y="2411"/>
                    <a:pt x="3822" y="2411"/>
                  </a:cubicBezTo>
                  <a:cubicBezTo>
                    <a:pt x="3728" y="2411"/>
                    <a:pt x="3487" y="2448"/>
                    <a:pt x="3395" y="2448"/>
                  </a:cubicBezTo>
                  <a:cubicBezTo>
                    <a:pt x="3302" y="2448"/>
                    <a:pt x="3283" y="2485"/>
                    <a:pt x="3209" y="2504"/>
                  </a:cubicBezTo>
                  <a:cubicBezTo>
                    <a:pt x="3116" y="2541"/>
                    <a:pt x="3042" y="2559"/>
                    <a:pt x="3024" y="2578"/>
                  </a:cubicBezTo>
                  <a:cubicBezTo>
                    <a:pt x="3005" y="2578"/>
                    <a:pt x="2894" y="2504"/>
                    <a:pt x="2801" y="2541"/>
                  </a:cubicBezTo>
                  <a:cubicBezTo>
                    <a:pt x="2709" y="2559"/>
                    <a:pt x="2486" y="2633"/>
                    <a:pt x="2412" y="2689"/>
                  </a:cubicBezTo>
                  <a:cubicBezTo>
                    <a:pt x="2319" y="2763"/>
                    <a:pt x="2189" y="2819"/>
                    <a:pt x="2152" y="2893"/>
                  </a:cubicBezTo>
                  <a:cubicBezTo>
                    <a:pt x="2115" y="2949"/>
                    <a:pt x="2133" y="2968"/>
                    <a:pt x="2059" y="2986"/>
                  </a:cubicBezTo>
                  <a:cubicBezTo>
                    <a:pt x="1985" y="3023"/>
                    <a:pt x="1929" y="3023"/>
                    <a:pt x="1855" y="3134"/>
                  </a:cubicBezTo>
                  <a:cubicBezTo>
                    <a:pt x="1781" y="3246"/>
                    <a:pt x="1596" y="3598"/>
                    <a:pt x="1614" y="3728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32" name="Google Shape;3532;p148"/>
            <p:cNvSpPr/>
            <p:nvPr/>
          </p:nvSpPr>
          <p:spPr>
            <a:xfrm>
              <a:off x="1871660" y="3438507"/>
              <a:ext cx="368300" cy="380999"/>
            </a:xfrm>
            <a:custGeom>
              <a:avLst/>
              <a:gdLst/>
              <a:ahLst/>
              <a:cxnLst/>
              <a:rect l="0" t="0" r="0" b="0"/>
              <a:pathLst>
                <a:path w="1022" h="1058" extrusionOk="0">
                  <a:moveTo>
                    <a:pt x="965" y="1038"/>
                  </a:moveTo>
                  <a:lnTo>
                    <a:pt x="965" y="1038"/>
                  </a:lnTo>
                  <a:cubicBezTo>
                    <a:pt x="965" y="1038"/>
                    <a:pt x="983" y="946"/>
                    <a:pt x="983" y="909"/>
                  </a:cubicBezTo>
                  <a:cubicBezTo>
                    <a:pt x="983" y="872"/>
                    <a:pt x="983" y="853"/>
                    <a:pt x="983" y="835"/>
                  </a:cubicBezTo>
                  <a:cubicBezTo>
                    <a:pt x="1002" y="797"/>
                    <a:pt x="1021" y="723"/>
                    <a:pt x="1002" y="705"/>
                  </a:cubicBezTo>
                  <a:cubicBezTo>
                    <a:pt x="983" y="667"/>
                    <a:pt x="1002" y="649"/>
                    <a:pt x="947" y="593"/>
                  </a:cubicBezTo>
                  <a:cubicBezTo>
                    <a:pt x="872" y="538"/>
                    <a:pt x="761" y="464"/>
                    <a:pt x="761" y="464"/>
                  </a:cubicBezTo>
                  <a:cubicBezTo>
                    <a:pt x="761" y="464"/>
                    <a:pt x="724" y="426"/>
                    <a:pt x="724" y="371"/>
                  </a:cubicBezTo>
                  <a:cubicBezTo>
                    <a:pt x="706" y="315"/>
                    <a:pt x="724" y="167"/>
                    <a:pt x="724" y="167"/>
                  </a:cubicBezTo>
                  <a:cubicBezTo>
                    <a:pt x="724" y="167"/>
                    <a:pt x="650" y="204"/>
                    <a:pt x="612" y="204"/>
                  </a:cubicBezTo>
                  <a:cubicBezTo>
                    <a:pt x="594" y="204"/>
                    <a:pt x="520" y="130"/>
                    <a:pt x="501" y="111"/>
                  </a:cubicBezTo>
                  <a:cubicBezTo>
                    <a:pt x="501" y="93"/>
                    <a:pt x="483" y="19"/>
                    <a:pt x="464" y="0"/>
                  </a:cubicBezTo>
                  <a:cubicBezTo>
                    <a:pt x="464" y="0"/>
                    <a:pt x="427" y="0"/>
                    <a:pt x="390" y="0"/>
                  </a:cubicBezTo>
                  <a:cubicBezTo>
                    <a:pt x="371" y="19"/>
                    <a:pt x="297" y="93"/>
                    <a:pt x="297" y="93"/>
                  </a:cubicBezTo>
                  <a:cubicBezTo>
                    <a:pt x="297" y="93"/>
                    <a:pt x="241" y="185"/>
                    <a:pt x="223" y="204"/>
                  </a:cubicBezTo>
                  <a:cubicBezTo>
                    <a:pt x="186" y="222"/>
                    <a:pt x="149" y="278"/>
                    <a:pt x="112" y="296"/>
                  </a:cubicBezTo>
                  <a:cubicBezTo>
                    <a:pt x="93" y="315"/>
                    <a:pt x="93" y="334"/>
                    <a:pt x="56" y="334"/>
                  </a:cubicBezTo>
                  <a:cubicBezTo>
                    <a:pt x="0" y="334"/>
                    <a:pt x="38" y="352"/>
                    <a:pt x="74" y="371"/>
                  </a:cubicBezTo>
                  <a:cubicBezTo>
                    <a:pt x="112" y="390"/>
                    <a:pt x="112" y="390"/>
                    <a:pt x="149" y="390"/>
                  </a:cubicBezTo>
                  <a:cubicBezTo>
                    <a:pt x="204" y="390"/>
                    <a:pt x="223" y="390"/>
                    <a:pt x="223" y="445"/>
                  </a:cubicBezTo>
                  <a:cubicBezTo>
                    <a:pt x="241" y="519"/>
                    <a:pt x="279" y="538"/>
                    <a:pt x="315" y="575"/>
                  </a:cubicBezTo>
                  <a:cubicBezTo>
                    <a:pt x="353" y="593"/>
                    <a:pt x="427" y="649"/>
                    <a:pt x="464" y="686"/>
                  </a:cubicBezTo>
                  <a:cubicBezTo>
                    <a:pt x="501" y="742"/>
                    <a:pt x="668" y="872"/>
                    <a:pt x="706" y="927"/>
                  </a:cubicBezTo>
                  <a:cubicBezTo>
                    <a:pt x="761" y="964"/>
                    <a:pt x="835" y="1038"/>
                    <a:pt x="872" y="1038"/>
                  </a:cubicBezTo>
                  <a:cubicBezTo>
                    <a:pt x="891" y="1038"/>
                    <a:pt x="947" y="1057"/>
                    <a:pt x="965" y="1038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33" name="Google Shape;3533;p148"/>
            <p:cNvSpPr/>
            <p:nvPr/>
          </p:nvSpPr>
          <p:spPr>
            <a:xfrm>
              <a:off x="2125660" y="3251183"/>
              <a:ext cx="547687" cy="561971"/>
            </a:xfrm>
            <a:custGeom>
              <a:avLst/>
              <a:gdLst/>
              <a:ahLst/>
              <a:cxnLst/>
              <a:rect l="0" t="0" r="0" b="0"/>
              <a:pathLst>
                <a:path w="1521" h="1559" extrusionOk="0">
                  <a:moveTo>
                    <a:pt x="760" y="56"/>
                  </a:moveTo>
                  <a:lnTo>
                    <a:pt x="760" y="56"/>
                  </a:lnTo>
                  <a:cubicBezTo>
                    <a:pt x="760" y="56"/>
                    <a:pt x="742" y="0"/>
                    <a:pt x="760" y="0"/>
                  </a:cubicBezTo>
                  <a:cubicBezTo>
                    <a:pt x="778" y="19"/>
                    <a:pt x="778" y="0"/>
                    <a:pt x="834" y="19"/>
                  </a:cubicBezTo>
                  <a:cubicBezTo>
                    <a:pt x="871" y="38"/>
                    <a:pt x="890" y="74"/>
                    <a:pt x="908" y="112"/>
                  </a:cubicBezTo>
                  <a:cubicBezTo>
                    <a:pt x="927" y="149"/>
                    <a:pt x="1001" y="186"/>
                    <a:pt x="1094" y="168"/>
                  </a:cubicBezTo>
                  <a:cubicBezTo>
                    <a:pt x="1168" y="149"/>
                    <a:pt x="1335" y="149"/>
                    <a:pt x="1372" y="130"/>
                  </a:cubicBezTo>
                  <a:cubicBezTo>
                    <a:pt x="1390" y="130"/>
                    <a:pt x="1409" y="168"/>
                    <a:pt x="1428" y="242"/>
                  </a:cubicBezTo>
                  <a:cubicBezTo>
                    <a:pt x="1465" y="297"/>
                    <a:pt x="1502" y="353"/>
                    <a:pt x="1502" y="390"/>
                  </a:cubicBezTo>
                  <a:cubicBezTo>
                    <a:pt x="1502" y="427"/>
                    <a:pt x="1520" y="390"/>
                    <a:pt x="1484" y="483"/>
                  </a:cubicBezTo>
                  <a:cubicBezTo>
                    <a:pt x="1446" y="575"/>
                    <a:pt x="1372" y="724"/>
                    <a:pt x="1335" y="761"/>
                  </a:cubicBezTo>
                  <a:cubicBezTo>
                    <a:pt x="1316" y="798"/>
                    <a:pt x="1298" y="798"/>
                    <a:pt x="1354" y="910"/>
                  </a:cubicBezTo>
                  <a:cubicBezTo>
                    <a:pt x="1390" y="1039"/>
                    <a:pt x="1409" y="1095"/>
                    <a:pt x="1428" y="1169"/>
                  </a:cubicBezTo>
                  <a:cubicBezTo>
                    <a:pt x="1446" y="1262"/>
                    <a:pt x="1446" y="1317"/>
                    <a:pt x="1446" y="1317"/>
                  </a:cubicBezTo>
                  <a:cubicBezTo>
                    <a:pt x="1446" y="1317"/>
                    <a:pt x="1279" y="1281"/>
                    <a:pt x="1224" y="1281"/>
                  </a:cubicBezTo>
                  <a:cubicBezTo>
                    <a:pt x="1168" y="1281"/>
                    <a:pt x="1057" y="1299"/>
                    <a:pt x="983" y="1317"/>
                  </a:cubicBezTo>
                  <a:cubicBezTo>
                    <a:pt x="890" y="1336"/>
                    <a:pt x="630" y="1410"/>
                    <a:pt x="574" y="1429"/>
                  </a:cubicBezTo>
                  <a:cubicBezTo>
                    <a:pt x="537" y="1447"/>
                    <a:pt x="277" y="1558"/>
                    <a:pt x="259" y="1558"/>
                  </a:cubicBezTo>
                  <a:cubicBezTo>
                    <a:pt x="277" y="1410"/>
                    <a:pt x="277" y="1410"/>
                    <a:pt x="277" y="1410"/>
                  </a:cubicBezTo>
                  <a:cubicBezTo>
                    <a:pt x="277" y="1410"/>
                    <a:pt x="296" y="1355"/>
                    <a:pt x="296" y="1336"/>
                  </a:cubicBezTo>
                  <a:cubicBezTo>
                    <a:pt x="296" y="1317"/>
                    <a:pt x="296" y="1243"/>
                    <a:pt x="296" y="1225"/>
                  </a:cubicBezTo>
                  <a:cubicBezTo>
                    <a:pt x="296" y="1225"/>
                    <a:pt x="296" y="1187"/>
                    <a:pt x="277" y="1169"/>
                  </a:cubicBezTo>
                  <a:cubicBezTo>
                    <a:pt x="277" y="1151"/>
                    <a:pt x="129" y="1039"/>
                    <a:pt x="111" y="1021"/>
                  </a:cubicBezTo>
                  <a:cubicBezTo>
                    <a:pt x="92" y="1002"/>
                    <a:pt x="36" y="984"/>
                    <a:pt x="18" y="946"/>
                  </a:cubicBezTo>
                  <a:cubicBezTo>
                    <a:pt x="0" y="910"/>
                    <a:pt x="18" y="687"/>
                    <a:pt x="18" y="687"/>
                  </a:cubicBezTo>
                  <a:cubicBezTo>
                    <a:pt x="18" y="687"/>
                    <a:pt x="92" y="668"/>
                    <a:pt x="129" y="539"/>
                  </a:cubicBezTo>
                  <a:lnTo>
                    <a:pt x="185" y="390"/>
                  </a:lnTo>
                  <a:cubicBezTo>
                    <a:pt x="185" y="371"/>
                    <a:pt x="185" y="316"/>
                    <a:pt x="166" y="279"/>
                  </a:cubicBezTo>
                  <a:cubicBezTo>
                    <a:pt x="166" y="242"/>
                    <a:pt x="148" y="168"/>
                    <a:pt x="166" y="149"/>
                  </a:cubicBezTo>
                  <a:cubicBezTo>
                    <a:pt x="166" y="130"/>
                    <a:pt x="129" y="38"/>
                    <a:pt x="129" y="38"/>
                  </a:cubicBezTo>
                  <a:cubicBezTo>
                    <a:pt x="129" y="38"/>
                    <a:pt x="296" y="0"/>
                    <a:pt x="352" y="19"/>
                  </a:cubicBezTo>
                  <a:cubicBezTo>
                    <a:pt x="389" y="19"/>
                    <a:pt x="556" y="56"/>
                    <a:pt x="612" y="56"/>
                  </a:cubicBezTo>
                  <a:cubicBezTo>
                    <a:pt x="667" y="56"/>
                    <a:pt x="760" y="56"/>
                    <a:pt x="760" y="56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34" name="Google Shape;3534;p148"/>
            <p:cNvSpPr/>
            <p:nvPr/>
          </p:nvSpPr>
          <p:spPr>
            <a:xfrm>
              <a:off x="2398709" y="2838434"/>
              <a:ext cx="720723" cy="481011"/>
            </a:xfrm>
            <a:custGeom>
              <a:avLst/>
              <a:gdLst/>
              <a:ahLst/>
              <a:cxnLst/>
              <a:rect l="0" t="0" r="0" b="0"/>
              <a:pathLst>
                <a:path w="2004" h="1337" extrusionOk="0">
                  <a:moveTo>
                    <a:pt x="2003" y="724"/>
                  </a:moveTo>
                  <a:lnTo>
                    <a:pt x="2003" y="724"/>
                  </a:lnTo>
                  <a:cubicBezTo>
                    <a:pt x="2003" y="724"/>
                    <a:pt x="2003" y="891"/>
                    <a:pt x="1948" y="891"/>
                  </a:cubicBezTo>
                  <a:cubicBezTo>
                    <a:pt x="1873" y="891"/>
                    <a:pt x="1799" y="891"/>
                    <a:pt x="1725" y="909"/>
                  </a:cubicBezTo>
                  <a:cubicBezTo>
                    <a:pt x="1669" y="928"/>
                    <a:pt x="1632" y="965"/>
                    <a:pt x="1577" y="1002"/>
                  </a:cubicBezTo>
                  <a:cubicBezTo>
                    <a:pt x="1540" y="1021"/>
                    <a:pt x="1577" y="1058"/>
                    <a:pt x="1447" y="1021"/>
                  </a:cubicBezTo>
                  <a:cubicBezTo>
                    <a:pt x="1317" y="1002"/>
                    <a:pt x="1224" y="965"/>
                    <a:pt x="1076" y="965"/>
                  </a:cubicBezTo>
                  <a:cubicBezTo>
                    <a:pt x="909" y="965"/>
                    <a:pt x="760" y="965"/>
                    <a:pt x="705" y="1002"/>
                  </a:cubicBezTo>
                  <a:cubicBezTo>
                    <a:pt x="649" y="1058"/>
                    <a:pt x="630" y="1095"/>
                    <a:pt x="630" y="1169"/>
                  </a:cubicBezTo>
                  <a:cubicBezTo>
                    <a:pt x="630" y="1224"/>
                    <a:pt x="630" y="1299"/>
                    <a:pt x="630" y="1299"/>
                  </a:cubicBezTo>
                  <a:cubicBezTo>
                    <a:pt x="630" y="1299"/>
                    <a:pt x="612" y="1280"/>
                    <a:pt x="538" y="1299"/>
                  </a:cubicBezTo>
                  <a:cubicBezTo>
                    <a:pt x="482" y="1299"/>
                    <a:pt x="389" y="1299"/>
                    <a:pt x="353" y="1318"/>
                  </a:cubicBezTo>
                  <a:cubicBezTo>
                    <a:pt x="334" y="1318"/>
                    <a:pt x="297" y="1336"/>
                    <a:pt x="259" y="1318"/>
                  </a:cubicBezTo>
                  <a:cubicBezTo>
                    <a:pt x="223" y="1318"/>
                    <a:pt x="185" y="1280"/>
                    <a:pt x="148" y="1243"/>
                  </a:cubicBezTo>
                  <a:cubicBezTo>
                    <a:pt x="111" y="1206"/>
                    <a:pt x="74" y="1132"/>
                    <a:pt x="0" y="1150"/>
                  </a:cubicBezTo>
                  <a:cubicBezTo>
                    <a:pt x="0" y="1150"/>
                    <a:pt x="56" y="909"/>
                    <a:pt x="167" y="742"/>
                  </a:cubicBezTo>
                  <a:cubicBezTo>
                    <a:pt x="259" y="576"/>
                    <a:pt x="278" y="538"/>
                    <a:pt x="408" y="482"/>
                  </a:cubicBezTo>
                  <a:cubicBezTo>
                    <a:pt x="538" y="427"/>
                    <a:pt x="501" y="446"/>
                    <a:pt x="538" y="371"/>
                  </a:cubicBezTo>
                  <a:cubicBezTo>
                    <a:pt x="538" y="371"/>
                    <a:pt x="556" y="316"/>
                    <a:pt x="742" y="205"/>
                  </a:cubicBezTo>
                  <a:cubicBezTo>
                    <a:pt x="742" y="205"/>
                    <a:pt x="853" y="130"/>
                    <a:pt x="890" y="111"/>
                  </a:cubicBezTo>
                  <a:cubicBezTo>
                    <a:pt x="927" y="93"/>
                    <a:pt x="1169" y="19"/>
                    <a:pt x="1187" y="19"/>
                  </a:cubicBezTo>
                  <a:cubicBezTo>
                    <a:pt x="1206" y="0"/>
                    <a:pt x="1336" y="19"/>
                    <a:pt x="1372" y="19"/>
                  </a:cubicBezTo>
                  <a:cubicBezTo>
                    <a:pt x="1391" y="37"/>
                    <a:pt x="1410" y="56"/>
                    <a:pt x="1410" y="56"/>
                  </a:cubicBezTo>
                  <a:cubicBezTo>
                    <a:pt x="1410" y="56"/>
                    <a:pt x="1372" y="56"/>
                    <a:pt x="1428" y="149"/>
                  </a:cubicBezTo>
                  <a:cubicBezTo>
                    <a:pt x="1466" y="241"/>
                    <a:pt x="1540" y="353"/>
                    <a:pt x="1558" y="371"/>
                  </a:cubicBezTo>
                  <a:cubicBezTo>
                    <a:pt x="1595" y="371"/>
                    <a:pt x="1614" y="427"/>
                    <a:pt x="1632" y="464"/>
                  </a:cubicBezTo>
                  <a:cubicBezTo>
                    <a:pt x="1651" y="501"/>
                    <a:pt x="1725" y="557"/>
                    <a:pt x="1799" y="594"/>
                  </a:cubicBezTo>
                  <a:cubicBezTo>
                    <a:pt x="1873" y="612"/>
                    <a:pt x="2003" y="705"/>
                    <a:pt x="2003" y="724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35" name="Google Shape;3535;p148"/>
            <p:cNvSpPr/>
            <p:nvPr/>
          </p:nvSpPr>
          <p:spPr>
            <a:xfrm>
              <a:off x="2919410" y="3198795"/>
              <a:ext cx="106362" cy="460373"/>
            </a:xfrm>
            <a:custGeom>
              <a:avLst/>
              <a:gdLst/>
              <a:ahLst/>
              <a:cxnLst/>
              <a:rect l="0" t="0" r="0" b="0"/>
              <a:pathLst>
                <a:path w="297" h="1281" extrusionOk="0">
                  <a:moveTo>
                    <a:pt x="296" y="1224"/>
                  </a:moveTo>
                  <a:lnTo>
                    <a:pt x="296" y="1224"/>
                  </a:lnTo>
                  <a:cubicBezTo>
                    <a:pt x="296" y="1224"/>
                    <a:pt x="167" y="1261"/>
                    <a:pt x="111" y="1280"/>
                  </a:cubicBezTo>
                  <a:cubicBezTo>
                    <a:pt x="111" y="1280"/>
                    <a:pt x="55" y="1187"/>
                    <a:pt x="55" y="1113"/>
                  </a:cubicBezTo>
                  <a:cubicBezTo>
                    <a:pt x="74" y="1020"/>
                    <a:pt x="74" y="909"/>
                    <a:pt x="74" y="835"/>
                  </a:cubicBezTo>
                  <a:cubicBezTo>
                    <a:pt x="74" y="779"/>
                    <a:pt x="74" y="723"/>
                    <a:pt x="74" y="631"/>
                  </a:cubicBezTo>
                  <a:cubicBezTo>
                    <a:pt x="74" y="538"/>
                    <a:pt x="37" y="427"/>
                    <a:pt x="19" y="352"/>
                  </a:cubicBezTo>
                  <a:cubicBezTo>
                    <a:pt x="19" y="260"/>
                    <a:pt x="0" y="111"/>
                    <a:pt x="0" y="93"/>
                  </a:cubicBezTo>
                  <a:cubicBezTo>
                    <a:pt x="0" y="56"/>
                    <a:pt x="19" y="19"/>
                    <a:pt x="19" y="19"/>
                  </a:cubicBezTo>
                  <a:cubicBezTo>
                    <a:pt x="19" y="19"/>
                    <a:pt x="55" y="37"/>
                    <a:pt x="74" y="37"/>
                  </a:cubicBezTo>
                  <a:cubicBezTo>
                    <a:pt x="93" y="37"/>
                    <a:pt x="93" y="37"/>
                    <a:pt x="93" y="37"/>
                  </a:cubicBezTo>
                  <a:cubicBezTo>
                    <a:pt x="111" y="0"/>
                    <a:pt x="111" y="0"/>
                    <a:pt x="111" y="0"/>
                  </a:cubicBezTo>
                  <a:cubicBezTo>
                    <a:pt x="130" y="0"/>
                    <a:pt x="130" y="0"/>
                    <a:pt x="130" y="0"/>
                  </a:cubicBezTo>
                  <a:cubicBezTo>
                    <a:pt x="130" y="0"/>
                    <a:pt x="204" y="74"/>
                    <a:pt x="204" y="93"/>
                  </a:cubicBezTo>
                  <a:cubicBezTo>
                    <a:pt x="204" y="130"/>
                    <a:pt x="204" y="204"/>
                    <a:pt x="222" y="222"/>
                  </a:cubicBezTo>
                  <a:cubicBezTo>
                    <a:pt x="241" y="241"/>
                    <a:pt x="278" y="297"/>
                    <a:pt x="278" y="371"/>
                  </a:cubicBezTo>
                  <a:cubicBezTo>
                    <a:pt x="278" y="464"/>
                    <a:pt x="278" y="482"/>
                    <a:pt x="260" y="631"/>
                  </a:cubicBezTo>
                  <a:cubicBezTo>
                    <a:pt x="260" y="761"/>
                    <a:pt x="296" y="853"/>
                    <a:pt x="278" y="946"/>
                  </a:cubicBezTo>
                  <a:cubicBezTo>
                    <a:pt x="278" y="1020"/>
                    <a:pt x="296" y="1224"/>
                    <a:pt x="296" y="1224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36" name="Google Shape;3536;p148"/>
            <p:cNvSpPr/>
            <p:nvPr/>
          </p:nvSpPr>
          <p:spPr>
            <a:xfrm>
              <a:off x="2967034" y="3071797"/>
              <a:ext cx="260349" cy="568322"/>
            </a:xfrm>
            <a:custGeom>
              <a:avLst/>
              <a:gdLst/>
              <a:ahLst/>
              <a:cxnLst/>
              <a:rect l="0" t="0" r="0" b="0"/>
              <a:pathLst>
                <a:path w="724" h="1577" extrusionOk="0">
                  <a:moveTo>
                    <a:pt x="426" y="1539"/>
                  </a:moveTo>
                  <a:lnTo>
                    <a:pt x="426" y="1539"/>
                  </a:lnTo>
                  <a:cubicBezTo>
                    <a:pt x="166" y="1576"/>
                    <a:pt x="166" y="1576"/>
                    <a:pt x="166" y="1576"/>
                  </a:cubicBezTo>
                  <a:cubicBezTo>
                    <a:pt x="148" y="1428"/>
                    <a:pt x="148" y="1428"/>
                    <a:pt x="148" y="1428"/>
                  </a:cubicBezTo>
                  <a:cubicBezTo>
                    <a:pt x="148" y="1168"/>
                    <a:pt x="148" y="1168"/>
                    <a:pt x="148" y="1168"/>
                  </a:cubicBezTo>
                  <a:cubicBezTo>
                    <a:pt x="130" y="1039"/>
                    <a:pt x="130" y="1039"/>
                    <a:pt x="130" y="1039"/>
                  </a:cubicBezTo>
                  <a:cubicBezTo>
                    <a:pt x="148" y="871"/>
                    <a:pt x="148" y="871"/>
                    <a:pt x="148" y="871"/>
                  </a:cubicBezTo>
                  <a:cubicBezTo>
                    <a:pt x="148" y="871"/>
                    <a:pt x="166" y="686"/>
                    <a:pt x="148" y="668"/>
                  </a:cubicBezTo>
                  <a:cubicBezTo>
                    <a:pt x="130" y="649"/>
                    <a:pt x="130" y="612"/>
                    <a:pt x="92" y="574"/>
                  </a:cubicBezTo>
                  <a:cubicBezTo>
                    <a:pt x="55" y="519"/>
                    <a:pt x="74" y="463"/>
                    <a:pt x="74" y="463"/>
                  </a:cubicBezTo>
                  <a:cubicBezTo>
                    <a:pt x="74" y="463"/>
                    <a:pt x="55" y="389"/>
                    <a:pt x="0" y="352"/>
                  </a:cubicBezTo>
                  <a:cubicBezTo>
                    <a:pt x="0" y="352"/>
                    <a:pt x="92" y="259"/>
                    <a:pt x="148" y="259"/>
                  </a:cubicBezTo>
                  <a:cubicBezTo>
                    <a:pt x="222" y="241"/>
                    <a:pt x="334" y="259"/>
                    <a:pt x="371" y="241"/>
                  </a:cubicBezTo>
                  <a:cubicBezTo>
                    <a:pt x="389" y="241"/>
                    <a:pt x="408" y="203"/>
                    <a:pt x="408" y="167"/>
                  </a:cubicBezTo>
                  <a:cubicBezTo>
                    <a:pt x="408" y="129"/>
                    <a:pt x="426" y="74"/>
                    <a:pt x="426" y="74"/>
                  </a:cubicBezTo>
                  <a:cubicBezTo>
                    <a:pt x="426" y="74"/>
                    <a:pt x="463" y="0"/>
                    <a:pt x="537" y="55"/>
                  </a:cubicBezTo>
                  <a:cubicBezTo>
                    <a:pt x="612" y="92"/>
                    <a:pt x="631" y="185"/>
                    <a:pt x="649" y="241"/>
                  </a:cubicBezTo>
                  <a:cubicBezTo>
                    <a:pt x="649" y="297"/>
                    <a:pt x="649" y="297"/>
                    <a:pt x="649" y="297"/>
                  </a:cubicBezTo>
                  <a:cubicBezTo>
                    <a:pt x="649" y="297"/>
                    <a:pt x="723" y="333"/>
                    <a:pt x="686" y="463"/>
                  </a:cubicBezTo>
                  <a:cubicBezTo>
                    <a:pt x="649" y="593"/>
                    <a:pt x="556" y="704"/>
                    <a:pt x="519" y="816"/>
                  </a:cubicBezTo>
                  <a:cubicBezTo>
                    <a:pt x="482" y="945"/>
                    <a:pt x="445" y="964"/>
                    <a:pt x="426" y="1113"/>
                  </a:cubicBezTo>
                  <a:cubicBezTo>
                    <a:pt x="408" y="1261"/>
                    <a:pt x="408" y="1484"/>
                    <a:pt x="426" y="1539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37" name="Google Shape;3537;p148"/>
            <p:cNvSpPr/>
            <p:nvPr/>
          </p:nvSpPr>
          <p:spPr>
            <a:xfrm>
              <a:off x="2592384" y="3178158"/>
              <a:ext cx="368300" cy="581021"/>
            </a:xfrm>
            <a:custGeom>
              <a:avLst/>
              <a:gdLst/>
              <a:ahLst/>
              <a:cxnLst/>
              <a:rect l="0" t="0" r="0" b="0"/>
              <a:pathLst>
                <a:path w="1021" h="1614" extrusionOk="0">
                  <a:moveTo>
                    <a:pt x="1020" y="1335"/>
                  </a:moveTo>
                  <a:lnTo>
                    <a:pt x="1020" y="1335"/>
                  </a:lnTo>
                  <a:cubicBezTo>
                    <a:pt x="1020" y="1335"/>
                    <a:pt x="983" y="1335"/>
                    <a:pt x="834" y="1409"/>
                  </a:cubicBezTo>
                  <a:cubicBezTo>
                    <a:pt x="668" y="1484"/>
                    <a:pt x="612" y="1484"/>
                    <a:pt x="557" y="1539"/>
                  </a:cubicBezTo>
                  <a:cubicBezTo>
                    <a:pt x="482" y="1595"/>
                    <a:pt x="445" y="1613"/>
                    <a:pt x="352" y="1595"/>
                  </a:cubicBezTo>
                  <a:cubicBezTo>
                    <a:pt x="278" y="1576"/>
                    <a:pt x="148" y="1520"/>
                    <a:pt x="148" y="1520"/>
                  </a:cubicBezTo>
                  <a:cubicBezTo>
                    <a:pt x="148" y="1520"/>
                    <a:pt x="148" y="1409"/>
                    <a:pt x="111" y="1335"/>
                  </a:cubicBezTo>
                  <a:cubicBezTo>
                    <a:pt x="92" y="1261"/>
                    <a:pt x="18" y="1075"/>
                    <a:pt x="18" y="1075"/>
                  </a:cubicBezTo>
                  <a:cubicBezTo>
                    <a:pt x="18" y="1075"/>
                    <a:pt x="0" y="1019"/>
                    <a:pt x="37" y="983"/>
                  </a:cubicBezTo>
                  <a:cubicBezTo>
                    <a:pt x="74" y="927"/>
                    <a:pt x="186" y="686"/>
                    <a:pt x="186" y="686"/>
                  </a:cubicBezTo>
                  <a:cubicBezTo>
                    <a:pt x="186" y="686"/>
                    <a:pt x="222" y="612"/>
                    <a:pt x="186" y="556"/>
                  </a:cubicBezTo>
                  <a:cubicBezTo>
                    <a:pt x="167" y="500"/>
                    <a:pt x="92" y="352"/>
                    <a:pt x="92" y="352"/>
                  </a:cubicBezTo>
                  <a:cubicBezTo>
                    <a:pt x="92" y="352"/>
                    <a:pt x="74" y="185"/>
                    <a:pt x="111" y="129"/>
                  </a:cubicBezTo>
                  <a:cubicBezTo>
                    <a:pt x="148" y="92"/>
                    <a:pt x="186" y="18"/>
                    <a:pt x="315" y="18"/>
                  </a:cubicBezTo>
                  <a:cubicBezTo>
                    <a:pt x="445" y="18"/>
                    <a:pt x="593" y="0"/>
                    <a:pt x="686" y="36"/>
                  </a:cubicBezTo>
                  <a:cubicBezTo>
                    <a:pt x="779" y="55"/>
                    <a:pt x="872" y="74"/>
                    <a:pt x="909" y="74"/>
                  </a:cubicBezTo>
                  <a:cubicBezTo>
                    <a:pt x="909" y="74"/>
                    <a:pt x="928" y="55"/>
                    <a:pt x="928" y="74"/>
                  </a:cubicBezTo>
                  <a:cubicBezTo>
                    <a:pt x="928" y="111"/>
                    <a:pt x="928" y="352"/>
                    <a:pt x="928" y="407"/>
                  </a:cubicBezTo>
                  <a:cubicBezTo>
                    <a:pt x="946" y="463"/>
                    <a:pt x="983" y="630"/>
                    <a:pt x="983" y="667"/>
                  </a:cubicBezTo>
                  <a:cubicBezTo>
                    <a:pt x="983" y="704"/>
                    <a:pt x="983" y="1019"/>
                    <a:pt x="983" y="1094"/>
                  </a:cubicBezTo>
                  <a:cubicBezTo>
                    <a:pt x="964" y="1168"/>
                    <a:pt x="964" y="1242"/>
                    <a:pt x="1020" y="1335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38" name="Google Shape;3538;p148"/>
            <p:cNvSpPr/>
            <p:nvPr/>
          </p:nvSpPr>
          <p:spPr>
            <a:xfrm>
              <a:off x="2898772" y="2049452"/>
              <a:ext cx="1355723" cy="1062032"/>
            </a:xfrm>
            <a:custGeom>
              <a:avLst/>
              <a:gdLst/>
              <a:ahLst/>
              <a:cxnLst/>
              <a:rect l="0" t="0" r="0" b="0"/>
              <a:pathLst>
                <a:path w="3767" h="2951" extrusionOk="0">
                  <a:moveTo>
                    <a:pt x="3562" y="204"/>
                  </a:moveTo>
                  <a:lnTo>
                    <a:pt x="3562" y="204"/>
                  </a:lnTo>
                  <a:cubicBezTo>
                    <a:pt x="3562" y="204"/>
                    <a:pt x="3617" y="260"/>
                    <a:pt x="3617" y="371"/>
                  </a:cubicBezTo>
                  <a:cubicBezTo>
                    <a:pt x="3617" y="483"/>
                    <a:pt x="3599" y="539"/>
                    <a:pt x="3636" y="613"/>
                  </a:cubicBezTo>
                  <a:cubicBezTo>
                    <a:pt x="3655" y="687"/>
                    <a:pt x="3729" y="705"/>
                    <a:pt x="3747" y="816"/>
                  </a:cubicBezTo>
                  <a:cubicBezTo>
                    <a:pt x="3766" y="928"/>
                    <a:pt x="3747" y="1021"/>
                    <a:pt x="3710" y="1151"/>
                  </a:cubicBezTo>
                  <a:cubicBezTo>
                    <a:pt x="3691" y="1262"/>
                    <a:pt x="3747" y="1503"/>
                    <a:pt x="3710" y="1596"/>
                  </a:cubicBezTo>
                  <a:cubicBezTo>
                    <a:pt x="3673" y="1688"/>
                    <a:pt x="3562" y="1837"/>
                    <a:pt x="3432" y="1929"/>
                  </a:cubicBezTo>
                  <a:cubicBezTo>
                    <a:pt x="3320" y="2041"/>
                    <a:pt x="3246" y="2226"/>
                    <a:pt x="3246" y="2264"/>
                  </a:cubicBezTo>
                  <a:cubicBezTo>
                    <a:pt x="3246" y="2300"/>
                    <a:pt x="3079" y="2579"/>
                    <a:pt x="2987" y="2616"/>
                  </a:cubicBezTo>
                  <a:cubicBezTo>
                    <a:pt x="2913" y="2653"/>
                    <a:pt x="2857" y="2671"/>
                    <a:pt x="2746" y="2653"/>
                  </a:cubicBezTo>
                  <a:cubicBezTo>
                    <a:pt x="2634" y="2653"/>
                    <a:pt x="2504" y="2560"/>
                    <a:pt x="2393" y="2653"/>
                  </a:cubicBezTo>
                  <a:cubicBezTo>
                    <a:pt x="2282" y="2746"/>
                    <a:pt x="2375" y="2839"/>
                    <a:pt x="2207" y="2783"/>
                  </a:cubicBezTo>
                  <a:cubicBezTo>
                    <a:pt x="2022" y="2727"/>
                    <a:pt x="1818" y="2579"/>
                    <a:pt x="1614" y="2635"/>
                  </a:cubicBezTo>
                  <a:cubicBezTo>
                    <a:pt x="1410" y="2671"/>
                    <a:pt x="1429" y="2505"/>
                    <a:pt x="1262" y="2523"/>
                  </a:cubicBezTo>
                  <a:cubicBezTo>
                    <a:pt x="1076" y="2560"/>
                    <a:pt x="1094" y="2597"/>
                    <a:pt x="965" y="2709"/>
                  </a:cubicBezTo>
                  <a:cubicBezTo>
                    <a:pt x="835" y="2839"/>
                    <a:pt x="798" y="2950"/>
                    <a:pt x="798" y="2950"/>
                  </a:cubicBezTo>
                  <a:cubicBezTo>
                    <a:pt x="798" y="2950"/>
                    <a:pt x="723" y="2876"/>
                    <a:pt x="687" y="2876"/>
                  </a:cubicBezTo>
                  <a:cubicBezTo>
                    <a:pt x="631" y="2876"/>
                    <a:pt x="612" y="2913"/>
                    <a:pt x="612" y="2913"/>
                  </a:cubicBezTo>
                  <a:cubicBezTo>
                    <a:pt x="612" y="2913"/>
                    <a:pt x="538" y="2820"/>
                    <a:pt x="464" y="2801"/>
                  </a:cubicBezTo>
                  <a:cubicBezTo>
                    <a:pt x="408" y="2783"/>
                    <a:pt x="334" y="2746"/>
                    <a:pt x="278" y="2690"/>
                  </a:cubicBezTo>
                  <a:cubicBezTo>
                    <a:pt x="241" y="2653"/>
                    <a:pt x="223" y="2579"/>
                    <a:pt x="204" y="2560"/>
                  </a:cubicBezTo>
                  <a:cubicBezTo>
                    <a:pt x="167" y="2560"/>
                    <a:pt x="130" y="2523"/>
                    <a:pt x="93" y="2468"/>
                  </a:cubicBezTo>
                  <a:cubicBezTo>
                    <a:pt x="56" y="2412"/>
                    <a:pt x="0" y="2264"/>
                    <a:pt x="0" y="2264"/>
                  </a:cubicBezTo>
                  <a:cubicBezTo>
                    <a:pt x="0" y="2264"/>
                    <a:pt x="19" y="2226"/>
                    <a:pt x="37" y="2226"/>
                  </a:cubicBezTo>
                  <a:cubicBezTo>
                    <a:pt x="75" y="2226"/>
                    <a:pt x="260" y="2152"/>
                    <a:pt x="297" y="2134"/>
                  </a:cubicBezTo>
                  <a:cubicBezTo>
                    <a:pt x="334" y="2097"/>
                    <a:pt x="446" y="2115"/>
                    <a:pt x="575" y="2097"/>
                  </a:cubicBezTo>
                  <a:cubicBezTo>
                    <a:pt x="687" y="2078"/>
                    <a:pt x="817" y="2078"/>
                    <a:pt x="817" y="2078"/>
                  </a:cubicBezTo>
                  <a:cubicBezTo>
                    <a:pt x="817" y="2078"/>
                    <a:pt x="872" y="2097"/>
                    <a:pt x="891" y="1985"/>
                  </a:cubicBezTo>
                  <a:cubicBezTo>
                    <a:pt x="891" y="1985"/>
                    <a:pt x="946" y="1763"/>
                    <a:pt x="965" y="1707"/>
                  </a:cubicBezTo>
                  <a:cubicBezTo>
                    <a:pt x="983" y="1670"/>
                    <a:pt x="1002" y="1447"/>
                    <a:pt x="1002" y="1447"/>
                  </a:cubicBezTo>
                  <a:cubicBezTo>
                    <a:pt x="1020" y="1169"/>
                    <a:pt x="1020" y="1169"/>
                    <a:pt x="1020" y="1169"/>
                  </a:cubicBezTo>
                  <a:cubicBezTo>
                    <a:pt x="1299" y="1095"/>
                    <a:pt x="1299" y="1095"/>
                    <a:pt x="1299" y="1095"/>
                  </a:cubicBezTo>
                  <a:cubicBezTo>
                    <a:pt x="2764" y="0"/>
                    <a:pt x="2764" y="0"/>
                    <a:pt x="2764" y="0"/>
                  </a:cubicBezTo>
                  <a:cubicBezTo>
                    <a:pt x="2764" y="0"/>
                    <a:pt x="2838" y="19"/>
                    <a:pt x="2913" y="19"/>
                  </a:cubicBezTo>
                  <a:cubicBezTo>
                    <a:pt x="2987" y="0"/>
                    <a:pt x="3117" y="19"/>
                    <a:pt x="3154" y="38"/>
                  </a:cubicBezTo>
                  <a:cubicBezTo>
                    <a:pt x="3191" y="56"/>
                    <a:pt x="3246" y="130"/>
                    <a:pt x="3284" y="204"/>
                  </a:cubicBezTo>
                  <a:cubicBezTo>
                    <a:pt x="3339" y="297"/>
                    <a:pt x="3432" y="260"/>
                    <a:pt x="3562" y="204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39" name="Google Shape;3539;p148"/>
            <p:cNvSpPr/>
            <p:nvPr/>
          </p:nvSpPr>
          <p:spPr>
            <a:xfrm>
              <a:off x="4068757" y="2070088"/>
              <a:ext cx="881061" cy="1430331"/>
            </a:xfrm>
            <a:custGeom>
              <a:avLst/>
              <a:gdLst/>
              <a:ahLst/>
              <a:cxnLst/>
              <a:rect l="0" t="0" r="0" b="0"/>
              <a:pathLst>
                <a:path w="2449" h="3971" extrusionOk="0">
                  <a:moveTo>
                    <a:pt x="2430" y="890"/>
                  </a:moveTo>
                  <a:lnTo>
                    <a:pt x="2430" y="890"/>
                  </a:lnTo>
                  <a:cubicBezTo>
                    <a:pt x="2448" y="1929"/>
                    <a:pt x="2448" y="1929"/>
                    <a:pt x="2448" y="1929"/>
                  </a:cubicBezTo>
                  <a:cubicBezTo>
                    <a:pt x="2448" y="1929"/>
                    <a:pt x="2319" y="1948"/>
                    <a:pt x="2244" y="2096"/>
                  </a:cubicBezTo>
                  <a:cubicBezTo>
                    <a:pt x="2170" y="2226"/>
                    <a:pt x="2096" y="2338"/>
                    <a:pt x="2114" y="2467"/>
                  </a:cubicBezTo>
                  <a:cubicBezTo>
                    <a:pt x="2133" y="2579"/>
                    <a:pt x="2096" y="2634"/>
                    <a:pt x="2170" y="2783"/>
                  </a:cubicBezTo>
                  <a:cubicBezTo>
                    <a:pt x="2244" y="2931"/>
                    <a:pt x="2319" y="3042"/>
                    <a:pt x="2244" y="3080"/>
                  </a:cubicBezTo>
                  <a:cubicBezTo>
                    <a:pt x="2170" y="3135"/>
                    <a:pt x="2077" y="3061"/>
                    <a:pt x="2022" y="3116"/>
                  </a:cubicBezTo>
                  <a:cubicBezTo>
                    <a:pt x="1966" y="3191"/>
                    <a:pt x="1873" y="3376"/>
                    <a:pt x="1725" y="3487"/>
                  </a:cubicBezTo>
                  <a:cubicBezTo>
                    <a:pt x="1577" y="3599"/>
                    <a:pt x="1483" y="3636"/>
                    <a:pt x="1391" y="3636"/>
                  </a:cubicBezTo>
                  <a:cubicBezTo>
                    <a:pt x="1317" y="3654"/>
                    <a:pt x="1298" y="3636"/>
                    <a:pt x="1280" y="3692"/>
                  </a:cubicBezTo>
                  <a:cubicBezTo>
                    <a:pt x="1261" y="3766"/>
                    <a:pt x="1112" y="3840"/>
                    <a:pt x="1002" y="3877"/>
                  </a:cubicBezTo>
                  <a:cubicBezTo>
                    <a:pt x="872" y="3933"/>
                    <a:pt x="539" y="3970"/>
                    <a:pt x="539" y="3970"/>
                  </a:cubicBezTo>
                  <a:cubicBezTo>
                    <a:pt x="539" y="3970"/>
                    <a:pt x="483" y="3858"/>
                    <a:pt x="464" y="3803"/>
                  </a:cubicBezTo>
                  <a:cubicBezTo>
                    <a:pt x="445" y="3766"/>
                    <a:pt x="427" y="3673"/>
                    <a:pt x="353" y="3636"/>
                  </a:cubicBezTo>
                  <a:cubicBezTo>
                    <a:pt x="260" y="3599"/>
                    <a:pt x="149" y="3562"/>
                    <a:pt x="130" y="3525"/>
                  </a:cubicBezTo>
                  <a:cubicBezTo>
                    <a:pt x="93" y="3487"/>
                    <a:pt x="56" y="3395"/>
                    <a:pt x="204" y="3357"/>
                  </a:cubicBezTo>
                  <a:cubicBezTo>
                    <a:pt x="371" y="3321"/>
                    <a:pt x="445" y="3191"/>
                    <a:pt x="409" y="3098"/>
                  </a:cubicBezTo>
                  <a:cubicBezTo>
                    <a:pt x="371" y="3005"/>
                    <a:pt x="334" y="2931"/>
                    <a:pt x="353" y="2894"/>
                  </a:cubicBezTo>
                  <a:cubicBezTo>
                    <a:pt x="371" y="2875"/>
                    <a:pt x="445" y="2801"/>
                    <a:pt x="353" y="2745"/>
                  </a:cubicBezTo>
                  <a:cubicBezTo>
                    <a:pt x="279" y="2709"/>
                    <a:pt x="223" y="2653"/>
                    <a:pt x="168" y="2560"/>
                  </a:cubicBezTo>
                  <a:cubicBezTo>
                    <a:pt x="130" y="2467"/>
                    <a:pt x="0" y="2208"/>
                    <a:pt x="0" y="2208"/>
                  </a:cubicBezTo>
                  <a:cubicBezTo>
                    <a:pt x="0" y="2208"/>
                    <a:pt x="56" y="2041"/>
                    <a:pt x="93" y="1985"/>
                  </a:cubicBezTo>
                  <a:cubicBezTo>
                    <a:pt x="130" y="1948"/>
                    <a:pt x="186" y="1855"/>
                    <a:pt x="279" y="1799"/>
                  </a:cubicBezTo>
                  <a:cubicBezTo>
                    <a:pt x="353" y="1744"/>
                    <a:pt x="445" y="1596"/>
                    <a:pt x="464" y="1540"/>
                  </a:cubicBezTo>
                  <a:cubicBezTo>
                    <a:pt x="483" y="1484"/>
                    <a:pt x="464" y="1206"/>
                    <a:pt x="464" y="1206"/>
                  </a:cubicBezTo>
                  <a:cubicBezTo>
                    <a:pt x="464" y="1206"/>
                    <a:pt x="483" y="1002"/>
                    <a:pt x="501" y="983"/>
                  </a:cubicBezTo>
                  <a:cubicBezTo>
                    <a:pt x="501" y="965"/>
                    <a:pt x="520" y="760"/>
                    <a:pt x="464" y="668"/>
                  </a:cubicBezTo>
                  <a:cubicBezTo>
                    <a:pt x="409" y="575"/>
                    <a:pt x="371" y="557"/>
                    <a:pt x="353" y="483"/>
                  </a:cubicBezTo>
                  <a:cubicBezTo>
                    <a:pt x="353" y="483"/>
                    <a:pt x="390" y="204"/>
                    <a:pt x="316" y="148"/>
                  </a:cubicBezTo>
                  <a:cubicBezTo>
                    <a:pt x="316" y="148"/>
                    <a:pt x="464" y="37"/>
                    <a:pt x="501" y="18"/>
                  </a:cubicBezTo>
                  <a:cubicBezTo>
                    <a:pt x="539" y="18"/>
                    <a:pt x="575" y="0"/>
                    <a:pt x="650" y="37"/>
                  </a:cubicBezTo>
                  <a:cubicBezTo>
                    <a:pt x="705" y="74"/>
                    <a:pt x="2319" y="872"/>
                    <a:pt x="2430" y="890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40" name="Google Shape;3540;p148"/>
            <p:cNvSpPr/>
            <p:nvPr/>
          </p:nvSpPr>
          <p:spPr>
            <a:xfrm>
              <a:off x="3113084" y="2957498"/>
              <a:ext cx="1008061" cy="841370"/>
            </a:xfrm>
            <a:custGeom>
              <a:avLst/>
              <a:gdLst/>
              <a:ahLst/>
              <a:cxnLst/>
              <a:rect l="0" t="0" r="0" b="0"/>
              <a:pathLst>
                <a:path w="2802" h="2339" extrusionOk="0">
                  <a:moveTo>
                    <a:pt x="1428" y="2226"/>
                  </a:moveTo>
                  <a:lnTo>
                    <a:pt x="1428" y="2226"/>
                  </a:lnTo>
                  <a:cubicBezTo>
                    <a:pt x="1428" y="2226"/>
                    <a:pt x="1428" y="2226"/>
                    <a:pt x="1484" y="2133"/>
                  </a:cubicBezTo>
                  <a:cubicBezTo>
                    <a:pt x="1558" y="2022"/>
                    <a:pt x="1539" y="1985"/>
                    <a:pt x="1558" y="1892"/>
                  </a:cubicBezTo>
                  <a:cubicBezTo>
                    <a:pt x="1595" y="1818"/>
                    <a:pt x="1651" y="1670"/>
                    <a:pt x="1818" y="1688"/>
                  </a:cubicBezTo>
                  <a:cubicBezTo>
                    <a:pt x="1966" y="1688"/>
                    <a:pt x="2096" y="1837"/>
                    <a:pt x="2189" y="1651"/>
                  </a:cubicBezTo>
                  <a:cubicBezTo>
                    <a:pt x="2300" y="1466"/>
                    <a:pt x="2467" y="1150"/>
                    <a:pt x="2485" y="1076"/>
                  </a:cubicBezTo>
                  <a:cubicBezTo>
                    <a:pt x="2523" y="1020"/>
                    <a:pt x="2504" y="984"/>
                    <a:pt x="2541" y="946"/>
                  </a:cubicBezTo>
                  <a:cubicBezTo>
                    <a:pt x="2597" y="890"/>
                    <a:pt x="2671" y="798"/>
                    <a:pt x="2652" y="742"/>
                  </a:cubicBezTo>
                  <a:cubicBezTo>
                    <a:pt x="2634" y="705"/>
                    <a:pt x="2597" y="687"/>
                    <a:pt x="2652" y="649"/>
                  </a:cubicBezTo>
                  <a:cubicBezTo>
                    <a:pt x="2690" y="613"/>
                    <a:pt x="2801" y="501"/>
                    <a:pt x="2801" y="445"/>
                  </a:cubicBezTo>
                  <a:cubicBezTo>
                    <a:pt x="2801" y="408"/>
                    <a:pt x="2782" y="316"/>
                    <a:pt x="2782" y="297"/>
                  </a:cubicBezTo>
                  <a:cubicBezTo>
                    <a:pt x="2764" y="278"/>
                    <a:pt x="2523" y="0"/>
                    <a:pt x="2467" y="19"/>
                  </a:cubicBezTo>
                  <a:cubicBezTo>
                    <a:pt x="2467" y="19"/>
                    <a:pt x="2393" y="93"/>
                    <a:pt x="2355" y="112"/>
                  </a:cubicBezTo>
                  <a:cubicBezTo>
                    <a:pt x="2300" y="112"/>
                    <a:pt x="2189" y="148"/>
                    <a:pt x="2078" y="112"/>
                  </a:cubicBezTo>
                  <a:cubicBezTo>
                    <a:pt x="1984" y="74"/>
                    <a:pt x="1873" y="93"/>
                    <a:pt x="1873" y="93"/>
                  </a:cubicBezTo>
                  <a:cubicBezTo>
                    <a:pt x="1873" y="93"/>
                    <a:pt x="1781" y="112"/>
                    <a:pt x="1725" y="242"/>
                  </a:cubicBezTo>
                  <a:cubicBezTo>
                    <a:pt x="1725" y="242"/>
                    <a:pt x="1707" y="316"/>
                    <a:pt x="1539" y="242"/>
                  </a:cubicBezTo>
                  <a:cubicBezTo>
                    <a:pt x="1391" y="167"/>
                    <a:pt x="1187" y="93"/>
                    <a:pt x="1131" y="93"/>
                  </a:cubicBezTo>
                  <a:cubicBezTo>
                    <a:pt x="1057" y="93"/>
                    <a:pt x="965" y="112"/>
                    <a:pt x="927" y="112"/>
                  </a:cubicBezTo>
                  <a:cubicBezTo>
                    <a:pt x="890" y="112"/>
                    <a:pt x="797" y="37"/>
                    <a:pt x="760" y="19"/>
                  </a:cubicBezTo>
                  <a:cubicBezTo>
                    <a:pt x="742" y="0"/>
                    <a:pt x="594" y="0"/>
                    <a:pt x="556" y="19"/>
                  </a:cubicBezTo>
                  <a:cubicBezTo>
                    <a:pt x="500" y="56"/>
                    <a:pt x="426" y="130"/>
                    <a:pt x="408" y="148"/>
                  </a:cubicBezTo>
                  <a:cubicBezTo>
                    <a:pt x="371" y="186"/>
                    <a:pt x="204" y="371"/>
                    <a:pt x="204" y="427"/>
                  </a:cubicBezTo>
                  <a:cubicBezTo>
                    <a:pt x="241" y="613"/>
                    <a:pt x="241" y="613"/>
                    <a:pt x="241" y="613"/>
                  </a:cubicBezTo>
                  <a:cubicBezTo>
                    <a:pt x="241" y="613"/>
                    <a:pt x="278" y="649"/>
                    <a:pt x="278" y="687"/>
                  </a:cubicBezTo>
                  <a:cubicBezTo>
                    <a:pt x="278" y="705"/>
                    <a:pt x="241" y="872"/>
                    <a:pt x="129" y="1058"/>
                  </a:cubicBezTo>
                  <a:cubicBezTo>
                    <a:pt x="129" y="1058"/>
                    <a:pt x="93" y="1206"/>
                    <a:pt x="74" y="1225"/>
                  </a:cubicBezTo>
                  <a:cubicBezTo>
                    <a:pt x="55" y="1243"/>
                    <a:pt x="18" y="1391"/>
                    <a:pt x="18" y="1429"/>
                  </a:cubicBezTo>
                  <a:cubicBezTo>
                    <a:pt x="18" y="1447"/>
                    <a:pt x="0" y="1818"/>
                    <a:pt x="18" y="1855"/>
                  </a:cubicBezTo>
                  <a:cubicBezTo>
                    <a:pt x="18" y="1855"/>
                    <a:pt x="167" y="1800"/>
                    <a:pt x="278" y="1818"/>
                  </a:cubicBezTo>
                  <a:cubicBezTo>
                    <a:pt x="371" y="1837"/>
                    <a:pt x="445" y="1837"/>
                    <a:pt x="482" y="1892"/>
                  </a:cubicBezTo>
                  <a:cubicBezTo>
                    <a:pt x="538" y="1967"/>
                    <a:pt x="594" y="1948"/>
                    <a:pt x="594" y="2003"/>
                  </a:cubicBezTo>
                  <a:cubicBezTo>
                    <a:pt x="594" y="2059"/>
                    <a:pt x="594" y="2097"/>
                    <a:pt x="630" y="2097"/>
                  </a:cubicBezTo>
                  <a:cubicBezTo>
                    <a:pt x="668" y="2097"/>
                    <a:pt x="723" y="2078"/>
                    <a:pt x="723" y="2097"/>
                  </a:cubicBezTo>
                  <a:cubicBezTo>
                    <a:pt x="742" y="2133"/>
                    <a:pt x="723" y="2208"/>
                    <a:pt x="760" y="2226"/>
                  </a:cubicBezTo>
                  <a:cubicBezTo>
                    <a:pt x="797" y="2263"/>
                    <a:pt x="835" y="2300"/>
                    <a:pt x="927" y="2300"/>
                  </a:cubicBezTo>
                  <a:cubicBezTo>
                    <a:pt x="1001" y="2319"/>
                    <a:pt x="1039" y="2338"/>
                    <a:pt x="1057" y="2319"/>
                  </a:cubicBezTo>
                  <a:cubicBezTo>
                    <a:pt x="1076" y="2282"/>
                    <a:pt x="1039" y="2263"/>
                    <a:pt x="1094" y="2282"/>
                  </a:cubicBezTo>
                  <a:cubicBezTo>
                    <a:pt x="1168" y="2300"/>
                    <a:pt x="1242" y="2263"/>
                    <a:pt x="1317" y="2263"/>
                  </a:cubicBezTo>
                  <a:cubicBezTo>
                    <a:pt x="1372" y="2282"/>
                    <a:pt x="1372" y="2282"/>
                    <a:pt x="1428" y="2226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41" name="Google Shape;3541;p148"/>
            <p:cNvSpPr/>
            <p:nvPr/>
          </p:nvSpPr>
          <p:spPr>
            <a:xfrm>
              <a:off x="3714745" y="3967141"/>
              <a:ext cx="193675" cy="120650"/>
            </a:xfrm>
            <a:custGeom>
              <a:avLst/>
              <a:gdLst/>
              <a:ahLst/>
              <a:cxnLst/>
              <a:rect l="0" t="0" r="0" b="0"/>
              <a:pathLst>
                <a:path w="539" h="335" extrusionOk="0">
                  <a:moveTo>
                    <a:pt x="112" y="56"/>
                  </a:moveTo>
                  <a:lnTo>
                    <a:pt x="112" y="56"/>
                  </a:lnTo>
                  <a:cubicBezTo>
                    <a:pt x="112" y="56"/>
                    <a:pt x="93" y="149"/>
                    <a:pt x="56" y="186"/>
                  </a:cubicBezTo>
                  <a:cubicBezTo>
                    <a:pt x="38" y="223"/>
                    <a:pt x="0" y="223"/>
                    <a:pt x="0" y="279"/>
                  </a:cubicBezTo>
                  <a:cubicBezTo>
                    <a:pt x="0" y="315"/>
                    <a:pt x="19" y="334"/>
                    <a:pt x="93" y="334"/>
                  </a:cubicBezTo>
                  <a:cubicBezTo>
                    <a:pt x="167" y="334"/>
                    <a:pt x="297" y="315"/>
                    <a:pt x="353" y="315"/>
                  </a:cubicBezTo>
                  <a:cubicBezTo>
                    <a:pt x="409" y="315"/>
                    <a:pt x="464" y="334"/>
                    <a:pt x="483" y="297"/>
                  </a:cubicBezTo>
                  <a:cubicBezTo>
                    <a:pt x="483" y="241"/>
                    <a:pt x="464" y="241"/>
                    <a:pt x="501" y="186"/>
                  </a:cubicBezTo>
                  <a:cubicBezTo>
                    <a:pt x="538" y="112"/>
                    <a:pt x="501" y="74"/>
                    <a:pt x="445" y="74"/>
                  </a:cubicBezTo>
                  <a:cubicBezTo>
                    <a:pt x="390" y="74"/>
                    <a:pt x="130" y="0"/>
                    <a:pt x="112" y="56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42" name="Google Shape;3542;p148"/>
            <p:cNvSpPr/>
            <p:nvPr/>
          </p:nvSpPr>
          <p:spPr>
            <a:xfrm>
              <a:off x="3627434" y="2865422"/>
              <a:ext cx="708024" cy="1149345"/>
            </a:xfrm>
            <a:custGeom>
              <a:avLst/>
              <a:gdLst/>
              <a:ahLst/>
              <a:cxnLst/>
              <a:rect l="0" t="0" r="0" b="0"/>
              <a:pathLst>
                <a:path w="1967" h="3191" extrusionOk="0">
                  <a:moveTo>
                    <a:pt x="1763" y="1762"/>
                  </a:moveTo>
                  <a:lnTo>
                    <a:pt x="1763" y="1762"/>
                  </a:lnTo>
                  <a:cubicBezTo>
                    <a:pt x="1763" y="1762"/>
                    <a:pt x="1688" y="1910"/>
                    <a:pt x="1651" y="1985"/>
                  </a:cubicBezTo>
                  <a:cubicBezTo>
                    <a:pt x="1614" y="2059"/>
                    <a:pt x="1484" y="2151"/>
                    <a:pt x="1503" y="2262"/>
                  </a:cubicBezTo>
                  <a:cubicBezTo>
                    <a:pt x="1540" y="2374"/>
                    <a:pt x="1577" y="2356"/>
                    <a:pt x="1614" y="2467"/>
                  </a:cubicBezTo>
                  <a:cubicBezTo>
                    <a:pt x="1633" y="2578"/>
                    <a:pt x="1558" y="2559"/>
                    <a:pt x="1651" y="2652"/>
                  </a:cubicBezTo>
                  <a:cubicBezTo>
                    <a:pt x="1725" y="2727"/>
                    <a:pt x="1818" y="2819"/>
                    <a:pt x="1855" y="2875"/>
                  </a:cubicBezTo>
                  <a:cubicBezTo>
                    <a:pt x="1911" y="2912"/>
                    <a:pt x="1966" y="2986"/>
                    <a:pt x="1892" y="3079"/>
                  </a:cubicBezTo>
                  <a:cubicBezTo>
                    <a:pt x="1837" y="3153"/>
                    <a:pt x="1855" y="3190"/>
                    <a:pt x="1744" y="3172"/>
                  </a:cubicBezTo>
                  <a:cubicBezTo>
                    <a:pt x="1614" y="3172"/>
                    <a:pt x="872" y="3098"/>
                    <a:pt x="761" y="3172"/>
                  </a:cubicBezTo>
                  <a:cubicBezTo>
                    <a:pt x="761" y="3172"/>
                    <a:pt x="724" y="3134"/>
                    <a:pt x="650" y="3134"/>
                  </a:cubicBezTo>
                  <a:cubicBezTo>
                    <a:pt x="556" y="3134"/>
                    <a:pt x="464" y="3098"/>
                    <a:pt x="445" y="3098"/>
                  </a:cubicBezTo>
                  <a:cubicBezTo>
                    <a:pt x="427" y="3098"/>
                    <a:pt x="353" y="3116"/>
                    <a:pt x="353" y="3116"/>
                  </a:cubicBezTo>
                  <a:cubicBezTo>
                    <a:pt x="353" y="3116"/>
                    <a:pt x="353" y="3060"/>
                    <a:pt x="353" y="3023"/>
                  </a:cubicBezTo>
                  <a:cubicBezTo>
                    <a:pt x="353" y="2968"/>
                    <a:pt x="334" y="2893"/>
                    <a:pt x="315" y="2856"/>
                  </a:cubicBezTo>
                  <a:cubicBezTo>
                    <a:pt x="315" y="2838"/>
                    <a:pt x="315" y="2838"/>
                    <a:pt x="315" y="2801"/>
                  </a:cubicBezTo>
                  <a:cubicBezTo>
                    <a:pt x="315" y="2763"/>
                    <a:pt x="315" y="2727"/>
                    <a:pt x="279" y="2727"/>
                  </a:cubicBezTo>
                  <a:cubicBezTo>
                    <a:pt x="241" y="2727"/>
                    <a:pt x="260" y="2727"/>
                    <a:pt x="241" y="2689"/>
                  </a:cubicBezTo>
                  <a:cubicBezTo>
                    <a:pt x="223" y="2652"/>
                    <a:pt x="223" y="2652"/>
                    <a:pt x="185" y="2671"/>
                  </a:cubicBezTo>
                  <a:cubicBezTo>
                    <a:pt x="167" y="2689"/>
                    <a:pt x="149" y="2689"/>
                    <a:pt x="111" y="2652"/>
                  </a:cubicBezTo>
                  <a:cubicBezTo>
                    <a:pt x="93" y="2615"/>
                    <a:pt x="93" y="2615"/>
                    <a:pt x="56" y="2578"/>
                  </a:cubicBezTo>
                  <a:cubicBezTo>
                    <a:pt x="37" y="2541"/>
                    <a:pt x="0" y="2485"/>
                    <a:pt x="0" y="2485"/>
                  </a:cubicBezTo>
                  <a:cubicBezTo>
                    <a:pt x="0" y="2485"/>
                    <a:pt x="19" y="2448"/>
                    <a:pt x="37" y="2430"/>
                  </a:cubicBezTo>
                  <a:cubicBezTo>
                    <a:pt x="56" y="2392"/>
                    <a:pt x="111" y="2318"/>
                    <a:pt x="130" y="2262"/>
                  </a:cubicBezTo>
                  <a:cubicBezTo>
                    <a:pt x="130" y="2207"/>
                    <a:pt x="130" y="2077"/>
                    <a:pt x="204" y="2021"/>
                  </a:cubicBezTo>
                  <a:cubicBezTo>
                    <a:pt x="260" y="1966"/>
                    <a:pt x="334" y="1891"/>
                    <a:pt x="464" y="1947"/>
                  </a:cubicBezTo>
                  <a:cubicBezTo>
                    <a:pt x="594" y="1985"/>
                    <a:pt x="556" y="2003"/>
                    <a:pt x="631" y="2003"/>
                  </a:cubicBezTo>
                  <a:cubicBezTo>
                    <a:pt x="686" y="2003"/>
                    <a:pt x="724" y="2003"/>
                    <a:pt x="835" y="1799"/>
                  </a:cubicBezTo>
                  <a:cubicBezTo>
                    <a:pt x="927" y="1595"/>
                    <a:pt x="1021" y="1428"/>
                    <a:pt x="1021" y="1428"/>
                  </a:cubicBezTo>
                  <a:cubicBezTo>
                    <a:pt x="1021" y="1428"/>
                    <a:pt x="1076" y="1279"/>
                    <a:pt x="1076" y="1261"/>
                  </a:cubicBezTo>
                  <a:cubicBezTo>
                    <a:pt x="1095" y="1243"/>
                    <a:pt x="1095" y="1224"/>
                    <a:pt x="1095" y="1224"/>
                  </a:cubicBezTo>
                  <a:cubicBezTo>
                    <a:pt x="1095" y="1224"/>
                    <a:pt x="1169" y="1131"/>
                    <a:pt x="1206" y="1094"/>
                  </a:cubicBezTo>
                  <a:cubicBezTo>
                    <a:pt x="1224" y="1057"/>
                    <a:pt x="1243" y="1020"/>
                    <a:pt x="1206" y="946"/>
                  </a:cubicBezTo>
                  <a:cubicBezTo>
                    <a:pt x="1206" y="946"/>
                    <a:pt x="1206" y="908"/>
                    <a:pt x="1298" y="816"/>
                  </a:cubicBezTo>
                  <a:cubicBezTo>
                    <a:pt x="1298" y="816"/>
                    <a:pt x="1373" y="742"/>
                    <a:pt x="1373" y="704"/>
                  </a:cubicBezTo>
                  <a:cubicBezTo>
                    <a:pt x="1392" y="686"/>
                    <a:pt x="1392" y="593"/>
                    <a:pt x="1354" y="537"/>
                  </a:cubicBezTo>
                  <a:cubicBezTo>
                    <a:pt x="1317" y="501"/>
                    <a:pt x="1187" y="371"/>
                    <a:pt x="1187" y="371"/>
                  </a:cubicBezTo>
                  <a:cubicBezTo>
                    <a:pt x="1039" y="278"/>
                    <a:pt x="1039" y="278"/>
                    <a:pt x="1039" y="278"/>
                  </a:cubicBezTo>
                  <a:cubicBezTo>
                    <a:pt x="1039" y="278"/>
                    <a:pt x="1224" y="55"/>
                    <a:pt x="1224" y="0"/>
                  </a:cubicBezTo>
                  <a:cubicBezTo>
                    <a:pt x="1224" y="0"/>
                    <a:pt x="1373" y="333"/>
                    <a:pt x="1410" y="389"/>
                  </a:cubicBezTo>
                  <a:cubicBezTo>
                    <a:pt x="1447" y="426"/>
                    <a:pt x="1521" y="519"/>
                    <a:pt x="1577" y="537"/>
                  </a:cubicBezTo>
                  <a:cubicBezTo>
                    <a:pt x="1651" y="575"/>
                    <a:pt x="1633" y="630"/>
                    <a:pt x="1595" y="649"/>
                  </a:cubicBezTo>
                  <a:cubicBezTo>
                    <a:pt x="1577" y="686"/>
                    <a:pt x="1558" y="704"/>
                    <a:pt x="1577" y="760"/>
                  </a:cubicBezTo>
                  <a:cubicBezTo>
                    <a:pt x="1577" y="834"/>
                    <a:pt x="1669" y="908"/>
                    <a:pt x="1633" y="983"/>
                  </a:cubicBezTo>
                  <a:cubicBezTo>
                    <a:pt x="1614" y="1038"/>
                    <a:pt x="1577" y="1094"/>
                    <a:pt x="1484" y="1149"/>
                  </a:cubicBezTo>
                  <a:cubicBezTo>
                    <a:pt x="1373" y="1187"/>
                    <a:pt x="1336" y="1187"/>
                    <a:pt x="1336" y="1205"/>
                  </a:cubicBezTo>
                  <a:cubicBezTo>
                    <a:pt x="1317" y="1243"/>
                    <a:pt x="1317" y="1335"/>
                    <a:pt x="1428" y="1372"/>
                  </a:cubicBezTo>
                  <a:cubicBezTo>
                    <a:pt x="1558" y="1409"/>
                    <a:pt x="1633" y="1409"/>
                    <a:pt x="1688" y="1576"/>
                  </a:cubicBezTo>
                  <a:cubicBezTo>
                    <a:pt x="1744" y="1762"/>
                    <a:pt x="1763" y="1762"/>
                    <a:pt x="1763" y="1762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43" name="Google Shape;3543;p148"/>
            <p:cNvSpPr/>
            <p:nvPr/>
          </p:nvSpPr>
          <p:spPr>
            <a:xfrm>
              <a:off x="3633783" y="3992541"/>
              <a:ext cx="554036" cy="534983"/>
            </a:xfrm>
            <a:custGeom>
              <a:avLst/>
              <a:gdLst/>
              <a:ahLst/>
              <a:cxnLst/>
              <a:rect l="0" t="0" r="0" b="0"/>
              <a:pathLst>
                <a:path w="1540" h="1485" extrusionOk="0">
                  <a:moveTo>
                    <a:pt x="575" y="1484"/>
                  </a:moveTo>
                  <a:lnTo>
                    <a:pt x="575" y="1484"/>
                  </a:lnTo>
                  <a:cubicBezTo>
                    <a:pt x="612" y="1484"/>
                    <a:pt x="556" y="1391"/>
                    <a:pt x="667" y="1409"/>
                  </a:cubicBezTo>
                  <a:cubicBezTo>
                    <a:pt x="779" y="1428"/>
                    <a:pt x="760" y="1484"/>
                    <a:pt x="816" y="1465"/>
                  </a:cubicBezTo>
                  <a:cubicBezTo>
                    <a:pt x="890" y="1428"/>
                    <a:pt x="872" y="1373"/>
                    <a:pt x="834" y="1298"/>
                  </a:cubicBezTo>
                  <a:cubicBezTo>
                    <a:pt x="797" y="1243"/>
                    <a:pt x="723" y="1224"/>
                    <a:pt x="797" y="1187"/>
                  </a:cubicBezTo>
                  <a:cubicBezTo>
                    <a:pt x="872" y="1131"/>
                    <a:pt x="964" y="1038"/>
                    <a:pt x="983" y="1020"/>
                  </a:cubicBezTo>
                  <a:cubicBezTo>
                    <a:pt x="1020" y="1002"/>
                    <a:pt x="1002" y="1002"/>
                    <a:pt x="1113" y="1076"/>
                  </a:cubicBezTo>
                  <a:cubicBezTo>
                    <a:pt x="1224" y="1168"/>
                    <a:pt x="1279" y="1224"/>
                    <a:pt x="1354" y="1168"/>
                  </a:cubicBezTo>
                  <a:cubicBezTo>
                    <a:pt x="1428" y="1094"/>
                    <a:pt x="1539" y="1020"/>
                    <a:pt x="1502" y="908"/>
                  </a:cubicBezTo>
                  <a:cubicBezTo>
                    <a:pt x="1465" y="797"/>
                    <a:pt x="1484" y="686"/>
                    <a:pt x="1409" y="631"/>
                  </a:cubicBezTo>
                  <a:cubicBezTo>
                    <a:pt x="1335" y="556"/>
                    <a:pt x="1261" y="501"/>
                    <a:pt x="1335" y="446"/>
                  </a:cubicBezTo>
                  <a:cubicBezTo>
                    <a:pt x="1391" y="372"/>
                    <a:pt x="1502" y="279"/>
                    <a:pt x="1409" y="223"/>
                  </a:cubicBezTo>
                  <a:cubicBezTo>
                    <a:pt x="1335" y="167"/>
                    <a:pt x="1243" y="241"/>
                    <a:pt x="1205" y="260"/>
                  </a:cubicBezTo>
                  <a:cubicBezTo>
                    <a:pt x="1168" y="260"/>
                    <a:pt x="1150" y="279"/>
                    <a:pt x="1113" y="205"/>
                  </a:cubicBezTo>
                  <a:cubicBezTo>
                    <a:pt x="1076" y="130"/>
                    <a:pt x="1038" y="0"/>
                    <a:pt x="1038" y="0"/>
                  </a:cubicBezTo>
                  <a:cubicBezTo>
                    <a:pt x="1038" y="0"/>
                    <a:pt x="760" y="19"/>
                    <a:pt x="742" y="38"/>
                  </a:cubicBezTo>
                  <a:cubicBezTo>
                    <a:pt x="742" y="38"/>
                    <a:pt x="742" y="75"/>
                    <a:pt x="723" y="112"/>
                  </a:cubicBezTo>
                  <a:cubicBezTo>
                    <a:pt x="705" y="130"/>
                    <a:pt x="705" y="205"/>
                    <a:pt x="705" y="223"/>
                  </a:cubicBezTo>
                  <a:cubicBezTo>
                    <a:pt x="705" y="241"/>
                    <a:pt x="667" y="241"/>
                    <a:pt x="593" y="241"/>
                  </a:cubicBezTo>
                  <a:cubicBezTo>
                    <a:pt x="537" y="241"/>
                    <a:pt x="482" y="260"/>
                    <a:pt x="445" y="260"/>
                  </a:cubicBezTo>
                  <a:cubicBezTo>
                    <a:pt x="426" y="260"/>
                    <a:pt x="315" y="260"/>
                    <a:pt x="278" y="241"/>
                  </a:cubicBezTo>
                  <a:cubicBezTo>
                    <a:pt x="241" y="241"/>
                    <a:pt x="222" y="223"/>
                    <a:pt x="222" y="223"/>
                  </a:cubicBezTo>
                  <a:cubicBezTo>
                    <a:pt x="222" y="223"/>
                    <a:pt x="241" y="297"/>
                    <a:pt x="222" y="353"/>
                  </a:cubicBezTo>
                  <a:cubicBezTo>
                    <a:pt x="204" y="409"/>
                    <a:pt x="204" y="519"/>
                    <a:pt x="166" y="612"/>
                  </a:cubicBezTo>
                  <a:cubicBezTo>
                    <a:pt x="130" y="686"/>
                    <a:pt x="111" y="742"/>
                    <a:pt x="74" y="742"/>
                  </a:cubicBezTo>
                  <a:cubicBezTo>
                    <a:pt x="37" y="742"/>
                    <a:pt x="0" y="705"/>
                    <a:pt x="18" y="760"/>
                  </a:cubicBezTo>
                  <a:cubicBezTo>
                    <a:pt x="37" y="816"/>
                    <a:pt x="74" y="853"/>
                    <a:pt x="74" y="872"/>
                  </a:cubicBezTo>
                  <a:cubicBezTo>
                    <a:pt x="74" y="890"/>
                    <a:pt x="37" y="890"/>
                    <a:pt x="74" y="927"/>
                  </a:cubicBezTo>
                  <a:cubicBezTo>
                    <a:pt x="92" y="964"/>
                    <a:pt x="185" y="1131"/>
                    <a:pt x="260" y="1224"/>
                  </a:cubicBezTo>
                  <a:cubicBezTo>
                    <a:pt x="352" y="1298"/>
                    <a:pt x="445" y="1428"/>
                    <a:pt x="575" y="1484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44" name="Google Shape;3544;p148"/>
            <p:cNvSpPr/>
            <p:nvPr/>
          </p:nvSpPr>
          <p:spPr>
            <a:xfrm>
              <a:off x="3841745" y="3846493"/>
              <a:ext cx="674686" cy="820732"/>
            </a:xfrm>
            <a:custGeom>
              <a:avLst/>
              <a:gdLst/>
              <a:ahLst/>
              <a:cxnLst/>
              <a:rect l="0" t="0" r="0" b="0"/>
              <a:pathLst>
                <a:path w="1873" h="2281" extrusionOk="0">
                  <a:moveTo>
                    <a:pt x="1836" y="111"/>
                  </a:moveTo>
                  <a:lnTo>
                    <a:pt x="1836" y="111"/>
                  </a:lnTo>
                  <a:cubicBezTo>
                    <a:pt x="1836" y="111"/>
                    <a:pt x="1854" y="74"/>
                    <a:pt x="1706" y="36"/>
                  </a:cubicBezTo>
                  <a:cubicBezTo>
                    <a:pt x="1558" y="0"/>
                    <a:pt x="1521" y="0"/>
                    <a:pt x="1484" y="74"/>
                  </a:cubicBezTo>
                  <a:cubicBezTo>
                    <a:pt x="1428" y="129"/>
                    <a:pt x="1410" y="203"/>
                    <a:pt x="1372" y="222"/>
                  </a:cubicBezTo>
                  <a:cubicBezTo>
                    <a:pt x="1354" y="259"/>
                    <a:pt x="1335" y="296"/>
                    <a:pt x="1335" y="296"/>
                  </a:cubicBezTo>
                  <a:cubicBezTo>
                    <a:pt x="1280" y="389"/>
                    <a:pt x="1280" y="389"/>
                    <a:pt x="1280" y="389"/>
                  </a:cubicBezTo>
                  <a:cubicBezTo>
                    <a:pt x="1280" y="389"/>
                    <a:pt x="1261" y="426"/>
                    <a:pt x="1224" y="445"/>
                  </a:cubicBezTo>
                  <a:cubicBezTo>
                    <a:pt x="1187" y="445"/>
                    <a:pt x="927" y="426"/>
                    <a:pt x="927" y="426"/>
                  </a:cubicBezTo>
                  <a:cubicBezTo>
                    <a:pt x="463" y="407"/>
                    <a:pt x="463" y="407"/>
                    <a:pt x="463" y="407"/>
                  </a:cubicBezTo>
                  <a:cubicBezTo>
                    <a:pt x="556" y="648"/>
                    <a:pt x="556" y="648"/>
                    <a:pt x="556" y="648"/>
                  </a:cubicBezTo>
                  <a:cubicBezTo>
                    <a:pt x="556" y="648"/>
                    <a:pt x="575" y="686"/>
                    <a:pt x="668" y="648"/>
                  </a:cubicBezTo>
                  <a:cubicBezTo>
                    <a:pt x="742" y="612"/>
                    <a:pt x="816" y="556"/>
                    <a:pt x="872" y="648"/>
                  </a:cubicBezTo>
                  <a:cubicBezTo>
                    <a:pt x="872" y="648"/>
                    <a:pt x="872" y="723"/>
                    <a:pt x="816" y="779"/>
                  </a:cubicBezTo>
                  <a:cubicBezTo>
                    <a:pt x="779" y="816"/>
                    <a:pt x="723" y="852"/>
                    <a:pt x="723" y="870"/>
                  </a:cubicBezTo>
                  <a:cubicBezTo>
                    <a:pt x="723" y="889"/>
                    <a:pt x="742" y="944"/>
                    <a:pt x="798" y="1000"/>
                  </a:cubicBezTo>
                  <a:cubicBezTo>
                    <a:pt x="853" y="1038"/>
                    <a:pt x="890" y="1112"/>
                    <a:pt x="890" y="1130"/>
                  </a:cubicBezTo>
                  <a:cubicBezTo>
                    <a:pt x="890" y="1167"/>
                    <a:pt x="927" y="1279"/>
                    <a:pt x="927" y="1297"/>
                  </a:cubicBezTo>
                  <a:cubicBezTo>
                    <a:pt x="927" y="1297"/>
                    <a:pt x="964" y="1371"/>
                    <a:pt x="909" y="1445"/>
                  </a:cubicBezTo>
                  <a:cubicBezTo>
                    <a:pt x="853" y="1520"/>
                    <a:pt x="760" y="1594"/>
                    <a:pt x="760" y="1594"/>
                  </a:cubicBezTo>
                  <a:cubicBezTo>
                    <a:pt x="760" y="1594"/>
                    <a:pt x="704" y="1631"/>
                    <a:pt x="630" y="1557"/>
                  </a:cubicBezTo>
                  <a:cubicBezTo>
                    <a:pt x="575" y="1501"/>
                    <a:pt x="445" y="1427"/>
                    <a:pt x="445" y="1427"/>
                  </a:cubicBezTo>
                  <a:cubicBezTo>
                    <a:pt x="445" y="1427"/>
                    <a:pt x="427" y="1409"/>
                    <a:pt x="408" y="1427"/>
                  </a:cubicBezTo>
                  <a:cubicBezTo>
                    <a:pt x="389" y="1445"/>
                    <a:pt x="241" y="1575"/>
                    <a:pt x="222" y="1594"/>
                  </a:cubicBezTo>
                  <a:cubicBezTo>
                    <a:pt x="204" y="1594"/>
                    <a:pt x="167" y="1631"/>
                    <a:pt x="204" y="1650"/>
                  </a:cubicBezTo>
                  <a:cubicBezTo>
                    <a:pt x="241" y="1668"/>
                    <a:pt x="297" y="1742"/>
                    <a:pt x="278" y="1780"/>
                  </a:cubicBezTo>
                  <a:cubicBezTo>
                    <a:pt x="278" y="1798"/>
                    <a:pt x="315" y="1854"/>
                    <a:pt x="222" y="1872"/>
                  </a:cubicBezTo>
                  <a:cubicBezTo>
                    <a:pt x="222" y="1872"/>
                    <a:pt x="185" y="1835"/>
                    <a:pt x="148" y="1835"/>
                  </a:cubicBezTo>
                  <a:cubicBezTo>
                    <a:pt x="130" y="1816"/>
                    <a:pt x="74" y="1816"/>
                    <a:pt x="56" y="1816"/>
                  </a:cubicBezTo>
                  <a:cubicBezTo>
                    <a:pt x="37" y="1816"/>
                    <a:pt x="18" y="1835"/>
                    <a:pt x="0" y="1891"/>
                  </a:cubicBezTo>
                  <a:cubicBezTo>
                    <a:pt x="0" y="1891"/>
                    <a:pt x="111" y="2002"/>
                    <a:pt x="130" y="2021"/>
                  </a:cubicBezTo>
                  <a:cubicBezTo>
                    <a:pt x="148" y="2057"/>
                    <a:pt x="185" y="2095"/>
                    <a:pt x="204" y="2187"/>
                  </a:cubicBezTo>
                  <a:cubicBezTo>
                    <a:pt x="241" y="2262"/>
                    <a:pt x="241" y="2280"/>
                    <a:pt x="241" y="2280"/>
                  </a:cubicBezTo>
                  <a:cubicBezTo>
                    <a:pt x="241" y="2280"/>
                    <a:pt x="297" y="2262"/>
                    <a:pt x="333" y="2206"/>
                  </a:cubicBezTo>
                  <a:cubicBezTo>
                    <a:pt x="371" y="2169"/>
                    <a:pt x="371" y="2095"/>
                    <a:pt x="482" y="2095"/>
                  </a:cubicBezTo>
                  <a:cubicBezTo>
                    <a:pt x="593" y="2095"/>
                    <a:pt x="723" y="2095"/>
                    <a:pt x="760" y="2076"/>
                  </a:cubicBezTo>
                  <a:cubicBezTo>
                    <a:pt x="816" y="2057"/>
                    <a:pt x="983" y="2002"/>
                    <a:pt x="1057" y="1928"/>
                  </a:cubicBezTo>
                  <a:cubicBezTo>
                    <a:pt x="1113" y="1854"/>
                    <a:pt x="1131" y="1891"/>
                    <a:pt x="1187" y="1816"/>
                  </a:cubicBezTo>
                  <a:cubicBezTo>
                    <a:pt x="1224" y="1761"/>
                    <a:pt x="1205" y="1668"/>
                    <a:pt x="1243" y="1612"/>
                  </a:cubicBezTo>
                  <a:cubicBezTo>
                    <a:pt x="1280" y="1557"/>
                    <a:pt x="1335" y="1483"/>
                    <a:pt x="1335" y="1427"/>
                  </a:cubicBezTo>
                  <a:cubicBezTo>
                    <a:pt x="1335" y="1371"/>
                    <a:pt x="1335" y="1315"/>
                    <a:pt x="1391" y="1260"/>
                  </a:cubicBezTo>
                  <a:cubicBezTo>
                    <a:pt x="1465" y="1204"/>
                    <a:pt x="1540" y="1149"/>
                    <a:pt x="1595" y="1093"/>
                  </a:cubicBezTo>
                  <a:cubicBezTo>
                    <a:pt x="1632" y="1038"/>
                    <a:pt x="1687" y="926"/>
                    <a:pt x="1687" y="889"/>
                  </a:cubicBezTo>
                  <a:cubicBezTo>
                    <a:pt x="1687" y="853"/>
                    <a:pt x="1724" y="556"/>
                    <a:pt x="1742" y="500"/>
                  </a:cubicBezTo>
                  <a:cubicBezTo>
                    <a:pt x="1761" y="445"/>
                    <a:pt x="1872" y="222"/>
                    <a:pt x="1872" y="203"/>
                  </a:cubicBezTo>
                  <a:cubicBezTo>
                    <a:pt x="1872" y="185"/>
                    <a:pt x="1836" y="111"/>
                    <a:pt x="1836" y="111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45" name="Google Shape;3545;p148"/>
            <p:cNvSpPr/>
            <p:nvPr/>
          </p:nvSpPr>
          <p:spPr>
            <a:xfrm>
              <a:off x="3927470" y="3698856"/>
              <a:ext cx="1703385" cy="1682742"/>
            </a:xfrm>
            <a:custGeom>
              <a:avLst/>
              <a:gdLst/>
              <a:ahLst/>
              <a:cxnLst/>
              <a:rect l="0" t="0" r="0" b="0"/>
              <a:pathLst>
                <a:path w="4730" h="4675" extrusionOk="0">
                  <a:moveTo>
                    <a:pt x="204" y="2819"/>
                  </a:moveTo>
                  <a:lnTo>
                    <a:pt x="204" y="2819"/>
                  </a:lnTo>
                  <a:cubicBezTo>
                    <a:pt x="204" y="2819"/>
                    <a:pt x="482" y="2782"/>
                    <a:pt x="668" y="2801"/>
                  </a:cubicBezTo>
                  <a:cubicBezTo>
                    <a:pt x="872" y="2801"/>
                    <a:pt x="1076" y="2782"/>
                    <a:pt x="1113" y="2819"/>
                  </a:cubicBezTo>
                  <a:cubicBezTo>
                    <a:pt x="1150" y="2875"/>
                    <a:pt x="1243" y="2912"/>
                    <a:pt x="1224" y="3005"/>
                  </a:cubicBezTo>
                  <a:cubicBezTo>
                    <a:pt x="1224" y="3097"/>
                    <a:pt x="1243" y="3227"/>
                    <a:pt x="1373" y="3264"/>
                  </a:cubicBezTo>
                  <a:cubicBezTo>
                    <a:pt x="1483" y="3320"/>
                    <a:pt x="1650" y="3376"/>
                    <a:pt x="1724" y="3302"/>
                  </a:cubicBezTo>
                  <a:cubicBezTo>
                    <a:pt x="1817" y="3246"/>
                    <a:pt x="1947" y="3060"/>
                    <a:pt x="2114" y="3153"/>
                  </a:cubicBezTo>
                  <a:cubicBezTo>
                    <a:pt x="2299" y="3246"/>
                    <a:pt x="2262" y="3208"/>
                    <a:pt x="2337" y="3208"/>
                  </a:cubicBezTo>
                  <a:cubicBezTo>
                    <a:pt x="2392" y="3208"/>
                    <a:pt x="2503" y="3246"/>
                    <a:pt x="2448" y="3413"/>
                  </a:cubicBezTo>
                  <a:cubicBezTo>
                    <a:pt x="2392" y="3561"/>
                    <a:pt x="2373" y="3617"/>
                    <a:pt x="2448" y="3747"/>
                  </a:cubicBezTo>
                  <a:cubicBezTo>
                    <a:pt x="2522" y="3876"/>
                    <a:pt x="2429" y="3914"/>
                    <a:pt x="2466" y="3988"/>
                  </a:cubicBezTo>
                  <a:cubicBezTo>
                    <a:pt x="2522" y="4062"/>
                    <a:pt x="2689" y="4006"/>
                    <a:pt x="2819" y="4025"/>
                  </a:cubicBezTo>
                  <a:cubicBezTo>
                    <a:pt x="2930" y="4044"/>
                    <a:pt x="3060" y="4080"/>
                    <a:pt x="3208" y="4173"/>
                  </a:cubicBezTo>
                  <a:cubicBezTo>
                    <a:pt x="3356" y="4266"/>
                    <a:pt x="3301" y="4285"/>
                    <a:pt x="3486" y="4303"/>
                  </a:cubicBezTo>
                  <a:cubicBezTo>
                    <a:pt x="3672" y="4340"/>
                    <a:pt x="3746" y="4303"/>
                    <a:pt x="3857" y="4396"/>
                  </a:cubicBezTo>
                  <a:cubicBezTo>
                    <a:pt x="3987" y="4470"/>
                    <a:pt x="4210" y="4674"/>
                    <a:pt x="4247" y="4637"/>
                  </a:cubicBezTo>
                  <a:cubicBezTo>
                    <a:pt x="4303" y="4600"/>
                    <a:pt x="4507" y="4544"/>
                    <a:pt x="4358" y="4433"/>
                  </a:cubicBezTo>
                  <a:cubicBezTo>
                    <a:pt x="4210" y="4303"/>
                    <a:pt x="4117" y="4415"/>
                    <a:pt x="4043" y="4321"/>
                  </a:cubicBezTo>
                  <a:cubicBezTo>
                    <a:pt x="3950" y="4229"/>
                    <a:pt x="3987" y="4155"/>
                    <a:pt x="3969" y="4080"/>
                  </a:cubicBezTo>
                  <a:cubicBezTo>
                    <a:pt x="3950" y="4006"/>
                    <a:pt x="3950" y="3784"/>
                    <a:pt x="4006" y="3635"/>
                  </a:cubicBezTo>
                  <a:cubicBezTo>
                    <a:pt x="4043" y="3487"/>
                    <a:pt x="4006" y="3468"/>
                    <a:pt x="4192" y="3468"/>
                  </a:cubicBezTo>
                  <a:cubicBezTo>
                    <a:pt x="4358" y="3487"/>
                    <a:pt x="4599" y="3487"/>
                    <a:pt x="4599" y="3487"/>
                  </a:cubicBezTo>
                  <a:cubicBezTo>
                    <a:pt x="4599" y="3487"/>
                    <a:pt x="4618" y="3302"/>
                    <a:pt x="4525" y="3116"/>
                  </a:cubicBezTo>
                  <a:cubicBezTo>
                    <a:pt x="4414" y="2931"/>
                    <a:pt x="4377" y="2819"/>
                    <a:pt x="4303" y="2671"/>
                  </a:cubicBezTo>
                  <a:cubicBezTo>
                    <a:pt x="4247" y="2522"/>
                    <a:pt x="4192" y="2485"/>
                    <a:pt x="4247" y="2448"/>
                  </a:cubicBezTo>
                  <a:cubicBezTo>
                    <a:pt x="4303" y="2392"/>
                    <a:pt x="4358" y="2244"/>
                    <a:pt x="4284" y="2114"/>
                  </a:cubicBezTo>
                  <a:cubicBezTo>
                    <a:pt x="4228" y="1984"/>
                    <a:pt x="4192" y="1984"/>
                    <a:pt x="4192" y="1929"/>
                  </a:cubicBezTo>
                  <a:cubicBezTo>
                    <a:pt x="4210" y="1854"/>
                    <a:pt x="4228" y="1818"/>
                    <a:pt x="4284" y="1762"/>
                  </a:cubicBezTo>
                  <a:cubicBezTo>
                    <a:pt x="4340" y="1706"/>
                    <a:pt x="4266" y="1688"/>
                    <a:pt x="4303" y="1558"/>
                  </a:cubicBezTo>
                  <a:cubicBezTo>
                    <a:pt x="4340" y="1428"/>
                    <a:pt x="4377" y="1317"/>
                    <a:pt x="4377" y="1279"/>
                  </a:cubicBezTo>
                  <a:cubicBezTo>
                    <a:pt x="4377" y="1243"/>
                    <a:pt x="4655" y="909"/>
                    <a:pt x="4692" y="780"/>
                  </a:cubicBezTo>
                  <a:cubicBezTo>
                    <a:pt x="4729" y="631"/>
                    <a:pt x="4711" y="427"/>
                    <a:pt x="4599" y="315"/>
                  </a:cubicBezTo>
                  <a:cubicBezTo>
                    <a:pt x="4469" y="204"/>
                    <a:pt x="4414" y="223"/>
                    <a:pt x="4303" y="204"/>
                  </a:cubicBezTo>
                  <a:cubicBezTo>
                    <a:pt x="4173" y="186"/>
                    <a:pt x="4117" y="260"/>
                    <a:pt x="4006" y="149"/>
                  </a:cubicBezTo>
                  <a:cubicBezTo>
                    <a:pt x="3913" y="56"/>
                    <a:pt x="3839" y="0"/>
                    <a:pt x="3839" y="0"/>
                  </a:cubicBezTo>
                  <a:cubicBezTo>
                    <a:pt x="3839" y="0"/>
                    <a:pt x="3264" y="19"/>
                    <a:pt x="3115" y="19"/>
                  </a:cubicBezTo>
                  <a:cubicBezTo>
                    <a:pt x="2985" y="38"/>
                    <a:pt x="2744" y="56"/>
                    <a:pt x="2689" y="112"/>
                  </a:cubicBezTo>
                  <a:cubicBezTo>
                    <a:pt x="2633" y="167"/>
                    <a:pt x="2652" y="279"/>
                    <a:pt x="2540" y="297"/>
                  </a:cubicBezTo>
                  <a:cubicBezTo>
                    <a:pt x="2448" y="297"/>
                    <a:pt x="2540" y="297"/>
                    <a:pt x="2448" y="297"/>
                  </a:cubicBezTo>
                  <a:cubicBezTo>
                    <a:pt x="2355" y="315"/>
                    <a:pt x="2392" y="297"/>
                    <a:pt x="2299" y="260"/>
                  </a:cubicBezTo>
                  <a:cubicBezTo>
                    <a:pt x="2207" y="223"/>
                    <a:pt x="2114" y="241"/>
                    <a:pt x="2077" y="223"/>
                  </a:cubicBezTo>
                  <a:cubicBezTo>
                    <a:pt x="2040" y="186"/>
                    <a:pt x="1984" y="74"/>
                    <a:pt x="1891" y="74"/>
                  </a:cubicBezTo>
                  <a:cubicBezTo>
                    <a:pt x="1817" y="74"/>
                    <a:pt x="1761" y="56"/>
                    <a:pt x="1743" y="112"/>
                  </a:cubicBezTo>
                  <a:cubicBezTo>
                    <a:pt x="1706" y="167"/>
                    <a:pt x="1631" y="204"/>
                    <a:pt x="1613" y="204"/>
                  </a:cubicBezTo>
                  <a:cubicBezTo>
                    <a:pt x="1576" y="204"/>
                    <a:pt x="1557" y="260"/>
                    <a:pt x="1557" y="334"/>
                  </a:cubicBezTo>
                  <a:cubicBezTo>
                    <a:pt x="1557" y="409"/>
                    <a:pt x="1595" y="520"/>
                    <a:pt x="1595" y="520"/>
                  </a:cubicBezTo>
                  <a:cubicBezTo>
                    <a:pt x="1631" y="612"/>
                    <a:pt x="1631" y="612"/>
                    <a:pt x="1631" y="612"/>
                  </a:cubicBezTo>
                  <a:cubicBezTo>
                    <a:pt x="1520" y="872"/>
                    <a:pt x="1520" y="872"/>
                    <a:pt x="1520" y="872"/>
                  </a:cubicBezTo>
                  <a:cubicBezTo>
                    <a:pt x="1520" y="872"/>
                    <a:pt x="1483" y="946"/>
                    <a:pt x="1465" y="1151"/>
                  </a:cubicBezTo>
                  <a:cubicBezTo>
                    <a:pt x="1446" y="1317"/>
                    <a:pt x="1446" y="1317"/>
                    <a:pt x="1446" y="1317"/>
                  </a:cubicBezTo>
                  <a:cubicBezTo>
                    <a:pt x="1446" y="1317"/>
                    <a:pt x="1391" y="1447"/>
                    <a:pt x="1354" y="1502"/>
                  </a:cubicBezTo>
                  <a:cubicBezTo>
                    <a:pt x="1299" y="1539"/>
                    <a:pt x="1205" y="1632"/>
                    <a:pt x="1205" y="1632"/>
                  </a:cubicBezTo>
                  <a:cubicBezTo>
                    <a:pt x="1205" y="1632"/>
                    <a:pt x="1113" y="1688"/>
                    <a:pt x="1113" y="1743"/>
                  </a:cubicBezTo>
                  <a:cubicBezTo>
                    <a:pt x="1094" y="1818"/>
                    <a:pt x="1113" y="1873"/>
                    <a:pt x="1076" y="1910"/>
                  </a:cubicBezTo>
                  <a:cubicBezTo>
                    <a:pt x="1057" y="1929"/>
                    <a:pt x="983" y="2059"/>
                    <a:pt x="983" y="2095"/>
                  </a:cubicBezTo>
                  <a:cubicBezTo>
                    <a:pt x="983" y="2114"/>
                    <a:pt x="983" y="2225"/>
                    <a:pt x="928" y="2244"/>
                  </a:cubicBezTo>
                  <a:cubicBezTo>
                    <a:pt x="872" y="2281"/>
                    <a:pt x="834" y="2318"/>
                    <a:pt x="816" y="2337"/>
                  </a:cubicBezTo>
                  <a:cubicBezTo>
                    <a:pt x="798" y="2355"/>
                    <a:pt x="705" y="2411"/>
                    <a:pt x="649" y="2430"/>
                  </a:cubicBezTo>
                  <a:cubicBezTo>
                    <a:pt x="612" y="2448"/>
                    <a:pt x="482" y="2504"/>
                    <a:pt x="482" y="2504"/>
                  </a:cubicBezTo>
                  <a:cubicBezTo>
                    <a:pt x="278" y="2485"/>
                    <a:pt x="278" y="2485"/>
                    <a:pt x="278" y="2485"/>
                  </a:cubicBezTo>
                  <a:cubicBezTo>
                    <a:pt x="186" y="2504"/>
                    <a:pt x="186" y="2504"/>
                    <a:pt x="186" y="2504"/>
                  </a:cubicBezTo>
                  <a:cubicBezTo>
                    <a:pt x="186" y="2504"/>
                    <a:pt x="148" y="2522"/>
                    <a:pt x="130" y="2541"/>
                  </a:cubicBezTo>
                  <a:cubicBezTo>
                    <a:pt x="111" y="2578"/>
                    <a:pt x="111" y="2615"/>
                    <a:pt x="74" y="2634"/>
                  </a:cubicBezTo>
                  <a:cubicBezTo>
                    <a:pt x="37" y="2671"/>
                    <a:pt x="0" y="2689"/>
                    <a:pt x="0" y="2689"/>
                  </a:cubicBezTo>
                  <a:cubicBezTo>
                    <a:pt x="0" y="2689"/>
                    <a:pt x="37" y="2782"/>
                    <a:pt x="92" y="2801"/>
                  </a:cubicBezTo>
                  <a:cubicBezTo>
                    <a:pt x="148" y="2801"/>
                    <a:pt x="204" y="2819"/>
                    <a:pt x="204" y="2819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46" name="Google Shape;3546;p148"/>
            <p:cNvSpPr/>
            <p:nvPr/>
          </p:nvSpPr>
          <p:spPr>
            <a:xfrm>
              <a:off x="3894133" y="4700563"/>
              <a:ext cx="1128711" cy="1108069"/>
            </a:xfrm>
            <a:custGeom>
              <a:avLst/>
              <a:gdLst/>
              <a:ahLst/>
              <a:cxnLst/>
              <a:rect l="0" t="0" r="0" b="0"/>
              <a:pathLst>
                <a:path w="3135" h="3080" extrusionOk="0">
                  <a:moveTo>
                    <a:pt x="2763" y="2968"/>
                  </a:moveTo>
                  <a:lnTo>
                    <a:pt x="2763" y="2968"/>
                  </a:lnTo>
                  <a:cubicBezTo>
                    <a:pt x="2763" y="2968"/>
                    <a:pt x="2689" y="3042"/>
                    <a:pt x="2522" y="3042"/>
                  </a:cubicBezTo>
                  <a:cubicBezTo>
                    <a:pt x="2355" y="3042"/>
                    <a:pt x="2300" y="3079"/>
                    <a:pt x="2170" y="3042"/>
                  </a:cubicBezTo>
                  <a:cubicBezTo>
                    <a:pt x="2040" y="2987"/>
                    <a:pt x="1743" y="2894"/>
                    <a:pt x="1558" y="2857"/>
                  </a:cubicBezTo>
                  <a:cubicBezTo>
                    <a:pt x="1354" y="2838"/>
                    <a:pt x="853" y="2894"/>
                    <a:pt x="686" y="2875"/>
                  </a:cubicBezTo>
                  <a:cubicBezTo>
                    <a:pt x="538" y="2857"/>
                    <a:pt x="464" y="2820"/>
                    <a:pt x="371" y="2801"/>
                  </a:cubicBezTo>
                  <a:cubicBezTo>
                    <a:pt x="279" y="2782"/>
                    <a:pt x="149" y="2857"/>
                    <a:pt x="111" y="2875"/>
                  </a:cubicBezTo>
                  <a:cubicBezTo>
                    <a:pt x="74" y="2894"/>
                    <a:pt x="0" y="2894"/>
                    <a:pt x="19" y="2727"/>
                  </a:cubicBezTo>
                  <a:cubicBezTo>
                    <a:pt x="19" y="2560"/>
                    <a:pt x="74" y="2040"/>
                    <a:pt x="167" y="1929"/>
                  </a:cubicBezTo>
                  <a:cubicBezTo>
                    <a:pt x="260" y="1836"/>
                    <a:pt x="408" y="1707"/>
                    <a:pt x="464" y="1614"/>
                  </a:cubicBezTo>
                  <a:cubicBezTo>
                    <a:pt x="538" y="1521"/>
                    <a:pt x="482" y="1373"/>
                    <a:pt x="501" y="1317"/>
                  </a:cubicBezTo>
                  <a:cubicBezTo>
                    <a:pt x="538" y="1280"/>
                    <a:pt x="575" y="1317"/>
                    <a:pt x="520" y="1243"/>
                  </a:cubicBezTo>
                  <a:cubicBezTo>
                    <a:pt x="464" y="1168"/>
                    <a:pt x="390" y="1020"/>
                    <a:pt x="390" y="891"/>
                  </a:cubicBezTo>
                  <a:cubicBezTo>
                    <a:pt x="390" y="761"/>
                    <a:pt x="408" y="668"/>
                    <a:pt x="390" y="538"/>
                  </a:cubicBezTo>
                  <a:cubicBezTo>
                    <a:pt x="371" y="408"/>
                    <a:pt x="223" y="149"/>
                    <a:pt x="223" y="111"/>
                  </a:cubicBezTo>
                  <a:cubicBezTo>
                    <a:pt x="223" y="74"/>
                    <a:pt x="297" y="37"/>
                    <a:pt x="297" y="37"/>
                  </a:cubicBezTo>
                  <a:cubicBezTo>
                    <a:pt x="631" y="0"/>
                    <a:pt x="631" y="0"/>
                    <a:pt x="631" y="0"/>
                  </a:cubicBezTo>
                  <a:cubicBezTo>
                    <a:pt x="631" y="0"/>
                    <a:pt x="1021" y="19"/>
                    <a:pt x="1057" y="19"/>
                  </a:cubicBezTo>
                  <a:cubicBezTo>
                    <a:pt x="1095" y="19"/>
                    <a:pt x="1169" y="19"/>
                    <a:pt x="1206" y="37"/>
                  </a:cubicBezTo>
                  <a:cubicBezTo>
                    <a:pt x="1243" y="74"/>
                    <a:pt x="1317" y="130"/>
                    <a:pt x="1317" y="149"/>
                  </a:cubicBezTo>
                  <a:cubicBezTo>
                    <a:pt x="1317" y="149"/>
                    <a:pt x="1317" y="185"/>
                    <a:pt x="1317" y="223"/>
                  </a:cubicBezTo>
                  <a:cubicBezTo>
                    <a:pt x="1317" y="260"/>
                    <a:pt x="1317" y="371"/>
                    <a:pt x="1392" y="445"/>
                  </a:cubicBezTo>
                  <a:cubicBezTo>
                    <a:pt x="1392" y="445"/>
                    <a:pt x="1502" y="520"/>
                    <a:pt x="1650" y="556"/>
                  </a:cubicBezTo>
                  <a:cubicBezTo>
                    <a:pt x="1650" y="556"/>
                    <a:pt x="1762" y="575"/>
                    <a:pt x="1799" y="538"/>
                  </a:cubicBezTo>
                  <a:cubicBezTo>
                    <a:pt x="1854" y="501"/>
                    <a:pt x="1965" y="371"/>
                    <a:pt x="2021" y="371"/>
                  </a:cubicBezTo>
                  <a:cubicBezTo>
                    <a:pt x="2077" y="352"/>
                    <a:pt x="2114" y="334"/>
                    <a:pt x="2188" y="371"/>
                  </a:cubicBezTo>
                  <a:cubicBezTo>
                    <a:pt x="2262" y="408"/>
                    <a:pt x="2355" y="445"/>
                    <a:pt x="2374" y="445"/>
                  </a:cubicBezTo>
                  <a:cubicBezTo>
                    <a:pt x="2392" y="445"/>
                    <a:pt x="2448" y="390"/>
                    <a:pt x="2522" y="445"/>
                  </a:cubicBezTo>
                  <a:cubicBezTo>
                    <a:pt x="2596" y="501"/>
                    <a:pt x="2541" y="612"/>
                    <a:pt x="2541" y="631"/>
                  </a:cubicBezTo>
                  <a:cubicBezTo>
                    <a:pt x="2541" y="631"/>
                    <a:pt x="2485" y="761"/>
                    <a:pt x="2504" y="816"/>
                  </a:cubicBezTo>
                  <a:cubicBezTo>
                    <a:pt x="2504" y="872"/>
                    <a:pt x="2522" y="909"/>
                    <a:pt x="2541" y="965"/>
                  </a:cubicBezTo>
                  <a:cubicBezTo>
                    <a:pt x="2559" y="1020"/>
                    <a:pt x="2578" y="1057"/>
                    <a:pt x="2559" y="1113"/>
                  </a:cubicBezTo>
                  <a:cubicBezTo>
                    <a:pt x="2541" y="1168"/>
                    <a:pt x="2541" y="1224"/>
                    <a:pt x="2596" y="1224"/>
                  </a:cubicBezTo>
                  <a:cubicBezTo>
                    <a:pt x="2633" y="1243"/>
                    <a:pt x="2689" y="1243"/>
                    <a:pt x="2763" y="1243"/>
                  </a:cubicBezTo>
                  <a:cubicBezTo>
                    <a:pt x="2837" y="1262"/>
                    <a:pt x="2912" y="1243"/>
                    <a:pt x="3023" y="1280"/>
                  </a:cubicBezTo>
                  <a:cubicBezTo>
                    <a:pt x="3134" y="1298"/>
                    <a:pt x="3078" y="1262"/>
                    <a:pt x="3060" y="1317"/>
                  </a:cubicBezTo>
                  <a:cubicBezTo>
                    <a:pt x="3023" y="1373"/>
                    <a:pt x="3023" y="1503"/>
                    <a:pt x="3004" y="1577"/>
                  </a:cubicBezTo>
                  <a:cubicBezTo>
                    <a:pt x="3004" y="1651"/>
                    <a:pt x="3042" y="1781"/>
                    <a:pt x="2967" y="1781"/>
                  </a:cubicBezTo>
                  <a:cubicBezTo>
                    <a:pt x="2912" y="1799"/>
                    <a:pt x="2875" y="1781"/>
                    <a:pt x="2745" y="1781"/>
                  </a:cubicBezTo>
                  <a:cubicBezTo>
                    <a:pt x="2615" y="1799"/>
                    <a:pt x="2559" y="1744"/>
                    <a:pt x="2522" y="1799"/>
                  </a:cubicBezTo>
                  <a:cubicBezTo>
                    <a:pt x="2485" y="1855"/>
                    <a:pt x="2504" y="2059"/>
                    <a:pt x="2504" y="2133"/>
                  </a:cubicBezTo>
                  <a:cubicBezTo>
                    <a:pt x="2504" y="2207"/>
                    <a:pt x="2522" y="2411"/>
                    <a:pt x="2504" y="2467"/>
                  </a:cubicBezTo>
                  <a:cubicBezTo>
                    <a:pt x="2466" y="2523"/>
                    <a:pt x="2504" y="2597"/>
                    <a:pt x="2522" y="2616"/>
                  </a:cubicBezTo>
                  <a:cubicBezTo>
                    <a:pt x="2559" y="2652"/>
                    <a:pt x="2652" y="2782"/>
                    <a:pt x="2689" y="2820"/>
                  </a:cubicBezTo>
                  <a:cubicBezTo>
                    <a:pt x="2726" y="2875"/>
                    <a:pt x="2819" y="2931"/>
                    <a:pt x="2763" y="2968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47" name="Google Shape;3547;p148"/>
            <p:cNvSpPr/>
            <p:nvPr/>
          </p:nvSpPr>
          <p:spPr>
            <a:xfrm>
              <a:off x="3894133" y="5702269"/>
              <a:ext cx="1168398" cy="1116008"/>
            </a:xfrm>
            <a:custGeom>
              <a:avLst/>
              <a:gdLst/>
              <a:ahLst/>
              <a:cxnLst/>
              <a:rect l="0" t="0" r="0" b="0"/>
              <a:pathLst>
                <a:path w="3247" h="3100" extrusionOk="0">
                  <a:moveTo>
                    <a:pt x="983" y="3043"/>
                  </a:moveTo>
                  <a:lnTo>
                    <a:pt x="983" y="3043"/>
                  </a:lnTo>
                  <a:cubicBezTo>
                    <a:pt x="983" y="3043"/>
                    <a:pt x="983" y="2876"/>
                    <a:pt x="1057" y="2894"/>
                  </a:cubicBezTo>
                  <a:cubicBezTo>
                    <a:pt x="1150" y="2894"/>
                    <a:pt x="1169" y="2894"/>
                    <a:pt x="1224" y="2969"/>
                  </a:cubicBezTo>
                  <a:cubicBezTo>
                    <a:pt x="1280" y="3024"/>
                    <a:pt x="1224" y="3024"/>
                    <a:pt x="1336" y="3061"/>
                  </a:cubicBezTo>
                  <a:cubicBezTo>
                    <a:pt x="1466" y="3099"/>
                    <a:pt x="1410" y="3080"/>
                    <a:pt x="1520" y="3080"/>
                  </a:cubicBezTo>
                  <a:cubicBezTo>
                    <a:pt x="1650" y="3080"/>
                    <a:pt x="1762" y="3099"/>
                    <a:pt x="1799" y="3043"/>
                  </a:cubicBezTo>
                  <a:cubicBezTo>
                    <a:pt x="1817" y="2969"/>
                    <a:pt x="1854" y="2764"/>
                    <a:pt x="1836" y="2653"/>
                  </a:cubicBezTo>
                  <a:cubicBezTo>
                    <a:pt x="1836" y="2523"/>
                    <a:pt x="1854" y="2171"/>
                    <a:pt x="1854" y="2097"/>
                  </a:cubicBezTo>
                  <a:cubicBezTo>
                    <a:pt x="1854" y="2004"/>
                    <a:pt x="1873" y="1354"/>
                    <a:pt x="1873" y="1318"/>
                  </a:cubicBezTo>
                  <a:cubicBezTo>
                    <a:pt x="1873" y="1280"/>
                    <a:pt x="1854" y="1206"/>
                    <a:pt x="1947" y="1225"/>
                  </a:cubicBezTo>
                  <a:cubicBezTo>
                    <a:pt x="2021" y="1225"/>
                    <a:pt x="2114" y="1280"/>
                    <a:pt x="2133" y="1188"/>
                  </a:cubicBezTo>
                  <a:cubicBezTo>
                    <a:pt x="2151" y="1095"/>
                    <a:pt x="2170" y="817"/>
                    <a:pt x="2170" y="761"/>
                  </a:cubicBezTo>
                  <a:cubicBezTo>
                    <a:pt x="2170" y="706"/>
                    <a:pt x="2133" y="464"/>
                    <a:pt x="2170" y="409"/>
                  </a:cubicBezTo>
                  <a:cubicBezTo>
                    <a:pt x="2207" y="353"/>
                    <a:pt x="2374" y="316"/>
                    <a:pt x="2430" y="316"/>
                  </a:cubicBezTo>
                  <a:cubicBezTo>
                    <a:pt x="2504" y="316"/>
                    <a:pt x="2707" y="260"/>
                    <a:pt x="2763" y="297"/>
                  </a:cubicBezTo>
                  <a:cubicBezTo>
                    <a:pt x="2819" y="353"/>
                    <a:pt x="2837" y="409"/>
                    <a:pt x="2912" y="353"/>
                  </a:cubicBezTo>
                  <a:cubicBezTo>
                    <a:pt x="2986" y="316"/>
                    <a:pt x="2949" y="297"/>
                    <a:pt x="3023" y="260"/>
                  </a:cubicBezTo>
                  <a:cubicBezTo>
                    <a:pt x="3097" y="241"/>
                    <a:pt x="3153" y="241"/>
                    <a:pt x="3190" y="241"/>
                  </a:cubicBezTo>
                  <a:cubicBezTo>
                    <a:pt x="3227" y="223"/>
                    <a:pt x="3246" y="186"/>
                    <a:pt x="3227" y="167"/>
                  </a:cubicBezTo>
                  <a:cubicBezTo>
                    <a:pt x="3208" y="167"/>
                    <a:pt x="3097" y="149"/>
                    <a:pt x="3042" y="149"/>
                  </a:cubicBezTo>
                  <a:cubicBezTo>
                    <a:pt x="2986" y="149"/>
                    <a:pt x="2986" y="149"/>
                    <a:pt x="2986" y="149"/>
                  </a:cubicBezTo>
                  <a:cubicBezTo>
                    <a:pt x="2986" y="149"/>
                    <a:pt x="2949" y="130"/>
                    <a:pt x="2912" y="149"/>
                  </a:cubicBezTo>
                  <a:cubicBezTo>
                    <a:pt x="2893" y="167"/>
                    <a:pt x="2801" y="167"/>
                    <a:pt x="2801" y="167"/>
                  </a:cubicBezTo>
                  <a:lnTo>
                    <a:pt x="2782" y="167"/>
                  </a:lnTo>
                  <a:cubicBezTo>
                    <a:pt x="2763" y="186"/>
                    <a:pt x="2726" y="205"/>
                    <a:pt x="2707" y="223"/>
                  </a:cubicBezTo>
                  <a:cubicBezTo>
                    <a:pt x="2671" y="241"/>
                    <a:pt x="2596" y="260"/>
                    <a:pt x="2541" y="260"/>
                  </a:cubicBezTo>
                  <a:cubicBezTo>
                    <a:pt x="2485" y="260"/>
                    <a:pt x="2411" y="260"/>
                    <a:pt x="2355" y="279"/>
                  </a:cubicBezTo>
                  <a:cubicBezTo>
                    <a:pt x="2300" y="279"/>
                    <a:pt x="2188" y="279"/>
                    <a:pt x="2151" y="260"/>
                  </a:cubicBezTo>
                  <a:cubicBezTo>
                    <a:pt x="2133" y="223"/>
                    <a:pt x="1836" y="149"/>
                    <a:pt x="1836" y="149"/>
                  </a:cubicBezTo>
                  <a:cubicBezTo>
                    <a:pt x="1576" y="93"/>
                    <a:pt x="1576" y="93"/>
                    <a:pt x="1576" y="93"/>
                  </a:cubicBezTo>
                  <a:cubicBezTo>
                    <a:pt x="1576" y="93"/>
                    <a:pt x="1354" y="56"/>
                    <a:pt x="1150" y="75"/>
                  </a:cubicBezTo>
                  <a:cubicBezTo>
                    <a:pt x="965" y="93"/>
                    <a:pt x="705" y="93"/>
                    <a:pt x="705" y="93"/>
                  </a:cubicBezTo>
                  <a:cubicBezTo>
                    <a:pt x="705" y="93"/>
                    <a:pt x="501" y="56"/>
                    <a:pt x="427" y="38"/>
                  </a:cubicBezTo>
                  <a:cubicBezTo>
                    <a:pt x="334" y="0"/>
                    <a:pt x="260" y="19"/>
                    <a:pt x="241" y="19"/>
                  </a:cubicBezTo>
                  <a:cubicBezTo>
                    <a:pt x="223" y="38"/>
                    <a:pt x="93" y="93"/>
                    <a:pt x="93" y="93"/>
                  </a:cubicBezTo>
                  <a:cubicBezTo>
                    <a:pt x="93" y="93"/>
                    <a:pt x="111" y="93"/>
                    <a:pt x="74" y="130"/>
                  </a:cubicBezTo>
                  <a:cubicBezTo>
                    <a:pt x="37" y="167"/>
                    <a:pt x="0" y="223"/>
                    <a:pt x="19" y="279"/>
                  </a:cubicBezTo>
                  <a:cubicBezTo>
                    <a:pt x="19" y="335"/>
                    <a:pt x="19" y="409"/>
                    <a:pt x="93" y="483"/>
                  </a:cubicBezTo>
                  <a:cubicBezTo>
                    <a:pt x="185" y="557"/>
                    <a:pt x="241" y="594"/>
                    <a:pt x="260" y="668"/>
                  </a:cubicBezTo>
                  <a:cubicBezTo>
                    <a:pt x="279" y="724"/>
                    <a:pt x="315" y="798"/>
                    <a:pt x="315" y="872"/>
                  </a:cubicBezTo>
                  <a:cubicBezTo>
                    <a:pt x="334" y="947"/>
                    <a:pt x="371" y="983"/>
                    <a:pt x="427" y="1058"/>
                  </a:cubicBezTo>
                  <a:cubicBezTo>
                    <a:pt x="482" y="1132"/>
                    <a:pt x="538" y="1243"/>
                    <a:pt x="556" y="1318"/>
                  </a:cubicBezTo>
                  <a:cubicBezTo>
                    <a:pt x="594" y="1392"/>
                    <a:pt x="594" y="1559"/>
                    <a:pt x="575" y="1633"/>
                  </a:cubicBezTo>
                  <a:cubicBezTo>
                    <a:pt x="575" y="1707"/>
                    <a:pt x="668" y="2078"/>
                    <a:pt x="686" y="2134"/>
                  </a:cubicBezTo>
                  <a:cubicBezTo>
                    <a:pt x="724" y="2190"/>
                    <a:pt x="761" y="2301"/>
                    <a:pt x="761" y="2505"/>
                  </a:cubicBezTo>
                  <a:cubicBezTo>
                    <a:pt x="761" y="2709"/>
                    <a:pt x="779" y="2839"/>
                    <a:pt x="853" y="2913"/>
                  </a:cubicBezTo>
                  <a:cubicBezTo>
                    <a:pt x="909" y="2969"/>
                    <a:pt x="965" y="3043"/>
                    <a:pt x="983" y="3043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48" name="Google Shape;3548;p148"/>
            <p:cNvSpPr/>
            <p:nvPr/>
          </p:nvSpPr>
          <p:spPr>
            <a:xfrm>
              <a:off x="4248145" y="6176930"/>
              <a:ext cx="1455736" cy="1282693"/>
            </a:xfrm>
            <a:custGeom>
              <a:avLst/>
              <a:gdLst/>
              <a:ahLst/>
              <a:cxnLst/>
              <a:rect l="0" t="0" r="0" b="0"/>
              <a:pathLst>
                <a:path w="4045" h="3562" extrusionOk="0">
                  <a:moveTo>
                    <a:pt x="3950" y="1131"/>
                  </a:moveTo>
                  <a:lnTo>
                    <a:pt x="3950" y="1131"/>
                  </a:lnTo>
                  <a:cubicBezTo>
                    <a:pt x="3950" y="1131"/>
                    <a:pt x="4044" y="1243"/>
                    <a:pt x="4006" y="1335"/>
                  </a:cubicBezTo>
                  <a:cubicBezTo>
                    <a:pt x="3969" y="1410"/>
                    <a:pt x="3876" y="1706"/>
                    <a:pt x="3784" y="1799"/>
                  </a:cubicBezTo>
                  <a:cubicBezTo>
                    <a:pt x="3673" y="1892"/>
                    <a:pt x="3673" y="1892"/>
                    <a:pt x="3673" y="1892"/>
                  </a:cubicBezTo>
                  <a:cubicBezTo>
                    <a:pt x="3673" y="1892"/>
                    <a:pt x="3524" y="2133"/>
                    <a:pt x="3394" y="2282"/>
                  </a:cubicBezTo>
                  <a:cubicBezTo>
                    <a:pt x="3246" y="2430"/>
                    <a:pt x="3079" y="2541"/>
                    <a:pt x="2967" y="2615"/>
                  </a:cubicBezTo>
                  <a:cubicBezTo>
                    <a:pt x="2875" y="2708"/>
                    <a:pt x="2949" y="2708"/>
                    <a:pt x="2837" y="2819"/>
                  </a:cubicBezTo>
                  <a:cubicBezTo>
                    <a:pt x="2726" y="2930"/>
                    <a:pt x="2615" y="3042"/>
                    <a:pt x="2504" y="3116"/>
                  </a:cubicBezTo>
                  <a:cubicBezTo>
                    <a:pt x="2411" y="3190"/>
                    <a:pt x="2392" y="3209"/>
                    <a:pt x="2300" y="3209"/>
                  </a:cubicBezTo>
                  <a:cubicBezTo>
                    <a:pt x="2225" y="3190"/>
                    <a:pt x="2040" y="3265"/>
                    <a:pt x="2003" y="3265"/>
                  </a:cubicBezTo>
                  <a:cubicBezTo>
                    <a:pt x="1966" y="3283"/>
                    <a:pt x="1929" y="3209"/>
                    <a:pt x="1892" y="3246"/>
                  </a:cubicBezTo>
                  <a:cubicBezTo>
                    <a:pt x="1836" y="3283"/>
                    <a:pt x="1854" y="3357"/>
                    <a:pt x="1743" y="3320"/>
                  </a:cubicBezTo>
                  <a:cubicBezTo>
                    <a:pt x="1632" y="3265"/>
                    <a:pt x="1595" y="3265"/>
                    <a:pt x="1521" y="3283"/>
                  </a:cubicBezTo>
                  <a:cubicBezTo>
                    <a:pt x="1447" y="3301"/>
                    <a:pt x="1409" y="3301"/>
                    <a:pt x="1335" y="3301"/>
                  </a:cubicBezTo>
                  <a:cubicBezTo>
                    <a:pt x="1261" y="3283"/>
                    <a:pt x="1168" y="3320"/>
                    <a:pt x="1150" y="3339"/>
                  </a:cubicBezTo>
                  <a:cubicBezTo>
                    <a:pt x="1131" y="3357"/>
                    <a:pt x="1112" y="3431"/>
                    <a:pt x="1057" y="3431"/>
                  </a:cubicBezTo>
                  <a:cubicBezTo>
                    <a:pt x="1001" y="3431"/>
                    <a:pt x="1020" y="3413"/>
                    <a:pt x="982" y="3450"/>
                  </a:cubicBezTo>
                  <a:cubicBezTo>
                    <a:pt x="946" y="3506"/>
                    <a:pt x="964" y="3561"/>
                    <a:pt x="890" y="3543"/>
                  </a:cubicBezTo>
                  <a:cubicBezTo>
                    <a:pt x="834" y="3524"/>
                    <a:pt x="779" y="3506"/>
                    <a:pt x="723" y="3487"/>
                  </a:cubicBezTo>
                  <a:cubicBezTo>
                    <a:pt x="667" y="3469"/>
                    <a:pt x="649" y="3469"/>
                    <a:pt x="630" y="3431"/>
                  </a:cubicBezTo>
                  <a:cubicBezTo>
                    <a:pt x="593" y="3376"/>
                    <a:pt x="630" y="3357"/>
                    <a:pt x="575" y="3339"/>
                  </a:cubicBezTo>
                  <a:cubicBezTo>
                    <a:pt x="520" y="3320"/>
                    <a:pt x="427" y="3301"/>
                    <a:pt x="427" y="3265"/>
                  </a:cubicBezTo>
                  <a:cubicBezTo>
                    <a:pt x="446" y="3227"/>
                    <a:pt x="483" y="3190"/>
                    <a:pt x="464" y="3135"/>
                  </a:cubicBezTo>
                  <a:cubicBezTo>
                    <a:pt x="427" y="3098"/>
                    <a:pt x="353" y="3060"/>
                    <a:pt x="334" y="3005"/>
                  </a:cubicBezTo>
                  <a:cubicBezTo>
                    <a:pt x="334" y="2949"/>
                    <a:pt x="260" y="2912"/>
                    <a:pt x="334" y="2838"/>
                  </a:cubicBezTo>
                  <a:cubicBezTo>
                    <a:pt x="409" y="2782"/>
                    <a:pt x="427" y="2671"/>
                    <a:pt x="427" y="2634"/>
                  </a:cubicBezTo>
                  <a:cubicBezTo>
                    <a:pt x="409" y="2578"/>
                    <a:pt x="427" y="2541"/>
                    <a:pt x="353" y="2467"/>
                  </a:cubicBezTo>
                  <a:cubicBezTo>
                    <a:pt x="297" y="2393"/>
                    <a:pt x="204" y="2300"/>
                    <a:pt x="186" y="2263"/>
                  </a:cubicBezTo>
                  <a:cubicBezTo>
                    <a:pt x="167" y="2226"/>
                    <a:pt x="186" y="2114"/>
                    <a:pt x="149" y="2077"/>
                  </a:cubicBezTo>
                  <a:cubicBezTo>
                    <a:pt x="130" y="2040"/>
                    <a:pt x="112" y="1892"/>
                    <a:pt x="74" y="1855"/>
                  </a:cubicBezTo>
                  <a:cubicBezTo>
                    <a:pt x="38" y="1817"/>
                    <a:pt x="38" y="1781"/>
                    <a:pt x="56" y="1743"/>
                  </a:cubicBezTo>
                  <a:cubicBezTo>
                    <a:pt x="56" y="1725"/>
                    <a:pt x="0" y="1725"/>
                    <a:pt x="0" y="1725"/>
                  </a:cubicBezTo>
                  <a:cubicBezTo>
                    <a:pt x="0" y="1725"/>
                    <a:pt x="0" y="1614"/>
                    <a:pt x="19" y="1595"/>
                  </a:cubicBezTo>
                  <a:cubicBezTo>
                    <a:pt x="38" y="1576"/>
                    <a:pt x="19" y="1558"/>
                    <a:pt x="112" y="1576"/>
                  </a:cubicBezTo>
                  <a:cubicBezTo>
                    <a:pt x="112" y="1576"/>
                    <a:pt x="186" y="1576"/>
                    <a:pt x="204" y="1595"/>
                  </a:cubicBezTo>
                  <a:cubicBezTo>
                    <a:pt x="223" y="1595"/>
                    <a:pt x="260" y="1651"/>
                    <a:pt x="279" y="1688"/>
                  </a:cubicBezTo>
                  <a:cubicBezTo>
                    <a:pt x="279" y="1706"/>
                    <a:pt x="315" y="1725"/>
                    <a:pt x="353" y="1743"/>
                  </a:cubicBezTo>
                  <a:cubicBezTo>
                    <a:pt x="409" y="1762"/>
                    <a:pt x="464" y="1781"/>
                    <a:pt x="464" y="1781"/>
                  </a:cubicBezTo>
                  <a:cubicBezTo>
                    <a:pt x="723" y="1781"/>
                    <a:pt x="723" y="1781"/>
                    <a:pt x="723" y="1781"/>
                  </a:cubicBezTo>
                  <a:cubicBezTo>
                    <a:pt x="723" y="1781"/>
                    <a:pt x="816" y="1781"/>
                    <a:pt x="834" y="1669"/>
                  </a:cubicBezTo>
                  <a:cubicBezTo>
                    <a:pt x="834" y="1558"/>
                    <a:pt x="871" y="1465"/>
                    <a:pt x="871" y="1354"/>
                  </a:cubicBezTo>
                  <a:cubicBezTo>
                    <a:pt x="871" y="1261"/>
                    <a:pt x="871" y="667"/>
                    <a:pt x="871" y="667"/>
                  </a:cubicBezTo>
                  <a:cubicBezTo>
                    <a:pt x="871" y="667"/>
                    <a:pt x="1076" y="723"/>
                    <a:pt x="1094" y="797"/>
                  </a:cubicBezTo>
                  <a:cubicBezTo>
                    <a:pt x="1112" y="872"/>
                    <a:pt x="1094" y="1001"/>
                    <a:pt x="1094" y="1113"/>
                  </a:cubicBezTo>
                  <a:cubicBezTo>
                    <a:pt x="1094" y="1224"/>
                    <a:pt x="1131" y="1428"/>
                    <a:pt x="1391" y="1298"/>
                  </a:cubicBezTo>
                  <a:cubicBezTo>
                    <a:pt x="1391" y="1298"/>
                    <a:pt x="1521" y="1075"/>
                    <a:pt x="1576" y="1020"/>
                  </a:cubicBezTo>
                  <a:cubicBezTo>
                    <a:pt x="1632" y="946"/>
                    <a:pt x="1669" y="853"/>
                    <a:pt x="1724" y="872"/>
                  </a:cubicBezTo>
                  <a:cubicBezTo>
                    <a:pt x="1780" y="890"/>
                    <a:pt x="1799" y="946"/>
                    <a:pt x="1892" y="964"/>
                  </a:cubicBezTo>
                  <a:cubicBezTo>
                    <a:pt x="1966" y="1001"/>
                    <a:pt x="2207" y="1020"/>
                    <a:pt x="2263" y="946"/>
                  </a:cubicBezTo>
                  <a:cubicBezTo>
                    <a:pt x="2337" y="872"/>
                    <a:pt x="2355" y="816"/>
                    <a:pt x="2392" y="742"/>
                  </a:cubicBezTo>
                  <a:cubicBezTo>
                    <a:pt x="2411" y="667"/>
                    <a:pt x="2485" y="630"/>
                    <a:pt x="2504" y="612"/>
                  </a:cubicBezTo>
                  <a:cubicBezTo>
                    <a:pt x="2541" y="593"/>
                    <a:pt x="2726" y="389"/>
                    <a:pt x="2819" y="296"/>
                  </a:cubicBezTo>
                  <a:cubicBezTo>
                    <a:pt x="2931" y="204"/>
                    <a:pt x="2967" y="166"/>
                    <a:pt x="3042" y="130"/>
                  </a:cubicBezTo>
                  <a:cubicBezTo>
                    <a:pt x="3097" y="92"/>
                    <a:pt x="3172" y="0"/>
                    <a:pt x="3190" y="0"/>
                  </a:cubicBezTo>
                  <a:cubicBezTo>
                    <a:pt x="3208" y="0"/>
                    <a:pt x="3338" y="18"/>
                    <a:pt x="3450" y="55"/>
                  </a:cubicBezTo>
                  <a:cubicBezTo>
                    <a:pt x="3543" y="111"/>
                    <a:pt x="3747" y="148"/>
                    <a:pt x="3747" y="148"/>
                  </a:cubicBezTo>
                  <a:cubicBezTo>
                    <a:pt x="3747" y="148"/>
                    <a:pt x="3765" y="222"/>
                    <a:pt x="3784" y="278"/>
                  </a:cubicBezTo>
                  <a:cubicBezTo>
                    <a:pt x="3784" y="333"/>
                    <a:pt x="3858" y="426"/>
                    <a:pt x="3858" y="537"/>
                  </a:cubicBezTo>
                  <a:cubicBezTo>
                    <a:pt x="3839" y="630"/>
                    <a:pt x="3895" y="649"/>
                    <a:pt x="3858" y="742"/>
                  </a:cubicBezTo>
                  <a:cubicBezTo>
                    <a:pt x="3821" y="816"/>
                    <a:pt x="3784" y="872"/>
                    <a:pt x="3784" y="909"/>
                  </a:cubicBezTo>
                  <a:cubicBezTo>
                    <a:pt x="3784" y="927"/>
                    <a:pt x="3802" y="983"/>
                    <a:pt x="3821" y="1001"/>
                  </a:cubicBezTo>
                  <a:cubicBezTo>
                    <a:pt x="3839" y="1039"/>
                    <a:pt x="3950" y="1131"/>
                    <a:pt x="3950" y="1131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49" name="Google Shape;3549;p148"/>
            <p:cNvSpPr/>
            <p:nvPr/>
          </p:nvSpPr>
          <p:spPr>
            <a:xfrm>
              <a:off x="5503855" y="6524590"/>
              <a:ext cx="160337" cy="174624"/>
            </a:xfrm>
            <a:custGeom>
              <a:avLst/>
              <a:gdLst/>
              <a:ahLst/>
              <a:cxnLst/>
              <a:rect l="0" t="0" r="0" b="0"/>
              <a:pathLst>
                <a:path w="446" h="483" extrusionOk="0">
                  <a:moveTo>
                    <a:pt x="445" y="186"/>
                  </a:moveTo>
                  <a:lnTo>
                    <a:pt x="445" y="186"/>
                  </a:lnTo>
                  <a:cubicBezTo>
                    <a:pt x="445" y="186"/>
                    <a:pt x="445" y="334"/>
                    <a:pt x="371" y="390"/>
                  </a:cubicBezTo>
                  <a:cubicBezTo>
                    <a:pt x="315" y="446"/>
                    <a:pt x="186" y="482"/>
                    <a:pt x="130" y="427"/>
                  </a:cubicBezTo>
                  <a:cubicBezTo>
                    <a:pt x="74" y="390"/>
                    <a:pt x="0" y="316"/>
                    <a:pt x="18" y="223"/>
                  </a:cubicBezTo>
                  <a:cubicBezTo>
                    <a:pt x="18" y="130"/>
                    <a:pt x="92" y="37"/>
                    <a:pt x="186" y="19"/>
                  </a:cubicBezTo>
                  <a:cubicBezTo>
                    <a:pt x="260" y="0"/>
                    <a:pt x="408" y="75"/>
                    <a:pt x="445" y="186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50" name="Google Shape;3550;p148"/>
            <p:cNvSpPr/>
            <p:nvPr/>
          </p:nvSpPr>
          <p:spPr>
            <a:xfrm>
              <a:off x="5135555" y="6784939"/>
              <a:ext cx="227012" cy="214311"/>
            </a:xfrm>
            <a:custGeom>
              <a:avLst/>
              <a:gdLst/>
              <a:ahLst/>
              <a:cxnLst/>
              <a:rect l="0" t="0" r="0" b="0"/>
              <a:pathLst>
                <a:path w="632" h="595" extrusionOk="0">
                  <a:moveTo>
                    <a:pt x="483" y="37"/>
                  </a:moveTo>
                  <a:lnTo>
                    <a:pt x="483" y="37"/>
                  </a:lnTo>
                  <a:cubicBezTo>
                    <a:pt x="594" y="74"/>
                    <a:pt x="594" y="129"/>
                    <a:pt x="613" y="204"/>
                  </a:cubicBezTo>
                  <a:cubicBezTo>
                    <a:pt x="631" y="278"/>
                    <a:pt x="613" y="445"/>
                    <a:pt x="557" y="464"/>
                  </a:cubicBezTo>
                  <a:cubicBezTo>
                    <a:pt x="501" y="464"/>
                    <a:pt x="409" y="464"/>
                    <a:pt x="335" y="500"/>
                  </a:cubicBezTo>
                  <a:cubicBezTo>
                    <a:pt x="279" y="556"/>
                    <a:pt x="168" y="594"/>
                    <a:pt x="112" y="519"/>
                  </a:cubicBezTo>
                  <a:cubicBezTo>
                    <a:pt x="75" y="464"/>
                    <a:pt x="0" y="334"/>
                    <a:pt x="75" y="278"/>
                  </a:cubicBezTo>
                  <a:cubicBezTo>
                    <a:pt x="130" y="223"/>
                    <a:pt x="168" y="204"/>
                    <a:pt x="242" y="148"/>
                  </a:cubicBezTo>
                  <a:cubicBezTo>
                    <a:pt x="316" y="93"/>
                    <a:pt x="335" y="0"/>
                    <a:pt x="483" y="37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51" name="Google Shape;3551;p148"/>
            <p:cNvSpPr/>
            <p:nvPr/>
          </p:nvSpPr>
          <p:spPr>
            <a:xfrm>
              <a:off x="4562468" y="5768945"/>
              <a:ext cx="835024" cy="901695"/>
            </a:xfrm>
            <a:custGeom>
              <a:avLst/>
              <a:gdLst/>
              <a:ahLst/>
              <a:cxnLst/>
              <a:rect l="0" t="0" r="0" b="0"/>
              <a:pathLst>
                <a:path w="2320" h="2505" extrusionOk="0">
                  <a:moveTo>
                    <a:pt x="0" y="1799"/>
                  </a:moveTo>
                  <a:lnTo>
                    <a:pt x="0" y="1799"/>
                  </a:lnTo>
                  <a:cubicBezTo>
                    <a:pt x="19" y="1076"/>
                    <a:pt x="19" y="1076"/>
                    <a:pt x="19" y="1076"/>
                  </a:cubicBezTo>
                  <a:cubicBezTo>
                    <a:pt x="19" y="1076"/>
                    <a:pt x="19" y="1039"/>
                    <a:pt x="93" y="1039"/>
                  </a:cubicBezTo>
                  <a:cubicBezTo>
                    <a:pt x="149" y="1020"/>
                    <a:pt x="205" y="1076"/>
                    <a:pt x="241" y="1057"/>
                  </a:cubicBezTo>
                  <a:cubicBezTo>
                    <a:pt x="297" y="1039"/>
                    <a:pt x="316" y="816"/>
                    <a:pt x="316" y="761"/>
                  </a:cubicBezTo>
                  <a:cubicBezTo>
                    <a:pt x="316" y="686"/>
                    <a:pt x="297" y="408"/>
                    <a:pt x="297" y="371"/>
                  </a:cubicBezTo>
                  <a:cubicBezTo>
                    <a:pt x="297" y="334"/>
                    <a:pt x="316" y="204"/>
                    <a:pt x="353" y="185"/>
                  </a:cubicBezTo>
                  <a:cubicBezTo>
                    <a:pt x="408" y="167"/>
                    <a:pt x="538" y="149"/>
                    <a:pt x="576" y="130"/>
                  </a:cubicBezTo>
                  <a:cubicBezTo>
                    <a:pt x="631" y="130"/>
                    <a:pt x="779" y="111"/>
                    <a:pt x="798" y="93"/>
                  </a:cubicBezTo>
                  <a:cubicBezTo>
                    <a:pt x="817" y="93"/>
                    <a:pt x="872" y="93"/>
                    <a:pt x="891" y="111"/>
                  </a:cubicBezTo>
                  <a:cubicBezTo>
                    <a:pt x="891" y="111"/>
                    <a:pt x="947" y="167"/>
                    <a:pt x="965" y="167"/>
                  </a:cubicBezTo>
                  <a:cubicBezTo>
                    <a:pt x="1002" y="185"/>
                    <a:pt x="1039" y="204"/>
                    <a:pt x="1076" y="167"/>
                  </a:cubicBezTo>
                  <a:cubicBezTo>
                    <a:pt x="1113" y="111"/>
                    <a:pt x="1150" y="74"/>
                    <a:pt x="1224" y="74"/>
                  </a:cubicBezTo>
                  <a:cubicBezTo>
                    <a:pt x="1318" y="55"/>
                    <a:pt x="1354" y="55"/>
                    <a:pt x="1354" y="37"/>
                  </a:cubicBezTo>
                  <a:cubicBezTo>
                    <a:pt x="1373" y="19"/>
                    <a:pt x="1392" y="0"/>
                    <a:pt x="1392" y="0"/>
                  </a:cubicBezTo>
                  <a:cubicBezTo>
                    <a:pt x="1392" y="0"/>
                    <a:pt x="1466" y="37"/>
                    <a:pt x="1503" y="93"/>
                  </a:cubicBezTo>
                  <a:cubicBezTo>
                    <a:pt x="1521" y="149"/>
                    <a:pt x="1559" y="334"/>
                    <a:pt x="1633" y="408"/>
                  </a:cubicBezTo>
                  <a:cubicBezTo>
                    <a:pt x="1707" y="482"/>
                    <a:pt x="1744" y="501"/>
                    <a:pt x="1855" y="612"/>
                  </a:cubicBezTo>
                  <a:cubicBezTo>
                    <a:pt x="1948" y="723"/>
                    <a:pt x="1911" y="742"/>
                    <a:pt x="2004" y="853"/>
                  </a:cubicBezTo>
                  <a:cubicBezTo>
                    <a:pt x="2096" y="965"/>
                    <a:pt x="2263" y="1057"/>
                    <a:pt x="2301" y="1094"/>
                  </a:cubicBezTo>
                  <a:cubicBezTo>
                    <a:pt x="2319" y="1113"/>
                    <a:pt x="2319" y="1132"/>
                    <a:pt x="2319" y="1132"/>
                  </a:cubicBezTo>
                  <a:cubicBezTo>
                    <a:pt x="2319" y="1132"/>
                    <a:pt x="2208" y="1243"/>
                    <a:pt x="2189" y="1243"/>
                  </a:cubicBezTo>
                  <a:cubicBezTo>
                    <a:pt x="2171" y="1262"/>
                    <a:pt x="2078" y="1317"/>
                    <a:pt x="2041" y="1354"/>
                  </a:cubicBezTo>
                  <a:cubicBezTo>
                    <a:pt x="2004" y="1391"/>
                    <a:pt x="1763" y="1595"/>
                    <a:pt x="1744" y="1651"/>
                  </a:cubicBezTo>
                  <a:cubicBezTo>
                    <a:pt x="1725" y="1688"/>
                    <a:pt x="1633" y="1744"/>
                    <a:pt x="1633" y="1744"/>
                  </a:cubicBezTo>
                  <a:cubicBezTo>
                    <a:pt x="1633" y="1744"/>
                    <a:pt x="1559" y="1781"/>
                    <a:pt x="1540" y="1836"/>
                  </a:cubicBezTo>
                  <a:cubicBezTo>
                    <a:pt x="1521" y="1874"/>
                    <a:pt x="1466" y="2022"/>
                    <a:pt x="1392" y="2078"/>
                  </a:cubicBezTo>
                  <a:cubicBezTo>
                    <a:pt x="1392" y="2078"/>
                    <a:pt x="1336" y="2133"/>
                    <a:pt x="1262" y="2133"/>
                  </a:cubicBezTo>
                  <a:cubicBezTo>
                    <a:pt x="1188" y="2133"/>
                    <a:pt x="1021" y="2115"/>
                    <a:pt x="1002" y="2096"/>
                  </a:cubicBezTo>
                  <a:cubicBezTo>
                    <a:pt x="965" y="2096"/>
                    <a:pt x="891" y="2041"/>
                    <a:pt x="891" y="2041"/>
                  </a:cubicBezTo>
                  <a:cubicBezTo>
                    <a:pt x="872" y="2022"/>
                    <a:pt x="835" y="1966"/>
                    <a:pt x="798" y="2022"/>
                  </a:cubicBezTo>
                  <a:cubicBezTo>
                    <a:pt x="742" y="2096"/>
                    <a:pt x="612" y="2301"/>
                    <a:pt x="576" y="2319"/>
                  </a:cubicBezTo>
                  <a:cubicBezTo>
                    <a:pt x="557" y="2356"/>
                    <a:pt x="520" y="2430"/>
                    <a:pt x="520" y="2430"/>
                  </a:cubicBezTo>
                  <a:cubicBezTo>
                    <a:pt x="520" y="2430"/>
                    <a:pt x="390" y="2504"/>
                    <a:pt x="279" y="2449"/>
                  </a:cubicBezTo>
                  <a:cubicBezTo>
                    <a:pt x="279" y="2449"/>
                    <a:pt x="223" y="2393"/>
                    <a:pt x="223" y="2226"/>
                  </a:cubicBezTo>
                  <a:cubicBezTo>
                    <a:pt x="223" y="2078"/>
                    <a:pt x="241" y="1966"/>
                    <a:pt x="223" y="1929"/>
                  </a:cubicBezTo>
                  <a:cubicBezTo>
                    <a:pt x="205" y="1892"/>
                    <a:pt x="56" y="1799"/>
                    <a:pt x="0" y="1799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52" name="Google Shape;3552;p148"/>
            <p:cNvSpPr/>
            <p:nvPr/>
          </p:nvSpPr>
          <p:spPr>
            <a:xfrm>
              <a:off x="5470518" y="5127597"/>
              <a:ext cx="982661" cy="1449381"/>
            </a:xfrm>
            <a:custGeom>
              <a:avLst/>
              <a:gdLst/>
              <a:ahLst/>
              <a:cxnLst/>
              <a:rect l="0" t="0" r="0" b="0"/>
              <a:pathLst>
                <a:path w="2728" h="4027" extrusionOk="0">
                  <a:moveTo>
                    <a:pt x="538" y="4026"/>
                  </a:moveTo>
                  <a:lnTo>
                    <a:pt x="538" y="4026"/>
                  </a:lnTo>
                  <a:cubicBezTo>
                    <a:pt x="538" y="4026"/>
                    <a:pt x="427" y="3952"/>
                    <a:pt x="408" y="3914"/>
                  </a:cubicBezTo>
                  <a:cubicBezTo>
                    <a:pt x="390" y="3859"/>
                    <a:pt x="390" y="3859"/>
                    <a:pt x="390" y="3822"/>
                  </a:cubicBezTo>
                  <a:cubicBezTo>
                    <a:pt x="408" y="3766"/>
                    <a:pt x="464" y="3636"/>
                    <a:pt x="464" y="3617"/>
                  </a:cubicBezTo>
                  <a:cubicBezTo>
                    <a:pt x="464" y="3599"/>
                    <a:pt x="445" y="3543"/>
                    <a:pt x="445" y="3506"/>
                  </a:cubicBezTo>
                  <a:cubicBezTo>
                    <a:pt x="445" y="3469"/>
                    <a:pt x="464" y="3414"/>
                    <a:pt x="464" y="3395"/>
                  </a:cubicBezTo>
                  <a:cubicBezTo>
                    <a:pt x="445" y="3376"/>
                    <a:pt x="408" y="3284"/>
                    <a:pt x="390" y="3246"/>
                  </a:cubicBezTo>
                  <a:cubicBezTo>
                    <a:pt x="371" y="3209"/>
                    <a:pt x="353" y="3061"/>
                    <a:pt x="353" y="3061"/>
                  </a:cubicBezTo>
                  <a:cubicBezTo>
                    <a:pt x="353" y="3061"/>
                    <a:pt x="520" y="2820"/>
                    <a:pt x="556" y="2746"/>
                  </a:cubicBezTo>
                  <a:cubicBezTo>
                    <a:pt x="594" y="2672"/>
                    <a:pt x="594" y="2634"/>
                    <a:pt x="650" y="2560"/>
                  </a:cubicBezTo>
                  <a:cubicBezTo>
                    <a:pt x="724" y="2486"/>
                    <a:pt x="835" y="2412"/>
                    <a:pt x="779" y="2245"/>
                  </a:cubicBezTo>
                  <a:cubicBezTo>
                    <a:pt x="742" y="2096"/>
                    <a:pt x="798" y="1948"/>
                    <a:pt x="798" y="1855"/>
                  </a:cubicBezTo>
                  <a:cubicBezTo>
                    <a:pt x="779" y="1781"/>
                    <a:pt x="761" y="1614"/>
                    <a:pt x="705" y="1577"/>
                  </a:cubicBezTo>
                  <a:cubicBezTo>
                    <a:pt x="631" y="1521"/>
                    <a:pt x="464" y="1465"/>
                    <a:pt x="427" y="1447"/>
                  </a:cubicBezTo>
                  <a:cubicBezTo>
                    <a:pt x="371" y="1429"/>
                    <a:pt x="167" y="1373"/>
                    <a:pt x="149" y="1354"/>
                  </a:cubicBezTo>
                  <a:cubicBezTo>
                    <a:pt x="130" y="1336"/>
                    <a:pt x="0" y="1299"/>
                    <a:pt x="56" y="1224"/>
                  </a:cubicBezTo>
                  <a:cubicBezTo>
                    <a:pt x="130" y="1150"/>
                    <a:pt x="297" y="1058"/>
                    <a:pt x="390" y="1020"/>
                  </a:cubicBezTo>
                  <a:cubicBezTo>
                    <a:pt x="482" y="983"/>
                    <a:pt x="668" y="891"/>
                    <a:pt x="724" y="909"/>
                  </a:cubicBezTo>
                  <a:cubicBezTo>
                    <a:pt x="798" y="909"/>
                    <a:pt x="909" y="891"/>
                    <a:pt x="983" y="909"/>
                  </a:cubicBezTo>
                  <a:cubicBezTo>
                    <a:pt x="1057" y="928"/>
                    <a:pt x="1169" y="1076"/>
                    <a:pt x="1169" y="1132"/>
                  </a:cubicBezTo>
                  <a:cubicBezTo>
                    <a:pt x="1169" y="1188"/>
                    <a:pt x="1169" y="1188"/>
                    <a:pt x="1169" y="1188"/>
                  </a:cubicBezTo>
                  <a:cubicBezTo>
                    <a:pt x="1169" y="1188"/>
                    <a:pt x="1150" y="1317"/>
                    <a:pt x="1150" y="1373"/>
                  </a:cubicBezTo>
                  <a:cubicBezTo>
                    <a:pt x="1132" y="1429"/>
                    <a:pt x="1169" y="1614"/>
                    <a:pt x="1262" y="1595"/>
                  </a:cubicBezTo>
                  <a:cubicBezTo>
                    <a:pt x="1354" y="1595"/>
                    <a:pt x="1410" y="1484"/>
                    <a:pt x="1466" y="1391"/>
                  </a:cubicBezTo>
                  <a:cubicBezTo>
                    <a:pt x="1521" y="1299"/>
                    <a:pt x="1466" y="1039"/>
                    <a:pt x="1410" y="983"/>
                  </a:cubicBezTo>
                  <a:cubicBezTo>
                    <a:pt x="1354" y="928"/>
                    <a:pt x="1132" y="408"/>
                    <a:pt x="1317" y="149"/>
                  </a:cubicBezTo>
                  <a:cubicBezTo>
                    <a:pt x="1317" y="149"/>
                    <a:pt x="1521" y="278"/>
                    <a:pt x="1595" y="297"/>
                  </a:cubicBezTo>
                  <a:cubicBezTo>
                    <a:pt x="1669" y="297"/>
                    <a:pt x="1874" y="297"/>
                    <a:pt x="2022" y="241"/>
                  </a:cubicBezTo>
                  <a:cubicBezTo>
                    <a:pt x="2170" y="186"/>
                    <a:pt x="2356" y="149"/>
                    <a:pt x="2449" y="149"/>
                  </a:cubicBezTo>
                  <a:cubicBezTo>
                    <a:pt x="2541" y="130"/>
                    <a:pt x="2597" y="56"/>
                    <a:pt x="2616" y="37"/>
                  </a:cubicBezTo>
                  <a:cubicBezTo>
                    <a:pt x="2634" y="19"/>
                    <a:pt x="2690" y="0"/>
                    <a:pt x="2708" y="56"/>
                  </a:cubicBezTo>
                  <a:cubicBezTo>
                    <a:pt x="2727" y="111"/>
                    <a:pt x="2671" y="390"/>
                    <a:pt x="2671" y="464"/>
                  </a:cubicBezTo>
                  <a:cubicBezTo>
                    <a:pt x="2671" y="538"/>
                    <a:pt x="2690" y="631"/>
                    <a:pt x="2690" y="687"/>
                  </a:cubicBezTo>
                  <a:cubicBezTo>
                    <a:pt x="2690" y="742"/>
                    <a:pt x="2653" y="779"/>
                    <a:pt x="2634" y="872"/>
                  </a:cubicBezTo>
                  <a:cubicBezTo>
                    <a:pt x="2616" y="946"/>
                    <a:pt x="2616" y="928"/>
                    <a:pt x="2634" y="1002"/>
                  </a:cubicBezTo>
                  <a:cubicBezTo>
                    <a:pt x="2634" y="1076"/>
                    <a:pt x="2653" y="1150"/>
                    <a:pt x="2671" y="1150"/>
                  </a:cubicBezTo>
                  <a:cubicBezTo>
                    <a:pt x="2690" y="1169"/>
                    <a:pt x="2708" y="1188"/>
                    <a:pt x="2708" y="1188"/>
                  </a:cubicBezTo>
                  <a:cubicBezTo>
                    <a:pt x="2708" y="1188"/>
                    <a:pt x="2597" y="1317"/>
                    <a:pt x="2560" y="1373"/>
                  </a:cubicBezTo>
                  <a:cubicBezTo>
                    <a:pt x="2523" y="1429"/>
                    <a:pt x="2375" y="1540"/>
                    <a:pt x="2282" y="1595"/>
                  </a:cubicBezTo>
                  <a:cubicBezTo>
                    <a:pt x="2170" y="1651"/>
                    <a:pt x="2040" y="1688"/>
                    <a:pt x="2004" y="1707"/>
                  </a:cubicBezTo>
                  <a:cubicBezTo>
                    <a:pt x="1966" y="1707"/>
                    <a:pt x="1911" y="1707"/>
                    <a:pt x="1911" y="1707"/>
                  </a:cubicBezTo>
                  <a:cubicBezTo>
                    <a:pt x="1911" y="1707"/>
                    <a:pt x="1837" y="1781"/>
                    <a:pt x="1799" y="1855"/>
                  </a:cubicBezTo>
                  <a:cubicBezTo>
                    <a:pt x="1763" y="1911"/>
                    <a:pt x="1688" y="1966"/>
                    <a:pt x="1688" y="1966"/>
                  </a:cubicBezTo>
                  <a:cubicBezTo>
                    <a:pt x="1688" y="1966"/>
                    <a:pt x="1633" y="2078"/>
                    <a:pt x="1614" y="2078"/>
                  </a:cubicBezTo>
                  <a:lnTo>
                    <a:pt x="1466" y="2096"/>
                  </a:lnTo>
                  <a:cubicBezTo>
                    <a:pt x="1466" y="2171"/>
                    <a:pt x="1466" y="2171"/>
                    <a:pt x="1466" y="2171"/>
                  </a:cubicBezTo>
                  <a:cubicBezTo>
                    <a:pt x="1466" y="2171"/>
                    <a:pt x="1336" y="2319"/>
                    <a:pt x="1317" y="2337"/>
                  </a:cubicBezTo>
                  <a:cubicBezTo>
                    <a:pt x="1298" y="2375"/>
                    <a:pt x="1150" y="2486"/>
                    <a:pt x="1150" y="2486"/>
                  </a:cubicBezTo>
                  <a:cubicBezTo>
                    <a:pt x="1150" y="2486"/>
                    <a:pt x="1243" y="2672"/>
                    <a:pt x="1262" y="2783"/>
                  </a:cubicBezTo>
                  <a:cubicBezTo>
                    <a:pt x="1280" y="2894"/>
                    <a:pt x="1243" y="3414"/>
                    <a:pt x="1243" y="3414"/>
                  </a:cubicBezTo>
                  <a:cubicBezTo>
                    <a:pt x="1243" y="3414"/>
                    <a:pt x="1224" y="3673"/>
                    <a:pt x="1021" y="3747"/>
                  </a:cubicBezTo>
                  <a:cubicBezTo>
                    <a:pt x="798" y="3822"/>
                    <a:pt x="650" y="3859"/>
                    <a:pt x="612" y="3896"/>
                  </a:cubicBezTo>
                  <a:cubicBezTo>
                    <a:pt x="575" y="3952"/>
                    <a:pt x="520" y="3970"/>
                    <a:pt x="538" y="4026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53" name="Google Shape;3553;p148"/>
            <p:cNvSpPr/>
            <p:nvPr/>
          </p:nvSpPr>
          <p:spPr>
            <a:xfrm>
              <a:off x="5089518" y="5568921"/>
              <a:ext cx="668337" cy="661985"/>
            </a:xfrm>
            <a:custGeom>
              <a:avLst/>
              <a:gdLst/>
              <a:ahLst/>
              <a:cxnLst/>
              <a:rect l="0" t="0" r="0" b="0"/>
              <a:pathLst>
                <a:path w="1856" h="1838" extrusionOk="0">
                  <a:moveTo>
                    <a:pt x="0" y="594"/>
                  </a:moveTo>
                  <a:lnTo>
                    <a:pt x="0" y="594"/>
                  </a:lnTo>
                  <a:cubicBezTo>
                    <a:pt x="0" y="594"/>
                    <a:pt x="37" y="668"/>
                    <a:pt x="55" y="706"/>
                  </a:cubicBezTo>
                  <a:cubicBezTo>
                    <a:pt x="55" y="761"/>
                    <a:pt x="93" y="872"/>
                    <a:pt x="111" y="909"/>
                  </a:cubicBezTo>
                  <a:cubicBezTo>
                    <a:pt x="129" y="965"/>
                    <a:pt x="259" y="1039"/>
                    <a:pt x="278" y="1077"/>
                  </a:cubicBezTo>
                  <a:cubicBezTo>
                    <a:pt x="297" y="1095"/>
                    <a:pt x="426" y="1225"/>
                    <a:pt x="445" y="1243"/>
                  </a:cubicBezTo>
                  <a:cubicBezTo>
                    <a:pt x="445" y="1280"/>
                    <a:pt x="500" y="1373"/>
                    <a:pt x="575" y="1429"/>
                  </a:cubicBezTo>
                  <a:cubicBezTo>
                    <a:pt x="630" y="1484"/>
                    <a:pt x="816" y="1614"/>
                    <a:pt x="816" y="1633"/>
                  </a:cubicBezTo>
                  <a:cubicBezTo>
                    <a:pt x="835" y="1651"/>
                    <a:pt x="853" y="1689"/>
                    <a:pt x="853" y="1689"/>
                  </a:cubicBezTo>
                  <a:cubicBezTo>
                    <a:pt x="853" y="1689"/>
                    <a:pt x="1020" y="1707"/>
                    <a:pt x="1039" y="1725"/>
                  </a:cubicBezTo>
                  <a:cubicBezTo>
                    <a:pt x="1076" y="1744"/>
                    <a:pt x="1410" y="1837"/>
                    <a:pt x="1410" y="1837"/>
                  </a:cubicBezTo>
                  <a:cubicBezTo>
                    <a:pt x="1558" y="1633"/>
                    <a:pt x="1558" y="1633"/>
                    <a:pt x="1558" y="1633"/>
                  </a:cubicBezTo>
                  <a:cubicBezTo>
                    <a:pt x="1558" y="1633"/>
                    <a:pt x="1632" y="1484"/>
                    <a:pt x="1651" y="1448"/>
                  </a:cubicBezTo>
                  <a:cubicBezTo>
                    <a:pt x="1651" y="1410"/>
                    <a:pt x="1725" y="1318"/>
                    <a:pt x="1743" y="1299"/>
                  </a:cubicBezTo>
                  <a:cubicBezTo>
                    <a:pt x="1762" y="1280"/>
                    <a:pt x="1836" y="1225"/>
                    <a:pt x="1836" y="1188"/>
                  </a:cubicBezTo>
                  <a:cubicBezTo>
                    <a:pt x="1836" y="1151"/>
                    <a:pt x="1855" y="1113"/>
                    <a:pt x="1836" y="1021"/>
                  </a:cubicBezTo>
                  <a:cubicBezTo>
                    <a:pt x="1836" y="947"/>
                    <a:pt x="1836" y="817"/>
                    <a:pt x="1836" y="761"/>
                  </a:cubicBezTo>
                  <a:cubicBezTo>
                    <a:pt x="1836" y="687"/>
                    <a:pt x="1836" y="520"/>
                    <a:pt x="1818" y="464"/>
                  </a:cubicBezTo>
                  <a:cubicBezTo>
                    <a:pt x="1799" y="390"/>
                    <a:pt x="1799" y="371"/>
                    <a:pt x="1725" y="316"/>
                  </a:cubicBezTo>
                  <a:cubicBezTo>
                    <a:pt x="1632" y="279"/>
                    <a:pt x="1317" y="167"/>
                    <a:pt x="1317" y="167"/>
                  </a:cubicBezTo>
                  <a:cubicBezTo>
                    <a:pt x="1131" y="93"/>
                    <a:pt x="1131" y="93"/>
                    <a:pt x="1131" y="93"/>
                  </a:cubicBezTo>
                  <a:cubicBezTo>
                    <a:pt x="1131" y="93"/>
                    <a:pt x="1076" y="38"/>
                    <a:pt x="1094" y="19"/>
                  </a:cubicBezTo>
                  <a:cubicBezTo>
                    <a:pt x="1113" y="0"/>
                    <a:pt x="1094" y="0"/>
                    <a:pt x="1039" y="19"/>
                  </a:cubicBezTo>
                  <a:cubicBezTo>
                    <a:pt x="983" y="19"/>
                    <a:pt x="853" y="38"/>
                    <a:pt x="835" y="75"/>
                  </a:cubicBezTo>
                  <a:cubicBezTo>
                    <a:pt x="797" y="112"/>
                    <a:pt x="723" y="130"/>
                    <a:pt x="779" y="223"/>
                  </a:cubicBezTo>
                  <a:cubicBezTo>
                    <a:pt x="835" y="297"/>
                    <a:pt x="853" y="353"/>
                    <a:pt x="742" y="390"/>
                  </a:cubicBezTo>
                  <a:cubicBezTo>
                    <a:pt x="630" y="446"/>
                    <a:pt x="408" y="612"/>
                    <a:pt x="334" y="612"/>
                  </a:cubicBezTo>
                  <a:cubicBezTo>
                    <a:pt x="241" y="612"/>
                    <a:pt x="0" y="557"/>
                    <a:pt x="0" y="594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54" name="Google Shape;3554;p148"/>
            <p:cNvSpPr/>
            <p:nvPr/>
          </p:nvSpPr>
          <p:spPr>
            <a:xfrm>
              <a:off x="4781543" y="4933923"/>
              <a:ext cx="1035048" cy="855659"/>
            </a:xfrm>
            <a:custGeom>
              <a:avLst/>
              <a:gdLst/>
              <a:ahLst/>
              <a:cxnLst/>
              <a:rect l="0" t="0" r="0" b="0"/>
              <a:pathLst>
                <a:path w="2877" h="2375" extrusionOk="0">
                  <a:moveTo>
                    <a:pt x="1855" y="1206"/>
                  </a:moveTo>
                  <a:lnTo>
                    <a:pt x="1855" y="1206"/>
                  </a:lnTo>
                  <a:cubicBezTo>
                    <a:pt x="1855" y="1206"/>
                    <a:pt x="1651" y="1095"/>
                    <a:pt x="1540" y="1002"/>
                  </a:cubicBezTo>
                  <a:cubicBezTo>
                    <a:pt x="1429" y="909"/>
                    <a:pt x="1299" y="890"/>
                    <a:pt x="1299" y="890"/>
                  </a:cubicBezTo>
                  <a:cubicBezTo>
                    <a:pt x="1299" y="890"/>
                    <a:pt x="1169" y="890"/>
                    <a:pt x="1151" y="890"/>
                  </a:cubicBezTo>
                  <a:cubicBezTo>
                    <a:pt x="1113" y="872"/>
                    <a:pt x="983" y="854"/>
                    <a:pt x="983" y="854"/>
                  </a:cubicBezTo>
                  <a:cubicBezTo>
                    <a:pt x="983" y="854"/>
                    <a:pt x="928" y="798"/>
                    <a:pt x="872" y="761"/>
                  </a:cubicBezTo>
                  <a:cubicBezTo>
                    <a:pt x="835" y="724"/>
                    <a:pt x="650" y="649"/>
                    <a:pt x="631" y="631"/>
                  </a:cubicBezTo>
                  <a:cubicBezTo>
                    <a:pt x="594" y="631"/>
                    <a:pt x="557" y="724"/>
                    <a:pt x="557" y="761"/>
                  </a:cubicBezTo>
                  <a:cubicBezTo>
                    <a:pt x="557" y="816"/>
                    <a:pt x="538" y="928"/>
                    <a:pt x="538" y="984"/>
                  </a:cubicBezTo>
                  <a:cubicBezTo>
                    <a:pt x="538" y="1039"/>
                    <a:pt x="576" y="1132"/>
                    <a:pt x="483" y="1132"/>
                  </a:cubicBezTo>
                  <a:cubicBezTo>
                    <a:pt x="409" y="1150"/>
                    <a:pt x="241" y="1132"/>
                    <a:pt x="223" y="1132"/>
                  </a:cubicBezTo>
                  <a:cubicBezTo>
                    <a:pt x="186" y="1132"/>
                    <a:pt x="112" y="1132"/>
                    <a:pt x="112" y="1132"/>
                  </a:cubicBezTo>
                  <a:cubicBezTo>
                    <a:pt x="112" y="1132"/>
                    <a:pt x="38" y="1113"/>
                    <a:pt x="38" y="1225"/>
                  </a:cubicBezTo>
                  <a:cubicBezTo>
                    <a:pt x="38" y="1336"/>
                    <a:pt x="38" y="1558"/>
                    <a:pt x="38" y="1596"/>
                  </a:cubicBezTo>
                  <a:cubicBezTo>
                    <a:pt x="38" y="1632"/>
                    <a:pt x="38" y="1762"/>
                    <a:pt x="38" y="1800"/>
                  </a:cubicBezTo>
                  <a:cubicBezTo>
                    <a:pt x="38" y="1837"/>
                    <a:pt x="0" y="1892"/>
                    <a:pt x="56" y="1967"/>
                  </a:cubicBezTo>
                  <a:cubicBezTo>
                    <a:pt x="112" y="2059"/>
                    <a:pt x="223" y="2189"/>
                    <a:pt x="241" y="2208"/>
                  </a:cubicBezTo>
                  <a:cubicBezTo>
                    <a:pt x="279" y="2226"/>
                    <a:pt x="316" y="2300"/>
                    <a:pt x="316" y="2300"/>
                  </a:cubicBezTo>
                  <a:cubicBezTo>
                    <a:pt x="316" y="2300"/>
                    <a:pt x="390" y="2300"/>
                    <a:pt x="427" y="2282"/>
                  </a:cubicBezTo>
                  <a:cubicBezTo>
                    <a:pt x="446" y="2282"/>
                    <a:pt x="501" y="2263"/>
                    <a:pt x="501" y="2282"/>
                  </a:cubicBezTo>
                  <a:cubicBezTo>
                    <a:pt x="520" y="2282"/>
                    <a:pt x="706" y="2282"/>
                    <a:pt x="724" y="2282"/>
                  </a:cubicBezTo>
                  <a:cubicBezTo>
                    <a:pt x="742" y="2300"/>
                    <a:pt x="761" y="2300"/>
                    <a:pt x="761" y="2300"/>
                  </a:cubicBezTo>
                  <a:cubicBezTo>
                    <a:pt x="854" y="2356"/>
                    <a:pt x="854" y="2356"/>
                    <a:pt x="854" y="2356"/>
                  </a:cubicBezTo>
                  <a:cubicBezTo>
                    <a:pt x="854" y="2356"/>
                    <a:pt x="891" y="2356"/>
                    <a:pt x="1058" y="2356"/>
                  </a:cubicBezTo>
                  <a:cubicBezTo>
                    <a:pt x="1188" y="2374"/>
                    <a:pt x="1188" y="2374"/>
                    <a:pt x="1188" y="2374"/>
                  </a:cubicBezTo>
                  <a:cubicBezTo>
                    <a:pt x="1188" y="2374"/>
                    <a:pt x="1280" y="2338"/>
                    <a:pt x="1354" y="2300"/>
                  </a:cubicBezTo>
                  <a:cubicBezTo>
                    <a:pt x="1410" y="2245"/>
                    <a:pt x="1596" y="2171"/>
                    <a:pt x="1614" y="2133"/>
                  </a:cubicBezTo>
                  <a:cubicBezTo>
                    <a:pt x="1633" y="2115"/>
                    <a:pt x="1689" y="2115"/>
                    <a:pt x="1651" y="2022"/>
                  </a:cubicBezTo>
                  <a:cubicBezTo>
                    <a:pt x="1633" y="1929"/>
                    <a:pt x="1559" y="1929"/>
                    <a:pt x="1633" y="1874"/>
                  </a:cubicBezTo>
                  <a:cubicBezTo>
                    <a:pt x="1707" y="1818"/>
                    <a:pt x="1763" y="1800"/>
                    <a:pt x="1763" y="1800"/>
                  </a:cubicBezTo>
                  <a:cubicBezTo>
                    <a:pt x="1763" y="1800"/>
                    <a:pt x="1967" y="1744"/>
                    <a:pt x="1967" y="1762"/>
                  </a:cubicBezTo>
                  <a:cubicBezTo>
                    <a:pt x="1967" y="1762"/>
                    <a:pt x="2041" y="1688"/>
                    <a:pt x="2152" y="1632"/>
                  </a:cubicBezTo>
                  <a:cubicBezTo>
                    <a:pt x="2264" y="1577"/>
                    <a:pt x="2523" y="1466"/>
                    <a:pt x="2523" y="1466"/>
                  </a:cubicBezTo>
                  <a:cubicBezTo>
                    <a:pt x="2653" y="1429"/>
                    <a:pt x="2653" y="1429"/>
                    <a:pt x="2653" y="1429"/>
                  </a:cubicBezTo>
                  <a:cubicBezTo>
                    <a:pt x="2709" y="1429"/>
                    <a:pt x="2709" y="1429"/>
                    <a:pt x="2709" y="1429"/>
                  </a:cubicBezTo>
                  <a:cubicBezTo>
                    <a:pt x="2709" y="1429"/>
                    <a:pt x="2746" y="1410"/>
                    <a:pt x="2727" y="1317"/>
                  </a:cubicBezTo>
                  <a:cubicBezTo>
                    <a:pt x="2709" y="1225"/>
                    <a:pt x="2709" y="1206"/>
                    <a:pt x="2764" y="1113"/>
                  </a:cubicBezTo>
                  <a:cubicBezTo>
                    <a:pt x="2802" y="1039"/>
                    <a:pt x="2857" y="984"/>
                    <a:pt x="2857" y="890"/>
                  </a:cubicBezTo>
                  <a:cubicBezTo>
                    <a:pt x="2857" y="779"/>
                    <a:pt x="2876" y="631"/>
                    <a:pt x="2820" y="557"/>
                  </a:cubicBezTo>
                  <a:cubicBezTo>
                    <a:pt x="2783" y="483"/>
                    <a:pt x="2764" y="334"/>
                    <a:pt x="2727" y="316"/>
                  </a:cubicBezTo>
                  <a:cubicBezTo>
                    <a:pt x="2690" y="297"/>
                    <a:pt x="2579" y="278"/>
                    <a:pt x="2523" y="223"/>
                  </a:cubicBezTo>
                  <a:cubicBezTo>
                    <a:pt x="2449" y="167"/>
                    <a:pt x="2338" y="93"/>
                    <a:pt x="2338" y="93"/>
                  </a:cubicBezTo>
                  <a:cubicBezTo>
                    <a:pt x="2226" y="56"/>
                    <a:pt x="2226" y="56"/>
                    <a:pt x="2226" y="56"/>
                  </a:cubicBezTo>
                  <a:cubicBezTo>
                    <a:pt x="1744" y="37"/>
                    <a:pt x="1744" y="37"/>
                    <a:pt x="1744" y="37"/>
                  </a:cubicBezTo>
                  <a:cubicBezTo>
                    <a:pt x="1744" y="37"/>
                    <a:pt x="1670" y="0"/>
                    <a:pt x="1651" y="130"/>
                  </a:cubicBezTo>
                  <a:cubicBezTo>
                    <a:pt x="1596" y="278"/>
                    <a:pt x="1596" y="278"/>
                    <a:pt x="1596" y="278"/>
                  </a:cubicBezTo>
                  <a:cubicBezTo>
                    <a:pt x="1596" y="278"/>
                    <a:pt x="1559" y="501"/>
                    <a:pt x="1577" y="575"/>
                  </a:cubicBezTo>
                  <a:cubicBezTo>
                    <a:pt x="1596" y="631"/>
                    <a:pt x="1614" y="779"/>
                    <a:pt x="1614" y="779"/>
                  </a:cubicBezTo>
                  <a:cubicBezTo>
                    <a:pt x="1614" y="779"/>
                    <a:pt x="1633" y="909"/>
                    <a:pt x="1744" y="928"/>
                  </a:cubicBezTo>
                  <a:cubicBezTo>
                    <a:pt x="1837" y="946"/>
                    <a:pt x="1874" y="909"/>
                    <a:pt x="1985" y="1002"/>
                  </a:cubicBezTo>
                  <a:cubicBezTo>
                    <a:pt x="2078" y="1076"/>
                    <a:pt x="2022" y="1150"/>
                    <a:pt x="1855" y="1206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55" name="Google Shape;3555;p148"/>
            <p:cNvSpPr/>
            <p:nvPr/>
          </p:nvSpPr>
          <p:spPr>
            <a:xfrm>
              <a:off x="5757855" y="5027587"/>
              <a:ext cx="254000" cy="701671"/>
            </a:xfrm>
            <a:custGeom>
              <a:avLst/>
              <a:gdLst/>
              <a:ahLst/>
              <a:cxnLst/>
              <a:rect l="0" t="0" r="0" b="0"/>
              <a:pathLst>
                <a:path w="706" h="1949" extrusionOk="0">
                  <a:moveTo>
                    <a:pt x="519" y="427"/>
                  </a:moveTo>
                  <a:lnTo>
                    <a:pt x="519" y="427"/>
                  </a:lnTo>
                  <a:cubicBezTo>
                    <a:pt x="519" y="427"/>
                    <a:pt x="426" y="259"/>
                    <a:pt x="371" y="167"/>
                  </a:cubicBezTo>
                  <a:cubicBezTo>
                    <a:pt x="334" y="93"/>
                    <a:pt x="334" y="37"/>
                    <a:pt x="259" y="18"/>
                  </a:cubicBezTo>
                  <a:cubicBezTo>
                    <a:pt x="185" y="0"/>
                    <a:pt x="37" y="0"/>
                    <a:pt x="18" y="56"/>
                  </a:cubicBezTo>
                  <a:cubicBezTo>
                    <a:pt x="18" y="56"/>
                    <a:pt x="37" y="111"/>
                    <a:pt x="93" y="223"/>
                  </a:cubicBezTo>
                  <a:cubicBezTo>
                    <a:pt x="129" y="315"/>
                    <a:pt x="148" y="389"/>
                    <a:pt x="148" y="427"/>
                  </a:cubicBezTo>
                  <a:cubicBezTo>
                    <a:pt x="148" y="464"/>
                    <a:pt x="148" y="630"/>
                    <a:pt x="148" y="630"/>
                  </a:cubicBezTo>
                  <a:cubicBezTo>
                    <a:pt x="148" y="630"/>
                    <a:pt x="129" y="724"/>
                    <a:pt x="93" y="779"/>
                  </a:cubicBezTo>
                  <a:cubicBezTo>
                    <a:pt x="55" y="835"/>
                    <a:pt x="18" y="927"/>
                    <a:pt x="18" y="965"/>
                  </a:cubicBezTo>
                  <a:cubicBezTo>
                    <a:pt x="18" y="1001"/>
                    <a:pt x="37" y="1113"/>
                    <a:pt x="0" y="1169"/>
                  </a:cubicBezTo>
                  <a:cubicBezTo>
                    <a:pt x="0" y="1169"/>
                    <a:pt x="111" y="1169"/>
                    <a:pt x="148" y="1169"/>
                  </a:cubicBezTo>
                  <a:cubicBezTo>
                    <a:pt x="185" y="1169"/>
                    <a:pt x="241" y="1224"/>
                    <a:pt x="297" y="1280"/>
                  </a:cubicBezTo>
                  <a:cubicBezTo>
                    <a:pt x="352" y="1336"/>
                    <a:pt x="371" y="1354"/>
                    <a:pt x="371" y="1484"/>
                  </a:cubicBezTo>
                  <a:cubicBezTo>
                    <a:pt x="371" y="1632"/>
                    <a:pt x="315" y="1632"/>
                    <a:pt x="371" y="1799"/>
                  </a:cubicBezTo>
                  <a:cubicBezTo>
                    <a:pt x="408" y="1948"/>
                    <a:pt x="500" y="1873"/>
                    <a:pt x="556" y="1837"/>
                  </a:cubicBezTo>
                  <a:cubicBezTo>
                    <a:pt x="594" y="1781"/>
                    <a:pt x="686" y="1669"/>
                    <a:pt x="686" y="1614"/>
                  </a:cubicBezTo>
                  <a:cubicBezTo>
                    <a:pt x="705" y="1540"/>
                    <a:pt x="668" y="1317"/>
                    <a:pt x="630" y="1298"/>
                  </a:cubicBezTo>
                  <a:cubicBezTo>
                    <a:pt x="594" y="1261"/>
                    <a:pt x="500" y="1113"/>
                    <a:pt x="464" y="909"/>
                  </a:cubicBezTo>
                  <a:cubicBezTo>
                    <a:pt x="426" y="686"/>
                    <a:pt x="445" y="501"/>
                    <a:pt x="519" y="427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56" name="Google Shape;3556;p148"/>
            <p:cNvSpPr/>
            <p:nvPr/>
          </p:nvSpPr>
          <p:spPr>
            <a:xfrm>
              <a:off x="5443530" y="4394176"/>
              <a:ext cx="160337" cy="187323"/>
            </a:xfrm>
            <a:custGeom>
              <a:avLst/>
              <a:gdLst/>
              <a:ahLst/>
              <a:cxnLst/>
              <a:rect l="0" t="0" r="0" b="0"/>
              <a:pathLst>
                <a:path w="446" h="520" extrusionOk="0">
                  <a:moveTo>
                    <a:pt x="37" y="92"/>
                  </a:moveTo>
                  <a:lnTo>
                    <a:pt x="37" y="92"/>
                  </a:lnTo>
                  <a:cubicBezTo>
                    <a:pt x="37" y="74"/>
                    <a:pt x="0" y="55"/>
                    <a:pt x="56" y="55"/>
                  </a:cubicBezTo>
                  <a:cubicBezTo>
                    <a:pt x="111" y="55"/>
                    <a:pt x="185" y="92"/>
                    <a:pt x="223" y="74"/>
                  </a:cubicBezTo>
                  <a:cubicBezTo>
                    <a:pt x="259" y="37"/>
                    <a:pt x="241" y="0"/>
                    <a:pt x="297" y="18"/>
                  </a:cubicBezTo>
                  <a:cubicBezTo>
                    <a:pt x="353" y="37"/>
                    <a:pt x="445" y="130"/>
                    <a:pt x="389" y="241"/>
                  </a:cubicBezTo>
                  <a:cubicBezTo>
                    <a:pt x="334" y="334"/>
                    <a:pt x="241" y="501"/>
                    <a:pt x="167" y="501"/>
                  </a:cubicBezTo>
                  <a:cubicBezTo>
                    <a:pt x="111" y="501"/>
                    <a:pt x="56" y="519"/>
                    <a:pt x="56" y="501"/>
                  </a:cubicBezTo>
                  <a:cubicBezTo>
                    <a:pt x="56" y="463"/>
                    <a:pt x="111" y="445"/>
                    <a:pt x="93" y="334"/>
                  </a:cubicBezTo>
                  <a:cubicBezTo>
                    <a:pt x="93" y="222"/>
                    <a:pt x="74" y="185"/>
                    <a:pt x="37" y="92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57" name="Google Shape;3557;p148"/>
            <p:cNvSpPr/>
            <p:nvPr/>
          </p:nvSpPr>
          <p:spPr>
            <a:xfrm>
              <a:off x="5437180" y="4267178"/>
              <a:ext cx="174625" cy="160337"/>
            </a:xfrm>
            <a:custGeom>
              <a:avLst/>
              <a:gdLst/>
              <a:ahLst/>
              <a:cxnLst/>
              <a:rect l="0" t="0" r="0" b="0"/>
              <a:pathLst>
                <a:path w="483" h="446" extrusionOk="0">
                  <a:moveTo>
                    <a:pt x="111" y="130"/>
                  </a:moveTo>
                  <a:lnTo>
                    <a:pt x="111" y="130"/>
                  </a:lnTo>
                  <a:cubicBezTo>
                    <a:pt x="111" y="130"/>
                    <a:pt x="185" y="112"/>
                    <a:pt x="222" y="74"/>
                  </a:cubicBezTo>
                  <a:cubicBezTo>
                    <a:pt x="259" y="37"/>
                    <a:pt x="371" y="0"/>
                    <a:pt x="371" y="0"/>
                  </a:cubicBezTo>
                  <a:cubicBezTo>
                    <a:pt x="371" y="0"/>
                    <a:pt x="482" y="0"/>
                    <a:pt x="482" y="37"/>
                  </a:cubicBezTo>
                  <a:cubicBezTo>
                    <a:pt x="482" y="74"/>
                    <a:pt x="463" y="130"/>
                    <a:pt x="426" y="186"/>
                  </a:cubicBezTo>
                  <a:cubicBezTo>
                    <a:pt x="371" y="242"/>
                    <a:pt x="333" y="334"/>
                    <a:pt x="333" y="353"/>
                  </a:cubicBezTo>
                  <a:lnTo>
                    <a:pt x="315" y="371"/>
                  </a:lnTo>
                  <a:lnTo>
                    <a:pt x="277" y="353"/>
                  </a:lnTo>
                  <a:cubicBezTo>
                    <a:pt x="259" y="371"/>
                    <a:pt x="259" y="427"/>
                    <a:pt x="185" y="427"/>
                  </a:cubicBezTo>
                  <a:cubicBezTo>
                    <a:pt x="129" y="427"/>
                    <a:pt x="36" y="353"/>
                    <a:pt x="55" y="445"/>
                  </a:cubicBezTo>
                  <a:cubicBezTo>
                    <a:pt x="55" y="445"/>
                    <a:pt x="0" y="408"/>
                    <a:pt x="0" y="353"/>
                  </a:cubicBezTo>
                  <a:cubicBezTo>
                    <a:pt x="0" y="278"/>
                    <a:pt x="55" y="223"/>
                    <a:pt x="74" y="204"/>
                  </a:cubicBezTo>
                  <a:cubicBezTo>
                    <a:pt x="92" y="167"/>
                    <a:pt x="111" y="167"/>
                    <a:pt x="111" y="130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58" name="Google Shape;3558;p148"/>
            <p:cNvSpPr/>
            <p:nvPr/>
          </p:nvSpPr>
          <p:spPr>
            <a:xfrm>
              <a:off x="5449880" y="4260827"/>
              <a:ext cx="962024" cy="982657"/>
            </a:xfrm>
            <a:custGeom>
              <a:avLst/>
              <a:gdLst/>
              <a:ahLst/>
              <a:cxnLst/>
              <a:rect l="0" t="0" r="0" b="0"/>
              <a:pathLst>
                <a:path w="2673" h="2728" extrusionOk="0">
                  <a:moveTo>
                    <a:pt x="2449" y="1279"/>
                  </a:moveTo>
                  <a:lnTo>
                    <a:pt x="2449" y="1279"/>
                  </a:lnTo>
                  <a:cubicBezTo>
                    <a:pt x="2486" y="1354"/>
                    <a:pt x="2486" y="1539"/>
                    <a:pt x="2467" y="1780"/>
                  </a:cubicBezTo>
                  <a:cubicBezTo>
                    <a:pt x="2449" y="2021"/>
                    <a:pt x="2579" y="2263"/>
                    <a:pt x="2672" y="2448"/>
                  </a:cubicBezTo>
                  <a:cubicBezTo>
                    <a:pt x="2672" y="2448"/>
                    <a:pt x="2597" y="2522"/>
                    <a:pt x="2579" y="2522"/>
                  </a:cubicBezTo>
                  <a:cubicBezTo>
                    <a:pt x="2561" y="2541"/>
                    <a:pt x="2338" y="2578"/>
                    <a:pt x="2319" y="2578"/>
                  </a:cubicBezTo>
                  <a:cubicBezTo>
                    <a:pt x="2301" y="2578"/>
                    <a:pt x="2078" y="2652"/>
                    <a:pt x="2078" y="2652"/>
                  </a:cubicBezTo>
                  <a:cubicBezTo>
                    <a:pt x="2078" y="2652"/>
                    <a:pt x="1985" y="2708"/>
                    <a:pt x="1819" y="2708"/>
                  </a:cubicBezTo>
                  <a:cubicBezTo>
                    <a:pt x="1670" y="2708"/>
                    <a:pt x="1633" y="2727"/>
                    <a:pt x="1540" y="2652"/>
                  </a:cubicBezTo>
                  <a:cubicBezTo>
                    <a:pt x="1429" y="2597"/>
                    <a:pt x="1373" y="2560"/>
                    <a:pt x="1373" y="2560"/>
                  </a:cubicBezTo>
                  <a:cubicBezTo>
                    <a:pt x="1373" y="2560"/>
                    <a:pt x="1225" y="2337"/>
                    <a:pt x="1225" y="2281"/>
                  </a:cubicBezTo>
                  <a:cubicBezTo>
                    <a:pt x="1206" y="2244"/>
                    <a:pt x="1188" y="2170"/>
                    <a:pt x="1113" y="2151"/>
                  </a:cubicBezTo>
                  <a:cubicBezTo>
                    <a:pt x="1039" y="2133"/>
                    <a:pt x="872" y="2151"/>
                    <a:pt x="872" y="2189"/>
                  </a:cubicBezTo>
                  <a:cubicBezTo>
                    <a:pt x="872" y="2189"/>
                    <a:pt x="742" y="2151"/>
                    <a:pt x="706" y="2133"/>
                  </a:cubicBezTo>
                  <a:cubicBezTo>
                    <a:pt x="687" y="2115"/>
                    <a:pt x="538" y="2003"/>
                    <a:pt x="538" y="2003"/>
                  </a:cubicBezTo>
                  <a:cubicBezTo>
                    <a:pt x="483" y="1966"/>
                    <a:pt x="483" y="1966"/>
                    <a:pt x="483" y="1966"/>
                  </a:cubicBezTo>
                  <a:cubicBezTo>
                    <a:pt x="371" y="1929"/>
                    <a:pt x="371" y="1929"/>
                    <a:pt x="371" y="1929"/>
                  </a:cubicBezTo>
                  <a:cubicBezTo>
                    <a:pt x="371" y="1929"/>
                    <a:pt x="390" y="1799"/>
                    <a:pt x="335" y="1650"/>
                  </a:cubicBezTo>
                  <a:cubicBezTo>
                    <a:pt x="279" y="1502"/>
                    <a:pt x="205" y="1391"/>
                    <a:pt x="205" y="1391"/>
                  </a:cubicBezTo>
                  <a:cubicBezTo>
                    <a:pt x="75" y="1094"/>
                    <a:pt x="75" y="1094"/>
                    <a:pt x="75" y="1094"/>
                  </a:cubicBezTo>
                  <a:cubicBezTo>
                    <a:pt x="0" y="927"/>
                    <a:pt x="0" y="927"/>
                    <a:pt x="0" y="927"/>
                  </a:cubicBezTo>
                  <a:cubicBezTo>
                    <a:pt x="0" y="927"/>
                    <a:pt x="0" y="890"/>
                    <a:pt x="38" y="872"/>
                  </a:cubicBezTo>
                  <a:cubicBezTo>
                    <a:pt x="38" y="872"/>
                    <a:pt x="38" y="890"/>
                    <a:pt x="149" y="872"/>
                  </a:cubicBezTo>
                  <a:cubicBezTo>
                    <a:pt x="149" y="872"/>
                    <a:pt x="241" y="834"/>
                    <a:pt x="316" y="686"/>
                  </a:cubicBezTo>
                  <a:cubicBezTo>
                    <a:pt x="316" y="686"/>
                    <a:pt x="390" y="593"/>
                    <a:pt x="390" y="575"/>
                  </a:cubicBezTo>
                  <a:cubicBezTo>
                    <a:pt x="390" y="537"/>
                    <a:pt x="371" y="408"/>
                    <a:pt x="279" y="389"/>
                  </a:cubicBezTo>
                  <a:cubicBezTo>
                    <a:pt x="279" y="389"/>
                    <a:pt x="316" y="296"/>
                    <a:pt x="335" y="260"/>
                  </a:cubicBezTo>
                  <a:cubicBezTo>
                    <a:pt x="371" y="222"/>
                    <a:pt x="427" y="148"/>
                    <a:pt x="427" y="130"/>
                  </a:cubicBezTo>
                  <a:cubicBezTo>
                    <a:pt x="446" y="111"/>
                    <a:pt x="446" y="55"/>
                    <a:pt x="446" y="55"/>
                  </a:cubicBezTo>
                  <a:cubicBezTo>
                    <a:pt x="538" y="18"/>
                    <a:pt x="538" y="18"/>
                    <a:pt x="538" y="18"/>
                  </a:cubicBezTo>
                  <a:cubicBezTo>
                    <a:pt x="1169" y="0"/>
                    <a:pt x="1169" y="0"/>
                    <a:pt x="1169" y="0"/>
                  </a:cubicBezTo>
                  <a:cubicBezTo>
                    <a:pt x="1651" y="241"/>
                    <a:pt x="1651" y="241"/>
                    <a:pt x="1651" y="241"/>
                  </a:cubicBezTo>
                  <a:cubicBezTo>
                    <a:pt x="2134" y="537"/>
                    <a:pt x="2134" y="537"/>
                    <a:pt x="2134" y="537"/>
                  </a:cubicBezTo>
                  <a:cubicBezTo>
                    <a:pt x="2134" y="537"/>
                    <a:pt x="2152" y="631"/>
                    <a:pt x="2152" y="649"/>
                  </a:cubicBezTo>
                  <a:cubicBezTo>
                    <a:pt x="2152" y="686"/>
                    <a:pt x="2523" y="816"/>
                    <a:pt x="2486" y="872"/>
                  </a:cubicBezTo>
                  <a:cubicBezTo>
                    <a:pt x="2467" y="890"/>
                    <a:pt x="2319" y="1076"/>
                    <a:pt x="2449" y="1279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59" name="Google Shape;3559;p148"/>
            <p:cNvSpPr/>
            <p:nvPr/>
          </p:nvSpPr>
          <p:spPr>
            <a:xfrm>
              <a:off x="5464168" y="3800454"/>
              <a:ext cx="520699" cy="514347"/>
            </a:xfrm>
            <a:custGeom>
              <a:avLst/>
              <a:gdLst/>
              <a:ahLst/>
              <a:cxnLst/>
              <a:rect l="0" t="0" r="0" b="0"/>
              <a:pathLst>
                <a:path w="1447" h="1428" extrusionOk="0">
                  <a:moveTo>
                    <a:pt x="371" y="92"/>
                  </a:moveTo>
                  <a:lnTo>
                    <a:pt x="371" y="92"/>
                  </a:lnTo>
                  <a:cubicBezTo>
                    <a:pt x="371" y="92"/>
                    <a:pt x="482" y="278"/>
                    <a:pt x="445" y="445"/>
                  </a:cubicBezTo>
                  <a:cubicBezTo>
                    <a:pt x="389" y="593"/>
                    <a:pt x="222" y="834"/>
                    <a:pt x="222" y="834"/>
                  </a:cubicBezTo>
                  <a:cubicBezTo>
                    <a:pt x="111" y="1000"/>
                    <a:pt x="111" y="1000"/>
                    <a:pt x="111" y="1000"/>
                  </a:cubicBezTo>
                  <a:cubicBezTo>
                    <a:pt x="111" y="1000"/>
                    <a:pt x="92" y="1130"/>
                    <a:pt x="74" y="1149"/>
                  </a:cubicBezTo>
                  <a:cubicBezTo>
                    <a:pt x="55" y="1186"/>
                    <a:pt x="0" y="1371"/>
                    <a:pt x="37" y="1427"/>
                  </a:cubicBezTo>
                  <a:cubicBezTo>
                    <a:pt x="37" y="1427"/>
                    <a:pt x="74" y="1427"/>
                    <a:pt x="129" y="1390"/>
                  </a:cubicBezTo>
                  <a:cubicBezTo>
                    <a:pt x="185" y="1353"/>
                    <a:pt x="222" y="1316"/>
                    <a:pt x="259" y="1316"/>
                  </a:cubicBezTo>
                  <a:cubicBezTo>
                    <a:pt x="297" y="1297"/>
                    <a:pt x="408" y="1297"/>
                    <a:pt x="408" y="1334"/>
                  </a:cubicBezTo>
                  <a:cubicBezTo>
                    <a:pt x="500" y="1297"/>
                    <a:pt x="500" y="1297"/>
                    <a:pt x="500" y="1297"/>
                  </a:cubicBezTo>
                  <a:cubicBezTo>
                    <a:pt x="1131" y="1279"/>
                    <a:pt x="1131" y="1279"/>
                    <a:pt x="1131" y="1279"/>
                  </a:cubicBezTo>
                  <a:cubicBezTo>
                    <a:pt x="1131" y="1279"/>
                    <a:pt x="1187" y="1019"/>
                    <a:pt x="1205" y="964"/>
                  </a:cubicBezTo>
                  <a:cubicBezTo>
                    <a:pt x="1205" y="909"/>
                    <a:pt x="1298" y="742"/>
                    <a:pt x="1298" y="742"/>
                  </a:cubicBezTo>
                  <a:cubicBezTo>
                    <a:pt x="1298" y="742"/>
                    <a:pt x="1446" y="630"/>
                    <a:pt x="1410" y="482"/>
                  </a:cubicBezTo>
                  <a:cubicBezTo>
                    <a:pt x="1391" y="315"/>
                    <a:pt x="1354" y="166"/>
                    <a:pt x="1298" y="111"/>
                  </a:cubicBezTo>
                  <a:cubicBezTo>
                    <a:pt x="1261" y="74"/>
                    <a:pt x="1150" y="0"/>
                    <a:pt x="1150" y="0"/>
                  </a:cubicBezTo>
                  <a:cubicBezTo>
                    <a:pt x="1150" y="0"/>
                    <a:pt x="1113" y="18"/>
                    <a:pt x="927" y="55"/>
                  </a:cubicBezTo>
                  <a:cubicBezTo>
                    <a:pt x="742" y="92"/>
                    <a:pt x="482" y="111"/>
                    <a:pt x="371" y="92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60" name="Google Shape;3560;p148"/>
            <p:cNvSpPr/>
            <p:nvPr/>
          </p:nvSpPr>
          <p:spPr>
            <a:xfrm>
              <a:off x="5870567" y="3719493"/>
              <a:ext cx="728662" cy="862008"/>
            </a:xfrm>
            <a:custGeom>
              <a:avLst/>
              <a:gdLst/>
              <a:ahLst/>
              <a:cxnLst/>
              <a:rect l="0" t="0" r="0" b="0"/>
              <a:pathLst>
                <a:path w="2023" h="2393" extrusionOk="0">
                  <a:moveTo>
                    <a:pt x="1855" y="1706"/>
                  </a:moveTo>
                  <a:lnTo>
                    <a:pt x="1855" y="1706"/>
                  </a:lnTo>
                  <a:cubicBezTo>
                    <a:pt x="1855" y="1706"/>
                    <a:pt x="1781" y="1687"/>
                    <a:pt x="1763" y="1724"/>
                  </a:cubicBezTo>
                  <a:cubicBezTo>
                    <a:pt x="1744" y="1762"/>
                    <a:pt x="1651" y="1817"/>
                    <a:pt x="1614" y="1873"/>
                  </a:cubicBezTo>
                  <a:cubicBezTo>
                    <a:pt x="1577" y="1947"/>
                    <a:pt x="1614" y="1984"/>
                    <a:pt x="1577" y="2021"/>
                  </a:cubicBezTo>
                  <a:cubicBezTo>
                    <a:pt x="1558" y="2039"/>
                    <a:pt x="1503" y="1965"/>
                    <a:pt x="1503" y="2058"/>
                  </a:cubicBezTo>
                  <a:cubicBezTo>
                    <a:pt x="1503" y="2133"/>
                    <a:pt x="1503" y="2225"/>
                    <a:pt x="1466" y="2281"/>
                  </a:cubicBezTo>
                  <a:cubicBezTo>
                    <a:pt x="1410" y="2318"/>
                    <a:pt x="1354" y="2392"/>
                    <a:pt x="1354" y="2392"/>
                  </a:cubicBezTo>
                  <a:cubicBezTo>
                    <a:pt x="983" y="2151"/>
                    <a:pt x="983" y="2151"/>
                    <a:pt x="983" y="2151"/>
                  </a:cubicBezTo>
                  <a:cubicBezTo>
                    <a:pt x="965" y="2039"/>
                    <a:pt x="965" y="2039"/>
                    <a:pt x="965" y="2039"/>
                  </a:cubicBezTo>
                  <a:cubicBezTo>
                    <a:pt x="482" y="1743"/>
                    <a:pt x="482" y="1743"/>
                    <a:pt x="482" y="1743"/>
                  </a:cubicBezTo>
                  <a:cubicBezTo>
                    <a:pt x="0" y="1502"/>
                    <a:pt x="0" y="1502"/>
                    <a:pt x="0" y="1502"/>
                  </a:cubicBezTo>
                  <a:cubicBezTo>
                    <a:pt x="74" y="1169"/>
                    <a:pt x="74" y="1169"/>
                    <a:pt x="74" y="1169"/>
                  </a:cubicBezTo>
                  <a:cubicBezTo>
                    <a:pt x="167" y="965"/>
                    <a:pt x="167" y="965"/>
                    <a:pt x="167" y="965"/>
                  </a:cubicBezTo>
                  <a:cubicBezTo>
                    <a:pt x="167" y="965"/>
                    <a:pt x="297" y="853"/>
                    <a:pt x="297" y="724"/>
                  </a:cubicBezTo>
                  <a:cubicBezTo>
                    <a:pt x="279" y="594"/>
                    <a:pt x="204" y="353"/>
                    <a:pt x="167" y="334"/>
                  </a:cubicBezTo>
                  <a:cubicBezTo>
                    <a:pt x="149" y="315"/>
                    <a:pt x="19" y="223"/>
                    <a:pt x="19" y="223"/>
                  </a:cubicBezTo>
                  <a:cubicBezTo>
                    <a:pt x="19" y="223"/>
                    <a:pt x="0" y="56"/>
                    <a:pt x="130" y="56"/>
                  </a:cubicBezTo>
                  <a:cubicBezTo>
                    <a:pt x="279" y="37"/>
                    <a:pt x="353" y="37"/>
                    <a:pt x="408" y="37"/>
                  </a:cubicBezTo>
                  <a:cubicBezTo>
                    <a:pt x="445" y="37"/>
                    <a:pt x="575" y="0"/>
                    <a:pt x="650" y="56"/>
                  </a:cubicBezTo>
                  <a:cubicBezTo>
                    <a:pt x="724" y="111"/>
                    <a:pt x="946" y="297"/>
                    <a:pt x="1039" y="315"/>
                  </a:cubicBezTo>
                  <a:cubicBezTo>
                    <a:pt x="1132" y="353"/>
                    <a:pt x="1224" y="427"/>
                    <a:pt x="1410" y="371"/>
                  </a:cubicBezTo>
                  <a:cubicBezTo>
                    <a:pt x="1595" y="297"/>
                    <a:pt x="1725" y="278"/>
                    <a:pt x="1763" y="278"/>
                  </a:cubicBezTo>
                  <a:cubicBezTo>
                    <a:pt x="1818" y="278"/>
                    <a:pt x="2022" y="241"/>
                    <a:pt x="1985" y="297"/>
                  </a:cubicBezTo>
                  <a:cubicBezTo>
                    <a:pt x="1966" y="353"/>
                    <a:pt x="1892" y="464"/>
                    <a:pt x="1837" y="501"/>
                  </a:cubicBezTo>
                  <a:cubicBezTo>
                    <a:pt x="1781" y="556"/>
                    <a:pt x="1725" y="575"/>
                    <a:pt x="1725" y="630"/>
                  </a:cubicBezTo>
                  <a:cubicBezTo>
                    <a:pt x="1725" y="686"/>
                    <a:pt x="1651" y="1409"/>
                    <a:pt x="1707" y="1465"/>
                  </a:cubicBezTo>
                  <a:cubicBezTo>
                    <a:pt x="1744" y="1502"/>
                    <a:pt x="1744" y="1576"/>
                    <a:pt x="1799" y="1613"/>
                  </a:cubicBezTo>
                  <a:cubicBezTo>
                    <a:pt x="1837" y="1650"/>
                    <a:pt x="1874" y="1668"/>
                    <a:pt x="1855" y="1706"/>
                  </a:cubicBezTo>
                </a:path>
              </a:pathLst>
            </a:custGeom>
            <a:solidFill>
              <a:srgbClr val="00A898"/>
            </a:solidFill>
            <a:ln w="9525" cap="flat" cmpd="sng">
              <a:noFill/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61" name="Google Shape;3561;p148"/>
            <p:cNvSpPr/>
            <p:nvPr/>
          </p:nvSpPr>
          <p:spPr>
            <a:xfrm>
              <a:off x="4160832" y="3178158"/>
              <a:ext cx="1149349" cy="774696"/>
            </a:xfrm>
            <a:custGeom>
              <a:avLst/>
              <a:gdLst/>
              <a:ahLst/>
              <a:cxnLst/>
              <a:rect l="0" t="0" r="0" b="0"/>
              <a:pathLst>
                <a:path w="3191" h="2152" extrusionOk="0">
                  <a:moveTo>
                    <a:pt x="1984" y="0"/>
                  </a:moveTo>
                  <a:lnTo>
                    <a:pt x="1984" y="0"/>
                  </a:lnTo>
                  <a:cubicBezTo>
                    <a:pt x="1984" y="0"/>
                    <a:pt x="1965" y="18"/>
                    <a:pt x="1891" y="18"/>
                  </a:cubicBezTo>
                  <a:cubicBezTo>
                    <a:pt x="1817" y="18"/>
                    <a:pt x="1799" y="0"/>
                    <a:pt x="1762" y="36"/>
                  </a:cubicBezTo>
                  <a:cubicBezTo>
                    <a:pt x="1724" y="92"/>
                    <a:pt x="1613" y="259"/>
                    <a:pt x="1613" y="259"/>
                  </a:cubicBezTo>
                  <a:cubicBezTo>
                    <a:pt x="1613" y="259"/>
                    <a:pt x="1483" y="407"/>
                    <a:pt x="1446" y="426"/>
                  </a:cubicBezTo>
                  <a:cubicBezTo>
                    <a:pt x="1409" y="445"/>
                    <a:pt x="1261" y="556"/>
                    <a:pt x="1094" y="556"/>
                  </a:cubicBezTo>
                  <a:cubicBezTo>
                    <a:pt x="1094" y="556"/>
                    <a:pt x="1057" y="537"/>
                    <a:pt x="1020" y="612"/>
                  </a:cubicBezTo>
                  <a:cubicBezTo>
                    <a:pt x="982" y="686"/>
                    <a:pt x="852" y="760"/>
                    <a:pt x="834" y="760"/>
                  </a:cubicBezTo>
                  <a:cubicBezTo>
                    <a:pt x="797" y="778"/>
                    <a:pt x="594" y="871"/>
                    <a:pt x="279" y="890"/>
                  </a:cubicBezTo>
                  <a:cubicBezTo>
                    <a:pt x="279" y="890"/>
                    <a:pt x="204" y="1075"/>
                    <a:pt x="167" y="1113"/>
                  </a:cubicBezTo>
                  <a:cubicBezTo>
                    <a:pt x="130" y="1168"/>
                    <a:pt x="56" y="1261"/>
                    <a:pt x="37" y="1279"/>
                  </a:cubicBezTo>
                  <a:cubicBezTo>
                    <a:pt x="37" y="1316"/>
                    <a:pt x="0" y="1354"/>
                    <a:pt x="56" y="1465"/>
                  </a:cubicBezTo>
                  <a:cubicBezTo>
                    <a:pt x="111" y="1576"/>
                    <a:pt x="130" y="1595"/>
                    <a:pt x="130" y="1687"/>
                  </a:cubicBezTo>
                  <a:cubicBezTo>
                    <a:pt x="130" y="1687"/>
                    <a:pt x="74" y="1706"/>
                    <a:pt x="167" y="1799"/>
                  </a:cubicBezTo>
                  <a:cubicBezTo>
                    <a:pt x="260" y="1891"/>
                    <a:pt x="445" y="2021"/>
                    <a:pt x="445" y="2151"/>
                  </a:cubicBezTo>
                  <a:cubicBezTo>
                    <a:pt x="445" y="2151"/>
                    <a:pt x="482" y="2077"/>
                    <a:pt x="501" y="2058"/>
                  </a:cubicBezTo>
                  <a:cubicBezTo>
                    <a:pt x="538" y="2021"/>
                    <a:pt x="594" y="1891"/>
                    <a:pt x="612" y="1891"/>
                  </a:cubicBezTo>
                  <a:cubicBezTo>
                    <a:pt x="650" y="1873"/>
                    <a:pt x="668" y="1855"/>
                    <a:pt x="778" y="1873"/>
                  </a:cubicBezTo>
                  <a:cubicBezTo>
                    <a:pt x="871" y="1891"/>
                    <a:pt x="946" y="1929"/>
                    <a:pt x="946" y="1929"/>
                  </a:cubicBezTo>
                  <a:cubicBezTo>
                    <a:pt x="946" y="1929"/>
                    <a:pt x="908" y="1799"/>
                    <a:pt x="908" y="1761"/>
                  </a:cubicBezTo>
                  <a:cubicBezTo>
                    <a:pt x="908" y="1725"/>
                    <a:pt x="890" y="1687"/>
                    <a:pt x="982" y="1650"/>
                  </a:cubicBezTo>
                  <a:cubicBezTo>
                    <a:pt x="1057" y="1613"/>
                    <a:pt x="1094" y="1558"/>
                    <a:pt x="1094" y="1539"/>
                  </a:cubicBezTo>
                  <a:cubicBezTo>
                    <a:pt x="1112" y="1520"/>
                    <a:pt x="1187" y="1484"/>
                    <a:pt x="1279" y="1520"/>
                  </a:cubicBezTo>
                  <a:cubicBezTo>
                    <a:pt x="1279" y="1520"/>
                    <a:pt x="1353" y="1576"/>
                    <a:pt x="1391" y="1613"/>
                  </a:cubicBezTo>
                  <a:cubicBezTo>
                    <a:pt x="1428" y="1669"/>
                    <a:pt x="1409" y="1669"/>
                    <a:pt x="1502" y="1669"/>
                  </a:cubicBezTo>
                  <a:cubicBezTo>
                    <a:pt x="1594" y="1687"/>
                    <a:pt x="1650" y="1687"/>
                    <a:pt x="1669" y="1706"/>
                  </a:cubicBezTo>
                  <a:cubicBezTo>
                    <a:pt x="1688" y="1725"/>
                    <a:pt x="1743" y="1761"/>
                    <a:pt x="1836" y="1743"/>
                  </a:cubicBezTo>
                  <a:cubicBezTo>
                    <a:pt x="1947" y="1743"/>
                    <a:pt x="1965" y="1706"/>
                    <a:pt x="1984" y="1669"/>
                  </a:cubicBezTo>
                  <a:cubicBezTo>
                    <a:pt x="2003" y="1613"/>
                    <a:pt x="2021" y="1502"/>
                    <a:pt x="2170" y="1502"/>
                  </a:cubicBezTo>
                  <a:cubicBezTo>
                    <a:pt x="2336" y="1484"/>
                    <a:pt x="3190" y="1446"/>
                    <a:pt x="3190" y="1446"/>
                  </a:cubicBezTo>
                  <a:cubicBezTo>
                    <a:pt x="3190" y="1446"/>
                    <a:pt x="3134" y="1409"/>
                    <a:pt x="3078" y="1298"/>
                  </a:cubicBezTo>
                  <a:cubicBezTo>
                    <a:pt x="3004" y="1187"/>
                    <a:pt x="3004" y="1187"/>
                    <a:pt x="2949" y="1149"/>
                  </a:cubicBezTo>
                  <a:cubicBezTo>
                    <a:pt x="2893" y="1113"/>
                    <a:pt x="2875" y="1113"/>
                    <a:pt x="2837" y="1019"/>
                  </a:cubicBezTo>
                  <a:cubicBezTo>
                    <a:pt x="2801" y="945"/>
                    <a:pt x="2726" y="816"/>
                    <a:pt x="2578" y="760"/>
                  </a:cubicBezTo>
                  <a:cubicBezTo>
                    <a:pt x="2411" y="704"/>
                    <a:pt x="2300" y="593"/>
                    <a:pt x="2262" y="556"/>
                  </a:cubicBezTo>
                  <a:cubicBezTo>
                    <a:pt x="2225" y="519"/>
                    <a:pt x="2188" y="519"/>
                    <a:pt x="2207" y="445"/>
                  </a:cubicBezTo>
                  <a:cubicBezTo>
                    <a:pt x="2207" y="371"/>
                    <a:pt x="2300" y="315"/>
                    <a:pt x="2262" y="277"/>
                  </a:cubicBezTo>
                  <a:cubicBezTo>
                    <a:pt x="2244" y="222"/>
                    <a:pt x="2003" y="0"/>
                    <a:pt x="1984" y="0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62" name="Google Shape;3562;p148"/>
            <p:cNvSpPr/>
            <p:nvPr/>
          </p:nvSpPr>
          <p:spPr>
            <a:xfrm>
              <a:off x="4983156" y="1228718"/>
              <a:ext cx="962024" cy="989008"/>
            </a:xfrm>
            <a:custGeom>
              <a:avLst/>
              <a:gdLst/>
              <a:ahLst/>
              <a:cxnLst/>
              <a:rect l="0" t="0" r="0" b="0"/>
              <a:pathLst>
                <a:path w="2672" h="2746" extrusionOk="0">
                  <a:moveTo>
                    <a:pt x="0" y="92"/>
                  </a:moveTo>
                  <a:lnTo>
                    <a:pt x="0" y="92"/>
                  </a:lnTo>
                  <a:cubicBezTo>
                    <a:pt x="93" y="2615"/>
                    <a:pt x="93" y="2615"/>
                    <a:pt x="93" y="2615"/>
                  </a:cubicBezTo>
                  <a:cubicBezTo>
                    <a:pt x="2022" y="2578"/>
                    <a:pt x="2022" y="2578"/>
                    <a:pt x="2022" y="2578"/>
                  </a:cubicBezTo>
                  <a:cubicBezTo>
                    <a:pt x="2207" y="2652"/>
                    <a:pt x="2207" y="2652"/>
                    <a:pt x="2207" y="2652"/>
                  </a:cubicBezTo>
                  <a:cubicBezTo>
                    <a:pt x="2207" y="2652"/>
                    <a:pt x="2189" y="2745"/>
                    <a:pt x="2245" y="2671"/>
                  </a:cubicBezTo>
                  <a:cubicBezTo>
                    <a:pt x="2300" y="2578"/>
                    <a:pt x="2263" y="2597"/>
                    <a:pt x="2337" y="2504"/>
                  </a:cubicBezTo>
                  <a:cubicBezTo>
                    <a:pt x="2411" y="2411"/>
                    <a:pt x="2504" y="2300"/>
                    <a:pt x="2671" y="2300"/>
                  </a:cubicBezTo>
                  <a:cubicBezTo>
                    <a:pt x="2671" y="2300"/>
                    <a:pt x="2560" y="2189"/>
                    <a:pt x="2560" y="2133"/>
                  </a:cubicBezTo>
                  <a:cubicBezTo>
                    <a:pt x="2560" y="2096"/>
                    <a:pt x="2597" y="2040"/>
                    <a:pt x="2652" y="2040"/>
                  </a:cubicBezTo>
                  <a:cubicBezTo>
                    <a:pt x="2652" y="2040"/>
                    <a:pt x="2375" y="1743"/>
                    <a:pt x="2356" y="1725"/>
                  </a:cubicBezTo>
                  <a:cubicBezTo>
                    <a:pt x="2337" y="1725"/>
                    <a:pt x="2170" y="1521"/>
                    <a:pt x="2133" y="1484"/>
                  </a:cubicBezTo>
                  <a:cubicBezTo>
                    <a:pt x="2115" y="1446"/>
                    <a:pt x="2078" y="1316"/>
                    <a:pt x="2059" y="1261"/>
                  </a:cubicBezTo>
                  <a:cubicBezTo>
                    <a:pt x="2022" y="1224"/>
                    <a:pt x="2004" y="1187"/>
                    <a:pt x="1929" y="1131"/>
                  </a:cubicBezTo>
                  <a:cubicBezTo>
                    <a:pt x="1855" y="1057"/>
                    <a:pt x="1855" y="1057"/>
                    <a:pt x="1818" y="964"/>
                  </a:cubicBezTo>
                  <a:cubicBezTo>
                    <a:pt x="1781" y="853"/>
                    <a:pt x="1762" y="816"/>
                    <a:pt x="1707" y="704"/>
                  </a:cubicBezTo>
                  <a:cubicBezTo>
                    <a:pt x="1651" y="593"/>
                    <a:pt x="1614" y="612"/>
                    <a:pt x="1633" y="538"/>
                  </a:cubicBezTo>
                  <a:cubicBezTo>
                    <a:pt x="1651" y="482"/>
                    <a:pt x="1688" y="408"/>
                    <a:pt x="1725" y="463"/>
                  </a:cubicBezTo>
                  <a:cubicBezTo>
                    <a:pt x="1762" y="519"/>
                    <a:pt x="1818" y="742"/>
                    <a:pt x="1874" y="779"/>
                  </a:cubicBezTo>
                  <a:cubicBezTo>
                    <a:pt x="1929" y="834"/>
                    <a:pt x="1966" y="909"/>
                    <a:pt x="1985" y="983"/>
                  </a:cubicBezTo>
                  <a:cubicBezTo>
                    <a:pt x="2004" y="1075"/>
                    <a:pt x="2078" y="1205"/>
                    <a:pt x="2096" y="1242"/>
                  </a:cubicBezTo>
                  <a:cubicBezTo>
                    <a:pt x="2133" y="1261"/>
                    <a:pt x="2189" y="1335"/>
                    <a:pt x="2189" y="1261"/>
                  </a:cubicBezTo>
                  <a:cubicBezTo>
                    <a:pt x="2189" y="1168"/>
                    <a:pt x="2170" y="1131"/>
                    <a:pt x="2170" y="1057"/>
                  </a:cubicBezTo>
                  <a:cubicBezTo>
                    <a:pt x="2170" y="983"/>
                    <a:pt x="2170" y="890"/>
                    <a:pt x="2189" y="834"/>
                  </a:cubicBezTo>
                  <a:cubicBezTo>
                    <a:pt x="2189" y="760"/>
                    <a:pt x="2281" y="649"/>
                    <a:pt x="2281" y="612"/>
                  </a:cubicBezTo>
                  <a:cubicBezTo>
                    <a:pt x="2300" y="574"/>
                    <a:pt x="2263" y="445"/>
                    <a:pt x="2245" y="408"/>
                  </a:cubicBezTo>
                  <a:cubicBezTo>
                    <a:pt x="2226" y="371"/>
                    <a:pt x="2133" y="111"/>
                    <a:pt x="2133" y="111"/>
                  </a:cubicBezTo>
                  <a:cubicBezTo>
                    <a:pt x="2133" y="111"/>
                    <a:pt x="2078" y="55"/>
                    <a:pt x="2059" y="74"/>
                  </a:cubicBezTo>
                  <a:cubicBezTo>
                    <a:pt x="2022" y="111"/>
                    <a:pt x="1948" y="185"/>
                    <a:pt x="1855" y="185"/>
                  </a:cubicBezTo>
                  <a:cubicBezTo>
                    <a:pt x="1781" y="185"/>
                    <a:pt x="1707" y="185"/>
                    <a:pt x="1651" y="148"/>
                  </a:cubicBezTo>
                  <a:cubicBezTo>
                    <a:pt x="1595" y="111"/>
                    <a:pt x="1577" y="74"/>
                    <a:pt x="1447" y="37"/>
                  </a:cubicBezTo>
                  <a:cubicBezTo>
                    <a:pt x="1317" y="0"/>
                    <a:pt x="1187" y="18"/>
                    <a:pt x="1076" y="92"/>
                  </a:cubicBezTo>
                  <a:cubicBezTo>
                    <a:pt x="965" y="167"/>
                    <a:pt x="946" y="241"/>
                    <a:pt x="853" y="222"/>
                  </a:cubicBezTo>
                  <a:cubicBezTo>
                    <a:pt x="779" y="203"/>
                    <a:pt x="705" y="185"/>
                    <a:pt x="649" y="203"/>
                  </a:cubicBezTo>
                  <a:cubicBezTo>
                    <a:pt x="594" y="203"/>
                    <a:pt x="556" y="185"/>
                    <a:pt x="445" y="148"/>
                  </a:cubicBezTo>
                  <a:cubicBezTo>
                    <a:pt x="352" y="129"/>
                    <a:pt x="111" y="148"/>
                    <a:pt x="0" y="92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63" name="Google Shape;3563;p148"/>
            <p:cNvSpPr/>
            <p:nvPr/>
          </p:nvSpPr>
          <p:spPr>
            <a:xfrm>
              <a:off x="4829169" y="2057389"/>
              <a:ext cx="1376361" cy="1782754"/>
            </a:xfrm>
            <a:custGeom>
              <a:avLst/>
              <a:gdLst/>
              <a:ahLst/>
              <a:cxnLst/>
              <a:rect l="0" t="0" r="0" b="0"/>
              <a:pathLst>
                <a:path w="3822" h="4954" extrusionOk="0">
                  <a:moveTo>
                    <a:pt x="3321" y="4656"/>
                  </a:moveTo>
                  <a:lnTo>
                    <a:pt x="3321" y="4656"/>
                  </a:lnTo>
                  <a:cubicBezTo>
                    <a:pt x="3321" y="4656"/>
                    <a:pt x="3228" y="4656"/>
                    <a:pt x="3173" y="4656"/>
                  </a:cubicBezTo>
                  <a:cubicBezTo>
                    <a:pt x="3117" y="4656"/>
                    <a:pt x="2987" y="4656"/>
                    <a:pt x="2968" y="4693"/>
                  </a:cubicBezTo>
                  <a:cubicBezTo>
                    <a:pt x="2931" y="4730"/>
                    <a:pt x="2913" y="4786"/>
                    <a:pt x="2913" y="4842"/>
                  </a:cubicBezTo>
                  <a:cubicBezTo>
                    <a:pt x="2913" y="4842"/>
                    <a:pt x="2505" y="4934"/>
                    <a:pt x="2486" y="4934"/>
                  </a:cubicBezTo>
                  <a:cubicBezTo>
                    <a:pt x="2467" y="4934"/>
                    <a:pt x="2189" y="4953"/>
                    <a:pt x="2134" y="4934"/>
                  </a:cubicBezTo>
                  <a:cubicBezTo>
                    <a:pt x="2134" y="4934"/>
                    <a:pt x="2078" y="4823"/>
                    <a:pt x="1911" y="4786"/>
                  </a:cubicBezTo>
                  <a:cubicBezTo>
                    <a:pt x="1763" y="4730"/>
                    <a:pt x="1689" y="4767"/>
                    <a:pt x="1689" y="4767"/>
                  </a:cubicBezTo>
                  <a:cubicBezTo>
                    <a:pt x="1689" y="4767"/>
                    <a:pt x="1577" y="4786"/>
                    <a:pt x="1540" y="4749"/>
                  </a:cubicBezTo>
                  <a:cubicBezTo>
                    <a:pt x="1503" y="4712"/>
                    <a:pt x="1336" y="4563"/>
                    <a:pt x="1336" y="4563"/>
                  </a:cubicBezTo>
                  <a:cubicBezTo>
                    <a:pt x="1336" y="4563"/>
                    <a:pt x="1224" y="4433"/>
                    <a:pt x="1188" y="4378"/>
                  </a:cubicBezTo>
                  <a:cubicBezTo>
                    <a:pt x="1150" y="4304"/>
                    <a:pt x="1132" y="4304"/>
                    <a:pt x="1095" y="4266"/>
                  </a:cubicBezTo>
                  <a:cubicBezTo>
                    <a:pt x="1076" y="4230"/>
                    <a:pt x="1021" y="4211"/>
                    <a:pt x="1021" y="4192"/>
                  </a:cubicBezTo>
                  <a:cubicBezTo>
                    <a:pt x="1002" y="4174"/>
                    <a:pt x="947" y="4062"/>
                    <a:pt x="891" y="4007"/>
                  </a:cubicBezTo>
                  <a:cubicBezTo>
                    <a:pt x="835" y="3933"/>
                    <a:pt x="742" y="3877"/>
                    <a:pt x="650" y="3840"/>
                  </a:cubicBezTo>
                  <a:cubicBezTo>
                    <a:pt x="557" y="3803"/>
                    <a:pt x="427" y="3691"/>
                    <a:pt x="427" y="3691"/>
                  </a:cubicBezTo>
                  <a:cubicBezTo>
                    <a:pt x="427" y="3691"/>
                    <a:pt x="371" y="3654"/>
                    <a:pt x="353" y="3636"/>
                  </a:cubicBezTo>
                  <a:cubicBezTo>
                    <a:pt x="334" y="3599"/>
                    <a:pt x="316" y="3562"/>
                    <a:pt x="353" y="3524"/>
                  </a:cubicBezTo>
                  <a:cubicBezTo>
                    <a:pt x="371" y="3506"/>
                    <a:pt x="390" y="3450"/>
                    <a:pt x="390" y="3450"/>
                  </a:cubicBezTo>
                  <a:cubicBezTo>
                    <a:pt x="390" y="3450"/>
                    <a:pt x="446" y="3413"/>
                    <a:pt x="390" y="3339"/>
                  </a:cubicBezTo>
                  <a:cubicBezTo>
                    <a:pt x="316" y="3283"/>
                    <a:pt x="130" y="3117"/>
                    <a:pt x="130" y="3117"/>
                  </a:cubicBezTo>
                  <a:cubicBezTo>
                    <a:pt x="130" y="3117"/>
                    <a:pt x="167" y="3098"/>
                    <a:pt x="149" y="3042"/>
                  </a:cubicBezTo>
                  <a:cubicBezTo>
                    <a:pt x="130" y="2968"/>
                    <a:pt x="56" y="2857"/>
                    <a:pt x="37" y="2782"/>
                  </a:cubicBezTo>
                  <a:cubicBezTo>
                    <a:pt x="19" y="2727"/>
                    <a:pt x="0" y="2578"/>
                    <a:pt x="0" y="2560"/>
                  </a:cubicBezTo>
                  <a:cubicBezTo>
                    <a:pt x="0" y="2523"/>
                    <a:pt x="0" y="2430"/>
                    <a:pt x="19" y="2356"/>
                  </a:cubicBezTo>
                  <a:cubicBezTo>
                    <a:pt x="37" y="2281"/>
                    <a:pt x="111" y="2133"/>
                    <a:pt x="130" y="2115"/>
                  </a:cubicBezTo>
                  <a:cubicBezTo>
                    <a:pt x="149" y="2078"/>
                    <a:pt x="260" y="1985"/>
                    <a:pt x="334" y="1966"/>
                  </a:cubicBezTo>
                  <a:cubicBezTo>
                    <a:pt x="316" y="927"/>
                    <a:pt x="316" y="927"/>
                    <a:pt x="316" y="927"/>
                  </a:cubicBezTo>
                  <a:cubicBezTo>
                    <a:pt x="316" y="927"/>
                    <a:pt x="427" y="872"/>
                    <a:pt x="482" y="872"/>
                  </a:cubicBezTo>
                  <a:cubicBezTo>
                    <a:pt x="520" y="872"/>
                    <a:pt x="538" y="835"/>
                    <a:pt x="538" y="779"/>
                  </a:cubicBezTo>
                  <a:cubicBezTo>
                    <a:pt x="538" y="705"/>
                    <a:pt x="520" y="315"/>
                    <a:pt x="520" y="315"/>
                  </a:cubicBezTo>
                  <a:cubicBezTo>
                    <a:pt x="2449" y="278"/>
                    <a:pt x="2449" y="278"/>
                    <a:pt x="2449" y="278"/>
                  </a:cubicBezTo>
                  <a:cubicBezTo>
                    <a:pt x="2634" y="352"/>
                    <a:pt x="2634" y="352"/>
                    <a:pt x="2634" y="352"/>
                  </a:cubicBezTo>
                  <a:cubicBezTo>
                    <a:pt x="2634" y="352"/>
                    <a:pt x="2597" y="426"/>
                    <a:pt x="2653" y="390"/>
                  </a:cubicBezTo>
                  <a:cubicBezTo>
                    <a:pt x="2690" y="334"/>
                    <a:pt x="2708" y="260"/>
                    <a:pt x="2746" y="223"/>
                  </a:cubicBezTo>
                  <a:cubicBezTo>
                    <a:pt x="2764" y="204"/>
                    <a:pt x="2913" y="0"/>
                    <a:pt x="3098" y="0"/>
                  </a:cubicBezTo>
                  <a:cubicBezTo>
                    <a:pt x="3098" y="0"/>
                    <a:pt x="3154" y="93"/>
                    <a:pt x="3209" y="130"/>
                  </a:cubicBezTo>
                  <a:cubicBezTo>
                    <a:pt x="3265" y="167"/>
                    <a:pt x="3395" y="278"/>
                    <a:pt x="3414" y="334"/>
                  </a:cubicBezTo>
                  <a:cubicBezTo>
                    <a:pt x="3432" y="371"/>
                    <a:pt x="3414" y="538"/>
                    <a:pt x="3450" y="631"/>
                  </a:cubicBezTo>
                  <a:cubicBezTo>
                    <a:pt x="3506" y="705"/>
                    <a:pt x="3506" y="723"/>
                    <a:pt x="3525" y="835"/>
                  </a:cubicBezTo>
                  <a:cubicBezTo>
                    <a:pt x="3562" y="927"/>
                    <a:pt x="3580" y="983"/>
                    <a:pt x="3580" y="1039"/>
                  </a:cubicBezTo>
                  <a:cubicBezTo>
                    <a:pt x="3580" y="1113"/>
                    <a:pt x="3525" y="1132"/>
                    <a:pt x="3580" y="1150"/>
                  </a:cubicBezTo>
                  <a:cubicBezTo>
                    <a:pt x="3618" y="1150"/>
                    <a:pt x="3821" y="1298"/>
                    <a:pt x="3821" y="1298"/>
                  </a:cubicBezTo>
                  <a:cubicBezTo>
                    <a:pt x="3821" y="1298"/>
                    <a:pt x="3803" y="1298"/>
                    <a:pt x="3766" y="1354"/>
                  </a:cubicBezTo>
                  <a:cubicBezTo>
                    <a:pt x="3729" y="1410"/>
                    <a:pt x="3599" y="1558"/>
                    <a:pt x="3544" y="1595"/>
                  </a:cubicBezTo>
                  <a:cubicBezTo>
                    <a:pt x="3506" y="1614"/>
                    <a:pt x="3506" y="1633"/>
                    <a:pt x="3506" y="1707"/>
                  </a:cubicBezTo>
                  <a:cubicBezTo>
                    <a:pt x="3506" y="1799"/>
                    <a:pt x="3432" y="1966"/>
                    <a:pt x="3432" y="2059"/>
                  </a:cubicBezTo>
                  <a:cubicBezTo>
                    <a:pt x="3450" y="2152"/>
                    <a:pt x="3450" y="2170"/>
                    <a:pt x="3450" y="2226"/>
                  </a:cubicBezTo>
                  <a:cubicBezTo>
                    <a:pt x="3450" y="2281"/>
                    <a:pt x="3414" y="2375"/>
                    <a:pt x="3395" y="2486"/>
                  </a:cubicBezTo>
                  <a:cubicBezTo>
                    <a:pt x="3395" y="2578"/>
                    <a:pt x="3228" y="2671"/>
                    <a:pt x="3173" y="2801"/>
                  </a:cubicBezTo>
                  <a:cubicBezTo>
                    <a:pt x="3135" y="2931"/>
                    <a:pt x="3154" y="3005"/>
                    <a:pt x="3098" y="3079"/>
                  </a:cubicBezTo>
                  <a:cubicBezTo>
                    <a:pt x="3061" y="3153"/>
                    <a:pt x="2950" y="3117"/>
                    <a:pt x="2931" y="3209"/>
                  </a:cubicBezTo>
                  <a:cubicBezTo>
                    <a:pt x="2931" y="3320"/>
                    <a:pt x="2950" y="3562"/>
                    <a:pt x="2931" y="3636"/>
                  </a:cubicBezTo>
                  <a:cubicBezTo>
                    <a:pt x="2913" y="3710"/>
                    <a:pt x="2802" y="3747"/>
                    <a:pt x="2727" y="3784"/>
                  </a:cubicBezTo>
                  <a:cubicBezTo>
                    <a:pt x="2653" y="3803"/>
                    <a:pt x="2634" y="3895"/>
                    <a:pt x="2820" y="3970"/>
                  </a:cubicBezTo>
                  <a:cubicBezTo>
                    <a:pt x="3005" y="4062"/>
                    <a:pt x="3079" y="4322"/>
                    <a:pt x="3191" y="4415"/>
                  </a:cubicBezTo>
                  <a:cubicBezTo>
                    <a:pt x="3302" y="4507"/>
                    <a:pt x="3321" y="4619"/>
                    <a:pt x="3321" y="4656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64" name="Google Shape;3564;p148"/>
            <p:cNvSpPr/>
            <p:nvPr/>
          </p:nvSpPr>
          <p:spPr>
            <a:xfrm>
              <a:off x="6472229" y="3051159"/>
              <a:ext cx="895349" cy="1282693"/>
            </a:xfrm>
            <a:custGeom>
              <a:avLst/>
              <a:gdLst/>
              <a:ahLst/>
              <a:cxnLst/>
              <a:rect l="0" t="0" r="0" b="0"/>
              <a:pathLst>
                <a:path w="2488" h="3562" extrusionOk="0">
                  <a:moveTo>
                    <a:pt x="186" y="3561"/>
                  </a:moveTo>
                  <a:lnTo>
                    <a:pt x="186" y="3561"/>
                  </a:lnTo>
                  <a:cubicBezTo>
                    <a:pt x="186" y="3561"/>
                    <a:pt x="186" y="3505"/>
                    <a:pt x="149" y="3487"/>
                  </a:cubicBezTo>
                  <a:cubicBezTo>
                    <a:pt x="130" y="3468"/>
                    <a:pt x="112" y="3431"/>
                    <a:pt x="75" y="3412"/>
                  </a:cubicBezTo>
                  <a:cubicBezTo>
                    <a:pt x="56" y="3375"/>
                    <a:pt x="56" y="3357"/>
                    <a:pt x="38" y="3320"/>
                  </a:cubicBezTo>
                  <a:cubicBezTo>
                    <a:pt x="0" y="3282"/>
                    <a:pt x="19" y="2801"/>
                    <a:pt x="19" y="2801"/>
                  </a:cubicBezTo>
                  <a:cubicBezTo>
                    <a:pt x="56" y="2467"/>
                    <a:pt x="56" y="2467"/>
                    <a:pt x="56" y="2467"/>
                  </a:cubicBezTo>
                  <a:cubicBezTo>
                    <a:pt x="56" y="2467"/>
                    <a:pt x="56" y="2411"/>
                    <a:pt x="112" y="2393"/>
                  </a:cubicBezTo>
                  <a:cubicBezTo>
                    <a:pt x="168" y="2356"/>
                    <a:pt x="242" y="2263"/>
                    <a:pt x="260" y="2244"/>
                  </a:cubicBezTo>
                  <a:cubicBezTo>
                    <a:pt x="279" y="2244"/>
                    <a:pt x="335" y="2133"/>
                    <a:pt x="335" y="2133"/>
                  </a:cubicBezTo>
                  <a:cubicBezTo>
                    <a:pt x="335" y="2133"/>
                    <a:pt x="465" y="2152"/>
                    <a:pt x="520" y="2078"/>
                  </a:cubicBezTo>
                  <a:cubicBezTo>
                    <a:pt x="557" y="2003"/>
                    <a:pt x="539" y="1985"/>
                    <a:pt x="594" y="1948"/>
                  </a:cubicBezTo>
                  <a:cubicBezTo>
                    <a:pt x="668" y="1911"/>
                    <a:pt x="817" y="1911"/>
                    <a:pt x="873" y="1873"/>
                  </a:cubicBezTo>
                  <a:cubicBezTo>
                    <a:pt x="947" y="1837"/>
                    <a:pt x="1355" y="1410"/>
                    <a:pt x="1355" y="1410"/>
                  </a:cubicBezTo>
                  <a:cubicBezTo>
                    <a:pt x="1355" y="1410"/>
                    <a:pt x="1540" y="1224"/>
                    <a:pt x="1559" y="1187"/>
                  </a:cubicBezTo>
                  <a:cubicBezTo>
                    <a:pt x="1578" y="1169"/>
                    <a:pt x="1652" y="1095"/>
                    <a:pt x="1652" y="1095"/>
                  </a:cubicBezTo>
                  <a:cubicBezTo>
                    <a:pt x="1652" y="1095"/>
                    <a:pt x="1707" y="1020"/>
                    <a:pt x="1578" y="1039"/>
                  </a:cubicBezTo>
                  <a:cubicBezTo>
                    <a:pt x="1466" y="1057"/>
                    <a:pt x="1299" y="1001"/>
                    <a:pt x="1188" y="965"/>
                  </a:cubicBezTo>
                  <a:cubicBezTo>
                    <a:pt x="1095" y="927"/>
                    <a:pt x="873" y="835"/>
                    <a:pt x="798" y="779"/>
                  </a:cubicBezTo>
                  <a:cubicBezTo>
                    <a:pt x="724" y="742"/>
                    <a:pt x="650" y="630"/>
                    <a:pt x="594" y="575"/>
                  </a:cubicBezTo>
                  <a:cubicBezTo>
                    <a:pt x="557" y="519"/>
                    <a:pt x="539" y="538"/>
                    <a:pt x="501" y="464"/>
                  </a:cubicBezTo>
                  <a:cubicBezTo>
                    <a:pt x="483" y="389"/>
                    <a:pt x="483" y="334"/>
                    <a:pt x="483" y="315"/>
                  </a:cubicBezTo>
                  <a:cubicBezTo>
                    <a:pt x="501" y="315"/>
                    <a:pt x="539" y="278"/>
                    <a:pt x="539" y="278"/>
                  </a:cubicBezTo>
                  <a:cubicBezTo>
                    <a:pt x="539" y="278"/>
                    <a:pt x="650" y="389"/>
                    <a:pt x="724" y="445"/>
                  </a:cubicBezTo>
                  <a:cubicBezTo>
                    <a:pt x="798" y="501"/>
                    <a:pt x="817" y="538"/>
                    <a:pt x="910" y="501"/>
                  </a:cubicBezTo>
                  <a:cubicBezTo>
                    <a:pt x="1021" y="482"/>
                    <a:pt x="1077" y="371"/>
                    <a:pt x="1169" y="371"/>
                  </a:cubicBezTo>
                  <a:cubicBezTo>
                    <a:pt x="1262" y="353"/>
                    <a:pt x="1318" y="389"/>
                    <a:pt x="1410" y="353"/>
                  </a:cubicBezTo>
                  <a:cubicBezTo>
                    <a:pt x="1522" y="297"/>
                    <a:pt x="1522" y="259"/>
                    <a:pt x="1578" y="241"/>
                  </a:cubicBezTo>
                  <a:cubicBezTo>
                    <a:pt x="1633" y="204"/>
                    <a:pt x="1819" y="223"/>
                    <a:pt x="1949" y="185"/>
                  </a:cubicBezTo>
                  <a:cubicBezTo>
                    <a:pt x="2078" y="148"/>
                    <a:pt x="2208" y="130"/>
                    <a:pt x="2227" y="111"/>
                  </a:cubicBezTo>
                  <a:cubicBezTo>
                    <a:pt x="2246" y="93"/>
                    <a:pt x="2320" y="37"/>
                    <a:pt x="2338" y="37"/>
                  </a:cubicBezTo>
                  <a:cubicBezTo>
                    <a:pt x="2357" y="37"/>
                    <a:pt x="2449" y="0"/>
                    <a:pt x="2449" y="148"/>
                  </a:cubicBezTo>
                  <a:cubicBezTo>
                    <a:pt x="2449" y="297"/>
                    <a:pt x="2431" y="371"/>
                    <a:pt x="2449" y="371"/>
                  </a:cubicBezTo>
                  <a:cubicBezTo>
                    <a:pt x="2449" y="389"/>
                    <a:pt x="2487" y="408"/>
                    <a:pt x="2468" y="427"/>
                  </a:cubicBezTo>
                  <a:cubicBezTo>
                    <a:pt x="2431" y="445"/>
                    <a:pt x="2412" y="371"/>
                    <a:pt x="2412" y="464"/>
                  </a:cubicBezTo>
                  <a:cubicBezTo>
                    <a:pt x="2394" y="538"/>
                    <a:pt x="2357" y="686"/>
                    <a:pt x="2320" y="760"/>
                  </a:cubicBezTo>
                  <a:cubicBezTo>
                    <a:pt x="2282" y="835"/>
                    <a:pt x="2246" y="965"/>
                    <a:pt x="2227" y="1001"/>
                  </a:cubicBezTo>
                  <a:cubicBezTo>
                    <a:pt x="2208" y="1039"/>
                    <a:pt x="2152" y="1057"/>
                    <a:pt x="2152" y="1150"/>
                  </a:cubicBezTo>
                  <a:cubicBezTo>
                    <a:pt x="2152" y="1243"/>
                    <a:pt x="2152" y="1317"/>
                    <a:pt x="2097" y="1410"/>
                  </a:cubicBezTo>
                  <a:cubicBezTo>
                    <a:pt x="2041" y="1502"/>
                    <a:pt x="1707" y="2003"/>
                    <a:pt x="1707" y="2003"/>
                  </a:cubicBezTo>
                  <a:cubicBezTo>
                    <a:pt x="1188" y="2560"/>
                    <a:pt x="1188" y="2560"/>
                    <a:pt x="1188" y="2560"/>
                  </a:cubicBezTo>
                  <a:cubicBezTo>
                    <a:pt x="501" y="3152"/>
                    <a:pt x="501" y="3152"/>
                    <a:pt x="501" y="3152"/>
                  </a:cubicBezTo>
                  <a:cubicBezTo>
                    <a:pt x="501" y="3152"/>
                    <a:pt x="409" y="3264"/>
                    <a:pt x="390" y="3301"/>
                  </a:cubicBezTo>
                  <a:cubicBezTo>
                    <a:pt x="390" y="3320"/>
                    <a:pt x="260" y="3542"/>
                    <a:pt x="186" y="3561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65" name="Google Shape;3565;p148"/>
            <p:cNvSpPr/>
            <p:nvPr/>
          </p:nvSpPr>
          <p:spPr>
            <a:xfrm>
              <a:off x="5784843" y="2844785"/>
              <a:ext cx="1295398" cy="1014408"/>
            </a:xfrm>
            <a:custGeom>
              <a:avLst/>
              <a:gdLst/>
              <a:ahLst/>
              <a:cxnLst/>
              <a:rect l="0" t="0" r="0" b="0"/>
              <a:pathLst>
                <a:path w="3600" h="2820" extrusionOk="0">
                  <a:moveTo>
                    <a:pt x="797" y="18"/>
                  </a:moveTo>
                  <a:lnTo>
                    <a:pt x="797" y="18"/>
                  </a:lnTo>
                  <a:cubicBezTo>
                    <a:pt x="797" y="18"/>
                    <a:pt x="779" y="148"/>
                    <a:pt x="761" y="204"/>
                  </a:cubicBezTo>
                  <a:cubicBezTo>
                    <a:pt x="742" y="241"/>
                    <a:pt x="761" y="315"/>
                    <a:pt x="742" y="334"/>
                  </a:cubicBezTo>
                  <a:cubicBezTo>
                    <a:pt x="723" y="352"/>
                    <a:pt x="668" y="427"/>
                    <a:pt x="612" y="482"/>
                  </a:cubicBezTo>
                  <a:cubicBezTo>
                    <a:pt x="556" y="538"/>
                    <a:pt x="520" y="593"/>
                    <a:pt x="501" y="686"/>
                  </a:cubicBezTo>
                  <a:cubicBezTo>
                    <a:pt x="482" y="760"/>
                    <a:pt x="482" y="890"/>
                    <a:pt x="445" y="909"/>
                  </a:cubicBezTo>
                  <a:cubicBezTo>
                    <a:pt x="408" y="928"/>
                    <a:pt x="297" y="964"/>
                    <a:pt x="297" y="983"/>
                  </a:cubicBezTo>
                  <a:cubicBezTo>
                    <a:pt x="297" y="983"/>
                    <a:pt x="278" y="1020"/>
                    <a:pt x="278" y="1150"/>
                  </a:cubicBezTo>
                  <a:cubicBezTo>
                    <a:pt x="297" y="1299"/>
                    <a:pt x="297" y="1410"/>
                    <a:pt x="278" y="1447"/>
                  </a:cubicBezTo>
                  <a:cubicBezTo>
                    <a:pt x="260" y="1484"/>
                    <a:pt x="223" y="1521"/>
                    <a:pt x="149" y="1558"/>
                  </a:cubicBezTo>
                  <a:cubicBezTo>
                    <a:pt x="55" y="1576"/>
                    <a:pt x="0" y="1614"/>
                    <a:pt x="19" y="1688"/>
                  </a:cubicBezTo>
                  <a:cubicBezTo>
                    <a:pt x="55" y="1744"/>
                    <a:pt x="204" y="1818"/>
                    <a:pt x="223" y="1836"/>
                  </a:cubicBezTo>
                  <a:cubicBezTo>
                    <a:pt x="241" y="1836"/>
                    <a:pt x="334" y="1929"/>
                    <a:pt x="390" y="2022"/>
                  </a:cubicBezTo>
                  <a:cubicBezTo>
                    <a:pt x="426" y="2115"/>
                    <a:pt x="501" y="2189"/>
                    <a:pt x="538" y="2226"/>
                  </a:cubicBezTo>
                  <a:cubicBezTo>
                    <a:pt x="575" y="2263"/>
                    <a:pt x="686" y="2337"/>
                    <a:pt x="668" y="2467"/>
                  </a:cubicBezTo>
                  <a:cubicBezTo>
                    <a:pt x="668" y="2467"/>
                    <a:pt x="797" y="2430"/>
                    <a:pt x="853" y="2467"/>
                  </a:cubicBezTo>
                  <a:cubicBezTo>
                    <a:pt x="927" y="2504"/>
                    <a:pt x="1039" y="2597"/>
                    <a:pt x="1094" y="2634"/>
                  </a:cubicBezTo>
                  <a:cubicBezTo>
                    <a:pt x="1150" y="2671"/>
                    <a:pt x="1224" y="2727"/>
                    <a:pt x="1336" y="2764"/>
                  </a:cubicBezTo>
                  <a:cubicBezTo>
                    <a:pt x="1447" y="2801"/>
                    <a:pt x="1447" y="2819"/>
                    <a:pt x="1503" y="2819"/>
                  </a:cubicBezTo>
                  <a:cubicBezTo>
                    <a:pt x="1577" y="2819"/>
                    <a:pt x="1744" y="2745"/>
                    <a:pt x="1781" y="2745"/>
                  </a:cubicBezTo>
                  <a:cubicBezTo>
                    <a:pt x="1818" y="2745"/>
                    <a:pt x="1966" y="2689"/>
                    <a:pt x="2078" y="2708"/>
                  </a:cubicBezTo>
                  <a:cubicBezTo>
                    <a:pt x="2189" y="2708"/>
                    <a:pt x="2207" y="2689"/>
                    <a:pt x="2245" y="2708"/>
                  </a:cubicBezTo>
                  <a:cubicBezTo>
                    <a:pt x="2245" y="2708"/>
                    <a:pt x="2356" y="2708"/>
                    <a:pt x="2393" y="2671"/>
                  </a:cubicBezTo>
                  <a:cubicBezTo>
                    <a:pt x="2449" y="2634"/>
                    <a:pt x="2467" y="2560"/>
                    <a:pt x="2504" y="2523"/>
                  </a:cubicBezTo>
                  <a:cubicBezTo>
                    <a:pt x="2560" y="2486"/>
                    <a:pt x="2727" y="2486"/>
                    <a:pt x="2764" y="2448"/>
                  </a:cubicBezTo>
                  <a:cubicBezTo>
                    <a:pt x="2820" y="2430"/>
                    <a:pt x="3191" y="2059"/>
                    <a:pt x="3191" y="2059"/>
                  </a:cubicBezTo>
                  <a:cubicBezTo>
                    <a:pt x="3469" y="1762"/>
                    <a:pt x="3469" y="1762"/>
                    <a:pt x="3469" y="1762"/>
                  </a:cubicBezTo>
                  <a:cubicBezTo>
                    <a:pt x="3562" y="1651"/>
                    <a:pt x="3562" y="1651"/>
                    <a:pt x="3562" y="1651"/>
                  </a:cubicBezTo>
                  <a:cubicBezTo>
                    <a:pt x="3562" y="1651"/>
                    <a:pt x="3599" y="1614"/>
                    <a:pt x="3506" y="1614"/>
                  </a:cubicBezTo>
                  <a:cubicBezTo>
                    <a:pt x="3432" y="1614"/>
                    <a:pt x="3265" y="1614"/>
                    <a:pt x="3061" y="1521"/>
                  </a:cubicBezTo>
                  <a:cubicBezTo>
                    <a:pt x="2875" y="1447"/>
                    <a:pt x="2764" y="1391"/>
                    <a:pt x="2708" y="1354"/>
                  </a:cubicBezTo>
                  <a:cubicBezTo>
                    <a:pt x="2653" y="1317"/>
                    <a:pt x="2578" y="1224"/>
                    <a:pt x="2560" y="1205"/>
                  </a:cubicBezTo>
                  <a:cubicBezTo>
                    <a:pt x="2541" y="1187"/>
                    <a:pt x="2467" y="1113"/>
                    <a:pt x="2430" y="1076"/>
                  </a:cubicBezTo>
                  <a:cubicBezTo>
                    <a:pt x="2411" y="1039"/>
                    <a:pt x="2393" y="890"/>
                    <a:pt x="2393" y="890"/>
                  </a:cubicBezTo>
                  <a:cubicBezTo>
                    <a:pt x="2449" y="853"/>
                    <a:pt x="2449" y="853"/>
                    <a:pt x="2449" y="853"/>
                  </a:cubicBezTo>
                  <a:cubicBezTo>
                    <a:pt x="2449" y="853"/>
                    <a:pt x="2375" y="909"/>
                    <a:pt x="2300" y="909"/>
                  </a:cubicBezTo>
                  <a:cubicBezTo>
                    <a:pt x="2245" y="909"/>
                    <a:pt x="2096" y="964"/>
                    <a:pt x="2078" y="872"/>
                  </a:cubicBezTo>
                  <a:cubicBezTo>
                    <a:pt x="2040" y="779"/>
                    <a:pt x="2059" y="705"/>
                    <a:pt x="2096" y="649"/>
                  </a:cubicBezTo>
                  <a:cubicBezTo>
                    <a:pt x="2115" y="593"/>
                    <a:pt x="2152" y="557"/>
                    <a:pt x="2152" y="538"/>
                  </a:cubicBezTo>
                  <a:cubicBezTo>
                    <a:pt x="2152" y="519"/>
                    <a:pt x="1985" y="427"/>
                    <a:pt x="1929" y="389"/>
                  </a:cubicBezTo>
                  <a:cubicBezTo>
                    <a:pt x="1892" y="334"/>
                    <a:pt x="1910" y="278"/>
                    <a:pt x="1818" y="241"/>
                  </a:cubicBezTo>
                  <a:cubicBezTo>
                    <a:pt x="1707" y="186"/>
                    <a:pt x="1669" y="222"/>
                    <a:pt x="1558" y="148"/>
                  </a:cubicBezTo>
                  <a:cubicBezTo>
                    <a:pt x="1447" y="74"/>
                    <a:pt x="1391" y="18"/>
                    <a:pt x="1298" y="18"/>
                  </a:cubicBezTo>
                  <a:cubicBezTo>
                    <a:pt x="1187" y="18"/>
                    <a:pt x="1094" y="0"/>
                    <a:pt x="1039" y="18"/>
                  </a:cubicBezTo>
                  <a:cubicBezTo>
                    <a:pt x="1002" y="37"/>
                    <a:pt x="853" y="74"/>
                    <a:pt x="797" y="18"/>
                  </a:cubicBezTo>
                </a:path>
              </a:pathLst>
            </a:custGeom>
            <a:solidFill>
              <a:srgbClr val="00A898"/>
            </a:solidFill>
            <a:ln w="9525" cap="flat" cmpd="sng">
              <a:noFill/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66" name="Google Shape;3566;p148"/>
            <p:cNvSpPr/>
            <p:nvPr/>
          </p:nvSpPr>
          <p:spPr>
            <a:xfrm>
              <a:off x="6057892" y="2524111"/>
              <a:ext cx="561975" cy="514347"/>
            </a:xfrm>
            <a:custGeom>
              <a:avLst/>
              <a:gdLst/>
              <a:ahLst/>
              <a:cxnLst/>
              <a:rect l="0" t="0" r="0" b="0"/>
              <a:pathLst>
                <a:path w="1559" h="1430" extrusionOk="0">
                  <a:moveTo>
                    <a:pt x="407" y="0"/>
                  </a:moveTo>
                  <a:lnTo>
                    <a:pt x="407" y="0"/>
                  </a:lnTo>
                  <a:cubicBezTo>
                    <a:pt x="407" y="0"/>
                    <a:pt x="389" y="0"/>
                    <a:pt x="352" y="56"/>
                  </a:cubicBezTo>
                  <a:cubicBezTo>
                    <a:pt x="315" y="112"/>
                    <a:pt x="259" y="186"/>
                    <a:pt x="222" y="223"/>
                  </a:cubicBezTo>
                  <a:cubicBezTo>
                    <a:pt x="166" y="260"/>
                    <a:pt x="111" y="297"/>
                    <a:pt x="111" y="316"/>
                  </a:cubicBezTo>
                  <a:cubicBezTo>
                    <a:pt x="92" y="335"/>
                    <a:pt x="92" y="371"/>
                    <a:pt x="92" y="409"/>
                  </a:cubicBezTo>
                  <a:cubicBezTo>
                    <a:pt x="92" y="464"/>
                    <a:pt x="55" y="557"/>
                    <a:pt x="55" y="594"/>
                  </a:cubicBezTo>
                  <a:cubicBezTo>
                    <a:pt x="55" y="650"/>
                    <a:pt x="0" y="761"/>
                    <a:pt x="36" y="872"/>
                  </a:cubicBezTo>
                  <a:cubicBezTo>
                    <a:pt x="36" y="928"/>
                    <a:pt x="36" y="928"/>
                    <a:pt x="36" y="928"/>
                  </a:cubicBezTo>
                  <a:cubicBezTo>
                    <a:pt x="36" y="928"/>
                    <a:pt x="148" y="947"/>
                    <a:pt x="241" y="928"/>
                  </a:cubicBezTo>
                  <a:cubicBezTo>
                    <a:pt x="315" y="909"/>
                    <a:pt x="482" y="909"/>
                    <a:pt x="537" y="909"/>
                  </a:cubicBezTo>
                  <a:cubicBezTo>
                    <a:pt x="575" y="909"/>
                    <a:pt x="649" y="928"/>
                    <a:pt x="742" y="1002"/>
                  </a:cubicBezTo>
                  <a:cubicBezTo>
                    <a:pt x="834" y="1058"/>
                    <a:pt x="890" y="1077"/>
                    <a:pt x="946" y="1095"/>
                  </a:cubicBezTo>
                  <a:cubicBezTo>
                    <a:pt x="1001" y="1113"/>
                    <a:pt x="1038" y="1077"/>
                    <a:pt x="1149" y="1206"/>
                  </a:cubicBezTo>
                  <a:cubicBezTo>
                    <a:pt x="1149" y="1206"/>
                    <a:pt x="1131" y="1243"/>
                    <a:pt x="1205" y="1280"/>
                  </a:cubicBezTo>
                  <a:cubicBezTo>
                    <a:pt x="1261" y="1336"/>
                    <a:pt x="1391" y="1429"/>
                    <a:pt x="1391" y="1429"/>
                  </a:cubicBezTo>
                  <a:cubicBezTo>
                    <a:pt x="1391" y="1429"/>
                    <a:pt x="1465" y="1429"/>
                    <a:pt x="1465" y="1392"/>
                  </a:cubicBezTo>
                  <a:cubicBezTo>
                    <a:pt x="1484" y="1354"/>
                    <a:pt x="1558" y="1299"/>
                    <a:pt x="1539" y="1280"/>
                  </a:cubicBezTo>
                  <a:cubicBezTo>
                    <a:pt x="1520" y="1243"/>
                    <a:pt x="1539" y="1243"/>
                    <a:pt x="1446" y="1225"/>
                  </a:cubicBezTo>
                  <a:cubicBezTo>
                    <a:pt x="1354" y="1188"/>
                    <a:pt x="1279" y="1151"/>
                    <a:pt x="1243" y="1077"/>
                  </a:cubicBezTo>
                  <a:cubicBezTo>
                    <a:pt x="1205" y="1002"/>
                    <a:pt x="1205" y="965"/>
                    <a:pt x="1131" y="928"/>
                  </a:cubicBezTo>
                  <a:cubicBezTo>
                    <a:pt x="1075" y="872"/>
                    <a:pt x="1020" y="928"/>
                    <a:pt x="983" y="872"/>
                  </a:cubicBezTo>
                  <a:cubicBezTo>
                    <a:pt x="946" y="817"/>
                    <a:pt x="946" y="780"/>
                    <a:pt x="908" y="761"/>
                  </a:cubicBezTo>
                  <a:cubicBezTo>
                    <a:pt x="853" y="724"/>
                    <a:pt x="816" y="687"/>
                    <a:pt x="816" y="687"/>
                  </a:cubicBezTo>
                  <a:cubicBezTo>
                    <a:pt x="816" y="687"/>
                    <a:pt x="797" y="668"/>
                    <a:pt x="778" y="706"/>
                  </a:cubicBezTo>
                  <a:cubicBezTo>
                    <a:pt x="760" y="724"/>
                    <a:pt x="723" y="761"/>
                    <a:pt x="686" y="668"/>
                  </a:cubicBezTo>
                  <a:cubicBezTo>
                    <a:pt x="630" y="594"/>
                    <a:pt x="630" y="483"/>
                    <a:pt x="612" y="390"/>
                  </a:cubicBezTo>
                  <a:cubicBezTo>
                    <a:pt x="575" y="297"/>
                    <a:pt x="537" y="167"/>
                    <a:pt x="482" y="112"/>
                  </a:cubicBezTo>
                  <a:cubicBezTo>
                    <a:pt x="445" y="38"/>
                    <a:pt x="407" y="0"/>
                    <a:pt x="407" y="0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67" name="Google Shape;3567;p148"/>
            <p:cNvSpPr/>
            <p:nvPr/>
          </p:nvSpPr>
          <p:spPr>
            <a:xfrm>
              <a:off x="6357928" y="2732074"/>
              <a:ext cx="47626" cy="33337"/>
            </a:xfrm>
            <a:custGeom>
              <a:avLst/>
              <a:gdLst/>
              <a:ahLst/>
              <a:cxnLst/>
              <a:rect l="0" t="0" r="0" b="0"/>
              <a:pathLst>
                <a:path w="131" h="93" extrusionOk="0">
                  <a:moveTo>
                    <a:pt x="38" y="18"/>
                  </a:moveTo>
                  <a:lnTo>
                    <a:pt x="38" y="18"/>
                  </a:lnTo>
                  <a:cubicBezTo>
                    <a:pt x="38" y="0"/>
                    <a:pt x="0" y="18"/>
                    <a:pt x="19" y="36"/>
                  </a:cubicBezTo>
                  <a:cubicBezTo>
                    <a:pt x="56" y="55"/>
                    <a:pt x="74" y="92"/>
                    <a:pt x="93" y="74"/>
                  </a:cubicBezTo>
                  <a:cubicBezTo>
                    <a:pt x="112" y="55"/>
                    <a:pt x="130" y="74"/>
                    <a:pt x="38" y="18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68" name="Google Shape;3568;p148"/>
            <p:cNvSpPr/>
            <p:nvPr/>
          </p:nvSpPr>
          <p:spPr>
            <a:xfrm>
              <a:off x="6518265" y="2984484"/>
              <a:ext cx="153988" cy="201612"/>
            </a:xfrm>
            <a:custGeom>
              <a:avLst/>
              <a:gdLst/>
              <a:ahLst/>
              <a:cxnLst/>
              <a:rect l="0" t="0" r="0" b="0"/>
              <a:pathLst>
                <a:path w="428" h="558" extrusionOk="0">
                  <a:moveTo>
                    <a:pt x="260" y="0"/>
                  </a:moveTo>
                  <a:lnTo>
                    <a:pt x="260" y="0"/>
                  </a:lnTo>
                  <a:cubicBezTo>
                    <a:pt x="260" y="0"/>
                    <a:pt x="409" y="19"/>
                    <a:pt x="409" y="112"/>
                  </a:cubicBezTo>
                  <a:cubicBezTo>
                    <a:pt x="427" y="186"/>
                    <a:pt x="409" y="204"/>
                    <a:pt x="371" y="242"/>
                  </a:cubicBezTo>
                  <a:cubicBezTo>
                    <a:pt x="335" y="279"/>
                    <a:pt x="316" y="279"/>
                    <a:pt x="335" y="334"/>
                  </a:cubicBezTo>
                  <a:cubicBezTo>
                    <a:pt x="371" y="390"/>
                    <a:pt x="409" y="464"/>
                    <a:pt x="409" y="464"/>
                  </a:cubicBezTo>
                  <a:cubicBezTo>
                    <a:pt x="409" y="464"/>
                    <a:pt x="371" y="483"/>
                    <a:pt x="335" y="501"/>
                  </a:cubicBezTo>
                  <a:cubicBezTo>
                    <a:pt x="279" y="520"/>
                    <a:pt x="260" y="520"/>
                    <a:pt x="205" y="520"/>
                  </a:cubicBezTo>
                  <a:cubicBezTo>
                    <a:pt x="167" y="539"/>
                    <a:pt x="56" y="557"/>
                    <a:pt x="38" y="520"/>
                  </a:cubicBezTo>
                  <a:cubicBezTo>
                    <a:pt x="38" y="483"/>
                    <a:pt x="0" y="390"/>
                    <a:pt x="19" y="316"/>
                  </a:cubicBezTo>
                  <a:cubicBezTo>
                    <a:pt x="38" y="260"/>
                    <a:pt x="112" y="149"/>
                    <a:pt x="112" y="149"/>
                  </a:cubicBezTo>
                  <a:cubicBezTo>
                    <a:pt x="112" y="149"/>
                    <a:pt x="167" y="130"/>
                    <a:pt x="186" y="112"/>
                  </a:cubicBezTo>
                  <a:cubicBezTo>
                    <a:pt x="223" y="93"/>
                    <a:pt x="260" y="19"/>
                    <a:pt x="260" y="0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69" name="Google Shape;3569;p148"/>
            <p:cNvSpPr/>
            <p:nvPr/>
          </p:nvSpPr>
          <p:spPr>
            <a:xfrm>
              <a:off x="6605578" y="5254597"/>
              <a:ext cx="708024" cy="1289044"/>
            </a:xfrm>
            <a:custGeom>
              <a:avLst/>
              <a:gdLst/>
              <a:ahLst/>
              <a:cxnLst/>
              <a:rect l="0" t="0" r="0" b="0"/>
              <a:pathLst>
                <a:path w="1968" h="3582" extrusionOk="0">
                  <a:moveTo>
                    <a:pt x="1596" y="75"/>
                  </a:moveTo>
                  <a:lnTo>
                    <a:pt x="1596" y="75"/>
                  </a:lnTo>
                  <a:cubicBezTo>
                    <a:pt x="1596" y="75"/>
                    <a:pt x="1504" y="75"/>
                    <a:pt x="1504" y="186"/>
                  </a:cubicBezTo>
                  <a:cubicBezTo>
                    <a:pt x="1504" y="279"/>
                    <a:pt x="1522" y="390"/>
                    <a:pt x="1466" y="446"/>
                  </a:cubicBezTo>
                  <a:cubicBezTo>
                    <a:pt x="1410" y="483"/>
                    <a:pt x="1318" y="353"/>
                    <a:pt x="1318" y="465"/>
                  </a:cubicBezTo>
                  <a:cubicBezTo>
                    <a:pt x="1318" y="576"/>
                    <a:pt x="1299" y="706"/>
                    <a:pt x="1262" y="706"/>
                  </a:cubicBezTo>
                  <a:cubicBezTo>
                    <a:pt x="1225" y="706"/>
                    <a:pt x="1207" y="594"/>
                    <a:pt x="1188" y="650"/>
                  </a:cubicBezTo>
                  <a:cubicBezTo>
                    <a:pt x="1151" y="706"/>
                    <a:pt x="1133" y="854"/>
                    <a:pt x="1133" y="854"/>
                  </a:cubicBezTo>
                  <a:cubicBezTo>
                    <a:pt x="1077" y="836"/>
                    <a:pt x="1077" y="836"/>
                    <a:pt x="1077" y="836"/>
                  </a:cubicBezTo>
                  <a:cubicBezTo>
                    <a:pt x="1077" y="836"/>
                    <a:pt x="1095" y="891"/>
                    <a:pt x="1039" y="910"/>
                  </a:cubicBezTo>
                  <a:cubicBezTo>
                    <a:pt x="965" y="928"/>
                    <a:pt x="854" y="910"/>
                    <a:pt x="743" y="928"/>
                  </a:cubicBezTo>
                  <a:cubicBezTo>
                    <a:pt x="613" y="965"/>
                    <a:pt x="502" y="1077"/>
                    <a:pt x="502" y="1077"/>
                  </a:cubicBezTo>
                  <a:cubicBezTo>
                    <a:pt x="502" y="1077"/>
                    <a:pt x="409" y="1132"/>
                    <a:pt x="390" y="1225"/>
                  </a:cubicBezTo>
                  <a:cubicBezTo>
                    <a:pt x="372" y="1336"/>
                    <a:pt x="297" y="1466"/>
                    <a:pt x="297" y="1652"/>
                  </a:cubicBezTo>
                  <a:cubicBezTo>
                    <a:pt x="297" y="1837"/>
                    <a:pt x="446" y="2078"/>
                    <a:pt x="372" y="2152"/>
                  </a:cubicBezTo>
                  <a:cubicBezTo>
                    <a:pt x="279" y="2245"/>
                    <a:pt x="112" y="2301"/>
                    <a:pt x="56" y="2486"/>
                  </a:cubicBezTo>
                  <a:cubicBezTo>
                    <a:pt x="0" y="2691"/>
                    <a:pt x="38" y="3006"/>
                    <a:pt x="94" y="3117"/>
                  </a:cubicBezTo>
                  <a:cubicBezTo>
                    <a:pt x="149" y="3228"/>
                    <a:pt x="205" y="3228"/>
                    <a:pt x="186" y="3284"/>
                  </a:cubicBezTo>
                  <a:cubicBezTo>
                    <a:pt x="149" y="3340"/>
                    <a:pt x="168" y="3488"/>
                    <a:pt x="316" y="3525"/>
                  </a:cubicBezTo>
                  <a:cubicBezTo>
                    <a:pt x="465" y="3581"/>
                    <a:pt x="465" y="3525"/>
                    <a:pt x="594" y="3525"/>
                  </a:cubicBezTo>
                  <a:cubicBezTo>
                    <a:pt x="706" y="3525"/>
                    <a:pt x="780" y="3544"/>
                    <a:pt x="854" y="3395"/>
                  </a:cubicBezTo>
                  <a:cubicBezTo>
                    <a:pt x="928" y="3247"/>
                    <a:pt x="1003" y="3080"/>
                    <a:pt x="1021" y="2968"/>
                  </a:cubicBezTo>
                  <a:cubicBezTo>
                    <a:pt x="1039" y="2839"/>
                    <a:pt x="1299" y="2412"/>
                    <a:pt x="1374" y="2264"/>
                  </a:cubicBezTo>
                  <a:cubicBezTo>
                    <a:pt x="1448" y="2097"/>
                    <a:pt x="1633" y="1633"/>
                    <a:pt x="1633" y="1522"/>
                  </a:cubicBezTo>
                  <a:cubicBezTo>
                    <a:pt x="1633" y="1410"/>
                    <a:pt x="1596" y="1410"/>
                    <a:pt x="1596" y="1336"/>
                  </a:cubicBezTo>
                  <a:cubicBezTo>
                    <a:pt x="1615" y="1262"/>
                    <a:pt x="1689" y="1169"/>
                    <a:pt x="1745" y="1132"/>
                  </a:cubicBezTo>
                  <a:cubicBezTo>
                    <a:pt x="1819" y="1095"/>
                    <a:pt x="1875" y="1039"/>
                    <a:pt x="1930" y="1039"/>
                  </a:cubicBezTo>
                  <a:cubicBezTo>
                    <a:pt x="1967" y="1039"/>
                    <a:pt x="1893" y="854"/>
                    <a:pt x="1893" y="761"/>
                  </a:cubicBezTo>
                  <a:cubicBezTo>
                    <a:pt x="1893" y="668"/>
                    <a:pt x="1911" y="501"/>
                    <a:pt x="1819" y="371"/>
                  </a:cubicBezTo>
                  <a:cubicBezTo>
                    <a:pt x="1745" y="223"/>
                    <a:pt x="1745" y="0"/>
                    <a:pt x="1596" y="75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70" name="Google Shape;3570;p148"/>
            <p:cNvSpPr/>
            <p:nvPr/>
          </p:nvSpPr>
          <p:spPr>
            <a:xfrm>
              <a:off x="7392978" y="6143593"/>
              <a:ext cx="80961" cy="73024"/>
            </a:xfrm>
            <a:custGeom>
              <a:avLst/>
              <a:gdLst/>
              <a:ahLst/>
              <a:cxnLst/>
              <a:rect l="0" t="0" r="0" b="0"/>
              <a:pathLst>
                <a:path w="223" h="205" extrusionOk="0">
                  <a:moveTo>
                    <a:pt x="37" y="55"/>
                  </a:moveTo>
                  <a:lnTo>
                    <a:pt x="37" y="55"/>
                  </a:lnTo>
                  <a:cubicBezTo>
                    <a:pt x="37" y="55"/>
                    <a:pt x="0" y="204"/>
                    <a:pt x="74" y="185"/>
                  </a:cubicBezTo>
                  <a:cubicBezTo>
                    <a:pt x="130" y="167"/>
                    <a:pt x="222" y="93"/>
                    <a:pt x="148" y="55"/>
                  </a:cubicBezTo>
                  <a:cubicBezTo>
                    <a:pt x="74" y="18"/>
                    <a:pt x="37" y="0"/>
                    <a:pt x="37" y="55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71" name="Google Shape;3571;p148"/>
            <p:cNvSpPr/>
            <p:nvPr/>
          </p:nvSpPr>
          <p:spPr>
            <a:xfrm>
              <a:off x="7567602" y="6083268"/>
              <a:ext cx="80961" cy="66675"/>
            </a:xfrm>
            <a:custGeom>
              <a:avLst/>
              <a:gdLst/>
              <a:ahLst/>
              <a:cxnLst/>
              <a:rect l="0" t="0" r="0" b="0"/>
              <a:pathLst>
                <a:path w="223" h="186" extrusionOk="0">
                  <a:moveTo>
                    <a:pt x="93" y="37"/>
                  </a:moveTo>
                  <a:lnTo>
                    <a:pt x="93" y="37"/>
                  </a:lnTo>
                  <a:cubicBezTo>
                    <a:pt x="93" y="37"/>
                    <a:pt x="37" y="0"/>
                    <a:pt x="19" y="55"/>
                  </a:cubicBezTo>
                  <a:cubicBezTo>
                    <a:pt x="0" y="111"/>
                    <a:pt x="37" y="185"/>
                    <a:pt x="93" y="148"/>
                  </a:cubicBezTo>
                  <a:cubicBezTo>
                    <a:pt x="148" y="111"/>
                    <a:pt x="186" y="111"/>
                    <a:pt x="204" y="55"/>
                  </a:cubicBezTo>
                  <a:cubicBezTo>
                    <a:pt x="222" y="0"/>
                    <a:pt x="186" y="0"/>
                    <a:pt x="93" y="37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72" name="Google Shape;3572;p148"/>
            <p:cNvSpPr/>
            <p:nvPr/>
          </p:nvSpPr>
          <p:spPr>
            <a:xfrm>
              <a:off x="7586653" y="4579913"/>
              <a:ext cx="80961" cy="87311"/>
            </a:xfrm>
            <a:custGeom>
              <a:avLst/>
              <a:gdLst/>
              <a:ahLst/>
              <a:cxnLst/>
              <a:rect l="0" t="0" r="0" b="0"/>
              <a:pathLst>
                <a:path w="223" h="242" extrusionOk="0">
                  <a:moveTo>
                    <a:pt x="37" y="37"/>
                  </a:moveTo>
                  <a:lnTo>
                    <a:pt x="37" y="37"/>
                  </a:lnTo>
                  <a:cubicBezTo>
                    <a:pt x="0" y="56"/>
                    <a:pt x="18" y="148"/>
                    <a:pt x="18" y="148"/>
                  </a:cubicBezTo>
                  <a:cubicBezTo>
                    <a:pt x="18" y="148"/>
                    <a:pt x="0" y="241"/>
                    <a:pt x="92" y="241"/>
                  </a:cubicBezTo>
                  <a:cubicBezTo>
                    <a:pt x="166" y="241"/>
                    <a:pt x="222" y="186"/>
                    <a:pt x="185" y="148"/>
                  </a:cubicBezTo>
                  <a:cubicBezTo>
                    <a:pt x="148" y="112"/>
                    <a:pt x="92" y="0"/>
                    <a:pt x="37" y="37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73" name="Google Shape;3573;p148"/>
            <p:cNvSpPr/>
            <p:nvPr/>
          </p:nvSpPr>
          <p:spPr>
            <a:xfrm>
              <a:off x="949324" y="2905110"/>
              <a:ext cx="53975" cy="93663"/>
            </a:xfrm>
            <a:custGeom>
              <a:avLst/>
              <a:gdLst/>
              <a:ahLst/>
              <a:cxnLst/>
              <a:rect l="0" t="0" r="0" b="0"/>
              <a:pathLst>
                <a:path w="149" h="261" extrusionOk="0">
                  <a:moveTo>
                    <a:pt x="36" y="19"/>
                  </a:moveTo>
                  <a:lnTo>
                    <a:pt x="36" y="19"/>
                  </a:lnTo>
                  <a:cubicBezTo>
                    <a:pt x="36" y="19"/>
                    <a:pt x="0" y="111"/>
                    <a:pt x="0" y="148"/>
                  </a:cubicBezTo>
                  <a:cubicBezTo>
                    <a:pt x="0" y="185"/>
                    <a:pt x="74" y="260"/>
                    <a:pt x="111" y="204"/>
                  </a:cubicBezTo>
                  <a:cubicBezTo>
                    <a:pt x="148" y="130"/>
                    <a:pt x="74" y="93"/>
                    <a:pt x="74" y="93"/>
                  </a:cubicBezTo>
                  <a:cubicBezTo>
                    <a:pt x="74" y="93"/>
                    <a:pt x="74" y="0"/>
                    <a:pt x="36" y="19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74" name="Google Shape;3574;p148"/>
            <p:cNvSpPr/>
            <p:nvPr/>
          </p:nvSpPr>
          <p:spPr>
            <a:xfrm>
              <a:off x="1430336" y="1589079"/>
              <a:ext cx="87311" cy="41275"/>
            </a:xfrm>
            <a:custGeom>
              <a:avLst/>
              <a:gdLst/>
              <a:ahLst/>
              <a:cxnLst/>
              <a:rect l="0" t="0" r="0" b="0"/>
              <a:pathLst>
                <a:path w="242" h="113" extrusionOk="0">
                  <a:moveTo>
                    <a:pt x="93" y="0"/>
                  </a:moveTo>
                  <a:lnTo>
                    <a:pt x="93" y="0"/>
                  </a:lnTo>
                  <a:cubicBezTo>
                    <a:pt x="93" y="0"/>
                    <a:pt x="0" y="19"/>
                    <a:pt x="19" y="56"/>
                  </a:cubicBezTo>
                  <a:cubicBezTo>
                    <a:pt x="55" y="93"/>
                    <a:pt x="130" y="112"/>
                    <a:pt x="130" y="112"/>
                  </a:cubicBezTo>
                  <a:cubicBezTo>
                    <a:pt x="130" y="112"/>
                    <a:pt x="241" y="19"/>
                    <a:pt x="93" y="0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75" name="Google Shape;3575;p148"/>
            <p:cNvSpPr/>
            <p:nvPr/>
          </p:nvSpPr>
          <p:spPr>
            <a:xfrm>
              <a:off x="1357311" y="1555743"/>
              <a:ext cx="47626" cy="20638"/>
            </a:xfrm>
            <a:custGeom>
              <a:avLst/>
              <a:gdLst/>
              <a:ahLst/>
              <a:cxnLst/>
              <a:rect l="0" t="0" r="0" b="0"/>
              <a:pathLst>
                <a:path w="131" h="56" extrusionOk="0">
                  <a:moveTo>
                    <a:pt x="0" y="0"/>
                  </a:moveTo>
                  <a:lnTo>
                    <a:pt x="0" y="0"/>
                  </a:lnTo>
                  <a:cubicBezTo>
                    <a:pt x="18" y="55"/>
                    <a:pt x="18" y="55"/>
                    <a:pt x="18" y="55"/>
                  </a:cubicBezTo>
                  <a:cubicBezTo>
                    <a:pt x="18" y="55"/>
                    <a:pt x="130" y="0"/>
                    <a:pt x="0" y="0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76" name="Google Shape;3576;p148"/>
            <p:cNvSpPr/>
            <p:nvPr/>
          </p:nvSpPr>
          <p:spPr>
            <a:xfrm>
              <a:off x="1663697" y="1582729"/>
              <a:ext cx="53975" cy="66675"/>
            </a:xfrm>
            <a:custGeom>
              <a:avLst/>
              <a:gdLst/>
              <a:ahLst/>
              <a:cxnLst/>
              <a:rect l="0" t="0" r="0" b="0"/>
              <a:pathLst>
                <a:path w="149" h="186" extrusionOk="0">
                  <a:moveTo>
                    <a:pt x="56" y="0"/>
                  </a:moveTo>
                  <a:lnTo>
                    <a:pt x="56" y="0"/>
                  </a:ln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37" y="185"/>
                    <a:pt x="74" y="111"/>
                  </a:cubicBezTo>
                  <a:cubicBezTo>
                    <a:pt x="93" y="37"/>
                    <a:pt x="148" y="0"/>
                    <a:pt x="56" y="0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77" name="Google Shape;3577;p148"/>
            <p:cNvSpPr/>
            <p:nvPr/>
          </p:nvSpPr>
          <p:spPr>
            <a:xfrm>
              <a:off x="1717672" y="1509705"/>
              <a:ext cx="41274" cy="47624"/>
            </a:xfrm>
            <a:custGeom>
              <a:avLst/>
              <a:gdLst/>
              <a:ahLst/>
              <a:cxnLst/>
              <a:rect l="0" t="0" r="0" b="0"/>
              <a:pathLst>
                <a:path w="113" h="131" extrusionOk="0">
                  <a:moveTo>
                    <a:pt x="0" y="0"/>
                  </a:moveTo>
                  <a:lnTo>
                    <a:pt x="0" y="0"/>
                  </a:lnTo>
                  <a:cubicBezTo>
                    <a:pt x="19" y="130"/>
                    <a:pt x="19" y="130"/>
                    <a:pt x="19" y="130"/>
                  </a:cubicBezTo>
                  <a:cubicBezTo>
                    <a:pt x="19" y="130"/>
                    <a:pt x="112" y="0"/>
                    <a:pt x="0" y="0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78" name="Google Shape;3578;p148"/>
            <p:cNvSpPr/>
            <p:nvPr/>
          </p:nvSpPr>
          <p:spPr>
            <a:xfrm>
              <a:off x="1490660" y="1101720"/>
              <a:ext cx="39687" cy="66675"/>
            </a:xfrm>
            <a:custGeom>
              <a:avLst/>
              <a:gdLst/>
              <a:ahLst/>
              <a:cxnLst/>
              <a:rect l="0" t="0" r="0" b="0"/>
              <a:pathLst>
                <a:path w="112" h="186" extrusionOk="0">
                  <a:moveTo>
                    <a:pt x="18" y="0"/>
                  </a:moveTo>
                  <a:lnTo>
                    <a:pt x="18" y="0"/>
                  </a:ln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111" y="185"/>
                    <a:pt x="111" y="130"/>
                  </a:cubicBezTo>
                  <a:cubicBezTo>
                    <a:pt x="111" y="74"/>
                    <a:pt x="74" y="19"/>
                    <a:pt x="18" y="0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79" name="Google Shape;3579;p148"/>
            <p:cNvSpPr/>
            <p:nvPr/>
          </p:nvSpPr>
          <p:spPr>
            <a:xfrm>
              <a:off x="1417636" y="2938448"/>
              <a:ext cx="260350" cy="80961"/>
            </a:xfrm>
            <a:custGeom>
              <a:avLst/>
              <a:gdLst/>
              <a:ahLst/>
              <a:cxnLst/>
              <a:rect l="0" t="0" r="0" b="0"/>
              <a:pathLst>
                <a:path w="724" h="223" extrusionOk="0">
                  <a:moveTo>
                    <a:pt x="74" y="37"/>
                  </a:moveTo>
                  <a:lnTo>
                    <a:pt x="74" y="37"/>
                  </a:lnTo>
                  <a:cubicBezTo>
                    <a:pt x="74" y="37"/>
                    <a:pt x="111" y="0"/>
                    <a:pt x="241" y="37"/>
                  </a:cubicBezTo>
                  <a:cubicBezTo>
                    <a:pt x="371" y="55"/>
                    <a:pt x="389" y="37"/>
                    <a:pt x="501" y="37"/>
                  </a:cubicBezTo>
                  <a:cubicBezTo>
                    <a:pt x="593" y="55"/>
                    <a:pt x="723" y="18"/>
                    <a:pt x="686" y="92"/>
                  </a:cubicBezTo>
                  <a:cubicBezTo>
                    <a:pt x="649" y="167"/>
                    <a:pt x="668" y="185"/>
                    <a:pt x="575" y="203"/>
                  </a:cubicBezTo>
                  <a:cubicBezTo>
                    <a:pt x="482" y="222"/>
                    <a:pt x="519" y="167"/>
                    <a:pt x="482" y="167"/>
                  </a:cubicBezTo>
                  <a:cubicBezTo>
                    <a:pt x="427" y="167"/>
                    <a:pt x="334" y="129"/>
                    <a:pt x="278" y="167"/>
                  </a:cubicBezTo>
                  <a:cubicBezTo>
                    <a:pt x="204" y="203"/>
                    <a:pt x="148" y="203"/>
                    <a:pt x="92" y="203"/>
                  </a:cubicBezTo>
                  <a:cubicBezTo>
                    <a:pt x="56" y="203"/>
                    <a:pt x="0" y="222"/>
                    <a:pt x="0" y="222"/>
                  </a:cubicBezTo>
                  <a:cubicBezTo>
                    <a:pt x="0" y="222"/>
                    <a:pt x="74" y="129"/>
                    <a:pt x="74" y="111"/>
                  </a:cubicBezTo>
                  <a:cubicBezTo>
                    <a:pt x="74" y="74"/>
                    <a:pt x="148" y="55"/>
                    <a:pt x="74" y="37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80" name="Google Shape;3580;p148"/>
            <p:cNvSpPr/>
            <p:nvPr/>
          </p:nvSpPr>
          <p:spPr>
            <a:xfrm>
              <a:off x="3440108" y="4127478"/>
              <a:ext cx="33337" cy="53974"/>
            </a:xfrm>
            <a:custGeom>
              <a:avLst/>
              <a:gdLst/>
              <a:ahLst/>
              <a:cxnLst/>
              <a:rect l="0" t="0" r="0" b="0"/>
              <a:pathLst>
                <a:path w="93" h="148" extrusionOk="0">
                  <a:moveTo>
                    <a:pt x="37" y="37"/>
                  </a:moveTo>
                  <a:lnTo>
                    <a:pt x="37" y="37"/>
                  </a:lnTo>
                  <a:cubicBezTo>
                    <a:pt x="37" y="37"/>
                    <a:pt x="0" y="91"/>
                    <a:pt x="0" y="129"/>
                  </a:cubicBezTo>
                  <a:cubicBezTo>
                    <a:pt x="18" y="147"/>
                    <a:pt x="92" y="147"/>
                    <a:pt x="92" y="110"/>
                  </a:cubicBezTo>
                  <a:cubicBezTo>
                    <a:pt x="92" y="91"/>
                    <a:pt x="92" y="0"/>
                    <a:pt x="37" y="37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81" name="Google Shape;3581;p148"/>
            <p:cNvSpPr/>
            <p:nvPr/>
          </p:nvSpPr>
          <p:spPr>
            <a:xfrm>
              <a:off x="3506783" y="4025878"/>
              <a:ext cx="41274" cy="41275"/>
            </a:xfrm>
            <a:custGeom>
              <a:avLst/>
              <a:gdLst/>
              <a:ahLst/>
              <a:cxnLst/>
              <a:rect l="0" t="0" r="0" b="0"/>
              <a:pathLst>
                <a:path w="113" h="113" extrusionOk="0">
                  <a:moveTo>
                    <a:pt x="19" y="56"/>
                  </a:moveTo>
                  <a:lnTo>
                    <a:pt x="19" y="56"/>
                  </a:lnTo>
                  <a:cubicBezTo>
                    <a:pt x="19" y="56"/>
                    <a:pt x="0" y="112"/>
                    <a:pt x="19" y="112"/>
                  </a:cubicBezTo>
                  <a:cubicBezTo>
                    <a:pt x="37" y="112"/>
                    <a:pt x="93" y="74"/>
                    <a:pt x="93" y="74"/>
                  </a:cubicBezTo>
                  <a:cubicBezTo>
                    <a:pt x="93" y="74"/>
                    <a:pt x="112" y="0"/>
                    <a:pt x="19" y="56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82" name="Google Shape;3582;p148"/>
            <p:cNvSpPr/>
            <p:nvPr/>
          </p:nvSpPr>
          <p:spPr>
            <a:xfrm>
              <a:off x="3627433" y="3825854"/>
              <a:ext cx="66675" cy="73024"/>
            </a:xfrm>
            <a:custGeom>
              <a:avLst/>
              <a:gdLst/>
              <a:ahLst/>
              <a:cxnLst/>
              <a:rect l="0" t="0" r="0" b="0"/>
              <a:pathLst>
                <a:path w="186" h="205" extrusionOk="0">
                  <a:moveTo>
                    <a:pt x="37" y="92"/>
                  </a:moveTo>
                  <a:lnTo>
                    <a:pt x="37" y="92"/>
                  </a:lnTo>
                  <a:cubicBezTo>
                    <a:pt x="19" y="130"/>
                    <a:pt x="19" y="130"/>
                    <a:pt x="19" y="130"/>
                  </a:cubicBezTo>
                  <a:cubicBezTo>
                    <a:pt x="19" y="130"/>
                    <a:pt x="0" y="185"/>
                    <a:pt x="37" y="204"/>
                  </a:cubicBezTo>
                  <a:cubicBezTo>
                    <a:pt x="74" y="204"/>
                    <a:pt x="74" y="185"/>
                    <a:pt x="130" y="167"/>
                  </a:cubicBezTo>
                  <a:cubicBezTo>
                    <a:pt x="167" y="130"/>
                    <a:pt x="185" y="74"/>
                    <a:pt x="149" y="56"/>
                  </a:cubicBezTo>
                  <a:cubicBezTo>
                    <a:pt x="130" y="37"/>
                    <a:pt x="56" y="0"/>
                    <a:pt x="37" y="92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83" name="Google Shape;3583;p148"/>
            <p:cNvSpPr/>
            <p:nvPr/>
          </p:nvSpPr>
          <p:spPr>
            <a:xfrm>
              <a:off x="1390648" y="1670042"/>
              <a:ext cx="768349" cy="614360"/>
            </a:xfrm>
            <a:custGeom>
              <a:avLst/>
              <a:gdLst/>
              <a:ahLst/>
              <a:cxnLst/>
              <a:rect l="0" t="0" r="0" b="0"/>
              <a:pathLst>
                <a:path w="2134" h="1708" extrusionOk="0">
                  <a:moveTo>
                    <a:pt x="964" y="37"/>
                  </a:moveTo>
                  <a:lnTo>
                    <a:pt x="964" y="37"/>
                  </a:lnTo>
                  <a:cubicBezTo>
                    <a:pt x="2133" y="0"/>
                    <a:pt x="2133" y="0"/>
                    <a:pt x="2133" y="0"/>
                  </a:cubicBezTo>
                  <a:cubicBezTo>
                    <a:pt x="2133" y="519"/>
                    <a:pt x="2133" y="519"/>
                    <a:pt x="2133" y="519"/>
                  </a:cubicBezTo>
                  <a:cubicBezTo>
                    <a:pt x="1279" y="538"/>
                    <a:pt x="1279" y="538"/>
                    <a:pt x="1279" y="538"/>
                  </a:cubicBezTo>
                  <a:cubicBezTo>
                    <a:pt x="1279" y="538"/>
                    <a:pt x="1261" y="872"/>
                    <a:pt x="1261" y="890"/>
                  </a:cubicBezTo>
                  <a:cubicBezTo>
                    <a:pt x="1261" y="928"/>
                    <a:pt x="1279" y="1076"/>
                    <a:pt x="1243" y="1131"/>
                  </a:cubicBezTo>
                  <a:cubicBezTo>
                    <a:pt x="1205" y="1169"/>
                    <a:pt x="1057" y="1243"/>
                    <a:pt x="1057" y="1280"/>
                  </a:cubicBezTo>
                  <a:cubicBezTo>
                    <a:pt x="1038" y="1299"/>
                    <a:pt x="1020" y="1373"/>
                    <a:pt x="1020" y="1410"/>
                  </a:cubicBezTo>
                  <a:cubicBezTo>
                    <a:pt x="1020" y="1447"/>
                    <a:pt x="1038" y="1558"/>
                    <a:pt x="1020" y="1596"/>
                  </a:cubicBezTo>
                  <a:cubicBezTo>
                    <a:pt x="1020" y="1614"/>
                    <a:pt x="983" y="1707"/>
                    <a:pt x="964" y="1707"/>
                  </a:cubicBezTo>
                  <a:cubicBezTo>
                    <a:pt x="0" y="1632"/>
                    <a:pt x="0" y="1632"/>
                    <a:pt x="0" y="1632"/>
                  </a:cubicBezTo>
                  <a:cubicBezTo>
                    <a:pt x="0" y="1632"/>
                    <a:pt x="18" y="1540"/>
                    <a:pt x="55" y="1502"/>
                  </a:cubicBezTo>
                  <a:cubicBezTo>
                    <a:pt x="55" y="1502"/>
                    <a:pt x="92" y="1484"/>
                    <a:pt x="92" y="1447"/>
                  </a:cubicBezTo>
                  <a:cubicBezTo>
                    <a:pt x="92" y="1447"/>
                    <a:pt x="92" y="1373"/>
                    <a:pt x="148" y="1336"/>
                  </a:cubicBezTo>
                  <a:cubicBezTo>
                    <a:pt x="222" y="1280"/>
                    <a:pt x="296" y="1095"/>
                    <a:pt x="296" y="1095"/>
                  </a:cubicBezTo>
                  <a:cubicBezTo>
                    <a:pt x="296" y="1095"/>
                    <a:pt x="389" y="872"/>
                    <a:pt x="426" y="854"/>
                  </a:cubicBezTo>
                  <a:cubicBezTo>
                    <a:pt x="445" y="835"/>
                    <a:pt x="501" y="779"/>
                    <a:pt x="575" y="760"/>
                  </a:cubicBezTo>
                  <a:cubicBezTo>
                    <a:pt x="575" y="760"/>
                    <a:pt x="612" y="760"/>
                    <a:pt x="612" y="649"/>
                  </a:cubicBezTo>
                  <a:cubicBezTo>
                    <a:pt x="612" y="649"/>
                    <a:pt x="593" y="519"/>
                    <a:pt x="649" y="464"/>
                  </a:cubicBezTo>
                  <a:cubicBezTo>
                    <a:pt x="723" y="389"/>
                    <a:pt x="890" y="222"/>
                    <a:pt x="908" y="186"/>
                  </a:cubicBezTo>
                  <a:cubicBezTo>
                    <a:pt x="927" y="167"/>
                    <a:pt x="983" y="56"/>
                    <a:pt x="964" y="37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84" name="Google Shape;3584;p148"/>
            <p:cNvSpPr/>
            <p:nvPr/>
          </p:nvSpPr>
          <p:spPr>
            <a:xfrm>
              <a:off x="5849930" y="5014886"/>
              <a:ext cx="127000" cy="487360"/>
            </a:xfrm>
            <a:custGeom>
              <a:avLst/>
              <a:gdLst/>
              <a:ahLst/>
              <a:cxnLst/>
              <a:rect l="0" t="0" r="0" b="0"/>
              <a:pathLst>
                <a:path w="354" h="1355" extrusionOk="0">
                  <a:moveTo>
                    <a:pt x="38" y="55"/>
                  </a:moveTo>
                  <a:lnTo>
                    <a:pt x="38" y="55"/>
                  </a:lnTo>
                  <a:cubicBezTo>
                    <a:pt x="19" y="93"/>
                    <a:pt x="38" y="148"/>
                    <a:pt x="38" y="204"/>
                  </a:cubicBezTo>
                  <a:cubicBezTo>
                    <a:pt x="38" y="241"/>
                    <a:pt x="19" y="334"/>
                    <a:pt x="38" y="371"/>
                  </a:cubicBezTo>
                  <a:cubicBezTo>
                    <a:pt x="56" y="408"/>
                    <a:pt x="19" y="464"/>
                    <a:pt x="19" y="464"/>
                  </a:cubicBezTo>
                  <a:cubicBezTo>
                    <a:pt x="19" y="482"/>
                    <a:pt x="56" y="501"/>
                    <a:pt x="56" y="538"/>
                  </a:cubicBezTo>
                  <a:cubicBezTo>
                    <a:pt x="56" y="556"/>
                    <a:pt x="38" y="667"/>
                    <a:pt x="19" y="686"/>
                  </a:cubicBezTo>
                  <a:cubicBezTo>
                    <a:pt x="0" y="723"/>
                    <a:pt x="19" y="742"/>
                    <a:pt x="19" y="816"/>
                  </a:cubicBezTo>
                  <a:cubicBezTo>
                    <a:pt x="19" y="909"/>
                    <a:pt x="75" y="946"/>
                    <a:pt x="75" y="1002"/>
                  </a:cubicBezTo>
                  <a:cubicBezTo>
                    <a:pt x="93" y="1057"/>
                    <a:pt x="112" y="1020"/>
                    <a:pt x="112" y="1076"/>
                  </a:cubicBezTo>
                  <a:cubicBezTo>
                    <a:pt x="112" y="1132"/>
                    <a:pt x="112" y="1187"/>
                    <a:pt x="130" y="1187"/>
                  </a:cubicBezTo>
                  <a:cubicBezTo>
                    <a:pt x="167" y="1187"/>
                    <a:pt x="223" y="1206"/>
                    <a:pt x="241" y="1243"/>
                  </a:cubicBezTo>
                  <a:cubicBezTo>
                    <a:pt x="260" y="1261"/>
                    <a:pt x="316" y="1354"/>
                    <a:pt x="335" y="1280"/>
                  </a:cubicBezTo>
                  <a:cubicBezTo>
                    <a:pt x="353" y="1224"/>
                    <a:pt x="353" y="1150"/>
                    <a:pt x="297" y="1094"/>
                  </a:cubicBezTo>
                  <a:cubicBezTo>
                    <a:pt x="260" y="1020"/>
                    <a:pt x="223" y="1020"/>
                    <a:pt x="223" y="983"/>
                  </a:cubicBezTo>
                  <a:cubicBezTo>
                    <a:pt x="205" y="946"/>
                    <a:pt x="186" y="797"/>
                    <a:pt x="205" y="761"/>
                  </a:cubicBezTo>
                  <a:cubicBezTo>
                    <a:pt x="205" y="705"/>
                    <a:pt x="205" y="705"/>
                    <a:pt x="241" y="649"/>
                  </a:cubicBezTo>
                  <a:cubicBezTo>
                    <a:pt x="279" y="593"/>
                    <a:pt x="260" y="464"/>
                    <a:pt x="260" y="464"/>
                  </a:cubicBezTo>
                  <a:cubicBezTo>
                    <a:pt x="260" y="464"/>
                    <a:pt x="167" y="278"/>
                    <a:pt x="149" y="260"/>
                  </a:cubicBezTo>
                  <a:cubicBezTo>
                    <a:pt x="130" y="222"/>
                    <a:pt x="130" y="167"/>
                    <a:pt x="112" y="93"/>
                  </a:cubicBezTo>
                  <a:cubicBezTo>
                    <a:pt x="93" y="37"/>
                    <a:pt x="38" y="0"/>
                    <a:pt x="38" y="55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85" name="Google Shape;3585;p148"/>
            <p:cNvSpPr/>
            <p:nvPr/>
          </p:nvSpPr>
          <p:spPr>
            <a:xfrm>
              <a:off x="5464168" y="5154585"/>
              <a:ext cx="60325" cy="60325"/>
            </a:xfrm>
            <a:custGeom>
              <a:avLst/>
              <a:gdLst/>
              <a:ahLst/>
              <a:cxnLst/>
              <a:rect l="0" t="0" r="0" b="0"/>
              <a:pathLst>
                <a:path w="168" h="167" extrusionOk="0">
                  <a:moveTo>
                    <a:pt x="55" y="18"/>
                  </a:moveTo>
                  <a:lnTo>
                    <a:pt x="55" y="18"/>
                  </a:lnTo>
                  <a:cubicBezTo>
                    <a:pt x="55" y="18"/>
                    <a:pt x="0" y="111"/>
                    <a:pt x="18" y="129"/>
                  </a:cubicBezTo>
                  <a:cubicBezTo>
                    <a:pt x="37" y="148"/>
                    <a:pt x="37" y="166"/>
                    <a:pt x="74" y="148"/>
                  </a:cubicBezTo>
                  <a:cubicBezTo>
                    <a:pt x="129" y="148"/>
                    <a:pt x="148" y="111"/>
                    <a:pt x="148" y="92"/>
                  </a:cubicBezTo>
                  <a:cubicBezTo>
                    <a:pt x="167" y="55"/>
                    <a:pt x="111" y="0"/>
                    <a:pt x="55" y="18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86" name="Google Shape;3586;p148"/>
            <p:cNvSpPr/>
            <p:nvPr/>
          </p:nvSpPr>
          <p:spPr>
            <a:xfrm>
              <a:off x="5356217" y="4981549"/>
              <a:ext cx="66675" cy="80962"/>
            </a:xfrm>
            <a:custGeom>
              <a:avLst/>
              <a:gdLst/>
              <a:ahLst/>
              <a:cxnLst/>
              <a:rect l="0" t="0" r="0" b="0"/>
              <a:pathLst>
                <a:path w="186" h="224" extrusionOk="0">
                  <a:moveTo>
                    <a:pt x="0" y="56"/>
                  </a:moveTo>
                  <a:lnTo>
                    <a:pt x="0" y="56"/>
                  </a:lnTo>
                  <a:cubicBezTo>
                    <a:pt x="0" y="93"/>
                    <a:pt x="18" y="148"/>
                    <a:pt x="18" y="186"/>
                  </a:cubicBezTo>
                  <a:cubicBezTo>
                    <a:pt x="37" y="223"/>
                    <a:pt x="93" y="223"/>
                    <a:pt x="129" y="204"/>
                  </a:cubicBezTo>
                  <a:cubicBezTo>
                    <a:pt x="148" y="186"/>
                    <a:pt x="185" y="148"/>
                    <a:pt x="148" y="112"/>
                  </a:cubicBezTo>
                  <a:cubicBezTo>
                    <a:pt x="129" y="74"/>
                    <a:pt x="37" y="0"/>
                    <a:pt x="0" y="56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87" name="Google Shape;3587;p148"/>
            <p:cNvSpPr/>
            <p:nvPr/>
          </p:nvSpPr>
          <p:spPr>
            <a:xfrm>
              <a:off x="5676892" y="4841850"/>
              <a:ext cx="93662" cy="114299"/>
            </a:xfrm>
            <a:custGeom>
              <a:avLst/>
              <a:gdLst/>
              <a:ahLst/>
              <a:cxnLst/>
              <a:rect l="0" t="0" r="0" b="0"/>
              <a:pathLst>
                <a:path w="261" h="316" extrusionOk="0">
                  <a:moveTo>
                    <a:pt x="19" y="55"/>
                  </a:moveTo>
                  <a:lnTo>
                    <a:pt x="19" y="55"/>
                  </a:lnTo>
                  <a:cubicBezTo>
                    <a:pt x="19" y="74"/>
                    <a:pt x="0" y="111"/>
                    <a:pt x="37" y="166"/>
                  </a:cubicBezTo>
                  <a:cubicBezTo>
                    <a:pt x="75" y="222"/>
                    <a:pt x="167" y="315"/>
                    <a:pt x="186" y="315"/>
                  </a:cubicBezTo>
                  <a:cubicBezTo>
                    <a:pt x="204" y="315"/>
                    <a:pt x="260" y="296"/>
                    <a:pt x="204" y="241"/>
                  </a:cubicBezTo>
                  <a:cubicBezTo>
                    <a:pt x="167" y="185"/>
                    <a:pt x="56" y="0"/>
                    <a:pt x="19" y="55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88" name="Google Shape;3588;p148"/>
            <p:cNvSpPr/>
            <p:nvPr/>
          </p:nvSpPr>
          <p:spPr>
            <a:xfrm>
              <a:off x="5422892" y="4500539"/>
              <a:ext cx="214313" cy="487360"/>
            </a:xfrm>
            <a:custGeom>
              <a:avLst/>
              <a:gdLst/>
              <a:ahLst/>
              <a:cxnLst/>
              <a:rect l="0" t="0" r="0" b="0"/>
              <a:pathLst>
                <a:path w="595" h="1355" extrusionOk="0">
                  <a:moveTo>
                    <a:pt x="74" y="0"/>
                  </a:moveTo>
                  <a:lnTo>
                    <a:pt x="74" y="0"/>
                  </a:lnTo>
                  <a:cubicBezTo>
                    <a:pt x="56" y="0"/>
                    <a:pt x="0" y="112"/>
                    <a:pt x="0" y="167"/>
                  </a:cubicBezTo>
                  <a:cubicBezTo>
                    <a:pt x="0" y="223"/>
                    <a:pt x="0" y="353"/>
                    <a:pt x="56" y="446"/>
                  </a:cubicBezTo>
                  <a:cubicBezTo>
                    <a:pt x="93" y="520"/>
                    <a:pt x="112" y="650"/>
                    <a:pt x="149" y="706"/>
                  </a:cubicBezTo>
                  <a:cubicBezTo>
                    <a:pt x="167" y="780"/>
                    <a:pt x="223" y="854"/>
                    <a:pt x="223" y="965"/>
                  </a:cubicBezTo>
                  <a:cubicBezTo>
                    <a:pt x="223" y="1077"/>
                    <a:pt x="223" y="1132"/>
                    <a:pt x="260" y="1151"/>
                  </a:cubicBezTo>
                  <a:cubicBezTo>
                    <a:pt x="315" y="1151"/>
                    <a:pt x="334" y="1113"/>
                    <a:pt x="390" y="1188"/>
                  </a:cubicBezTo>
                  <a:cubicBezTo>
                    <a:pt x="427" y="1262"/>
                    <a:pt x="501" y="1354"/>
                    <a:pt x="538" y="1318"/>
                  </a:cubicBezTo>
                  <a:cubicBezTo>
                    <a:pt x="575" y="1280"/>
                    <a:pt x="594" y="1243"/>
                    <a:pt x="538" y="1169"/>
                  </a:cubicBezTo>
                  <a:cubicBezTo>
                    <a:pt x="483" y="1095"/>
                    <a:pt x="409" y="1058"/>
                    <a:pt x="409" y="983"/>
                  </a:cubicBezTo>
                  <a:cubicBezTo>
                    <a:pt x="409" y="909"/>
                    <a:pt x="371" y="854"/>
                    <a:pt x="353" y="798"/>
                  </a:cubicBezTo>
                  <a:cubicBezTo>
                    <a:pt x="315" y="724"/>
                    <a:pt x="279" y="706"/>
                    <a:pt x="260" y="631"/>
                  </a:cubicBezTo>
                  <a:cubicBezTo>
                    <a:pt x="223" y="557"/>
                    <a:pt x="260" y="483"/>
                    <a:pt x="204" y="409"/>
                  </a:cubicBezTo>
                  <a:cubicBezTo>
                    <a:pt x="149" y="335"/>
                    <a:pt x="130" y="353"/>
                    <a:pt x="112" y="260"/>
                  </a:cubicBezTo>
                  <a:cubicBezTo>
                    <a:pt x="93" y="167"/>
                    <a:pt x="167" y="0"/>
                    <a:pt x="74" y="0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89" name="Google Shape;3589;p148"/>
            <p:cNvSpPr/>
            <p:nvPr/>
          </p:nvSpPr>
          <p:spPr>
            <a:xfrm>
              <a:off x="5510205" y="3967141"/>
              <a:ext cx="100012" cy="166686"/>
            </a:xfrm>
            <a:custGeom>
              <a:avLst/>
              <a:gdLst/>
              <a:ahLst/>
              <a:cxnLst/>
              <a:rect l="0" t="0" r="0" b="0"/>
              <a:pathLst>
                <a:path w="280" h="465" extrusionOk="0">
                  <a:moveTo>
                    <a:pt x="279" y="93"/>
                  </a:moveTo>
                  <a:lnTo>
                    <a:pt x="279" y="93"/>
                  </a:lnTo>
                  <a:cubicBezTo>
                    <a:pt x="279" y="93"/>
                    <a:pt x="260" y="223"/>
                    <a:pt x="204" y="241"/>
                  </a:cubicBezTo>
                  <a:cubicBezTo>
                    <a:pt x="149" y="260"/>
                    <a:pt x="93" y="353"/>
                    <a:pt x="56" y="409"/>
                  </a:cubicBezTo>
                  <a:cubicBezTo>
                    <a:pt x="19" y="464"/>
                    <a:pt x="0" y="446"/>
                    <a:pt x="19" y="371"/>
                  </a:cubicBezTo>
                  <a:cubicBezTo>
                    <a:pt x="38" y="315"/>
                    <a:pt x="38" y="279"/>
                    <a:pt x="93" y="223"/>
                  </a:cubicBezTo>
                  <a:cubicBezTo>
                    <a:pt x="149" y="167"/>
                    <a:pt x="242" y="0"/>
                    <a:pt x="279" y="93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90" name="Google Shape;3590;p148"/>
            <p:cNvSpPr/>
            <p:nvPr/>
          </p:nvSpPr>
          <p:spPr>
            <a:xfrm>
              <a:off x="5710229" y="4006829"/>
              <a:ext cx="120650" cy="66675"/>
            </a:xfrm>
            <a:custGeom>
              <a:avLst/>
              <a:gdLst/>
              <a:ahLst/>
              <a:cxnLst/>
              <a:rect l="0" t="0" r="0" b="0"/>
              <a:pathLst>
                <a:path w="335" h="186" extrusionOk="0">
                  <a:moveTo>
                    <a:pt x="241" y="37"/>
                  </a:moveTo>
                  <a:lnTo>
                    <a:pt x="241" y="37"/>
                  </a:lnTo>
                  <a:cubicBezTo>
                    <a:pt x="204" y="74"/>
                    <a:pt x="0" y="111"/>
                    <a:pt x="56" y="148"/>
                  </a:cubicBezTo>
                  <a:cubicBezTo>
                    <a:pt x="93" y="167"/>
                    <a:pt x="167" y="185"/>
                    <a:pt x="223" y="185"/>
                  </a:cubicBezTo>
                  <a:cubicBezTo>
                    <a:pt x="278" y="167"/>
                    <a:pt x="334" y="167"/>
                    <a:pt x="315" y="129"/>
                  </a:cubicBezTo>
                  <a:cubicBezTo>
                    <a:pt x="278" y="92"/>
                    <a:pt x="241" y="74"/>
                    <a:pt x="259" y="55"/>
                  </a:cubicBezTo>
                  <a:cubicBezTo>
                    <a:pt x="278" y="37"/>
                    <a:pt x="297" y="0"/>
                    <a:pt x="241" y="37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91" name="Google Shape;3591;p148"/>
            <p:cNvSpPr/>
            <p:nvPr/>
          </p:nvSpPr>
          <p:spPr>
            <a:xfrm>
              <a:off x="6003916" y="3719493"/>
              <a:ext cx="114300" cy="260349"/>
            </a:xfrm>
            <a:custGeom>
              <a:avLst/>
              <a:gdLst/>
              <a:ahLst/>
              <a:cxnLst/>
              <a:rect l="0" t="0" r="0" b="0"/>
              <a:pathLst>
                <a:path w="316" h="725" extrusionOk="0">
                  <a:moveTo>
                    <a:pt x="56" y="130"/>
                  </a:moveTo>
                  <a:lnTo>
                    <a:pt x="56" y="130"/>
                  </a:lnTo>
                  <a:cubicBezTo>
                    <a:pt x="56" y="111"/>
                    <a:pt x="93" y="0"/>
                    <a:pt x="167" y="111"/>
                  </a:cubicBezTo>
                  <a:cubicBezTo>
                    <a:pt x="241" y="223"/>
                    <a:pt x="167" y="315"/>
                    <a:pt x="185" y="389"/>
                  </a:cubicBezTo>
                  <a:cubicBezTo>
                    <a:pt x="185" y="445"/>
                    <a:pt x="241" y="408"/>
                    <a:pt x="279" y="501"/>
                  </a:cubicBezTo>
                  <a:cubicBezTo>
                    <a:pt x="315" y="575"/>
                    <a:pt x="315" y="724"/>
                    <a:pt x="279" y="686"/>
                  </a:cubicBezTo>
                  <a:cubicBezTo>
                    <a:pt x="260" y="649"/>
                    <a:pt x="241" y="630"/>
                    <a:pt x="167" y="556"/>
                  </a:cubicBezTo>
                  <a:cubicBezTo>
                    <a:pt x="74" y="464"/>
                    <a:pt x="37" y="464"/>
                    <a:pt x="19" y="408"/>
                  </a:cubicBezTo>
                  <a:cubicBezTo>
                    <a:pt x="0" y="353"/>
                    <a:pt x="56" y="130"/>
                    <a:pt x="56" y="130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92" name="Google Shape;3592;p148"/>
            <p:cNvSpPr/>
            <p:nvPr/>
          </p:nvSpPr>
          <p:spPr>
            <a:xfrm>
              <a:off x="6130916" y="3625830"/>
              <a:ext cx="26988" cy="53974"/>
            </a:xfrm>
            <a:custGeom>
              <a:avLst/>
              <a:gdLst/>
              <a:ahLst/>
              <a:cxnLst/>
              <a:rect l="0" t="0" r="0" b="0"/>
              <a:pathLst>
                <a:path w="75" h="149" extrusionOk="0">
                  <a:moveTo>
                    <a:pt x="55" y="19"/>
                  </a:moveTo>
                  <a:lnTo>
                    <a:pt x="55" y="19"/>
                  </a:lnTo>
                  <a:cubicBezTo>
                    <a:pt x="37" y="37"/>
                    <a:pt x="0" y="74"/>
                    <a:pt x="0" y="112"/>
                  </a:cubicBezTo>
                  <a:cubicBezTo>
                    <a:pt x="0" y="148"/>
                    <a:pt x="18" y="148"/>
                    <a:pt x="37" y="112"/>
                  </a:cubicBezTo>
                  <a:cubicBezTo>
                    <a:pt x="55" y="74"/>
                    <a:pt x="74" y="0"/>
                    <a:pt x="55" y="19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93" name="Google Shape;3593;p148"/>
            <p:cNvSpPr/>
            <p:nvPr/>
          </p:nvSpPr>
          <p:spPr>
            <a:xfrm>
              <a:off x="6172192" y="3538519"/>
              <a:ext cx="53975" cy="60325"/>
            </a:xfrm>
            <a:custGeom>
              <a:avLst/>
              <a:gdLst/>
              <a:ahLst/>
              <a:cxnLst/>
              <a:rect l="0" t="0" r="0" b="0"/>
              <a:pathLst>
                <a:path w="149" h="168" extrusionOk="0">
                  <a:moveTo>
                    <a:pt x="92" y="37"/>
                  </a:moveTo>
                  <a:lnTo>
                    <a:pt x="92" y="37"/>
                  </a:lnTo>
                  <a:cubicBezTo>
                    <a:pt x="74" y="37"/>
                    <a:pt x="0" y="130"/>
                    <a:pt x="18" y="148"/>
                  </a:cubicBezTo>
                  <a:cubicBezTo>
                    <a:pt x="37" y="167"/>
                    <a:pt x="74" y="130"/>
                    <a:pt x="92" y="112"/>
                  </a:cubicBezTo>
                  <a:cubicBezTo>
                    <a:pt x="111" y="93"/>
                    <a:pt x="148" y="0"/>
                    <a:pt x="92" y="37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94" name="Google Shape;3594;p148"/>
            <p:cNvSpPr/>
            <p:nvPr/>
          </p:nvSpPr>
          <p:spPr>
            <a:xfrm>
              <a:off x="5643554" y="4100492"/>
              <a:ext cx="307975" cy="320674"/>
            </a:xfrm>
            <a:custGeom>
              <a:avLst/>
              <a:gdLst/>
              <a:ahLst/>
              <a:cxnLst/>
              <a:rect l="0" t="0" r="0" b="0"/>
              <a:pathLst>
                <a:path w="855" h="891" extrusionOk="0">
                  <a:moveTo>
                    <a:pt x="390" y="19"/>
                  </a:moveTo>
                  <a:lnTo>
                    <a:pt x="390" y="19"/>
                  </a:lnTo>
                  <a:cubicBezTo>
                    <a:pt x="390" y="19"/>
                    <a:pt x="371" y="56"/>
                    <a:pt x="334" y="56"/>
                  </a:cubicBezTo>
                  <a:cubicBezTo>
                    <a:pt x="279" y="75"/>
                    <a:pt x="242" y="112"/>
                    <a:pt x="186" y="149"/>
                  </a:cubicBezTo>
                  <a:cubicBezTo>
                    <a:pt x="130" y="185"/>
                    <a:pt x="112" y="204"/>
                    <a:pt x="56" y="259"/>
                  </a:cubicBezTo>
                  <a:cubicBezTo>
                    <a:pt x="19" y="315"/>
                    <a:pt x="0" y="370"/>
                    <a:pt x="19" y="426"/>
                  </a:cubicBezTo>
                  <a:cubicBezTo>
                    <a:pt x="38" y="482"/>
                    <a:pt x="38" y="556"/>
                    <a:pt x="93" y="649"/>
                  </a:cubicBezTo>
                  <a:cubicBezTo>
                    <a:pt x="149" y="760"/>
                    <a:pt x="130" y="834"/>
                    <a:pt x="168" y="797"/>
                  </a:cubicBezTo>
                  <a:cubicBezTo>
                    <a:pt x="204" y="760"/>
                    <a:pt x="186" y="741"/>
                    <a:pt x="204" y="705"/>
                  </a:cubicBezTo>
                  <a:cubicBezTo>
                    <a:pt x="204" y="686"/>
                    <a:pt x="279" y="741"/>
                    <a:pt x="297" y="760"/>
                  </a:cubicBezTo>
                  <a:cubicBezTo>
                    <a:pt x="334" y="779"/>
                    <a:pt x="316" y="890"/>
                    <a:pt x="334" y="871"/>
                  </a:cubicBezTo>
                  <a:cubicBezTo>
                    <a:pt x="371" y="853"/>
                    <a:pt x="390" y="797"/>
                    <a:pt x="371" y="779"/>
                  </a:cubicBezTo>
                  <a:cubicBezTo>
                    <a:pt x="353" y="741"/>
                    <a:pt x="390" y="705"/>
                    <a:pt x="427" y="723"/>
                  </a:cubicBezTo>
                  <a:cubicBezTo>
                    <a:pt x="445" y="741"/>
                    <a:pt x="539" y="797"/>
                    <a:pt x="594" y="723"/>
                  </a:cubicBezTo>
                  <a:cubicBezTo>
                    <a:pt x="650" y="667"/>
                    <a:pt x="575" y="649"/>
                    <a:pt x="520" y="630"/>
                  </a:cubicBezTo>
                  <a:cubicBezTo>
                    <a:pt x="464" y="630"/>
                    <a:pt x="445" y="593"/>
                    <a:pt x="520" y="575"/>
                  </a:cubicBezTo>
                  <a:cubicBezTo>
                    <a:pt x="594" y="575"/>
                    <a:pt x="687" y="611"/>
                    <a:pt x="650" y="556"/>
                  </a:cubicBezTo>
                  <a:cubicBezTo>
                    <a:pt x="631" y="500"/>
                    <a:pt x="539" y="463"/>
                    <a:pt x="594" y="408"/>
                  </a:cubicBezTo>
                  <a:cubicBezTo>
                    <a:pt x="631" y="370"/>
                    <a:pt x="687" y="408"/>
                    <a:pt x="687" y="334"/>
                  </a:cubicBezTo>
                  <a:cubicBezTo>
                    <a:pt x="705" y="278"/>
                    <a:pt x="650" y="240"/>
                    <a:pt x="687" y="240"/>
                  </a:cubicBezTo>
                  <a:cubicBezTo>
                    <a:pt x="724" y="222"/>
                    <a:pt x="798" y="259"/>
                    <a:pt x="816" y="222"/>
                  </a:cubicBezTo>
                  <a:cubicBezTo>
                    <a:pt x="854" y="185"/>
                    <a:pt x="835" y="185"/>
                    <a:pt x="854" y="166"/>
                  </a:cubicBezTo>
                  <a:cubicBezTo>
                    <a:pt x="854" y="148"/>
                    <a:pt x="816" y="75"/>
                    <a:pt x="780" y="93"/>
                  </a:cubicBezTo>
                  <a:cubicBezTo>
                    <a:pt x="761" y="112"/>
                    <a:pt x="687" y="130"/>
                    <a:pt x="631" y="112"/>
                  </a:cubicBezTo>
                  <a:cubicBezTo>
                    <a:pt x="575" y="75"/>
                    <a:pt x="427" y="0"/>
                    <a:pt x="390" y="19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95" name="Google Shape;3595;p148"/>
            <p:cNvSpPr/>
            <p:nvPr/>
          </p:nvSpPr>
          <p:spPr>
            <a:xfrm>
              <a:off x="5497505" y="5568921"/>
              <a:ext cx="266699" cy="66675"/>
            </a:xfrm>
            <a:custGeom>
              <a:avLst/>
              <a:gdLst/>
              <a:ahLst/>
              <a:cxnLst/>
              <a:rect l="0" t="0" r="0" b="0"/>
              <a:pathLst>
                <a:path w="743" h="187" extrusionOk="0">
                  <a:moveTo>
                    <a:pt x="0" y="38"/>
                  </a:moveTo>
                  <a:lnTo>
                    <a:pt x="0" y="38"/>
                  </a:lnTo>
                  <a:cubicBezTo>
                    <a:pt x="0" y="75"/>
                    <a:pt x="37" y="93"/>
                    <a:pt x="75" y="130"/>
                  </a:cubicBezTo>
                  <a:cubicBezTo>
                    <a:pt x="130" y="149"/>
                    <a:pt x="167" y="130"/>
                    <a:pt x="241" y="130"/>
                  </a:cubicBezTo>
                  <a:cubicBezTo>
                    <a:pt x="297" y="130"/>
                    <a:pt x="427" y="130"/>
                    <a:pt x="501" y="149"/>
                  </a:cubicBezTo>
                  <a:cubicBezTo>
                    <a:pt x="557" y="167"/>
                    <a:pt x="668" y="186"/>
                    <a:pt x="687" y="186"/>
                  </a:cubicBezTo>
                  <a:cubicBezTo>
                    <a:pt x="724" y="167"/>
                    <a:pt x="742" y="149"/>
                    <a:pt x="631" y="112"/>
                  </a:cubicBezTo>
                  <a:cubicBezTo>
                    <a:pt x="520" y="75"/>
                    <a:pt x="482" y="56"/>
                    <a:pt x="408" y="56"/>
                  </a:cubicBezTo>
                  <a:cubicBezTo>
                    <a:pt x="316" y="56"/>
                    <a:pt x="279" y="38"/>
                    <a:pt x="241" y="19"/>
                  </a:cubicBezTo>
                  <a:cubicBezTo>
                    <a:pt x="186" y="0"/>
                    <a:pt x="0" y="0"/>
                    <a:pt x="0" y="38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96" name="Google Shape;3596;p148"/>
            <p:cNvSpPr/>
            <p:nvPr/>
          </p:nvSpPr>
          <p:spPr>
            <a:xfrm>
              <a:off x="5222868" y="5675283"/>
              <a:ext cx="139699" cy="93662"/>
            </a:xfrm>
            <a:custGeom>
              <a:avLst/>
              <a:gdLst/>
              <a:ahLst/>
              <a:cxnLst/>
              <a:rect l="0" t="0" r="0" b="0"/>
              <a:pathLst>
                <a:path w="390" h="261" extrusionOk="0">
                  <a:moveTo>
                    <a:pt x="389" y="19"/>
                  </a:moveTo>
                  <a:lnTo>
                    <a:pt x="389" y="19"/>
                  </a:lnTo>
                  <a:cubicBezTo>
                    <a:pt x="389" y="19"/>
                    <a:pt x="389" y="74"/>
                    <a:pt x="371" y="93"/>
                  </a:cubicBezTo>
                  <a:cubicBezTo>
                    <a:pt x="352" y="112"/>
                    <a:pt x="55" y="260"/>
                    <a:pt x="55" y="260"/>
                  </a:cubicBezTo>
                  <a:cubicBezTo>
                    <a:pt x="55" y="260"/>
                    <a:pt x="0" y="260"/>
                    <a:pt x="18" y="241"/>
                  </a:cubicBezTo>
                  <a:cubicBezTo>
                    <a:pt x="37" y="204"/>
                    <a:pt x="129" y="130"/>
                    <a:pt x="167" y="93"/>
                  </a:cubicBezTo>
                  <a:cubicBezTo>
                    <a:pt x="223" y="74"/>
                    <a:pt x="371" y="0"/>
                    <a:pt x="389" y="19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97" name="Google Shape;3597;p148"/>
            <p:cNvSpPr/>
            <p:nvPr/>
          </p:nvSpPr>
          <p:spPr>
            <a:xfrm>
              <a:off x="2779708" y="3419457"/>
              <a:ext cx="160337" cy="233362"/>
            </a:xfrm>
            <a:custGeom>
              <a:avLst/>
              <a:gdLst/>
              <a:ahLst/>
              <a:cxnLst/>
              <a:rect l="0" t="0" r="0" b="0"/>
              <a:pathLst>
                <a:path w="446" h="650" extrusionOk="0">
                  <a:moveTo>
                    <a:pt x="427" y="649"/>
                  </a:moveTo>
                  <a:lnTo>
                    <a:pt x="427" y="649"/>
                  </a:lnTo>
                  <a:cubicBezTo>
                    <a:pt x="427" y="649"/>
                    <a:pt x="445" y="594"/>
                    <a:pt x="353" y="575"/>
                  </a:cubicBezTo>
                  <a:cubicBezTo>
                    <a:pt x="260" y="557"/>
                    <a:pt x="260" y="557"/>
                    <a:pt x="186" y="501"/>
                  </a:cubicBezTo>
                  <a:cubicBezTo>
                    <a:pt x="112" y="446"/>
                    <a:pt x="0" y="390"/>
                    <a:pt x="74" y="390"/>
                  </a:cubicBezTo>
                  <a:cubicBezTo>
                    <a:pt x="149" y="390"/>
                    <a:pt x="204" y="446"/>
                    <a:pt x="186" y="352"/>
                  </a:cubicBezTo>
                  <a:cubicBezTo>
                    <a:pt x="186" y="278"/>
                    <a:pt x="130" y="223"/>
                    <a:pt x="112" y="204"/>
                  </a:cubicBezTo>
                  <a:cubicBezTo>
                    <a:pt x="112" y="186"/>
                    <a:pt x="149" y="241"/>
                    <a:pt x="130" y="167"/>
                  </a:cubicBezTo>
                  <a:cubicBezTo>
                    <a:pt x="112" y="75"/>
                    <a:pt x="38" y="93"/>
                    <a:pt x="38" y="56"/>
                  </a:cubicBezTo>
                  <a:cubicBezTo>
                    <a:pt x="56" y="0"/>
                    <a:pt x="74" y="19"/>
                    <a:pt x="130" y="56"/>
                  </a:cubicBezTo>
                  <a:cubicBezTo>
                    <a:pt x="186" y="93"/>
                    <a:pt x="241" y="167"/>
                    <a:pt x="260" y="149"/>
                  </a:cubicBezTo>
                  <a:cubicBezTo>
                    <a:pt x="260" y="111"/>
                    <a:pt x="353" y="37"/>
                    <a:pt x="334" y="93"/>
                  </a:cubicBezTo>
                  <a:cubicBezTo>
                    <a:pt x="297" y="130"/>
                    <a:pt x="260" y="241"/>
                    <a:pt x="297" y="260"/>
                  </a:cubicBezTo>
                  <a:cubicBezTo>
                    <a:pt x="334" y="278"/>
                    <a:pt x="353" y="316"/>
                    <a:pt x="334" y="371"/>
                  </a:cubicBezTo>
                  <a:cubicBezTo>
                    <a:pt x="334" y="427"/>
                    <a:pt x="334" y="520"/>
                    <a:pt x="334" y="520"/>
                  </a:cubicBezTo>
                  <a:cubicBezTo>
                    <a:pt x="334" y="520"/>
                    <a:pt x="427" y="575"/>
                    <a:pt x="427" y="649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98" name="Google Shape;3598;p148"/>
            <p:cNvSpPr/>
            <p:nvPr/>
          </p:nvSpPr>
          <p:spPr>
            <a:xfrm>
              <a:off x="2779708" y="3419457"/>
              <a:ext cx="160337" cy="233362"/>
            </a:xfrm>
            <a:custGeom>
              <a:avLst/>
              <a:gdLst/>
              <a:ahLst/>
              <a:cxnLst/>
              <a:rect l="0" t="0" r="0" b="0"/>
              <a:pathLst>
                <a:path w="446" h="650" extrusionOk="0">
                  <a:moveTo>
                    <a:pt x="427" y="649"/>
                  </a:moveTo>
                  <a:lnTo>
                    <a:pt x="427" y="649"/>
                  </a:lnTo>
                  <a:cubicBezTo>
                    <a:pt x="427" y="649"/>
                    <a:pt x="445" y="594"/>
                    <a:pt x="353" y="575"/>
                  </a:cubicBezTo>
                  <a:cubicBezTo>
                    <a:pt x="260" y="557"/>
                    <a:pt x="260" y="557"/>
                    <a:pt x="186" y="501"/>
                  </a:cubicBezTo>
                  <a:cubicBezTo>
                    <a:pt x="112" y="446"/>
                    <a:pt x="0" y="390"/>
                    <a:pt x="74" y="390"/>
                  </a:cubicBezTo>
                  <a:cubicBezTo>
                    <a:pt x="149" y="390"/>
                    <a:pt x="204" y="446"/>
                    <a:pt x="186" y="352"/>
                  </a:cubicBezTo>
                  <a:cubicBezTo>
                    <a:pt x="186" y="278"/>
                    <a:pt x="130" y="223"/>
                    <a:pt x="112" y="204"/>
                  </a:cubicBezTo>
                  <a:cubicBezTo>
                    <a:pt x="112" y="186"/>
                    <a:pt x="149" y="241"/>
                    <a:pt x="130" y="167"/>
                  </a:cubicBezTo>
                  <a:cubicBezTo>
                    <a:pt x="112" y="75"/>
                    <a:pt x="38" y="93"/>
                    <a:pt x="38" y="56"/>
                  </a:cubicBezTo>
                  <a:cubicBezTo>
                    <a:pt x="56" y="0"/>
                    <a:pt x="74" y="19"/>
                    <a:pt x="130" y="56"/>
                  </a:cubicBezTo>
                  <a:cubicBezTo>
                    <a:pt x="186" y="93"/>
                    <a:pt x="241" y="167"/>
                    <a:pt x="260" y="149"/>
                  </a:cubicBezTo>
                  <a:cubicBezTo>
                    <a:pt x="260" y="111"/>
                    <a:pt x="353" y="37"/>
                    <a:pt x="334" y="93"/>
                  </a:cubicBezTo>
                  <a:cubicBezTo>
                    <a:pt x="297" y="130"/>
                    <a:pt x="260" y="241"/>
                    <a:pt x="297" y="260"/>
                  </a:cubicBezTo>
                  <a:cubicBezTo>
                    <a:pt x="334" y="278"/>
                    <a:pt x="353" y="316"/>
                    <a:pt x="334" y="371"/>
                  </a:cubicBezTo>
                  <a:cubicBezTo>
                    <a:pt x="334" y="427"/>
                    <a:pt x="334" y="520"/>
                    <a:pt x="334" y="520"/>
                  </a:cubicBezTo>
                  <a:cubicBezTo>
                    <a:pt x="334" y="520"/>
                    <a:pt x="427" y="575"/>
                    <a:pt x="427" y="649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99" name="Google Shape;3599;p148"/>
            <p:cNvSpPr/>
            <p:nvPr/>
          </p:nvSpPr>
          <p:spPr>
            <a:xfrm>
              <a:off x="5483217" y="1963727"/>
              <a:ext cx="207963" cy="293686"/>
            </a:xfrm>
            <a:custGeom>
              <a:avLst/>
              <a:gdLst/>
              <a:ahLst/>
              <a:cxnLst/>
              <a:rect l="0" t="0" r="0" b="0"/>
              <a:pathLst>
                <a:path w="576" h="817" extrusionOk="0">
                  <a:moveTo>
                    <a:pt x="483" y="38"/>
                  </a:moveTo>
                  <a:lnTo>
                    <a:pt x="483" y="38"/>
                  </a:lnTo>
                  <a:cubicBezTo>
                    <a:pt x="483" y="38"/>
                    <a:pt x="519" y="112"/>
                    <a:pt x="501" y="130"/>
                  </a:cubicBezTo>
                  <a:cubicBezTo>
                    <a:pt x="483" y="149"/>
                    <a:pt x="445" y="74"/>
                    <a:pt x="390" y="130"/>
                  </a:cubicBezTo>
                  <a:cubicBezTo>
                    <a:pt x="353" y="204"/>
                    <a:pt x="353" y="241"/>
                    <a:pt x="408" y="260"/>
                  </a:cubicBezTo>
                  <a:cubicBezTo>
                    <a:pt x="445" y="279"/>
                    <a:pt x="519" y="279"/>
                    <a:pt x="464" y="315"/>
                  </a:cubicBezTo>
                  <a:cubicBezTo>
                    <a:pt x="427" y="353"/>
                    <a:pt x="334" y="334"/>
                    <a:pt x="278" y="371"/>
                  </a:cubicBezTo>
                  <a:cubicBezTo>
                    <a:pt x="204" y="390"/>
                    <a:pt x="223" y="427"/>
                    <a:pt x="186" y="501"/>
                  </a:cubicBezTo>
                  <a:cubicBezTo>
                    <a:pt x="167" y="557"/>
                    <a:pt x="74" y="650"/>
                    <a:pt x="56" y="686"/>
                  </a:cubicBezTo>
                  <a:cubicBezTo>
                    <a:pt x="19" y="724"/>
                    <a:pt x="0" y="816"/>
                    <a:pt x="0" y="816"/>
                  </a:cubicBezTo>
                  <a:cubicBezTo>
                    <a:pt x="0" y="816"/>
                    <a:pt x="112" y="705"/>
                    <a:pt x="130" y="686"/>
                  </a:cubicBezTo>
                  <a:cubicBezTo>
                    <a:pt x="148" y="650"/>
                    <a:pt x="167" y="650"/>
                    <a:pt x="186" y="612"/>
                  </a:cubicBezTo>
                  <a:cubicBezTo>
                    <a:pt x="223" y="557"/>
                    <a:pt x="297" y="557"/>
                    <a:pt x="316" y="501"/>
                  </a:cubicBezTo>
                  <a:cubicBezTo>
                    <a:pt x="334" y="427"/>
                    <a:pt x="278" y="464"/>
                    <a:pt x="334" y="427"/>
                  </a:cubicBezTo>
                  <a:cubicBezTo>
                    <a:pt x="408" y="409"/>
                    <a:pt x="501" y="409"/>
                    <a:pt x="519" y="371"/>
                  </a:cubicBezTo>
                  <a:cubicBezTo>
                    <a:pt x="557" y="334"/>
                    <a:pt x="538" y="279"/>
                    <a:pt x="519" y="260"/>
                  </a:cubicBezTo>
                  <a:cubicBezTo>
                    <a:pt x="501" y="241"/>
                    <a:pt x="519" y="241"/>
                    <a:pt x="557" y="204"/>
                  </a:cubicBezTo>
                  <a:cubicBezTo>
                    <a:pt x="575" y="167"/>
                    <a:pt x="575" y="112"/>
                    <a:pt x="557" y="93"/>
                  </a:cubicBezTo>
                  <a:cubicBezTo>
                    <a:pt x="538" y="74"/>
                    <a:pt x="538" y="0"/>
                    <a:pt x="483" y="38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00" name="Google Shape;3600;p148"/>
            <p:cNvSpPr/>
            <p:nvPr/>
          </p:nvSpPr>
          <p:spPr>
            <a:xfrm>
              <a:off x="5449880" y="1241419"/>
              <a:ext cx="214311" cy="735009"/>
            </a:xfrm>
            <a:custGeom>
              <a:avLst/>
              <a:gdLst/>
              <a:ahLst/>
              <a:cxnLst/>
              <a:rect l="0" t="0" r="0" b="0"/>
              <a:pathLst>
                <a:path w="595" h="2042" extrusionOk="0">
                  <a:moveTo>
                    <a:pt x="149" y="0"/>
                  </a:moveTo>
                  <a:lnTo>
                    <a:pt x="149" y="0"/>
                  </a:lnTo>
                  <a:cubicBezTo>
                    <a:pt x="149" y="0"/>
                    <a:pt x="167" y="37"/>
                    <a:pt x="130" y="148"/>
                  </a:cubicBezTo>
                  <a:cubicBezTo>
                    <a:pt x="93" y="260"/>
                    <a:pt x="130" y="278"/>
                    <a:pt x="112" y="352"/>
                  </a:cubicBezTo>
                  <a:cubicBezTo>
                    <a:pt x="93" y="426"/>
                    <a:pt x="93" y="426"/>
                    <a:pt x="93" y="426"/>
                  </a:cubicBezTo>
                  <a:cubicBezTo>
                    <a:pt x="93" y="426"/>
                    <a:pt x="130" y="593"/>
                    <a:pt x="112" y="631"/>
                  </a:cubicBezTo>
                  <a:cubicBezTo>
                    <a:pt x="93" y="686"/>
                    <a:pt x="0" y="908"/>
                    <a:pt x="19" y="964"/>
                  </a:cubicBezTo>
                  <a:cubicBezTo>
                    <a:pt x="38" y="1038"/>
                    <a:pt x="38" y="1113"/>
                    <a:pt x="149" y="1205"/>
                  </a:cubicBezTo>
                  <a:cubicBezTo>
                    <a:pt x="260" y="1298"/>
                    <a:pt x="297" y="1317"/>
                    <a:pt x="335" y="1354"/>
                  </a:cubicBezTo>
                  <a:cubicBezTo>
                    <a:pt x="371" y="1391"/>
                    <a:pt x="409" y="1428"/>
                    <a:pt x="446" y="1447"/>
                  </a:cubicBezTo>
                  <a:cubicBezTo>
                    <a:pt x="464" y="1447"/>
                    <a:pt x="557" y="1447"/>
                    <a:pt x="557" y="1502"/>
                  </a:cubicBezTo>
                  <a:cubicBezTo>
                    <a:pt x="538" y="1539"/>
                    <a:pt x="501" y="1595"/>
                    <a:pt x="501" y="1632"/>
                  </a:cubicBezTo>
                  <a:cubicBezTo>
                    <a:pt x="501" y="1651"/>
                    <a:pt x="557" y="1855"/>
                    <a:pt x="576" y="1911"/>
                  </a:cubicBezTo>
                  <a:cubicBezTo>
                    <a:pt x="594" y="1966"/>
                    <a:pt x="576" y="2041"/>
                    <a:pt x="576" y="2041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01" name="Google Shape;3601;p148"/>
            <p:cNvSpPr/>
            <p:nvPr/>
          </p:nvSpPr>
          <p:spPr>
            <a:xfrm>
              <a:off x="5403843" y="1241419"/>
              <a:ext cx="87313" cy="147638"/>
            </a:xfrm>
            <a:custGeom>
              <a:avLst/>
              <a:gdLst/>
              <a:ahLst/>
              <a:cxnLst/>
              <a:rect l="0" t="0" r="0" b="0"/>
              <a:pathLst>
                <a:path w="243" h="409" extrusionOk="0">
                  <a:moveTo>
                    <a:pt x="19" y="0"/>
                  </a:moveTo>
                  <a:lnTo>
                    <a:pt x="19" y="0"/>
                  </a:lnTo>
                  <a:cubicBezTo>
                    <a:pt x="19" y="0"/>
                    <a:pt x="0" y="92"/>
                    <a:pt x="38" y="148"/>
                  </a:cubicBezTo>
                  <a:cubicBezTo>
                    <a:pt x="75" y="204"/>
                    <a:pt x="75" y="185"/>
                    <a:pt x="94" y="241"/>
                  </a:cubicBezTo>
                  <a:cubicBezTo>
                    <a:pt x="130" y="296"/>
                    <a:pt x="186" y="389"/>
                    <a:pt x="242" y="408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02" name="Google Shape;3602;p148"/>
            <p:cNvSpPr/>
            <p:nvPr/>
          </p:nvSpPr>
          <p:spPr>
            <a:xfrm>
              <a:off x="5303830" y="1308093"/>
              <a:ext cx="139699" cy="33338"/>
            </a:xfrm>
            <a:custGeom>
              <a:avLst/>
              <a:gdLst/>
              <a:ahLst/>
              <a:cxnLst/>
              <a:rect l="0" t="0" r="0" b="0"/>
              <a:pathLst>
                <a:path w="390" h="94" extrusionOk="0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18" y="56"/>
                    <a:pt x="111" y="56"/>
                  </a:cubicBezTo>
                  <a:cubicBezTo>
                    <a:pt x="222" y="56"/>
                    <a:pt x="241" y="56"/>
                    <a:pt x="277" y="75"/>
                  </a:cubicBezTo>
                  <a:cubicBezTo>
                    <a:pt x="315" y="93"/>
                    <a:pt x="389" y="93"/>
                    <a:pt x="389" y="93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03" name="Google Shape;3603;p148"/>
            <p:cNvSpPr/>
            <p:nvPr/>
          </p:nvSpPr>
          <p:spPr>
            <a:xfrm>
              <a:off x="4008431" y="2871771"/>
              <a:ext cx="220662" cy="201610"/>
            </a:xfrm>
            <a:custGeom>
              <a:avLst/>
              <a:gdLst/>
              <a:ahLst/>
              <a:cxnLst/>
              <a:rect l="0" t="0" r="0" b="0"/>
              <a:pathLst>
                <a:path w="613" h="558" extrusionOk="0">
                  <a:moveTo>
                    <a:pt x="0" y="37"/>
                  </a:moveTo>
                  <a:lnTo>
                    <a:pt x="0" y="37"/>
                  </a:lnTo>
                  <a:cubicBezTo>
                    <a:pt x="0" y="37"/>
                    <a:pt x="0" y="130"/>
                    <a:pt x="0" y="148"/>
                  </a:cubicBezTo>
                  <a:cubicBezTo>
                    <a:pt x="0" y="186"/>
                    <a:pt x="0" y="297"/>
                    <a:pt x="38" y="315"/>
                  </a:cubicBezTo>
                  <a:cubicBezTo>
                    <a:pt x="75" y="353"/>
                    <a:pt x="149" y="371"/>
                    <a:pt x="167" y="408"/>
                  </a:cubicBezTo>
                  <a:cubicBezTo>
                    <a:pt x="186" y="445"/>
                    <a:pt x="186" y="538"/>
                    <a:pt x="223" y="538"/>
                  </a:cubicBezTo>
                  <a:cubicBezTo>
                    <a:pt x="260" y="557"/>
                    <a:pt x="297" y="445"/>
                    <a:pt x="316" y="427"/>
                  </a:cubicBezTo>
                  <a:cubicBezTo>
                    <a:pt x="335" y="408"/>
                    <a:pt x="464" y="371"/>
                    <a:pt x="520" y="371"/>
                  </a:cubicBezTo>
                  <a:cubicBezTo>
                    <a:pt x="594" y="371"/>
                    <a:pt x="612" y="371"/>
                    <a:pt x="538" y="315"/>
                  </a:cubicBezTo>
                  <a:cubicBezTo>
                    <a:pt x="446" y="278"/>
                    <a:pt x="335" y="204"/>
                    <a:pt x="297" y="186"/>
                  </a:cubicBezTo>
                  <a:cubicBezTo>
                    <a:pt x="279" y="167"/>
                    <a:pt x="205" y="74"/>
                    <a:pt x="205" y="74"/>
                  </a:cubicBezTo>
                  <a:cubicBezTo>
                    <a:pt x="205" y="74"/>
                    <a:pt x="0" y="0"/>
                    <a:pt x="0" y="37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04" name="Google Shape;3604;p148"/>
            <p:cNvSpPr/>
            <p:nvPr/>
          </p:nvSpPr>
          <p:spPr>
            <a:xfrm>
              <a:off x="5430829" y="4260826"/>
              <a:ext cx="187325" cy="166687"/>
            </a:xfrm>
            <a:custGeom>
              <a:avLst/>
              <a:gdLst/>
              <a:ahLst/>
              <a:cxnLst/>
              <a:rect l="0" t="0" r="0" b="0"/>
              <a:pathLst>
                <a:path w="520" h="464" extrusionOk="0">
                  <a:moveTo>
                    <a:pt x="130" y="148"/>
                  </a:moveTo>
                  <a:lnTo>
                    <a:pt x="130" y="148"/>
                  </a:lnTo>
                  <a:cubicBezTo>
                    <a:pt x="130" y="148"/>
                    <a:pt x="111" y="204"/>
                    <a:pt x="74" y="260"/>
                  </a:cubicBezTo>
                  <a:cubicBezTo>
                    <a:pt x="19" y="334"/>
                    <a:pt x="0" y="371"/>
                    <a:pt x="74" y="463"/>
                  </a:cubicBezTo>
                  <a:cubicBezTo>
                    <a:pt x="74" y="463"/>
                    <a:pt x="55" y="408"/>
                    <a:pt x="93" y="426"/>
                  </a:cubicBezTo>
                  <a:cubicBezTo>
                    <a:pt x="130" y="426"/>
                    <a:pt x="222" y="463"/>
                    <a:pt x="260" y="445"/>
                  </a:cubicBezTo>
                  <a:cubicBezTo>
                    <a:pt x="296" y="408"/>
                    <a:pt x="278" y="334"/>
                    <a:pt x="334" y="389"/>
                  </a:cubicBezTo>
                  <a:cubicBezTo>
                    <a:pt x="390" y="426"/>
                    <a:pt x="334" y="389"/>
                    <a:pt x="334" y="389"/>
                  </a:cubicBezTo>
                  <a:cubicBezTo>
                    <a:pt x="334" y="389"/>
                    <a:pt x="352" y="315"/>
                    <a:pt x="371" y="296"/>
                  </a:cubicBezTo>
                  <a:cubicBezTo>
                    <a:pt x="408" y="260"/>
                    <a:pt x="464" y="148"/>
                    <a:pt x="482" y="130"/>
                  </a:cubicBezTo>
                  <a:cubicBezTo>
                    <a:pt x="519" y="92"/>
                    <a:pt x="501" y="18"/>
                    <a:pt x="445" y="37"/>
                  </a:cubicBezTo>
                  <a:cubicBezTo>
                    <a:pt x="390" y="37"/>
                    <a:pt x="371" y="0"/>
                    <a:pt x="278" y="74"/>
                  </a:cubicBezTo>
                  <a:cubicBezTo>
                    <a:pt x="185" y="130"/>
                    <a:pt x="185" y="130"/>
                    <a:pt x="185" y="130"/>
                  </a:cubicBezTo>
                  <a:cubicBezTo>
                    <a:pt x="185" y="130"/>
                    <a:pt x="148" y="166"/>
                    <a:pt x="130" y="148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05" name="Google Shape;3605;p148"/>
            <p:cNvSpPr/>
            <p:nvPr/>
          </p:nvSpPr>
          <p:spPr>
            <a:xfrm>
              <a:off x="5430829" y="4260824"/>
              <a:ext cx="187325" cy="166687"/>
            </a:xfrm>
            <a:custGeom>
              <a:avLst/>
              <a:gdLst/>
              <a:ahLst/>
              <a:cxnLst/>
              <a:rect l="0" t="0" r="0" b="0"/>
              <a:pathLst>
                <a:path w="520" h="464" extrusionOk="0">
                  <a:moveTo>
                    <a:pt x="130" y="148"/>
                  </a:moveTo>
                  <a:lnTo>
                    <a:pt x="130" y="148"/>
                  </a:lnTo>
                  <a:cubicBezTo>
                    <a:pt x="130" y="148"/>
                    <a:pt x="111" y="204"/>
                    <a:pt x="74" y="260"/>
                  </a:cubicBezTo>
                  <a:cubicBezTo>
                    <a:pt x="19" y="334"/>
                    <a:pt x="0" y="371"/>
                    <a:pt x="74" y="463"/>
                  </a:cubicBezTo>
                  <a:cubicBezTo>
                    <a:pt x="74" y="463"/>
                    <a:pt x="55" y="408"/>
                    <a:pt x="93" y="426"/>
                  </a:cubicBezTo>
                  <a:cubicBezTo>
                    <a:pt x="130" y="426"/>
                    <a:pt x="222" y="463"/>
                    <a:pt x="260" y="445"/>
                  </a:cubicBezTo>
                  <a:cubicBezTo>
                    <a:pt x="296" y="408"/>
                    <a:pt x="278" y="334"/>
                    <a:pt x="334" y="389"/>
                  </a:cubicBezTo>
                  <a:cubicBezTo>
                    <a:pt x="390" y="426"/>
                    <a:pt x="334" y="389"/>
                    <a:pt x="334" y="389"/>
                  </a:cubicBezTo>
                  <a:cubicBezTo>
                    <a:pt x="334" y="389"/>
                    <a:pt x="352" y="315"/>
                    <a:pt x="371" y="296"/>
                  </a:cubicBezTo>
                  <a:cubicBezTo>
                    <a:pt x="408" y="260"/>
                    <a:pt x="464" y="148"/>
                    <a:pt x="482" y="130"/>
                  </a:cubicBezTo>
                  <a:cubicBezTo>
                    <a:pt x="519" y="92"/>
                    <a:pt x="501" y="18"/>
                    <a:pt x="445" y="37"/>
                  </a:cubicBezTo>
                  <a:cubicBezTo>
                    <a:pt x="390" y="37"/>
                    <a:pt x="371" y="0"/>
                    <a:pt x="278" y="74"/>
                  </a:cubicBezTo>
                  <a:cubicBezTo>
                    <a:pt x="185" y="130"/>
                    <a:pt x="185" y="130"/>
                    <a:pt x="185" y="130"/>
                  </a:cubicBezTo>
                  <a:cubicBezTo>
                    <a:pt x="185" y="130"/>
                    <a:pt x="148" y="166"/>
                    <a:pt x="130" y="148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06" name="Google Shape;3606;p148"/>
            <p:cNvSpPr/>
            <p:nvPr/>
          </p:nvSpPr>
          <p:spPr>
            <a:xfrm>
              <a:off x="6692905" y="5195854"/>
              <a:ext cx="33337" cy="53974"/>
            </a:xfrm>
            <a:custGeom>
              <a:avLst/>
              <a:gdLst/>
              <a:ahLst/>
              <a:cxnLst/>
              <a:rect l="0" t="0" r="0" b="0"/>
              <a:pathLst>
                <a:path w="94" h="149" extrusionOk="0">
                  <a:moveTo>
                    <a:pt x="37" y="18"/>
                  </a:moveTo>
                  <a:lnTo>
                    <a:pt x="37" y="18"/>
                  </a:lnTo>
                  <a:cubicBezTo>
                    <a:pt x="37" y="18"/>
                    <a:pt x="0" y="92"/>
                    <a:pt x="18" y="111"/>
                  </a:cubicBezTo>
                  <a:cubicBezTo>
                    <a:pt x="37" y="111"/>
                    <a:pt x="93" y="148"/>
                    <a:pt x="93" y="148"/>
                  </a:cubicBezTo>
                  <a:cubicBezTo>
                    <a:pt x="93" y="148"/>
                    <a:pt x="74" y="0"/>
                    <a:pt x="37" y="18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07" name="Google Shape;3607;p148"/>
            <p:cNvSpPr/>
            <p:nvPr/>
          </p:nvSpPr>
          <p:spPr>
            <a:xfrm>
              <a:off x="6765887" y="5227606"/>
              <a:ext cx="39687" cy="47624"/>
            </a:xfrm>
            <a:custGeom>
              <a:avLst/>
              <a:gdLst/>
              <a:ahLst/>
              <a:cxnLst/>
              <a:rect l="0" t="0" r="0" b="0"/>
              <a:pathLst>
                <a:path w="112" h="131" extrusionOk="0">
                  <a:moveTo>
                    <a:pt x="111" y="112"/>
                  </a:moveTo>
                  <a:lnTo>
                    <a:pt x="111" y="112"/>
                  </a:lnTo>
                  <a:cubicBezTo>
                    <a:pt x="111" y="112"/>
                    <a:pt x="19" y="0"/>
                    <a:pt x="0" y="38"/>
                  </a:cubicBezTo>
                  <a:cubicBezTo>
                    <a:pt x="0" y="38"/>
                    <a:pt x="0" y="130"/>
                    <a:pt x="19" y="112"/>
                  </a:cubicBezTo>
                  <a:lnTo>
                    <a:pt x="111" y="112"/>
                  </a:ln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08" name="Google Shape;3608;p148"/>
            <p:cNvSpPr/>
            <p:nvPr/>
          </p:nvSpPr>
          <p:spPr>
            <a:xfrm>
              <a:off x="6765925" y="5227639"/>
              <a:ext cx="39687" cy="47624"/>
            </a:xfrm>
            <a:custGeom>
              <a:avLst/>
              <a:gdLst/>
              <a:ahLst/>
              <a:cxnLst/>
              <a:rect l="0" t="0" r="0" b="0"/>
              <a:pathLst>
                <a:path w="112" h="131" extrusionOk="0">
                  <a:moveTo>
                    <a:pt x="111" y="112"/>
                  </a:moveTo>
                  <a:lnTo>
                    <a:pt x="111" y="112"/>
                  </a:lnTo>
                  <a:cubicBezTo>
                    <a:pt x="111" y="112"/>
                    <a:pt x="19" y="0"/>
                    <a:pt x="0" y="38"/>
                  </a:cubicBezTo>
                  <a:cubicBezTo>
                    <a:pt x="0" y="38"/>
                    <a:pt x="0" y="130"/>
                    <a:pt x="19" y="112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5" name="Freeform: Shape 104">
            <a:extLst>
              <a:ext uri="{FF2B5EF4-FFF2-40B4-BE49-F238E27FC236}">
                <a16:creationId xmlns:a16="http://schemas.microsoft.com/office/drawing/2014/main" id="{903CEB9B-454E-4EB9-AEC6-AE32FA82D970}"/>
              </a:ext>
            </a:extLst>
          </p:cNvPr>
          <p:cNvSpPr/>
          <p:nvPr/>
        </p:nvSpPr>
        <p:spPr>
          <a:xfrm>
            <a:off x="5263" y="4704587"/>
            <a:ext cx="692275" cy="441380"/>
          </a:xfrm>
          <a:custGeom>
            <a:avLst/>
            <a:gdLst>
              <a:gd name="connsiteX0" fmla="*/ 143434 w 7442184"/>
              <a:gd name="connsiteY0" fmla="*/ 5736210 h 5928731"/>
              <a:gd name="connsiteX1" fmla="*/ 302259 w 7442184"/>
              <a:gd name="connsiteY1" fmla="*/ 5736210 h 5928731"/>
              <a:gd name="connsiteX2" fmla="*/ 158825 w 7442184"/>
              <a:gd name="connsiteY2" fmla="*/ 5928731 h 5928731"/>
              <a:gd name="connsiteX3" fmla="*/ 0 w 7442184"/>
              <a:gd name="connsiteY3" fmla="*/ 5928731 h 5928731"/>
              <a:gd name="connsiteX4" fmla="*/ 638371 w 7442184"/>
              <a:gd name="connsiteY4" fmla="*/ 5420455 h 5928731"/>
              <a:gd name="connsiteX5" fmla="*/ 797196 w 7442184"/>
              <a:gd name="connsiteY5" fmla="*/ 5420455 h 5928731"/>
              <a:gd name="connsiteX6" fmla="*/ 418515 w 7442184"/>
              <a:gd name="connsiteY6" fmla="*/ 5928731 h 5928731"/>
              <a:gd name="connsiteX7" fmla="*/ 259690 w 7442184"/>
              <a:gd name="connsiteY7" fmla="*/ 5928731 h 5928731"/>
              <a:gd name="connsiteX8" fmla="*/ 7283359 w 7442184"/>
              <a:gd name="connsiteY8" fmla="*/ 0 h 5928731"/>
              <a:gd name="connsiteX9" fmla="*/ 7442184 w 7442184"/>
              <a:gd name="connsiteY9" fmla="*/ 0 h 5928731"/>
              <a:gd name="connsiteX10" fmla="*/ 6932787 w 7442184"/>
              <a:gd name="connsiteY10" fmla="*/ 683725 h 5928731"/>
              <a:gd name="connsiteX11" fmla="*/ 6773962 w 7442184"/>
              <a:gd name="connsiteY11" fmla="*/ 683725 h 5928731"/>
              <a:gd name="connsiteX12" fmla="*/ 7023669 w 7442184"/>
              <a:gd name="connsiteY12" fmla="*/ 0 h 5928731"/>
              <a:gd name="connsiteX13" fmla="*/ 7182494 w 7442184"/>
              <a:gd name="connsiteY13" fmla="*/ 0 h 5928731"/>
              <a:gd name="connsiteX14" fmla="*/ 6437850 w 7442184"/>
              <a:gd name="connsiteY14" fmla="*/ 999480 h 5928731"/>
              <a:gd name="connsiteX15" fmla="*/ 6279025 w 7442184"/>
              <a:gd name="connsiteY15" fmla="*/ 999480 h 5928731"/>
              <a:gd name="connsiteX0" fmla="*/ 143434 w 7442184"/>
              <a:gd name="connsiteY0" fmla="*/ 5736210 h 5928731"/>
              <a:gd name="connsiteX1" fmla="*/ 302259 w 7442184"/>
              <a:gd name="connsiteY1" fmla="*/ 5736210 h 5928731"/>
              <a:gd name="connsiteX2" fmla="*/ 158825 w 7442184"/>
              <a:gd name="connsiteY2" fmla="*/ 5928731 h 5928731"/>
              <a:gd name="connsiteX3" fmla="*/ 0 w 7442184"/>
              <a:gd name="connsiteY3" fmla="*/ 5928731 h 5928731"/>
              <a:gd name="connsiteX4" fmla="*/ 143434 w 7442184"/>
              <a:gd name="connsiteY4" fmla="*/ 5736210 h 5928731"/>
              <a:gd name="connsiteX5" fmla="*/ 638371 w 7442184"/>
              <a:gd name="connsiteY5" fmla="*/ 5420455 h 5928731"/>
              <a:gd name="connsiteX6" fmla="*/ 797196 w 7442184"/>
              <a:gd name="connsiteY6" fmla="*/ 5420455 h 5928731"/>
              <a:gd name="connsiteX7" fmla="*/ 418515 w 7442184"/>
              <a:gd name="connsiteY7" fmla="*/ 5928731 h 5928731"/>
              <a:gd name="connsiteX8" fmla="*/ 259690 w 7442184"/>
              <a:gd name="connsiteY8" fmla="*/ 5928731 h 5928731"/>
              <a:gd name="connsiteX9" fmla="*/ 638371 w 7442184"/>
              <a:gd name="connsiteY9" fmla="*/ 5420455 h 5928731"/>
              <a:gd name="connsiteX10" fmla="*/ 7283359 w 7442184"/>
              <a:gd name="connsiteY10" fmla="*/ 0 h 5928731"/>
              <a:gd name="connsiteX11" fmla="*/ 7442184 w 7442184"/>
              <a:gd name="connsiteY11" fmla="*/ 0 h 5928731"/>
              <a:gd name="connsiteX12" fmla="*/ 6932787 w 7442184"/>
              <a:gd name="connsiteY12" fmla="*/ 683725 h 5928731"/>
              <a:gd name="connsiteX13" fmla="*/ 6773962 w 7442184"/>
              <a:gd name="connsiteY13" fmla="*/ 683725 h 5928731"/>
              <a:gd name="connsiteX14" fmla="*/ 7283359 w 7442184"/>
              <a:gd name="connsiteY14" fmla="*/ 0 h 5928731"/>
              <a:gd name="connsiteX15" fmla="*/ 6279025 w 7442184"/>
              <a:gd name="connsiteY15" fmla="*/ 999480 h 5928731"/>
              <a:gd name="connsiteX16" fmla="*/ 7182494 w 7442184"/>
              <a:gd name="connsiteY16" fmla="*/ 0 h 5928731"/>
              <a:gd name="connsiteX17" fmla="*/ 6437850 w 7442184"/>
              <a:gd name="connsiteY17" fmla="*/ 999480 h 5928731"/>
              <a:gd name="connsiteX18" fmla="*/ 6279025 w 7442184"/>
              <a:gd name="connsiteY18" fmla="*/ 999480 h 5928731"/>
              <a:gd name="connsiteX0" fmla="*/ 143434 w 7442184"/>
              <a:gd name="connsiteY0" fmla="*/ 5736210 h 5928731"/>
              <a:gd name="connsiteX1" fmla="*/ 302259 w 7442184"/>
              <a:gd name="connsiteY1" fmla="*/ 5736210 h 5928731"/>
              <a:gd name="connsiteX2" fmla="*/ 158825 w 7442184"/>
              <a:gd name="connsiteY2" fmla="*/ 5928731 h 5928731"/>
              <a:gd name="connsiteX3" fmla="*/ 0 w 7442184"/>
              <a:gd name="connsiteY3" fmla="*/ 5928731 h 5928731"/>
              <a:gd name="connsiteX4" fmla="*/ 143434 w 7442184"/>
              <a:gd name="connsiteY4" fmla="*/ 5736210 h 5928731"/>
              <a:gd name="connsiteX5" fmla="*/ 638371 w 7442184"/>
              <a:gd name="connsiteY5" fmla="*/ 5420455 h 5928731"/>
              <a:gd name="connsiteX6" fmla="*/ 797196 w 7442184"/>
              <a:gd name="connsiteY6" fmla="*/ 5420455 h 5928731"/>
              <a:gd name="connsiteX7" fmla="*/ 418515 w 7442184"/>
              <a:gd name="connsiteY7" fmla="*/ 5928731 h 5928731"/>
              <a:gd name="connsiteX8" fmla="*/ 259690 w 7442184"/>
              <a:gd name="connsiteY8" fmla="*/ 5928731 h 5928731"/>
              <a:gd name="connsiteX9" fmla="*/ 638371 w 7442184"/>
              <a:gd name="connsiteY9" fmla="*/ 5420455 h 5928731"/>
              <a:gd name="connsiteX10" fmla="*/ 7283359 w 7442184"/>
              <a:gd name="connsiteY10" fmla="*/ 0 h 5928731"/>
              <a:gd name="connsiteX11" fmla="*/ 7442184 w 7442184"/>
              <a:gd name="connsiteY11" fmla="*/ 0 h 5928731"/>
              <a:gd name="connsiteX12" fmla="*/ 6932787 w 7442184"/>
              <a:gd name="connsiteY12" fmla="*/ 683725 h 5928731"/>
              <a:gd name="connsiteX13" fmla="*/ 6773962 w 7442184"/>
              <a:gd name="connsiteY13" fmla="*/ 683725 h 5928731"/>
              <a:gd name="connsiteX14" fmla="*/ 7283359 w 7442184"/>
              <a:gd name="connsiteY14" fmla="*/ 0 h 5928731"/>
              <a:gd name="connsiteX15" fmla="*/ 6279025 w 7442184"/>
              <a:gd name="connsiteY15" fmla="*/ 999480 h 5928731"/>
              <a:gd name="connsiteX16" fmla="*/ 6437850 w 7442184"/>
              <a:gd name="connsiteY16" fmla="*/ 999480 h 5928731"/>
              <a:gd name="connsiteX17" fmla="*/ 6279025 w 7442184"/>
              <a:gd name="connsiteY17" fmla="*/ 999480 h 5928731"/>
              <a:gd name="connsiteX0" fmla="*/ 143434 w 7442184"/>
              <a:gd name="connsiteY0" fmla="*/ 5736210 h 5928731"/>
              <a:gd name="connsiteX1" fmla="*/ 302259 w 7442184"/>
              <a:gd name="connsiteY1" fmla="*/ 5736210 h 5928731"/>
              <a:gd name="connsiteX2" fmla="*/ 158825 w 7442184"/>
              <a:gd name="connsiteY2" fmla="*/ 5928731 h 5928731"/>
              <a:gd name="connsiteX3" fmla="*/ 0 w 7442184"/>
              <a:gd name="connsiteY3" fmla="*/ 5928731 h 5928731"/>
              <a:gd name="connsiteX4" fmla="*/ 143434 w 7442184"/>
              <a:gd name="connsiteY4" fmla="*/ 5736210 h 5928731"/>
              <a:gd name="connsiteX5" fmla="*/ 638371 w 7442184"/>
              <a:gd name="connsiteY5" fmla="*/ 5420455 h 5928731"/>
              <a:gd name="connsiteX6" fmla="*/ 797196 w 7442184"/>
              <a:gd name="connsiteY6" fmla="*/ 5420455 h 5928731"/>
              <a:gd name="connsiteX7" fmla="*/ 418515 w 7442184"/>
              <a:gd name="connsiteY7" fmla="*/ 5928731 h 5928731"/>
              <a:gd name="connsiteX8" fmla="*/ 259690 w 7442184"/>
              <a:gd name="connsiteY8" fmla="*/ 5928731 h 5928731"/>
              <a:gd name="connsiteX9" fmla="*/ 638371 w 7442184"/>
              <a:gd name="connsiteY9" fmla="*/ 5420455 h 5928731"/>
              <a:gd name="connsiteX10" fmla="*/ 6773962 w 7442184"/>
              <a:gd name="connsiteY10" fmla="*/ 683725 h 5928731"/>
              <a:gd name="connsiteX11" fmla="*/ 7442184 w 7442184"/>
              <a:gd name="connsiteY11" fmla="*/ 0 h 5928731"/>
              <a:gd name="connsiteX12" fmla="*/ 6932787 w 7442184"/>
              <a:gd name="connsiteY12" fmla="*/ 683725 h 5928731"/>
              <a:gd name="connsiteX13" fmla="*/ 6773962 w 7442184"/>
              <a:gd name="connsiteY13" fmla="*/ 683725 h 5928731"/>
              <a:gd name="connsiteX14" fmla="*/ 6279025 w 7442184"/>
              <a:gd name="connsiteY14" fmla="*/ 999480 h 5928731"/>
              <a:gd name="connsiteX15" fmla="*/ 6437850 w 7442184"/>
              <a:gd name="connsiteY15" fmla="*/ 999480 h 5928731"/>
              <a:gd name="connsiteX16" fmla="*/ 6279025 w 7442184"/>
              <a:gd name="connsiteY16" fmla="*/ 999480 h 5928731"/>
              <a:gd name="connsiteX0" fmla="*/ 143434 w 6932787"/>
              <a:gd name="connsiteY0" fmla="*/ 5052485 h 5245006"/>
              <a:gd name="connsiteX1" fmla="*/ 302259 w 6932787"/>
              <a:gd name="connsiteY1" fmla="*/ 5052485 h 5245006"/>
              <a:gd name="connsiteX2" fmla="*/ 158825 w 6932787"/>
              <a:gd name="connsiteY2" fmla="*/ 5245006 h 5245006"/>
              <a:gd name="connsiteX3" fmla="*/ 0 w 6932787"/>
              <a:gd name="connsiteY3" fmla="*/ 5245006 h 5245006"/>
              <a:gd name="connsiteX4" fmla="*/ 143434 w 6932787"/>
              <a:gd name="connsiteY4" fmla="*/ 5052485 h 5245006"/>
              <a:gd name="connsiteX5" fmla="*/ 638371 w 6932787"/>
              <a:gd name="connsiteY5" fmla="*/ 4736730 h 5245006"/>
              <a:gd name="connsiteX6" fmla="*/ 797196 w 6932787"/>
              <a:gd name="connsiteY6" fmla="*/ 4736730 h 5245006"/>
              <a:gd name="connsiteX7" fmla="*/ 418515 w 6932787"/>
              <a:gd name="connsiteY7" fmla="*/ 5245006 h 5245006"/>
              <a:gd name="connsiteX8" fmla="*/ 259690 w 6932787"/>
              <a:gd name="connsiteY8" fmla="*/ 5245006 h 5245006"/>
              <a:gd name="connsiteX9" fmla="*/ 638371 w 6932787"/>
              <a:gd name="connsiteY9" fmla="*/ 4736730 h 5245006"/>
              <a:gd name="connsiteX10" fmla="*/ 6773962 w 6932787"/>
              <a:gd name="connsiteY10" fmla="*/ 0 h 5245006"/>
              <a:gd name="connsiteX11" fmla="*/ 6932787 w 6932787"/>
              <a:gd name="connsiteY11" fmla="*/ 0 h 5245006"/>
              <a:gd name="connsiteX12" fmla="*/ 6773962 w 6932787"/>
              <a:gd name="connsiteY12" fmla="*/ 0 h 5245006"/>
              <a:gd name="connsiteX13" fmla="*/ 6279025 w 6932787"/>
              <a:gd name="connsiteY13" fmla="*/ 315755 h 5245006"/>
              <a:gd name="connsiteX14" fmla="*/ 6437850 w 6932787"/>
              <a:gd name="connsiteY14" fmla="*/ 315755 h 5245006"/>
              <a:gd name="connsiteX15" fmla="*/ 6279025 w 6932787"/>
              <a:gd name="connsiteY15" fmla="*/ 315755 h 5245006"/>
              <a:gd name="connsiteX0" fmla="*/ 143434 w 6437850"/>
              <a:gd name="connsiteY0" fmla="*/ 4736730 h 4929251"/>
              <a:gd name="connsiteX1" fmla="*/ 302259 w 6437850"/>
              <a:gd name="connsiteY1" fmla="*/ 4736730 h 4929251"/>
              <a:gd name="connsiteX2" fmla="*/ 158825 w 6437850"/>
              <a:gd name="connsiteY2" fmla="*/ 4929251 h 4929251"/>
              <a:gd name="connsiteX3" fmla="*/ 0 w 6437850"/>
              <a:gd name="connsiteY3" fmla="*/ 4929251 h 4929251"/>
              <a:gd name="connsiteX4" fmla="*/ 143434 w 6437850"/>
              <a:gd name="connsiteY4" fmla="*/ 4736730 h 4929251"/>
              <a:gd name="connsiteX5" fmla="*/ 638371 w 6437850"/>
              <a:gd name="connsiteY5" fmla="*/ 4420975 h 4929251"/>
              <a:gd name="connsiteX6" fmla="*/ 797196 w 6437850"/>
              <a:gd name="connsiteY6" fmla="*/ 4420975 h 4929251"/>
              <a:gd name="connsiteX7" fmla="*/ 418515 w 6437850"/>
              <a:gd name="connsiteY7" fmla="*/ 4929251 h 4929251"/>
              <a:gd name="connsiteX8" fmla="*/ 259690 w 6437850"/>
              <a:gd name="connsiteY8" fmla="*/ 4929251 h 4929251"/>
              <a:gd name="connsiteX9" fmla="*/ 638371 w 6437850"/>
              <a:gd name="connsiteY9" fmla="*/ 4420975 h 4929251"/>
              <a:gd name="connsiteX10" fmla="*/ 6279025 w 6437850"/>
              <a:gd name="connsiteY10" fmla="*/ 0 h 4929251"/>
              <a:gd name="connsiteX11" fmla="*/ 6437850 w 6437850"/>
              <a:gd name="connsiteY11" fmla="*/ 0 h 4929251"/>
              <a:gd name="connsiteX12" fmla="*/ 6279025 w 6437850"/>
              <a:gd name="connsiteY12" fmla="*/ 0 h 4929251"/>
              <a:gd name="connsiteX0" fmla="*/ 143434 w 797196"/>
              <a:gd name="connsiteY0" fmla="*/ 315755 h 508276"/>
              <a:gd name="connsiteX1" fmla="*/ 302259 w 797196"/>
              <a:gd name="connsiteY1" fmla="*/ 315755 h 508276"/>
              <a:gd name="connsiteX2" fmla="*/ 158825 w 797196"/>
              <a:gd name="connsiteY2" fmla="*/ 508276 h 508276"/>
              <a:gd name="connsiteX3" fmla="*/ 0 w 797196"/>
              <a:gd name="connsiteY3" fmla="*/ 508276 h 508276"/>
              <a:gd name="connsiteX4" fmla="*/ 143434 w 797196"/>
              <a:gd name="connsiteY4" fmla="*/ 315755 h 508276"/>
              <a:gd name="connsiteX5" fmla="*/ 638371 w 797196"/>
              <a:gd name="connsiteY5" fmla="*/ 0 h 508276"/>
              <a:gd name="connsiteX6" fmla="*/ 797196 w 797196"/>
              <a:gd name="connsiteY6" fmla="*/ 0 h 508276"/>
              <a:gd name="connsiteX7" fmla="*/ 418515 w 797196"/>
              <a:gd name="connsiteY7" fmla="*/ 508276 h 508276"/>
              <a:gd name="connsiteX8" fmla="*/ 259690 w 797196"/>
              <a:gd name="connsiteY8" fmla="*/ 508276 h 508276"/>
              <a:gd name="connsiteX9" fmla="*/ 638371 w 797196"/>
              <a:gd name="connsiteY9" fmla="*/ 0 h 508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97196" h="508276">
                <a:moveTo>
                  <a:pt x="143434" y="315755"/>
                </a:moveTo>
                <a:lnTo>
                  <a:pt x="302259" y="315755"/>
                </a:lnTo>
                <a:lnTo>
                  <a:pt x="158825" y="508276"/>
                </a:lnTo>
                <a:lnTo>
                  <a:pt x="0" y="508276"/>
                </a:lnTo>
                <a:lnTo>
                  <a:pt x="143434" y="315755"/>
                </a:lnTo>
                <a:close/>
                <a:moveTo>
                  <a:pt x="638371" y="0"/>
                </a:moveTo>
                <a:lnTo>
                  <a:pt x="797196" y="0"/>
                </a:lnTo>
                <a:lnTo>
                  <a:pt x="418515" y="508276"/>
                </a:lnTo>
                <a:lnTo>
                  <a:pt x="259690" y="508276"/>
                </a:lnTo>
                <a:lnTo>
                  <a:pt x="638371" y="0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en-US" sz="1400"/>
          </a:p>
        </p:txBody>
      </p:sp>
      <p:cxnSp>
        <p:nvCxnSpPr>
          <p:cNvPr id="125" name="Straight Connector 124">
            <a:extLst>
              <a:ext uri="{FF2B5EF4-FFF2-40B4-BE49-F238E27FC236}">
                <a16:creationId xmlns:a16="http://schemas.microsoft.com/office/drawing/2014/main" id="{D21E48B8-18E7-45AE-BBB0-C0318C1ADC9E}"/>
              </a:ext>
            </a:extLst>
          </p:cNvPr>
          <p:cNvCxnSpPr>
            <a:cxnSpLocks/>
          </p:cNvCxnSpPr>
          <p:nvPr/>
        </p:nvCxnSpPr>
        <p:spPr>
          <a:xfrm>
            <a:off x="6941373" y="3309913"/>
            <a:ext cx="0" cy="105399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>
            <a:extLst>
              <a:ext uri="{FF2B5EF4-FFF2-40B4-BE49-F238E27FC236}">
                <a16:creationId xmlns:a16="http://schemas.microsoft.com/office/drawing/2014/main" id="{73832051-3597-4CB9-A86D-CA6C9ABAF0ED}"/>
              </a:ext>
            </a:extLst>
          </p:cNvPr>
          <p:cNvCxnSpPr>
            <a:cxnSpLocks/>
          </p:cNvCxnSpPr>
          <p:nvPr/>
        </p:nvCxnSpPr>
        <p:spPr>
          <a:xfrm>
            <a:off x="2204408" y="3163373"/>
            <a:ext cx="0" cy="1202571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TextBox 126">
            <a:extLst>
              <a:ext uri="{FF2B5EF4-FFF2-40B4-BE49-F238E27FC236}">
                <a16:creationId xmlns:a16="http://schemas.microsoft.com/office/drawing/2014/main" id="{5563A97B-B003-4C2E-9467-5F95701D441B}"/>
              </a:ext>
            </a:extLst>
          </p:cNvPr>
          <p:cNvSpPr txBox="1"/>
          <p:nvPr/>
        </p:nvSpPr>
        <p:spPr>
          <a:xfrm>
            <a:off x="274033" y="260914"/>
            <a:ext cx="3434795" cy="813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66">
              <a:lnSpc>
                <a:spcPts val="2850"/>
              </a:lnSpc>
            </a:pPr>
            <a:r>
              <a:rPr lang="en-US" sz="2400" b="1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Africa</a:t>
            </a:r>
            <a:endParaRPr lang="id-ID" sz="2400" b="1" dirty="0">
              <a:solidFill>
                <a:srgbClr val="2121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685766">
              <a:lnSpc>
                <a:spcPts val="2850"/>
              </a:lnSpc>
            </a:pPr>
            <a:r>
              <a:rPr lang="en-US" sz="2400" b="1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Map</a:t>
            </a:r>
            <a:endParaRPr lang="id-ID" sz="2400" b="1" dirty="0">
              <a:solidFill>
                <a:srgbClr val="2121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8" name="Straight Connector 127">
            <a:extLst>
              <a:ext uri="{FF2B5EF4-FFF2-40B4-BE49-F238E27FC236}">
                <a16:creationId xmlns:a16="http://schemas.microsoft.com/office/drawing/2014/main" id="{37BAA9E8-5BE2-4B3E-AB0A-544AB96F565E}"/>
              </a:ext>
            </a:extLst>
          </p:cNvPr>
          <p:cNvCxnSpPr>
            <a:cxnSpLocks/>
          </p:cNvCxnSpPr>
          <p:nvPr/>
        </p:nvCxnSpPr>
        <p:spPr>
          <a:xfrm>
            <a:off x="384481" y="845114"/>
            <a:ext cx="216863" cy="0"/>
          </a:xfrm>
          <a:prstGeom prst="line">
            <a:avLst/>
          </a:prstGeom>
          <a:ln w="57150" cap="rnd">
            <a:solidFill>
              <a:srgbClr val="FF7C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C6BDAE88-4DF7-4918-8A7D-58C238CF573E}"/>
              </a:ext>
            </a:extLst>
          </p:cNvPr>
          <p:cNvGrpSpPr/>
          <p:nvPr/>
        </p:nvGrpSpPr>
        <p:grpSpPr>
          <a:xfrm>
            <a:off x="168303" y="3615028"/>
            <a:ext cx="1938690" cy="824460"/>
            <a:chOff x="9209990" y="5198954"/>
            <a:chExt cx="2136297" cy="908497"/>
          </a:xfrm>
        </p:grpSpPr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BEAA45FE-B7F1-404E-BA31-87F4F1C33898}"/>
                </a:ext>
              </a:extLst>
            </p:cNvPr>
            <p:cNvSpPr txBox="1"/>
            <p:nvPr/>
          </p:nvSpPr>
          <p:spPr>
            <a:xfrm>
              <a:off x="9209990" y="5198954"/>
              <a:ext cx="2136296" cy="28986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90000"/>
                </a:lnSpc>
              </a:pPr>
              <a:r>
                <a:rPr lang="en-US" sz="1050" b="1" dirty="0">
                  <a:solidFill>
                    <a:srgbClr val="212121"/>
                  </a:solidFill>
                  <a:ea typeface="Open Sans Light" panose="020B0306030504020204" pitchFamily="34" charset="0"/>
                  <a:cs typeface="Open Sans Light" panose="020B0306030504020204" pitchFamily="34" charset="0"/>
                </a:rPr>
                <a:t>Structure is important </a:t>
              </a:r>
            </a:p>
          </p:txBody>
        </p: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A2C25669-A38C-4C2A-81CF-EA6F269303D5}"/>
                </a:ext>
              </a:extLst>
            </p:cNvPr>
            <p:cNvSpPr txBox="1"/>
            <p:nvPr/>
          </p:nvSpPr>
          <p:spPr>
            <a:xfrm>
              <a:off x="9410166" y="5431204"/>
              <a:ext cx="1936121" cy="6762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en-US" sz="900" dirty="0">
                  <a:solidFill>
                    <a:srgbClr val="212121"/>
                  </a:solidFill>
                  <a:ea typeface="Open Sans Light" panose="020B0306030504020204" pitchFamily="34" charset="0"/>
                  <a:cs typeface="Open Sans Light" panose="020B0306030504020204" pitchFamily="34" charset="0"/>
                </a:rPr>
                <a:t>Structure is extremely important in presentation design </a:t>
              </a:r>
            </a:p>
          </p:txBody>
        </p:sp>
      </p:grpSp>
      <p:pic>
        <p:nvPicPr>
          <p:cNvPr id="124" name="Graphic 123">
            <a:extLst>
              <a:ext uri="{FF2B5EF4-FFF2-40B4-BE49-F238E27FC236}">
                <a16:creationId xmlns:a16="http://schemas.microsoft.com/office/drawing/2014/main" id="{829AF56F-0C19-4342-88AA-EBC69E7CD46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35214" t="33360" r="20259" b="23866"/>
          <a:stretch/>
        </p:blipFill>
        <p:spPr>
          <a:xfrm>
            <a:off x="1142063" y="1763914"/>
            <a:ext cx="831529" cy="798774"/>
          </a:xfrm>
          <a:prstGeom prst="rect">
            <a:avLst/>
          </a:prstGeom>
        </p:spPr>
      </p:pic>
      <p:pic>
        <p:nvPicPr>
          <p:cNvPr id="123" name="Graphic 122">
            <a:extLst>
              <a:ext uri="{FF2B5EF4-FFF2-40B4-BE49-F238E27FC236}">
                <a16:creationId xmlns:a16="http://schemas.microsoft.com/office/drawing/2014/main" id="{F50AF778-7F20-4305-AD71-7FE9232DDD4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35214" t="33360" r="20259" b="23866"/>
          <a:stretch/>
        </p:blipFill>
        <p:spPr>
          <a:xfrm>
            <a:off x="7282147" y="1761707"/>
            <a:ext cx="831530" cy="798773"/>
          </a:xfrm>
          <a:prstGeom prst="rect">
            <a:avLst/>
          </a:prstGeom>
        </p:spPr>
      </p:pic>
      <p:sp>
        <p:nvSpPr>
          <p:cNvPr id="158" name="Google Shape;1256;p105">
            <a:extLst>
              <a:ext uri="{FF2B5EF4-FFF2-40B4-BE49-F238E27FC236}">
                <a16:creationId xmlns:a16="http://schemas.microsoft.com/office/drawing/2014/main" id="{0C13CABC-2C4D-4DB0-A4E4-3E6B00865C3D}"/>
              </a:ext>
            </a:extLst>
          </p:cNvPr>
          <p:cNvSpPr/>
          <p:nvPr/>
        </p:nvSpPr>
        <p:spPr>
          <a:xfrm>
            <a:off x="1582807" y="2104045"/>
            <a:ext cx="1136280" cy="1124000"/>
          </a:xfrm>
          <a:prstGeom prst="donut">
            <a:avLst>
              <a:gd name="adj" fmla="val 12612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013">
              <a:solidFill>
                <a:schemeClr val="dk1"/>
              </a:solidFill>
              <a:latin typeface="Century Gothic" panose="020B0502020202020204" pitchFamily="34" charset="0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257;p105">
            <a:extLst>
              <a:ext uri="{FF2B5EF4-FFF2-40B4-BE49-F238E27FC236}">
                <a16:creationId xmlns:a16="http://schemas.microsoft.com/office/drawing/2014/main" id="{AE301A8A-DCA4-43FF-9DA8-3F57FD5E6910}"/>
              </a:ext>
            </a:extLst>
          </p:cNvPr>
          <p:cNvSpPr/>
          <p:nvPr/>
        </p:nvSpPr>
        <p:spPr>
          <a:xfrm>
            <a:off x="1582807" y="2104045"/>
            <a:ext cx="1136280" cy="1124000"/>
          </a:xfrm>
          <a:prstGeom prst="blockArc">
            <a:avLst>
              <a:gd name="adj1" fmla="val 7035738"/>
              <a:gd name="adj2" fmla="val 15997084"/>
              <a:gd name="adj3" fmla="val 13801"/>
            </a:avLst>
          </a:prstGeom>
          <a:solidFill>
            <a:srgbClr val="4E64A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013">
              <a:solidFill>
                <a:schemeClr val="dk1"/>
              </a:solidFill>
              <a:latin typeface="Century Gothic" panose="020B0502020202020204" pitchFamily="34" charset="0"/>
              <a:ea typeface="Calibri"/>
              <a:cs typeface="Calibri"/>
              <a:sym typeface="Calibri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6B3949C-A1B5-4BA3-B3FE-06F7AA798E77}"/>
              </a:ext>
            </a:extLst>
          </p:cNvPr>
          <p:cNvGrpSpPr/>
          <p:nvPr/>
        </p:nvGrpSpPr>
        <p:grpSpPr>
          <a:xfrm>
            <a:off x="6249211" y="1986025"/>
            <a:ext cx="1374899" cy="1360040"/>
            <a:chOff x="8823914" y="2805394"/>
            <a:chExt cx="1515040" cy="1498666"/>
          </a:xfrm>
        </p:grpSpPr>
        <p:sp>
          <p:nvSpPr>
            <p:cNvPr id="167" name="Google Shape;1256;p105">
              <a:extLst>
                <a:ext uri="{FF2B5EF4-FFF2-40B4-BE49-F238E27FC236}">
                  <a16:creationId xmlns:a16="http://schemas.microsoft.com/office/drawing/2014/main" id="{D60F538B-3513-4F38-986A-BCA79AC11F4D}"/>
                </a:ext>
              </a:extLst>
            </p:cNvPr>
            <p:cNvSpPr/>
            <p:nvPr/>
          </p:nvSpPr>
          <p:spPr>
            <a:xfrm>
              <a:off x="8823914" y="2805394"/>
              <a:ext cx="1515040" cy="1498666"/>
            </a:xfrm>
            <a:prstGeom prst="donut">
              <a:avLst>
                <a:gd name="adj" fmla="val 12612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013">
                <a:solidFill>
                  <a:schemeClr val="dk1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" name="Google Shape;1257;p105">
              <a:extLst>
                <a:ext uri="{FF2B5EF4-FFF2-40B4-BE49-F238E27FC236}">
                  <a16:creationId xmlns:a16="http://schemas.microsoft.com/office/drawing/2014/main" id="{3D5A7942-1C33-4455-BEC5-D2F1CB6ED3A5}"/>
                </a:ext>
              </a:extLst>
            </p:cNvPr>
            <p:cNvSpPr/>
            <p:nvPr/>
          </p:nvSpPr>
          <p:spPr>
            <a:xfrm>
              <a:off x="8823914" y="2805394"/>
              <a:ext cx="1515040" cy="1498666"/>
            </a:xfrm>
            <a:prstGeom prst="blockArc">
              <a:avLst>
                <a:gd name="adj1" fmla="val 7035738"/>
                <a:gd name="adj2" fmla="val 15997084"/>
                <a:gd name="adj3" fmla="val 13801"/>
              </a:avLst>
            </a:prstGeom>
            <a:solidFill>
              <a:srgbClr val="00A89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013">
                <a:solidFill>
                  <a:schemeClr val="dk1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7" name="Text Placeholder 11">
            <a:extLst>
              <a:ext uri="{FF2B5EF4-FFF2-40B4-BE49-F238E27FC236}">
                <a16:creationId xmlns:a16="http://schemas.microsoft.com/office/drawing/2014/main" id="{6C75E85D-316F-4AB6-8DE1-BFCC5C4E7993}"/>
              </a:ext>
            </a:extLst>
          </p:cNvPr>
          <p:cNvSpPr txBox="1">
            <a:spLocks/>
          </p:cNvSpPr>
          <p:nvPr/>
        </p:nvSpPr>
        <p:spPr>
          <a:xfrm>
            <a:off x="6413347" y="2404515"/>
            <a:ext cx="1063157" cy="485551"/>
          </a:xfrm>
          <a:prstGeom prst="rect">
            <a:avLst/>
          </a:prstGeom>
        </p:spPr>
        <p:txBody>
          <a:bodyPr lIns="91438" tIns="45719" rIns="91438" bIns="45719" anchor="ctr"/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400" b="0" kern="1200">
                <a:solidFill>
                  <a:schemeClr val="accent4"/>
                </a:solidFill>
                <a:latin typeface="Sen" pitchFamily="50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700" b="1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60</a:t>
            </a:r>
            <a:r>
              <a:rPr lang="en-US" sz="1500" b="1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</a:p>
        </p:txBody>
      </p: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29B7CA04-B3C0-458B-82F0-879F32E63C89}"/>
              </a:ext>
            </a:extLst>
          </p:cNvPr>
          <p:cNvGrpSpPr/>
          <p:nvPr/>
        </p:nvGrpSpPr>
        <p:grpSpPr>
          <a:xfrm>
            <a:off x="7090315" y="3615028"/>
            <a:ext cx="1938689" cy="824460"/>
            <a:chOff x="9314105" y="5198954"/>
            <a:chExt cx="2136296" cy="908497"/>
          </a:xfrm>
        </p:grpSpPr>
        <p:sp>
          <p:nvSpPr>
            <p:cNvPr id="179" name="TextBox 178">
              <a:extLst>
                <a:ext uri="{FF2B5EF4-FFF2-40B4-BE49-F238E27FC236}">
                  <a16:creationId xmlns:a16="http://schemas.microsoft.com/office/drawing/2014/main" id="{0F2CA46F-3F1A-4B52-B31B-A40864C58342}"/>
                </a:ext>
              </a:extLst>
            </p:cNvPr>
            <p:cNvSpPr txBox="1"/>
            <p:nvPr/>
          </p:nvSpPr>
          <p:spPr>
            <a:xfrm>
              <a:off x="9314105" y="5198954"/>
              <a:ext cx="2136296" cy="28986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1050" b="1" dirty="0">
                  <a:solidFill>
                    <a:srgbClr val="212121"/>
                  </a:solidFill>
                  <a:ea typeface="Open Sans Light" panose="020B0306030504020204" pitchFamily="34" charset="0"/>
                  <a:cs typeface="Open Sans Light" panose="020B0306030504020204" pitchFamily="34" charset="0"/>
                </a:rPr>
                <a:t>Structure is important </a:t>
              </a:r>
            </a:p>
          </p:txBody>
        </p: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006A55DE-A7AD-42A9-9DDB-AC07F3B29EA4}"/>
                </a:ext>
              </a:extLst>
            </p:cNvPr>
            <p:cNvSpPr txBox="1"/>
            <p:nvPr/>
          </p:nvSpPr>
          <p:spPr>
            <a:xfrm>
              <a:off x="9314106" y="5431204"/>
              <a:ext cx="1936121" cy="6762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sz="900" dirty="0">
                  <a:solidFill>
                    <a:srgbClr val="212121"/>
                  </a:solidFill>
                  <a:ea typeface="Open Sans Light" panose="020B0306030504020204" pitchFamily="34" charset="0"/>
                  <a:cs typeface="Open Sans Light" panose="020B0306030504020204" pitchFamily="34" charset="0"/>
                </a:rPr>
                <a:t>Structure is extremely important in presentation design </a:t>
              </a:r>
            </a:p>
          </p:txBody>
        </p:sp>
      </p:grpSp>
      <p:grpSp>
        <p:nvGrpSpPr>
          <p:cNvPr id="181" name="Group 180">
            <a:extLst>
              <a:ext uri="{FF2B5EF4-FFF2-40B4-BE49-F238E27FC236}">
                <a16:creationId xmlns:a16="http://schemas.microsoft.com/office/drawing/2014/main" id="{A9C777BF-A5BF-4324-9B74-6C54DCEFF773}"/>
              </a:ext>
            </a:extLst>
          </p:cNvPr>
          <p:cNvGrpSpPr/>
          <p:nvPr/>
        </p:nvGrpSpPr>
        <p:grpSpPr>
          <a:xfrm>
            <a:off x="3389934" y="1089152"/>
            <a:ext cx="205780" cy="205780"/>
            <a:chOff x="7439103" y="2621304"/>
            <a:chExt cx="274373" cy="274373"/>
          </a:xfrm>
          <a:solidFill>
            <a:srgbClr val="4E64AC"/>
          </a:solidFill>
        </p:grpSpPr>
        <p:sp>
          <p:nvSpPr>
            <p:cNvPr id="182" name="Teardrop 181">
              <a:extLst>
                <a:ext uri="{FF2B5EF4-FFF2-40B4-BE49-F238E27FC236}">
                  <a16:creationId xmlns:a16="http://schemas.microsoft.com/office/drawing/2014/main" id="{94948E3F-596A-4028-B1A2-853C8E50CE47}"/>
                </a:ext>
              </a:extLst>
            </p:cNvPr>
            <p:cNvSpPr/>
            <p:nvPr/>
          </p:nvSpPr>
          <p:spPr>
            <a:xfrm rot="8100000">
              <a:off x="7439103" y="2621304"/>
              <a:ext cx="274373" cy="274373"/>
            </a:xfrm>
            <a:prstGeom prst="teardrop">
              <a:avLst>
                <a:gd name="adj" fmla="val 17000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  <p:sp>
          <p:nvSpPr>
            <p:cNvPr id="183" name="Oval 182">
              <a:extLst>
                <a:ext uri="{FF2B5EF4-FFF2-40B4-BE49-F238E27FC236}">
                  <a16:creationId xmlns:a16="http://schemas.microsoft.com/office/drawing/2014/main" id="{A0A5602D-F6A8-4EA6-96FF-70D5356ED2B7}"/>
                </a:ext>
              </a:extLst>
            </p:cNvPr>
            <p:cNvSpPr/>
            <p:nvPr/>
          </p:nvSpPr>
          <p:spPr>
            <a:xfrm>
              <a:off x="7500421" y="2689574"/>
              <a:ext cx="134482" cy="134482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</p:grpSp>
      <p:grpSp>
        <p:nvGrpSpPr>
          <p:cNvPr id="184" name="Group 183">
            <a:extLst>
              <a:ext uri="{FF2B5EF4-FFF2-40B4-BE49-F238E27FC236}">
                <a16:creationId xmlns:a16="http://schemas.microsoft.com/office/drawing/2014/main" id="{9A7F2F7C-FBF5-4FF2-9A86-5942CE53EB69}"/>
              </a:ext>
            </a:extLst>
          </p:cNvPr>
          <p:cNvGrpSpPr/>
          <p:nvPr/>
        </p:nvGrpSpPr>
        <p:grpSpPr>
          <a:xfrm>
            <a:off x="5038873" y="1763277"/>
            <a:ext cx="205780" cy="205780"/>
            <a:chOff x="7439103" y="2621304"/>
            <a:chExt cx="274373" cy="274373"/>
          </a:xfrm>
          <a:solidFill>
            <a:srgbClr val="00A898"/>
          </a:solidFill>
        </p:grpSpPr>
        <p:sp>
          <p:nvSpPr>
            <p:cNvPr id="185" name="Teardrop 184">
              <a:extLst>
                <a:ext uri="{FF2B5EF4-FFF2-40B4-BE49-F238E27FC236}">
                  <a16:creationId xmlns:a16="http://schemas.microsoft.com/office/drawing/2014/main" id="{30945756-5EE9-43E6-90FA-EDB5CD90A638}"/>
                </a:ext>
              </a:extLst>
            </p:cNvPr>
            <p:cNvSpPr/>
            <p:nvPr/>
          </p:nvSpPr>
          <p:spPr>
            <a:xfrm rot="8100000">
              <a:off x="7439103" y="2621304"/>
              <a:ext cx="274373" cy="274373"/>
            </a:xfrm>
            <a:prstGeom prst="teardrop">
              <a:avLst>
                <a:gd name="adj" fmla="val 17000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  <p:sp>
          <p:nvSpPr>
            <p:cNvPr id="186" name="Oval 185">
              <a:extLst>
                <a:ext uri="{FF2B5EF4-FFF2-40B4-BE49-F238E27FC236}">
                  <a16:creationId xmlns:a16="http://schemas.microsoft.com/office/drawing/2014/main" id="{2DBE1F26-BBC8-4FBC-8D1C-E18917590969}"/>
                </a:ext>
              </a:extLst>
            </p:cNvPr>
            <p:cNvSpPr/>
            <p:nvPr/>
          </p:nvSpPr>
          <p:spPr>
            <a:xfrm>
              <a:off x="7500421" y="2689574"/>
              <a:ext cx="134482" cy="134482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</p:grpSp>
      <p:sp>
        <p:nvSpPr>
          <p:cNvPr id="187" name="Text Placeholder 11">
            <a:extLst>
              <a:ext uri="{FF2B5EF4-FFF2-40B4-BE49-F238E27FC236}">
                <a16:creationId xmlns:a16="http://schemas.microsoft.com/office/drawing/2014/main" id="{A8B8C68A-9D44-4F28-AE61-651008723A85}"/>
              </a:ext>
            </a:extLst>
          </p:cNvPr>
          <p:cNvSpPr txBox="1">
            <a:spLocks/>
          </p:cNvSpPr>
          <p:nvPr/>
        </p:nvSpPr>
        <p:spPr>
          <a:xfrm>
            <a:off x="1734021" y="2452112"/>
            <a:ext cx="878642" cy="401282"/>
          </a:xfrm>
          <a:prstGeom prst="rect">
            <a:avLst/>
          </a:prstGeom>
        </p:spPr>
        <p:txBody>
          <a:bodyPr lIns="91438" tIns="45719" rIns="91438" bIns="45719" anchor="ctr"/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400" b="0" kern="1200">
                <a:solidFill>
                  <a:schemeClr val="accent4"/>
                </a:solidFill>
                <a:latin typeface="Sen" pitchFamily="50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40</a:t>
            </a:r>
            <a:r>
              <a:rPr lang="en-US" sz="1200" b="1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en-US" sz="2100" b="1" dirty="0">
              <a:solidFill>
                <a:srgbClr val="2121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range">
      <a:dk1>
        <a:srgbClr val="000000"/>
      </a:dk1>
      <a:lt1>
        <a:srgbClr val="FFFFFF"/>
      </a:lt1>
      <a:dk2>
        <a:srgbClr val="55595D"/>
      </a:dk2>
      <a:lt2>
        <a:srgbClr val="CCDDEA"/>
      </a:lt2>
      <a:accent1>
        <a:srgbClr val="FF6D00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</Words>
  <Application>Microsoft Office PowerPoint</Application>
  <PresentationFormat>On-screen Show (16:9)</PresentationFormat>
  <Paragraphs>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Century Gothic</vt:lpstr>
      <vt:lpstr>Arial</vt:lpstr>
      <vt:lpstr>Calibri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PW-98</dc:creator>
  <cp:lastModifiedBy>Anita Regmi</cp:lastModifiedBy>
  <cp:revision>223</cp:revision>
  <dcterms:modified xsi:type="dcterms:W3CDTF">2021-04-30T06:05:59Z</dcterms:modified>
</cp:coreProperties>
</file>