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0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6A25"/>
    <a:srgbClr val="0D98A7"/>
    <a:srgbClr val="137FA5"/>
    <a:srgbClr val="22C05A"/>
    <a:srgbClr val="105EB4"/>
    <a:srgbClr val="0E9FAE"/>
    <a:srgbClr val="D5E7E3"/>
    <a:srgbClr val="93C3B9"/>
    <a:srgbClr val="B1D9F5"/>
    <a:srgbClr val="FAD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28" y="78"/>
      </p:cViewPr>
      <p:guideLst>
        <p:guide orient="horz" pos="216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113154" y="3223413"/>
            <a:ext cx="788039" cy="81080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endParaRPr lang="en-ID" noProof="0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113154" y="4748049"/>
            <a:ext cx="788039" cy="81080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172218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31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EC6DD4D6-EA5B-4047-9B2C-332DEC36FBC3}"/>
              </a:ext>
            </a:extLst>
          </p:cNvPr>
          <p:cNvSpPr/>
          <p:nvPr/>
        </p:nvSpPr>
        <p:spPr>
          <a:xfrm>
            <a:off x="0" y="12076"/>
            <a:ext cx="12192000" cy="68459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9">
            <a:extLst>
              <a:ext uri="{FF2B5EF4-FFF2-40B4-BE49-F238E27FC236}">
                <a16:creationId xmlns:a16="http://schemas.microsoft.com/office/drawing/2014/main" id="{5F2093D0-FC87-452A-8AA7-56F6848BCBD0}"/>
              </a:ext>
            </a:extLst>
          </p:cNvPr>
          <p:cNvSpPr>
            <a:spLocks/>
          </p:cNvSpPr>
          <p:nvPr/>
        </p:nvSpPr>
        <p:spPr bwMode="auto">
          <a:xfrm rot="6451950">
            <a:off x="10361579" y="1169039"/>
            <a:ext cx="1882220" cy="1701236"/>
          </a:xfrm>
          <a:custGeom>
            <a:avLst/>
            <a:gdLst>
              <a:gd name="T0" fmla="*/ 1234 w 1271"/>
              <a:gd name="T1" fmla="*/ 834 h 1140"/>
              <a:gd name="T2" fmla="*/ 812 w 1271"/>
              <a:gd name="T3" fmla="*/ 102 h 1140"/>
              <a:gd name="T4" fmla="*/ 635 w 1271"/>
              <a:gd name="T5" fmla="*/ 0 h 1140"/>
              <a:gd name="T6" fmla="*/ 458 w 1271"/>
              <a:gd name="T7" fmla="*/ 102 h 1140"/>
              <a:gd name="T8" fmla="*/ 36 w 1271"/>
              <a:gd name="T9" fmla="*/ 834 h 1140"/>
              <a:gd name="T10" fmla="*/ 36 w 1271"/>
              <a:gd name="T11" fmla="*/ 1038 h 1140"/>
              <a:gd name="T12" fmla="*/ 212 w 1271"/>
              <a:gd name="T13" fmla="*/ 1140 h 1140"/>
              <a:gd name="T14" fmla="*/ 1058 w 1271"/>
              <a:gd name="T15" fmla="*/ 1140 h 1140"/>
              <a:gd name="T16" fmla="*/ 1234 w 1271"/>
              <a:gd name="T17" fmla="*/ 1037 h 1140"/>
              <a:gd name="T18" fmla="*/ 1234 w 1271"/>
              <a:gd name="T19" fmla="*/ 834 h 1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71" h="1140">
                <a:moveTo>
                  <a:pt x="1234" y="834"/>
                </a:moveTo>
                <a:cubicBezTo>
                  <a:pt x="812" y="102"/>
                  <a:pt x="812" y="102"/>
                  <a:pt x="812" y="102"/>
                </a:cubicBezTo>
                <a:cubicBezTo>
                  <a:pt x="775" y="39"/>
                  <a:pt x="708" y="0"/>
                  <a:pt x="635" y="0"/>
                </a:cubicBezTo>
                <a:cubicBezTo>
                  <a:pt x="562" y="0"/>
                  <a:pt x="495" y="39"/>
                  <a:pt x="458" y="102"/>
                </a:cubicBezTo>
                <a:cubicBezTo>
                  <a:pt x="36" y="834"/>
                  <a:pt x="36" y="834"/>
                  <a:pt x="36" y="834"/>
                </a:cubicBezTo>
                <a:cubicBezTo>
                  <a:pt x="0" y="896"/>
                  <a:pt x="0" y="975"/>
                  <a:pt x="36" y="1038"/>
                </a:cubicBezTo>
                <a:cubicBezTo>
                  <a:pt x="72" y="1100"/>
                  <a:pt x="140" y="1140"/>
                  <a:pt x="212" y="1140"/>
                </a:cubicBezTo>
                <a:cubicBezTo>
                  <a:pt x="1058" y="1140"/>
                  <a:pt x="1058" y="1140"/>
                  <a:pt x="1058" y="1140"/>
                </a:cubicBezTo>
                <a:cubicBezTo>
                  <a:pt x="1130" y="1140"/>
                  <a:pt x="1198" y="1100"/>
                  <a:pt x="1234" y="1037"/>
                </a:cubicBezTo>
                <a:cubicBezTo>
                  <a:pt x="1271" y="975"/>
                  <a:pt x="1271" y="896"/>
                  <a:pt x="1234" y="83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021E9D9-79F6-44C2-A053-670A43688B28}"/>
              </a:ext>
            </a:extLst>
          </p:cNvPr>
          <p:cNvSpPr/>
          <p:nvPr/>
        </p:nvSpPr>
        <p:spPr>
          <a:xfrm>
            <a:off x="621956" y="1822004"/>
            <a:ext cx="10903294" cy="4381114"/>
          </a:xfrm>
          <a:prstGeom prst="roundRect">
            <a:avLst>
              <a:gd name="adj" fmla="val 2153"/>
            </a:avLst>
          </a:prstGeom>
          <a:solidFill>
            <a:schemeClr val="bg1"/>
          </a:solidFill>
          <a:ln>
            <a:noFill/>
          </a:ln>
          <a:effectLst>
            <a:outerShdw blurRad="609600" dist="250190" dir="8460000" algn="ctr">
              <a:srgbClr val="000000">
                <a:alpha val="1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6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2595FD7-ADA3-45EB-B753-25F70E3F19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18608"/>
              </p:ext>
            </p:extLst>
          </p:nvPr>
        </p:nvGraphicFramePr>
        <p:xfrm>
          <a:off x="810684" y="1811867"/>
          <a:ext cx="10557933" cy="4239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4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34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34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34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34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34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34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34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90555">
                <a:tc rowSpan="2"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Projects</a:t>
                      </a:r>
                      <a:endParaRPr lang="id-ID" sz="13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anchor="b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en-ID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91416" marR="91416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b="1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019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3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 </a:t>
                      </a: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Feb </a:t>
                      </a: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 </a:t>
                      </a: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May</a:t>
                      </a: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Jun </a:t>
                      </a: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Jul </a:t>
                      </a: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Aug </a:t>
                      </a: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Sep</a:t>
                      </a: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F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019">
                <a:tc rowSpan="3"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  <a:endParaRPr lang="id-ID" sz="13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CDD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019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  <a:endParaRPr lang="id-ID" sz="13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CDD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019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  <a:endParaRPr lang="id-ID" sz="13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CDD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019">
                <a:tc rowSpan="3"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6A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  <a:endParaRPr lang="id-ID" sz="13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43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019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  <a:endParaRPr lang="id-ID" sz="13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43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019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</a:t>
                      </a:r>
                      <a:endParaRPr lang="id-ID" sz="13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43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314" name="TextBox 4">
            <a:extLst>
              <a:ext uri="{FF2B5EF4-FFF2-40B4-BE49-F238E27FC236}">
                <a16:creationId xmlns:a16="http://schemas.microsoft.com/office/drawing/2014/main" id="{86EDCA68-FC59-4434-B6BD-808AA6B70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452" y="4210813"/>
            <a:ext cx="89323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ID" altLang="en-US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id-ID" altLang="en-US" sz="133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15" name="TextBox 47">
            <a:extLst>
              <a:ext uri="{FF2B5EF4-FFF2-40B4-BE49-F238E27FC236}">
                <a16:creationId xmlns:a16="http://schemas.microsoft.com/office/drawing/2014/main" id="{003F2572-FDDC-4CA1-AF97-7B761ECF3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452" y="5741163"/>
            <a:ext cx="89323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ID" altLang="en-US" sz="1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id-ID" altLang="en-US" sz="1333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2917E96-8F77-4B28-A9B6-1F4775281321}"/>
              </a:ext>
            </a:extLst>
          </p:cNvPr>
          <p:cNvSpPr/>
          <p:nvPr/>
        </p:nvSpPr>
        <p:spPr>
          <a:xfrm>
            <a:off x="5121767" y="3177954"/>
            <a:ext cx="2192867" cy="99929"/>
          </a:xfrm>
          <a:prstGeom prst="roundRect">
            <a:avLst>
              <a:gd name="adj" fmla="val 50000"/>
            </a:avLst>
          </a:prstGeom>
          <a:solidFill>
            <a:srgbClr val="56C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53">
            <a:extLst>
              <a:ext uri="{FF2B5EF4-FFF2-40B4-BE49-F238E27FC236}">
                <a16:creationId xmlns:a16="http://schemas.microsoft.com/office/drawing/2014/main" id="{26E43957-E3A2-469D-9AE0-15A150365536}"/>
              </a:ext>
            </a:extLst>
          </p:cNvPr>
          <p:cNvSpPr/>
          <p:nvPr/>
        </p:nvSpPr>
        <p:spPr>
          <a:xfrm>
            <a:off x="4745001" y="3177954"/>
            <a:ext cx="2063751" cy="99929"/>
          </a:xfrm>
          <a:prstGeom prst="roundRect">
            <a:avLst>
              <a:gd name="adj" fmla="val 50000"/>
            </a:avLst>
          </a:prstGeom>
          <a:solidFill>
            <a:srgbClr val="0D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D2B9C4E-E638-4E41-A5D1-D0FFB65E0EC5}"/>
              </a:ext>
            </a:extLst>
          </p:cNvPr>
          <p:cNvSpPr/>
          <p:nvPr/>
        </p:nvSpPr>
        <p:spPr>
          <a:xfrm>
            <a:off x="6395651" y="3730404"/>
            <a:ext cx="2192867" cy="99929"/>
          </a:xfrm>
          <a:prstGeom prst="roundRect">
            <a:avLst>
              <a:gd name="adj" fmla="val 50000"/>
            </a:avLst>
          </a:prstGeom>
          <a:solidFill>
            <a:srgbClr val="56C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ounded Rectangle 53">
            <a:extLst>
              <a:ext uri="{FF2B5EF4-FFF2-40B4-BE49-F238E27FC236}">
                <a16:creationId xmlns:a16="http://schemas.microsoft.com/office/drawing/2014/main" id="{E738B941-DAD2-43B2-A604-8CCF1EC21051}"/>
              </a:ext>
            </a:extLst>
          </p:cNvPr>
          <p:cNvSpPr/>
          <p:nvPr/>
        </p:nvSpPr>
        <p:spPr>
          <a:xfrm>
            <a:off x="6018884" y="3730404"/>
            <a:ext cx="2063749" cy="99929"/>
          </a:xfrm>
          <a:prstGeom prst="roundRect">
            <a:avLst>
              <a:gd name="adj" fmla="val 50000"/>
            </a:avLst>
          </a:prstGeom>
          <a:solidFill>
            <a:srgbClr val="0D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2E107BF-8682-4A8A-8B93-556664051170}"/>
              </a:ext>
            </a:extLst>
          </p:cNvPr>
          <p:cNvSpPr/>
          <p:nvPr/>
        </p:nvSpPr>
        <p:spPr>
          <a:xfrm>
            <a:off x="6317017" y="4232054"/>
            <a:ext cx="2192867" cy="99929"/>
          </a:xfrm>
          <a:prstGeom prst="roundRect">
            <a:avLst>
              <a:gd name="adj" fmla="val 50000"/>
            </a:avLst>
          </a:prstGeom>
          <a:solidFill>
            <a:srgbClr val="56C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53">
            <a:extLst>
              <a:ext uri="{FF2B5EF4-FFF2-40B4-BE49-F238E27FC236}">
                <a16:creationId xmlns:a16="http://schemas.microsoft.com/office/drawing/2014/main" id="{A4759136-E527-49CD-B39C-47D94D25089B}"/>
              </a:ext>
            </a:extLst>
          </p:cNvPr>
          <p:cNvSpPr/>
          <p:nvPr/>
        </p:nvSpPr>
        <p:spPr>
          <a:xfrm>
            <a:off x="6088856" y="4232054"/>
            <a:ext cx="1705579" cy="99929"/>
          </a:xfrm>
          <a:prstGeom prst="roundRect">
            <a:avLst>
              <a:gd name="adj" fmla="val 50000"/>
            </a:avLst>
          </a:prstGeom>
          <a:solidFill>
            <a:srgbClr val="0D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6A2B389-4185-4AFC-9C96-C071944C2E48}"/>
              </a:ext>
            </a:extLst>
          </p:cNvPr>
          <p:cNvSpPr/>
          <p:nvPr/>
        </p:nvSpPr>
        <p:spPr>
          <a:xfrm>
            <a:off x="7448584" y="4746404"/>
            <a:ext cx="2192867" cy="99929"/>
          </a:xfrm>
          <a:prstGeom prst="roundRect">
            <a:avLst>
              <a:gd name="adj" fmla="val 50000"/>
            </a:avLst>
          </a:prstGeom>
          <a:solidFill>
            <a:srgbClr val="FFB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ounded Rectangle 53">
            <a:extLst>
              <a:ext uri="{FF2B5EF4-FFF2-40B4-BE49-F238E27FC236}">
                <a16:creationId xmlns:a16="http://schemas.microsoft.com/office/drawing/2014/main" id="{8091B3AA-A85D-46B4-9548-E5CFB29AEB81}"/>
              </a:ext>
            </a:extLst>
          </p:cNvPr>
          <p:cNvSpPr/>
          <p:nvPr/>
        </p:nvSpPr>
        <p:spPr>
          <a:xfrm>
            <a:off x="7464835" y="4746404"/>
            <a:ext cx="962755" cy="99929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57BBC05-9086-47CF-9E6A-5FA5780A7CC9}"/>
              </a:ext>
            </a:extLst>
          </p:cNvPr>
          <p:cNvSpPr/>
          <p:nvPr/>
        </p:nvSpPr>
        <p:spPr>
          <a:xfrm>
            <a:off x="6029718" y="5243821"/>
            <a:ext cx="2194983" cy="99929"/>
          </a:xfrm>
          <a:prstGeom prst="roundRect">
            <a:avLst>
              <a:gd name="adj" fmla="val 50000"/>
            </a:avLst>
          </a:prstGeom>
          <a:solidFill>
            <a:srgbClr val="FFB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ounded Rectangle 53">
            <a:extLst>
              <a:ext uri="{FF2B5EF4-FFF2-40B4-BE49-F238E27FC236}">
                <a16:creationId xmlns:a16="http://schemas.microsoft.com/office/drawing/2014/main" id="{3142C0A3-E5DD-43CC-AE66-C1AB118F355A}"/>
              </a:ext>
            </a:extLst>
          </p:cNvPr>
          <p:cNvSpPr/>
          <p:nvPr/>
        </p:nvSpPr>
        <p:spPr>
          <a:xfrm>
            <a:off x="5652951" y="5243821"/>
            <a:ext cx="2065867" cy="99929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1FE0978-D6AC-4E21-8FE2-5D222490B942}"/>
              </a:ext>
            </a:extLst>
          </p:cNvPr>
          <p:cNvSpPr/>
          <p:nvPr/>
        </p:nvSpPr>
        <p:spPr>
          <a:xfrm>
            <a:off x="6535600" y="5743354"/>
            <a:ext cx="2194984" cy="99929"/>
          </a:xfrm>
          <a:prstGeom prst="roundRect">
            <a:avLst>
              <a:gd name="adj" fmla="val 50000"/>
            </a:avLst>
          </a:prstGeom>
          <a:solidFill>
            <a:srgbClr val="FFB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53">
            <a:extLst>
              <a:ext uri="{FF2B5EF4-FFF2-40B4-BE49-F238E27FC236}">
                <a16:creationId xmlns:a16="http://schemas.microsoft.com/office/drawing/2014/main" id="{233EBC04-D884-44ED-90CD-DA801B69BF00}"/>
              </a:ext>
            </a:extLst>
          </p:cNvPr>
          <p:cNvSpPr/>
          <p:nvPr/>
        </p:nvSpPr>
        <p:spPr>
          <a:xfrm>
            <a:off x="6160951" y="5743354"/>
            <a:ext cx="2370909" cy="99929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47">
            <a:extLst>
              <a:ext uri="{FF2B5EF4-FFF2-40B4-BE49-F238E27FC236}">
                <a16:creationId xmlns:a16="http://schemas.microsoft.com/office/drawing/2014/main" id="{1469694F-FA1C-44FF-8472-4FFC3EC6F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3112" y="3118975"/>
            <a:ext cx="1176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78%</a:t>
            </a:r>
          </a:p>
        </p:txBody>
      </p:sp>
      <p:sp>
        <p:nvSpPr>
          <p:cNvPr id="40" name="TextBox 47">
            <a:extLst>
              <a:ext uri="{FF2B5EF4-FFF2-40B4-BE49-F238E27FC236}">
                <a16:creationId xmlns:a16="http://schemas.microsoft.com/office/drawing/2014/main" id="{326542DB-32B8-4AEB-A137-A5231F89D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1959" y="3660092"/>
            <a:ext cx="1176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81%</a:t>
            </a:r>
          </a:p>
        </p:txBody>
      </p:sp>
      <p:sp>
        <p:nvSpPr>
          <p:cNvPr id="41" name="TextBox 47">
            <a:extLst>
              <a:ext uri="{FF2B5EF4-FFF2-40B4-BE49-F238E27FC236}">
                <a16:creationId xmlns:a16="http://schemas.microsoft.com/office/drawing/2014/main" id="{4DA3D88D-D978-4725-8F99-58F7E7AA9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3180" y="4182767"/>
            <a:ext cx="1176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</a:p>
        </p:txBody>
      </p:sp>
      <p:sp>
        <p:nvSpPr>
          <p:cNvPr id="42" name="TextBox 47">
            <a:extLst>
              <a:ext uri="{FF2B5EF4-FFF2-40B4-BE49-F238E27FC236}">
                <a16:creationId xmlns:a16="http://schemas.microsoft.com/office/drawing/2014/main" id="{10FE7417-86BF-44A4-B170-8C27EC712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5323" y="4690092"/>
            <a:ext cx="1176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6188823-3410-4B1C-9DE4-0305FD6D1D11}"/>
              </a:ext>
            </a:extLst>
          </p:cNvPr>
          <p:cNvCxnSpPr>
            <a:cxnSpLocks/>
          </p:cNvCxnSpPr>
          <p:nvPr/>
        </p:nvCxnSpPr>
        <p:spPr bwMode="auto">
          <a:xfrm>
            <a:off x="810684" y="4535001"/>
            <a:ext cx="10557931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24F181D-897D-4CDA-AB26-C852A9DCC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509" y="5187088"/>
            <a:ext cx="1176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97D251B-0823-4059-AF64-BB15D88A5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5429" y="5684399"/>
            <a:ext cx="1176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922E23E2-9466-4EAC-AE73-32752FE5161F}"/>
              </a:ext>
            </a:extLst>
          </p:cNvPr>
          <p:cNvSpPr txBox="1">
            <a:spLocks/>
          </p:cNvSpPr>
          <p:nvPr/>
        </p:nvSpPr>
        <p:spPr>
          <a:xfrm>
            <a:off x="593963" y="888693"/>
            <a:ext cx="6084419" cy="728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Franklin Gothic Medium" panose="020B0603020102020204" pitchFamily="34" charset="0"/>
                <a:cs typeface="Segoe UI" panose="020B0502040204020203" pitchFamily="34" charset="0"/>
              </a:rPr>
              <a:t>Slide Title Goes Here </a:t>
            </a:r>
          </a:p>
        </p:txBody>
      </p:sp>
      <p:sp>
        <p:nvSpPr>
          <p:cNvPr id="57" name="Text Placeholder 25">
            <a:extLst>
              <a:ext uri="{FF2B5EF4-FFF2-40B4-BE49-F238E27FC236}">
                <a16:creationId xmlns:a16="http://schemas.microsoft.com/office/drawing/2014/main" id="{E99A738F-28F3-4495-96EF-8803E1DA0F6C}"/>
              </a:ext>
            </a:extLst>
          </p:cNvPr>
          <p:cNvSpPr txBox="1">
            <a:spLocks/>
          </p:cNvSpPr>
          <p:nvPr/>
        </p:nvSpPr>
        <p:spPr>
          <a:xfrm>
            <a:off x="663250" y="588207"/>
            <a:ext cx="2884112" cy="2778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spc="3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Insert subtitle here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88B58E-055C-48C6-BC4E-967CB7C76F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bg1">
              <a:lumMod val="75000"/>
            </a:schemeClr>
          </a:solidFill>
        </p:spPr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D72C0EC-66CD-4949-899A-8DCF3F2389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bg1">
              <a:lumMod val="75000"/>
            </a:schemeClr>
          </a:solidFill>
        </p:spPr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Franklin Gothic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 Chart</dc:title>
  <dc:creator>saeful anwar</dc:creator>
  <cp:lastModifiedBy>Aditya Bhargava</cp:lastModifiedBy>
  <cp:revision>356</cp:revision>
  <dcterms:created xsi:type="dcterms:W3CDTF">2020-09-24T05:56:41Z</dcterms:created>
  <dcterms:modified xsi:type="dcterms:W3CDTF">2021-05-03T05:40:07Z</dcterms:modified>
</cp:coreProperties>
</file>