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sldIdLst>
    <p:sldId id="300" r:id="rId2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6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98A7"/>
    <a:srgbClr val="0B3D6F"/>
    <a:srgbClr val="E6E6E6"/>
    <a:srgbClr val="22C05A"/>
    <a:srgbClr val="105EB4"/>
    <a:srgbClr val="0E9FAE"/>
    <a:srgbClr val="E76A25"/>
    <a:srgbClr val="137FA5"/>
    <a:srgbClr val="D5E7E3"/>
    <a:srgbClr val="93C3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43" y="82"/>
      </p:cViewPr>
      <p:guideLst>
        <p:guide orient="horz" pos="1620"/>
        <p:guide pos="36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0101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0D54339-C397-4467-807B-3CF105416260}"/>
              </a:ext>
            </a:extLst>
          </p:cNvPr>
          <p:cNvSpPr/>
          <p:nvPr/>
        </p:nvSpPr>
        <p:spPr>
          <a:xfrm>
            <a:off x="6196818" y="1"/>
            <a:ext cx="2947183" cy="2338761"/>
          </a:xfrm>
          <a:custGeom>
            <a:avLst/>
            <a:gdLst>
              <a:gd name="connsiteX0" fmla="*/ 110823 w 3128653"/>
              <a:gd name="connsiteY0" fmla="*/ 0 h 2706709"/>
              <a:gd name="connsiteX1" fmla="*/ 1307057 w 3128653"/>
              <a:gd name="connsiteY1" fmla="*/ 0 h 2706709"/>
              <a:gd name="connsiteX2" fmla="*/ 1318189 w 3128653"/>
              <a:gd name="connsiteY2" fmla="*/ 134974 h 2706709"/>
              <a:gd name="connsiteX3" fmla="*/ 1885595 w 3128653"/>
              <a:gd name="connsiteY3" fmla="*/ 1107708 h 2706709"/>
              <a:gd name="connsiteX4" fmla="*/ 2986487 w 3128653"/>
              <a:gd name="connsiteY4" fmla="*/ 1383233 h 2706709"/>
              <a:gd name="connsiteX5" fmla="*/ 3128653 w 3128653"/>
              <a:gd name="connsiteY5" fmla="*/ 1351428 h 2706709"/>
              <a:gd name="connsiteX6" fmla="*/ 3128653 w 3128653"/>
              <a:gd name="connsiteY6" fmla="*/ 2680194 h 2706709"/>
              <a:gd name="connsiteX7" fmla="*/ 3033600 w 3128653"/>
              <a:gd name="connsiteY7" fmla="*/ 2692650 h 2706709"/>
              <a:gd name="connsiteX8" fmla="*/ 1110274 w 3128653"/>
              <a:gd name="connsiteY8" fmla="*/ 2157330 h 2706709"/>
              <a:gd name="connsiteX9" fmla="*/ 0 w 3128653"/>
              <a:gd name="connsiteY9" fmla="*/ 2985 h 2706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8653" h="2706709">
                <a:moveTo>
                  <a:pt x="110823" y="0"/>
                </a:moveTo>
                <a:lnTo>
                  <a:pt x="1307057" y="0"/>
                </a:lnTo>
                <a:lnTo>
                  <a:pt x="1318189" y="134974"/>
                </a:lnTo>
                <a:cubicBezTo>
                  <a:pt x="1371921" y="520535"/>
                  <a:pt x="1574695" y="871528"/>
                  <a:pt x="1885595" y="1107708"/>
                </a:cubicBezTo>
                <a:cubicBezTo>
                  <a:pt x="2202458" y="1348418"/>
                  <a:pt x="2600267" y="1446078"/>
                  <a:pt x="2986487" y="1383233"/>
                </a:cubicBezTo>
                <a:lnTo>
                  <a:pt x="3128653" y="1351428"/>
                </a:lnTo>
                <a:lnTo>
                  <a:pt x="3128653" y="2680194"/>
                </a:lnTo>
                <a:lnTo>
                  <a:pt x="3033600" y="2692650"/>
                </a:lnTo>
                <a:cubicBezTo>
                  <a:pt x="2354303" y="2761794"/>
                  <a:pt x="1667051" y="2574741"/>
                  <a:pt x="1110274" y="2157330"/>
                </a:cubicBezTo>
                <a:cubicBezTo>
                  <a:pt x="431852" y="1648722"/>
                  <a:pt x="22601" y="854624"/>
                  <a:pt x="0" y="2985"/>
                </a:cubicBezTo>
                <a:close/>
              </a:path>
            </a:pathLst>
          </a:custGeom>
          <a:solidFill>
            <a:srgbClr val="0D98A7">
              <a:alpha val="9000"/>
            </a:srgbClr>
          </a:solidFill>
          <a:ln w="247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396"/>
          </a:p>
        </p:txBody>
      </p: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DB321F5C-5A02-4A19-A171-A93DDA872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987704"/>
              </p:ext>
            </p:extLst>
          </p:nvPr>
        </p:nvGraphicFramePr>
        <p:xfrm>
          <a:off x="684900" y="1946275"/>
          <a:ext cx="7774200" cy="266382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3971"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ID" sz="10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Projects</a:t>
                      </a:r>
                      <a:endParaRPr lang="id-ID" sz="1000" b="1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8A7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ID" sz="10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Jan</a:t>
                      </a:r>
                      <a:endParaRPr lang="id-ID" sz="1000" b="1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0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Feb </a:t>
                      </a:r>
                      <a:endParaRPr lang="id-ID" sz="1000" b="1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ID" sz="10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March</a:t>
                      </a:r>
                      <a:endParaRPr lang="id-ID" sz="1000" b="1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0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April</a:t>
                      </a:r>
                      <a:endParaRPr lang="id-ID" sz="1000" b="1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ID" sz="10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May</a:t>
                      </a:r>
                      <a:endParaRPr lang="id-ID" sz="1000" b="1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000" b="1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June</a:t>
                      </a:r>
                      <a:endParaRPr lang="id-ID" sz="1000" b="1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97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000" b="0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Project</a:t>
                      </a:r>
                      <a:r>
                        <a:rPr lang="en-US" sz="1000" b="0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 1</a:t>
                      </a:r>
                      <a:endParaRPr lang="id-ID" sz="1000" b="0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2" marR="9141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8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97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000" b="0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Project</a:t>
                      </a:r>
                      <a:r>
                        <a:rPr lang="en-US" sz="1000" b="0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 2</a:t>
                      </a:r>
                      <a:endParaRPr lang="id-ID" sz="1000" b="0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2" marR="9141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8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97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000" b="0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Project</a:t>
                      </a:r>
                      <a:r>
                        <a:rPr lang="en-US" sz="1000" b="0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 3</a:t>
                      </a:r>
                      <a:endParaRPr lang="id-ID" sz="1000" b="0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2" marR="9141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8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97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000" b="0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Project</a:t>
                      </a:r>
                      <a:r>
                        <a:rPr lang="en-US" sz="1000" b="0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 4</a:t>
                      </a:r>
                      <a:endParaRPr lang="id-ID" sz="1000" b="0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2" marR="9141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8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97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000" b="0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Project</a:t>
                      </a:r>
                      <a:r>
                        <a:rPr lang="en-US" sz="1000" b="0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 5</a:t>
                      </a:r>
                      <a:endParaRPr lang="id-ID" sz="1000" b="0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2" marR="9141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8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Lato Regular"/>
                      </a:endParaRPr>
                    </a:p>
                  </a:txBody>
                  <a:tcPr marL="91412" marR="91412" marT="45706" marB="457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FA82D896-4FC1-4D71-98A2-38FD8074C465}"/>
              </a:ext>
            </a:extLst>
          </p:cNvPr>
          <p:cNvSpPr/>
          <p:nvPr/>
        </p:nvSpPr>
        <p:spPr>
          <a:xfrm>
            <a:off x="4361550" y="4297363"/>
            <a:ext cx="3683000" cy="176212"/>
          </a:xfrm>
          <a:prstGeom prst="roundRect">
            <a:avLst>
              <a:gd name="adj" fmla="val 50000"/>
            </a:avLst>
          </a:prstGeom>
          <a:solidFill>
            <a:srgbClr val="FFC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86" name="Rectangle 98">
            <a:extLst>
              <a:ext uri="{FF2B5EF4-FFF2-40B4-BE49-F238E27FC236}">
                <a16:creationId xmlns:a16="http://schemas.microsoft.com/office/drawing/2014/main" id="{C7F05CB2-A2D3-493C-B839-3037C6CADA9C}"/>
              </a:ext>
            </a:extLst>
          </p:cNvPr>
          <p:cNvSpPr/>
          <p:nvPr/>
        </p:nvSpPr>
        <p:spPr>
          <a:xfrm>
            <a:off x="4361550" y="4297363"/>
            <a:ext cx="1371600" cy="176212"/>
          </a:xfrm>
          <a:prstGeom prst="roundRect">
            <a:avLst>
              <a:gd name="adj" fmla="val 50000"/>
            </a:avLst>
          </a:prstGeom>
          <a:solidFill>
            <a:srgbClr val="E76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2CCC79EC-FE68-42B6-B32A-600F0C8054F6}"/>
              </a:ext>
            </a:extLst>
          </p:cNvPr>
          <p:cNvSpPr/>
          <p:nvPr/>
        </p:nvSpPr>
        <p:spPr>
          <a:xfrm>
            <a:off x="2043800" y="3844925"/>
            <a:ext cx="2768600" cy="174625"/>
          </a:xfrm>
          <a:prstGeom prst="roundRect">
            <a:avLst>
              <a:gd name="adj" fmla="val 50000"/>
            </a:avLst>
          </a:prstGeom>
          <a:solidFill>
            <a:srgbClr val="FFC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89" name="Rectangle 98">
            <a:extLst>
              <a:ext uri="{FF2B5EF4-FFF2-40B4-BE49-F238E27FC236}">
                <a16:creationId xmlns:a16="http://schemas.microsoft.com/office/drawing/2014/main" id="{2A58F13D-6041-4EFD-B34F-FA9DE766BED3}"/>
              </a:ext>
            </a:extLst>
          </p:cNvPr>
          <p:cNvSpPr/>
          <p:nvPr/>
        </p:nvSpPr>
        <p:spPr>
          <a:xfrm>
            <a:off x="2043800" y="3844925"/>
            <a:ext cx="1373188" cy="174625"/>
          </a:xfrm>
          <a:prstGeom prst="roundRect">
            <a:avLst>
              <a:gd name="adj" fmla="val 50000"/>
            </a:avLst>
          </a:prstGeom>
          <a:solidFill>
            <a:srgbClr val="E76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9C74E7F0-BCEA-4BCD-A223-FB978C4C8B6B}"/>
              </a:ext>
            </a:extLst>
          </p:cNvPr>
          <p:cNvSpPr/>
          <p:nvPr/>
        </p:nvSpPr>
        <p:spPr>
          <a:xfrm>
            <a:off x="4321863" y="3408363"/>
            <a:ext cx="3233737" cy="174625"/>
          </a:xfrm>
          <a:prstGeom prst="roundRect">
            <a:avLst>
              <a:gd name="adj" fmla="val 50000"/>
            </a:avLst>
          </a:prstGeom>
          <a:solidFill>
            <a:srgbClr val="FFC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92" name="Rectangle 98">
            <a:extLst>
              <a:ext uri="{FF2B5EF4-FFF2-40B4-BE49-F238E27FC236}">
                <a16:creationId xmlns:a16="http://schemas.microsoft.com/office/drawing/2014/main" id="{0DB74B29-A32C-400A-A9D4-AB1907125BCF}"/>
              </a:ext>
            </a:extLst>
          </p:cNvPr>
          <p:cNvSpPr/>
          <p:nvPr/>
        </p:nvSpPr>
        <p:spPr>
          <a:xfrm>
            <a:off x="4321863" y="3408363"/>
            <a:ext cx="998537" cy="174625"/>
          </a:xfrm>
          <a:prstGeom prst="roundRect">
            <a:avLst>
              <a:gd name="adj" fmla="val 50000"/>
            </a:avLst>
          </a:prstGeom>
          <a:solidFill>
            <a:srgbClr val="E76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D9205E85-CC8E-4A5E-AB7E-C340BC6E07EE}"/>
              </a:ext>
            </a:extLst>
          </p:cNvPr>
          <p:cNvSpPr/>
          <p:nvPr/>
        </p:nvSpPr>
        <p:spPr>
          <a:xfrm>
            <a:off x="2810563" y="2957513"/>
            <a:ext cx="3160712" cy="176212"/>
          </a:xfrm>
          <a:prstGeom prst="roundRect">
            <a:avLst>
              <a:gd name="adj" fmla="val 50000"/>
            </a:avLst>
          </a:prstGeom>
          <a:solidFill>
            <a:srgbClr val="FFC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95" name="Rectangle 98">
            <a:extLst>
              <a:ext uri="{FF2B5EF4-FFF2-40B4-BE49-F238E27FC236}">
                <a16:creationId xmlns:a16="http://schemas.microsoft.com/office/drawing/2014/main" id="{B80D93DA-3591-4AEA-BCB0-BF0708EAE28C}"/>
              </a:ext>
            </a:extLst>
          </p:cNvPr>
          <p:cNvSpPr/>
          <p:nvPr/>
        </p:nvSpPr>
        <p:spPr>
          <a:xfrm>
            <a:off x="2810563" y="2957513"/>
            <a:ext cx="817562" cy="176212"/>
          </a:xfrm>
          <a:prstGeom prst="roundRect">
            <a:avLst>
              <a:gd name="adj" fmla="val 50000"/>
            </a:avLst>
          </a:prstGeom>
          <a:solidFill>
            <a:srgbClr val="E76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9E57892B-4017-43AD-A7B1-7EFB99083D61}"/>
              </a:ext>
            </a:extLst>
          </p:cNvPr>
          <p:cNvSpPr/>
          <p:nvPr/>
        </p:nvSpPr>
        <p:spPr>
          <a:xfrm>
            <a:off x="2569263" y="2532063"/>
            <a:ext cx="1581150" cy="174625"/>
          </a:xfrm>
          <a:prstGeom prst="roundRect">
            <a:avLst>
              <a:gd name="adj" fmla="val 50000"/>
            </a:avLst>
          </a:prstGeom>
          <a:solidFill>
            <a:srgbClr val="FFC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98" name="Rectangle 98">
            <a:extLst>
              <a:ext uri="{FF2B5EF4-FFF2-40B4-BE49-F238E27FC236}">
                <a16:creationId xmlns:a16="http://schemas.microsoft.com/office/drawing/2014/main" id="{48A4180F-9C9F-45C9-B9F3-D408FB3BBD6D}"/>
              </a:ext>
            </a:extLst>
          </p:cNvPr>
          <p:cNvSpPr/>
          <p:nvPr/>
        </p:nvSpPr>
        <p:spPr>
          <a:xfrm>
            <a:off x="2569263" y="2532063"/>
            <a:ext cx="1250950" cy="174625"/>
          </a:xfrm>
          <a:prstGeom prst="roundRect">
            <a:avLst>
              <a:gd name="adj" fmla="val 50000"/>
            </a:avLst>
          </a:prstGeom>
          <a:solidFill>
            <a:srgbClr val="E76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6C414C7-1531-4DDE-9F8C-427D830CF667}"/>
              </a:ext>
            </a:extLst>
          </p:cNvPr>
          <p:cNvSpPr txBox="1"/>
          <p:nvPr/>
        </p:nvSpPr>
        <p:spPr>
          <a:xfrm>
            <a:off x="3283638" y="2560638"/>
            <a:ext cx="436562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C48B420-A252-48D8-80FA-90400FDADFE3}"/>
              </a:ext>
            </a:extLst>
          </p:cNvPr>
          <p:cNvSpPr txBox="1"/>
          <p:nvPr/>
        </p:nvSpPr>
        <p:spPr>
          <a:xfrm>
            <a:off x="3064563" y="2987675"/>
            <a:ext cx="438150" cy="115888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E9849C5-3872-43FF-B2A5-07E9174F53F5}"/>
              </a:ext>
            </a:extLst>
          </p:cNvPr>
          <p:cNvSpPr txBox="1"/>
          <p:nvPr/>
        </p:nvSpPr>
        <p:spPr>
          <a:xfrm>
            <a:off x="4518713" y="3438525"/>
            <a:ext cx="43815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383C8D3-CD30-4C46-A3E1-14394C6E79E8}"/>
              </a:ext>
            </a:extLst>
          </p:cNvPr>
          <p:cNvSpPr txBox="1"/>
          <p:nvPr/>
        </p:nvSpPr>
        <p:spPr>
          <a:xfrm>
            <a:off x="2604188" y="3873500"/>
            <a:ext cx="436562" cy="115888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38EFD9E-8A33-4E26-B3B1-C5A8CDE87E15}"/>
              </a:ext>
            </a:extLst>
          </p:cNvPr>
          <p:cNvSpPr txBox="1"/>
          <p:nvPr/>
        </p:nvSpPr>
        <p:spPr>
          <a:xfrm>
            <a:off x="4955275" y="4329113"/>
            <a:ext cx="436563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35%</a:t>
            </a:r>
          </a:p>
        </p:txBody>
      </p:sp>
      <p:sp>
        <p:nvSpPr>
          <p:cNvPr id="2146" name="TextBox 26">
            <a:extLst>
              <a:ext uri="{FF2B5EF4-FFF2-40B4-BE49-F238E27FC236}">
                <a16:creationId xmlns:a16="http://schemas.microsoft.com/office/drawing/2014/main" id="{70421073-2B61-456E-B450-BD2CBA826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900" y="410369"/>
            <a:ext cx="3262313" cy="416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ts val="3600"/>
              </a:lnSpc>
            </a:pPr>
            <a:r>
              <a:rPr lang="en-IN" altLang="en-US" sz="24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Title Goes Here </a:t>
            </a:r>
          </a:p>
        </p:txBody>
      </p:sp>
      <p:sp>
        <p:nvSpPr>
          <p:cNvPr id="2147" name="Rectangle 28">
            <a:extLst>
              <a:ext uri="{FF2B5EF4-FFF2-40B4-BE49-F238E27FC236}">
                <a16:creationId xmlns:a16="http://schemas.microsoft.com/office/drawing/2014/main" id="{E157F203-2970-4E9C-832D-101193C1C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900" y="1117600"/>
            <a:ext cx="46212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ts val="1900"/>
              </a:lnSpc>
            </a:pPr>
            <a:r>
              <a:rPr lang="en-US" altLang="en-US" sz="1200" dirty="0">
                <a:solidFill>
                  <a:srgbClr val="21212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Structure is extremely important in presentation design and creation because it gives the impression</a:t>
            </a: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AC07EAA1-AA3E-4B0A-A31B-C1F58D746E8E}"/>
              </a:ext>
            </a:extLst>
          </p:cNvPr>
          <p:cNvCxnSpPr>
            <a:cxnSpLocks/>
          </p:cNvCxnSpPr>
          <p:nvPr/>
        </p:nvCxnSpPr>
        <p:spPr>
          <a:xfrm>
            <a:off x="707760" y="991870"/>
            <a:ext cx="320839" cy="0"/>
          </a:xfrm>
          <a:prstGeom prst="line">
            <a:avLst/>
          </a:prstGeom>
          <a:ln w="57150" cap="rnd">
            <a:solidFill>
              <a:srgbClr val="E76A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45</Words>
  <Application>Microsoft Office PowerPoint</Application>
  <PresentationFormat>On-screen Show (16:9)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Gantt  Chart</dc:title>
  <dc:creator>saeful anwar</dc:creator>
  <cp:lastModifiedBy>Anita Regmi</cp:lastModifiedBy>
  <cp:revision>349</cp:revision>
  <dcterms:created xsi:type="dcterms:W3CDTF">2020-09-24T05:56:41Z</dcterms:created>
  <dcterms:modified xsi:type="dcterms:W3CDTF">2021-05-02T07:00:40Z</dcterms:modified>
</cp:coreProperties>
</file>