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</p:sldMasterIdLst>
  <p:sldIdLst>
    <p:sldId id="302" r:id="rId2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36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C05A"/>
    <a:srgbClr val="105EB4"/>
    <a:srgbClr val="0E9FAE"/>
    <a:srgbClr val="0D98A7"/>
    <a:srgbClr val="E76A25"/>
    <a:srgbClr val="137FA5"/>
    <a:srgbClr val="D5E7E3"/>
    <a:srgbClr val="93C3B9"/>
    <a:srgbClr val="B1D9F5"/>
    <a:srgbClr val="FADE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10" autoAdjust="0"/>
    <p:restoredTop sz="94660"/>
  </p:normalViewPr>
  <p:slideViewPr>
    <p:cSldViewPr snapToGrid="0">
      <p:cViewPr>
        <p:scale>
          <a:sx n="100" d="100"/>
          <a:sy n="100" d="100"/>
        </p:scale>
        <p:origin x="883" y="168"/>
      </p:cViewPr>
      <p:guideLst>
        <p:guide orient="horz" pos="1620"/>
        <p:guide pos="360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1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9033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727EF52-DBF1-403F-9191-190EDB825293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05E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DB8933BD-BA58-42DB-9320-E3F6AE6AE925}"/>
              </a:ext>
            </a:extLst>
          </p:cNvPr>
          <p:cNvSpPr/>
          <p:nvPr/>
        </p:nvSpPr>
        <p:spPr>
          <a:xfrm rot="1800000">
            <a:off x="7921533" y="478954"/>
            <a:ext cx="1574413" cy="1542455"/>
          </a:xfrm>
          <a:prstGeom prst="donut">
            <a:avLst/>
          </a:prstGeom>
          <a:solidFill>
            <a:srgbClr val="22C0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96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B60994E8-1767-41D6-BBBA-E3971EF64A5F}"/>
              </a:ext>
            </a:extLst>
          </p:cNvPr>
          <p:cNvSpPr/>
          <p:nvPr/>
        </p:nvSpPr>
        <p:spPr>
          <a:xfrm>
            <a:off x="301318" y="1093898"/>
            <a:ext cx="8554203" cy="3155731"/>
          </a:xfrm>
          <a:prstGeom prst="roundRect">
            <a:avLst>
              <a:gd name="adj" fmla="val 215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96"/>
          </a:p>
        </p:txBody>
      </p:sp>
      <p:graphicFrame>
        <p:nvGraphicFramePr>
          <p:cNvPr id="91" name="Table 90">
            <a:extLst>
              <a:ext uri="{FF2B5EF4-FFF2-40B4-BE49-F238E27FC236}">
                <a16:creationId xmlns:a16="http://schemas.microsoft.com/office/drawing/2014/main" id="{EF967C3F-6B12-4EB2-9D5E-624A21F0AB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8763470"/>
              </p:ext>
            </p:extLst>
          </p:nvPr>
        </p:nvGraphicFramePr>
        <p:xfrm>
          <a:off x="545465" y="1300163"/>
          <a:ext cx="8035926" cy="2636835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3393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93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93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93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393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3932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27367">
                <a:tc>
                  <a:txBody>
                    <a:bodyPr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ID" sz="9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Project 1</a:t>
                      </a:r>
                      <a:endParaRPr lang="id-ID" sz="900" b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9FAE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id-ID" sz="1000" b="1" kern="1200" dirty="0">
                        <a:solidFill>
                          <a:srgbClr val="ECECEC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5702" marB="4570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d-ID" sz="1000" b="1" kern="1200" dirty="0">
                        <a:solidFill>
                          <a:srgbClr val="ECECEC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5702" marB="4570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id-ID" sz="1000" b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5702" marB="4570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d-ID" sz="1000" b="1" kern="1200" dirty="0">
                        <a:solidFill>
                          <a:srgbClr val="ECECEC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5702" marB="4570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id-ID" sz="1000" b="1" kern="1200" dirty="0">
                        <a:solidFill>
                          <a:srgbClr val="ECECEC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5702" marB="4570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736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9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Project</a:t>
                      </a:r>
                      <a:r>
                        <a:rPr lang="en-US" sz="9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2</a:t>
                      </a:r>
                      <a:endParaRPr lang="id-ID" sz="900" b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393" marR="9139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9F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212121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91393" marR="91393" marT="45702" marB="4570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212121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91393" marR="91393" marT="45702" marB="4570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212121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91393" marR="91393" marT="45702" marB="4570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212121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91393" marR="91393" marT="45702" marB="4570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212121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91393" marR="91393" marT="45702" marB="4570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736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9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Project</a:t>
                      </a:r>
                      <a:r>
                        <a:rPr lang="en-US" sz="9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3</a:t>
                      </a:r>
                      <a:endParaRPr lang="id-ID" sz="900" b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393" marR="9139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9F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212121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91393" marR="91393" marT="45702" marB="4570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212121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91393" marR="91393" marT="45702" marB="4570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212121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91393" marR="91393" marT="45702" marB="4570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212121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91393" marR="91393" marT="45702" marB="4570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212121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91393" marR="91393" marT="45702" marB="4570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736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9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Project</a:t>
                      </a:r>
                      <a:r>
                        <a:rPr lang="en-US" sz="9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4</a:t>
                      </a:r>
                      <a:endParaRPr lang="id-ID" sz="900" b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393" marR="9139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9F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212121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91393" marR="91393" marT="45702" marB="4570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212121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91393" marR="91393" marT="45702" marB="4570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212121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91393" marR="91393" marT="45702" marB="4570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212121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91393" marR="91393" marT="45702" marB="4570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212121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91393" marR="91393" marT="45702" marB="4570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736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9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Project</a:t>
                      </a:r>
                      <a:r>
                        <a:rPr lang="en-US" sz="9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5</a:t>
                      </a:r>
                      <a:endParaRPr lang="id-ID" sz="900" b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393" marR="9139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9F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212121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91393" marR="91393" marT="45702" marB="4570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212121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91393" marR="91393" marT="45702" marB="4570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212121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91393" marR="91393" marT="45702" marB="4570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212121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91393" marR="91393" marT="45702" marB="4570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212121"/>
                        </a:solidFill>
                        <a:latin typeface="Lato Regular"/>
                        <a:cs typeface="Lato Regular"/>
                      </a:endParaRPr>
                    </a:p>
                  </a:txBody>
                  <a:tcPr marL="91393" marR="91393" marT="45702" marB="4570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9" name="Rectangle 98">
            <a:extLst>
              <a:ext uri="{FF2B5EF4-FFF2-40B4-BE49-F238E27FC236}">
                <a16:creationId xmlns:a16="http://schemas.microsoft.com/office/drawing/2014/main" id="{5CBD12DD-B78E-4BDE-BB5A-0FB504F7EE88}"/>
              </a:ext>
            </a:extLst>
          </p:cNvPr>
          <p:cNvSpPr/>
          <p:nvPr/>
        </p:nvSpPr>
        <p:spPr>
          <a:xfrm>
            <a:off x="4198303" y="2001838"/>
            <a:ext cx="2247900" cy="177800"/>
          </a:xfrm>
          <a:prstGeom prst="roundRect">
            <a:avLst>
              <a:gd name="adj" fmla="val 50000"/>
            </a:avLst>
          </a:prstGeom>
          <a:solidFill>
            <a:srgbClr val="F8D3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ID"/>
          </a:p>
        </p:txBody>
      </p:sp>
      <p:sp>
        <p:nvSpPr>
          <p:cNvPr id="100" name="Rectangle 98">
            <a:extLst>
              <a:ext uri="{FF2B5EF4-FFF2-40B4-BE49-F238E27FC236}">
                <a16:creationId xmlns:a16="http://schemas.microsoft.com/office/drawing/2014/main" id="{F484475A-1E59-45C0-A441-E0759CD3CD48}"/>
              </a:ext>
            </a:extLst>
          </p:cNvPr>
          <p:cNvSpPr/>
          <p:nvPr/>
        </p:nvSpPr>
        <p:spPr>
          <a:xfrm>
            <a:off x="4907915" y="2533650"/>
            <a:ext cx="3078163" cy="179388"/>
          </a:xfrm>
          <a:prstGeom prst="roundRect">
            <a:avLst>
              <a:gd name="adj" fmla="val 50000"/>
            </a:avLst>
          </a:prstGeom>
          <a:solidFill>
            <a:srgbClr val="83DA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ID" dirty="0"/>
          </a:p>
        </p:txBody>
      </p:sp>
      <p:sp>
        <p:nvSpPr>
          <p:cNvPr id="103" name="Rectangle 98">
            <a:extLst>
              <a:ext uri="{FF2B5EF4-FFF2-40B4-BE49-F238E27FC236}">
                <a16:creationId xmlns:a16="http://schemas.microsoft.com/office/drawing/2014/main" id="{3A26642F-B756-4347-90F2-2565E1FF59AA}"/>
              </a:ext>
            </a:extLst>
          </p:cNvPr>
          <p:cNvSpPr/>
          <p:nvPr/>
        </p:nvSpPr>
        <p:spPr>
          <a:xfrm>
            <a:off x="4245928" y="1484313"/>
            <a:ext cx="639762" cy="179387"/>
          </a:xfrm>
          <a:prstGeom prst="roundRect">
            <a:avLst>
              <a:gd name="adj" fmla="val 50000"/>
            </a:avLst>
          </a:prstGeom>
          <a:solidFill>
            <a:srgbClr val="BABA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/>
          </a:p>
        </p:txBody>
      </p:sp>
      <p:sp>
        <p:nvSpPr>
          <p:cNvPr id="104" name="Rectangle 98">
            <a:extLst>
              <a:ext uri="{FF2B5EF4-FFF2-40B4-BE49-F238E27FC236}">
                <a16:creationId xmlns:a16="http://schemas.microsoft.com/office/drawing/2014/main" id="{328F7802-7F4C-4D6D-AC2F-12BCD31BA00C}"/>
              </a:ext>
            </a:extLst>
          </p:cNvPr>
          <p:cNvSpPr/>
          <p:nvPr/>
        </p:nvSpPr>
        <p:spPr>
          <a:xfrm>
            <a:off x="3785553" y="2001838"/>
            <a:ext cx="641350" cy="177800"/>
          </a:xfrm>
          <a:prstGeom prst="roundRect">
            <a:avLst>
              <a:gd name="adj" fmla="val 50000"/>
            </a:avLst>
          </a:prstGeom>
          <a:solidFill>
            <a:srgbClr val="EA7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/>
          </a:p>
        </p:txBody>
      </p:sp>
      <p:sp>
        <p:nvSpPr>
          <p:cNvPr id="105" name="Rectangle 98">
            <a:extLst>
              <a:ext uri="{FF2B5EF4-FFF2-40B4-BE49-F238E27FC236}">
                <a16:creationId xmlns:a16="http://schemas.microsoft.com/office/drawing/2014/main" id="{59D2D5B4-D71C-4F30-BE0F-4A9A7BDDB6C9}"/>
              </a:ext>
            </a:extLst>
          </p:cNvPr>
          <p:cNvSpPr/>
          <p:nvPr/>
        </p:nvSpPr>
        <p:spPr>
          <a:xfrm>
            <a:off x="4807903" y="2533650"/>
            <a:ext cx="641350" cy="182563"/>
          </a:xfrm>
          <a:prstGeom prst="roundRect">
            <a:avLst>
              <a:gd name="adj" fmla="val 50000"/>
            </a:avLst>
          </a:prstGeom>
          <a:solidFill>
            <a:srgbClr val="0E9F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/>
          </a:p>
        </p:txBody>
      </p:sp>
      <p:sp>
        <p:nvSpPr>
          <p:cNvPr id="106" name="Rectangle 98">
            <a:extLst>
              <a:ext uri="{FF2B5EF4-FFF2-40B4-BE49-F238E27FC236}">
                <a16:creationId xmlns:a16="http://schemas.microsoft.com/office/drawing/2014/main" id="{EF722942-9C98-4736-A084-9672E361ECD8}"/>
              </a:ext>
            </a:extLst>
          </p:cNvPr>
          <p:cNvSpPr/>
          <p:nvPr/>
        </p:nvSpPr>
        <p:spPr>
          <a:xfrm>
            <a:off x="6019959" y="3054350"/>
            <a:ext cx="639763" cy="179388"/>
          </a:xfrm>
          <a:prstGeom prst="roundRect">
            <a:avLst>
              <a:gd name="adj" fmla="val 50000"/>
            </a:avLst>
          </a:prstGeom>
          <a:solidFill>
            <a:srgbClr val="93C4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/>
          </a:p>
        </p:txBody>
      </p:sp>
      <p:sp>
        <p:nvSpPr>
          <p:cNvPr id="107" name="Rectangle 98">
            <a:extLst>
              <a:ext uri="{FF2B5EF4-FFF2-40B4-BE49-F238E27FC236}">
                <a16:creationId xmlns:a16="http://schemas.microsoft.com/office/drawing/2014/main" id="{835A79E6-9427-4A3B-A13C-0887B208BEF8}"/>
              </a:ext>
            </a:extLst>
          </p:cNvPr>
          <p:cNvSpPr/>
          <p:nvPr/>
        </p:nvSpPr>
        <p:spPr>
          <a:xfrm>
            <a:off x="5700078" y="3571875"/>
            <a:ext cx="639762" cy="177800"/>
          </a:xfrm>
          <a:prstGeom prst="roundRect">
            <a:avLst>
              <a:gd name="adj" fmla="val 50000"/>
            </a:avLst>
          </a:prstGeom>
          <a:solidFill>
            <a:srgbClr val="FFE1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76BF9E5-162E-47E4-A105-1E09FFE8D6CB}"/>
              </a:ext>
            </a:extLst>
          </p:cNvPr>
          <p:cNvGrpSpPr/>
          <p:nvPr/>
        </p:nvGrpSpPr>
        <p:grpSpPr>
          <a:xfrm>
            <a:off x="3671364" y="4555132"/>
            <a:ext cx="5213063" cy="282864"/>
            <a:chOff x="3391188" y="4614718"/>
            <a:chExt cx="5213063" cy="28286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E608D25-345A-4A37-BE26-F77A2D18C884}"/>
                </a:ext>
              </a:extLst>
            </p:cNvPr>
            <p:cNvSpPr/>
            <p:nvPr/>
          </p:nvSpPr>
          <p:spPr bwMode="auto">
            <a:xfrm>
              <a:off x="3391188" y="4614718"/>
              <a:ext cx="5213063" cy="28286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D59D6C1F-56C2-4822-9B7F-C339504E5A62}"/>
                </a:ext>
              </a:extLst>
            </p:cNvPr>
            <p:cNvSpPr/>
            <p:nvPr/>
          </p:nvSpPr>
          <p:spPr bwMode="auto">
            <a:xfrm>
              <a:off x="3627678" y="4709716"/>
              <a:ext cx="93683" cy="92868"/>
            </a:xfrm>
            <a:prstGeom prst="ellipse">
              <a:avLst/>
            </a:prstGeom>
            <a:solidFill>
              <a:srgbClr val="FFB7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ID" sz="1600">
                <a:solidFill>
                  <a:schemeClr val="bg1"/>
                </a:solidFill>
              </a:endParaRPr>
            </a:p>
          </p:txBody>
        </p:sp>
        <p:sp>
          <p:nvSpPr>
            <p:cNvPr id="3147" name="TextBox 108">
              <a:extLst>
                <a:ext uri="{FF2B5EF4-FFF2-40B4-BE49-F238E27FC236}">
                  <a16:creationId xmlns:a16="http://schemas.microsoft.com/office/drawing/2014/main" id="{50E6DE0A-542D-4DE1-8E12-D5E4D5F4E3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4260" y="4679206"/>
              <a:ext cx="599728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n-ID" alt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Project 1</a:t>
              </a:r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6C0EA2E6-4798-49A5-B32F-ABA5BD0C5148}"/>
                </a:ext>
              </a:extLst>
            </p:cNvPr>
            <p:cNvSpPr/>
            <p:nvPr/>
          </p:nvSpPr>
          <p:spPr bwMode="auto">
            <a:xfrm>
              <a:off x="6730026" y="4709716"/>
              <a:ext cx="94498" cy="92868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ID" sz="1600">
                <a:solidFill>
                  <a:schemeClr val="bg1"/>
                </a:solidFill>
              </a:endParaRPr>
            </a:p>
          </p:txBody>
        </p:sp>
        <p:sp>
          <p:nvSpPr>
            <p:cNvPr id="3149" name="TextBox 110">
              <a:extLst>
                <a:ext uri="{FF2B5EF4-FFF2-40B4-BE49-F238E27FC236}">
                  <a16:creationId xmlns:a16="http://schemas.microsoft.com/office/drawing/2014/main" id="{480108D4-DC6B-4E68-B46C-ADD7ADBEB9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86945" y="4679206"/>
              <a:ext cx="599728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n-ID" alt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Project 4</a:t>
              </a:r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D8F4E2C4-CC9A-4B2A-9DC3-5804890A1C11}"/>
                </a:ext>
              </a:extLst>
            </p:cNvPr>
            <p:cNvSpPr/>
            <p:nvPr/>
          </p:nvSpPr>
          <p:spPr bwMode="auto">
            <a:xfrm>
              <a:off x="4642488" y="4709716"/>
              <a:ext cx="93684" cy="92868"/>
            </a:xfrm>
            <a:prstGeom prst="ellipse">
              <a:avLst/>
            </a:prstGeom>
            <a:solidFill>
              <a:srgbClr val="EA7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ID" sz="1600">
                <a:solidFill>
                  <a:schemeClr val="bg1"/>
                </a:solidFill>
              </a:endParaRPr>
            </a:p>
          </p:txBody>
        </p:sp>
        <p:sp>
          <p:nvSpPr>
            <p:cNvPr id="3151" name="TextBox 112">
              <a:extLst>
                <a:ext uri="{FF2B5EF4-FFF2-40B4-BE49-F238E27FC236}">
                  <a16:creationId xmlns:a16="http://schemas.microsoft.com/office/drawing/2014/main" id="{10D78C72-ACFD-486B-B6ED-E964C92313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99286" y="4679206"/>
              <a:ext cx="599729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n-ID" altLang="en-US" sz="1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Project 2</a:t>
              </a:r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E45CF44D-C368-4077-A9F3-93A926CC946C}"/>
                </a:ext>
              </a:extLst>
            </p:cNvPr>
            <p:cNvSpPr/>
            <p:nvPr/>
          </p:nvSpPr>
          <p:spPr bwMode="auto">
            <a:xfrm>
              <a:off x="7752038" y="4709716"/>
              <a:ext cx="94498" cy="92868"/>
            </a:xfrm>
            <a:prstGeom prst="ellipse">
              <a:avLst/>
            </a:prstGeom>
            <a:solidFill>
              <a:srgbClr val="83D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ID" sz="1600">
                <a:solidFill>
                  <a:schemeClr val="bg1"/>
                </a:solidFill>
              </a:endParaRPr>
            </a:p>
          </p:txBody>
        </p:sp>
        <p:sp>
          <p:nvSpPr>
            <p:cNvPr id="3153" name="TextBox 114">
              <a:extLst>
                <a:ext uri="{FF2B5EF4-FFF2-40B4-BE49-F238E27FC236}">
                  <a16:creationId xmlns:a16="http://schemas.microsoft.com/office/drawing/2014/main" id="{4F18F25A-1AC6-4632-A960-CAE9F87782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09172" y="4679206"/>
              <a:ext cx="599729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n-ID" altLang="en-US" sz="1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Project 5</a:t>
              </a:r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677F052A-F5D1-4894-BEDA-1DE37301B854}"/>
                </a:ext>
              </a:extLst>
            </p:cNvPr>
            <p:cNvSpPr/>
            <p:nvPr/>
          </p:nvSpPr>
          <p:spPr bwMode="auto">
            <a:xfrm>
              <a:off x="5678901" y="4709716"/>
              <a:ext cx="93683" cy="92868"/>
            </a:xfrm>
            <a:prstGeom prst="ellipse">
              <a:avLst/>
            </a:prstGeom>
            <a:solidFill>
              <a:srgbClr val="0E9F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ID" sz="1600">
                <a:solidFill>
                  <a:schemeClr val="bg1"/>
                </a:solidFill>
              </a:endParaRPr>
            </a:p>
          </p:txBody>
        </p:sp>
        <p:sp>
          <p:nvSpPr>
            <p:cNvPr id="3155" name="TextBox 116">
              <a:extLst>
                <a:ext uri="{FF2B5EF4-FFF2-40B4-BE49-F238E27FC236}">
                  <a16:creationId xmlns:a16="http://schemas.microsoft.com/office/drawing/2014/main" id="{1F2830AF-846C-44B5-9312-DF6F7F95A3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35917" y="4679206"/>
              <a:ext cx="599728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n-ID" altLang="en-US" sz="1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Project 3</a:t>
              </a:r>
            </a:p>
          </p:txBody>
        </p:sp>
      </p:grpSp>
      <p:sp>
        <p:nvSpPr>
          <p:cNvPr id="3132" name="TextBox 47">
            <a:extLst>
              <a:ext uri="{FF2B5EF4-FFF2-40B4-BE49-F238E27FC236}">
                <a16:creationId xmlns:a16="http://schemas.microsoft.com/office/drawing/2014/main" id="{8502D161-6B5B-45D9-B00F-A71B3728D7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257176"/>
            <a:ext cx="3884612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lnSpc>
                <a:spcPts val="3600"/>
              </a:lnSpc>
            </a:pPr>
            <a:r>
              <a:rPr lang="en-IN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Title Goes Here </a:t>
            </a:r>
          </a:p>
        </p:txBody>
      </p: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DFE81546-AE86-401C-AA59-AD7269D5A94B}"/>
              </a:ext>
            </a:extLst>
          </p:cNvPr>
          <p:cNvCxnSpPr>
            <a:cxnSpLocks/>
          </p:cNvCxnSpPr>
          <p:nvPr/>
        </p:nvCxnSpPr>
        <p:spPr>
          <a:xfrm>
            <a:off x="4386263" y="860425"/>
            <a:ext cx="427037" cy="0"/>
          </a:xfrm>
          <a:prstGeom prst="line">
            <a:avLst/>
          </a:prstGeom>
          <a:ln w="57150" cap="rnd">
            <a:solidFill>
              <a:srgbClr val="FFB7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>
            <a:extLst>
              <a:ext uri="{FF2B5EF4-FFF2-40B4-BE49-F238E27FC236}">
                <a16:creationId xmlns:a16="http://schemas.microsoft.com/office/drawing/2014/main" id="{632015EC-FA9A-48BD-B71D-8093D646EE49}"/>
              </a:ext>
            </a:extLst>
          </p:cNvPr>
          <p:cNvSpPr txBox="1"/>
          <p:nvPr/>
        </p:nvSpPr>
        <p:spPr>
          <a:xfrm>
            <a:off x="3785553" y="2033588"/>
            <a:ext cx="438150" cy="1143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15%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D9BB2DF4-098E-47F1-B6E4-FE4DC05F7B69}"/>
              </a:ext>
            </a:extLst>
          </p:cNvPr>
          <p:cNvSpPr txBox="1"/>
          <p:nvPr/>
        </p:nvSpPr>
        <p:spPr>
          <a:xfrm>
            <a:off x="4919903" y="2555875"/>
            <a:ext cx="438150" cy="115888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15%</a:t>
            </a:r>
          </a:p>
        </p:txBody>
      </p:sp>
      <p:sp>
        <p:nvSpPr>
          <p:cNvPr id="3139" name="TextBox 124">
            <a:extLst>
              <a:ext uri="{FF2B5EF4-FFF2-40B4-BE49-F238E27FC236}">
                <a16:creationId xmlns:a16="http://schemas.microsoft.com/office/drawing/2014/main" id="{CFC93EC0-5D08-470A-8A16-AFF9E320C9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115" y="3938588"/>
            <a:ext cx="800100" cy="13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ID" altLang="en-US" sz="900">
                <a:solidFill>
                  <a:srgbClr val="212121"/>
                </a:solidFill>
                <a:latin typeface="Century Gothic" panose="020B0502020202020204" pitchFamily="34" charset="0"/>
              </a:rPr>
              <a:t>Jun</a:t>
            </a:r>
            <a:endParaRPr lang="id-ID" altLang="en-US" sz="900">
              <a:solidFill>
                <a:srgbClr val="212121"/>
              </a:solidFill>
              <a:latin typeface="Century Gothic" panose="020B0502020202020204" pitchFamily="34" charset="0"/>
            </a:endParaRPr>
          </a:p>
        </p:txBody>
      </p:sp>
      <p:sp>
        <p:nvSpPr>
          <p:cNvPr id="3140" name="TextBox 125">
            <a:extLst>
              <a:ext uri="{FF2B5EF4-FFF2-40B4-BE49-F238E27FC236}">
                <a16:creationId xmlns:a16="http://schemas.microsoft.com/office/drawing/2014/main" id="{B67C4095-D811-4AEA-9A10-A212E6E0B0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7203" y="3938588"/>
            <a:ext cx="800100" cy="13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ID" altLang="en-US" sz="900">
                <a:solidFill>
                  <a:srgbClr val="212121"/>
                </a:solidFill>
                <a:latin typeface="Century Gothic" panose="020B0502020202020204" pitchFamily="34" charset="0"/>
              </a:rPr>
              <a:t>May</a:t>
            </a:r>
            <a:endParaRPr lang="id-ID" altLang="en-US" sz="900">
              <a:solidFill>
                <a:srgbClr val="212121"/>
              </a:solidFill>
              <a:latin typeface="Century Gothic" panose="020B0502020202020204" pitchFamily="34" charset="0"/>
            </a:endParaRPr>
          </a:p>
        </p:txBody>
      </p:sp>
      <p:sp>
        <p:nvSpPr>
          <p:cNvPr id="3141" name="TextBox 126">
            <a:extLst>
              <a:ext uri="{FF2B5EF4-FFF2-40B4-BE49-F238E27FC236}">
                <a16:creationId xmlns:a16="http://schemas.microsoft.com/office/drawing/2014/main" id="{983678CC-783B-45D3-ACEE-5D724DBC1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5290" y="3938588"/>
            <a:ext cx="800100" cy="13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ID" altLang="en-US" sz="900">
                <a:solidFill>
                  <a:srgbClr val="212121"/>
                </a:solidFill>
                <a:latin typeface="Century Gothic" panose="020B0502020202020204" pitchFamily="34" charset="0"/>
              </a:rPr>
              <a:t>Apr</a:t>
            </a:r>
            <a:endParaRPr lang="id-ID" altLang="en-US" sz="900">
              <a:solidFill>
                <a:srgbClr val="212121"/>
              </a:solidFill>
              <a:latin typeface="Century Gothic" panose="020B0502020202020204" pitchFamily="34" charset="0"/>
            </a:endParaRPr>
          </a:p>
        </p:txBody>
      </p:sp>
      <p:sp>
        <p:nvSpPr>
          <p:cNvPr id="3142" name="TextBox 127">
            <a:extLst>
              <a:ext uri="{FF2B5EF4-FFF2-40B4-BE49-F238E27FC236}">
                <a16:creationId xmlns:a16="http://schemas.microsoft.com/office/drawing/2014/main" id="{19E35364-6A70-4221-B6A1-4A7EA6109F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3378" y="3938588"/>
            <a:ext cx="800100" cy="13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ID" altLang="en-US" sz="900">
                <a:solidFill>
                  <a:srgbClr val="212121"/>
                </a:solidFill>
                <a:latin typeface="Century Gothic" panose="020B0502020202020204" pitchFamily="34" charset="0"/>
              </a:rPr>
              <a:t>Mar</a:t>
            </a:r>
            <a:endParaRPr lang="id-ID" altLang="en-US" sz="900">
              <a:solidFill>
                <a:srgbClr val="212121"/>
              </a:solidFill>
              <a:latin typeface="Century Gothic" panose="020B0502020202020204" pitchFamily="34" charset="0"/>
            </a:endParaRPr>
          </a:p>
        </p:txBody>
      </p:sp>
      <p:sp>
        <p:nvSpPr>
          <p:cNvPr id="3143" name="TextBox 128">
            <a:extLst>
              <a:ext uri="{FF2B5EF4-FFF2-40B4-BE49-F238E27FC236}">
                <a16:creationId xmlns:a16="http://schemas.microsoft.com/office/drawing/2014/main" id="{981A50C5-3235-40B8-9EE8-07E79B04F2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5590" y="3938588"/>
            <a:ext cx="800100" cy="13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ID" altLang="en-US" sz="900">
                <a:solidFill>
                  <a:srgbClr val="212121"/>
                </a:solidFill>
                <a:latin typeface="Century Gothic" panose="020B0502020202020204" pitchFamily="34" charset="0"/>
              </a:rPr>
              <a:t>Feb</a:t>
            </a:r>
            <a:endParaRPr lang="id-ID" altLang="en-US" sz="900">
              <a:solidFill>
                <a:srgbClr val="212121"/>
              </a:solidFill>
              <a:latin typeface="Century Gothic" panose="020B0502020202020204" pitchFamily="34" charset="0"/>
            </a:endParaRPr>
          </a:p>
        </p:txBody>
      </p:sp>
      <p:sp>
        <p:nvSpPr>
          <p:cNvPr id="3144" name="TextBox 129">
            <a:extLst>
              <a:ext uri="{FF2B5EF4-FFF2-40B4-BE49-F238E27FC236}">
                <a16:creationId xmlns:a16="http://schemas.microsoft.com/office/drawing/2014/main" id="{863AB892-DFA8-4081-87F9-9093D7D36E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165" y="3938588"/>
            <a:ext cx="800100" cy="13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ID" altLang="en-US" sz="900">
                <a:solidFill>
                  <a:srgbClr val="212121"/>
                </a:solidFill>
                <a:latin typeface="Century Gothic" panose="020B0502020202020204" pitchFamily="34" charset="0"/>
              </a:rPr>
              <a:t>Jan</a:t>
            </a:r>
            <a:endParaRPr lang="id-ID" altLang="en-US" sz="900">
              <a:solidFill>
                <a:srgbClr val="212121"/>
              </a:solidFill>
              <a:latin typeface="Century Gothic" panose="020B0502020202020204" pitchFamily="34" charset="0"/>
            </a:endParaRPr>
          </a:p>
        </p:txBody>
      </p:sp>
      <p:sp>
        <p:nvSpPr>
          <p:cNvPr id="98" name="Rectangle 98">
            <a:extLst>
              <a:ext uri="{FF2B5EF4-FFF2-40B4-BE49-F238E27FC236}">
                <a16:creationId xmlns:a16="http://schemas.microsoft.com/office/drawing/2014/main" id="{92186D5A-24AD-4B45-95C6-E67010D2D3E4}"/>
              </a:ext>
            </a:extLst>
          </p:cNvPr>
          <p:cNvSpPr/>
          <p:nvPr/>
        </p:nvSpPr>
        <p:spPr>
          <a:xfrm>
            <a:off x="2644140" y="1484313"/>
            <a:ext cx="1905000" cy="179387"/>
          </a:xfrm>
          <a:prstGeom prst="roundRect">
            <a:avLst>
              <a:gd name="adj" fmla="val 50000"/>
            </a:avLst>
          </a:prstGeom>
          <a:solidFill>
            <a:srgbClr val="6F6F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80EDBC0E-7734-4FC2-8334-8089F8900645}"/>
              </a:ext>
            </a:extLst>
          </p:cNvPr>
          <p:cNvSpPr txBox="1"/>
          <p:nvPr/>
        </p:nvSpPr>
        <p:spPr>
          <a:xfrm>
            <a:off x="3614103" y="1516063"/>
            <a:ext cx="438150" cy="115887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80%</a:t>
            </a:r>
          </a:p>
        </p:txBody>
      </p:sp>
      <p:sp>
        <p:nvSpPr>
          <p:cNvPr id="101" name="Rectangle 98">
            <a:extLst>
              <a:ext uri="{FF2B5EF4-FFF2-40B4-BE49-F238E27FC236}">
                <a16:creationId xmlns:a16="http://schemas.microsoft.com/office/drawing/2014/main" id="{0000282C-266E-4B62-80E8-7ABD75A85002}"/>
              </a:ext>
            </a:extLst>
          </p:cNvPr>
          <p:cNvSpPr/>
          <p:nvPr/>
        </p:nvSpPr>
        <p:spPr>
          <a:xfrm>
            <a:off x="2953703" y="3054350"/>
            <a:ext cx="3386137" cy="179388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5DC567F8-A6D9-4C8E-906E-5D3752999D1D}"/>
              </a:ext>
            </a:extLst>
          </p:cNvPr>
          <p:cNvSpPr txBox="1"/>
          <p:nvPr/>
        </p:nvSpPr>
        <p:spPr>
          <a:xfrm>
            <a:off x="5253990" y="3084513"/>
            <a:ext cx="438150" cy="115887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85%</a:t>
            </a:r>
          </a:p>
        </p:txBody>
      </p:sp>
      <p:sp>
        <p:nvSpPr>
          <p:cNvPr id="102" name="Rectangle 98">
            <a:extLst>
              <a:ext uri="{FF2B5EF4-FFF2-40B4-BE49-F238E27FC236}">
                <a16:creationId xmlns:a16="http://schemas.microsoft.com/office/drawing/2014/main" id="{062FE10A-A0F5-4BDD-9042-BFCCCD40EFD5}"/>
              </a:ext>
            </a:extLst>
          </p:cNvPr>
          <p:cNvSpPr/>
          <p:nvPr/>
        </p:nvSpPr>
        <p:spPr>
          <a:xfrm>
            <a:off x="3806190" y="3571875"/>
            <a:ext cx="2247900" cy="177800"/>
          </a:xfrm>
          <a:prstGeom prst="roundRect">
            <a:avLst>
              <a:gd name="adj" fmla="val 50000"/>
            </a:avLst>
          </a:prstGeom>
          <a:solidFill>
            <a:srgbClr val="FFB7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BDDD9618-CD33-4774-A115-2A7FB0FE5A4C}"/>
              </a:ext>
            </a:extLst>
          </p:cNvPr>
          <p:cNvSpPr txBox="1"/>
          <p:nvPr/>
        </p:nvSpPr>
        <p:spPr>
          <a:xfrm>
            <a:off x="5034915" y="3605213"/>
            <a:ext cx="438150" cy="115887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90%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40</Words>
  <Application>Microsoft Office PowerPoint</Application>
  <PresentationFormat>On-screen Show (16:9)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Century Gothic</vt:lpstr>
      <vt:lpstr>Lato Regular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Gantt  Chart</dc:title>
  <dc:creator>saeful anwar</dc:creator>
  <cp:lastModifiedBy>Anita Regmi</cp:lastModifiedBy>
  <cp:revision>348</cp:revision>
  <dcterms:created xsi:type="dcterms:W3CDTF">2020-09-24T05:56:41Z</dcterms:created>
  <dcterms:modified xsi:type="dcterms:W3CDTF">2021-05-02T07:02:18Z</dcterms:modified>
</cp:coreProperties>
</file>