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00A898"/>
    <a:srgbClr val="4E6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789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C5C7A4DA-98F5-4693-9488-7395186D96C3}"/>
              </a:ext>
            </a:extLst>
          </p:cNvPr>
          <p:cNvSpPr/>
          <p:nvPr/>
        </p:nvSpPr>
        <p:spPr>
          <a:xfrm flipV="1">
            <a:off x="-1" y="-2"/>
            <a:ext cx="4961049" cy="6070211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bject 28"/>
          <p:cNvSpPr/>
          <p:nvPr/>
        </p:nvSpPr>
        <p:spPr>
          <a:xfrm>
            <a:off x="599933" y="6228427"/>
            <a:ext cx="241300" cy="278130"/>
          </a:xfrm>
          <a:custGeom>
            <a:avLst/>
            <a:gdLst/>
            <a:ahLst/>
            <a:cxnLst/>
            <a:rect l="l" t="t" r="r" b="b"/>
            <a:pathLst>
              <a:path w="241300" h="278129">
                <a:moveTo>
                  <a:pt x="0" y="0"/>
                </a:moveTo>
                <a:lnTo>
                  <a:pt x="0" y="278079"/>
                </a:lnTo>
                <a:lnTo>
                  <a:pt x="240830" y="139039"/>
                </a:lnTo>
                <a:lnTo>
                  <a:pt x="0" y="0"/>
                </a:lnTo>
                <a:close/>
              </a:path>
            </a:pathLst>
          </a:custGeom>
          <a:solidFill>
            <a:srgbClr val="4E64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266C27-5B63-4289-A5BB-C4C7E7CFA97D}"/>
              </a:ext>
            </a:extLst>
          </p:cNvPr>
          <p:cNvGrpSpPr/>
          <p:nvPr/>
        </p:nvGrpSpPr>
        <p:grpSpPr>
          <a:xfrm>
            <a:off x="2872627" y="1480781"/>
            <a:ext cx="8693558" cy="3847410"/>
            <a:chOff x="1486104" y="1896849"/>
            <a:chExt cx="9562914" cy="4232151"/>
          </a:xfrm>
        </p:grpSpPr>
        <p:sp>
          <p:nvSpPr>
            <p:cNvPr id="3" name="object 3"/>
            <p:cNvSpPr/>
            <p:nvPr/>
          </p:nvSpPr>
          <p:spPr>
            <a:xfrm>
              <a:off x="1786902" y="3985263"/>
              <a:ext cx="1260475" cy="1138555"/>
            </a:xfrm>
            <a:custGeom>
              <a:avLst/>
              <a:gdLst/>
              <a:ahLst/>
              <a:cxnLst/>
              <a:rect l="l" t="t" r="r" b="b"/>
              <a:pathLst>
                <a:path w="1260475" h="1138554">
                  <a:moveTo>
                    <a:pt x="857332" y="0"/>
                  </a:moveTo>
                  <a:lnTo>
                    <a:pt x="402634" y="0"/>
                  </a:lnTo>
                  <a:lnTo>
                    <a:pt x="356900" y="6066"/>
                  </a:lnTo>
                  <a:lnTo>
                    <a:pt x="314994" y="23479"/>
                  </a:lnTo>
                  <a:lnTo>
                    <a:pt x="278961" y="51059"/>
                  </a:lnTo>
                  <a:lnTo>
                    <a:pt x="250844" y="87630"/>
                  </a:lnTo>
                  <a:lnTo>
                    <a:pt x="23488" y="481418"/>
                  </a:lnTo>
                  <a:lnTo>
                    <a:pt x="5872" y="524057"/>
                  </a:lnTo>
                  <a:lnTo>
                    <a:pt x="0" y="569055"/>
                  </a:lnTo>
                  <a:lnTo>
                    <a:pt x="5872" y="614053"/>
                  </a:lnTo>
                  <a:lnTo>
                    <a:pt x="23488" y="656691"/>
                  </a:lnTo>
                  <a:lnTo>
                    <a:pt x="250844" y="1050480"/>
                  </a:lnTo>
                  <a:lnTo>
                    <a:pt x="278961" y="1087050"/>
                  </a:lnTo>
                  <a:lnTo>
                    <a:pt x="314994" y="1114631"/>
                  </a:lnTo>
                  <a:lnTo>
                    <a:pt x="356900" y="1132044"/>
                  </a:lnTo>
                  <a:lnTo>
                    <a:pt x="402634" y="1138110"/>
                  </a:lnTo>
                  <a:lnTo>
                    <a:pt x="857332" y="1138110"/>
                  </a:lnTo>
                  <a:lnTo>
                    <a:pt x="903066" y="1132044"/>
                  </a:lnTo>
                  <a:lnTo>
                    <a:pt x="944972" y="1114631"/>
                  </a:lnTo>
                  <a:lnTo>
                    <a:pt x="981005" y="1087050"/>
                  </a:lnTo>
                  <a:lnTo>
                    <a:pt x="1009122" y="1050480"/>
                  </a:lnTo>
                  <a:lnTo>
                    <a:pt x="1236478" y="656691"/>
                  </a:lnTo>
                  <a:lnTo>
                    <a:pt x="1254087" y="614053"/>
                  </a:lnTo>
                  <a:lnTo>
                    <a:pt x="1259957" y="569055"/>
                  </a:lnTo>
                  <a:lnTo>
                    <a:pt x="1254087" y="524057"/>
                  </a:lnTo>
                  <a:lnTo>
                    <a:pt x="1236478" y="481418"/>
                  </a:lnTo>
                  <a:lnTo>
                    <a:pt x="1009122" y="87629"/>
                  </a:lnTo>
                  <a:lnTo>
                    <a:pt x="981005" y="51059"/>
                  </a:lnTo>
                  <a:lnTo>
                    <a:pt x="944972" y="23479"/>
                  </a:lnTo>
                  <a:lnTo>
                    <a:pt x="903066" y="6066"/>
                  </a:lnTo>
                  <a:lnTo>
                    <a:pt x="857332" y="0"/>
                  </a:lnTo>
                  <a:close/>
                </a:path>
              </a:pathLst>
            </a:custGeom>
            <a:solidFill>
              <a:srgbClr val="4E6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1199" y="3866695"/>
              <a:ext cx="1701800" cy="1361440"/>
            </a:xfrm>
            <a:custGeom>
              <a:avLst/>
              <a:gdLst/>
              <a:ahLst/>
              <a:cxnLst/>
              <a:rect l="l" t="t" r="r" b="b"/>
              <a:pathLst>
                <a:path w="1701800" h="1361439">
                  <a:moveTo>
                    <a:pt x="1648796" y="112560"/>
                  </a:moveTo>
                  <a:lnTo>
                    <a:pt x="1290618" y="0"/>
                  </a:lnTo>
                  <a:lnTo>
                    <a:pt x="1274896" y="23"/>
                  </a:lnTo>
                  <a:lnTo>
                    <a:pt x="1262930" y="8428"/>
                  </a:lnTo>
                  <a:lnTo>
                    <a:pt x="1257344" y="21940"/>
                  </a:lnTo>
                  <a:lnTo>
                    <a:pt x="1260760" y="37287"/>
                  </a:lnTo>
                  <a:lnTo>
                    <a:pt x="1319193" y="138163"/>
                  </a:lnTo>
                  <a:lnTo>
                    <a:pt x="1234547" y="187197"/>
                  </a:lnTo>
                  <a:lnTo>
                    <a:pt x="1194466" y="117779"/>
                  </a:lnTo>
                  <a:lnTo>
                    <a:pt x="1161182" y="74487"/>
                  </a:lnTo>
                  <a:lnTo>
                    <a:pt x="1118530" y="41838"/>
                  </a:lnTo>
                  <a:lnTo>
                    <a:pt x="1068929" y="21226"/>
                  </a:lnTo>
                  <a:lnTo>
                    <a:pt x="1014799" y="14046"/>
                  </a:lnTo>
                  <a:lnTo>
                    <a:pt x="476573" y="14046"/>
                  </a:lnTo>
                  <a:lnTo>
                    <a:pt x="422444" y="21226"/>
                  </a:lnTo>
                  <a:lnTo>
                    <a:pt x="372843" y="41838"/>
                  </a:lnTo>
                  <a:lnTo>
                    <a:pt x="330191" y="74487"/>
                  </a:lnTo>
                  <a:lnTo>
                    <a:pt x="296906" y="117779"/>
                  </a:lnTo>
                  <a:lnTo>
                    <a:pt x="27793" y="583882"/>
                  </a:lnTo>
                  <a:lnTo>
                    <a:pt x="6948" y="634357"/>
                  </a:lnTo>
                  <a:lnTo>
                    <a:pt x="0" y="687622"/>
                  </a:lnTo>
                  <a:lnTo>
                    <a:pt x="6948" y="740887"/>
                  </a:lnTo>
                  <a:lnTo>
                    <a:pt x="27793" y="791362"/>
                  </a:lnTo>
                  <a:lnTo>
                    <a:pt x="296906" y="1257477"/>
                  </a:lnTo>
                  <a:lnTo>
                    <a:pt x="330191" y="1300764"/>
                  </a:lnTo>
                  <a:lnTo>
                    <a:pt x="372843" y="1333414"/>
                  </a:lnTo>
                  <a:lnTo>
                    <a:pt x="422444" y="1354029"/>
                  </a:lnTo>
                  <a:lnTo>
                    <a:pt x="476573" y="1361211"/>
                  </a:lnTo>
                  <a:lnTo>
                    <a:pt x="1014799" y="1361211"/>
                  </a:lnTo>
                  <a:lnTo>
                    <a:pt x="1068929" y="1354029"/>
                  </a:lnTo>
                  <a:lnTo>
                    <a:pt x="1118530" y="1333414"/>
                  </a:lnTo>
                  <a:lnTo>
                    <a:pt x="1161182" y="1300764"/>
                  </a:lnTo>
                  <a:lnTo>
                    <a:pt x="1194466" y="1257477"/>
                  </a:lnTo>
                  <a:lnTo>
                    <a:pt x="1463579" y="791362"/>
                  </a:lnTo>
                  <a:lnTo>
                    <a:pt x="1484425" y="740887"/>
                  </a:lnTo>
                  <a:lnTo>
                    <a:pt x="1491373" y="687622"/>
                  </a:lnTo>
                  <a:lnTo>
                    <a:pt x="1484425" y="634357"/>
                  </a:lnTo>
                  <a:lnTo>
                    <a:pt x="1463579" y="583882"/>
                  </a:lnTo>
                  <a:lnTo>
                    <a:pt x="1429518" y="524903"/>
                  </a:lnTo>
                  <a:lnTo>
                    <a:pt x="1514671" y="475564"/>
                  </a:lnTo>
                  <a:lnTo>
                    <a:pt x="1573104" y="576427"/>
                  </a:lnTo>
                  <a:lnTo>
                    <a:pt x="1584720" y="587026"/>
                  </a:lnTo>
                  <a:lnTo>
                    <a:pt x="1599222" y="588906"/>
                  </a:lnTo>
                  <a:lnTo>
                    <a:pt x="1612466" y="582712"/>
                  </a:lnTo>
                  <a:lnTo>
                    <a:pt x="1620310" y="569087"/>
                  </a:lnTo>
                  <a:lnTo>
                    <a:pt x="1700828" y="202374"/>
                  </a:lnTo>
                  <a:lnTo>
                    <a:pt x="1701647" y="173614"/>
                  </a:lnTo>
                  <a:lnTo>
                    <a:pt x="1692267" y="147361"/>
                  </a:lnTo>
                  <a:lnTo>
                    <a:pt x="1674159" y="126161"/>
                  </a:lnTo>
                  <a:lnTo>
                    <a:pt x="1648796" y="112560"/>
                  </a:lnTo>
                  <a:close/>
                </a:path>
              </a:pathLst>
            </a:custGeom>
            <a:ln w="12306">
              <a:solidFill>
                <a:srgbClr val="4E64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19765" y="3985263"/>
              <a:ext cx="1260475" cy="1138555"/>
            </a:xfrm>
            <a:custGeom>
              <a:avLst/>
              <a:gdLst/>
              <a:ahLst/>
              <a:cxnLst/>
              <a:rect l="l" t="t" r="r" b="b"/>
              <a:pathLst>
                <a:path w="1260475" h="1138554">
                  <a:moveTo>
                    <a:pt x="857332" y="0"/>
                  </a:moveTo>
                  <a:lnTo>
                    <a:pt x="402634" y="0"/>
                  </a:lnTo>
                  <a:lnTo>
                    <a:pt x="356899" y="6066"/>
                  </a:lnTo>
                  <a:lnTo>
                    <a:pt x="314993" y="23479"/>
                  </a:lnTo>
                  <a:lnTo>
                    <a:pt x="278956" y="51059"/>
                  </a:lnTo>
                  <a:lnTo>
                    <a:pt x="250831" y="87630"/>
                  </a:lnTo>
                  <a:lnTo>
                    <a:pt x="23488" y="481418"/>
                  </a:lnTo>
                  <a:lnTo>
                    <a:pt x="5872" y="524057"/>
                  </a:lnTo>
                  <a:lnTo>
                    <a:pt x="0" y="569055"/>
                  </a:lnTo>
                  <a:lnTo>
                    <a:pt x="5872" y="614053"/>
                  </a:lnTo>
                  <a:lnTo>
                    <a:pt x="23488" y="656691"/>
                  </a:lnTo>
                  <a:lnTo>
                    <a:pt x="250831" y="1050480"/>
                  </a:lnTo>
                  <a:lnTo>
                    <a:pt x="278956" y="1087050"/>
                  </a:lnTo>
                  <a:lnTo>
                    <a:pt x="314993" y="1114631"/>
                  </a:lnTo>
                  <a:lnTo>
                    <a:pt x="356899" y="1132044"/>
                  </a:lnTo>
                  <a:lnTo>
                    <a:pt x="402634" y="1138110"/>
                  </a:lnTo>
                  <a:lnTo>
                    <a:pt x="857332" y="1138110"/>
                  </a:lnTo>
                  <a:lnTo>
                    <a:pt x="903066" y="1132044"/>
                  </a:lnTo>
                  <a:lnTo>
                    <a:pt x="944972" y="1114631"/>
                  </a:lnTo>
                  <a:lnTo>
                    <a:pt x="981005" y="1087050"/>
                  </a:lnTo>
                  <a:lnTo>
                    <a:pt x="1009122" y="1050480"/>
                  </a:lnTo>
                  <a:lnTo>
                    <a:pt x="1236478" y="656691"/>
                  </a:lnTo>
                  <a:lnTo>
                    <a:pt x="1254087" y="614053"/>
                  </a:lnTo>
                  <a:lnTo>
                    <a:pt x="1259957" y="569055"/>
                  </a:lnTo>
                  <a:lnTo>
                    <a:pt x="1254087" y="524057"/>
                  </a:lnTo>
                  <a:lnTo>
                    <a:pt x="1236478" y="481418"/>
                  </a:lnTo>
                  <a:lnTo>
                    <a:pt x="1009122" y="87629"/>
                  </a:lnTo>
                  <a:lnTo>
                    <a:pt x="981005" y="51059"/>
                  </a:lnTo>
                  <a:lnTo>
                    <a:pt x="944972" y="23479"/>
                  </a:lnTo>
                  <a:lnTo>
                    <a:pt x="903066" y="6066"/>
                  </a:lnTo>
                  <a:lnTo>
                    <a:pt x="857332" y="0"/>
                  </a:lnTo>
                  <a:close/>
                </a:path>
              </a:pathLst>
            </a:custGeom>
            <a:solidFill>
              <a:srgbClr val="4E6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04055" y="3866695"/>
              <a:ext cx="1701800" cy="1361440"/>
            </a:xfrm>
            <a:custGeom>
              <a:avLst/>
              <a:gdLst/>
              <a:ahLst/>
              <a:cxnLst/>
              <a:rect l="l" t="t" r="r" b="b"/>
              <a:pathLst>
                <a:path w="1701800" h="1361439">
                  <a:moveTo>
                    <a:pt x="1648796" y="112560"/>
                  </a:moveTo>
                  <a:lnTo>
                    <a:pt x="1290618" y="0"/>
                  </a:lnTo>
                  <a:lnTo>
                    <a:pt x="1274898" y="23"/>
                  </a:lnTo>
                  <a:lnTo>
                    <a:pt x="1262937" y="8428"/>
                  </a:lnTo>
                  <a:lnTo>
                    <a:pt x="1257355" y="21940"/>
                  </a:lnTo>
                  <a:lnTo>
                    <a:pt x="1260773" y="37287"/>
                  </a:lnTo>
                  <a:lnTo>
                    <a:pt x="1319206" y="138163"/>
                  </a:lnTo>
                  <a:lnTo>
                    <a:pt x="1234547" y="187197"/>
                  </a:lnTo>
                  <a:lnTo>
                    <a:pt x="1194479" y="117779"/>
                  </a:lnTo>
                  <a:lnTo>
                    <a:pt x="1161194" y="74487"/>
                  </a:lnTo>
                  <a:lnTo>
                    <a:pt x="1118541" y="41838"/>
                  </a:lnTo>
                  <a:lnTo>
                    <a:pt x="1068936" y="21226"/>
                  </a:lnTo>
                  <a:lnTo>
                    <a:pt x="1014799" y="14046"/>
                  </a:lnTo>
                  <a:lnTo>
                    <a:pt x="476586" y="14046"/>
                  </a:lnTo>
                  <a:lnTo>
                    <a:pt x="422449" y="21226"/>
                  </a:lnTo>
                  <a:lnTo>
                    <a:pt x="372845" y="41838"/>
                  </a:lnTo>
                  <a:lnTo>
                    <a:pt x="330191" y="74487"/>
                  </a:lnTo>
                  <a:lnTo>
                    <a:pt x="296906" y="117779"/>
                  </a:lnTo>
                  <a:lnTo>
                    <a:pt x="27793" y="583882"/>
                  </a:lnTo>
                  <a:lnTo>
                    <a:pt x="6948" y="634357"/>
                  </a:lnTo>
                  <a:lnTo>
                    <a:pt x="0" y="687622"/>
                  </a:lnTo>
                  <a:lnTo>
                    <a:pt x="6948" y="740887"/>
                  </a:lnTo>
                  <a:lnTo>
                    <a:pt x="27793" y="791362"/>
                  </a:lnTo>
                  <a:lnTo>
                    <a:pt x="296906" y="1257477"/>
                  </a:lnTo>
                  <a:lnTo>
                    <a:pt x="330191" y="1300764"/>
                  </a:lnTo>
                  <a:lnTo>
                    <a:pt x="372845" y="1333414"/>
                  </a:lnTo>
                  <a:lnTo>
                    <a:pt x="422449" y="1354029"/>
                  </a:lnTo>
                  <a:lnTo>
                    <a:pt x="476586" y="1361211"/>
                  </a:lnTo>
                  <a:lnTo>
                    <a:pt x="1014799" y="1361211"/>
                  </a:lnTo>
                  <a:lnTo>
                    <a:pt x="1068936" y="1354029"/>
                  </a:lnTo>
                  <a:lnTo>
                    <a:pt x="1118541" y="1333414"/>
                  </a:lnTo>
                  <a:lnTo>
                    <a:pt x="1161194" y="1300764"/>
                  </a:lnTo>
                  <a:lnTo>
                    <a:pt x="1194479" y="1257477"/>
                  </a:lnTo>
                  <a:lnTo>
                    <a:pt x="1463592" y="791362"/>
                  </a:lnTo>
                  <a:lnTo>
                    <a:pt x="1484430" y="740887"/>
                  </a:lnTo>
                  <a:lnTo>
                    <a:pt x="1491376" y="687622"/>
                  </a:lnTo>
                  <a:lnTo>
                    <a:pt x="1484430" y="634357"/>
                  </a:lnTo>
                  <a:lnTo>
                    <a:pt x="1463592" y="583882"/>
                  </a:lnTo>
                  <a:lnTo>
                    <a:pt x="1429531" y="524903"/>
                  </a:lnTo>
                  <a:lnTo>
                    <a:pt x="1514671" y="475564"/>
                  </a:lnTo>
                  <a:lnTo>
                    <a:pt x="1573117" y="576427"/>
                  </a:lnTo>
                  <a:lnTo>
                    <a:pt x="1584725" y="587026"/>
                  </a:lnTo>
                  <a:lnTo>
                    <a:pt x="1599223" y="588906"/>
                  </a:lnTo>
                  <a:lnTo>
                    <a:pt x="1612466" y="582712"/>
                  </a:lnTo>
                  <a:lnTo>
                    <a:pt x="1620310" y="569087"/>
                  </a:lnTo>
                  <a:lnTo>
                    <a:pt x="1700841" y="202374"/>
                  </a:lnTo>
                  <a:lnTo>
                    <a:pt x="1701653" y="173614"/>
                  </a:lnTo>
                  <a:lnTo>
                    <a:pt x="1692268" y="147361"/>
                  </a:lnTo>
                  <a:lnTo>
                    <a:pt x="1674159" y="126161"/>
                  </a:lnTo>
                  <a:lnTo>
                    <a:pt x="1648796" y="112560"/>
                  </a:lnTo>
                  <a:close/>
                </a:path>
              </a:pathLst>
            </a:custGeom>
            <a:ln w="12306">
              <a:solidFill>
                <a:srgbClr val="4E64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73391" y="2892950"/>
              <a:ext cx="1138555" cy="1260475"/>
            </a:xfrm>
            <a:custGeom>
              <a:avLst/>
              <a:gdLst/>
              <a:ahLst/>
              <a:cxnLst/>
              <a:rect l="l" t="t" r="r" b="b"/>
              <a:pathLst>
                <a:path w="1138554" h="1260475">
                  <a:moveTo>
                    <a:pt x="569055" y="0"/>
                  </a:moveTo>
                  <a:lnTo>
                    <a:pt x="524057" y="5872"/>
                  </a:lnTo>
                  <a:lnTo>
                    <a:pt x="481418" y="23488"/>
                  </a:lnTo>
                  <a:lnTo>
                    <a:pt x="87630" y="250844"/>
                  </a:lnTo>
                  <a:lnTo>
                    <a:pt x="51059" y="278961"/>
                  </a:lnTo>
                  <a:lnTo>
                    <a:pt x="23479" y="314994"/>
                  </a:lnTo>
                  <a:lnTo>
                    <a:pt x="6066" y="356900"/>
                  </a:lnTo>
                  <a:lnTo>
                    <a:pt x="0" y="402634"/>
                  </a:lnTo>
                  <a:lnTo>
                    <a:pt x="0" y="857332"/>
                  </a:lnTo>
                  <a:lnTo>
                    <a:pt x="6066" y="903066"/>
                  </a:lnTo>
                  <a:lnTo>
                    <a:pt x="23479" y="944972"/>
                  </a:lnTo>
                  <a:lnTo>
                    <a:pt x="51059" y="981005"/>
                  </a:lnTo>
                  <a:lnTo>
                    <a:pt x="87630" y="1009122"/>
                  </a:lnTo>
                  <a:lnTo>
                    <a:pt x="481418" y="1236478"/>
                  </a:lnTo>
                  <a:lnTo>
                    <a:pt x="524057" y="1254087"/>
                  </a:lnTo>
                  <a:lnTo>
                    <a:pt x="569055" y="1259957"/>
                  </a:lnTo>
                  <a:lnTo>
                    <a:pt x="614053" y="1254087"/>
                  </a:lnTo>
                  <a:lnTo>
                    <a:pt x="656691" y="1236478"/>
                  </a:lnTo>
                  <a:lnTo>
                    <a:pt x="1050480" y="1009122"/>
                  </a:lnTo>
                  <a:lnTo>
                    <a:pt x="1087050" y="981005"/>
                  </a:lnTo>
                  <a:lnTo>
                    <a:pt x="1114631" y="944972"/>
                  </a:lnTo>
                  <a:lnTo>
                    <a:pt x="1132044" y="903066"/>
                  </a:lnTo>
                  <a:lnTo>
                    <a:pt x="1138110" y="857332"/>
                  </a:lnTo>
                  <a:lnTo>
                    <a:pt x="1138110" y="402634"/>
                  </a:lnTo>
                  <a:lnTo>
                    <a:pt x="1132044" y="356900"/>
                  </a:lnTo>
                  <a:lnTo>
                    <a:pt x="1114631" y="314994"/>
                  </a:lnTo>
                  <a:lnTo>
                    <a:pt x="1087050" y="278961"/>
                  </a:lnTo>
                  <a:lnTo>
                    <a:pt x="1050480" y="250844"/>
                  </a:lnTo>
                  <a:lnTo>
                    <a:pt x="656691" y="23488"/>
                  </a:lnTo>
                  <a:lnTo>
                    <a:pt x="614053" y="5872"/>
                  </a:lnTo>
                  <a:lnTo>
                    <a:pt x="569055" y="0"/>
                  </a:lnTo>
                  <a:close/>
                </a:path>
              </a:pathLst>
            </a:custGeom>
            <a:solidFill>
              <a:srgbClr val="00A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68859" y="2777247"/>
              <a:ext cx="1361440" cy="1701800"/>
            </a:xfrm>
            <a:custGeom>
              <a:avLst/>
              <a:gdLst/>
              <a:ahLst/>
              <a:cxnLst/>
              <a:rect l="l" t="t" r="r" b="b"/>
              <a:pathLst>
                <a:path w="1361439" h="1701800">
                  <a:moveTo>
                    <a:pt x="1248651" y="1648796"/>
                  </a:moveTo>
                  <a:lnTo>
                    <a:pt x="1361211" y="1290618"/>
                  </a:lnTo>
                  <a:lnTo>
                    <a:pt x="1361185" y="1274896"/>
                  </a:lnTo>
                  <a:lnTo>
                    <a:pt x="1352777" y="1262930"/>
                  </a:lnTo>
                  <a:lnTo>
                    <a:pt x="1339260" y="1257344"/>
                  </a:lnTo>
                  <a:lnTo>
                    <a:pt x="1323911" y="1260760"/>
                  </a:lnTo>
                  <a:lnTo>
                    <a:pt x="1223048" y="1319193"/>
                  </a:lnTo>
                  <a:lnTo>
                    <a:pt x="1174013" y="1234547"/>
                  </a:lnTo>
                  <a:lnTo>
                    <a:pt x="1243431" y="1194466"/>
                  </a:lnTo>
                  <a:lnTo>
                    <a:pt x="1286723" y="1161182"/>
                  </a:lnTo>
                  <a:lnTo>
                    <a:pt x="1319372" y="1118530"/>
                  </a:lnTo>
                  <a:lnTo>
                    <a:pt x="1339984" y="1068929"/>
                  </a:lnTo>
                  <a:lnTo>
                    <a:pt x="1347165" y="1014799"/>
                  </a:lnTo>
                  <a:lnTo>
                    <a:pt x="1347165" y="476573"/>
                  </a:lnTo>
                  <a:lnTo>
                    <a:pt x="1339984" y="422444"/>
                  </a:lnTo>
                  <a:lnTo>
                    <a:pt x="1319372" y="372843"/>
                  </a:lnTo>
                  <a:lnTo>
                    <a:pt x="1286723" y="330191"/>
                  </a:lnTo>
                  <a:lnTo>
                    <a:pt x="1243431" y="296906"/>
                  </a:lnTo>
                  <a:lnTo>
                    <a:pt x="777316" y="27793"/>
                  </a:lnTo>
                  <a:lnTo>
                    <a:pt x="726847" y="6948"/>
                  </a:lnTo>
                  <a:lnTo>
                    <a:pt x="673582" y="0"/>
                  </a:lnTo>
                  <a:lnTo>
                    <a:pt x="620318" y="6948"/>
                  </a:lnTo>
                  <a:lnTo>
                    <a:pt x="569849" y="27793"/>
                  </a:lnTo>
                  <a:lnTo>
                    <a:pt x="103733" y="296906"/>
                  </a:lnTo>
                  <a:lnTo>
                    <a:pt x="60446" y="330191"/>
                  </a:lnTo>
                  <a:lnTo>
                    <a:pt x="27797" y="372843"/>
                  </a:lnTo>
                  <a:lnTo>
                    <a:pt x="7182" y="422444"/>
                  </a:lnTo>
                  <a:lnTo>
                    <a:pt x="0" y="476573"/>
                  </a:lnTo>
                  <a:lnTo>
                    <a:pt x="0" y="1014799"/>
                  </a:lnTo>
                  <a:lnTo>
                    <a:pt x="7182" y="1068929"/>
                  </a:lnTo>
                  <a:lnTo>
                    <a:pt x="27797" y="1118530"/>
                  </a:lnTo>
                  <a:lnTo>
                    <a:pt x="60446" y="1161182"/>
                  </a:lnTo>
                  <a:lnTo>
                    <a:pt x="103733" y="1194466"/>
                  </a:lnTo>
                  <a:lnTo>
                    <a:pt x="569849" y="1463579"/>
                  </a:lnTo>
                  <a:lnTo>
                    <a:pt x="620318" y="1484425"/>
                  </a:lnTo>
                  <a:lnTo>
                    <a:pt x="673582" y="1491373"/>
                  </a:lnTo>
                  <a:lnTo>
                    <a:pt x="726847" y="1484425"/>
                  </a:lnTo>
                  <a:lnTo>
                    <a:pt x="777316" y="1463579"/>
                  </a:lnTo>
                  <a:lnTo>
                    <a:pt x="836307" y="1429518"/>
                  </a:lnTo>
                  <a:lnTo>
                    <a:pt x="885647" y="1514671"/>
                  </a:lnTo>
                  <a:lnTo>
                    <a:pt x="784771" y="1573104"/>
                  </a:lnTo>
                  <a:lnTo>
                    <a:pt x="774173" y="1584720"/>
                  </a:lnTo>
                  <a:lnTo>
                    <a:pt x="772298" y="1599220"/>
                  </a:lnTo>
                  <a:lnTo>
                    <a:pt x="778497" y="1612461"/>
                  </a:lnTo>
                  <a:lnTo>
                    <a:pt x="792124" y="1620297"/>
                  </a:lnTo>
                  <a:lnTo>
                    <a:pt x="1158836" y="1700828"/>
                  </a:lnTo>
                  <a:lnTo>
                    <a:pt x="1187597" y="1701647"/>
                  </a:lnTo>
                  <a:lnTo>
                    <a:pt x="1213850" y="1692267"/>
                  </a:lnTo>
                  <a:lnTo>
                    <a:pt x="1235049" y="1674159"/>
                  </a:lnTo>
                  <a:lnTo>
                    <a:pt x="1248651" y="1648796"/>
                  </a:lnTo>
                  <a:close/>
                </a:path>
              </a:pathLst>
            </a:custGeom>
            <a:ln w="12306">
              <a:solidFill>
                <a:srgbClr val="00A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76354" y="3985263"/>
              <a:ext cx="1260475" cy="1138555"/>
            </a:xfrm>
            <a:custGeom>
              <a:avLst/>
              <a:gdLst/>
              <a:ahLst/>
              <a:cxnLst/>
              <a:rect l="l" t="t" r="r" b="b"/>
              <a:pathLst>
                <a:path w="1260475" h="1138554">
                  <a:moveTo>
                    <a:pt x="857332" y="0"/>
                  </a:moveTo>
                  <a:lnTo>
                    <a:pt x="402634" y="0"/>
                  </a:lnTo>
                  <a:lnTo>
                    <a:pt x="356900" y="6066"/>
                  </a:lnTo>
                  <a:lnTo>
                    <a:pt x="314994" y="23479"/>
                  </a:lnTo>
                  <a:lnTo>
                    <a:pt x="278961" y="51059"/>
                  </a:lnTo>
                  <a:lnTo>
                    <a:pt x="250844" y="87630"/>
                  </a:lnTo>
                  <a:lnTo>
                    <a:pt x="23488" y="481418"/>
                  </a:lnTo>
                  <a:lnTo>
                    <a:pt x="5872" y="524057"/>
                  </a:lnTo>
                  <a:lnTo>
                    <a:pt x="0" y="569055"/>
                  </a:lnTo>
                  <a:lnTo>
                    <a:pt x="5872" y="614053"/>
                  </a:lnTo>
                  <a:lnTo>
                    <a:pt x="23488" y="656691"/>
                  </a:lnTo>
                  <a:lnTo>
                    <a:pt x="250844" y="1050480"/>
                  </a:lnTo>
                  <a:lnTo>
                    <a:pt x="278961" y="1087050"/>
                  </a:lnTo>
                  <a:lnTo>
                    <a:pt x="314994" y="1114631"/>
                  </a:lnTo>
                  <a:lnTo>
                    <a:pt x="356900" y="1132044"/>
                  </a:lnTo>
                  <a:lnTo>
                    <a:pt x="402634" y="1138110"/>
                  </a:lnTo>
                  <a:lnTo>
                    <a:pt x="857332" y="1138110"/>
                  </a:lnTo>
                  <a:lnTo>
                    <a:pt x="903066" y="1132044"/>
                  </a:lnTo>
                  <a:lnTo>
                    <a:pt x="944972" y="1114631"/>
                  </a:lnTo>
                  <a:lnTo>
                    <a:pt x="981005" y="1087050"/>
                  </a:lnTo>
                  <a:lnTo>
                    <a:pt x="1009122" y="1050480"/>
                  </a:lnTo>
                  <a:lnTo>
                    <a:pt x="1236478" y="656691"/>
                  </a:lnTo>
                  <a:lnTo>
                    <a:pt x="1254087" y="614053"/>
                  </a:lnTo>
                  <a:lnTo>
                    <a:pt x="1259957" y="569055"/>
                  </a:lnTo>
                  <a:lnTo>
                    <a:pt x="1254087" y="524057"/>
                  </a:lnTo>
                  <a:lnTo>
                    <a:pt x="1236478" y="481418"/>
                  </a:lnTo>
                  <a:lnTo>
                    <a:pt x="1009122" y="87629"/>
                  </a:lnTo>
                  <a:lnTo>
                    <a:pt x="981005" y="51059"/>
                  </a:lnTo>
                  <a:lnTo>
                    <a:pt x="944972" y="23479"/>
                  </a:lnTo>
                  <a:lnTo>
                    <a:pt x="903066" y="6066"/>
                  </a:lnTo>
                  <a:lnTo>
                    <a:pt x="857332" y="0"/>
                  </a:lnTo>
                  <a:close/>
                </a:path>
              </a:pathLst>
            </a:custGeom>
            <a:solidFill>
              <a:srgbClr val="4E6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60651" y="3866695"/>
              <a:ext cx="1701800" cy="1361440"/>
            </a:xfrm>
            <a:custGeom>
              <a:avLst/>
              <a:gdLst/>
              <a:ahLst/>
              <a:cxnLst/>
              <a:rect l="l" t="t" r="r" b="b"/>
              <a:pathLst>
                <a:path w="1701800" h="1361439">
                  <a:moveTo>
                    <a:pt x="1648796" y="112560"/>
                  </a:moveTo>
                  <a:lnTo>
                    <a:pt x="1290618" y="0"/>
                  </a:lnTo>
                  <a:lnTo>
                    <a:pt x="1274896" y="23"/>
                  </a:lnTo>
                  <a:lnTo>
                    <a:pt x="1262930" y="8428"/>
                  </a:lnTo>
                  <a:lnTo>
                    <a:pt x="1257344" y="21940"/>
                  </a:lnTo>
                  <a:lnTo>
                    <a:pt x="1260760" y="37287"/>
                  </a:lnTo>
                  <a:lnTo>
                    <a:pt x="1319193" y="138163"/>
                  </a:lnTo>
                  <a:lnTo>
                    <a:pt x="1234547" y="187197"/>
                  </a:lnTo>
                  <a:lnTo>
                    <a:pt x="1194479" y="117779"/>
                  </a:lnTo>
                  <a:lnTo>
                    <a:pt x="1161187" y="74487"/>
                  </a:lnTo>
                  <a:lnTo>
                    <a:pt x="1118531" y="41838"/>
                  </a:lnTo>
                  <a:lnTo>
                    <a:pt x="1068929" y="21226"/>
                  </a:lnTo>
                  <a:lnTo>
                    <a:pt x="1014799" y="14046"/>
                  </a:lnTo>
                  <a:lnTo>
                    <a:pt x="476573" y="14046"/>
                  </a:lnTo>
                  <a:lnTo>
                    <a:pt x="422444" y="21226"/>
                  </a:lnTo>
                  <a:lnTo>
                    <a:pt x="372843" y="41838"/>
                  </a:lnTo>
                  <a:lnTo>
                    <a:pt x="330191" y="74487"/>
                  </a:lnTo>
                  <a:lnTo>
                    <a:pt x="296906" y="117779"/>
                  </a:lnTo>
                  <a:lnTo>
                    <a:pt x="27793" y="583882"/>
                  </a:lnTo>
                  <a:lnTo>
                    <a:pt x="6948" y="634357"/>
                  </a:lnTo>
                  <a:lnTo>
                    <a:pt x="0" y="687622"/>
                  </a:lnTo>
                  <a:lnTo>
                    <a:pt x="6948" y="740887"/>
                  </a:lnTo>
                  <a:lnTo>
                    <a:pt x="27793" y="791362"/>
                  </a:lnTo>
                  <a:lnTo>
                    <a:pt x="296906" y="1257477"/>
                  </a:lnTo>
                  <a:lnTo>
                    <a:pt x="330191" y="1300764"/>
                  </a:lnTo>
                  <a:lnTo>
                    <a:pt x="372843" y="1333414"/>
                  </a:lnTo>
                  <a:lnTo>
                    <a:pt x="422444" y="1354029"/>
                  </a:lnTo>
                  <a:lnTo>
                    <a:pt x="476573" y="1361211"/>
                  </a:lnTo>
                  <a:lnTo>
                    <a:pt x="1014799" y="1361211"/>
                  </a:lnTo>
                  <a:lnTo>
                    <a:pt x="1068929" y="1354029"/>
                  </a:lnTo>
                  <a:lnTo>
                    <a:pt x="1118531" y="1333414"/>
                  </a:lnTo>
                  <a:lnTo>
                    <a:pt x="1161187" y="1300764"/>
                  </a:lnTo>
                  <a:lnTo>
                    <a:pt x="1194479" y="1257477"/>
                  </a:lnTo>
                  <a:lnTo>
                    <a:pt x="1463579" y="791362"/>
                  </a:lnTo>
                  <a:lnTo>
                    <a:pt x="1484425" y="740887"/>
                  </a:lnTo>
                  <a:lnTo>
                    <a:pt x="1491373" y="687622"/>
                  </a:lnTo>
                  <a:lnTo>
                    <a:pt x="1484425" y="634357"/>
                  </a:lnTo>
                  <a:lnTo>
                    <a:pt x="1463579" y="583882"/>
                  </a:lnTo>
                  <a:lnTo>
                    <a:pt x="1429518" y="524903"/>
                  </a:lnTo>
                  <a:lnTo>
                    <a:pt x="1514671" y="475564"/>
                  </a:lnTo>
                  <a:lnTo>
                    <a:pt x="1573117" y="576427"/>
                  </a:lnTo>
                  <a:lnTo>
                    <a:pt x="1584725" y="587026"/>
                  </a:lnTo>
                  <a:lnTo>
                    <a:pt x="1599223" y="588906"/>
                  </a:lnTo>
                  <a:lnTo>
                    <a:pt x="1612466" y="582712"/>
                  </a:lnTo>
                  <a:lnTo>
                    <a:pt x="1620310" y="569087"/>
                  </a:lnTo>
                  <a:lnTo>
                    <a:pt x="1700828" y="202374"/>
                  </a:lnTo>
                  <a:lnTo>
                    <a:pt x="1701647" y="173614"/>
                  </a:lnTo>
                  <a:lnTo>
                    <a:pt x="1692267" y="147361"/>
                  </a:lnTo>
                  <a:lnTo>
                    <a:pt x="1674159" y="126161"/>
                  </a:lnTo>
                  <a:lnTo>
                    <a:pt x="1648796" y="112560"/>
                  </a:lnTo>
                  <a:close/>
                </a:path>
              </a:pathLst>
            </a:custGeom>
            <a:ln w="12306">
              <a:solidFill>
                <a:srgbClr val="4E64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29972" y="2892950"/>
              <a:ext cx="1138555" cy="1260475"/>
            </a:xfrm>
            <a:custGeom>
              <a:avLst/>
              <a:gdLst/>
              <a:ahLst/>
              <a:cxnLst/>
              <a:rect l="l" t="t" r="r" b="b"/>
              <a:pathLst>
                <a:path w="1138554" h="1260475">
                  <a:moveTo>
                    <a:pt x="569067" y="0"/>
                  </a:moveTo>
                  <a:lnTo>
                    <a:pt x="524069" y="5872"/>
                  </a:lnTo>
                  <a:lnTo>
                    <a:pt x="481431" y="23488"/>
                  </a:lnTo>
                  <a:lnTo>
                    <a:pt x="87642" y="250844"/>
                  </a:lnTo>
                  <a:lnTo>
                    <a:pt x="51070" y="278961"/>
                  </a:lnTo>
                  <a:lnTo>
                    <a:pt x="23485" y="314994"/>
                  </a:lnTo>
                  <a:lnTo>
                    <a:pt x="6068" y="356900"/>
                  </a:lnTo>
                  <a:lnTo>
                    <a:pt x="0" y="402634"/>
                  </a:lnTo>
                  <a:lnTo>
                    <a:pt x="0" y="857332"/>
                  </a:lnTo>
                  <a:lnTo>
                    <a:pt x="6068" y="903066"/>
                  </a:lnTo>
                  <a:lnTo>
                    <a:pt x="23485" y="944972"/>
                  </a:lnTo>
                  <a:lnTo>
                    <a:pt x="51070" y="981005"/>
                  </a:lnTo>
                  <a:lnTo>
                    <a:pt x="87642" y="1009122"/>
                  </a:lnTo>
                  <a:lnTo>
                    <a:pt x="481431" y="1236478"/>
                  </a:lnTo>
                  <a:lnTo>
                    <a:pt x="524069" y="1254087"/>
                  </a:lnTo>
                  <a:lnTo>
                    <a:pt x="569067" y="1259957"/>
                  </a:lnTo>
                  <a:lnTo>
                    <a:pt x="614066" y="1254087"/>
                  </a:lnTo>
                  <a:lnTo>
                    <a:pt x="656704" y="1236478"/>
                  </a:lnTo>
                  <a:lnTo>
                    <a:pt x="1050480" y="1009122"/>
                  </a:lnTo>
                  <a:lnTo>
                    <a:pt x="1087052" y="981005"/>
                  </a:lnTo>
                  <a:lnTo>
                    <a:pt x="1114637" y="944972"/>
                  </a:lnTo>
                  <a:lnTo>
                    <a:pt x="1132054" y="903066"/>
                  </a:lnTo>
                  <a:lnTo>
                    <a:pt x="1138123" y="857332"/>
                  </a:lnTo>
                  <a:lnTo>
                    <a:pt x="1138123" y="402634"/>
                  </a:lnTo>
                  <a:lnTo>
                    <a:pt x="1132054" y="356900"/>
                  </a:lnTo>
                  <a:lnTo>
                    <a:pt x="1114637" y="314994"/>
                  </a:lnTo>
                  <a:lnTo>
                    <a:pt x="1087052" y="278961"/>
                  </a:lnTo>
                  <a:lnTo>
                    <a:pt x="1050480" y="250844"/>
                  </a:lnTo>
                  <a:lnTo>
                    <a:pt x="656704" y="23488"/>
                  </a:lnTo>
                  <a:lnTo>
                    <a:pt x="614066" y="5872"/>
                  </a:lnTo>
                  <a:lnTo>
                    <a:pt x="569067" y="0"/>
                  </a:lnTo>
                  <a:close/>
                </a:path>
              </a:pathLst>
            </a:custGeom>
            <a:solidFill>
              <a:srgbClr val="00A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25454" y="2777247"/>
              <a:ext cx="1361440" cy="1701800"/>
            </a:xfrm>
            <a:custGeom>
              <a:avLst/>
              <a:gdLst/>
              <a:ahLst/>
              <a:cxnLst/>
              <a:rect l="l" t="t" r="r" b="b"/>
              <a:pathLst>
                <a:path w="1361440" h="1701800">
                  <a:moveTo>
                    <a:pt x="1248651" y="1648796"/>
                  </a:moveTo>
                  <a:lnTo>
                    <a:pt x="1361198" y="1290618"/>
                  </a:lnTo>
                  <a:lnTo>
                    <a:pt x="1361175" y="1274896"/>
                  </a:lnTo>
                  <a:lnTo>
                    <a:pt x="1352770" y="1262930"/>
                  </a:lnTo>
                  <a:lnTo>
                    <a:pt x="1339258" y="1257344"/>
                  </a:lnTo>
                  <a:lnTo>
                    <a:pt x="1323911" y="1260760"/>
                  </a:lnTo>
                  <a:lnTo>
                    <a:pt x="1223048" y="1319193"/>
                  </a:lnTo>
                  <a:lnTo>
                    <a:pt x="1174013" y="1234547"/>
                  </a:lnTo>
                  <a:lnTo>
                    <a:pt x="1243431" y="1194466"/>
                  </a:lnTo>
                  <a:lnTo>
                    <a:pt x="1286718" y="1161182"/>
                  </a:lnTo>
                  <a:lnTo>
                    <a:pt x="1319368" y="1118530"/>
                  </a:lnTo>
                  <a:lnTo>
                    <a:pt x="1339982" y="1068929"/>
                  </a:lnTo>
                  <a:lnTo>
                    <a:pt x="1347165" y="1014799"/>
                  </a:lnTo>
                  <a:lnTo>
                    <a:pt x="1347165" y="476573"/>
                  </a:lnTo>
                  <a:lnTo>
                    <a:pt x="1339982" y="422444"/>
                  </a:lnTo>
                  <a:lnTo>
                    <a:pt x="1319368" y="372843"/>
                  </a:lnTo>
                  <a:lnTo>
                    <a:pt x="1286718" y="330191"/>
                  </a:lnTo>
                  <a:lnTo>
                    <a:pt x="1243431" y="296906"/>
                  </a:lnTo>
                  <a:lnTo>
                    <a:pt x="777316" y="27793"/>
                  </a:lnTo>
                  <a:lnTo>
                    <a:pt x="726847" y="6948"/>
                  </a:lnTo>
                  <a:lnTo>
                    <a:pt x="673582" y="0"/>
                  </a:lnTo>
                  <a:lnTo>
                    <a:pt x="620318" y="6948"/>
                  </a:lnTo>
                  <a:lnTo>
                    <a:pt x="569849" y="27793"/>
                  </a:lnTo>
                  <a:lnTo>
                    <a:pt x="103733" y="296906"/>
                  </a:lnTo>
                  <a:lnTo>
                    <a:pt x="60441" y="330191"/>
                  </a:lnTo>
                  <a:lnTo>
                    <a:pt x="27792" y="372843"/>
                  </a:lnTo>
                  <a:lnTo>
                    <a:pt x="7180" y="422444"/>
                  </a:lnTo>
                  <a:lnTo>
                    <a:pt x="0" y="476573"/>
                  </a:lnTo>
                  <a:lnTo>
                    <a:pt x="0" y="1014799"/>
                  </a:lnTo>
                  <a:lnTo>
                    <a:pt x="7180" y="1068929"/>
                  </a:lnTo>
                  <a:lnTo>
                    <a:pt x="27792" y="1118530"/>
                  </a:lnTo>
                  <a:lnTo>
                    <a:pt x="60441" y="1161182"/>
                  </a:lnTo>
                  <a:lnTo>
                    <a:pt x="103733" y="1194466"/>
                  </a:lnTo>
                  <a:lnTo>
                    <a:pt x="569849" y="1463579"/>
                  </a:lnTo>
                  <a:lnTo>
                    <a:pt x="620318" y="1484425"/>
                  </a:lnTo>
                  <a:lnTo>
                    <a:pt x="673582" y="1491373"/>
                  </a:lnTo>
                  <a:lnTo>
                    <a:pt x="726847" y="1484425"/>
                  </a:lnTo>
                  <a:lnTo>
                    <a:pt x="777316" y="1463579"/>
                  </a:lnTo>
                  <a:lnTo>
                    <a:pt x="836307" y="1429518"/>
                  </a:lnTo>
                  <a:lnTo>
                    <a:pt x="885634" y="1514671"/>
                  </a:lnTo>
                  <a:lnTo>
                    <a:pt x="784771" y="1573104"/>
                  </a:lnTo>
                  <a:lnTo>
                    <a:pt x="774173" y="1584720"/>
                  </a:lnTo>
                  <a:lnTo>
                    <a:pt x="772298" y="1599220"/>
                  </a:lnTo>
                  <a:lnTo>
                    <a:pt x="778497" y="1612461"/>
                  </a:lnTo>
                  <a:lnTo>
                    <a:pt x="792124" y="1620297"/>
                  </a:lnTo>
                  <a:lnTo>
                    <a:pt x="1158824" y="1700828"/>
                  </a:lnTo>
                  <a:lnTo>
                    <a:pt x="1187591" y="1701647"/>
                  </a:lnTo>
                  <a:lnTo>
                    <a:pt x="1213848" y="1692267"/>
                  </a:lnTo>
                  <a:lnTo>
                    <a:pt x="1235049" y="1674159"/>
                  </a:lnTo>
                  <a:lnTo>
                    <a:pt x="1248651" y="1648796"/>
                  </a:lnTo>
                  <a:close/>
                </a:path>
              </a:pathLst>
            </a:custGeom>
            <a:ln w="12306">
              <a:solidFill>
                <a:srgbClr val="00A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592266" y="2892950"/>
              <a:ext cx="1138555" cy="1260475"/>
            </a:xfrm>
            <a:custGeom>
              <a:avLst/>
              <a:gdLst/>
              <a:ahLst/>
              <a:cxnLst/>
              <a:rect l="l" t="t" r="r" b="b"/>
              <a:pathLst>
                <a:path w="1138554" h="1260475">
                  <a:moveTo>
                    <a:pt x="569067" y="0"/>
                  </a:moveTo>
                  <a:lnTo>
                    <a:pt x="524069" y="5872"/>
                  </a:lnTo>
                  <a:lnTo>
                    <a:pt x="481431" y="23488"/>
                  </a:lnTo>
                  <a:lnTo>
                    <a:pt x="87642" y="250844"/>
                  </a:lnTo>
                  <a:lnTo>
                    <a:pt x="51070" y="278961"/>
                  </a:lnTo>
                  <a:lnTo>
                    <a:pt x="23485" y="314994"/>
                  </a:lnTo>
                  <a:lnTo>
                    <a:pt x="6068" y="356900"/>
                  </a:lnTo>
                  <a:lnTo>
                    <a:pt x="0" y="402634"/>
                  </a:lnTo>
                  <a:lnTo>
                    <a:pt x="0" y="857332"/>
                  </a:lnTo>
                  <a:lnTo>
                    <a:pt x="6068" y="903066"/>
                  </a:lnTo>
                  <a:lnTo>
                    <a:pt x="23485" y="944972"/>
                  </a:lnTo>
                  <a:lnTo>
                    <a:pt x="51070" y="981005"/>
                  </a:lnTo>
                  <a:lnTo>
                    <a:pt x="87642" y="1009122"/>
                  </a:lnTo>
                  <a:lnTo>
                    <a:pt x="481431" y="1236478"/>
                  </a:lnTo>
                  <a:lnTo>
                    <a:pt x="524069" y="1254087"/>
                  </a:lnTo>
                  <a:lnTo>
                    <a:pt x="569067" y="1259957"/>
                  </a:lnTo>
                  <a:lnTo>
                    <a:pt x="614066" y="1254087"/>
                  </a:lnTo>
                  <a:lnTo>
                    <a:pt x="656704" y="1236478"/>
                  </a:lnTo>
                  <a:lnTo>
                    <a:pt x="1050480" y="1009122"/>
                  </a:lnTo>
                  <a:lnTo>
                    <a:pt x="1087052" y="981005"/>
                  </a:lnTo>
                  <a:lnTo>
                    <a:pt x="1114637" y="944972"/>
                  </a:lnTo>
                  <a:lnTo>
                    <a:pt x="1132054" y="903066"/>
                  </a:lnTo>
                  <a:lnTo>
                    <a:pt x="1138123" y="857332"/>
                  </a:lnTo>
                  <a:lnTo>
                    <a:pt x="1138123" y="402634"/>
                  </a:lnTo>
                  <a:lnTo>
                    <a:pt x="1132054" y="356900"/>
                  </a:lnTo>
                  <a:lnTo>
                    <a:pt x="1114637" y="314994"/>
                  </a:lnTo>
                  <a:lnTo>
                    <a:pt x="1087052" y="278961"/>
                  </a:lnTo>
                  <a:lnTo>
                    <a:pt x="1050480" y="250844"/>
                  </a:lnTo>
                  <a:lnTo>
                    <a:pt x="656704" y="23488"/>
                  </a:lnTo>
                  <a:lnTo>
                    <a:pt x="614066" y="5872"/>
                  </a:lnTo>
                  <a:lnTo>
                    <a:pt x="569067" y="0"/>
                  </a:lnTo>
                  <a:close/>
                </a:path>
              </a:pathLst>
            </a:custGeom>
            <a:solidFill>
              <a:srgbClr val="00A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487745" y="2777247"/>
              <a:ext cx="1347470" cy="1491615"/>
            </a:xfrm>
            <a:custGeom>
              <a:avLst/>
              <a:gdLst/>
              <a:ahLst/>
              <a:cxnLst/>
              <a:rect l="l" t="t" r="r" b="b"/>
              <a:pathLst>
                <a:path w="1347470" h="1491614">
                  <a:moveTo>
                    <a:pt x="1243431" y="1194466"/>
                  </a:moveTo>
                  <a:lnTo>
                    <a:pt x="1286718" y="1161182"/>
                  </a:lnTo>
                  <a:lnTo>
                    <a:pt x="1319368" y="1118530"/>
                  </a:lnTo>
                  <a:lnTo>
                    <a:pt x="1339982" y="1068929"/>
                  </a:lnTo>
                  <a:lnTo>
                    <a:pt x="1347165" y="1014799"/>
                  </a:lnTo>
                  <a:lnTo>
                    <a:pt x="1347165" y="476573"/>
                  </a:lnTo>
                  <a:lnTo>
                    <a:pt x="1339982" y="422444"/>
                  </a:lnTo>
                  <a:lnTo>
                    <a:pt x="1319368" y="372843"/>
                  </a:lnTo>
                  <a:lnTo>
                    <a:pt x="1286718" y="330191"/>
                  </a:lnTo>
                  <a:lnTo>
                    <a:pt x="1243431" y="296906"/>
                  </a:lnTo>
                  <a:lnTo>
                    <a:pt x="777316" y="27793"/>
                  </a:lnTo>
                  <a:lnTo>
                    <a:pt x="726848" y="6948"/>
                  </a:lnTo>
                  <a:lnTo>
                    <a:pt x="673587" y="0"/>
                  </a:lnTo>
                  <a:lnTo>
                    <a:pt x="620323" y="6948"/>
                  </a:lnTo>
                  <a:lnTo>
                    <a:pt x="569849" y="27793"/>
                  </a:lnTo>
                  <a:lnTo>
                    <a:pt x="103733" y="296906"/>
                  </a:lnTo>
                  <a:lnTo>
                    <a:pt x="60446" y="330191"/>
                  </a:lnTo>
                  <a:lnTo>
                    <a:pt x="27797" y="372843"/>
                  </a:lnTo>
                  <a:lnTo>
                    <a:pt x="7182" y="422444"/>
                  </a:lnTo>
                  <a:lnTo>
                    <a:pt x="0" y="476573"/>
                  </a:lnTo>
                  <a:lnTo>
                    <a:pt x="0" y="1014799"/>
                  </a:lnTo>
                  <a:lnTo>
                    <a:pt x="7182" y="1068929"/>
                  </a:lnTo>
                  <a:lnTo>
                    <a:pt x="27797" y="1118530"/>
                  </a:lnTo>
                  <a:lnTo>
                    <a:pt x="60446" y="1161182"/>
                  </a:lnTo>
                  <a:lnTo>
                    <a:pt x="103733" y="1194466"/>
                  </a:lnTo>
                  <a:lnTo>
                    <a:pt x="569849" y="1463579"/>
                  </a:lnTo>
                  <a:lnTo>
                    <a:pt x="620323" y="1484425"/>
                  </a:lnTo>
                  <a:lnTo>
                    <a:pt x="673587" y="1491373"/>
                  </a:lnTo>
                  <a:lnTo>
                    <a:pt x="726848" y="1484425"/>
                  </a:lnTo>
                  <a:lnTo>
                    <a:pt x="777316" y="1463579"/>
                  </a:lnTo>
                  <a:lnTo>
                    <a:pt x="836307" y="1429518"/>
                  </a:lnTo>
                  <a:lnTo>
                    <a:pt x="1243431" y="1194466"/>
                  </a:lnTo>
                  <a:close/>
                </a:path>
              </a:pathLst>
            </a:custGeom>
            <a:ln w="12306">
              <a:solidFill>
                <a:srgbClr val="00A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1486104" y="5387066"/>
              <a:ext cx="1880792" cy="7419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2270">
                <a:lnSpc>
                  <a:spcPct val="100000"/>
                </a:lnSpc>
                <a:spcBef>
                  <a:spcPts val="100"/>
                </a:spcBef>
              </a:pPr>
              <a:r>
                <a:rPr lang="en-GB" sz="1600" b="1" dirty="0">
                  <a:latin typeface="Century Gothic" panose="020B0502020202020204" pitchFamily="34" charset="0"/>
                  <a:cs typeface="Arial"/>
                </a:rPr>
                <a:t>Structure</a:t>
              </a:r>
              <a:endParaRPr sz="1600" b="1" dirty="0">
                <a:latin typeface="Century Gothic" panose="020B0502020202020204" pitchFamily="34" charset="0"/>
                <a:cs typeface="Arial"/>
              </a:endParaRPr>
            </a:p>
            <a:p>
              <a:pPr marL="12700" marR="5080" indent="10160" algn="ctr">
                <a:lnSpc>
                  <a:spcPct val="133300"/>
                </a:lnSpc>
                <a:spcBef>
                  <a:spcPts val="550"/>
                </a:spcBef>
              </a:pPr>
              <a:r>
                <a:rPr lang="en-US" sz="1050" spc="-5" dirty="0">
                  <a:solidFill>
                    <a:srgbClr val="333333"/>
                  </a:solidFill>
                  <a:latin typeface="Century Gothic" panose="020B0502020202020204" pitchFamily="34" charset="0"/>
                  <a:cs typeface="Arial"/>
                </a:rPr>
                <a:t>Structure is extremely important in presentation </a:t>
              </a:r>
              <a:endParaRPr lang="en-IN" sz="1050" dirty="0">
                <a:latin typeface="Century Gothic" panose="020B0502020202020204" pitchFamily="34" charset="0"/>
                <a:cs typeface="Arial"/>
              </a:endParaRPr>
            </a:p>
          </p:txBody>
        </p:sp>
        <p:sp>
          <p:nvSpPr>
            <p:cNvPr id="48" name="object 15">
              <a:extLst>
                <a:ext uri="{FF2B5EF4-FFF2-40B4-BE49-F238E27FC236}">
                  <a16:creationId xmlns:a16="http://schemas.microsoft.com/office/drawing/2014/main" id="{BEC1A3A7-607F-43ED-AAF2-A96015EE4F09}"/>
                </a:ext>
              </a:extLst>
            </p:cNvPr>
            <p:cNvSpPr txBox="1"/>
            <p:nvPr/>
          </p:nvSpPr>
          <p:spPr>
            <a:xfrm>
              <a:off x="4546528" y="5387066"/>
              <a:ext cx="1880792" cy="7419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2270">
                <a:lnSpc>
                  <a:spcPct val="100000"/>
                </a:lnSpc>
                <a:spcBef>
                  <a:spcPts val="100"/>
                </a:spcBef>
              </a:pPr>
              <a:r>
                <a:rPr lang="en-GB" sz="1600" b="1" dirty="0">
                  <a:latin typeface="Century Gothic" panose="020B0502020202020204" pitchFamily="34" charset="0"/>
                  <a:cs typeface="Arial"/>
                </a:rPr>
                <a:t>Structure</a:t>
              </a:r>
              <a:endParaRPr sz="1600" b="1" dirty="0">
                <a:latin typeface="Century Gothic" panose="020B0502020202020204" pitchFamily="34" charset="0"/>
                <a:cs typeface="Arial"/>
              </a:endParaRPr>
            </a:p>
            <a:p>
              <a:pPr marL="12700" marR="5080" indent="10160" algn="ctr">
                <a:lnSpc>
                  <a:spcPct val="133300"/>
                </a:lnSpc>
                <a:spcBef>
                  <a:spcPts val="550"/>
                </a:spcBef>
              </a:pPr>
              <a:r>
                <a:rPr lang="en-US" sz="1050" spc="-5" dirty="0">
                  <a:solidFill>
                    <a:srgbClr val="333333"/>
                  </a:solidFill>
                  <a:latin typeface="Century Gothic" panose="020B0502020202020204" pitchFamily="34" charset="0"/>
                  <a:cs typeface="Arial"/>
                </a:rPr>
                <a:t>Structure is extremely important in presentation </a:t>
              </a:r>
              <a:endParaRPr lang="en-IN" sz="1050" dirty="0">
                <a:latin typeface="Century Gothic" panose="020B0502020202020204" pitchFamily="34" charset="0"/>
                <a:cs typeface="Arial"/>
              </a:endParaRPr>
            </a:p>
          </p:txBody>
        </p:sp>
        <p:sp>
          <p:nvSpPr>
            <p:cNvPr id="49" name="object 15">
              <a:extLst>
                <a:ext uri="{FF2B5EF4-FFF2-40B4-BE49-F238E27FC236}">
                  <a16:creationId xmlns:a16="http://schemas.microsoft.com/office/drawing/2014/main" id="{C95B0500-8F5D-4C89-AE4E-F05E0870EED4}"/>
                </a:ext>
              </a:extLst>
            </p:cNvPr>
            <p:cNvSpPr txBox="1"/>
            <p:nvPr/>
          </p:nvSpPr>
          <p:spPr>
            <a:xfrm>
              <a:off x="7606953" y="5387066"/>
              <a:ext cx="1880792" cy="7419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2270">
                <a:lnSpc>
                  <a:spcPct val="100000"/>
                </a:lnSpc>
                <a:spcBef>
                  <a:spcPts val="100"/>
                </a:spcBef>
              </a:pPr>
              <a:r>
                <a:rPr lang="en-GB" sz="1600" b="1" dirty="0">
                  <a:latin typeface="Century Gothic" panose="020B0502020202020204" pitchFamily="34" charset="0"/>
                  <a:cs typeface="Arial"/>
                </a:rPr>
                <a:t>Structure</a:t>
              </a:r>
              <a:endParaRPr sz="1600" b="1" dirty="0">
                <a:latin typeface="Century Gothic" panose="020B0502020202020204" pitchFamily="34" charset="0"/>
                <a:cs typeface="Arial"/>
              </a:endParaRPr>
            </a:p>
            <a:p>
              <a:pPr marL="12700" marR="5080" indent="10160" algn="ctr">
                <a:lnSpc>
                  <a:spcPct val="133300"/>
                </a:lnSpc>
                <a:spcBef>
                  <a:spcPts val="550"/>
                </a:spcBef>
              </a:pPr>
              <a:r>
                <a:rPr lang="en-US" sz="1050" spc="-5" dirty="0">
                  <a:solidFill>
                    <a:srgbClr val="333333"/>
                  </a:solidFill>
                  <a:latin typeface="Century Gothic" panose="020B0502020202020204" pitchFamily="34" charset="0"/>
                  <a:cs typeface="Arial"/>
                </a:rPr>
                <a:t>Structure is extremely important in presentation </a:t>
              </a:r>
              <a:endParaRPr lang="en-IN" sz="1050" dirty="0">
                <a:latin typeface="Century Gothic" panose="020B0502020202020204" pitchFamily="34" charset="0"/>
                <a:cs typeface="Arial"/>
              </a:endParaRPr>
            </a:p>
          </p:txBody>
        </p:sp>
        <p:sp>
          <p:nvSpPr>
            <p:cNvPr id="50" name="object 15">
              <a:extLst>
                <a:ext uri="{FF2B5EF4-FFF2-40B4-BE49-F238E27FC236}">
                  <a16:creationId xmlns:a16="http://schemas.microsoft.com/office/drawing/2014/main" id="{FF2817BC-97E6-4E5A-9F09-14DC32F4B588}"/>
                </a:ext>
              </a:extLst>
            </p:cNvPr>
            <p:cNvSpPr txBox="1"/>
            <p:nvPr/>
          </p:nvSpPr>
          <p:spPr>
            <a:xfrm>
              <a:off x="3047377" y="1896849"/>
              <a:ext cx="1880792" cy="7419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2270">
                <a:lnSpc>
                  <a:spcPct val="100000"/>
                </a:lnSpc>
                <a:spcBef>
                  <a:spcPts val="100"/>
                </a:spcBef>
              </a:pPr>
              <a:r>
                <a:rPr lang="en-GB" sz="1600" b="1" dirty="0">
                  <a:latin typeface="Century Gothic" panose="020B0502020202020204" pitchFamily="34" charset="0"/>
                  <a:cs typeface="Arial"/>
                </a:rPr>
                <a:t>Structure</a:t>
              </a:r>
              <a:endParaRPr sz="1600" b="1" dirty="0">
                <a:latin typeface="Century Gothic" panose="020B0502020202020204" pitchFamily="34" charset="0"/>
                <a:cs typeface="Arial"/>
              </a:endParaRPr>
            </a:p>
            <a:p>
              <a:pPr marL="12700" marR="5080" indent="10160" algn="ctr">
                <a:lnSpc>
                  <a:spcPct val="133300"/>
                </a:lnSpc>
                <a:spcBef>
                  <a:spcPts val="550"/>
                </a:spcBef>
              </a:pPr>
              <a:r>
                <a:rPr lang="en-US" sz="1050" spc="-5" dirty="0">
                  <a:solidFill>
                    <a:srgbClr val="333333"/>
                  </a:solidFill>
                  <a:latin typeface="Century Gothic" panose="020B0502020202020204" pitchFamily="34" charset="0"/>
                  <a:cs typeface="Arial"/>
                </a:rPr>
                <a:t>Structure is extremely important in presentation </a:t>
              </a:r>
              <a:endParaRPr lang="en-IN" sz="1050" dirty="0">
                <a:latin typeface="Century Gothic" panose="020B0502020202020204" pitchFamily="34" charset="0"/>
                <a:cs typeface="Arial"/>
              </a:endParaRPr>
            </a:p>
          </p:txBody>
        </p:sp>
        <p:sp>
          <p:nvSpPr>
            <p:cNvPr id="51" name="object 15">
              <a:extLst>
                <a:ext uri="{FF2B5EF4-FFF2-40B4-BE49-F238E27FC236}">
                  <a16:creationId xmlns:a16="http://schemas.microsoft.com/office/drawing/2014/main" id="{A69324AE-4468-4F05-8955-E91A5049EBC4}"/>
                </a:ext>
              </a:extLst>
            </p:cNvPr>
            <p:cNvSpPr txBox="1"/>
            <p:nvPr/>
          </p:nvSpPr>
          <p:spPr>
            <a:xfrm>
              <a:off x="6107801" y="1896849"/>
              <a:ext cx="1880792" cy="7419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2270">
                <a:lnSpc>
                  <a:spcPct val="100000"/>
                </a:lnSpc>
                <a:spcBef>
                  <a:spcPts val="100"/>
                </a:spcBef>
              </a:pPr>
              <a:r>
                <a:rPr lang="en-GB" sz="1600" b="1" dirty="0">
                  <a:latin typeface="Century Gothic" panose="020B0502020202020204" pitchFamily="34" charset="0"/>
                  <a:cs typeface="Arial"/>
                </a:rPr>
                <a:t>Structure</a:t>
              </a:r>
              <a:endParaRPr sz="1600" b="1" dirty="0">
                <a:latin typeface="Century Gothic" panose="020B0502020202020204" pitchFamily="34" charset="0"/>
                <a:cs typeface="Arial"/>
              </a:endParaRPr>
            </a:p>
            <a:p>
              <a:pPr marL="12700" marR="5080" indent="10160" algn="ctr">
                <a:lnSpc>
                  <a:spcPct val="133300"/>
                </a:lnSpc>
                <a:spcBef>
                  <a:spcPts val="550"/>
                </a:spcBef>
              </a:pPr>
              <a:r>
                <a:rPr lang="en-US" sz="1050" spc="-5" dirty="0">
                  <a:solidFill>
                    <a:srgbClr val="333333"/>
                  </a:solidFill>
                  <a:latin typeface="Century Gothic" panose="020B0502020202020204" pitchFamily="34" charset="0"/>
                  <a:cs typeface="Arial"/>
                </a:rPr>
                <a:t>Structure is extremely important in presentation </a:t>
              </a:r>
              <a:endParaRPr lang="en-IN" sz="1050" dirty="0">
                <a:latin typeface="Century Gothic" panose="020B0502020202020204" pitchFamily="34" charset="0"/>
                <a:cs typeface="Arial"/>
              </a:endParaRPr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DC01D47B-669B-4AA9-8C2C-A556465C399E}"/>
                </a:ext>
              </a:extLst>
            </p:cNvPr>
            <p:cNvSpPr txBox="1"/>
            <p:nvPr/>
          </p:nvSpPr>
          <p:spPr>
            <a:xfrm>
              <a:off x="9168226" y="1896849"/>
              <a:ext cx="1880792" cy="7419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2270">
                <a:lnSpc>
                  <a:spcPct val="100000"/>
                </a:lnSpc>
                <a:spcBef>
                  <a:spcPts val="100"/>
                </a:spcBef>
              </a:pPr>
              <a:r>
                <a:rPr lang="en-GB" sz="1600" b="1" dirty="0">
                  <a:latin typeface="Century Gothic" panose="020B0502020202020204" pitchFamily="34" charset="0"/>
                  <a:cs typeface="Arial"/>
                </a:rPr>
                <a:t>Structure</a:t>
              </a:r>
              <a:endParaRPr sz="1600" b="1" dirty="0">
                <a:latin typeface="Century Gothic" panose="020B0502020202020204" pitchFamily="34" charset="0"/>
                <a:cs typeface="Arial"/>
              </a:endParaRPr>
            </a:p>
            <a:p>
              <a:pPr marL="12700" marR="5080" indent="10160" algn="ctr">
                <a:lnSpc>
                  <a:spcPct val="133300"/>
                </a:lnSpc>
                <a:spcBef>
                  <a:spcPts val="550"/>
                </a:spcBef>
              </a:pPr>
              <a:r>
                <a:rPr lang="en-US" sz="1050" spc="-5" dirty="0">
                  <a:solidFill>
                    <a:srgbClr val="333333"/>
                  </a:solidFill>
                  <a:latin typeface="Century Gothic" panose="020B0502020202020204" pitchFamily="34" charset="0"/>
                  <a:cs typeface="Arial"/>
                </a:rPr>
                <a:t>Structure is extremely important in presentation </a:t>
              </a:r>
              <a:endParaRPr lang="en-IN" sz="1050" dirty="0">
                <a:latin typeface="Century Gothic" panose="020B0502020202020204" pitchFamily="34" charset="0"/>
                <a:cs typeface="Arial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CB2F6431-7BCD-42B8-843F-00DCCB7C02D1}"/>
                </a:ext>
              </a:extLst>
            </p:cNvPr>
            <p:cNvGrpSpPr/>
            <p:nvPr/>
          </p:nvGrpSpPr>
          <p:grpSpPr>
            <a:xfrm>
              <a:off x="2135219" y="4314347"/>
              <a:ext cx="436513" cy="466136"/>
              <a:chOff x="3365166" y="1553349"/>
              <a:chExt cx="436513" cy="466136"/>
            </a:xfrm>
            <a:solidFill>
              <a:schemeClr val="bg1"/>
            </a:solidFill>
          </p:grpSpPr>
          <p:sp>
            <p:nvSpPr>
              <p:cNvPr id="54" name="Freeform 27">
                <a:extLst>
                  <a:ext uri="{FF2B5EF4-FFF2-40B4-BE49-F238E27FC236}">
                    <a16:creationId xmlns:a16="http://schemas.microsoft.com/office/drawing/2014/main" id="{A8C18713-6E63-4A76-B7C4-D2626DE554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65166" y="1774713"/>
                <a:ext cx="196561" cy="244772"/>
              </a:xfrm>
              <a:custGeom>
                <a:avLst/>
                <a:gdLst>
                  <a:gd name="T0" fmla="*/ 289 w 928"/>
                  <a:gd name="T1" fmla="*/ 241 h 1156"/>
                  <a:gd name="T2" fmla="*/ 215 w 928"/>
                  <a:gd name="T3" fmla="*/ 69 h 1156"/>
                  <a:gd name="T4" fmla="*/ 127 w 928"/>
                  <a:gd name="T5" fmla="*/ 4 h 1156"/>
                  <a:gd name="T6" fmla="*/ 28 w 928"/>
                  <a:gd name="T7" fmla="*/ 48 h 1156"/>
                  <a:gd name="T8" fmla="*/ 16 w 928"/>
                  <a:gd name="T9" fmla="*/ 157 h 1156"/>
                  <a:gd name="T10" fmla="*/ 150 w 928"/>
                  <a:gd name="T11" fmla="*/ 451 h 1156"/>
                  <a:gd name="T12" fmla="*/ 224 w 928"/>
                  <a:gd name="T13" fmla="*/ 558 h 1156"/>
                  <a:gd name="T14" fmla="*/ 434 w 928"/>
                  <a:gd name="T15" fmla="*/ 768 h 1156"/>
                  <a:gd name="T16" fmla="*/ 416 w 928"/>
                  <a:gd name="T17" fmla="*/ 815 h 1156"/>
                  <a:gd name="T18" fmla="*/ 416 w 928"/>
                  <a:gd name="T19" fmla="*/ 1088 h 1156"/>
                  <a:gd name="T20" fmla="*/ 484 w 928"/>
                  <a:gd name="T21" fmla="*/ 1156 h 1156"/>
                  <a:gd name="T22" fmla="*/ 859 w 928"/>
                  <a:gd name="T23" fmla="*/ 1156 h 1156"/>
                  <a:gd name="T24" fmla="*/ 928 w 928"/>
                  <a:gd name="T25" fmla="*/ 1088 h 1156"/>
                  <a:gd name="T26" fmla="*/ 928 w 928"/>
                  <a:gd name="T27" fmla="*/ 815 h 1156"/>
                  <a:gd name="T28" fmla="*/ 859 w 928"/>
                  <a:gd name="T29" fmla="*/ 746 h 1156"/>
                  <a:gd name="T30" fmla="*/ 859 w 928"/>
                  <a:gd name="T31" fmla="*/ 683 h 1156"/>
                  <a:gd name="T32" fmla="*/ 785 w 928"/>
                  <a:gd name="T33" fmla="*/ 459 h 1156"/>
                  <a:gd name="T34" fmla="*/ 671 w 928"/>
                  <a:gd name="T35" fmla="*/ 376 h 1156"/>
                  <a:gd name="T36" fmla="*/ 475 w 928"/>
                  <a:gd name="T37" fmla="*/ 251 h 1156"/>
                  <a:gd name="T38" fmla="*/ 289 w 928"/>
                  <a:gd name="T39" fmla="*/ 241 h 1156"/>
                  <a:gd name="T40" fmla="*/ 859 w 928"/>
                  <a:gd name="T41" fmla="*/ 1088 h 1156"/>
                  <a:gd name="T42" fmla="*/ 484 w 928"/>
                  <a:gd name="T43" fmla="*/ 1088 h 1156"/>
                  <a:gd name="T44" fmla="*/ 484 w 928"/>
                  <a:gd name="T45" fmla="*/ 815 h 1156"/>
                  <a:gd name="T46" fmla="*/ 859 w 928"/>
                  <a:gd name="T47" fmla="*/ 815 h 1156"/>
                  <a:gd name="T48" fmla="*/ 859 w 928"/>
                  <a:gd name="T49" fmla="*/ 1088 h 1156"/>
                  <a:gd name="T50" fmla="*/ 731 w 928"/>
                  <a:gd name="T51" fmla="*/ 502 h 1156"/>
                  <a:gd name="T52" fmla="*/ 791 w 928"/>
                  <a:gd name="T53" fmla="*/ 683 h 1156"/>
                  <a:gd name="T54" fmla="*/ 791 w 928"/>
                  <a:gd name="T55" fmla="*/ 746 h 1156"/>
                  <a:gd name="T56" fmla="*/ 509 w 928"/>
                  <a:gd name="T57" fmla="*/ 746 h 1156"/>
                  <a:gd name="T58" fmla="*/ 272 w 928"/>
                  <a:gd name="T59" fmla="*/ 510 h 1156"/>
                  <a:gd name="T60" fmla="*/ 212 w 928"/>
                  <a:gd name="T61" fmla="*/ 423 h 1156"/>
                  <a:gd name="T62" fmla="*/ 78 w 928"/>
                  <a:gd name="T63" fmla="*/ 128 h 1156"/>
                  <a:gd name="T64" fmla="*/ 81 w 928"/>
                  <a:gd name="T65" fmla="*/ 90 h 1156"/>
                  <a:gd name="T66" fmla="*/ 115 w 928"/>
                  <a:gd name="T67" fmla="*/ 71 h 1156"/>
                  <a:gd name="T68" fmla="*/ 152 w 928"/>
                  <a:gd name="T69" fmla="*/ 96 h 1156"/>
                  <a:gd name="T70" fmla="*/ 229 w 928"/>
                  <a:gd name="T71" fmla="*/ 274 h 1156"/>
                  <a:gd name="T72" fmla="*/ 315 w 928"/>
                  <a:gd name="T73" fmla="*/ 401 h 1156"/>
                  <a:gd name="T74" fmla="*/ 471 w 928"/>
                  <a:gd name="T75" fmla="*/ 557 h 1156"/>
                  <a:gd name="T76" fmla="*/ 504 w 928"/>
                  <a:gd name="T77" fmla="*/ 566 h 1156"/>
                  <a:gd name="T78" fmla="*/ 528 w 928"/>
                  <a:gd name="T79" fmla="*/ 542 h 1156"/>
                  <a:gd name="T80" fmla="*/ 519 w 928"/>
                  <a:gd name="T81" fmla="*/ 509 h 1156"/>
                  <a:gd name="T82" fmla="*/ 363 w 928"/>
                  <a:gd name="T83" fmla="*/ 353 h 1156"/>
                  <a:gd name="T84" fmla="*/ 321 w 928"/>
                  <a:gd name="T85" fmla="*/ 301 h 1156"/>
                  <a:gd name="T86" fmla="*/ 431 w 928"/>
                  <a:gd name="T87" fmla="*/ 303 h 1156"/>
                  <a:gd name="T88" fmla="*/ 649 w 928"/>
                  <a:gd name="T89" fmla="*/ 441 h 1156"/>
                  <a:gd name="T90" fmla="*/ 731 w 928"/>
                  <a:gd name="T91" fmla="*/ 502 h 1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28" h="1156">
                    <a:moveTo>
                      <a:pt x="289" y="241"/>
                    </a:moveTo>
                    <a:cubicBezTo>
                      <a:pt x="215" y="69"/>
                      <a:pt x="215" y="69"/>
                      <a:pt x="215" y="69"/>
                    </a:cubicBezTo>
                    <a:cubicBezTo>
                      <a:pt x="199" y="33"/>
                      <a:pt x="166" y="9"/>
                      <a:pt x="127" y="4"/>
                    </a:cubicBezTo>
                    <a:cubicBezTo>
                      <a:pt x="88" y="0"/>
                      <a:pt x="51" y="17"/>
                      <a:pt x="28" y="48"/>
                    </a:cubicBezTo>
                    <a:cubicBezTo>
                      <a:pt x="5" y="80"/>
                      <a:pt x="0" y="121"/>
                      <a:pt x="16" y="157"/>
                    </a:cubicBezTo>
                    <a:cubicBezTo>
                      <a:pt x="150" y="451"/>
                      <a:pt x="150" y="451"/>
                      <a:pt x="150" y="451"/>
                    </a:cubicBezTo>
                    <a:cubicBezTo>
                      <a:pt x="168" y="491"/>
                      <a:pt x="193" y="527"/>
                      <a:pt x="224" y="558"/>
                    </a:cubicBezTo>
                    <a:cubicBezTo>
                      <a:pt x="434" y="768"/>
                      <a:pt x="434" y="768"/>
                      <a:pt x="434" y="768"/>
                    </a:cubicBezTo>
                    <a:cubicBezTo>
                      <a:pt x="422" y="781"/>
                      <a:pt x="416" y="797"/>
                      <a:pt x="416" y="815"/>
                    </a:cubicBezTo>
                    <a:cubicBezTo>
                      <a:pt x="416" y="1088"/>
                      <a:pt x="416" y="1088"/>
                      <a:pt x="416" y="1088"/>
                    </a:cubicBezTo>
                    <a:cubicBezTo>
                      <a:pt x="416" y="1125"/>
                      <a:pt x="446" y="1156"/>
                      <a:pt x="484" y="1156"/>
                    </a:cubicBezTo>
                    <a:cubicBezTo>
                      <a:pt x="859" y="1156"/>
                      <a:pt x="859" y="1156"/>
                      <a:pt x="859" y="1156"/>
                    </a:cubicBezTo>
                    <a:cubicBezTo>
                      <a:pt x="897" y="1156"/>
                      <a:pt x="928" y="1125"/>
                      <a:pt x="928" y="1088"/>
                    </a:cubicBezTo>
                    <a:cubicBezTo>
                      <a:pt x="928" y="815"/>
                      <a:pt x="928" y="815"/>
                      <a:pt x="928" y="815"/>
                    </a:cubicBezTo>
                    <a:cubicBezTo>
                      <a:pt x="928" y="777"/>
                      <a:pt x="897" y="746"/>
                      <a:pt x="859" y="746"/>
                    </a:cubicBezTo>
                    <a:cubicBezTo>
                      <a:pt x="859" y="683"/>
                      <a:pt x="859" y="683"/>
                      <a:pt x="859" y="683"/>
                    </a:cubicBezTo>
                    <a:cubicBezTo>
                      <a:pt x="860" y="602"/>
                      <a:pt x="834" y="523"/>
                      <a:pt x="785" y="459"/>
                    </a:cubicBezTo>
                    <a:cubicBezTo>
                      <a:pt x="755" y="421"/>
                      <a:pt x="716" y="392"/>
                      <a:pt x="671" y="376"/>
                    </a:cubicBezTo>
                    <a:cubicBezTo>
                      <a:pt x="599" y="346"/>
                      <a:pt x="533" y="304"/>
                      <a:pt x="475" y="251"/>
                    </a:cubicBezTo>
                    <a:cubicBezTo>
                      <a:pt x="422" y="207"/>
                      <a:pt x="346" y="203"/>
                      <a:pt x="289" y="241"/>
                    </a:cubicBezTo>
                    <a:close/>
                    <a:moveTo>
                      <a:pt x="859" y="1088"/>
                    </a:moveTo>
                    <a:cubicBezTo>
                      <a:pt x="484" y="1088"/>
                      <a:pt x="484" y="1088"/>
                      <a:pt x="484" y="1088"/>
                    </a:cubicBezTo>
                    <a:cubicBezTo>
                      <a:pt x="484" y="815"/>
                      <a:pt x="484" y="815"/>
                      <a:pt x="484" y="815"/>
                    </a:cubicBezTo>
                    <a:cubicBezTo>
                      <a:pt x="859" y="815"/>
                      <a:pt x="859" y="815"/>
                      <a:pt x="859" y="815"/>
                    </a:cubicBezTo>
                    <a:lnTo>
                      <a:pt x="859" y="1088"/>
                    </a:lnTo>
                    <a:close/>
                    <a:moveTo>
                      <a:pt x="731" y="502"/>
                    </a:moveTo>
                    <a:cubicBezTo>
                      <a:pt x="771" y="554"/>
                      <a:pt x="792" y="618"/>
                      <a:pt x="791" y="683"/>
                    </a:cubicBezTo>
                    <a:cubicBezTo>
                      <a:pt x="791" y="746"/>
                      <a:pt x="791" y="746"/>
                      <a:pt x="791" y="746"/>
                    </a:cubicBezTo>
                    <a:cubicBezTo>
                      <a:pt x="509" y="746"/>
                      <a:pt x="509" y="746"/>
                      <a:pt x="509" y="746"/>
                    </a:cubicBezTo>
                    <a:cubicBezTo>
                      <a:pt x="272" y="510"/>
                      <a:pt x="272" y="510"/>
                      <a:pt x="272" y="510"/>
                    </a:cubicBezTo>
                    <a:cubicBezTo>
                      <a:pt x="247" y="484"/>
                      <a:pt x="226" y="455"/>
                      <a:pt x="212" y="423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2" y="116"/>
                      <a:pt x="73" y="101"/>
                      <a:pt x="81" y="90"/>
                    </a:cubicBezTo>
                    <a:cubicBezTo>
                      <a:pt x="88" y="78"/>
                      <a:pt x="101" y="71"/>
                      <a:pt x="115" y="71"/>
                    </a:cubicBezTo>
                    <a:cubicBezTo>
                      <a:pt x="131" y="71"/>
                      <a:pt x="146" y="81"/>
                      <a:pt x="152" y="96"/>
                    </a:cubicBezTo>
                    <a:cubicBezTo>
                      <a:pt x="229" y="274"/>
                      <a:pt x="229" y="274"/>
                      <a:pt x="229" y="274"/>
                    </a:cubicBezTo>
                    <a:cubicBezTo>
                      <a:pt x="249" y="321"/>
                      <a:pt x="278" y="364"/>
                      <a:pt x="315" y="401"/>
                    </a:cubicBezTo>
                    <a:cubicBezTo>
                      <a:pt x="471" y="557"/>
                      <a:pt x="471" y="557"/>
                      <a:pt x="471" y="557"/>
                    </a:cubicBezTo>
                    <a:cubicBezTo>
                      <a:pt x="479" y="566"/>
                      <a:pt x="492" y="569"/>
                      <a:pt x="504" y="566"/>
                    </a:cubicBezTo>
                    <a:cubicBezTo>
                      <a:pt x="516" y="563"/>
                      <a:pt x="525" y="554"/>
                      <a:pt x="528" y="542"/>
                    </a:cubicBezTo>
                    <a:cubicBezTo>
                      <a:pt x="531" y="530"/>
                      <a:pt x="528" y="517"/>
                      <a:pt x="519" y="509"/>
                    </a:cubicBezTo>
                    <a:cubicBezTo>
                      <a:pt x="363" y="353"/>
                      <a:pt x="363" y="353"/>
                      <a:pt x="363" y="353"/>
                    </a:cubicBezTo>
                    <a:cubicBezTo>
                      <a:pt x="347" y="337"/>
                      <a:pt x="333" y="320"/>
                      <a:pt x="321" y="301"/>
                    </a:cubicBezTo>
                    <a:cubicBezTo>
                      <a:pt x="354" y="276"/>
                      <a:pt x="399" y="277"/>
                      <a:pt x="431" y="303"/>
                    </a:cubicBezTo>
                    <a:cubicBezTo>
                      <a:pt x="495" y="362"/>
                      <a:pt x="569" y="408"/>
                      <a:pt x="649" y="441"/>
                    </a:cubicBezTo>
                    <a:cubicBezTo>
                      <a:pt x="682" y="453"/>
                      <a:pt x="710" y="474"/>
                      <a:pt x="731" y="5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Freeform 28">
                <a:extLst>
                  <a:ext uri="{FF2B5EF4-FFF2-40B4-BE49-F238E27FC236}">
                    <a16:creationId xmlns:a16="http://schemas.microsoft.com/office/drawing/2014/main" id="{E65F9CC4-4EA4-46E5-A526-86F5DC0AC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106" y="1968863"/>
                <a:ext cx="21595" cy="14363"/>
              </a:xfrm>
              <a:custGeom>
                <a:avLst/>
                <a:gdLst>
                  <a:gd name="T0" fmla="*/ 68 w 102"/>
                  <a:gd name="T1" fmla="*/ 0 h 68"/>
                  <a:gd name="T2" fmla="*/ 34 w 102"/>
                  <a:gd name="T3" fmla="*/ 0 h 68"/>
                  <a:gd name="T4" fmla="*/ 0 w 102"/>
                  <a:gd name="T5" fmla="*/ 34 h 68"/>
                  <a:gd name="T6" fmla="*/ 34 w 102"/>
                  <a:gd name="T7" fmla="*/ 68 h 68"/>
                  <a:gd name="T8" fmla="*/ 68 w 102"/>
                  <a:gd name="T9" fmla="*/ 68 h 68"/>
                  <a:gd name="T10" fmla="*/ 102 w 102"/>
                  <a:gd name="T11" fmla="*/ 34 h 68"/>
                  <a:gd name="T12" fmla="*/ 68 w 102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68">
                    <a:moveTo>
                      <a:pt x="6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87" y="68"/>
                      <a:pt x="102" y="53"/>
                      <a:pt x="102" y="34"/>
                    </a:cubicBezTo>
                    <a:cubicBezTo>
                      <a:pt x="102" y="15"/>
                      <a:pt x="87" y="0"/>
                      <a:pt x="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reeform 29">
                <a:extLst>
                  <a:ext uri="{FF2B5EF4-FFF2-40B4-BE49-F238E27FC236}">
                    <a16:creationId xmlns:a16="http://schemas.microsoft.com/office/drawing/2014/main" id="{F0AE797D-8EE4-4CFB-ACA1-D4EAEB8B00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04917" y="1774512"/>
                <a:ext cx="196762" cy="244973"/>
              </a:xfrm>
              <a:custGeom>
                <a:avLst/>
                <a:gdLst>
                  <a:gd name="T0" fmla="*/ 778 w 929"/>
                  <a:gd name="T1" fmla="*/ 452 h 1157"/>
                  <a:gd name="T2" fmla="*/ 912 w 929"/>
                  <a:gd name="T3" fmla="*/ 158 h 1157"/>
                  <a:gd name="T4" fmla="*/ 901 w 929"/>
                  <a:gd name="T5" fmla="*/ 48 h 1157"/>
                  <a:gd name="T6" fmla="*/ 801 w 929"/>
                  <a:gd name="T7" fmla="*/ 4 h 1157"/>
                  <a:gd name="T8" fmla="*/ 713 w 929"/>
                  <a:gd name="T9" fmla="*/ 70 h 1157"/>
                  <a:gd name="T10" fmla="*/ 639 w 929"/>
                  <a:gd name="T11" fmla="*/ 242 h 1157"/>
                  <a:gd name="T12" fmla="*/ 453 w 929"/>
                  <a:gd name="T13" fmla="*/ 252 h 1157"/>
                  <a:gd name="T14" fmla="*/ 257 w 929"/>
                  <a:gd name="T15" fmla="*/ 377 h 1157"/>
                  <a:gd name="T16" fmla="*/ 143 w 929"/>
                  <a:gd name="T17" fmla="*/ 460 h 1157"/>
                  <a:gd name="T18" fmla="*/ 69 w 929"/>
                  <a:gd name="T19" fmla="*/ 684 h 1157"/>
                  <a:gd name="T20" fmla="*/ 69 w 929"/>
                  <a:gd name="T21" fmla="*/ 747 h 1157"/>
                  <a:gd name="T22" fmla="*/ 0 w 929"/>
                  <a:gd name="T23" fmla="*/ 816 h 1157"/>
                  <a:gd name="T24" fmla="*/ 0 w 929"/>
                  <a:gd name="T25" fmla="*/ 1089 h 1157"/>
                  <a:gd name="T26" fmla="*/ 69 w 929"/>
                  <a:gd name="T27" fmla="*/ 1157 h 1157"/>
                  <a:gd name="T28" fmla="*/ 444 w 929"/>
                  <a:gd name="T29" fmla="*/ 1157 h 1157"/>
                  <a:gd name="T30" fmla="*/ 512 w 929"/>
                  <a:gd name="T31" fmla="*/ 1089 h 1157"/>
                  <a:gd name="T32" fmla="*/ 512 w 929"/>
                  <a:gd name="T33" fmla="*/ 816 h 1157"/>
                  <a:gd name="T34" fmla="*/ 494 w 929"/>
                  <a:gd name="T35" fmla="*/ 769 h 1157"/>
                  <a:gd name="T36" fmla="*/ 704 w 929"/>
                  <a:gd name="T37" fmla="*/ 559 h 1157"/>
                  <a:gd name="T38" fmla="*/ 778 w 929"/>
                  <a:gd name="T39" fmla="*/ 452 h 1157"/>
                  <a:gd name="T40" fmla="*/ 444 w 929"/>
                  <a:gd name="T41" fmla="*/ 1089 h 1157"/>
                  <a:gd name="T42" fmla="*/ 69 w 929"/>
                  <a:gd name="T43" fmla="*/ 1089 h 1157"/>
                  <a:gd name="T44" fmla="*/ 69 w 929"/>
                  <a:gd name="T45" fmla="*/ 816 h 1157"/>
                  <a:gd name="T46" fmla="*/ 444 w 929"/>
                  <a:gd name="T47" fmla="*/ 816 h 1157"/>
                  <a:gd name="T48" fmla="*/ 444 w 929"/>
                  <a:gd name="T49" fmla="*/ 1089 h 1157"/>
                  <a:gd name="T50" fmla="*/ 419 w 929"/>
                  <a:gd name="T51" fmla="*/ 747 h 1157"/>
                  <a:gd name="T52" fmla="*/ 137 w 929"/>
                  <a:gd name="T53" fmla="*/ 747 h 1157"/>
                  <a:gd name="T54" fmla="*/ 137 w 929"/>
                  <a:gd name="T55" fmla="*/ 684 h 1157"/>
                  <a:gd name="T56" fmla="*/ 197 w 929"/>
                  <a:gd name="T57" fmla="*/ 503 h 1157"/>
                  <a:gd name="T58" fmla="*/ 279 w 929"/>
                  <a:gd name="T59" fmla="*/ 442 h 1157"/>
                  <a:gd name="T60" fmla="*/ 496 w 929"/>
                  <a:gd name="T61" fmla="*/ 304 h 1157"/>
                  <a:gd name="T62" fmla="*/ 607 w 929"/>
                  <a:gd name="T63" fmla="*/ 302 h 1157"/>
                  <a:gd name="T64" fmla="*/ 565 w 929"/>
                  <a:gd name="T65" fmla="*/ 354 h 1157"/>
                  <a:gd name="T66" fmla="*/ 409 w 929"/>
                  <a:gd name="T67" fmla="*/ 510 h 1157"/>
                  <a:gd name="T68" fmla="*/ 409 w 929"/>
                  <a:gd name="T69" fmla="*/ 557 h 1157"/>
                  <a:gd name="T70" fmla="*/ 457 w 929"/>
                  <a:gd name="T71" fmla="*/ 558 h 1157"/>
                  <a:gd name="T72" fmla="*/ 613 w 929"/>
                  <a:gd name="T73" fmla="*/ 402 h 1157"/>
                  <a:gd name="T74" fmla="*/ 699 w 929"/>
                  <a:gd name="T75" fmla="*/ 275 h 1157"/>
                  <a:gd name="T76" fmla="*/ 776 w 929"/>
                  <a:gd name="T77" fmla="*/ 97 h 1157"/>
                  <a:gd name="T78" fmla="*/ 813 w 929"/>
                  <a:gd name="T79" fmla="*/ 72 h 1157"/>
                  <a:gd name="T80" fmla="*/ 847 w 929"/>
                  <a:gd name="T81" fmla="*/ 91 h 1157"/>
                  <a:gd name="T82" fmla="*/ 850 w 929"/>
                  <a:gd name="T83" fmla="*/ 129 h 1157"/>
                  <a:gd name="T84" fmla="*/ 716 w 929"/>
                  <a:gd name="T85" fmla="*/ 424 h 1157"/>
                  <a:gd name="T86" fmla="*/ 656 w 929"/>
                  <a:gd name="T87" fmla="*/ 511 h 1157"/>
                  <a:gd name="T88" fmla="*/ 419 w 929"/>
                  <a:gd name="T89" fmla="*/ 747 h 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29" h="1157">
                    <a:moveTo>
                      <a:pt x="778" y="452"/>
                    </a:moveTo>
                    <a:cubicBezTo>
                      <a:pt x="912" y="158"/>
                      <a:pt x="912" y="158"/>
                      <a:pt x="912" y="158"/>
                    </a:cubicBezTo>
                    <a:cubicBezTo>
                      <a:pt x="929" y="122"/>
                      <a:pt x="925" y="80"/>
                      <a:pt x="901" y="48"/>
                    </a:cubicBezTo>
                    <a:cubicBezTo>
                      <a:pt x="878" y="16"/>
                      <a:pt x="840" y="0"/>
                      <a:pt x="801" y="4"/>
                    </a:cubicBezTo>
                    <a:cubicBezTo>
                      <a:pt x="762" y="8"/>
                      <a:pt x="728" y="34"/>
                      <a:pt x="713" y="70"/>
                    </a:cubicBezTo>
                    <a:cubicBezTo>
                      <a:pt x="639" y="242"/>
                      <a:pt x="639" y="242"/>
                      <a:pt x="639" y="242"/>
                    </a:cubicBezTo>
                    <a:cubicBezTo>
                      <a:pt x="582" y="204"/>
                      <a:pt x="506" y="208"/>
                      <a:pt x="453" y="252"/>
                    </a:cubicBezTo>
                    <a:cubicBezTo>
                      <a:pt x="395" y="305"/>
                      <a:pt x="329" y="347"/>
                      <a:pt x="257" y="377"/>
                    </a:cubicBezTo>
                    <a:cubicBezTo>
                      <a:pt x="212" y="393"/>
                      <a:pt x="173" y="422"/>
                      <a:pt x="143" y="460"/>
                    </a:cubicBezTo>
                    <a:cubicBezTo>
                      <a:pt x="94" y="524"/>
                      <a:pt x="68" y="603"/>
                      <a:pt x="69" y="684"/>
                    </a:cubicBezTo>
                    <a:cubicBezTo>
                      <a:pt x="69" y="747"/>
                      <a:pt x="69" y="747"/>
                      <a:pt x="69" y="747"/>
                    </a:cubicBezTo>
                    <a:cubicBezTo>
                      <a:pt x="31" y="747"/>
                      <a:pt x="0" y="778"/>
                      <a:pt x="0" y="816"/>
                    </a:cubicBezTo>
                    <a:cubicBezTo>
                      <a:pt x="0" y="1089"/>
                      <a:pt x="0" y="1089"/>
                      <a:pt x="0" y="1089"/>
                    </a:cubicBezTo>
                    <a:cubicBezTo>
                      <a:pt x="0" y="1126"/>
                      <a:pt x="31" y="1157"/>
                      <a:pt x="69" y="1157"/>
                    </a:cubicBezTo>
                    <a:cubicBezTo>
                      <a:pt x="444" y="1157"/>
                      <a:pt x="444" y="1157"/>
                      <a:pt x="444" y="1157"/>
                    </a:cubicBezTo>
                    <a:cubicBezTo>
                      <a:pt x="482" y="1157"/>
                      <a:pt x="512" y="1126"/>
                      <a:pt x="512" y="1089"/>
                    </a:cubicBezTo>
                    <a:cubicBezTo>
                      <a:pt x="512" y="816"/>
                      <a:pt x="512" y="816"/>
                      <a:pt x="512" y="816"/>
                    </a:cubicBezTo>
                    <a:cubicBezTo>
                      <a:pt x="512" y="798"/>
                      <a:pt x="506" y="782"/>
                      <a:pt x="494" y="769"/>
                    </a:cubicBezTo>
                    <a:cubicBezTo>
                      <a:pt x="704" y="559"/>
                      <a:pt x="704" y="559"/>
                      <a:pt x="704" y="559"/>
                    </a:cubicBezTo>
                    <a:cubicBezTo>
                      <a:pt x="735" y="528"/>
                      <a:pt x="760" y="492"/>
                      <a:pt x="778" y="452"/>
                    </a:cubicBezTo>
                    <a:close/>
                    <a:moveTo>
                      <a:pt x="444" y="1089"/>
                    </a:moveTo>
                    <a:cubicBezTo>
                      <a:pt x="69" y="1089"/>
                      <a:pt x="69" y="1089"/>
                      <a:pt x="69" y="1089"/>
                    </a:cubicBezTo>
                    <a:cubicBezTo>
                      <a:pt x="69" y="816"/>
                      <a:pt x="69" y="816"/>
                      <a:pt x="69" y="816"/>
                    </a:cubicBezTo>
                    <a:cubicBezTo>
                      <a:pt x="444" y="816"/>
                      <a:pt x="444" y="816"/>
                      <a:pt x="444" y="816"/>
                    </a:cubicBezTo>
                    <a:lnTo>
                      <a:pt x="444" y="1089"/>
                    </a:lnTo>
                    <a:close/>
                    <a:moveTo>
                      <a:pt x="419" y="747"/>
                    </a:moveTo>
                    <a:cubicBezTo>
                      <a:pt x="137" y="747"/>
                      <a:pt x="137" y="747"/>
                      <a:pt x="137" y="747"/>
                    </a:cubicBezTo>
                    <a:cubicBezTo>
                      <a:pt x="137" y="684"/>
                      <a:pt x="137" y="684"/>
                      <a:pt x="137" y="684"/>
                    </a:cubicBezTo>
                    <a:cubicBezTo>
                      <a:pt x="136" y="619"/>
                      <a:pt x="157" y="555"/>
                      <a:pt x="197" y="503"/>
                    </a:cubicBezTo>
                    <a:cubicBezTo>
                      <a:pt x="218" y="475"/>
                      <a:pt x="246" y="454"/>
                      <a:pt x="279" y="442"/>
                    </a:cubicBezTo>
                    <a:cubicBezTo>
                      <a:pt x="359" y="409"/>
                      <a:pt x="433" y="363"/>
                      <a:pt x="496" y="304"/>
                    </a:cubicBezTo>
                    <a:cubicBezTo>
                      <a:pt x="528" y="278"/>
                      <a:pt x="574" y="277"/>
                      <a:pt x="607" y="302"/>
                    </a:cubicBezTo>
                    <a:cubicBezTo>
                      <a:pt x="595" y="321"/>
                      <a:pt x="581" y="338"/>
                      <a:pt x="565" y="354"/>
                    </a:cubicBezTo>
                    <a:cubicBezTo>
                      <a:pt x="409" y="510"/>
                      <a:pt x="409" y="510"/>
                      <a:pt x="409" y="510"/>
                    </a:cubicBezTo>
                    <a:cubicBezTo>
                      <a:pt x="396" y="523"/>
                      <a:pt x="396" y="544"/>
                      <a:pt x="409" y="557"/>
                    </a:cubicBezTo>
                    <a:cubicBezTo>
                      <a:pt x="423" y="571"/>
                      <a:pt x="444" y="571"/>
                      <a:pt x="457" y="558"/>
                    </a:cubicBezTo>
                    <a:cubicBezTo>
                      <a:pt x="613" y="402"/>
                      <a:pt x="613" y="402"/>
                      <a:pt x="613" y="402"/>
                    </a:cubicBezTo>
                    <a:cubicBezTo>
                      <a:pt x="650" y="365"/>
                      <a:pt x="679" y="322"/>
                      <a:pt x="699" y="275"/>
                    </a:cubicBezTo>
                    <a:cubicBezTo>
                      <a:pt x="776" y="97"/>
                      <a:pt x="776" y="97"/>
                      <a:pt x="776" y="97"/>
                    </a:cubicBezTo>
                    <a:cubicBezTo>
                      <a:pt x="782" y="82"/>
                      <a:pt x="797" y="72"/>
                      <a:pt x="813" y="72"/>
                    </a:cubicBezTo>
                    <a:cubicBezTo>
                      <a:pt x="827" y="72"/>
                      <a:pt x="840" y="79"/>
                      <a:pt x="847" y="91"/>
                    </a:cubicBezTo>
                    <a:cubicBezTo>
                      <a:pt x="855" y="102"/>
                      <a:pt x="856" y="117"/>
                      <a:pt x="850" y="129"/>
                    </a:cubicBezTo>
                    <a:cubicBezTo>
                      <a:pt x="716" y="424"/>
                      <a:pt x="716" y="424"/>
                      <a:pt x="716" y="424"/>
                    </a:cubicBezTo>
                    <a:cubicBezTo>
                      <a:pt x="701" y="456"/>
                      <a:pt x="681" y="485"/>
                      <a:pt x="656" y="511"/>
                    </a:cubicBezTo>
                    <a:lnTo>
                      <a:pt x="419" y="7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Freeform 30">
                <a:extLst>
                  <a:ext uri="{FF2B5EF4-FFF2-40B4-BE49-F238E27FC236}">
                    <a16:creationId xmlns:a16="http://schemas.microsoft.com/office/drawing/2014/main" id="{4EF98193-CC17-441B-8689-4455BA6C7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3944" y="1968863"/>
                <a:ext cx="21595" cy="14363"/>
              </a:xfrm>
              <a:custGeom>
                <a:avLst/>
                <a:gdLst>
                  <a:gd name="T0" fmla="*/ 68 w 102"/>
                  <a:gd name="T1" fmla="*/ 0 h 68"/>
                  <a:gd name="T2" fmla="*/ 34 w 102"/>
                  <a:gd name="T3" fmla="*/ 0 h 68"/>
                  <a:gd name="T4" fmla="*/ 0 w 102"/>
                  <a:gd name="T5" fmla="*/ 34 h 68"/>
                  <a:gd name="T6" fmla="*/ 34 w 102"/>
                  <a:gd name="T7" fmla="*/ 68 h 68"/>
                  <a:gd name="T8" fmla="*/ 68 w 102"/>
                  <a:gd name="T9" fmla="*/ 68 h 68"/>
                  <a:gd name="T10" fmla="*/ 102 w 102"/>
                  <a:gd name="T11" fmla="*/ 34 h 68"/>
                  <a:gd name="T12" fmla="*/ 68 w 102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68">
                    <a:moveTo>
                      <a:pt x="6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87" y="68"/>
                      <a:pt x="102" y="53"/>
                      <a:pt x="102" y="34"/>
                    </a:cubicBezTo>
                    <a:cubicBezTo>
                      <a:pt x="102" y="15"/>
                      <a:pt x="87" y="0"/>
                      <a:pt x="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8" name="Graphic 57">
                <a:extLst>
                  <a:ext uri="{FF2B5EF4-FFF2-40B4-BE49-F238E27FC236}">
                    <a16:creationId xmlns:a16="http://schemas.microsoft.com/office/drawing/2014/main" id="{D8B505E7-A868-4637-AC09-F94F5E4990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436869" y="1553349"/>
                <a:ext cx="305366" cy="305366"/>
              </a:xfrm>
              <a:prstGeom prst="rect">
                <a:avLst/>
              </a:prstGeom>
            </p:spPr>
          </p:pic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D91FBE2-B491-48FB-A597-8A3529EEDBEC}"/>
                </a:ext>
              </a:extLst>
            </p:cNvPr>
            <p:cNvGrpSpPr/>
            <p:nvPr/>
          </p:nvGrpSpPr>
          <p:grpSpPr>
            <a:xfrm>
              <a:off x="3795571" y="3226067"/>
              <a:ext cx="508015" cy="499343"/>
              <a:chOff x="4281576" y="1799761"/>
              <a:chExt cx="1222310" cy="1201444"/>
            </a:xfrm>
            <a:solidFill>
              <a:schemeClr val="bg1"/>
            </a:solidFill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41A19EB4-0245-4809-B7B3-B2E057B6F9DB}"/>
                  </a:ext>
                </a:extLst>
              </p:cNvPr>
              <p:cNvSpPr/>
              <p:nvPr/>
            </p:nvSpPr>
            <p:spPr>
              <a:xfrm>
                <a:off x="4281576" y="1799761"/>
                <a:ext cx="1222310" cy="1201444"/>
              </a:xfrm>
              <a:custGeom>
                <a:avLst/>
                <a:gdLst>
                  <a:gd name="connsiteX0" fmla="*/ 1047033 w 1222310"/>
                  <a:gd name="connsiteY0" fmla="*/ 182757 h 1201444"/>
                  <a:gd name="connsiteX1" fmla="*/ 1021713 w 1222310"/>
                  <a:gd name="connsiteY1" fmla="*/ 182535 h 1201444"/>
                  <a:gd name="connsiteX2" fmla="*/ 1021491 w 1222310"/>
                  <a:gd name="connsiteY2" fmla="*/ 207855 h 1201444"/>
                  <a:gd name="connsiteX3" fmla="*/ 1183726 w 1222310"/>
                  <a:gd name="connsiteY3" fmla="*/ 554196 h 1201444"/>
                  <a:gd name="connsiteX4" fmla="*/ 1056105 w 1222310"/>
                  <a:gd name="connsiteY4" fmla="*/ 503246 h 1201444"/>
                  <a:gd name="connsiteX5" fmla="*/ 924515 w 1222310"/>
                  <a:gd name="connsiteY5" fmla="*/ 558092 h 1201444"/>
                  <a:gd name="connsiteX6" fmla="*/ 836917 w 1222310"/>
                  <a:gd name="connsiteY6" fmla="*/ 183654 h 1201444"/>
                  <a:gd name="connsiteX7" fmla="*/ 736552 w 1222310"/>
                  <a:gd name="connsiteY7" fmla="*/ 49379 h 1201444"/>
                  <a:gd name="connsiteX8" fmla="*/ 970409 w 1222310"/>
                  <a:gd name="connsiteY8" fmla="*/ 161729 h 1201444"/>
                  <a:gd name="connsiteX9" fmla="*/ 995576 w 1222310"/>
                  <a:gd name="connsiteY9" fmla="*/ 158936 h 1201444"/>
                  <a:gd name="connsiteX10" fmla="*/ 992781 w 1222310"/>
                  <a:gd name="connsiteY10" fmla="*/ 133769 h 1201444"/>
                  <a:gd name="connsiteX11" fmla="*/ 816876 w 1222310"/>
                  <a:gd name="connsiteY11" fmla="*/ 35502 h 1201444"/>
                  <a:gd name="connsiteX12" fmla="*/ 611155 w 1222310"/>
                  <a:gd name="connsiteY12" fmla="*/ 0 h 1201444"/>
                  <a:gd name="connsiteX13" fmla="*/ 179004 w 1222310"/>
                  <a:gd name="connsiteY13" fmla="*/ 179006 h 1201444"/>
                  <a:gd name="connsiteX14" fmla="*/ 0 w 1222310"/>
                  <a:gd name="connsiteY14" fmla="*/ 611155 h 1201444"/>
                  <a:gd name="connsiteX15" fmla="*/ 13646 w 1222310"/>
                  <a:gd name="connsiteY15" fmla="*/ 628547 h 1201444"/>
                  <a:gd name="connsiteX16" fmla="*/ 33785 w 1222310"/>
                  <a:gd name="connsiteY16" fmla="*/ 619429 h 1201444"/>
                  <a:gd name="connsiteX17" fmla="*/ 166229 w 1222310"/>
                  <a:gd name="connsiteY17" fmla="*/ 539058 h 1201444"/>
                  <a:gd name="connsiteX18" fmla="*/ 298652 w 1222310"/>
                  <a:gd name="connsiteY18" fmla="*/ 619427 h 1201444"/>
                  <a:gd name="connsiteX19" fmla="*/ 314530 w 1222310"/>
                  <a:gd name="connsiteY19" fmla="*/ 629060 h 1201444"/>
                  <a:gd name="connsiteX20" fmla="*/ 330408 w 1222310"/>
                  <a:gd name="connsiteY20" fmla="*/ 619427 h 1201444"/>
                  <a:gd name="connsiteX21" fmla="*/ 462854 w 1222310"/>
                  <a:gd name="connsiteY21" fmla="*/ 539058 h 1201444"/>
                  <a:gd name="connsiteX22" fmla="*/ 557011 w 1222310"/>
                  <a:gd name="connsiteY22" fmla="*/ 572428 h 1201444"/>
                  <a:gd name="connsiteX23" fmla="*/ 557011 w 1222310"/>
                  <a:gd name="connsiteY23" fmla="*/ 1062288 h 1201444"/>
                  <a:gd name="connsiteX24" fmla="*/ 526166 w 1222310"/>
                  <a:gd name="connsiteY24" fmla="*/ 1093156 h 1201444"/>
                  <a:gd name="connsiteX25" fmla="*/ 504306 w 1222310"/>
                  <a:gd name="connsiteY25" fmla="*/ 1084125 h 1201444"/>
                  <a:gd name="connsiteX26" fmla="*/ 495570 w 1222310"/>
                  <a:gd name="connsiteY26" fmla="*/ 1066602 h 1201444"/>
                  <a:gd name="connsiteX27" fmla="*/ 434746 w 1222310"/>
                  <a:gd name="connsiteY27" fmla="*/ 1020094 h 1201444"/>
                  <a:gd name="connsiteX28" fmla="*/ 388241 w 1222310"/>
                  <a:gd name="connsiteY28" fmla="*/ 1080940 h 1201444"/>
                  <a:gd name="connsiteX29" fmla="*/ 427775 w 1222310"/>
                  <a:gd name="connsiteY29" fmla="*/ 1160746 h 1201444"/>
                  <a:gd name="connsiteX30" fmla="*/ 526169 w 1222310"/>
                  <a:gd name="connsiteY30" fmla="*/ 1201445 h 1201444"/>
                  <a:gd name="connsiteX31" fmla="*/ 665300 w 1222310"/>
                  <a:gd name="connsiteY31" fmla="*/ 1062288 h 1201444"/>
                  <a:gd name="connsiteX32" fmla="*/ 665300 w 1222310"/>
                  <a:gd name="connsiteY32" fmla="*/ 572430 h 1201444"/>
                  <a:gd name="connsiteX33" fmla="*/ 759479 w 1222310"/>
                  <a:gd name="connsiteY33" fmla="*/ 539058 h 1201444"/>
                  <a:gd name="connsiteX34" fmla="*/ 891902 w 1222310"/>
                  <a:gd name="connsiteY34" fmla="*/ 619427 h 1201444"/>
                  <a:gd name="connsiteX35" fmla="*/ 907780 w 1222310"/>
                  <a:gd name="connsiteY35" fmla="*/ 629060 h 1201444"/>
                  <a:gd name="connsiteX36" fmla="*/ 923658 w 1222310"/>
                  <a:gd name="connsiteY36" fmla="*/ 619427 h 1201444"/>
                  <a:gd name="connsiteX37" fmla="*/ 1056105 w 1222310"/>
                  <a:gd name="connsiteY37" fmla="*/ 539058 h 1201444"/>
                  <a:gd name="connsiteX38" fmla="*/ 1188527 w 1222310"/>
                  <a:gd name="connsiteY38" fmla="*/ 619427 h 1201444"/>
                  <a:gd name="connsiteX39" fmla="*/ 1204403 w 1222310"/>
                  <a:gd name="connsiteY39" fmla="*/ 629060 h 1201444"/>
                  <a:gd name="connsiteX40" fmla="*/ 1208664 w 1222310"/>
                  <a:gd name="connsiteY40" fmla="*/ 628544 h 1201444"/>
                  <a:gd name="connsiteX41" fmla="*/ 1222310 w 1222310"/>
                  <a:gd name="connsiteY41" fmla="*/ 611153 h 1201444"/>
                  <a:gd name="connsiteX42" fmla="*/ 1047033 w 1222310"/>
                  <a:gd name="connsiteY42" fmla="*/ 182757 h 1201444"/>
                  <a:gd name="connsiteX43" fmla="*/ 166229 w 1222310"/>
                  <a:gd name="connsiteY43" fmla="*/ 503248 h 1201444"/>
                  <a:gd name="connsiteX44" fmla="*/ 38574 w 1222310"/>
                  <a:gd name="connsiteY44" fmla="*/ 554210 h 1201444"/>
                  <a:gd name="connsiteX45" fmla="*/ 204326 w 1222310"/>
                  <a:gd name="connsiteY45" fmla="*/ 204329 h 1201444"/>
                  <a:gd name="connsiteX46" fmla="*/ 485651 w 1222310"/>
                  <a:gd name="connsiteY46" fmla="*/ 49475 h 1201444"/>
                  <a:gd name="connsiteX47" fmla="*/ 385395 w 1222310"/>
                  <a:gd name="connsiteY47" fmla="*/ 183657 h 1201444"/>
                  <a:gd name="connsiteX48" fmla="*/ 297797 w 1222310"/>
                  <a:gd name="connsiteY48" fmla="*/ 558094 h 1201444"/>
                  <a:gd name="connsiteX49" fmla="*/ 166229 w 1222310"/>
                  <a:gd name="connsiteY49" fmla="*/ 503248 h 1201444"/>
                  <a:gd name="connsiteX50" fmla="*/ 333736 w 1222310"/>
                  <a:gd name="connsiteY50" fmla="*/ 555645 h 1201444"/>
                  <a:gd name="connsiteX51" fmla="*/ 417424 w 1222310"/>
                  <a:gd name="connsiteY51" fmla="*/ 199671 h 1201444"/>
                  <a:gd name="connsiteX52" fmla="*/ 593248 w 1222310"/>
                  <a:gd name="connsiteY52" fmla="*/ 37049 h 1201444"/>
                  <a:gd name="connsiteX53" fmla="*/ 593248 w 1222310"/>
                  <a:gd name="connsiteY53" fmla="*/ 556908 h 1201444"/>
                  <a:gd name="connsiteX54" fmla="*/ 462852 w 1222310"/>
                  <a:gd name="connsiteY54" fmla="*/ 503248 h 1201444"/>
                  <a:gd name="connsiteX55" fmla="*/ 333736 w 1222310"/>
                  <a:gd name="connsiteY55" fmla="*/ 555645 h 1201444"/>
                  <a:gd name="connsiteX56" fmla="*/ 526166 w 1222310"/>
                  <a:gd name="connsiteY56" fmla="*/ 1165635 h 1201444"/>
                  <a:gd name="connsiteX57" fmla="*/ 453074 w 1222310"/>
                  <a:gd name="connsiteY57" fmla="*/ 1135404 h 1201444"/>
                  <a:gd name="connsiteX58" fmla="*/ 423733 w 1222310"/>
                  <a:gd name="connsiteY58" fmla="*/ 1076201 h 1201444"/>
                  <a:gd name="connsiteX59" fmla="*/ 439490 w 1222310"/>
                  <a:gd name="connsiteY59" fmla="*/ 1055589 h 1201444"/>
                  <a:gd name="connsiteX60" fmla="*/ 460076 w 1222310"/>
                  <a:gd name="connsiteY60" fmla="*/ 1071333 h 1201444"/>
                  <a:gd name="connsiteX61" fmla="*/ 479002 w 1222310"/>
                  <a:gd name="connsiteY61" fmla="*/ 1109461 h 1201444"/>
                  <a:gd name="connsiteX62" fmla="*/ 526169 w 1222310"/>
                  <a:gd name="connsiteY62" fmla="*/ 1128966 h 1201444"/>
                  <a:gd name="connsiteX63" fmla="*/ 592823 w 1222310"/>
                  <a:gd name="connsiteY63" fmla="*/ 1062288 h 1201444"/>
                  <a:gd name="connsiteX64" fmla="*/ 592823 w 1222310"/>
                  <a:gd name="connsiteY64" fmla="*/ 614908 h 1201444"/>
                  <a:gd name="connsiteX65" fmla="*/ 595277 w 1222310"/>
                  <a:gd name="connsiteY65" fmla="*/ 619429 h 1201444"/>
                  <a:gd name="connsiteX66" fmla="*/ 611155 w 1222310"/>
                  <a:gd name="connsiteY66" fmla="*/ 629062 h 1201444"/>
                  <a:gd name="connsiteX67" fmla="*/ 627033 w 1222310"/>
                  <a:gd name="connsiteY67" fmla="*/ 619429 h 1201444"/>
                  <a:gd name="connsiteX68" fmla="*/ 629487 w 1222310"/>
                  <a:gd name="connsiteY68" fmla="*/ 614908 h 1201444"/>
                  <a:gd name="connsiteX69" fmla="*/ 629487 w 1222310"/>
                  <a:gd name="connsiteY69" fmla="*/ 1062288 h 1201444"/>
                  <a:gd name="connsiteX70" fmla="*/ 526166 w 1222310"/>
                  <a:gd name="connsiteY70" fmla="*/ 1165635 h 1201444"/>
                  <a:gd name="connsiteX71" fmla="*/ 759479 w 1222310"/>
                  <a:gd name="connsiteY71" fmla="*/ 503248 h 1201444"/>
                  <a:gd name="connsiteX72" fmla="*/ 629060 w 1222310"/>
                  <a:gd name="connsiteY72" fmla="*/ 556908 h 1201444"/>
                  <a:gd name="connsiteX73" fmla="*/ 629060 w 1222310"/>
                  <a:gd name="connsiteY73" fmla="*/ 37049 h 1201444"/>
                  <a:gd name="connsiteX74" fmla="*/ 804884 w 1222310"/>
                  <a:gd name="connsiteY74" fmla="*/ 199671 h 1201444"/>
                  <a:gd name="connsiteX75" fmla="*/ 888572 w 1222310"/>
                  <a:gd name="connsiteY75" fmla="*/ 555643 h 1201444"/>
                  <a:gd name="connsiteX76" fmla="*/ 759479 w 1222310"/>
                  <a:gd name="connsiteY76" fmla="*/ 503248 h 1201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1222310" h="1201444">
                    <a:moveTo>
                      <a:pt x="1047033" y="182757"/>
                    </a:moveTo>
                    <a:cubicBezTo>
                      <a:pt x="1040100" y="175702"/>
                      <a:pt x="1028765" y="175604"/>
                      <a:pt x="1021713" y="182535"/>
                    </a:cubicBezTo>
                    <a:cubicBezTo>
                      <a:pt x="1014661" y="189465"/>
                      <a:pt x="1014560" y="200803"/>
                      <a:pt x="1021491" y="207855"/>
                    </a:cubicBezTo>
                    <a:cubicBezTo>
                      <a:pt x="1114479" y="302493"/>
                      <a:pt x="1170961" y="423807"/>
                      <a:pt x="1183726" y="554196"/>
                    </a:cubicBezTo>
                    <a:cubicBezTo>
                      <a:pt x="1149893" y="521926"/>
                      <a:pt x="1104553" y="503246"/>
                      <a:pt x="1056105" y="503246"/>
                    </a:cubicBezTo>
                    <a:cubicBezTo>
                      <a:pt x="1005734" y="503246"/>
                      <a:pt x="958730" y="523445"/>
                      <a:pt x="924515" y="558092"/>
                    </a:cubicBezTo>
                    <a:cubicBezTo>
                      <a:pt x="918380" y="416865"/>
                      <a:pt x="887834" y="285488"/>
                      <a:pt x="836917" y="183654"/>
                    </a:cubicBezTo>
                    <a:cubicBezTo>
                      <a:pt x="807916" y="125650"/>
                      <a:pt x="773875" y="80446"/>
                      <a:pt x="736552" y="49379"/>
                    </a:cubicBezTo>
                    <a:cubicBezTo>
                      <a:pt x="821459" y="68115"/>
                      <a:pt x="900802" y="106033"/>
                      <a:pt x="970409" y="161729"/>
                    </a:cubicBezTo>
                    <a:cubicBezTo>
                      <a:pt x="978127" y="167905"/>
                      <a:pt x="989396" y="166654"/>
                      <a:pt x="995576" y="158936"/>
                    </a:cubicBezTo>
                    <a:cubicBezTo>
                      <a:pt x="1001755" y="151216"/>
                      <a:pt x="1000501" y="139947"/>
                      <a:pt x="992781" y="133769"/>
                    </a:cubicBezTo>
                    <a:cubicBezTo>
                      <a:pt x="939734" y="91325"/>
                      <a:pt x="880553" y="58263"/>
                      <a:pt x="816876" y="35502"/>
                    </a:cubicBezTo>
                    <a:cubicBezTo>
                      <a:pt x="750976" y="11944"/>
                      <a:pt x="681760" y="0"/>
                      <a:pt x="611155" y="0"/>
                    </a:cubicBezTo>
                    <a:cubicBezTo>
                      <a:pt x="447912" y="0"/>
                      <a:pt x="294438" y="63572"/>
                      <a:pt x="179004" y="179006"/>
                    </a:cubicBezTo>
                    <a:cubicBezTo>
                      <a:pt x="63572" y="294438"/>
                      <a:pt x="0" y="447912"/>
                      <a:pt x="0" y="611155"/>
                    </a:cubicBezTo>
                    <a:cubicBezTo>
                      <a:pt x="0" y="619403"/>
                      <a:pt x="5634" y="626584"/>
                      <a:pt x="13646" y="628547"/>
                    </a:cubicBezTo>
                    <a:cubicBezTo>
                      <a:pt x="21663" y="630507"/>
                      <a:pt x="29973" y="626744"/>
                      <a:pt x="33785" y="619429"/>
                    </a:cubicBezTo>
                    <a:cubicBezTo>
                      <a:pt x="59611" y="569854"/>
                      <a:pt x="110361" y="539058"/>
                      <a:pt x="166229" y="539058"/>
                    </a:cubicBezTo>
                    <a:cubicBezTo>
                      <a:pt x="222083" y="539058"/>
                      <a:pt x="272823" y="569854"/>
                      <a:pt x="298652" y="619427"/>
                    </a:cubicBezTo>
                    <a:cubicBezTo>
                      <a:pt x="301736" y="625345"/>
                      <a:pt x="307855" y="629060"/>
                      <a:pt x="314530" y="629060"/>
                    </a:cubicBezTo>
                    <a:cubicBezTo>
                      <a:pt x="321205" y="629060"/>
                      <a:pt x="327324" y="625348"/>
                      <a:pt x="330408" y="619427"/>
                    </a:cubicBezTo>
                    <a:cubicBezTo>
                      <a:pt x="356234" y="569854"/>
                      <a:pt x="406984" y="539058"/>
                      <a:pt x="462854" y="539058"/>
                    </a:cubicBezTo>
                    <a:cubicBezTo>
                      <a:pt x="497879" y="539058"/>
                      <a:pt x="530891" y="551171"/>
                      <a:pt x="557011" y="572428"/>
                    </a:cubicBezTo>
                    <a:lnTo>
                      <a:pt x="557011" y="1062288"/>
                    </a:lnTo>
                    <a:cubicBezTo>
                      <a:pt x="557011" y="1079309"/>
                      <a:pt x="543174" y="1093156"/>
                      <a:pt x="526166" y="1093156"/>
                    </a:cubicBezTo>
                    <a:cubicBezTo>
                      <a:pt x="517909" y="1093156"/>
                      <a:pt x="510140" y="1089943"/>
                      <a:pt x="504306" y="1084125"/>
                    </a:cubicBezTo>
                    <a:cubicBezTo>
                      <a:pt x="499543" y="1079362"/>
                      <a:pt x="496442" y="1073140"/>
                      <a:pt x="495570" y="1066602"/>
                    </a:cubicBezTo>
                    <a:cubicBezTo>
                      <a:pt x="491617" y="1037008"/>
                      <a:pt x="464344" y="1016143"/>
                      <a:pt x="434746" y="1020094"/>
                    </a:cubicBezTo>
                    <a:cubicBezTo>
                      <a:pt x="405153" y="1024048"/>
                      <a:pt x="384288" y="1051342"/>
                      <a:pt x="388241" y="1080940"/>
                    </a:cubicBezTo>
                    <a:cubicBezTo>
                      <a:pt x="392245" y="1110915"/>
                      <a:pt x="406277" y="1139250"/>
                      <a:pt x="427775" y="1160746"/>
                    </a:cubicBezTo>
                    <a:cubicBezTo>
                      <a:pt x="454100" y="1186992"/>
                      <a:pt x="489046" y="1201445"/>
                      <a:pt x="526169" y="1201445"/>
                    </a:cubicBezTo>
                    <a:cubicBezTo>
                      <a:pt x="602888" y="1201445"/>
                      <a:pt x="665300" y="1139019"/>
                      <a:pt x="665300" y="1062288"/>
                    </a:cubicBezTo>
                    <a:lnTo>
                      <a:pt x="665300" y="572430"/>
                    </a:lnTo>
                    <a:cubicBezTo>
                      <a:pt x="691424" y="551171"/>
                      <a:pt x="724443" y="539058"/>
                      <a:pt x="759479" y="539058"/>
                    </a:cubicBezTo>
                    <a:cubicBezTo>
                      <a:pt x="815333" y="539058"/>
                      <a:pt x="866074" y="569854"/>
                      <a:pt x="891902" y="619427"/>
                    </a:cubicBezTo>
                    <a:cubicBezTo>
                      <a:pt x="894986" y="625345"/>
                      <a:pt x="901105" y="629060"/>
                      <a:pt x="907780" y="629060"/>
                    </a:cubicBezTo>
                    <a:cubicBezTo>
                      <a:pt x="914455" y="629060"/>
                      <a:pt x="920574" y="625348"/>
                      <a:pt x="923658" y="619427"/>
                    </a:cubicBezTo>
                    <a:cubicBezTo>
                      <a:pt x="949484" y="569854"/>
                      <a:pt x="1000234" y="539058"/>
                      <a:pt x="1056105" y="539058"/>
                    </a:cubicBezTo>
                    <a:cubicBezTo>
                      <a:pt x="1111958" y="539058"/>
                      <a:pt x="1162699" y="569854"/>
                      <a:pt x="1188527" y="619427"/>
                    </a:cubicBezTo>
                    <a:cubicBezTo>
                      <a:pt x="1191662" y="625446"/>
                      <a:pt x="1197845" y="629060"/>
                      <a:pt x="1204403" y="629060"/>
                    </a:cubicBezTo>
                    <a:cubicBezTo>
                      <a:pt x="1205814" y="629060"/>
                      <a:pt x="1207244" y="628893"/>
                      <a:pt x="1208664" y="628544"/>
                    </a:cubicBezTo>
                    <a:cubicBezTo>
                      <a:pt x="1216674" y="626582"/>
                      <a:pt x="1222310" y="619401"/>
                      <a:pt x="1222310" y="611153"/>
                    </a:cubicBezTo>
                    <a:cubicBezTo>
                      <a:pt x="1222310" y="449932"/>
                      <a:pt x="1160063" y="297790"/>
                      <a:pt x="1047033" y="182757"/>
                    </a:cubicBezTo>
                    <a:close/>
                    <a:moveTo>
                      <a:pt x="166229" y="503248"/>
                    </a:moveTo>
                    <a:cubicBezTo>
                      <a:pt x="117767" y="503248"/>
                      <a:pt x="72412" y="521936"/>
                      <a:pt x="38574" y="554210"/>
                    </a:cubicBezTo>
                    <a:cubicBezTo>
                      <a:pt x="51475" y="422043"/>
                      <a:pt x="109194" y="299461"/>
                      <a:pt x="204326" y="204329"/>
                    </a:cubicBezTo>
                    <a:cubicBezTo>
                      <a:pt x="282774" y="125881"/>
                      <a:pt x="379890" y="72890"/>
                      <a:pt x="485651" y="49475"/>
                    </a:cubicBezTo>
                    <a:cubicBezTo>
                      <a:pt x="448371" y="80539"/>
                      <a:pt x="414368" y="125709"/>
                      <a:pt x="385395" y="183657"/>
                    </a:cubicBezTo>
                    <a:cubicBezTo>
                      <a:pt x="334478" y="285491"/>
                      <a:pt x="303933" y="416870"/>
                      <a:pt x="297797" y="558094"/>
                    </a:cubicBezTo>
                    <a:cubicBezTo>
                      <a:pt x="263584" y="523447"/>
                      <a:pt x="216590" y="503248"/>
                      <a:pt x="166229" y="503248"/>
                    </a:cubicBezTo>
                    <a:close/>
                    <a:moveTo>
                      <a:pt x="333736" y="555645"/>
                    </a:moveTo>
                    <a:cubicBezTo>
                      <a:pt x="340031" y="420933"/>
                      <a:pt x="369185" y="296152"/>
                      <a:pt x="417424" y="199671"/>
                    </a:cubicBezTo>
                    <a:cubicBezTo>
                      <a:pt x="465865" y="102789"/>
                      <a:pt x="527730" y="45853"/>
                      <a:pt x="593248" y="37049"/>
                    </a:cubicBezTo>
                    <a:lnTo>
                      <a:pt x="593248" y="556908"/>
                    </a:lnTo>
                    <a:cubicBezTo>
                      <a:pt x="559140" y="522982"/>
                      <a:pt x="512637" y="503248"/>
                      <a:pt x="462852" y="503248"/>
                    </a:cubicBezTo>
                    <a:cubicBezTo>
                      <a:pt x="413685" y="503248"/>
                      <a:pt x="367727" y="522499"/>
                      <a:pt x="333736" y="555645"/>
                    </a:cubicBezTo>
                    <a:close/>
                    <a:moveTo>
                      <a:pt x="526166" y="1165635"/>
                    </a:moveTo>
                    <a:cubicBezTo>
                      <a:pt x="498586" y="1165635"/>
                      <a:pt x="472621" y="1154892"/>
                      <a:pt x="453074" y="1135404"/>
                    </a:cubicBezTo>
                    <a:cubicBezTo>
                      <a:pt x="437121" y="1119455"/>
                      <a:pt x="426703" y="1098427"/>
                      <a:pt x="423733" y="1076201"/>
                    </a:cubicBezTo>
                    <a:cubicBezTo>
                      <a:pt x="422394" y="1066174"/>
                      <a:pt x="429463" y="1056928"/>
                      <a:pt x="439490" y="1055589"/>
                    </a:cubicBezTo>
                    <a:cubicBezTo>
                      <a:pt x="449488" y="1054247"/>
                      <a:pt x="458739" y="1061318"/>
                      <a:pt x="460076" y="1071333"/>
                    </a:cubicBezTo>
                    <a:cubicBezTo>
                      <a:pt x="461976" y="1085617"/>
                      <a:pt x="468691" y="1099153"/>
                      <a:pt x="479002" y="1109461"/>
                    </a:cubicBezTo>
                    <a:cubicBezTo>
                      <a:pt x="491612" y="1122040"/>
                      <a:pt x="508362" y="1128966"/>
                      <a:pt x="526169" y="1128966"/>
                    </a:cubicBezTo>
                    <a:cubicBezTo>
                      <a:pt x="562924" y="1128966"/>
                      <a:pt x="592823" y="1099052"/>
                      <a:pt x="592823" y="1062288"/>
                    </a:cubicBezTo>
                    <a:lnTo>
                      <a:pt x="592823" y="614908"/>
                    </a:lnTo>
                    <a:cubicBezTo>
                      <a:pt x="593663" y="616398"/>
                      <a:pt x="594484" y="617904"/>
                      <a:pt x="595277" y="619429"/>
                    </a:cubicBezTo>
                    <a:cubicBezTo>
                      <a:pt x="598361" y="625348"/>
                      <a:pt x="604480" y="629062"/>
                      <a:pt x="611155" y="629062"/>
                    </a:cubicBezTo>
                    <a:cubicBezTo>
                      <a:pt x="617830" y="629062"/>
                      <a:pt x="623949" y="625350"/>
                      <a:pt x="627033" y="619429"/>
                    </a:cubicBezTo>
                    <a:cubicBezTo>
                      <a:pt x="627828" y="617904"/>
                      <a:pt x="628647" y="616398"/>
                      <a:pt x="629487" y="614908"/>
                    </a:cubicBezTo>
                    <a:lnTo>
                      <a:pt x="629487" y="1062288"/>
                    </a:lnTo>
                    <a:cubicBezTo>
                      <a:pt x="629490" y="1119273"/>
                      <a:pt x="583140" y="1165635"/>
                      <a:pt x="526166" y="1165635"/>
                    </a:cubicBezTo>
                    <a:close/>
                    <a:moveTo>
                      <a:pt x="759479" y="503248"/>
                    </a:moveTo>
                    <a:cubicBezTo>
                      <a:pt x="709682" y="503248"/>
                      <a:pt x="663172" y="522982"/>
                      <a:pt x="629060" y="556908"/>
                    </a:cubicBezTo>
                    <a:lnTo>
                      <a:pt x="629060" y="37049"/>
                    </a:lnTo>
                    <a:cubicBezTo>
                      <a:pt x="694578" y="45853"/>
                      <a:pt x="756445" y="102791"/>
                      <a:pt x="804884" y="199671"/>
                    </a:cubicBezTo>
                    <a:cubicBezTo>
                      <a:pt x="853125" y="296150"/>
                      <a:pt x="882276" y="420931"/>
                      <a:pt x="888572" y="555643"/>
                    </a:cubicBezTo>
                    <a:cubicBezTo>
                      <a:pt x="854588" y="522499"/>
                      <a:pt x="808639" y="503248"/>
                      <a:pt x="759479" y="503248"/>
                    </a:cubicBezTo>
                    <a:close/>
                  </a:path>
                </a:pathLst>
              </a:custGeom>
              <a:grpFill/>
              <a:ln w="23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D98DF092-33E9-4FDC-997E-AE028155E0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282662" y="2454923"/>
                <a:ext cx="429099" cy="429099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C130CFD-23F2-4454-BBC0-9DD90DF76FF1}"/>
                </a:ext>
              </a:extLst>
            </p:cNvPr>
            <p:cNvGrpSpPr/>
            <p:nvPr/>
          </p:nvGrpSpPr>
          <p:grpSpPr>
            <a:xfrm>
              <a:off x="6776455" y="3243233"/>
              <a:ext cx="541637" cy="412103"/>
              <a:chOff x="-746707" y="3705164"/>
              <a:chExt cx="1104224" cy="840145"/>
            </a:xfrm>
            <a:solidFill>
              <a:schemeClr val="bg1"/>
            </a:solidFill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A9F91FB3-3BD6-4B86-BFBE-05F70EF97229}"/>
                  </a:ext>
                </a:extLst>
              </p:cNvPr>
              <p:cNvSpPr/>
              <p:nvPr/>
            </p:nvSpPr>
            <p:spPr>
              <a:xfrm>
                <a:off x="-746707" y="4156824"/>
                <a:ext cx="1104224" cy="388485"/>
              </a:xfrm>
              <a:custGeom>
                <a:avLst/>
                <a:gdLst>
                  <a:gd name="connsiteX0" fmla="*/ 1097868 w 1104224"/>
                  <a:gd name="connsiteY0" fmla="*/ 74476 h 388485"/>
                  <a:gd name="connsiteX1" fmla="*/ 1004421 w 1104224"/>
                  <a:gd name="connsiteY1" fmla="*/ 37249 h 388485"/>
                  <a:gd name="connsiteX2" fmla="*/ 843201 w 1104224"/>
                  <a:gd name="connsiteY2" fmla="*/ 95924 h 388485"/>
                  <a:gd name="connsiteX3" fmla="*/ 785898 w 1104224"/>
                  <a:gd name="connsiteY3" fmla="*/ 42503 h 388485"/>
                  <a:gd name="connsiteX4" fmla="*/ 568116 w 1104224"/>
                  <a:gd name="connsiteY4" fmla="*/ 4102 h 388485"/>
                  <a:gd name="connsiteX5" fmla="*/ 428470 w 1104224"/>
                  <a:gd name="connsiteY5" fmla="*/ 16325 h 388485"/>
                  <a:gd name="connsiteX6" fmla="*/ 400414 w 1104224"/>
                  <a:gd name="connsiteY6" fmla="*/ 26634 h 388485"/>
                  <a:gd name="connsiteX7" fmla="*/ 326394 w 1104224"/>
                  <a:gd name="connsiteY7" fmla="*/ 65973 h 388485"/>
                  <a:gd name="connsiteX8" fmla="*/ 322404 w 1104224"/>
                  <a:gd name="connsiteY8" fmla="*/ 55014 h 388485"/>
                  <a:gd name="connsiteX9" fmla="*/ 299286 w 1104224"/>
                  <a:gd name="connsiteY9" fmla="*/ 44178 h 388485"/>
                  <a:gd name="connsiteX10" fmla="*/ 299277 w 1104224"/>
                  <a:gd name="connsiteY10" fmla="*/ 44182 h 388485"/>
                  <a:gd name="connsiteX11" fmla="*/ 95685 w 1104224"/>
                  <a:gd name="connsiteY11" fmla="*/ 118202 h 388485"/>
                  <a:gd name="connsiteX12" fmla="*/ 84850 w 1104224"/>
                  <a:gd name="connsiteY12" fmla="*/ 141320 h 388485"/>
                  <a:gd name="connsiteX13" fmla="*/ 84853 w 1104224"/>
                  <a:gd name="connsiteY13" fmla="*/ 141329 h 388485"/>
                  <a:gd name="connsiteX14" fmla="*/ 0 w 1104224"/>
                  <a:gd name="connsiteY14" fmla="*/ 172201 h 388485"/>
                  <a:gd name="connsiteX15" fmla="*/ 12349 w 1104224"/>
                  <a:gd name="connsiteY15" fmla="*/ 206124 h 388485"/>
                  <a:gd name="connsiteX16" fmla="*/ 97201 w 1104224"/>
                  <a:gd name="connsiteY16" fmla="*/ 175252 h 388485"/>
                  <a:gd name="connsiteX17" fmla="*/ 170843 w 1104224"/>
                  <a:gd name="connsiteY17" fmla="*/ 377599 h 388485"/>
                  <a:gd name="connsiteX18" fmla="*/ 204766 w 1104224"/>
                  <a:gd name="connsiteY18" fmla="*/ 365250 h 388485"/>
                  <a:gd name="connsiteX19" fmla="*/ 125040 w 1104224"/>
                  <a:gd name="connsiteY19" fmla="*/ 145969 h 388485"/>
                  <a:gd name="connsiteX20" fmla="*/ 294746 w 1104224"/>
                  <a:gd name="connsiteY20" fmla="*/ 84225 h 388485"/>
                  <a:gd name="connsiteX21" fmla="*/ 387380 w 1104224"/>
                  <a:gd name="connsiteY21" fmla="*/ 338783 h 388485"/>
                  <a:gd name="connsiteX22" fmla="*/ 344051 w 1104224"/>
                  <a:gd name="connsiteY22" fmla="*/ 354580 h 388485"/>
                  <a:gd name="connsiteX23" fmla="*/ 356399 w 1104224"/>
                  <a:gd name="connsiteY23" fmla="*/ 388485 h 388485"/>
                  <a:gd name="connsiteX24" fmla="*/ 416663 w 1104224"/>
                  <a:gd name="connsiteY24" fmla="*/ 366460 h 388485"/>
                  <a:gd name="connsiteX25" fmla="*/ 427506 w 1104224"/>
                  <a:gd name="connsiteY25" fmla="*/ 343345 h 388485"/>
                  <a:gd name="connsiteX26" fmla="*/ 427495 w 1104224"/>
                  <a:gd name="connsiteY26" fmla="*/ 343315 h 388485"/>
                  <a:gd name="connsiteX27" fmla="*/ 421321 w 1104224"/>
                  <a:gd name="connsiteY27" fmla="*/ 326344 h 388485"/>
                  <a:gd name="connsiteX28" fmla="*/ 462844 w 1104224"/>
                  <a:gd name="connsiteY28" fmla="*/ 311215 h 388485"/>
                  <a:gd name="connsiteX29" fmla="*/ 544502 w 1104224"/>
                  <a:gd name="connsiteY29" fmla="*/ 299697 h 388485"/>
                  <a:gd name="connsiteX30" fmla="*/ 630149 w 1104224"/>
                  <a:gd name="connsiteY30" fmla="*/ 305637 h 388485"/>
                  <a:gd name="connsiteX31" fmla="*/ 726646 w 1104224"/>
                  <a:gd name="connsiteY31" fmla="*/ 292042 h 388485"/>
                  <a:gd name="connsiteX32" fmla="*/ 1056669 w 1104224"/>
                  <a:gd name="connsiteY32" fmla="*/ 171930 h 388485"/>
                  <a:gd name="connsiteX33" fmla="*/ 1099857 w 1104224"/>
                  <a:gd name="connsiteY33" fmla="*/ 79385 h 388485"/>
                  <a:gd name="connsiteX34" fmla="*/ 1097850 w 1104224"/>
                  <a:gd name="connsiteY34" fmla="*/ 74440 h 388485"/>
                  <a:gd name="connsiteX35" fmla="*/ 1064685 w 1104224"/>
                  <a:gd name="connsiteY35" fmla="*/ 119304 h 388485"/>
                  <a:gd name="connsiteX36" fmla="*/ 1044338 w 1104224"/>
                  <a:gd name="connsiteY36" fmla="*/ 137989 h 388485"/>
                  <a:gd name="connsiteX37" fmla="*/ 714315 w 1104224"/>
                  <a:gd name="connsiteY37" fmla="*/ 258119 h 388485"/>
                  <a:gd name="connsiteX38" fmla="*/ 632658 w 1104224"/>
                  <a:gd name="connsiteY38" fmla="*/ 269619 h 388485"/>
                  <a:gd name="connsiteX39" fmla="*/ 547011 w 1104224"/>
                  <a:gd name="connsiteY39" fmla="*/ 263680 h 388485"/>
                  <a:gd name="connsiteX40" fmla="*/ 450532 w 1104224"/>
                  <a:gd name="connsiteY40" fmla="*/ 277274 h 388485"/>
                  <a:gd name="connsiteX41" fmla="*/ 408900 w 1104224"/>
                  <a:gd name="connsiteY41" fmla="*/ 292421 h 388485"/>
                  <a:gd name="connsiteX42" fmla="*/ 339302 w 1104224"/>
                  <a:gd name="connsiteY42" fmla="*/ 101196 h 388485"/>
                  <a:gd name="connsiteX43" fmla="*/ 412781 w 1104224"/>
                  <a:gd name="connsiteY43" fmla="*/ 60466 h 388485"/>
                  <a:gd name="connsiteX44" fmla="*/ 440801 w 1104224"/>
                  <a:gd name="connsiteY44" fmla="*/ 50266 h 388485"/>
                  <a:gd name="connsiteX45" fmla="*/ 561851 w 1104224"/>
                  <a:gd name="connsiteY45" fmla="*/ 39668 h 388485"/>
                  <a:gd name="connsiteX46" fmla="*/ 779544 w 1104224"/>
                  <a:gd name="connsiteY46" fmla="*/ 78069 h 388485"/>
                  <a:gd name="connsiteX47" fmla="*/ 809374 w 1104224"/>
                  <a:gd name="connsiteY47" fmla="*/ 119513 h 388485"/>
                  <a:gd name="connsiteX48" fmla="*/ 767928 w 1104224"/>
                  <a:gd name="connsiteY48" fmla="*/ 149343 h 388485"/>
                  <a:gd name="connsiteX49" fmla="*/ 767014 w 1104224"/>
                  <a:gd name="connsiteY49" fmla="*/ 149183 h 388485"/>
                  <a:gd name="connsiteX50" fmla="*/ 571438 w 1104224"/>
                  <a:gd name="connsiteY50" fmla="*/ 114700 h 388485"/>
                  <a:gd name="connsiteX51" fmla="*/ 565155 w 1104224"/>
                  <a:gd name="connsiteY51" fmla="*/ 150266 h 388485"/>
                  <a:gd name="connsiteX52" fmla="*/ 760732 w 1104224"/>
                  <a:gd name="connsiteY52" fmla="*/ 184748 h 388485"/>
                  <a:gd name="connsiteX53" fmla="*/ 842082 w 1104224"/>
                  <a:gd name="connsiteY53" fmla="*/ 134740 h 388485"/>
                  <a:gd name="connsiteX54" fmla="*/ 1016698 w 1104224"/>
                  <a:gd name="connsiteY54" fmla="*/ 71172 h 388485"/>
                  <a:gd name="connsiteX55" fmla="*/ 1064847 w 1104224"/>
                  <a:gd name="connsiteY55" fmla="*/ 89226 h 388485"/>
                  <a:gd name="connsiteX56" fmla="*/ 1064685 w 1104224"/>
                  <a:gd name="connsiteY56" fmla="*/ 119304 h 388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104224" h="388485">
                    <a:moveTo>
                      <a:pt x="1097868" y="74476"/>
                    </a:moveTo>
                    <a:cubicBezTo>
                      <a:pt x="1081171" y="39620"/>
                      <a:pt x="1040513" y="23422"/>
                      <a:pt x="1004421" y="37249"/>
                    </a:cubicBezTo>
                    <a:lnTo>
                      <a:pt x="843201" y="95924"/>
                    </a:lnTo>
                    <a:cubicBezTo>
                      <a:pt x="836258" y="68403"/>
                      <a:pt x="813839" y="47502"/>
                      <a:pt x="785898" y="42503"/>
                    </a:cubicBezTo>
                    <a:lnTo>
                      <a:pt x="568116" y="4102"/>
                    </a:lnTo>
                    <a:cubicBezTo>
                      <a:pt x="521301" y="-4135"/>
                      <a:pt x="473142" y="80"/>
                      <a:pt x="428470" y="16325"/>
                    </a:cubicBezTo>
                    <a:lnTo>
                      <a:pt x="400414" y="26634"/>
                    </a:lnTo>
                    <a:cubicBezTo>
                      <a:pt x="374051" y="36282"/>
                      <a:pt x="349142" y="49520"/>
                      <a:pt x="326394" y="65973"/>
                    </a:cubicBezTo>
                    <a:lnTo>
                      <a:pt x="322404" y="55014"/>
                    </a:lnTo>
                    <a:cubicBezTo>
                      <a:pt x="319012" y="45639"/>
                      <a:pt x="308662" y="40788"/>
                      <a:pt x="299286" y="44178"/>
                    </a:cubicBezTo>
                    <a:cubicBezTo>
                      <a:pt x="299283" y="44180"/>
                      <a:pt x="299281" y="44180"/>
                      <a:pt x="299277" y="44182"/>
                    </a:cubicBezTo>
                    <a:lnTo>
                      <a:pt x="95685" y="118202"/>
                    </a:lnTo>
                    <a:cubicBezTo>
                      <a:pt x="86309" y="121595"/>
                      <a:pt x="81458" y="131945"/>
                      <a:pt x="84850" y="141320"/>
                    </a:cubicBezTo>
                    <a:cubicBezTo>
                      <a:pt x="84851" y="141324"/>
                      <a:pt x="84852" y="141326"/>
                      <a:pt x="84853" y="141329"/>
                    </a:cubicBezTo>
                    <a:lnTo>
                      <a:pt x="0" y="172201"/>
                    </a:lnTo>
                    <a:lnTo>
                      <a:pt x="12349" y="206124"/>
                    </a:lnTo>
                    <a:lnTo>
                      <a:pt x="97201" y="175252"/>
                    </a:lnTo>
                    <a:lnTo>
                      <a:pt x="170843" y="377599"/>
                    </a:lnTo>
                    <a:lnTo>
                      <a:pt x="204766" y="365250"/>
                    </a:lnTo>
                    <a:lnTo>
                      <a:pt x="125040" y="145969"/>
                    </a:lnTo>
                    <a:lnTo>
                      <a:pt x="294746" y="84225"/>
                    </a:lnTo>
                    <a:lnTo>
                      <a:pt x="387380" y="338783"/>
                    </a:lnTo>
                    <a:lnTo>
                      <a:pt x="344051" y="354580"/>
                    </a:lnTo>
                    <a:lnTo>
                      <a:pt x="356399" y="388485"/>
                    </a:lnTo>
                    <a:lnTo>
                      <a:pt x="416663" y="366460"/>
                    </a:lnTo>
                    <a:cubicBezTo>
                      <a:pt x="426040" y="363071"/>
                      <a:pt x="430895" y="352723"/>
                      <a:pt x="427506" y="343345"/>
                    </a:cubicBezTo>
                    <a:cubicBezTo>
                      <a:pt x="427502" y="343335"/>
                      <a:pt x="427499" y="343326"/>
                      <a:pt x="427495" y="343315"/>
                    </a:cubicBezTo>
                    <a:lnTo>
                      <a:pt x="421321" y="326344"/>
                    </a:lnTo>
                    <a:lnTo>
                      <a:pt x="462844" y="311215"/>
                    </a:lnTo>
                    <a:cubicBezTo>
                      <a:pt x="488950" y="301674"/>
                      <a:pt x="516775" y="297749"/>
                      <a:pt x="544502" y="299697"/>
                    </a:cubicBezTo>
                    <a:lnTo>
                      <a:pt x="630149" y="305637"/>
                    </a:lnTo>
                    <a:cubicBezTo>
                      <a:pt x="662914" y="307993"/>
                      <a:pt x="695807" y="303358"/>
                      <a:pt x="726646" y="292042"/>
                    </a:cubicBezTo>
                    <a:lnTo>
                      <a:pt x="1056669" y="171930"/>
                    </a:lnTo>
                    <a:cubicBezTo>
                      <a:pt x="1094150" y="158300"/>
                      <a:pt x="1113488" y="116866"/>
                      <a:pt x="1099857" y="79385"/>
                    </a:cubicBezTo>
                    <a:cubicBezTo>
                      <a:pt x="1099249" y="77711"/>
                      <a:pt x="1098579" y="76063"/>
                      <a:pt x="1097850" y="74440"/>
                    </a:cubicBezTo>
                    <a:close/>
                    <a:moveTo>
                      <a:pt x="1064685" y="119304"/>
                    </a:moveTo>
                    <a:cubicBezTo>
                      <a:pt x="1060673" y="128002"/>
                      <a:pt x="1053345" y="134732"/>
                      <a:pt x="1044338" y="137989"/>
                    </a:cubicBezTo>
                    <a:lnTo>
                      <a:pt x="714315" y="258119"/>
                    </a:lnTo>
                    <a:cubicBezTo>
                      <a:pt x="688215" y="267680"/>
                      <a:pt x="660383" y="271600"/>
                      <a:pt x="632658" y="269619"/>
                    </a:cubicBezTo>
                    <a:lnTo>
                      <a:pt x="547011" y="263680"/>
                    </a:lnTo>
                    <a:cubicBezTo>
                      <a:pt x="514254" y="261390"/>
                      <a:pt x="481380" y="266023"/>
                      <a:pt x="450532" y="277274"/>
                    </a:cubicBezTo>
                    <a:lnTo>
                      <a:pt x="408900" y="292421"/>
                    </a:lnTo>
                    <a:lnTo>
                      <a:pt x="339302" y="101196"/>
                    </a:lnTo>
                    <a:cubicBezTo>
                      <a:pt x="361514" y="83860"/>
                      <a:pt x="386309" y="70116"/>
                      <a:pt x="412781" y="60466"/>
                    </a:cubicBezTo>
                    <a:lnTo>
                      <a:pt x="440801" y="50266"/>
                    </a:lnTo>
                    <a:cubicBezTo>
                      <a:pt x="479524" y="36180"/>
                      <a:pt x="521270" y="32526"/>
                      <a:pt x="561851" y="39668"/>
                    </a:cubicBezTo>
                    <a:lnTo>
                      <a:pt x="779544" y="78069"/>
                    </a:lnTo>
                    <a:cubicBezTo>
                      <a:pt x="799226" y="81277"/>
                      <a:pt x="812580" y="99833"/>
                      <a:pt x="809374" y="119513"/>
                    </a:cubicBezTo>
                    <a:cubicBezTo>
                      <a:pt x="806166" y="139195"/>
                      <a:pt x="787610" y="152551"/>
                      <a:pt x="767928" y="149343"/>
                    </a:cubicBezTo>
                    <a:cubicBezTo>
                      <a:pt x="767623" y="149294"/>
                      <a:pt x="767318" y="149240"/>
                      <a:pt x="767014" y="149183"/>
                    </a:cubicBezTo>
                    <a:lnTo>
                      <a:pt x="571438" y="114700"/>
                    </a:lnTo>
                    <a:lnTo>
                      <a:pt x="565155" y="150266"/>
                    </a:lnTo>
                    <a:lnTo>
                      <a:pt x="760732" y="184748"/>
                    </a:lnTo>
                    <a:cubicBezTo>
                      <a:pt x="796603" y="191098"/>
                      <a:pt x="831551" y="169612"/>
                      <a:pt x="842082" y="134740"/>
                    </a:cubicBezTo>
                    <a:lnTo>
                      <a:pt x="1016698" y="71172"/>
                    </a:lnTo>
                    <a:cubicBezTo>
                      <a:pt x="1035003" y="63996"/>
                      <a:pt x="1055773" y="71784"/>
                      <a:pt x="1064847" y="89226"/>
                    </a:cubicBezTo>
                    <a:cubicBezTo>
                      <a:pt x="1069146" y="98804"/>
                      <a:pt x="1069086" y="109773"/>
                      <a:pt x="1064685" y="119304"/>
                    </a:cubicBezTo>
                    <a:close/>
                  </a:path>
                </a:pathLst>
              </a:custGeom>
              <a:grpFill/>
              <a:ln w="180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1620CBEF-5B26-4F1F-A588-C406CE165FBA}"/>
                  </a:ext>
                </a:extLst>
              </p:cNvPr>
              <p:cNvGrpSpPr/>
              <p:nvPr/>
            </p:nvGrpSpPr>
            <p:grpSpPr>
              <a:xfrm>
                <a:off x="-169540" y="3705164"/>
                <a:ext cx="496111" cy="447602"/>
                <a:chOff x="4504183" y="3285218"/>
                <a:chExt cx="383243" cy="345770"/>
              </a:xfrm>
              <a:grpFill/>
            </p:grpSpPr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59FD6DD-CE88-44A3-9F4A-670A24F9B1D8}"/>
                    </a:ext>
                  </a:extLst>
                </p:cNvPr>
                <p:cNvSpPr/>
                <p:nvPr/>
              </p:nvSpPr>
              <p:spPr>
                <a:xfrm>
                  <a:off x="4617215" y="3361570"/>
                  <a:ext cx="157162" cy="157162"/>
                </a:xfrm>
                <a:custGeom>
                  <a:avLst/>
                  <a:gdLst>
                    <a:gd name="connsiteX0" fmla="*/ 145937 w 157162"/>
                    <a:gd name="connsiteY0" fmla="*/ 44904 h 157162"/>
                    <a:gd name="connsiteX1" fmla="*/ 112259 w 157162"/>
                    <a:gd name="connsiteY1" fmla="*/ 44904 h 157162"/>
                    <a:gd name="connsiteX2" fmla="*/ 112259 w 157162"/>
                    <a:gd name="connsiteY2" fmla="*/ 11226 h 157162"/>
                    <a:gd name="connsiteX3" fmla="*/ 101033 w 157162"/>
                    <a:gd name="connsiteY3" fmla="*/ 0 h 157162"/>
                    <a:gd name="connsiteX4" fmla="*/ 56129 w 157162"/>
                    <a:gd name="connsiteY4" fmla="*/ 0 h 157162"/>
                    <a:gd name="connsiteX5" fmla="*/ 44904 w 157162"/>
                    <a:gd name="connsiteY5" fmla="*/ 11226 h 157162"/>
                    <a:gd name="connsiteX6" fmla="*/ 44904 w 157162"/>
                    <a:gd name="connsiteY6" fmla="*/ 44904 h 157162"/>
                    <a:gd name="connsiteX7" fmla="*/ 11226 w 157162"/>
                    <a:gd name="connsiteY7" fmla="*/ 44904 h 157162"/>
                    <a:gd name="connsiteX8" fmla="*/ 0 w 157162"/>
                    <a:gd name="connsiteY8" fmla="*/ 56129 h 157162"/>
                    <a:gd name="connsiteX9" fmla="*/ 0 w 157162"/>
                    <a:gd name="connsiteY9" fmla="*/ 101033 h 157162"/>
                    <a:gd name="connsiteX10" fmla="*/ 11226 w 157162"/>
                    <a:gd name="connsiteY10" fmla="*/ 112259 h 157162"/>
                    <a:gd name="connsiteX11" fmla="*/ 44904 w 157162"/>
                    <a:gd name="connsiteY11" fmla="*/ 112259 h 157162"/>
                    <a:gd name="connsiteX12" fmla="*/ 44904 w 157162"/>
                    <a:gd name="connsiteY12" fmla="*/ 145937 h 157162"/>
                    <a:gd name="connsiteX13" fmla="*/ 56129 w 157162"/>
                    <a:gd name="connsiteY13" fmla="*/ 157162 h 157162"/>
                    <a:gd name="connsiteX14" fmla="*/ 101033 w 157162"/>
                    <a:gd name="connsiteY14" fmla="*/ 157162 h 157162"/>
                    <a:gd name="connsiteX15" fmla="*/ 112259 w 157162"/>
                    <a:gd name="connsiteY15" fmla="*/ 145937 h 157162"/>
                    <a:gd name="connsiteX16" fmla="*/ 112259 w 157162"/>
                    <a:gd name="connsiteY16" fmla="*/ 112259 h 157162"/>
                    <a:gd name="connsiteX17" fmla="*/ 145937 w 157162"/>
                    <a:gd name="connsiteY17" fmla="*/ 112259 h 157162"/>
                    <a:gd name="connsiteX18" fmla="*/ 157162 w 157162"/>
                    <a:gd name="connsiteY18" fmla="*/ 101033 h 157162"/>
                    <a:gd name="connsiteX19" fmla="*/ 157162 w 157162"/>
                    <a:gd name="connsiteY19" fmla="*/ 56129 h 157162"/>
                    <a:gd name="connsiteX20" fmla="*/ 145937 w 157162"/>
                    <a:gd name="connsiteY20" fmla="*/ 44904 h 157162"/>
                    <a:gd name="connsiteX21" fmla="*/ 134711 w 157162"/>
                    <a:gd name="connsiteY21" fmla="*/ 89807 h 157162"/>
                    <a:gd name="connsiteX22" fmla="*/ 101033 w 157162"/>
                    <a:gd name="connsiteY22" fmla="*/ 89807 h 157162"/>
                    <a:gd name="connsiteX23" fmla="*/ 89807 w 157162"/>
                    <a:gd name="connsiteY23" fmla="*/ 101033 h 157162"/>
                    <a:gd name="connsiteX24" fmla="*/ 89807 w 157162"/>
                    <a:gd name="connsiteY24" fmla="*/ 134711 h 157162"/>
                    <a:gd name="connsiteX25" fmla="*/ 67355 w 157162"/>
                    <a:gd name="connsiteY25" fmla="*/ 134711 h 157162"/>
                    <a:gd name="connsiteX26" fmla="*/ 67355 w 157162"/>
                    <a:gd name="connsiteY26" fmla="*/ 101033 h 157162"/>
                    <a:gd name="connsiteX27" fmla="*/ 56129 w 157162"/>
                    <a:gd name="connsiteY27" fmla="*/ 89807 h 157162"/>
                    <a:gd name="connsiteX28" fmla="*/ 22452 w 157162"/>
                    <a:gd name="connsiteY28" fmla="*/ 89807 h 157162"/>
                    <a:gd name="connsiteX29" fmla="*/ 22452 w 157162"/>
                    <a:gd name="connsiteY29" fmla="*/ 67355 h 157162"/>
                    <a:gd name="connsiteX30" fmla="*/ 56129 w 157162"/>
                    <a:gd name="connsiteY30" fmla="*/ 67355 h 157162"/>
                    <a:gd name="connsiteX31" fmla="*/ 67355 w 157162"/>
                    <a:gd name="connsiteY31" fmla="*/ 56129 h 157162"/>
                    <a:gd name="connsiteX32" fmla="*/ 67355 w 157162"/>
                    <a:gd name="connsiteY32" fmla="*/ 22452 h 157162"/>
                    <a:gd name="connsiteX33" fmla="*/ 89807 w 157162"/>
                    <a:gd name="connsiteY33" fmla="*/ 22452 h 157162"/>
                    <a:gd name="connsiteX34" fmla="*/ 89807 w 157162"/>
                    <a:gd name="connsiteY34" fmla="*/ 56129 h 157162"/>
                    <a:gd name="connsiteX35" fmla="*/ 101033 w 157162"/>
                    <a:gd name="connsiteY35" fmla="*/ 67355 h 157162"/>
                    <a:gd name="connsiteX36" fmla="*/ 134711 w 157162"/>
                    <a:gd name="connsiteY36" fmla="*/ 67355 h 157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157162" h="157162">
                      <a:moveTo>
                        <a:pt x="145937" y="44904"/>
                      </a:moveTo>
                      <a:lnTo>
                        <a:pt x="112259" y="44904"/>
                      </a:lnTo>
                      <a:lnTo>
                        <a:pt x="112259" y="11226"/>
                      </a:lnTo>
                      <a:cubicBezTo>
                        <a:pt x="112259" y="5026"/>
                        <a:pt x="107233" y="0"/>
                        <a:pt x="101033" y="0"/>
                      </a:cubicBezTo>
                      <a:lnTo>
                        <a:pt x="56129" y="0"/>
                      </a:lnTo>
                      <a:cubicBezTo>
                        <a:pt x="49929" y="0"/>
                        <a:pt x="44904" y="5026"/>
                        <a:pt x="44904" y="11226"/>
                      </a:cubicBezTo>
                      <a:lnTo>
                        <a:pt x="44904" y="44904"/>
                      </a:lnTo>
                      <a:lnTo>
                        <a:pt x="11226" y="44904"/>
                      </a:lnTo>
                      <a:cubicBezTo>
                        <a:pt x="5026" y="44904"/>
                        <a:pt x="0" y="49929"/>
                        <a:pt x="0" y="56129"/>
                      </a:cubicBezTo>
                      <a:lnTo>
                        <a:pt x="0" y="101033"/>
                      </a:lnTo>
                      <a:cubicBezTo>
                        <a:pt x="0" y="107233"/>
                        <a:pt x="5026" y="112259"/>
                        <a:pt x="11226" y="112259"/>
                      </a:cubicBezTo>
                      <a:lnTo>
                        <a:pt x="44904" y="112259"/>
                      </a:lnTo>
                      <a:lnTo>
                        <a:pt x="44904" y="145937"/>
                      </a:lnTo>
                      <a:cubicBezTo>
                        <a:pt x="44904" y="152137"/>
                        <a:pt x="49929" y="157162"/>
                        <a:pt x="56129" y="157162"/>
                      </a:cubicBezTo>
                      <a:lnTo>
                        <a:pt x="101033" y="157162"/>
                      </a:lnTo>
                      <a:cubicBezTo>
                        <a:pt x="107233" y="157162"/>
                        <a:pt x="112259" y="152137"/>
                        <a:pt x="112259" y="145937"/>
                      </a:cubicBezTo>
                      <a:lnTo>
                        <a:pt x="112259" y="112259"/>
                      </a:lnTo>
                      <a:lnTo>
                        <a:pt x="145937" y="112259"/>
                      </a:lnTo>
                      <a:cubicBezTo>
                        <a:pt x="152137" y="112259"/>
                        <a:pt x="157162" y="107233"/>
                        <a:pt x="157162" y="101033"/>
                      </a:cubicBezTo>
                      <a:lnTo>
                        <a:pt x="157162" y="56129"/>
                      </a:lnTo>
                      <a:cubicBezTo>
                        <a:pt x="157162" y="49929"/>
                        <a:pt x="152137" y="44904"/>
                        <a:pt x="145937" y="44904"/>
                      </a:cubicBezTo>
                      <a:close/>
                      <a:moveTo>
                        <a:pt x="134711" y="89807"/>
                      </a:moveTo>
                      <a:lnTo>
                        <a:pt x="101033" y="89807"/>
                      </a:lnTo>
                      <a:cubicBezTo>
                        <a:pt x="94833" y="89807"/>
                        <a:pt x="89807" y="94833"/>
                        <a:pt x="89807" y="101033"/>
                      </a:cubicBezTo>
                      <a:lnTo>
                        <a:pt x="89807" y="134711"/>
                      </a:lnTo>
                      <a:lnTo>
                        <a:pt x="67355" y="134711"/>
                      </a:lnTo>
                      <a:lnTo>
                        <a:pt x="67355" y="101033"/>
                      </a:lnTo>
                      <a:cubicBezTo>
                        <a:pt x="67355" y="94833"/>
                        <a:pt x="62330" y="89807"/>
                        <a:pt x="56129" y="89807"/>
                      </a:cubicBezTo>
                      <a:lnTo>
                        <a:pt x="22452" y="89807"/>
                      </a:lnTo>
                      <a:lnTo>
                        <a:pt x="22452" y="67355"/>
                      </a:lnTo>
                      <a:lnTo>
                        <a:pt x="56129" y="67355"/>
                      </a:lnTo>
                      <a:cubicBezTo>
                        <a:pt x="62330" y="67355"/>
                        <a:pt x="67355" y="62330"/>
                        <a:pt x="67355" y="56129"/>
                      </a:cubicBezTo>
                      <a:lnTo>
                        <a:pt x="67355" y="22452"/>
                      </a:lnTo>
                      <a:lnTo>
                        <a:pt x="89807" y="22452"/>
                      </a:lnTo>
                      <a:lnTo>
                        <a:pt x="89807" y="56129"/>
                      </a:lnTo>
                      <a:cubicBezTo>
                        <a:pt x="89807" y="62330"/>
                        <a:pt x="94833" y="67355"/>
                        <a:pt x="101033" y="67355"/>
                      </a:cubicBezTo>
                      <a:lnTo>
                        <a:pt x="134711" y="67355"/>
                      </a:lnTo>
                      <a:close/>
                    </a:path>
                  </a:pathLst>
                </a:custGeom>
                <a:grpFill/>
                <a:ln w="1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683ED0FA-6EE4-4E06-8F4B-29E50D3326A1}"/>
                    </a:ext>
                  </a:extLst>
                </p:cNvPr>
                <p:cNvSpPr/>
                <p:nvPr/>
              </p:nvSpPr>
              <p:spPr>
                <a:xfrm>
                  <a:off x="4504183" y="3285218"/>
                  <a:ext cx="383243" cy="345770"/>
                </a:xfrm>
                <a:custGeom>
                  <a:avLst/>
                  <a:gdLst>
                    <a:gd name="connsiteX0" fmla="*/ 350425 w 383243"/>
                    <a:gd name="connsiteY0" fmla="*/ 32930 h 345770"/>
                    <a:gd name="connsiteX1" fmla="*/ 191763 w 383243"/>
                    <a:gd name="connsiteY1" fmla="*/ 32791 h 345770"/>
                    <a:gd name="connsiteX2" fmla="*/ 191613 w 383243"/>
                    <a:gd name="connsiteY2" fmla="*/ 32941 h 345770"/>
                    <a:gd name="connsiteX3" fmla="*/ 191613 w 383243"/>
                    <a:gd name="connsiteY3" fmla="*/ 32941 h 345770"/>
                    <a:gd name="connsiteX4" fmla="*/ 191613 w 383243"/>
                    <a:gd name="connsiteY4" fmla="*/ 32941 h 345770"/>
                    <a:gd name="connsiteX5" fmla="*/ 32982 w 383243"/>
                    <a:gd name="connsiteY5" fmla="*/ 32770 h 345770"/>
                    <a:gd name="connsiteX6" fmla="*/ 32811 w 383243"/>
                    <a:gd name="connsiteY6" fmla="*/ 32941 h 345770"/>
                    <a:gd name="connsiteX7" fmla="*/ 32811 w 383243"/>
                    <a:gd name="connsiteY7" fmla="*/ 191607 h 345770"/>
                    <a:gd name="connsiteX8" fmla="*/ 183687 w 383243"/>
                    <a:gd name="connsiteY8" fmla="*/ 342483 h 345770"/>
                    <a:gd name="connsiteX9" fmla="*/ 199561 w 383243"/>
                    <a:gd name="connsiteY9" fmla="*/ 342483 h 345770"/>
                    <a:gd name="connsiteX10" fmla="*/ 350437 w 383243"/>
                    <a:gd name="connsiteY10" fmla="*/ 191607 h 345770"/>
                    <a:gd name="connsiteX11" fmla="*/ 350425 w 383243"/>
                    <a:gd name="connsiteY11" fmla="*/ 32930 h 345770"/>
                    <a:gd name="connsiteX12" fmla="*/ 191613 w 383243"/>
                    <a:gd name="connsiteY12" fmla="*/ 318673 h 345770"/>
                    <a:gd name="connsiteX13" fmla="*/ 48674 w 383243"/>
                    <a:gd name="connsiteY13" fmla="*/ 175734 h 345770"/>
                    <a:gd name="connsiteX14" fmla="*/ 48760 w 383243"/>
                    <a:gd name="connsiteY14" fmla="*/ 48728 h 345770"/>
                    <a:gd name="connsiteX15" fmla="*/ 112246 w 383243"/>
                    <a:gd name="connsiteY15" fmla="*/ 22467 h 345770"/>
                    <a:gd name="connsiteX16" fmla="*/ 175706 w 383243"/>
                    <a:gd name="connsiteY16" fmla="*/ 48814 h 345770"/>
                    <a:gd name="connsiteX17" fmla="*/ 183676 w 383243"/>
                    <a:gd name="connsiteY17" fmla="*/ 56785 h 345770"/>
                    <a:gd name="connsiteX18" fmla="*/ 199549 w 383243"/>
                    <a:gd name="connsiteY18" fmla="*/ 56785 h 345770"/>
                    <a:gd name="connsiteX19" fmla="*/ 207542 w 383243"/>
                    <a:gd name="connsiteY19" fmla="*/ 48792 h 345770"/>
                    <a:gd name="connsiteX20" fmla="*/ 334438 w 383243"/>
                    <a:gd name="connsiteY20" fmla="*/ 48677 h 345770"/>
                    <a:gd name="connsiteX21" fmla="*/ 334552 w 383243"/>
                    <a:gd name="connsiteY21" fmla="*/ 48792 h 345770"/>
                    <a:gd name="connsiteX22" fmla="*/ 334552 w 383243"/>
                    <a:gd name="connsiteY22" fmla="*/ 175712 h 345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3243" h="345770">
                      <a:moveTo>
                        <a:pt x="350425" y="32930"/>
                      </a:moveTo>
                      <a:cubicBezTo>
                        <a:pt x="306650" y="-10922"/>
                        <a:pt x="235615" y="-10984"/>
                        <a:pt x="191763" y="32791"/>
                      </a:cubicBezTo>
                      <a:cubicBezTo>
                        <a:pt x="191713" y="32841"/>
                        <a:pt x="191662" y="32891"/>
                        <a:pt x="191613" y="32941"/>
                      </a:cubicBezTo>
                      <a:lnTo>
                        <a:pt x="191613" y="32941"/>
                      </a:lnTo>
                      <a:lnTo>
                        <a:pt x="191613" y="32941"/>
                      </a:lnTo>
                      <a:cubicBezTo>
                        <a:pt x="147855" y="-10911"/>
                        <a:pt x="76834" y="-10987"/>
                        <a:pt x="32982" y="32770"/>
                      </a:cubicBezTo>
                      <a:cubicBezTo>
                        <a:pt x="32925" y="32827"/>
                        <a:pt x="32869" y="32884"/>
                        <a:pt x="32811" y="32941"/>
                      </a:cubicBezTo>
                      <a:cubicBezTo>
                        <a:pt x="-10937" y="76783"/>
                        <a:pt x="-10937" y="147766"/>
                        <a:pt x="32811" y="191607"/>
                      </a:cubicBezTo>
                      <a:lnTo>
                        <a:pt x="183687" y="342483"/>
                      </a:lnTo>
                      <a:cubicBezTo>
                        <a:pt x="188071" y="346866"/>
                        <a:pt x="195177" y="346866"/>
                        <a:pt x="199561" y="342483"/>
                      </a:cubicBezTo>
                      <a:lnTo>
                        <a:pt x="350437" y="191607"/>
                      </a:lnTo>
                      <a:cubicBezTo>
                        <a:pt x="394183" y="147758"/>
                        <a:pt x="394178" y="76772"/>
                        <a:pt x="350425" y="32930"/>
                      </a:cubicBezTo>
                      <a:close/>
                      <a:moveTo>
                        <a:pt x="191613" y="318673"/>
                      </a:moveTo>
                      <a:lnTo>
                        <a:pt x="48674" y="175734"/>
                      </a:lnTo>
                      <a:cubicBezTo>
                        <a:pt x="13625" y="140639"/>
                        <a:pt x="13664" y="83776"/>
                        <a:pt x="48760" y="48728"/>
                      </a:cubicBezTo>
                      <a:cubicBezTo>
                        <a:pt x="65604" y="31906"/>
                        <a:pt x="88440" y="22460"/>
                        <a:pt x="112246" y="22467"/>
                      </a:cubicBezTo>
                      <a:cubicBezTo>
                        <a:pt x="136076" y="22385"/>
                        <a:pt x="158941" y="31878"/>
                        <a:pt x="175706" y="48814"/>
                      </a:cubicBezTo>
                      <a:lnTo>
                        <a:pt x="183676" y="56785"/>
                      </a:lnTo>
                      <a:cubicBezTo>
                        <a:pt x="188060" y="61167"/>
                        <a:pt x="195166" y="61167"/>
                        <a:pt x="199549" y="56785"/>
                      </a:cubicBezTo>
                      <a:lnTo>
                        <a:pt x="207542" y="48792"/>
                      </a:lnTo>
                      <a:cubicBezTo>
                        <a:pt x="242551" y="13719"/>
                        <a:pt x="299364" y="13668"/>
                        <a:pt x="334438" y="48677"/>
                      </a:cubicBezTo>
                      <a:cubicBezTo>
                        <a:pt x="334476" y="48715"/>
                        <a:pt x="334514" y="48754"/>
                        <a:pt x="334552" y="48792"/>
                      </a:cubicBezTo>
                      <a:cubicBezTo>
                        <a:pt x="369567" y="83854"/>
                        <a:pt x="369567" y="140650"/>
                        <a:pt x="334552" y="175712"/>
                      </a:cubicBezTo>
                      <a:close/>
                    </a:path>
                  </a:pathLst>
                </a:custGeom>
                <a:grpFill/>
                <a:ln w="1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81D44C89-8589-4A40-965A-19C270D30144}"/>
                </a:ext>
              </a:extLst>
            </p:cNvPr>
            <p:cNvGrpSpPr/>
            <p:nvPr/>
          </p:nvGrpSpPr>
          <p:grpSpPr>
            <a:xfrm>
              <a:off x="8159548" y="4293810"/>
              <a:ext cx="522000" cy="522000"/>
              <a:chOff x="6841494" y="3857463"/>
              <a:chExt cx="570791" cy="553494"/>
            </a:xfrm>
            <a:solidFill>
              <a:schemeClr val="bg1"/>
            </a:solidFill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1961818C-D4B6-4B31-961B-9D9A926C2785}"/>
                  </a:ext>
                </a:extLst>
              </p:cNvPr>
              <p:cNvSpPr/>
              <p:nvPr/>
            </p:nvSpPr>
            <p:spPr>
              <a:xfrm>
                <a:off x="6841494" y="3967265"/>
                <a:ext cx="570791" cy="443692"/>
              </a:xfrm>
              <a:custGeom>
                <a:avLst/>
                <a:gdLst>
                  <a:gd name="connsiteX0" fmla="*/ 568066 w 570791"/>
                  <a:gd name="connsiteY0" fmla="*/ 145339 h 443692"/>
                  <a:gd name="connsiteX1" fmla="*/ 514562 w 570791"/>
                  <a:gd name="connsiteY1" fmla="*/ 117097 h 443692"/>
                  <a:gd name="connsiteX2" fmla="*/ 483495 w 570791"/>
                  <a:gd name="connsiteY2" fmla="*/ 98152 h 443692"/>
                  <a:gd name="connsiteX3" fmla="*/ 444603 w 570791"/>
                  <a:gd name="connsiteY3" fmla="*/ 94325 h 443692"/>
                  <a:gd name="connsiteX4" fmla="*/ 330952 w 570791"/>
                  <a:gd name="connsiteY4" fmla="*/ 135681 h 443692"/>
                  <a:gd name="connsiteX5" fmla="*/ 237626 w 570791"/>
                  <a:gd name="connsiteY5" fmla="*/ 3807 h 443692"/>
                  <a:gd name="connsiteX6" fmla="*/ 227174 w 570791"/>
                  <a:gd name="connsiteY6" fmla="*/ 539 h 443692"/>
                  <a:gd name="connsiteX7" fmla="*/ 176359 w 570791"/>
                  <a:gd name="connsiteY7" fmla="*/ 19042 h 443692"/>
                  <a:gd name="connsiteX8" fmla="*/ 170962 w 570791"/>
                  <a:gd name="connsiteY8" fmla="*/ 30604 h 443692"/>
                  <a:gd name="connsiteX9" fmla="*/ 223383 w 570791"/>
                  <a:gd name="connsiteY9" fmla="*/ 174808 h 443692"/>
                  <a:gd name="connsiteX10" fmla="*/ 110382 w 570791"/>
                  <a:gd name="connsiteY10" fmla="*/ 215929 h 443692"/>
                  <a:gd name="connsiteX11" fmla="*/ 49684 w 570791"/>
                  <a:gd name="connsiteY11" fmla="*/ 148037 h 443692"/>
                  <a:gd name="connsiteX12" fmla="*/ 39873 w 570791"/>
                  <a:gd name="connsiteY12" fmla="*/ 145573 h 443692"/>
                  <a:gd name="connsiteX13" fmla="*/ 5945 w 570791"/>
                  <a:gd name="connsiteY13" fmla="*/ 157920 h 443692"/>
                  <a:gd name="connsiteX14" fmla="*/ 548 w 570791"/>
                  <a:gd name="connsiteY14" fmla="*/ 169482 h 443692"/>
                  <a:gd name="connsiteX15" fmla="*/ 49927 w 570791"/>
                  <a:gd name="connsiteY15" fmla="*/ 305175 h 443692"/>
                  <a:gd name="connsiteX16" fmla="*/ 58403 w 570791"/>
                  <a:gd name="connsiteY16" fmla="*/ 311114 h 443692"/>
                  <a:gd name="connsiteX17" fmla="*/ 58520 w 570791"/>
                  <a:gd name="connsiteY17" fmla="*/ 311114 h 443692"/>
                  <a:gd name="connsiteX18" fmla="*/ 249775 w 570791"/>
                  <a:gd name="connsiteY18" fmla="*/ 308767 h 443692"/>
                  <a:gd name="connsiteX19" fmla="*/ 252753 w 570791"/>
                  <a:gd name="connsiteY19" fmla="*/ 308216 h 443692"/>
                  <a:gd name="connsiteX20" fmla="*/ 269694 w 570791"/>
                  <a:gd name="connsiteY20" fmla="*/ 302034 h 443692"/>
                  <a:gd name="connsiteX21" fmla="*/ 319092 w 570791"/>
                  <a:gd name="connsiteY21" fmla="*/ 437744 h 443692"/>
                  <a:gd name="connsiteX22" fmla="*/ 327567 w 570791"/>
                  <a:gd name="connsiteY22" fmla="*/ 443692 h 443692"/>
                  <a:gd name="connsiteX23" fmla="*/ 330654 w 570791"/>
                  <a:gd name="connsiteY23" fmla="*/ 443142 h 443692"/>
                  <a:gd name="connsiteX24" fmla="*/ 381550 w 570791"/>
                  <a:gd name="connsiteY24" fmla="*/ 424612 h 443692"/>
                  <a:gd name="connsiteX25" fmla="*/ 387453 w 570791"/>
                  <a:gd name="connsiteY25" fmla="*/ 415388 h 443692"/>
                  <a:gd name="connsiteX26" fmla="*/ 374862 w 570791"/>
                  <a:gd name="connsiteY26" fmla="*/ 263783 h 443692"/>
                  <a:gd name="connsiteX27" fmla="*/ 541115 w 570791"/>
                  <a:gd name="connsiteY27" fmla="*/ 203239 h 443692"/>
                  <a:gd name="connsiteX28" fmla="*/ 570792 w 570791"/>
                  <a:gd name="connsiteY28" fmla="*/ 160736 h 443692"/>
                  <a:gd name="connsiteX29" fmla="*/ 568066 w 570791"/>
                  <a:gd name="connsiteY29" fmla="*/ 145339 h 443692"/>
                  <a:gd name="connsiteX30" fmla="*/ 191008 w 570791"/>
                  <a:gd name="connsiteY30" fmla="*/ 32924 h 443692"/>
                  <a:gd name="connsiteX31" fmla="*/ 226876 w 570791"/>
                  <a:gd name="connsiteY31" fmla="*/ 19863 h 443692"/>
                  <a:gd name="connsiteX32" fmla="*/ 313379 w 570791"/>
                  <a:gd name="connsiteY32" fmla="*/ 142071 h 443692"/>
                  <a:gd name="connsiteX33" fmla="*/ 240343 w 570791"/>
                  <a:gd name="connsiteY33" fmla="*/ 168643 h 443692"/>
                  <a:gd name="connsiteX34" fmla="*/ 45279 w 570791"/>
                  <a:gd name="connsiteY34" fmla="*/ 239621 h 443692"/>
                  <a:gd name="connsiteX35" fmla="*/ 20594 w 570791"/>
                  <a:gd name="connsiteY35" fmla="*/ 171802 h 443692"/>
                  <a:gd name="connsiteX36" fmla="*/ 40306 w 570791"/>
                  <a:gd name="connsiteY36" fmla="*/ 164636 h 443692"/>
                  <a:gd name="connsiteX37" fmla="*/ 92123 w 570791"/>
                  <a:gd name="connsiteY37" fmla="*/ 222581 h 443692"/>
                  <a:gd name="connsiteX38" fmla="*/ 332974 w 570791"/>
                  <a:gd name="connsiteY38" fmla="*/ 423096 h 443692"/>
                  <a:gd name="connsiteX39" fmla="*/ 271229 w 570791"/>
                  <a:gd name="connsiteY39" fmla="*/ 253467 h 443692"/>
                  <a:gd name="connsiteX40" fmla="*/ 353417 w 570791"/>
                  <a:gd name="connsiteY40" fmla="*/ 223555 h 443692"/>
                  <a:gd name="connsiteX41" fmla="*/ 368905 w 570791"/>
                  <a:gd name="connsiteY41" fmla="*/ 410026 h 443692"/>
                  <a:gd name="connsiteX42" fmla="*/ 534951 w 570791"/>
                  <a:gd name="connsiteY42" fmla="*/ 186297 h 443692"/>
                  <a:gd name="connsiteX43" fmla="*/ 373318 w 570791"/>
                  <a:gd name="connsiteY43" fmla="*/ 245154 h 443692"/>
                  <a:gd name="connsiteX44" fmla="*/ 370421 w 570791"/>
                  <a:gd name="connsiteY44" fmla="*/ 210288 h 443692"/>
                  <a:gd name="connsiteX45" fmla="*/ 366296 w 570791"/>
                  <a:gd name="connsiteY45" fmla="*/ 203428 h 443692"/>
                  <a:gd name="connsiteX46" fmla="*/ 358345 w 570791"/>
                  <a:gd name="connsiteY46" fmla="*/ 202544 h 443692"/>
                  <a:gd name="connsiteX47" fmla="*/ 256571 w 570791"/>
                  <a:gd name="connsiteY47" fmla="*/ 239585 h 443692"/>
                  <a:gd name="connsiteX48" fmla="*/ 251480 w 570791"/>
                  <a:gd name="connsiteY48" fmla="*/ 244251 h 443692"/>
                  <a:gd name="connsiteX49" fmla="*/ 251183 w 570791"/>
                  <a:gd name="connsiteY49" fmla="*/ 251156 h 443692"/>
                  <a:gd name="connsiteX50" fmla="*/ 263530 w 570791"/>
                  <a:gd name="connsiteY50" fmla="*/ 285075 h 443692"/>
                  <a:gd name="connsiteX51" fmla="*/ 248024 w 570791"/>
                  <a:gd name="connsiteY51" fmla="*/ 290734 h 443692"/>
                  <a:gd name="connsiteX52" fmla="*/ 64703 w 570791"/>
                  <a:gd name="connsiteY52" fmla="*/ 292990 h 443692"/>
                  <a:gd name="connsiteX53" fmla="*/ 51471 w 570791"/>
                  <a:gd name="connsiteY53" fmla="*/ 256589 h 443692"/>
                  <a:gd name="connsiteX54" fmla="*/ 450750 w 570791"/>
                  <a:gd name="connsiteY54" fmla="*/ 111303 h 443692"/>
                  <a:gd name="connsiteX55" fmla="*/ 474126 w 570791"/>
                  <a:gd name="connsiteY55" fmla="*/ 113577 h 443692"/>
                  <a:gd name="connsiteX56" fmla="*/ 482773 w 570791"/>
                  <a:gd name="connsiteY56" fmla="*/ 118848 h 443692"/>
                  <a:gd name="connsiteX57" fmla="*/ 456274 w 570791"/>
                  <a:gd name="connsiteY57" fmla="*/ 128497 h 443692"/>
                  <a:gd name="connsiteX58" fmla="*/ 462447 w 570791"/>
                  <a:gd name="connsiteY58" fmla="*/ 145465 h 443692"/>
                  <a:gd name="connsiteX59" fmla="*/ 502503 w 570791"/>
                  <a:gd name="connsiteY59" fmla="*/ 130888 h 443692"/>
                  <a:gd name="connsiteX60" fmla="*/ 508614 w 570791"/>
                  <a:gd name="connsiteY60" fmla="*/ 134616 h 443692"/>
                  <a:gd name="connsiteX61" fmla="*/ 516331 w 570791"/>
                  <a:gd name="connsiteY61" fmla="*/ 135419 h 443692"/>
                  <a:gd name="connsiteX62" fmla="*/ 551107 w 570791"/>
                  <a:gd name="connsiteY62" fmla="*/ 151512 h 443692"/>
                  <a:gd name="connsiteX63" fmla="*/ 552758 w 570791"/>
                  <a:gd name="connsiteY63" fmla="*/ 160755 h 443692"/>
                  <a:gd name="connsiteX64" fmla="*/ 534951 w 570791"/>
                  <a:gd name="connsiteY64" fmla="*/ 186297 h 443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570791" h="443692">
                    <a:moveTo>
                      <a:pt x="568066" y="145339"/>
                    </a:moveTo>
                    <a:cubicBezTo>
                      <a:pt x="560223" y="124146"/>
                      <a:pt x="536792" y="111456"/>
                      <a:pt x="514562" y="117097"/>
                    </a:cubicBezTo>
                    <a:lnTo>
                      <a:pt x="483495" y="98152"/>
                    </a:lnTo>
                    <a:cubicBezTo>
                      <a:pt x="471762" y="91049"/>
                      <a:pt x="457582" y="89659"/>
                      <a:pt x="444603" y="94325"/>
                    </a:cubicBezTo>
                    <a:lnTo>
                      <a:pt x="330952" y="135681"/>
                    </a:lnTo>
                    <a:lnTo>
                      <a:pt x="237626" y="3807"/>
                    </a:lnTo>
                    <a:cubicBezTo>
                      <a:pt x="235279" y="494"/>
                      <a:pt x="230974" y="-842"/>
                      <a:pt x="227174" y="539"/>
                    </a:cubicBezTo>
                    <a:lnTo>
                      <a:pt x="176359" y="19042"/>
                    </a:lnTo>
                    <a:cubicBezTo>
                      <a:pt x="171666" y="20748"/>
                      <a:pt x="169256" y="25920"/>
                      <a:pt x="170962" y="30604"/>
                    </a:cubicBezTo>
                    <a:lnTo>
                      <a:pt x="223383" y="174808"/>
                    </a:lnTo>
                    <a:lnTo>
                      <a:pt x="110382" y="215929"/>
                    </a:lnTo>
                    <a:lnTo>
                      <a:pt x="49684" y="148037"/>
                    </a:lnTo>
                    <a:cubicBezTo>
                      <a:pt x="47238" y="145294"/>
                      <a:pt x="43348" y="144301"/>
                      <a:pt x="39873" y="145573"/>
                    </a:cubicBezTo>
                    <a:lnTo>
                      <a:pt x="5945" y="157920"/>
                    </a:lnTo>
                    <a:cubicBezTo>
                      <a:pt x="1252" y="159617"/>
                      <a:pt x="-1158" y="164807"/>
                      <a:pt x="548" y="169482"/>
                    </a:cubicBezTo>
                    <a:lnTo>
                      <a:pt x="49927" y="305175"/>
                    </a:lnTo>
                    <a:cubicBezTo>
                      <a:pt x="51227" y="308749"/>
                      <a:pt x="54621" y="311114"/>
                      <a:pt x="58403" y="311114"/>
                    </a:cubicBezTo>
                    <a:lnTo>
                      <a:pt x="58520" y="311114"/>
                    </a:lnTo>
                    <a:lnTo>
                      <a:pt x="249775" y="308767"/>
                    </a:lnTo>
                    <a:cubicBezTo>
                      <a:pt x="250785" y="308758"/>
                      <a:pt x="251805" y="308569"/>
                      <a:pt x="252753" y="308216"/>
                    </a:cubicBezTo>
                    <a:lnTo>
                      <a:pt x="269694" y="302034"/>
                    </a:lnTo>
                    <a:lnTo>
                      <a:pt x="319092" y="437744"/>
                    </a:lnTo>
                    <a:cubicBezTo>
                      <a:pt x="320419" y="441409"/>
                      <a:pt x="323885" y="443692"/>
                      <a:pt x="327567" y="443692"/>
                    </a:cubicBezTo>
                    <a:cubicBezTo>
                      <a:pt x="328587" y="443692"/>
                      <a:pt x="329634" y="443512"/>
                      <a:pt x="330654" y="443142"/>
                    </a:cubicBezTo>
                    <a:lnTo>
                      <a:pt x="381550" y="424612"/>
                    </a:lnTo>
                    <a:cubicBezTo>
                      <a:pt x="385377" y="423222"/>
                      <a:pt x="387796" y="419440"/>
                      <a:pt x="387453" y="415388"/>
                    </a:cubicBezTo>
                    <a:lnTo>
                      <a:pt x="374862" y="263783"/>
                    </a:lnTo>
                    <a:lnTo>
                      <a:pt x="541115" y="203239"/>
                    </a:lnTo>
                    <a:cubicBezTo>
                      <a:pt x="558869" y="196776"/>
                      <a:pt x="570792" y="179699"/>
                      <a:pt x="570792" y="160736"/>
                    </a:cubicBezTo>
                    <a:cubicBezTo>
                      <a:pt x="570801" y="155610"/>
                      <a:pt x="569898" y="150456"/>
                      <a:pt x="568066" y="145339"/>
                    </a:cubicBezTo>
                    <a:close/>
                    <a:moveTo>
                      <a:pt x="191008" y="32924"/>
                    </a:moveTo>
                    <a:lnTo>
                      <a:pt x="226876" y="19863"/>
                    </a:lnTo>
                    <a:lnTo>
                      <a:pt x="313379" y="142071"/>
                    </a:lnTo>
                    <a:lnTo>
                      <a:pt x="240343" y="168643"/>
                    </a:lnTo>
                    <a:close/>
                    <a:moveTo>
                      <a:pt x="45279" y="239621"/>
                    </a:moveTo>
                    <a:lnTo>
                      <a:pt x="20594" y="171802"/>
                    </a:lnTo>
                    <a:lnTo>
                      <a:pt x="40306" y="164636"/>
                    </a:lnTo>
                    <a:lnTo>
                      <a:pt x="92123" y="222581"/>
                    </a:lnTo>
                    <a:close/>
                    <a:moveTo>
                      <a:pt x="332974" y="423096"/>
                    </a:moveTo>
                    <a:lnTo>
                      <a:pt x="271229" y="253467"/>
                    </a:lnTo>
                    <a:lnTo>
                      <a:pt x="353417" y="223555"/>
                    </a:lnTo>
                    <a:lnTo>
                      <a:pt x="368905" y="410026"/>
                    </a:lnTo>
                    <a:close/>
                    <a:moveTo>
                      <a:pt x="534951" y="186297"/>
                    </a:moveTo>
                    <a:lnTo>
                      <a:pt x="373318" y="245154"/>
                    </a:lnTo>
                    <a:lnTo>
                      <a:pt x="370421" y="210288"/>
                    </a:lnTo>
                    <a:cubicBezTo>
                      <a:pt x="370196" y="207481"/>
                      <a:pt x="368670" y="204944"/>
                      <a:pt x="366296" y="203428"/>
                    </a:cubicBezTo>
                    <a:cubicBezTo>
                      <a:pt x="363923" y="201912"/>
                      <a:pt x="360971" y="201605"/>
                      <a:pt x="358345" y="202544"/>
                    </a:cubicBezTo>
                    <a:lnTo>
                      <a:pt x="256571" y="239585"/>
                    </a:lnTo>
                    <a:cubicBezTo>
                      <a:pt x="254324" y="240406"/>
                      <a:pt x="252491" y="242085"/>
                      <a:pt x="251480" y="244251"/>
                    </a:cubicBezTo>
                    <a:cubicBezTo>
                      <a:pt x="250470" y="246427"/>
                      <a:pt x="250361" y="248909"/>
                      <a:pt x="251183" y="251156"/>
                    </a:cubicBezTo>
                    <a:lnTo>
                      <a:pt x="263530" y="285075"/>
                    </a:lnTo>
                    <a:lnTo>
                      <a:pt x="248024" y="290734"/>
                    </a:lnTo>
                    <a:lnTo>
                      <a:pt x="64703" y="292990"/>
                    </a:lnTo>
                    <a:lnTo>
                      <a:pt x="51471" y="256589"/>
                    </a:lnTo>
                    <a:lnTo>
                      <a:pt x="450750" y="111303"/>
                    </a:lnTo>
                    <a:cubicBezTo>
                      <a:pt x="458557" y="108487"/>
                      <a:pt x="467095" y="109326"/>
                      <a:pt x="474126" y="113577"/>
                    </a:cubicBezTo>
                    <a:lnTo>
                      <a:pt x="482773" y="118848"/>
                    </a:lnTo>
                    <a:lnTo>
                      <a:pt x="456274" y="128497"/>
                    </a:lnTo>
                    <a:lnTo>
                      <a:pt x="462447" y="145465"/>
                    </a:lnTo>
                    <a:lnTo>
                      <a:pt x="502503" y="130888"/>
                    </a:lnTo>
                    <a:lnTo>
                      <a:pt x="508614" y="134616"/>
                    </a:lnTo>
                    <a:cubicBezTo>
                      <a:pt x="510933" y="136042"/>
                      <a:pt x="513794" y="136322"/>
                      <a:pt x="516331" y="135419"/>
                    </a:cubicBezTo>
                    <a:cubicBezTo>
                      <a:pt x="530700" y="130302"/>
                      <a:pt x="546143" y="138073"/>
                      <a:pt x="551107" y="151512"/>
                    </a:cubicBezTo>
                    <a:cubicBezTo>
                      <a:pt x="552199" y="154581"/>
                      <a:pt x="552758" y="157686"/>
                      <a:pt x="552758" y="160755"/>
                    </a:cubicBezTo>
                    <a:cubicBezTo>
                      <a:pt x="552749" y="172154"/>
                      <a:pt x="545592" y="182416"/>
                      <a:pt x="534951" y="186297"/>
                    </a:cubicBezTo>
                    <a:close/>
                  </a:path>
                </a:pathLst>
              </a:custGeom>
              <a:grpFill/>
              <a:ln w="89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667D8CCF-4E3A-4DCC-B19D-B6B599C3BA44}"/>
                  </a:ext>
                </a:extLst>
              </p:cNvPr>
              <p:cNvSpPr/>
              <p:nvPr/>
            </p:nvSpPr>
            <p:spPr>
              <a:xfrm rot="20400426">
                <a:off x="7241053" y="4113697"/>
                <a:ext cx="18047" cy="18056"/>
              </a:xfrm>
              <a:custGeom>
                <a:avLst/>
                <a:gdLst>
                  <a:gd name="connsiteX0" fmla="*/ 0 w 18047"/>
                  <a:gd name="connsiteY0" fmla="*/ 0 h 18056"/>
                  <a:gd name="connsiteX1" fmla="*/ 18047 w 18047"/>
                  <a:gd name="connsiteY1" fmla="*/ 0 h 18056"/>
                  <a:gd name="connsiteX2" fmla="*/ 18047 w 18047"/>
                  <a:gd name="connsiteY2" fmla="*/ 18056 h 18056"/>
                  <a:gd name="connsiteX3" fmla="*/ 0 w 18047"/>
                  <a:gd name="connsiteY3" fmla="*/ 18056 h 18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47" h="18056">
                    <a:moveTo>
                      <a:pt x="0" y="0"/>
                    </a:moveTo>
                    <a:lnTo>
                      <a:pt x="18047" y="0"/>
                    </a:lnTo>
                    <a:lnTo>
                      <a:pt x="18047" y="18056"/>
                    </a:lnTo>
                    <a:lnTo>
                      <a:pt x="0" y="18056"/>
                    </a:lnTo>
                    <a:close/>
                  </a:path>
                </a:pathLst>
              </a:custGeom>
              <a:grpFill/>
              <a:ln w="8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16848DB-22E3-4C45-A72F-B5309516DF67}"/>
                  </a:ext>
                </a:extLst>
              </p:cNvPr>
              <p:cNvSpPr/>
              <p:nvPr/>
            </p:nvSpPr>
            <p:spPr>
              <a:xfrm rot="20400426">
                <a:off x="7207120" y="4126049"/>
                <a:ext cx="18047" cy="18056"/>
              </a:xfrm>
              <a:custGeom>
                <a:avLst/>
                <a:gdLst>
                  <a:gd name="connsiteX0" fmla="*/ 0 w 18047"/>
                  <a:gd name="connsiteY0" fmla="*/ 0 h 18056"/>
                  <a:gd name="connsiteX1" fmla="*/ 18047 w 18047"/>
                  <a:gd name="connsiteY1" fmla="*/ 0 h 18056"/>
                  <a:gd name="connsiteX2" fmla="*/ 18047 w 18047"/>
                  <a:gd name="connsiteY2" fmla="*/ 18056 h 18056"/>
                  <a:gd name="connsiteX3" fmla="*/ 0 w 18047"/>
                  <a:gd name="connsiteY3" fmla="*/ 18056 h 18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47" h="18056">
                    <a:moveTo>
                      <a:pt x="0" y="0"/>
                    </a:moveTo>
                    <a:lnTo>
                      <a:pt x="18047" y="0"/>
                    </a:lnTo>
                    <a:lnTo>
                      <a:pt x="18047" y="18056"/>
                    </a:lnTo>
                    <a:lnTo>
                      <a:pt x="0" y="18056"/>
                    </a:lnTo>
                    <a:close/>
                  </a:path>
                </a:pathLst>
              </a:custGeom>
              <a:grpFill/>
              <a:ln w="8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B452A585-9699-4154-92F4-6B1B555605BA}"/>
                  </a:ext>
                </a:extLst>
              </p:cNvPr>
              <p:cNvSpPr/>
              <p:nvPr/>
            </p:nvSpPr>
            <p:spPr>
              <a:xfrm rot="20400426">
                <a:off x="7173198" y="4138415"/>
                <a:ext cx="18047" cy="18056"/>
              </a:xfrm>
              <a:custGeom>
                <a:avLst/>
                <a:gdLst>
                  <a:gd name="connsiteX0" fmla="*/ 0 w 18047"/>
                  <a:gd name="connsiteY0" fmla="*/ 0 h 18056"/>
                  <a:gd name="connsiteX1" fmla="*/ 18047 w 18047"/>
                  <a:gd name="connsiteY1" fmla="*/ 0 h 18056"/>
                  <a:gd name="connsiteX2" fmla="*/ 18047 w 18047"/>
                  <a:gd name="connsiteY2" fmla="*/ 18056 h 18056"/>
                  <a:gd name="connsiteX3" fmla="*/ 0 w 18047"/>
                  <a:gd name="connsiteY3" fmla="*/ 18056 h 18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47" h="18056">
                    <a:moveTo>
                      <a:pt x="0" y="0"/>
                    </a:moveTo>
                    <a:lnTo>
                      <a:pt x="18047" y="0"/>
                    </a:lnTo>
                    <a:lnTo>
                      <a:pt x="18047" y="18056"/>
                    </a:lnTo>
                    <a:lnTo>
                      <a:pt x="0" y="18056"/>
                    </a:lnTo>
                    <a:close/>
                  </a:path>
                </a:pathLst>
              </a:custGeom>
              <a:grpFill/>
              <a:ln w="8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1D4B584A-0A62-42AA-BC6B-B52CA7E65F1A}"/>
                  </a:ext>
                </a:extLst>
              </p:cNvPr>
              <p:cNvSpPr/>
              <p:nvPr/>
            </p:nvSpPr>
            <p:spPr>
              <a:xfrm rot="20400426">
                <a:off x="7139265" y="4150766"/>
                <a:ext cx="18047" cy="18056"/>
              </a:xfrm>
              <a:custGeom>
                <a:avLst/>
                <a:gdLst>
                  <a:gd name="connsiteX0" fmla="*/ 0 w 18047"/>
                  <a:gd name="connsiteY0" fmla="*/ 0 h 18056"/>
                  <a:gd name="connsiteX1" fmla="*/ 18047 w 18047"/>
                  <a:gd name="connsiteY1" fmla="*/ 0 h 18056"/>
                  <a:gd name="connsiteX2" fmla="*/ 18047 w 18047"/>
                  <a:gd name="connsiteY2" fmla="*/ 18056 h 18056"/>
                  <a:gd name="connsiteX3" fmla="*/ 0 w 18047"/>
                  <a:gd name="connsiteY3" fmla="*/ 18056 h 18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47" h="18056">
                    <a:moveTo>
                      <a:pt x="0" y="0"/>
                    </a:moveTo>
                    <a:lnTo>
                      <a:pt x="18047" y="0"/>
                    </a:lnTo>
                    <a:lnTo>
                      <a:pt x="18047" y="18056"/>
                    </a:lnTo>
                    <a:lnTo>
                      <a:pt x="0" y="18056"/>
                    </a:lnTo>
                    <a:close/>
                  </a:path>
                </a:pathLst>
              </a:custGeom>
              <a:grpFill/>
              <a:ln w="8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773CB892-78F6-4D03-ACD7-D786B39912CB}"/>
                  </a:ext>
                </a:extLst>
              </p:cNvPr>
              <p:cNvSpPr/>
              <p:nvPr/>
            </p:nvSpPr>
            <p:spPr>
              <a:xfrm rot="20400426">
                <a:off x="7105332" y="4163127"/>
                <a:ext cx="18047" cy="18056"/>
              </a:xfrm>
              <a:custGeom>
                <a:avLst/>
                <a:gdLst>
                  <a:gd name="connsiteX0" fmla="*/ 0 w 18047"/>
                  <a:gd name="connsiteY0" fmla="*/ 0 h 18056"/>
                  <a:gd name="connsiteX1" fmla="*/ 18047 w 18047"/>
                  <a:gd name="connsiteY1" fmla="*/ 0 h 18056"/>
                  <a:gd name="connsiteX2" fmla="*/ 18047 w 18047"/>
                  <a:gd name="connsiteY2" fmla="*/ 18056 h 18056"/>
                  <a:gd name="connsiteX3" fmla="*/ 0 w 18047"/>
                  <a:gd name="connsiteY3" fmla="*/ 18056 h 18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47" h="18056">
                    <a:moveTo>
                      <a:pt x="0" y="0"/>
                    </a:moveTo>
                    <a:lnTo>
                      <a:pt x="18047" y="0"/>
                    </a:lnTo>
                    <a:lnTo>
                      <a:pt x="18047" y="18056"/>
                    </a:lnTo>
                    <a:lnTo>
                      <a:pt x="0" y="18056"/>
                    </a:lnTo>
                    <a:close/>
                  </a:path>
                </a:pathLst>
              </a:custGeom>
              <a:grpFill/>
              <a:ln w="8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0667A1EF-3CE4-48E9-87A4-F8C538726751}"/>
                  </a:ext>
                </a:extLst>
              </p:cNvPr>
              <p:cNvSpPr/>
              <p:nvPr/>
            </p:nvSpPr>
            <p:spPr>
              <a:xfrm rot="20400426">
                <a:off x="7071399" y="4175488"/>
                <a:ext cx="18047" cy="18056"/>
              </a:xfrm>
              <a:custGeom>
                <a:avLst/>
                <a:gdLst>
                  <a:gd name="connsiteX0" fmla="*/ 0 w 18047"/>
                  <a:gd name="connsiteY0" fmla="*/ 0 h 18056"/>
                  <a:gd name="connsiteX1" fmla="*/ 18047 w 18047"/>
                  <a:gd name="connsiteY1" fmla="*/ 0 h 18056"/>
                  <a:gd name="connsiteX2" fmla="*/ 18047 w 18047"/>
                  <a:gd name="connsiteY2" fmla="*/ 18056 h 18056"/>
                  <a:gd name="connsiteX3" fmla="*/ 0 w 18047"/>
                  <a:gd name="connsiteY3" fmla="*/ 18056 h 18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47" h="18056">
                    <a:moveTo>
                      <a:pt x="0" y="0"/>
                    </a:moveTo>
                    <a:lnTo>
                      <a:pt x="18047" y="0"/>
                    </a:lnTo>
                    <a:lnTo>
                      <a:pt x="18047" y="18056"/>
                    </a:lnTo>
                    <a:lnTo>
                      <a:pt x="0" y="18056"/>
                    </a:lnTo>
                    <a:close/>
                  </a:path>
                </a:pathLst>
              </a:custGeom>
              <a:grpFill/>
              <a:ln w="8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BBB26B2-A850-4F51-8443-98D30E679989}"/>
                  </a:ext>
                </a:extLst>
              </p:cNvPr>
              <p:cNvSpPr/>
              <p:nvPr/>
            </p:nvSpPr>
            <p:spPr>
              <a:xfrm rot="20400426">
                <a:off x="7037466" y="4187839"/>
                <a:ext cx="18047" cy="18056"/>
              </a:xfrm>
              <a:custGeom>
                <a:avLst/>
                <a:gdLst>
                  <a:gd name="connsiteX0" fmla="*/ 0 w 18047"/>
                  <a:gd name="connsiteY0" fmla="*/ 0 h 18056"/>
                  <a:gd name="connsiteX1" fmla="*/ 18047 w 18047"/>
                  <a:gd name="connsiteY1" fmla="*/ 0 h 18056"/>
                  <a:gd name="connsiteX2" fmla="*/ 18047 w 18047"/>
                  <a:gd name="connsiteY2" fmla="*/ 18056 h 18056"/>
                  <a:gd name="connsiteX3" fmla="*/ 0 w 18047"/>
                  <a:gd name="connsiteY3" fmla="*/ 18056 h 18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47" h="18056">
                    <a:moveTo>
                      <a:pt x="0" y="0"/>
                    </a:moveTo>
                    <a:lnTo>
                      <a:pt x="18047" y="0"/>
                    </a:lnTo>
                    <a:lnTo>
                      <a:pt x="18047" y="18056"/>
                    </a:lnTo>
                    <a:lnTo>
                      <a:pt x="0" y="18056"/>
                    </a:lnTo>
                    <a:close/>
                  </a:path>
                </a:pathLst>
              </a:custGeom>
              <a:grpFill/>
              <a:ln w="8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0C03EE2-456F-48F6-A0DD-8BC61AD5D337}"/>
                  </a:ext>
                </a:extLst>
              </p:cNvPr>
              <p:cNvSpPr/>
              <p:nvPr/>
            </p:nvSpPr>
            <p:spPr>
              <a:xfrm rot="20400426">
                <a:off x="7003460" y="4200304"/>
                <a:ext cx="18056" cy="18056"/>
              </a:xfrm>
              <a:custGeom>
                <a:avLst/>
                <a:gdLst>
                  <a:gd name="connsiteX0" fmla="*/ 0 w 18056"/>
                  <a:gd name="connsiteY0" fmla="*/ 0 h 18056"/>
                  <a:gd name="connsiteX1" fmla="*/ 18056 w 18056"/>
                  <a:gd name="connsiteY1" fmla="*/ 0 h 18056"/>
                  <a:gd name="connsiteX2" fmla="*/ 18056 w 18056"/>
                  <a:gd name="connsiteY2" fmla="*/ 18057 h 18056"/>
                  <a:gd name="connsiteX3" fmla="*/ 0 w 18056"/>
                  <a:gd name="connsiteY3" fmla="*/ 18057 h 18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56" h="18056">
                    <a:moveTo>
                      <a:pt x="0" y="0"/>
                    </a:moveTo>
                    <a:lnTo>
                      <a:pt x="18056" y="0"/>
                    </a:lnTo>
                    <a:lnTo>
                      <a:pt x="18056" y="18057"/>
                    </a:lnTo>
                    <a:lnTo>
                      <a:pt x="0" y="18057"/>
                    </a:lnTo>
                    <a:close/>
                  </a:path>
                </a:pathLst>
              </a:custGeom>
              <a:grpFill/>
              <a:ln w="8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DA09873-E989-44AF-8E89-850C057118B9}"/>
                  </a:ext>
                </a:extLst>
              </p:cNvPr>
              <p:cNvSpPr/>
              <p:nvPr/>
            </p:nvSpPr>
            <p:spPr>
              <a:xfrm rot="20400426">
                <a:off x="6969518" y="4212655"/>
                <a:ext cx="18056" cy="18056"/>
              </a:xfrm>
              <a:custGeom>
                <a:avLst/>
                <a:gdLst>
                  <a:gd name="connsiteX0" fmla="*/ 0 w 18056"/>
                  <a:gd name="connsiteY0" fmla="*/ 0 h 18056"/>
                  <a:gd name="connsiteX1" fmla="*/ 18056 w 18056"/>
                  <a:gd name="connsiteY1" fmla="*/ 0 h 18056"/>
                  <a:gd name="connsiteX2" fmla="*/ 18056 w 18056"/>
                  <a:gd name="connsiteY2" fmla="*/ 18057 h 18056"/>
                  <a:gd name="connsiteX3" fmla="*/ 0 w 18056"/>
                  <a:gd name="connsiteY3" fmla="*/ 18057 h 18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56" h="18056">
                    <a:moveTo>
                      <a:pt x="0" y="0"/>
                    </a:moveTo>
                    <a:lnTo>
                      <a:pt x="18056" y="0"/>
                    </a:lnTo>
                    <a:lnTo>
                      <a:pt x="18056" y="18057"/>
                    </a:lnTo>
                    <a:lnTo>
                      <a:pt x="0" y="18057"/>
                    </a:lnTo>
                    <a:close/>
                  </a:path>
                </a:pathLst>
              </a:custGeom>
              <a:grpFill/>
              <a:ln w="8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B57F2937-4C75-4556-9410-98CDBADD5968}"/>
                  </a:ext>
                </a:extLst>
              </p:cNvPr>
              <p:cNvGrpSpPr/>
              <p:nvPr/>
            </p:nvGrpSpPr>
            <p:grpSpPr>
              <a:xfrm>
                <a:off x="7207411" y="3857463"/>
                <a:ext cx="183257" cy="208651"/>
                <a:chOff x="-1112649" y="3975443"/>
                <a:chExt cx="605587" cy="689500"/>
              </a:xfrm>
              <a:grpFill/>
            </p:grpSpPr>
            <p:sp>
              <p:nvSpPr>
                <p:cNvPr id="79" name="Freeform 91">
                  <a:extLst>
                    <a:ext uri="{FF2B5EF4-FFF2-40B4-BE49-F238E27FC236}">
                      <a16:creationId xmlns:a16="http://schemas.microsoft.com/office/drawing/2014/main" id="{F336D273-C124-4761-BC54-2FA356AA851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112649" y="3975443"/>
                  <a:ext cx="605587" cy="689500"/>
                </a:xfrm>
                <a:custGeom>
                  <a:avLst/>
                  <a:gdLst>
                    <a:gd name="T0" fmla="*/ 881 w 900"/>
                    <a:gd name="T1" fmla="*/ 231 h 1025"/>
                    <a:gd name="T2" fmla="*/ 465 w 900"/>
                    <a:gd name="T3" fmla="*/ 5 h 1025"/>
                    <a:gd name="T4" fmla="*/ 435 w 900"/>
                    <a:gd name="T5" fmla="*/ 5 h 1025"/>
                    <a:gd name="T6" fmla="*/ 19 w 900"/>
                    <a:gd name="T7" fmla="*/ 231 h 1025"/>
                    <a:gd name="T8" fmla="*/ 2 w 900"/>
                    <a:gd name="T9" fmla="*/ 264 h 1025"/>
                    <a:gd name="T10" fmla="*/ 55 w 900"/>
                    <a:gd name="T11" fmla="*/ 569 h 1025"/>
                    <a:gd name="T12" fmla="*/ 235 w 900"/>
                    <a:gd name="T13" fmla="*/ 867 h 1025"/>
                    <a:gd name="T14" fmla="*/ 430 w 900"/>
                    <a:gd name="T15" fmla="*/ 1018 h 1025"/>
                    <a:gd name="T16" fmla="*/ 450 w 900"/>
                    <a:gd name="T17" fmla="*/ 1025 h 1025"/>
                    <a:gd name="T18" fmla="*/ 469 w 900"/>
                    <a:gd name="T19" fmla="*/ 1018 h 1025"/>
                    <a:gd name="T20" fmla="*/ 663 w 900"/>
                    <a:gd name="T21" fmla="*/ 871 h 1025"/>
                    <a:gd name="T22" fmla="*/ 844 w 900"/>
                    <a:gd name="T23" fmla="*/ 571 h 1025"/>
                    <a:gd name="T24" fmla="*/ 898 w 900"/>
                    <a:gd name="T25" fmla="*/ 264 h 1025"/>
                    <a:gd name="T26" fmla="*/ 881 w 900"/>
                    <a:gd name="T27" fmla="*/ 231 h 1025"/>
                    <a:gd name="T28" fmla="*/ 781 w 900"/>
                    <a:gd name="T29" fmla="*/ 560 h 1025"/>
                    <a:gd name="T30" fmla="*/ 624 w 900"/>
                    <a:gd name="T31" fmla="*/ 820 h 1025"/>
                    <a:gd name="T32" fmla="*/ 450 w 900"/>
                    <a:gd name="T33" fmla="*/ 953 h 1025"/>
                    <a:gd name="T34" fmla="*/ 274 w 900"/>
                    <a:gd name="T35" fmla="*/ 816 h 1025"/>
                    <a:gd name="T36" fmla="*/ 118 w 900"/>
                    <a:gd name="T37" fmla="*/ 558 h 1025"/>
                    <a:gd name="T38" fmla="*/ 69 w 900"/>
                    <a:gd name="T39" fmla="*/ 276 h 1025"/>
                    <a:gd name="T40" fmla="*/ 450 w 900"/>
                    <a:gd name="T41" fmla="*/ 69 h 1025"/>
                    <a:gd name="T42" fmla="*/ 831 w 900"/>
                    <a:gd name="T43" fmla="*/ 276 h 1025"/>
                    <a:gd name="T44" fmla="*/ 781 w 900"/>
                    <a:gd name="T45" fmla="*/ 560 h 10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00" h="1025">
                      <a:moveTo>
                        <a:pt x="881" y="231"/>
                      </a:moveTo>
                      <a:cubicBezTo>
                        <a:pt x="465" y="5"/>
                        <a:pt x="465" y="5"/>
                        <a:pt x="465" y="5"/>
                      </a:cubicBezTo>
                      <a:cubicBezTo>
                        <a:pt x="456" y="0"/>
                        <a:pt x="444" y="0"/>
                        <a:pt x="435" y="5"/>
                      </a:cubicBezTo>
                      <a:cubicBezTo>
                        <a:pt x="19" y="231"/>
                        <a:pt x="19" y="231"/>
                        <a:pt x="19" y="231"/>
                      </a:cubicBezTo>
                      <a:cubicBezTo>
                        <a:pt x="7" y="237"/>
                        <a:pt x="0" y="251"/>
                        <a:pt x="2" y="264"/>
                      </a:cubicBezTo>
                      <a:cubicBezTo>
                        <a:pt x="55" y="569"/>
                        <a:pt x="55" y="569"/>
                        <a:pt x="55" y="569"/>
                      </a:cubicBezTo>
                      <a:cubicBezTo>
                        <a:pt x="76" y="687"/>
                        <a:pt x="139" y="793"/>
                        <a:pt x="235" y="867"/>
                      </a:cubicBezTo>
                      <a:cubicBezTo>
                        <a:pt x="430" y="1018"/>
                        <a:pt x="430" y="1018"/>
                        <a:pt x="430" y="1018"/>
                      </a:cubicBezTo>
                      <a:cubicBezTo>
                        <a:pt x="436" y="1023"/>
                        <a:pt x="443" y="1025"/>
                        <a:pt x="450" y="1025"/>
                      </a:cubicBezTo>
                      <a:cubicBezTo>
                        <a:pt x="457" y="1025"/>
                        <a:pt x="464" y="1023"/>
                        <a:pt x="469" y="1018"/>
                      </a:cubicBezTo>
                      <a:cubicBezTo>
                        <a:pt x="663" y="871"/>
                        <a:pt x="663" y="871"/>
                        <a:pt x="663" y="871"/>
                      </a:cubicBezTo>
                      <a:cubicBezTo>
                        <a:pt x="759" y="797"/>
                        <a:pt x="824" y="691"/>
                        <a:pt x="844" y="571"/>
                      </a:cubicBezTo>
                      <a:cubicBezTo>
                        <a:pt x="898" y="264"/>
                        <a:pt x="898" y="264"/>
                        <a:pt x="898" y="264"/>
                      </a:cubicBezTo>
                      <a:cubicBezTo>
                        <a:pt x="900" y="251"/>
                        <a:pt x="893" y="237"/>
                        <a:pt x="881" y="231"/>
                      </a:cubicBezTo>
                      <a:close/>
                      <a:moveTo>
                        <a:pt x="781" y="560"/>
                      </a:moveTo>
                      <a:cubicBezTo>
                        <a:pt x="763" y="664"/>
                        <a:pt x="707" y="756"/>
                        <a:pt x="624" y="820"/>
                      </a:cubicBezTo>
                      <a:cubicBezTo>
                        <a:pt x="450" y="953"/>
                        <a:pt x="450" y="953"/>
                        <a:pt x="450" y="953"/>
                      </a:cubicBezTo>
                      <a:cubicBezTo>
                        <a:pt x="274" y="816"/>
                        <a:pt x="274" y="816"/>
                        <a:pt x="274" y="816"/>
                      </a:cubicBezTo>
                      <a:cubicBezTo>
                        <a:pt x="191" y="752"/>
                        <a:pt x="136" y="661"/>
                        <a:pt x="118" y="558"/>
                      </a:cubicBezTo>
                      <a:cubicBezTo>
                        <a:pt x="69" y="276"/>
                        <a:pt x="69" y="276"/>
                        <a:pt x="69" y="276"/>
                      </a:cubicBezTo>
                      <a:cubicBezTo>
                        <a:pt x="450" y="69"/>
                        <a:pt x="450" y="69"/>
                        <a:pt x="450" y="69"/>
                      </a:cubicBezTo>
                      <a:cubicBezTo>
                        <a:pt x="831" y="276"/>
                        <a:pt x="831" y="276"/>
                        <a:pt x="831" y="276"/>
                      </a:cubicBezTo>
                      <a:lnTo>
                        <a:pt x="781" y="5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Freeform 92">
                  <a:extLst>
                    <a:ext uri="{FF2B5EF4-FFF2-40B4-BE49-F238E27FC236}">
                      <a16:creationId xmlns:a16="http://schemas.microsoft.com/office/drawing/2014/main" id="{6905A7A2-EA97-43F7-8DF3-52EB791A3C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26502" y="4146462"/>
                  <a:ext cx="433291" cy="417018"/>
                </a:xfrm>
                <a:custGeom>
                  <a:avLst/>
                  <a:gdLst>
                    <a:gd name="T0" fmla="*/ 542 w 644"/>
                    <a:gd name="T1" fmla="*/ 287 h 620"/>
                    <a:gd name="T2" fmla="*/ 436 w 644"/>
                    <a:gd name="T3" fmla="*/ 461 h 620"/>
                    <a:gd name="T4" fmla="*/ 322 w 644"/>
                    <a:gd name="T5" fmla="*/ 548 h 620"/>
                    <a:gd name="T6" fmla="*/ 206 w 644"/>
                    <a:gd name="T7" fmla="*/ 458 h 620"/>
                    <a:gd name="T8" fmla="*/ 102 w 644"/>
                    <a:gd name="T9" fmla="*/ 285 h 620"/>
                    <a:gd name="T10" fmla="*/ 69 w 644"/>
                    <a:gd name="T11" fmla="*/ 97 h 620"/>
                    <a:gd name="T12" fmla="*/ 145 w 644"/>
                    <a:gd name="T13" fmla="*/ 56 h 620"/>
                    <a:gd name="T14" fmla="*/ 115 w 644"/>
                    <a:gd name="T15" fmla="*/ 0 h 620"/>
                    <a:gd name="T16" fmla="*/ 19 w 644"/>
                    <a:gd name="T17" fmla="*/ 52 h 620"/>
                    <a:gd name="T18" fmla="*/ 2 w 644"/>
                    <a:gd name="T19" fmla="*/ 85 h 620"/>
                    <a:gd name="T20" fmla="*/ 39 w 644"/>
                    <a:gd name="T21" fmla="*/ 296 h 620"/>
                    <a:gd name="T22" fmla="*/ 167 w 644"/>
                    <a:gd name="T23" fmla="*/ 509 h 620"/>
                    <a:gd name="T24" fmla="*/ 302 w 644"/>
                    <a:gd name="T25" fmla="*/ 614 h 620"/>
                    <a:gd name="T26" fmla="*/ 322 w 644"/>
                    <a:gd name="T27" fmla="*/ 620 h 620"/>
                    <a:gd name="T28" fmla="*/ 341 w 644"/>
                    <a:gd name="T29" fmla="*/ 614 h 620"/>
                    <a:gd name="T30" fmla="*/ 475 w 644"/>
                    <a:gd name="T31" fmla="*/ 512 h 620"/>
                    <a:gd name="T32" fmla="*/ 605 w 644"/>
                    <a:gd name="T33" fmla="*/ 298 h 620"/>
                    <a:gd name="T34" fmla="*/ 642 w 644"/>
                    <a:gd name="T35" fmla="*/ 85 h 620"/>
                    <a:gd name="T36" fmla="*/ 625 w 644"/>
                    <a:gd name="T37" fmla="*/ 52 h 620"/>
                    <a:gd name="T38" fmla="*/ 529 w 644"/>
                    <a:gd name="T39" fmla="*/ 0 h 620"/>
                    <a:gd name="T40" fmla="*/ 499 w 644"/>
                    <a:gd name="T41" fmla="*/ 56 h 620"/>
                    <a:gd name="T42" fmla="*/ 575 w 644"/>
                    <a:gd name="T43" fmla="*/ 97 h 620"/>
                    <a:gd name="T44" fmla="*/ 542 w 644"/>
                    <a:gd name="T45" fmla="*/ 287 h 6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44" h="620">
                      <a:moveTo>
                        <a:pt x="542" y="287"/>
                      </a:moveTo>
                      <a:cubicBezTo>
                        <a:pt x="530" y="356"/>
                        <a:pt x="492" y="418"/>
                        <a:pt x="436" y="461"/>
                      </a:cubicBezTo>
                      <a:cubicBezTo>
                        <a:pt x="322" y="548"/>
                        <a:pt x="322" y="548"/>
                        <a:pt x="322" y="548"/>
                      </a:cubicBezTo>
                      <a:cubicBezTo>
                        <a:pt x="206" y="458"/>
                        <a:pt x="206" y="458"/>
                        <a:pt x="206" y="458"/>
                      </a:cubicBezTo>
                      <a:cubicBezTo>
                        <a:pt x="151" y="415"/>
                        <a:pt x="114" y="354"/>
                        <a:pt x="102" y="285"/>
                      </a:cubicBezTo>
                      <a:cubicBezTo>
                        <a:pt x="69" y="97"/>
                        <a:pt x="69" y="97"/>
                        <a:pt x="69" y="97"/>
                      </a:cubicBezTo>
                      <a:cubicBezTo>
                        <a:pt x="145" y="56"/>
                        <a:pt x="145" y="56"/>
                        <a:pt x="145" y="56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ubicBezTo>
                        <a:pt x="19" y="52"/>
                        <a:pt x="19" y="52"/>
                        <a:pt x="19" y="52"/>
                      </a:cubicBezTo>
                      <a:cubicBezTo>
                        <a:pt x="7" y="58"/>
                        <a:pt x="0" y="72"/>
                        <a:pt x="2" y="85"/>
                      </a:cubicBezTo>
                      <a:cubicBezTo>
                        <a:pt x="39" y="296"/>
                        <a:pt x="39" y="296"/>
                        <a:pt x="39" y="296"/>
                      </a:cubicBezTo>
                      <a:cubicBezTo>
                        <a:pt x="54" y="381"/>
                        <a:pt x="99" y="456"/>
                        <a:pt x="167" y="509"/>
                      </a:cubicBezTo>
                      <a:cubicBezTo>
                        <a:pt x="302" y="614"/>
                        <a:pt x="302" y="614"/>
                        <a:pt x="302" y="614"/>
                      </a:cubicBezTo>
                      <a:cubicBezTo>
                        <a:pt x="308" y="618"/>
                        <a:pt x="315" y="620"/>
                        <a:pt x="322" y="620"/>
                      </a:cubicBezTo>
                      <a:cubicBezTo>
                        <a:pt x="329" y="620"/>
                        <a:pt x="336" y="618"/>
                        <a:pt x="341" y="614"/>
                      </a:cubicBezTo>
                      <a:cubicBezTo>
                        <a:pt x="475" y="512"/>
                        <a:pt x="475" y="512"/>
                        <a:pt x="475" y="512"/>
                      </a:cubicBezTo>
                      <a:cubicBezTo>
                        <a:pt x="544" y="459"/>
                        <a:pt x="590" y="383"/>
                        <a:pt x="605" y="298"/>
                      </a:cubicBezTo>
                      <a:cubicBezTo>
                        <a:pt x="642" y="85"/>
                        <a:pt x="642" y="85"/>
                        <a:pt x="642" y="85"/>
                      </a:cubicBezTo>
                      <a:cubicBezTo>
                        <a:pt x="644" y="72"/>
                        <a:pt x="637" y="58"/>
                        <a:pt x="625" y="52"/>
                      </a:cubicBezTo>
                      <a:cubicBezTo>
                        <a:pt x="529" y="0"/>
                        <a:pt x="529" y="0"/>
                        <a:pt x="529" y="0"/>
                      </a:cubicBezTo>
                      <a:cubicBezTo>
                        <a:pt x="499" y="56"/>
                        <a:pt x="499" y="56"/>
                        <a:pt x="499" y="56"/>
                      </a:cubicBezTo>
                      <a:cubicBezTo>
                        <a:pt x="575" y="97"/>
                        <a:pt x="575" y="97"/>
                        <a:pt x="575" y="97"/>
                      </a:cubicBezTo>
                      <a:lnTo>
                        <a:pt x="542" y="28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 93">
                  <a:extLst>
                    <a:ext uri="{FF2B5EF4-FFF2-40B4-BE49-F238E27FC236}">
                      <a16:creationId xmlns:a16="http://schemas.microsoft.com/office/drawing/2014/main" id="{70713525-A07F-417E-99AE-744BE56EF8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906214" y="4072439"/>
                  <a:ext cx="192397" cy="88062"/>
                </a:xfrm>
                <a:custGeom>
                  <a:avLst/>
                  <a:gdLst>
                    <a:gd name="T0" fmla="*/ 128 w 286"/>
                    <a:gd name="T1" fmla="*/ 5 h 131"/>
                    <a:gd name="T2" fmla="*/ 0 w 286"/>
                    <a:gd name="T3" fmla="*/ 75 h 131"/>
                    <a:gd name="T4" fmla="*/ 30 w 286"/>
                    <a:gd name="T5" fmla="*/ 131 h 131"/>
                    <a:gd name="T6" fmla="*/ 143 w 286"/>
                    <a:gd name="T7" fmla="*/ 70 h 131"/>
                    <a:gd name="T8" fmla="*/ 256 w 286"/>
                    <a:gd name="T9" fmla="*/ 131 h 131"/>
                    <a:gd name="T10" fmla="*/ 286 w 286"/>
                    <a:gd name="T11" fmla="*/ 75 h 131"/>
                    <a:gd name="T12" fmla="*/ 158 w 286"/>
                    <a:gd name="T13" fmla="*/ 5 h 131"/>
                    <a:gd name="T14" fmla="*/ 128 w 286"/>
                    <a:gd name="T15" fmla="*/ 5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86" h="131">
                      <a:moveTo>
                        <a:pt x="128" y="5"/>
                      </a:move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30" y="131"/>
                        <a:pt x="30" y="131"/>
                        <a:pt x="30" y="131"/>
                      </a:cubicBezTo>
                      <a:cubicBezTo>
                        <a:pt x="143" y="70"/>
                        <a:pt x="143" y="70"/>
                        <a:pt x="143" y="70"/>
                      </a:cubicBezTo>
                      <a:cubicBezTo>
                        <a:pt x="256" y="131"/>
                        <a:pt x="256" y="131"/>
                        <a:pt x="256" y="131"/>
                      </a:cubicBezTo>
                      <a:cubicBezTo>
                        <a:pt x="286" y="75"/>
                        <a:pt x="286" y="75"/>
                        <a:pt x="286" y="75"/>
                      </a:cubicBezTo>
                      <a:cubicBezTo>
                        <a:pt x="158" y="5"/>
                        <a:pt x="158" y="5"/>
                        <a:pt x="158" y="5"/>
                      </a:cubicBezTo>
                      <a:cubicBezTo>
                        <a:pt x="149" y="0"/>
                        <a:pt x="137" y="0"/>
                        <a:pt x="128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Freeform 96">
                  <a:extLst>
                    <a:ext uri="{FF2B5EF4-FFF2-40B4-BE49-F238E27FC236}">
                      <a16:creationId xmlns:a16="http://schemas.microsoft.com/office/drawing/2014/main" id="{052F3036-21BF-46E3-AF93-C62DE6D77B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889941" y="4221123"/>
                  <a:ext cx="204521" cy="164000"/>
                </a:xfrm>
                <a:custGeom>
                  <a:avLst/>
                  <a:gdLst>
                    <a:gd name="T0" fmla="*/ 0 w 304"/>
                    <a:gd name="T1" fmla="*/ 139 h 244"/>
                    <a:gd name="T2" fmla="*/ 96 w 304"/>
                    <a:gd name="T3" fmla="*/ 235 h 244"/>
                    <a:gd name="T4" fmla="*/ 119 w 304"/>
                    <a:gd name="T5" fmla="*/ 244 h 244"/>
                    <a:gd name="T6" fmla="*/ 120 w 304"/>
                    <a:gd name="T7" fmla="*/ 244 h 244"/>
                    <a:gd name="T8" fmla="*/ 144 w 304"/>
                    <a:gd name="T9" fmla="*/ 233 h 244"/>
                    <a:gd name="T10" fmla="*/ 304 w 304"/>
                    <a:gd name="T11" fmla="*/ 41 h 244"/>
                    <a:gd name="T12" fmla="*/ 254 w 304"/>
                    <a:gd name="T13" fmla="*/ 0 h 244"/>
                    <a:gd name="T14" fmla="*/ 117 w 304"/>
                    <a:gd name="T15" fmla="*/ 165 h 244"/>
                    <a:gd name="T16" fmla="*/ 46 w 304"/>
                    <a:gd name="T17" fmla="*/ 93 h 244"/>
                    <a:gd name="T18" fmla="*/ 0 w 304"/>
                    <a:gd name="T19" fmla="*/ 139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4" h="244">
                      <a:moveTo>
                        <a:pt x="0" y="139"/>
                      </a:moveTo>
                      <a:cubicBezTo>
                        <a:pt x="96" y="235"/>
                        <a:pt x="96" y="235"/>
                        <a:pt x="96" y="235"/>
                      </a:cubicBezTo>
                      <a:cubicBezTo>
                        <a:pt x="102" y="241"/>
                        <a:pt x="111" y="244"/>
                        <a:pt x="119" y="244"/>
                      </a:cubicBezTo>
                      <a:cubicBezTo>
                        <a:pt x="119" y="244"/>
                        <a:pt x="120" y="244"/>
                        <a:pt x="120" y="244"/>
                      </a:cubicBezTo>
                      <a:cubicBezTo>
                        <a:pt x="129" y="244"/>
                        <a:pt x="138" y="239"/>
                        <a:pt x="144" y="233"/>
                      </a:cubicBezTo>
                      <a:cubicBezTo>
                        <a:pt x="304" y="41"/>
                        <a:pt x="304" y="41"/>
                        <a:pt x="304" y="41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117" y="165"/>
                        <a:pt x="117" y="165"/>
                        <a:pt x="117" y="165"/>
                      </a:cubicBezTo>
                      <a:cubicBezTo>
                        <a:pt x="46" y="93"/>
                        <a:pt x="46" y="93"/>
                        <a:pt x="46" y="93"/>
                      </a:cubicBezTo>
                      <a:lnTo>
                        <a:pt x="0" y="1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97">
                  <a:extLst>
                    <a:ext uri="{FF2B5EF4-FFF2-40B4-BE49-F238E27FC236}">
                      <a16:creationId xmlns:a16="http://schemas.microsoft.com/office/drawing/2014/main" id="{424095C0-2F94-41B0-9543-5A5BF5FA0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831552" y="4428197"/>
                  <a:ext cx="43074" cy="4307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Rectangle 98">
                  <a:extLst>
                    <a:ext uri="{FF2B5EF4-FFF2-40B4-BE49-F238E27FC236}">
                      <a16:creationId xmlns:a16="http://schemas.microsoft.com/office/drawing/2014/main" id="{AC72B50D-9553-4195-AFCC-0B8FB4B972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831552" y="4170073"/>
                  <a:ext cx="43074" cy="4307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733270E-867F-4BA3-8E2E-B99454A34FD3}"/>
                </a:ext>
              </a:extLst>
            </p:cNvPr>
            <p:cNvGrpSpPr/>
            <p:nvPr/>
          </p:nvGrpSpPr>
          <p:grpSpPr>
            <a:xfrm>
              <a:off x="5202315" y="4317973"/>
              <a:ext cx="474545" cy="522000"/>
              <a:chOff x="5021929" y="5101773"/>
              <a:chExt cx="513020" cy="589459"/>
            </a:xfrm>
            <a:solidFill>
              <a:schemeClr val="bg1"/>
            </a:solidFill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28E162FF-DB95-4D7E-A7EA-284CD50FABD4}"/>
                  </a:ext>
                </a:extLst>
              </p:cNvPr>
              <p:cNvGrpSpPr/>
              <p:nvPr/>
            </p:nvGrpSpPr>
            <p:grpSpPr>
              <a:xfrm>
                <a:off x="5132026" y="5246078"/>
                <a:ext cx="305447" cy="238092"/>
                <a:chOff x="5921161" y="5165728"/>
                <a:chExt cx="305447" cy="238092"/>
              </a:xfrm>
              <a:grpFill/>
            </p:grpSpPr>
            <p:sp>
              <p:nvSpPr>
                <p:cNvPr id="96" name="Freeform 172">
                  <a:extLst>
                    <a:ext uri="{FF2B5EF4-FFF2-40B4-BE49-F238E27FC236}">
                      <a16:creationId xmlns:a16="http://schemas.microsoft.com/office/drawing/2014/main" id="{E9848BAE-1C1A-415E-A5F0-FF0A78E03E9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921161" y="5260047"/>
                  <a:ext cx="305447" cy="101089"/>
                </a:xfrm>
                <a:custGeom>
                  <a:avLst/>
                  <a:gdLst>
                    <a:gd name="T0" fmla="*/ 683 w 1166"/>
                    <a:gd name="T1" fmla="*/ 1 h 386"/>
                    <a:gd name="T2" fmla="*/ 659 w 1166"/>
                    <a:gd name="T3" fmla="*/ 14 h 386"/>
                    <a:gd name="T4" fmla="*/ 583 w 1166"/>
                    <a:gd name="T5" fmla="*/ 49 h 386"/>
                    <a:gd name="T6" fmla="*/ 509 w 1166"/>
                    <a:gd name="T7" fmla="*/ 11 h 386"/>
                    <a:gd name="T8" fmla="*/ 489 w 1166"/>
                    <a:gd name="T9" fmla="*/ 1 h 386"/>
                    <a:gd name="T10" fmla="*/ 373 w 1166"/>
                    <a:gd name="T11" fmla="*/ 54 h 386"/>
                    <a:gd name="T12" fmla="*/ 311 w 1166"/>
                    <a:gd name="T13" fmla="*/ 36 h 386"/>
                    <a:gd name="T14" fmla="*/ 287 w 1166"/>
                    <a:gd name="T15" fmla="*/ 48 h 386"/>
                    <a:gd name="T16" fmla="*/ 223 w 1166"/>
                    <a:gd name="T17" fmla="*/ 77 h 386"/>
                    <a:gd name="T18" fmla="*/ 161 w 1166"/>
                    <a:gd name="T19" fmla="*/ 45 h 386"/>
                    <a:gd name="T20" fmla="*/ 141 w 1166"/>
                    <a:gd name="T21" fmla="*/ 35 h 386"/>
                    <a:gd name="T22" fmla="*/ 0 w 1166"/>
                    <a:gd name="T23" fmla="*/ 180 h 386"/>
                    <a:gd name="T24" fmla="*/ 0 w 1166"/>
                    <a:gd name="T25" fmla="*/ 301 h 386"/>
                    <a:gd name="T26" fmla="*/ 24 w 1166"/>
                    <a:gd name="T27" fmla="*/ 325 h 386"/>
                    <a:gd name="T28" fmla="*/ 331 w 1166"/>
                    <a:gd name="T29" fmla="*/ 325 h 386"/>
                    <a:gd name="T30" fmla="*/ 331 w 1166"/>
                    <a:gd name="T31" fmla="*/ 362 h 386"/>
                    <a:gd name="T32" fmla="*/ 355 w 1166"/>
                    <a:gd name="T33" fmla="*/ 386 h 386"/>
                    <a:gd name="T34" fmla="*/ 811 w 1166"/>
                    <a:gd name="T35" fmla="*/ 386 h 386"/>
                    <a:gd name="T36" fmla="*/ 835 w 1166"/>
                    <a:gd name="T37" fmla="*/ 362 h 386"/>
                    <a:gd name="T38" fmla="*/ 835 w 1166"/>
                    <a:gd name="T39" fmla="*/ 325 h 386"/>
                    <a:gd name="T40" fmla="*/ 1142 w 1166"/>
                    <a:gd name="T41" fmla="*/ 325 h 386"/>
                    <a:gd name="T42" fmla="*/ 1166 w 1166"/>
                    <a:gd name="T43" fmla="*/ 301 h 386"/>
                    <a:gd name="T44" fmla="*/ 1166 w 1166"/>
                    <a:gd name="T45" fmla="*/ 180 h 386"/>
                    <a:gd name="T46" fmla="*/ 1030 w 1166"/>
                    <a:gd name="T47" fmla="*/ 35 h 386"/>
                    <a:gd name="T48" fmla="*/ 1006 w 1166"/>
                    <a:gd name="T49" fmla="*/ 48 h 386"/>
                    <a:gd name="T50" fmla="*/ 942 w 1166"/>
                    <a:gd name="T51" fmla="*/ 77 h 386"/>
                    <a:gd name="T52" fmla="*/ 880 w 1166"/>
                    <a:gd name="T53" fmla="*/ 45 h 386"/>
                    <a:gd name="T54" fmla="*/ 860 w 1166"/>
                    <a:gd name="T55" fmla="*/ 35 h 386"/>
                    <a:gd name="T56" fmla="*/ 793 w 1166"/>
                    <a:gd name="T57" fmla="*/ 54 h 386"/>
                    <a:gd name="T58" fmla="*/ 683 w 1166"/>
                    <a:gd name="T59" fmla="*/ 1 h 386"/>
                    <a:gd name="T60" fmla="*/ 48 w 1166"/>
                    <a:gd name="T61" fmla="*/ 277 h 386"/>
                    <a:gd name="T62" fmla="*/ 48 w 1166"/>
                    <a:gd name="T63" fmla="*/ 180 h 386"/>
                    <a:gd name="T64" fmla="*/ 131 w 1166"/>
                    <a:gd name="T65" fmla="*/ 84 h 386"/>
                    <a:gd name="T66" fmla="*/ 225 w 1166"/>
                    <a:gd name="T67" fmla="*/ 125 h 386"/>
                    <a:gd name="T68" fmla="*/ 319 w 1166"/>
                    <a:gd name="T69" fmla="*/ 85 h 386"/>
                    <a:gd name="T70" fmla="*/ 347 w 1166"/>
                    <a:gd name="T71" fmla="*/ 94 h 386"/>
                    <a:gd name="T72" fmla="*/ 331 w 1166"/>
                    <a:gd name="T73" fmla="*/ 163 h 386"/>
                    <a:gd name="T74" fmla="*/ 331 w 1166"/>
                    <a:gd name="T75" fmla="*/ 277 h 386"/>
                    <a:gd name="T76" fmla="*/ 48 w 1166"/>
                    <a:gd name="T77" fmla="*/ 277 h 386"/>
                    <a:gd name="T78" fmla="*/ 787 w 1166"/>
                    <a:gd name="T79" fmla="*/ 339 h 386"/>
                    <a:gd name="T80" fmla="*/ 379 w 1166"/>
                    <a:gd name="T81" fmla="*/ 339 h 386"/>
                    <a:gd name="T82" fmla="*/ 379 w 1166"/>
                    <a:gd name="T83" fmla="*/ 163 h 386"/>
                    <a:gd name="T84" fmla="*/ 479 w 1166"/>
                    <a:gd name="T85" fmla="*/ 50 h 386"/>
                    <a:gd name="T86" fmla="*/ 585 w 1166"/>
                    <a:gd name="T87" fmla="*/ 97 h 386"/>
                    <a:gd name="T88" fmla="*/ 691 w 1166"/>
                    <a:gd name="T89" fmla="*/ 50 h 386"/>
                    <a:gd name="T90" fmla="*/ 787 w 1166"/>
                    <a:gd name="T91" fmla="*/ 163 h 386"/>
                    <a:gd name="T92" fmla="*/ 787 w 1166"/>
                    <a:gd name="T93" fmla="*/ 339 h 386"/>
                    <a:gd name="T94" fmla="*/ 850 w 1166"/>
                    <a:gd name="T95" fmla="*/ 84 h 386"/>
                    <a:gd name="T96" fmla="*/ 944 w 1166"/>
                    <a:gd name="T97" fmla="*/ 125 h 386"/>
                    <a:gd name="T98" fmla="*/ 1038 w 1166"/>
                    <a:gd name="T99" fmla="*/ 85 h 386"/>
                    <a:gd name="T100" fmla="*/ 1118 w 1166"/>
                    <a:gd name="T101" fmla="*/ 180 h 386"/>
                    <a:gd name="T102" fmla="*/ 1118 w 1166"/>
                    <a:gd name="T103" fmla="*/ 277 h 386"/>
                    <a:gd name="T104" fmla="*/ 835 w 1166"/>
                    <a:gd name="T105" fmla="*/ 277 h 386"/>
                    <a:gd name="T106" fmla="*/ 835 w 1166"/>
                    <a:gd name="T107" fmla="*/ 163 h 386"/>
                    <a:gd name="T108" fmla="*/ 819 w 1166"/>
                    <a:gd name="T109" fmla="*/ 94 h 386"/>
                    <a:gd name="T110" fmla="*/ 850 w 1166"/>
                    <a:gd name="T111" fmla="*/ 84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66" h="386">
                      <a:moveTo>
                        <a:pt x="683" y="1"/>
                      </a:moveTo>
                      <a:cubicBezTo>
                        <a:pt x="670" y="0"/>
                        <a:pt x="664" y="8"/>
                        <a:pt x="659" y="14"/>
                      </a:cubicBezTo>
                      <a:cubicBezTo>
                        <a:pt x="640" y="37"/>
                        <a:pt x="612" y="50"/>
                        <a:pt x="583" y="49"/>
                      </a:cubicBezTo>
                      <a:cubicBezTo>
                        <a:pt x="554" y="48"/>
                        <a:pt x="526" y="34"/>
                        <a:pt x="509" y="11"/>
                      </a:cubicBezTo>
                      <a:cubicBezTo>
                        <a:pt x="504" y="4"/>
                        <a:pt x="497" y="1"/>
                        <a:pt x="489" y="1"/>
                      </a:cubicBezTo>
                      <a:cubicBezTo>
                        <a:pt x="445" y="2"/>
                        <a:pt x="403" y="21"/>
                        <a:pt x="373" y="54"/>
                      </a:cubicBezTo>
                      <a:cubicBezTo>
                        <a:pt x="354" y="43"/>
                        <a:pt x="333" y="37"/>
                        <a:pt x="311" y="36"/>
                      </a:cubicBezTo>
                      <a:cubicBezTo>
                        <a:pt x="298" y="35"/>
                        <a:pt x="292" y="43"/>
                        <a:pt x="287" y="48"/>
                      </a:cubicBezTo>
                      <a:cubicBezTo>
                        <a:pt x="272" y="67"/>
                        <a:pt x="248" y="78"/>
                        <a:pt x="223" y="77"/>
                      </a:cubicBezTo>
                      <a:cubicBezTo>
                        <a:pt x="199" y="77"/>
                        <a:pt x="176" y="65"/>
                        <a:pt x="161" y="45"/>
                      </a:cubicBezTo>
                      <a:cubicBezTo>
                        <a:pt x="156" y="39"/>
                        <a:pt x="149" y="35"/>
                        <a:pt x="141" y="35"/>
                      </a:cubicBezTo>
                      <a:cubicBezTo>
                        <a:pt x="63" y="38"/>
                        <a:pt x="0" y="102"/>
                        <a:pt x="0" y="18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0" y="314"/>
                        <a:pt x="10" y="325"/>
                        <a:pt x="24" y="325"/>
                      </a:cubicBezTo>
                      <a:cubicBezTo>
                        <a:pt x="331" y="325"/>
                        <a:pt x="331" y="325"/>
                        <a:pt x="331" y="325"/>
                      </a:cubicBezTo>
                      <a:cubicBezTo>
                        <a:pt x="331" y="362"/>
                        <a:pt x="331" y="362"/>
                        <a:pt x="331" y="362"/>
                      </a:cubicBezTo>
                      <a:cubicBezTo>
                        <a:pt x="331" y="376"/>
                        <a:pt x="342" y="386"/>
                        <a:pt x="355" y="386"/>
                      </a:cubicBezTo>
                      <a:cubicBezTo>
                        <a:pt x="811" y="386"/>
                        <a:pt x="811" y="386"/>
                        <a:pt x="811" y="386"/>
                      </a:cubicBezTo>
                      <a:cubicBezTo>
                        <a:pt x="824" y="386"/>
                        <a:pt x="835" y="376"/>
                        <a:pt x="835" y="362"/>
                      </a:cubicBezTo>
                      <a:cubicBezTo>
                        <a:pt x="835" y="325"/>
                        <a:pt x="835" y="325"/>
                        <a:pt x="835" y="325"/>
                      </a:cubicBezTo>
                      <a:cubicBezTo>
                        <a:pt x="1142" y="325"/>
                        <a:pt x="1142" y="325"/>
                        <a:pt x="1142" y="325"/>
                      </a:cubicBezTo>
                      <a:cubicBezTo>
                        <a:pt x="1155" y="325"/>
                        <a:pt x="1166" y="314"/>
                        <a:pt x="1166" y="301"/>
                      </a:cubicBezTo>
                      <a:cubicBezTo>
                        <a:pt x="1166" y="180"/>
                        <a:pt x="1166" y="180"/>
                        <a:pt x="1166" y="180"/>
                      </a:cubicBezTo>
                      <a:cubicBezTo>
                        <a:pt x="1166" y="104"/>
                        <a:pt x="1106" y="40"/>
                        <a:pt x="1030" y="35"/>
                      </a:cubicBezTo>
                      <a:cubicBezTo>
                        <a:pt x="1017" y="35"/>
                        <a:pt x="1011" y="43"/>
                        <a:pt x="1006" y="48"/>
                      </a:cubicBezTo>
                      <a:cubicBezTo>
                        <a:pt x="991" y="67"/>
                        <a:pt x="967" y="78"/>
                        <a:pt x="942" y="77"/>
                      </a:cubicBezTo>
                      <a:cubicBezTo>
                        <a:pt x="918" y="77"/>
                        <a:pt x="894" y="65"/>
                        <a:pt x="880" y="45"/>
                      </a:cubicBezTo>
                      <a:cubicBezTo>
                        <a:pt x="875" y="39"/>
                        <a:pt x="868" y="35"/>
                        <a:pt x="860" y="35"/>
                      </a:cubicBezTo>
                      <a:cubicBezTo>
                        <a:pt x="836" y="36"/>
                        <a:pt x="813" y="42"/>
                        <a:pt x="793" y="54"/>
                      </a:cubicBezTo>
                      <a:cubicBezTo>
                        <a:pt x="764" y="23"/>
                        <a:pt x="725" y="4"/>
                        <a:pt x="683" y="1"/>
                      </a:cubicBezTo>
                      <a:close/>
                      <a:moveTo>
                        <a:pt x="48" y="277"/>
                      </a:moveTo>
                      <a:cubicBezTo>
                        <a:pt x="48" y="180"/>
                        <a:pt x="48" y="180"/>
                        <a:pt x="48" y="180"/>
                      </a:cubicBezTo>
                      <a:cubicBezTo>
                        <a:pt x="48" y="132"/>
                        <a:pt x="83" y="91"/>
                        <a:pt x="131" y="84"/>
                      </a:cubicBezTo>
                      <a:cubicBezTo>
                        <a:pt x="155" y="110"/>
                        <a:pt x="189" y="125"/>
                        <a:pt x="225" y="125"/>
                      </a:cubicBezTo>
                      <a:cubicBezTo>
                        <a:pt x="261" y="125"/>
                        <a:pt x="295" y="111"/>
                        <a:pt x="319" y="85"/>
                      </a:cubicBezTo>
                      <a:cubicBezTo>
                        <a:pt x="329" y="86"/>
                        <a:pt x="338" y="90"/>
                        <a:pt x="347" y="94"/>
                      </a:cubicBezTo>
                      <a:cubicBezTo>
                        <a:pt x="336" y="116"/>
                        <a:pt x="331" y="139"/>
                        <a:pt x="331" y="163"/>
                      </a:cubicBezTo>
                      <a:cubicBezTo>
                        <a:pt x="331" y="277"/>
                        <a:pt x="331" y="277"/>
                        <a:pt x="331" y="277"/>
                      </a:cubicBezTo>
                      <a:lnTo>
                        <a:pt x="48" y="277"/>
                      </a:lnTo>
                      <a:close/>
                      <a:moveTo>
                        <a:pt x="787" y="339"/>
                      </a:moveTo>
                      <a:cubicBezTo>
                        <a:pt x="379" y="339"/>
                        <a:pt x="379" y="339"/>
                        <a:pt x="379" y="339"/>
                      </a:cubicBezTo>
                      <a:cubicBezTo>
                        <a:pt x="379" y="163"/>
                        <a:pt x="379" y="163"/>
                        <a:pt x="379" y="163"/>
                      </a:cubicBezTo>
                      <a:cubicBezTo>
                        <a:pt x="379" y="105"/>
                        <a:pt x="422" y="57"/>
                        <a:pt x="479" y="50"/>
                      </a:cubicBezTo>
                      <a:cubicBezTo>
                        <a:pt x="506" y="80"/>
                        <a:pt x="544" y="97"/>
                        <a:pt x="585" y="97"/>
                      </a:cubicBezTo>
                      <a:cubicBezTo>
                        <a:pt x="625" y="97"/>
                        <a:pt x="664" y="80"/>
                        <a:pt x="691" y="50"/>
                      </a:cubicBezTo>
                      <a:cubicBezTo>
                        <a:pt x="746" y="59"/>
                        <a:pt x="787" y="107"/>
                        <a:pt x="787" y="163"/>
                      </a:cubicBezTo>
                      <a:lnTo>
                        <a:pt x="787" y="339"/>
                      </a:lnTo>
                      <a:close/>
                      <a:moveTo>
                        <a:pt x="850" y="84"/>
                      </a:moveTo>
                      <a:cubicBezTo>
                        <a:pt x="874" y="110"/>
                        <a:pt x="908" y="125"/>
                        <a:pt x="944" y="125"/>
                      </a:cubicBezTo>
                      <a:cubicBezTo>
                        <a:pt x="979" y="125"/>
                        <a:pt x="1014" y="111"/>
                        <a:pt x="1038" y="85"/>
                      </a:cubicBezTo>
                      <a:cubicBezTo>
                        <a:pt x="1084" y="93"/>
                        <a:pt x="1118" y="133"/>
                        <a:pt x="1118" y="180"/>
                      </a:cubicBezTo>
                      <a:cubicBezTo>
                        <a:pt x="1118" y="277"/>
                        <a:pt x="1118" y="277"/>
                        <a:pt x="1118" y="277"/>
                      </a:cubicBezTo>
                      <a:cubicBezTo>
                        <a:pt x="835" y="277"/>
                        <a:pt x="835" y="277"/>
                        <a:pt x="835" y="277"/>
                      </a:cubicBezTo>
                      <a:cubicBezTo>
                        <a:pt x="835" y="163"/>
                        <a:pt x="835" y="163"/>
                        <a:pt x="835" y="163"/>
                      </a:cubicBezTo>
                      <a:cubicBezTo>
                        <a:pt x="835" y="139"/>
                        <a:pt x="830" y="115"/>
                        <a:pt x="819" y="94"/>
                      </a:cubicBezTo>
                      <a:cubicBezTo>
                        <a:pt x="829" y="89"/>
                        <a:pt x="839" y="86"/>
                        <a:pt x="850" y="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30FF4CE3-963C-4D79-BC62-66707D7C4D66}"/>
                    </a:ext>
                  </a:extLst>
                </p:cNvPr>
                <p:cNvGrpSpPr/>
                <p:nvPr/>
              </p:nvGrpSpPr>
              <p:grpSpPr>
                <a:xfrm>
                  <a:off x="5945258" y="5165728"/>
                  <a:ext cx="257254" cy="238092"/>
                  <a:chOff x="5945258" y="5165728"/>
                  <a:chExt cx="257254" cy="238092"/>
                </a:xfrm>
                <a:grpFill/>
              </p:grpSpPr>
              <p:sp>
                <p:nvSpPr>
                  <p:cNvPr id="98" name="Freeform 171">
                    <a:extLst>
                      <a:ext uri="{FF2B5EF4-FFF2-40B4-BE49-F238E27FC236}">
                        <a16:creationId xmlns:a16="http://schemas.microsoft.com/office/drawing/2014/main" id="{F81E2F9F-BD62-4616-A0BB-66A945A4F3C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035331" y="5165728"/>
                    <a:ext cx="77108" cy="96958"/>
                  </a:xfrm>
                  <a:custGeom>
                    <a:avLst/>
                    <a:gdLst>
                      <a:gd name="T0" fmla="*/ 0 w 294"/>
                      <a:gd name="T1" fmla="*/ 154 h 370"/>
                      <a:gd name="T2" fmla="*/ 0 w 294"/>
                      <a:gd name="T3" fmla="*/ 216 h 370"/>
                      <a:gd name="T4" fmla="*/ 73 w 294"/>
                      <a:gd name="T5" fmla="*/ 344 h 370"/>
                      <a:gd name="T6" fmla="*/ 221 w 294"/>
                      <a:gd name="T7" fmla="*/ 344 h 370"/>
                      <a:gd name="T8" fmla="*/ 294 w 294"/>
                      <a:gd name="T9" fmla="*/ 216 h 370"/>
                      <a:gd name="T10" fmla="*/ 294 w 294"/>
                      <a:gd name="T11" fmla="*/ 154 h 370"/>
                      <a:gd name="T12" fmla="*/ 221 w 294"/>
                      <a:gd name="T13" fmla="*/ 27 h 370"/>
                      <a:gd name="T14" fmla="*/ 73 w 294"/>
                      <a:gd name="T15" fmla="*/ 27 h 370"/>
                      <a:gd name="T16" fmla="*/ 0 w 294"/>
                      <a:gd name="T17" fmla="*/ 154 h 370"/>
                      <a:gd name="T18" fmla="*/ 48 w 294"/>
                      <a:gd name="T19" fmla="*/ 154 h 370"/>
                      <a:gd name="T20" fmla="*/ 97 w 294"/>
                      <a:gd name="T21" fmla="*/ 68 h 370"/>
                      <a:gd name="T22" fmla="*/ 197 w 294"/>
                      <a:gd name="T23" fmla="*/ 68 h 370"/>
                      <a:gd name="T24" fmla="*/ 246 w 294"/>
                      <a:gd name="T25" fmla="*/ 154 h 370"/>
                      <a:gd name="T26" fmla="*/ 246 w 294"/>
                      <a:gd name="T27" fmla="*/ 216 h 370"/>
                      <a:gd name="T28" fmla="*/ 197 w 294"/>
                      <a:gd name="T29" fmla="*/ 302 h 370"/>
                      <a:gd name="T30" fmla="*/ 97 w 294"/>
                      <a:gd name="T31" fmla="*/ 302 h 370"/>
                      <a:gd name="T32" fmla="*/ 48 w 294"/>
                      <a:gd name="T33" fmla="*/ 216 h 370"/>
                      <a:gd name="T34" fmla="*/ 48 w 294"/>
                      <a:gd name="T35" fmla="*/ 154 h 3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94" h="370">
                        <a:moveTo>
                          <a:pt x="0" y="154"/>
                        </a:moveTo>
                        <a:cubicBezTo>
                          <a:pt x="0" y="216"/>
                          <a:pt x="0" y="216"/>
                          <a:pt x="0" y="216"/>
                        </a:cubicBezTo>
                        <a:cubicBezTo>
                          <a:pt x="0" y="268"/>
                          <a:pt x="28" y="317"/>
                          <a:pt x="73" y="344"/>
                        </a:cubicBezTo>
                        <a:cubicBezTo>
                          <a:pt x="119" y="370"/>
                          <a:pt x="175" y="370"/>
                          <a:pt x="221" y="344"/>
                        </a:cubicBezTo>
                        <a:cubicBezTo>
                          <a:pt x="266" y="317"/>
                          <a:pt x="294" y="268"/>
                          <a:pt x="294" y="216"/>
                        </a:cubicBezTo>
                        <a:cubicBezTo>
                          <a:pt x="294" y="154"/>
                          <a:pt x="294" y="154"/>
                          <a:pt x="294" y="154"/>
                        </a:cubicBezTo>
                        <a:cubicBezTo>
                          <a:pt x="294" y="102"/>
                          <a:pt x="266" y="53"/>
                          <a:pt x="221" y="27"/>
                        </a:cubicBezTo>
                        <a:cubicBezTo>
                          <a:pt x="175" y="0"/>
                          <a:pt x="119" y="0"/>
                          <a:pt x="73" y="27"/>
                        </a:cubicBezTo>
                        <a:cubicBezTo>
                          <a:pt x="28" y="53"/>
                          <a:pt x="0" y="102"/>
                          <a:pt x="0" y="154"/>
                        </a:cubicBezTo>
                        <a:close/>
                        <a:moveTo>
                          <a:pt x="48" y="154"/>
                        </a:moveTo>
                        <a:cubicBezTo>
                          <a:pt x="48" y="119"/>
                          <a:pt x="67" y="86"/>
                          <a:pt x="97" y="68"/>
                        </a:cubicBezTo>
                        <a:cubicBezTo>
                          <a:pt x="128" y="51"/>
                          <a:pt x="166" y="51"/>
                          <a:pt x="197" y="68"/>
                        </a:cubicBezTo>
                        <a:cubicBezTo>
                          <a:pt x="227" y="86"/>
                          <a:pt x="246" y="119"/>
                          <a:pt x="246" y="154"/>
                        </a:cubicBezTo>
                        <a:cubicBezTo>
                          <a:pt x="246" y="216"/>
                          <a:pt x="246" y="216"/>
                          <a:pt x="246" y="216"/>
                        </a:cubicBezTo>
                        <a:cubicBezTo>
                          <a:pt x="246" y="251"/>
                          <a:pt x="227" y="284"/>
                          <a:pt x="197" y="302"/>
                        </a:cubicBezTo>
                        <a:cubicBezTo>
                          <a:pt x="166" y="320"/>
                          <a:pt x="128" y="320"/>
                          <a:pt x="97" y="302"/>
                        </a:cubicBezTo>
                        <a:cubicBezTo>
                          <a:pt x="67" y="284"/>
                          <a:pt x="48" y="251"/>
                          <a:pt x="48" y="216"/>
                        </a:cubicBezTo>
                        <a:lnTo>
                          <a:pt x="48" y="15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9" name="Freeform 173">
                    <a:extLst>
                      <a:ext uri="{FF2B5EF4-FFF2-40B4-BE49-F238E27FC236}">
                        <a16:creationId xmlns:a16="http://schemas.microsoft.com/office/drawing/2014/main" id="{6D38E1D4-CD39-4FED-A3C3-9A36876153D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33666" y="5188332"/>
                    <a:ext cx="68846" cy="82959"/>
                  </a:xfrm>
                  <a:custGeom>
                    <a:avLst/>
                    <a:gdLst>
                      <a:gd name="T0" fmla="*/ 131 w 263"/>
                      <a:gd name="T1" fmla="*/ 317 h 317"/>
                      <a:gd name="T2" fmla="*/ 263 w 263"/>
                      <a:gd name="T3" fmla="*/ 185 h 317"/>
                      <a:gd name="T4" fmla="*/ 263 w 263"/>
                      <a:gd name="T5" fmla="*/ 132 h 317"/>
                      <a:gd name="T6" fmla="*/ 131 w 263"/>
                      <a:gd name="T7" fmla="*/ 0 h 317"/>
                      <a:gd name="T8" fmla="*/ 0 w 263"/>
                      <a:gd name="T9" fmla="*/ 132 h 317"/>
                      <a:gd name="T10" fmla="*/ 0 w 263"/>
                      <a:gd name="T11" fmla="*/ 185 h 317"/>
                      <a:gd name="T12" fmla="*/ 131 w 263"/>
                      <a:gd name="T13" fmla="*/ 317 h 317"/>
                      <a:gd name="T14" fmla="*/ 48 w 263"/>
                      <a:gd name="T15" fmla="*/ 132 h 317"/>
                      <a:gd name="T16" fmla="*/ 131 w 263"/>
                      <a:gd name="T17" fmla="*/ 48 h 317"/>
                      <a:gd name="T18" fmla="*/ 215 w 263"/>
                      <a:gd name="T19" fmla="*/ 132 h 317"/>
                      <a:gd name="T20" fmla="*/ 215 w 263"/>
                      <a:gd name="T21" fmla="*/ 185 h 317"/>
                      <a:gd name="T22" fmla="*/ 131 w 263"/>
                      <a:gd name="T23" fmla="*/ 269 h 317"/>
                      <a:gd name="T24" fmla="*/ 48 w 263"/>
                      <a:gd name="T25" fmla="*/ 185 h 317"/>
                      <a:gd name="T26" fmla="*/ 48 w 263"/>
                      <a:gd name="T27" fmla="*/ 132 h 3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63" h="317">
                        <a:moveTo>
                          <a:pt x="131" y="317"/>
                        </a:moveTo>
                        <a:cubicBezTo>
                          <a:pt x="204" y="317"/>
                          <a:pt x="263" y="258"/>
                          <a:pt x="263" y="185"/>
                        </a:cubicBezTo>
                        <a:cubicBezTo>
                          <a:pt x="263" y="132"/>
                          <a:pt x="263" y="132"/>
                          <a:pt x="263" y="132"/>
                        </a:cubicBezTo>
                        <a:cubicBezTo>
                          <a:pt x="263" y="59"/>
                          <a:pt x="204" y="0"/>
                          <a:pt x="131" y="0"/>
                        </a:cubicBezTo>
                        <a:cubicBezTo>
                          <a:pt x="59" y="0"/>
                          <a:pt x="0" y="59"/>
                          <a:pt x="0" y="132"/>
                        </a:cubicBezTo>
                        <a:cubicBezTo>
                          <a:pt x="0" y="185"/>
                          <a:pt x="0" y="185"/>
                          <a:pt x="0" y="185"/>
                        </a:cubicBezTo>
                        <a:cubicBezTo>
                          <a:pt x="0" y="258"/>
                          <a:pt x="59" y="317"/>
                          <a:pt x="131" y="317"/>
                        </a:cubicBezTo>
                        <a:close/>
                        <a:moveTo>
                          <a:pt x="48" y="132"/>
                        </a:moveTo>
                        <a:cubicBezTo>
                          <a:pt x="48" y="86"/>
                          <a:pt x="85" y="48"/>
                          <a:pt x="131" y="48"/>
                        </a:cubicBezTo>
                        <a:cubicBezTo>
                          <a:pt x="177" y="48"/>
                          <a:pt x="215" y="86"/>
                          <a:pt x="215" y="132"/>
                        </a:cubicBezTo>
                        <a:cubicBezTo>
                          <a:pt x="215" y="185"/>
                          <a:pt x="215" y="185"/>
                          <a:pt x="215" y="185"/>
                        </a:cubicBezTo>
                        <a:cubicBezTo>
                          <a:pt x="215" y="232"/>
                          <a:pt x="177" y="269"/>
                          <a:pt x="131" y="269"/>
                        </a:cubicBezTo>
                        <a:cubicBezTo>
                          <a:pt x="85" y="269"/>
                          <a:pt x="48" y="232"/>
                          <a:pt x="48" y="185"/>
                        </a:cubicBezTo>
                        <a:lnTo>
                          <a:pt x="48" y="1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reeform 174">
                    <a:extLst>
                      <a:ext uri="{FF2B5EF4-FFF2-40B4-BE49-F238E27FC236}">
                        <a16:creationId xmlns:a16="http://schemas.microsoft.com/office/drawing/2014/main" id="{437D0B0B-6898-43B3-BFE2-2E876F30843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945258" y="5188332"/>
                    <a:ext cx="68961" cy="82959"/>
                  </a:xfrm>
                  <a:custGeom>
                    <a:avLst/>
                    <a:gdLst>
                      <a:gd name="T0" fmla="*/ 131 w 263"/>
                      <a:gd name="T1" fmla="*/ 317 h 317"/>
                      <a:gd name="T2" fmla="*/ 263 w 263"/>
                      <a:gd name="T3" fmla="*/ 185 h 317"/>
                      <a:gd name="T4" fmla="*/ 263 w 263"/>
                      <a:gd name="T5" fmla="*/ 132 h 317"/>
                      <a:gd name="T6" fmla="*/ 131 w 263"/>
                      <a:gd name="T7" fmla="*/ 0 h 317"/>
                      <a:gd name="T8" fmla="*/ 0 w 263"/>
                      <a:gd name="T9" fmla="*/ 132 h 317"/>
                      <a:gd name="T10" fmla="*/ 0 w 263"/>
                      <a:gd name="T11" fmla="*/ 185 h 317"/>
                      <a:gd name="T12" fmla="*/ 131 w 263"/>
                      <a:gd name="T13" fmla="*/ 317 h 317"/>
                      <a:gd name="T14" fmla="*/ 48 w 263"/>
                      <a:gd name="T15" fmla="*/ 132 h 317"/>
                      <a:gd name="T16" fmla="*/ 131 w 263"/>
                      <a:gd name="T17" fmla="*/ 48 h 317"/>
                      <a:gd name="T18" fmla="*/ 215 w 263"/>
                      <a:gd name="T19" fmla="*/ 132 h 317"/>
                      <a:gd name="T20" fmla="*/ 215 w 263"/>
                      <a:gd name="T21" fmla="*/ 185 h 317"/>
                      <a:gd name="T22" fmla="*/ 131 w 263"/>
                      <a:gd name="T23" fmla="*/ 269 h 317"/>
                      <a:gd name="T24" fmla="*/ 48 w 263"/>
                      <a:gd name="T25" fmla="*/ 185 h 317"/>
                      <a:gd name="T26" fmla="*/ 48 w 263"/>
                      <a:gd name="T27" fmla="*/ 132 h 3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63" h="317">
                        <a:moveTo>
                          <a:pt x="131" y="317"/>
                        </a:moveTo>
                        <a:cubicBezTo>
                          <a:pt x="204" y="317"/>
                          <a:pt x="263" y="258"/>
                          <a:pt x="263" y="185"/>
                        </a:cubicBezTo>
                        <a:cubicBezTo>
                          <a:pt x="263" y="132"/>
                          <a:pt x="263" y="132"/>
                          <a:pt x="263" y="132"/>
                        </a:cubicBezTo>
                        <a:cubicBezTo>
                          <a:pt x="263" y="59"/>
                          <a:pt x="204" y="0"/>
                          <a:pt x="131" y="0"/>
                        </a:cubicBezTo>
                        <a:cubicBezTo>
                          <a:pt x="59" y="0"/>
                          <a:pt x="0" y="59"/>
                          <a:pt x="0" y="132"/>
                        </a:cubicBezTo>
                        <a:cubicBezTo>
                          <a:pt x="0" y="185"/>
                          <a:pt x="0" y="185"/>
                          <a:pt x="0" y="185"/>
                        </a:cubicBezTo>
                        <a:cubicBezTo>
                          <a:pt x="0" y="258"/>
                          <a:pt x="59" y="317"/>
                          <a:pt x="131" y="317"/>
                        </a:cubicBezTo>
                        <a:close/>
                        <a:moveTo>
                          <a:pt x="48" y="132"/>
                        </a:moveTo>
                        <a:cubicBezTo>
                          <a:pt x="48" y="86"/>
                          <a:pt x="85" y="48"/>
                          <a:pt x="131" y="48"/>
                        </a:cubicBezTo>
                        <a:cubicBezTo>
                          <a:pt x="177" y="48"/>
                          <a:pt x="215" y="86"/>
                          <a:pt x="215" y="132"/>
                        </a:cubicBezTo>
                        <a:cubicBezTo>
                          <a:pt x="215" y="185"/>
                          <a:pt x="215" y="185"/>
                          <a:pt x="215" y="185"/>
                        </a:cubicBezTo>
                        <a:cubicBezTo>
                          <a:pt x="215" y="232"/>
                          <a:pt x="177" y="269"/>
                          <a:pt x="131" y="269"/>
                        </a:cubicBezTo>
                        <a:cubicBezTo>
                          <a:pt x="85" y="269"/>
                          <a:pt x="48" y="232"/>
                          <a:pt x="48" y="185"/>
                        </a:cubicBezTo>
                        <a:lnTo>
                          <a:pt x="48" y="1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1" name="Freeform 177">
                    <a:extLst>
                      <a:ext uri="{FF2B5EF4-FFF2-40B4-BE49-F238E27FC236}">
                        <a16:creationId xmlns:a16="http://schemas.microsoft.com/office/drawing/2014/main" id="{11D45F98-F9F6-4FAF-B87F-FE09AAA1AD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67574" y="5378347"/>
                    <a:ext cx="12622" cy="25473"/>
                  </a:xfrm>
                  <a:custGeom>
                    <a:avLst/>
                    <a:gdLst>
                      <a:gd name="T0" fmla="*/ 24 w 48"/>
                      <a:gd name="T1" fmla="*/ 0 h 97"/>
                      <a:gd name="T2" fmla="*/ 0 w 48"/>
                      <a:gd name="T3" fmla="*/ 24 h 97"/>
                      <a:gd name="T4" fmla="*/ 0 w 48"/>
                      <a:gd name="T5" fmla="*/ 73 h 97"/>
                      <a:gd name="T6" fmla="*/ 24 w 48"/>
                      <a:gd name="T7" fmla="*/ 97 h 97"/>
                      <a:gd name="T8" fmla="*/ 48 w 48"/>
                      <a:gd name="T9" fmla="*/ 73 h 97"/>
                      <a:gd name="T10" fmla="*/ 48 w 48"/>
                      <a:gd name="T11" fmla="*/ 24 h 97"/>
                      <a:gd name="T12" fmla="*/ 24 w 48"/>
                      <a:gd name="T13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8" h="97">
                        <a:moveTo>
                          <a:pt x="24" y="0"/>
                        </a:moveTo>
                        <a:cubicBezTo>
                          <a:pt x="10" y="0"/>
                          <a:pt x="0" y="11"/>
                          <a:pt x="0" y="24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86"/>
                          <a:pt x="10" y="97"/>
                          <a:pt x="24" y="97"/>
                        </a:cubicBezTo>
                        <a:cubicBezTo>
                          <a:pt x="37" y="97"/>
                          <a:pt x="48" y="86"/>
                          <a:pt x="48" y="73"/>
                        </a:cubicBezTo>
                        <a:cubicBezTo>
                          <a:pt x="48" y="24"/>
                          <a:pt x="48" y="24"/>
                          <a:pt x="48" y="24"/>
                        </a:cubicBezTo>
                        <a:cubicBezTo>
                          <a:pt x="48" y="11"/>
                          <a:pt x="37" y="0"/>
                          <a:pt x="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Freeform 178">
                    <a:extLst>
                      <a:ext uri="{FF2B5EF4-FFF2-40B4-BE49-F238E27FC236}">
                        <a16:creationId xmlns:a16="http://schemas.microsoft.com/office/drawing/2014/main" id="{506AC56C-37AE-492E-ACDC-5219D93509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08997" y="5378347"/>
                    <a:ext cx="12622" cy="25473"/>
                  </a:xfrm>
                  <a:custGeom>
                    <a:avLst/>
                    <a:gdLst>
                      <a:gd name="T0" fmla="*/ 24 w 48"/>
                      <a:gd name="T1" fmla="*/ 0 h 97"/>
                      <a:gd name="T2" fmla="*/ 0 w 48"/>
                      <a:gd name="T3" fmla="*/ 24 h 97"/>
                      <a:gd name="T4" fmla="*/ 0 w 48"/>
                      <a:gd name="T5" fmla="*/ 73 h 97"/>
                      <a:gd name="T6" fmla="*/ 24 w 48"/>
                      <a:gd name="T7" fmla="*/ 97 h 97"/>
                      <a:gd name="T8" fmla="*/ 48 w 48"/>
                      <a:gd name="T9" fmla="*/ 73 h 97"/>
                      <a:gd name="T10" fmla="*/ 48 w 48"/>
                      <a:gd name="T11" fmla="*/ 24 h 97"/>
                      <a:gd name="T12" fmla="*/ 24 w 48"/>
                      <a:gd name="T13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8" h="97">
                        <a:moveTo>
                          <a:pt x="24" y="0"/>
                        </a:moveTo>
                        <a:cubicBezTo>
                          <a:pt x="11" y="0"/>
                          <a:pt x="0" y="11"/>
                          <a:pt x="0" y="24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86"/>
                          <a:pt x="11" y="97"/>
                          <a:pt x="24" y="97"/>
                        </a:cubicBezTo>
                        <a:cubicBezTo>
                          <a:pt x="38" y="97"/>
                          <a:pt x="48" y="86"/>
                          <a:pt x="48" y="73"/>
                        </a:cubicBezTo>
                        <a:cubicBezTo>
                          <a:pt x="48" y="24"/>
                          <a:pt x="48" y="24"/>
                          <a:pt x="48" y="24"/>
                        </a:cubicBezTo>
                        <a:cubicBezTo>
                          <a:pt x="48" y="11"/>
                          <a:pt x="38" y="0"/>
                          <a:pt x="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3" name="Freeform 179">
                    <a:extLst>
                      <a:ext uri="{FF2B5EF4-FFF2-40B4-BE49-F238E27FC236}">
                        <a16:creationId xmlns:a16="http://schemas.microsoft.com/office/drawing/2014/main" id="{7BDFE07E-2F87-4C7E-854C-5E012AFBAD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50648" y="5378347"/>
                    <a:ext cx="12622" cy="25473"/>
                  </a:xfrm>
                  <a:custGeom>
                    <a:avLst/>
                    <a:gdLst>
                      <a:gd name="T0" fmla="*/ 24 w 48"/>
                      <a:gd name="T1" fmla="*/ 0 h 97"/>
                      <a:gd name="T2" fmla="*/ 0 w 48"/>
                      <a:gd name="T3" fmla="*/ 24 h 97"/>
                      <a:gd name="T4" fmla="*/ 0 w 48"/>
                      <a:gd name="T5" fmla="*/ 73 h 97"/>
                      <a:gd name="T6" fmla="*/ 24 w 48"/>
                      <a:gd name="T7" fmla="*/ 97 h 97"/>
                      <a:gd name="T8" fmla="*/ 48 w 48"/>
                      <a:gd name="T9" fmla="*/ 73 h 97"/>
                      <a:gd name="T10" fmla="*/ 48 w 48"/>
                      <a:gd name="T11" fmla="*/ 24 h 97"/>
                      <a:gd name="T12" fmla="*/ 24 w 48"/>
                      <a:gd name="T13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8" h="97">
                        <a:moveTo>
                          <a:pt x="24" y="0"/>
                        </a:moveTo>
                        <a:cubicBezTo>
                          <a:pt x="11" y="0"/>
                          <a:pt x="0" y="11"/>
                          <a:pt x="0" y="24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86"/>
                          <a:pt x="11" y="97"/>
                          <a:pt x="24" y="97"/>
                        </a:cubicBezTo>
                        <a:cubicBezTo>
                          <a:pt x="37" y="97"/>
                          <a:pt x="48" y="86"/>
                          <a:pt x="48" y="73"/>
                        </a:cubicBezTo>
                        <a:cubicBezTo>
                          <a:pt x="48" y="24"/>
                          <a:pt x="48" y="24"/>
                          <a:pt x="48" y="24"/>
                        </a:cubicBezTo>
                        <a:cubicBezTo>
                          <a:pt x="48" y="11"/>
                          <a:pt x="37" y="0"/>
                          <a:pt x="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reeform 180">
                    <a:extLst>
                      <a:ext uri="{FF2B5EF4-FFF2-40B4-BE49-F238E27FC236}">
                        <a16:creationId xmlns:a16="http://schemas.microsoft.com/office/drawing/2014/main" id="{69DA57D0-30A7-484D-90F1-CF97F4DC80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5922" y="5378347"/>
                    <a:ext cx="12622" cy="25473"/>
                  </a:xfrm>
                  <a:custGeom>
                    <a:avLst/>
                    <a:gdLst>
                      <a:gd name="T0" fmla="*/ 24 w 48"/>
                      <a:gd name="T1" fmla="*/ 0 h 97"/>
                      <a:gd name="T2" fmla="*/ 0 w 48"/>
                      <a:gd name="T3" fmla="*/ 24 h 97"/>
                      <a:gd name="T4" fmla="*/ 0 w 48"/>
                      <a:gd name="T5" fmla="*/ 73 h 97"/>
                      <a:gd name="T6" fmla="*/ 24 w 48"/>
                      <a:gd name="T7" fmla="*/ 97 h 97"/>
                      <a:gd name="T8" fmla="*/ 48 w 48"/>
                      <a:gd name="T9" fmla="*/ 73 h 97"/>
                      <a:gd name="T10" fmla="*/ 48 w 48"/>
                      <a:gd name="T11" fmla="*/ 24 h 97"/>
                      <a:gd name="T12" fmla="*/ 24 w 48"/>
                      <a:gd name="T13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8" h="97">
                        <a:moveTo>
                          <a:pt x="24" y="0"/>
                        </a:moveTo>
                        <a:cubicBezTo>
                          <a:pt x="11" y="0"/>
                          <a:pt x="0" y="11"/>
                          <a:pt x="0" y="24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86"/>
                          <a:pt x="11" y="97"/>
                          <a:pt x="24" y="97"/>
                        </a:cubicBezTo>
                        <a:cubicBezTo>
                          <a:pt x="37" y="97"/>
                          <a:pt x="48" y="86"/>
                          <a:pt x="48" y="73"/>
                        </a:cubicBezTo>
                        <a:cubicBezTo>
                          <a:pt x="48" y="24"/>
                          <a:pt x="48" y="24"/>
                          <a:pt x="48" y="24"/>
                        </a:cubicBezTo>
                        <a:cubicBezTo>
                          <a:pt x="48" y="11"/>
                          <a:pt x="37" y="0"/>
                          <a:pt x="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Freeform 181">
                    <a:extLst>
                      <a:ext uri="{FF2B5EF4-FFF2-40B4-BE49-F238E27FC236}">
                        <a16:creationId xmlns:a16="http://schemas.microsoft.com/office/drawing/2014/main" id="{3005D256-440A-42F0-A56B-CAC7DBF87B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84270" y="5378347"/>
                    <a:ext cx="12622" cy="25473"/>
                  </a:xfrm>
                  <a:custGeom>
                    <a:avLst/>
                    <a:gdLst>
                      <a:gd name="T0" fmla="*/ 24 w 48"/>
                      <a:gd name="T1" fmla="*/ 0 h 97"/>
                      <a:gd name="T2" fmla="*/ 0 w 48"/>
                      <a:gd name="T3" fmla="*/ 24 h 97"/>
                      <a:gd name="T4" fmla="*/ 0 w 48"/>
                      <a:gd name="T5" fmla="*/ 73 h 97"/>
                      <a:gd name="T6" fmla="*/ 24 w 48"/>
                      <a:gd name="T7" fmla="*/ 97 h 97"/>
                      <a:gd name="T8" fmla="*/ 48 w 48"/>
                      <a:gd name="T9" fmla="*/ 73 h 97"/>
                      <a:gd name="T10" fmla="*/ 48 w 48"/>
                      <a:gd name="T11" fmla="*/ 24 h 97"/>
                      <a:gd name="T12" fmla="*/ 24 w 48"/>
                      <a:gd name="T13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8" h="97">
                        <a:moveTo>
                          <a:pt x="24" y="0"/>
                        </a:moveTo>
                        <a:cubicBezTo>
                          <a:pt x="11" y="0"/>
                          <a:pt x="0" y="11"/>
                          <a:pt x="0" y="24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86"/>
                          <a:pt x="11" y="97"/>
                          <a:pt x="24" y="97"/>
                        </a:cubicBezTo>
                        <a:cubicBezTo>
                          <a:pt x="38" y="97"/>
                          <a:pt x="48" y="86"/>
                          <a:pt x="48" y="73"/>
                        </a:cubicBezTo>
                        <a:cubicBezTo>
                          <a:pt x="48" y="24"/>
                          <a:pt x="48" y="24"/>
                          <a:pt x="48" y="24"/>
                        </a:cubicBezTo>
                        <a:cubicBezTo>
                          <a:pt x="48" y="11"/>
                          <a:pt x="38" y="0"/>
                          <a:pt x="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906F7CE9-7C9A-4450-ACC0-47D7F823CA8A}"/>
                  </a:ext>
                </a:extLst>
              </p:cNvPr>
              <p:cNvGrpSpPr/>
              <p:nvPr/>
            </p:nvGrpSpPr>
            <p:grpSpPr>
              <a:xfrm>
                <a:off x="5021929" y="5101773"/>
                <a:ext cx="513020" cy="589459"/>
                <a:chOff x="4962362" y="5023055"/>
                <a:chExt cx="620754" cy="713246"/>
              </a:xfrm>
              <a:grpFill/>
            </p:grpSpPr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9881EC38-0301-4BDD-ABF6-333DD0557AD3}"/>
                    </a:ext>
                  </a:extLst>
                </p:cNvPr>
                <p:cNvSpPr/>
                <p:nvPr/>
              </p:nvSpPr>
              <p:spPr>
                <a:xfrm>
                  <a:off x="4962362" y="5023055"/>
                  <a:ext cx="620754" cy="713246"/>
                </a:xfrm>
                <a:custGeom>
                  <a:avLst/>
                  <a:gdLst>
                    <a:gd name="connsiteX0" fmla="*/ 376751 w 380115"/>
                    <a:gd name="connsiteY0" fmla="*/ 89227 h 436753"/>
                    <a:gd name="connsiteX1" fmla="*/ 360498 w 380115"/>
                    <a:gd name="connsiteY1" fmla="*/ 68390 h 436753"/>
                    <a:gd name="connsiteX2" fmla="*/ 200308 w 380115"/>
                    <a:gd name="connsiteY2" fmla="*/ 2052 h 436753"/>
                    <a:gd name="connsiteX3" fmla="*/ 179808 w 380115"/>
                    <a:gd name="connsiteY3" fmla="*/ 2052 h 436753"/>
                    <a:gd name="connsiteX4" fmla="*/ 19619 w 380115"/>
                    <a:gd name="connsiteY4" fmla="*/ 68390 h 436753"/>
                    <a:gd name="connsiteX5" fmla="*/ 3365 w 380115"/>
                    <a:gd name="connsiteY5" fmla="*/ 89227 h 436753"/>
                    <a:gd name="connsiteX6" fmla="*/ 14585 w 380115"/>
                    <a:gd name="connsiteY6" fmla="*/ 238747 h 436753"/>
                    <a:gd name="connsiteX7" fmla="*/ 66964 w 380115"/>
                    <a:gd name="connsiteY7" fmla="*/ 340705 h 436753"/>
                    <a:gd name="connsiteX8" fmla="*/ 177037 w 380115"/>
                    <a:gd name="connsiteY8" fmla="*/ 433390 h 436753"/>
                    <a:gd name="connsiteX9" fmla="*/ 190058 w 380115"/>
                    <a:gd name="connsiteY9" fmla="*/ 436753 h 436753"/>
                    <a:gd name="connsiteX10" fmla="*/ 203080 w 380115"/>
                    <a:gd name="connsiteY10" fmla="*/ 433389 h 436753"/>
                    <a:gd name="connsiteX11" fmla="*/ 313153 w 380115"/>
                    <a:gd name="connsiteY11" fmla="*/ 340704 h 436753"/>
                    <a:gd name="connsiteX12" fmla="*/ 365530 w 380115"/>
                    <a:gd name="connsiteY12" fmla="*/ 238746 h 436753"/>
                    <a:gd name="connsiteX13" fmla="*/ 376751 w 380115"/>
                    <a:gd name="connsiteY13" fmla="*/ 89227 h 436753"/>
                    <a:gd name="connsiteX14" fmla="*/ 353295 w 380115"/>
                    <a:gd name="connsiteY14" fmla="*/ 235054 h 436753"/>
                    <a:gd name="connsiteX15" fmla="*/ 196848 w 380115"/>
                    <a:gd name="connsiteY15" fmla="*/ 422230 h 436753"/>
                    <a:gd name="connsiteX16" fmla="*/ 183271 w 380115"/>
                    <a:gd name="connsiteY16" fmla="*/ 422230 h 436753"/>
                    <a:gd name="connsiteX17" fmla="*/ 26822 w 380115"/>
                    <a:gd name="connsiteY17" fmla="*/ 235054 h 436753"/>
                    <a:gd name="connsiteX18" fmla="*/ 16008 w 380115"/>
                    <a:gd name="connsiteY18" fmla="*/ 91106 h 436753"/>
                    <a:gd name="connsiteX19" fmla="*/ 24509 w 380115"/>
                    <a:gd name="connsiteY19" fmla="*/ 80199 h 436753"/>
                    <a:gd name="connsiteX20" fmla="*/ 184699 w 380115"/>
                    <a:gd name="connsiteY20" fmla="*/ 13861 h 436753"/>
                    <a:gd name="connsiteX21" fmla="*/ 190059 w 380115"/>
                    <a:gd name="connsiteY21" fmla="*/ 12787 h 436753"/>
                    <a:gd name="connsiteX22" fmla="*/ 195419 w 380115"/>
                    <a:gd name="connsiteY22" fmla="*/ 13861 h 436753"/>
                    <a:gd name="connsiteX23" fmla="*/ 355609 w 380115"/>
                    <a:gd name="connsiteY23" fmla="*/ 80199 h 436753"/>
                    <a:gd name="connsiteX24" fmla="*/ 364108 w 380115"/>
                    <a:gd name="connsiteY24" fmla="*/ 91106 h 436753"/>
                    <a:gd name="connsiteX25" fmla="*/ 353295 w 380115"/>
                    <a:gd name="connsiteY25" fmla="*/ 235054 h 436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80115" h="436753">
                      <a:moveTo>
                        <a:pt x="376751" y="89227"/>
                      </a:moveTo>
                      <a:cubicBezTo>
                        <a:pt x="375373" y="79955"/>
                        <a:pt x="369145" y="71971"/>
                        <a:pt x="360498" y="68390"/>
                      </a:cubicBezTo>
                      <a:lnTo>
                        <a:pt x="200308" y="2052"/>
                      </a:lnTo>
                      <a:cubicBezTo>
                        <a:pt x="193698" y="-684"/>
                        <a:pt x="186418" y="-684"/>
                        <a:pt x="179808" y="2052"/>
                      </a:cubicBezTo>
                      <a:lnTo>
                        <a:pt x="19619" y="68390"/>
                      </a:lnTo>
                      <a:cubicBezTo>
                        <a:pt x="10971" y="71971"/>
                        <a:pt x="4743" y="79955"/>
                        <a:pt x="3365" y="89227"/>
                      </a:cubicBezTo>
                      <a:cubicBezTo>
                        <a:pt x="1" y="111855"/>
                        <a:pt x="-5637" y="171721"/>
                        <a:pt x="14585" y="238747"/>
                      </a:cubicBezTo>
                      <a:cubicBezTo>
                        <a:pt x="25831" y="276022"/>
                        <a:pt x="43454" y="310326"/>
                        <a:pt x="66964" y="340705"/>
                      </a:cubicBezTo>
                      <a:cubicBezTo>
                        <a:pt x="95185" y="377173"/>
                        <a:pt x="132219" y="408357"/>
                        <a:pt x="177037" y="433390"/>
                      </a:cubicBezTo>
                      <a:cubicBezTo>
                        <a:pt x="181053" y="435631"/>
                        <a:pt x="185555" y="436753"/>
                        <a:pt x="190058" y="436753"/>
                      </a:cubicBezTo>
                      <a:cubicBezTo>
                        <a:pt x="194560" y="436753"/>
                        <a:pt x="199064" y="435631"/>
                        <a:pt x="203080" y="433389"/>
                      </a:cubicBezTo>
                      <a:cubicBezTo>
                        <a:pt x="247897" y="408357"/>
                        <a:pt x="284931" y="377172"/>
                        <a:pt x="313153" y="340704"/>
                      </a:cubicBezTo>
                      <a:cubicBezTo>
                        <a:pt x="336661" y="310325"/>
                        <a:pt x="354284" y="276021"/>
                        <a:pt x="365530" y="238746"/>
                      </a:cubicBezTo>
                      <a:cubicBezTo>
                        <a:pt x="385753" y="171721"/>
                        <a:pt x="380114" y="111855"/>
                        <a:pt x="376751" y="89227"/>
                      </a:cubicBezTo>
                      <a:close/>
                      <a:moveTo>
                        <a:pt x="353295" y="235054"/>
                      </a:moveTo>
                      <a:cubicBezTo>
                        <a:pt x="329267" y="314693"/>
                        <a:pt x="276632" y="377667"/>
                        <a:pt x="196848" y="422230"/>
                      </a:cubicBezTo>
                      <a:cubicBezTo>
                        <a:pt x="192662" y="424569"/>
                        <a:pt x="187459" y="424569"/>
                        <a:pt x="183271" y="422230"/>
                      </a:cubicBezTo>
                      <a:cubicBezTo>
                        <a:pt x="103486" y="377668"/>
                        <a:pt x="50849" y="314693"/>
                        <a:pt x="26822" y="235054"/>
                      </a:cubicBezTo>
                      <a:cubicBezTo>
                        <a:pt x="7346" y="170502"/>
                        <a:pt x="12771" y="112882"/>
                        <a:pt x="16008" y="91106"/>
                      </a:cubicBezTo>
                      <a:cubicBezTo>
                        <a:pt x="16729" y="86250"/>
                        <a:pt x="19987" y="82071"/>
                        <a:pt x="24509" y="80199"/>
                      </a:cubicBezTo>
                      <a:lnTo>
                        <a:pt x="184699" y="13861"/>
                      </a:lnTo>
                      <a:cubicBezTo>
                        <a:pt x="186427" y="13145"/>
                        <a:pt x="188243" y="12787"/>
                        <a:pt x="190059" y="12787"/>
                      </a:cubicBezTo>
                      <a:cubicBezTo>
                        <a:pt x="191874" y="12787"/>
                        <a:pt x="193691" y="13145"/>
                        <a:pt x="195419" y="13861"/>
                      </a:cubicBezTo>
                      <a:lnTo>
                        <a:pt x="355609" y="80199"/>
                      </a:lnTo>
                      <a:cubicBezTo>
                        <a:pt x="360131" y="82071"/>
                        <a:pt x="363388" y="86250"/>
                        <a:pt x="364108" y="91106"/>
                      </a:cubicBezTo>
                      <a:cubicBezTo>
                        <a:pt x="367346" y="112883"/>
                        <a:pt x="372770" y="170503"/>
                        <a:pt x="353295" y="235054"/>
                      </a:cubicBezTo>
                      <a:close/>
                    </a:path>
                  </a:pathLst>
                </a:custGeom>
                <a:grpFill/>
                <a:ln w="83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62473C4A-3037-487A-980D-2368EFD8E104}"/>
                    </a:ext>
                  </a:extLst>
                </p:cNvPr>
                <p:cNvSpPr/>
                <p:nvPr/>
              </p:nvSpPr>
              <p:spPr>
                <a:xfrm>
                  <a:off x="5021402" y="5095236"/>
                  <a:ext cx="502676" cy="568890"/>
                </a:xfrm>
                <a:custGeom>
                  <a:avLst/>
                  <a:gdLst>
                    <a:gd name="connsiteX0" fmla="*/ 291249 w 307810"/>
                    <a:gd name="connsiteY0" fmla="*/ 54220 h 348357"/>
                    <a:gd name="connsiteX1" fmla="*/ 228639 w 307810"/>
                    <a:gd name="connsiteY1" fmla="*/ 28668 h 348357"/>
                    <a:gd name="connsiteX2" fmla="*/ 220307 w 307810"/>
                    <a:gd name="connsiteY2" fmla="*/ 32171 h 348357"/>
                    <a:gd name="connsiteX3" fmla="*/ 223809 w 307810"/>
                    <a:gd name="connsiteY3" fmla="*/ 40502 h 348357"/>
                    <a:gd name="connsiteX4" fmla="*/ 286420 w 307810"/>
                    <a:gd name="connsiteY4" fmla="*/ 66054 h 348357"/>
                    <a:gd name="connsiteX5" fmla="*/ 292456 w 307810"/>
                    <a:gd name="connsiteY5" fmla="*/ 73653 h 348357"/>
                    <a:gd name="connsiteX6" fmla="*/ 283816 w 307810"/>
                    <a:gd name="connsiteY6" fmla="*/ 186971 h 348357"/>
                    <a:gd name="connsiteX7" fmla="*/ 158781 w 307810"/>
                    <a:gd name="connsiteY7" fmla="*/ 334350 h 348357"/>
                    <a:gd name="connsiteX8" fmla="*/ 149033 w 307810"/>
                    <a:gd name="connsiteY8" fmla="*/ 334350 h 348357"/>
                    <a:gd name="connsiteX9" fmla="*/ 23997 w 307810"/>
                    <a:gd name="connsiteY9" fmla="*/ 186971 h 348357"/>
                    <a:gd name="connsiteX10" fmla="*/ 15355 w 307810"/>
                    <a:gd name="connsiteY10" fmla="*/ 73653 h 348357"/>
                    <a:gd name="connsiteX11" fmla="*/ 21392 w 307810"/>
                    <a:gd name="connsiteY11" fmla="*/ 66054 h 348357"/>
                    <a:gd name="connsiteX12" fmla="*/ 150052 w 307810"/>
                    <a:gd name="connsiteY12" fmla="*/ 13547 h 348357"/>
                    <a:gd name="connsiteX13" fmla="*/ 157761 w 307810"/>
                    <a:gd name="connsiteY13" fmla="*/ 13547 h 348357"/>
                    <a:gd name="connsiteX14" fmla="*/ 196402 w 307810"/>
                    <a:gd name="connsiteY14" fmla="*/ 29317 h 348357"/>
                    <a:gd name="connsiteX15" fmla="*/ 204733 w 307810"/>
                    <a:gd name="connsiteY15" fmla="*/ 25815 h 348357"/>
                    <a:gd name="connsiteX16" fmla="*/ 201231 w 307810"/>
                    <a:gd name="connsiteY16" fmla="*/ 17483 h 348357"/>
                    <a:gd name="connsiteX17" fmla="*/ 162589 w 307810"/>
                    <a:gd name="connsiteY17" fmla="*/ 1713 h 348357"/>
                    <a:gd name="connsiteX18" fmla="*/ 145222 w 307810"/>
                    <a:gd name="connsiteY18" fmla="*/ 1713 h 348357"/>
                    <a:gd name="connsiteX19" fmla="*/ 16563 w 307810"/>
                    <a:gd name="connsiteY19" fmla="*/ 54220 h 348357"/>
                    <a:gd name="connsiteX20" fmla="*/ 2717 w 307810"/>
                    <a:gd name="connsiteY20" fmla="*/ 71747 h 348357"/>
                    <a:gd name="connsiteX21" fmla="*/ 11774 w 307810"/>
                    <a:gd name="connsiteY21" fmla="*/ 190712 h 348357"/>
                    <a:gd name="connsiteX22" fmla="*/ 54073 w 307810"/>
                    <a:gd name="connsiteY22" fmla="*/ 271854 h 348357"/>
                    <a:gd name="connsiteX23" fmla="*/ 142869 w 307810"/>
                    <a:gd name="connsiteY23" fmla="*/ 345546 h 348357"/>
                    <a:gd name="connsiteX24" fmla="*/ 153906 w 307810"/>
                    <a:gd name="connsiteY24" fmla="*/ 348357 h 348357"/>
                    <a:gd name="connsiteX25" fmla="*/ 164943 w 307810"/>
                    <a:gd name="connsiteY25" fmla="*/ 345546 h 348357"/>
                    <a:gd name="connsiteX26" fmla="*/ 253739 w 307810"/>
                    <a:gd name="connsiteY26" fmla="*/ 271854 h 348357"/>
                    <a:gd name="connsiteX27" fmla="*/ 296037 w 307810"/>
                    <a:gd name="connsiteY27" fmla="*/ 190712 h 348357"/>
                    <a:gd name="connsiteX28" fmla="*/ 305093 w 307810"/>
                    <a:gd name="connsiteY28" fmla="*/ 71747 h 348357"/>
                    <a:gd name="connsiteX29" fmla="*/ 291249 w 307810"/>
                    <a:gd name="connsiteY29" fmla="*/ 54220 h 348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07810" h="348357">
                      <a:moveTo>
                        <a:pt x="291249" y="54220"/>
                      </a:moveTo>
                      <a:lnTo>
                        <a:pt x="228639" y="28668"/>
                      </a:lnTo>
                      <a:cubicBezTo>
                        <a:pt x="225369" y="27336"/>
                        <a:pt x="221639" y="28903"/>
                        <a:pt x="220307" y="32171"/>
                      </a:cubicBezTo>
                      <a:cubicBezTo>
                        <a:pt x="218975" y="35439"/>
                        <a:pt x="220542" y="39169"/>
                        <a:pt x="223809" y="40502"/>
                      </a:cubicBezTo>
                      <a:lnTo>
                        <a:pt x="286420" y="66054"/>
                      </a:lnTo>
                      <a:cubicBezTo>
                        <a:pt x="289634" y="67365"/>
                        <a:pt x="291946" y="70278"/>
                        <a:pt x="292456" y="73653"/>
                      </a:cubicBezTo>
                      <a:cubicBezTo>
                        <a:pt x="295041" y="90795"/>
                        <a:pt x="299375" y="136151"/>
                        <a:pt x="283816" y="186971"/>
                      </a:cubicBezTo>
                      <a:cubicBezTo>
                        <a:pt x="264624" y="249659"/>
                        <a:pt x="222556" y="299245"/>
                        <a:pt x="158781" y="334350"/>
                      </a:cubicBezTo>
                      <a:cubicBezTo>
                        <a:pt x="155775" y="336004"/>
                        <a:pt x="152039" y="336004"/>
                        <a:pt x="149033" y="334350"/>
                      </a:cubicBezTo>
                      <a:cubicBezTo>
                        <a:pt x="85257" y="299245"/>
                        <a:pt x="43189" y="249660"/>
                        <a:pt x="23997" y="186971"/>
                      </a:cubicBezTo>
                      <a:cubicBezTo>
                        <a:pt x="8437" y="136152"/>
                        <a:pt x="12770" y="90796"/>
                        <a:pt x="15355" y="73653"/>
                      </a:cubicBezTo>
                      <a:cubicBezTo>
                        <a:pt x="15865" y="70277"/>
                        <a:pt x="18177" y="67365"/>
                        <a:pt x="21392" y="66054"/>
                      </a:cubicBezTo>
                      <a:lnTo>
                        <a:pt x="150052" y="13547"/>
                      </a:lnTo>
                      <a:cubicBezTo>
                        <a:pt x="152500" y="12548"/>
                        <a:pt x="155312" y="12547"/>
                        <a:pt x="157761" y="13547"/>
                      </a:cubicBezTo>
                      <a:lnTo>
                        <a:pt x="196402" y="29317"/>
                      </a:lnTo>
                      <a:cubicBezTo>
                        <a:pt x="199670" y="30650"/>
                        <a:pt x="203401" y="29082"/>
                        <a:pt x="204733" y="25815"/>
                      </a:cubicBezTo>
                      <a:cubicBezTo>
                        <a:pt x="206066" y="22547"/>
                        <a:pt x="204499" y="18817"/>
                        <a:pt x="201231" y="17483"/>
                      </a:cubicBezTo>
                      <a:lnTo>
                        <a:pt x="162589" y="1713"/>
                      </a:lnTo>
                      <a:cubicBezTo>
                        <a:pt x="156989" y="-572"/>
                        <a:pt x="150822" y="-570"/>
                        <a:pt x="145222" y="1713"/>
                      </a:cubicBezTo>
                      <a:lnTo>
                        <a:pt x="16563" y="54220"/>
                      </a:lnTo>
                      <a:cubicBezTo>
                        <a:pt x="9200" y="57224"/>
                        <a:pt x="3894" y="63941"/>
                        <a:pt x="2717" y="71747"/>
                      </a:cubicBezTo>
                      <a:cubicBezTo>
                        <a:pt x="2" y="89752"/>
                        <a:pt x="-4552" y="137387"/>
                        <a:pt x="11774" y="190712"/>
                      </a:cubicBezTo>
                      <a:cubicBezTo>
                        <a:pt x="20857" y="220378"/>
                        <a:pt x="35088" y="247679"/>
                        <a:pt x="54073" y="271854"/>
                      </a:cubicBezTo>
                      <a:cubicBezTo>
                        <a:pt x="76848" y="300857"/>
                        <a:pt x="106723" y="325650"/>
                        <a:pt x="142869" y="345546"/>
                      </a:cubicBezTo>
                      <a:cubicBezTo>
                        <a:pt x="146273" y="347420"/>
                        <a:pt x="150089" y="348357"/>
                        <a:pt x="153906" y="348357"/>
                      </a:cubicBezTo>
                      <a:cubicBezTo>
                        <a:pt x="157722" y="348356"/>
                        <a:pt x="161540" y="347420"/>
                        <a:pt x="164943" y="345546"/>
                      </a:cubicBezTo>
                      <a:cubicBezTo>
                        <a:pt x="201090" y="325651"/>
                        <a:pt x="230965" y="300857"/>
                        <a:pt x="253739" y="271854"/>
                      </a:cubicBezTo>
                      <a:cubicBezTo>
                        <a:pt x="272723" y="247679"/>
                        <a:pt x="286954" y="220377"/>
                        <a:pt x="296037" y="190712"/>
                      </a:cubicBezTo>
                      <a:cubicBezTo>
                        <a:pt x="312363" y="137387"/>
                        <a:pt x="307809" y="89751"/>
                        <a:pt x="305093" y="71747"/>
                      </a:cubicBezTo>
                      <a:cubicBezTo>
                        <a:pt x="303916" y="63940"/>
                        <a:pt x="298611" y="57224"/>
                        <a:pt x="291249" y="54220"/>
                      </a:cubicBezTo>
                      <a:close/>
                    </a:path>
                  </a:pathLst>
                </a:custGeom>
                <a:grpFill/>
                <a:ln w="83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4731876B-2ADC-4B2A-9D89-31BDC0917E63}"/>
                </a:ext>
              </a:extLst>
            </p:cNvPr>
            <p:cNvGrpSpPr/>
            <p:nvPr/>
          </p:nvGrpSpPr>
          <p:grpSpPr>
            <a:xfrm>
              <a:off x="9958911" y="3297664"/>
              <a:ext cx="414780" cy="401402"/>
              <a:chOff x="4324860" y="2934152"/>
              <a:chExt cx="974407" cy="942979"/>
            </a:xfrm>
            <a:solidFill>
              <a:schemeClr val="bg1"/>
            </a:solidFill>
          </p:grpSpPr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E23C4122-8067-41F3-8B51-421E37EE3936}"/>
                  </a:ext>
                </a:extLst>
              </p:cNvPr>
              <p:cNvGrpSpPr/>
              <p:nvPr/>
            </p:nvGrpSpPr>
            <p:grpSpPr>
              <a:xfrm>
                <a:off x="4602372" y="3213609"/>
                <a:ext cx="419208" cy="554786"/>
                <a:chOff x="4602372" y="3467197"/>
                <a:chExt cx="227591" cy="301197"/>
              </a:xfrm>
              <a:grpFill/>
            </p:grpSpPr>
            <p:sp>
              <p:nvSpPr>
                <p:cNvPr id="109" name="Freeform 86">
                  <a:extLst>
                    <a:ext uri="{FF2B5EF4-FFF2-40B4-BE49-F238E27FC236}">
                      <a16:creationId xmlns:a16="http://schemas.microsoft.com/office/drawing/2014/main" id="{012A882D-222A-4C66-9F1A-23DEC2B0348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602372" y="3467197"/>
                  <a:ext cx="227591" cy="301197"/>
                </a:xfrm>
                <a:custGeom>
                  <a:avLst/>
                  <a:gdLst>
                    <a:gd name="T0" fmla="*/ 868 w 896"/>
                    <a:gd name="T1" fmla="*/ 129 h 1186"/>
                    <a:gd name="T2" fmla="*/ 463 w 896"/>
                    <a:gd name="T3" fmla="*/ 5 h 1186"/>
                    <a:gd name="T4" fmla="*/ 433 w 896"/>
                    <a:gd name="T5" fmla="*/ 5 h 1186"/>
                    <a:gd name="T6" fmla="*/ 28 w 896"/>
                    <a:gd name="T7" fmla="*/ 129 h 1186"/>
                    <a:gd name="T8" fmla="*/ 0 w 896"/>
                    <a:gd name="T9" fmla="*/ 161 h 1186"/>
                    <a:gd name="T10" fmla="*/ 0 w 896"/>
                    <a:gd name="T11" fmla="*/ 540 h 1186"/>
                    <a:gd name="T12" fmla="*/ 436 w 896"/>
                    <a:gd name="T13" fmla="*/ 1183 h 1186"/>
                    <a:gd name="T14" fmla="*/ 460 w 896"/>
                    <a:gd name="T15" fmla="*/ 1183 h 1186"/>
                    <a:gd name="T16" fmla="*/ 896 w 896"/>
                    <a:gd name="T17" fmla="*/ 540 h 1186"/>
                    <a:gd name="T18" fmla="*/ 896 w 896"/>
                    <a:gd name="T19" fmla="*/ 161 h 1186"/>
                    <a:gd name="T20" fmla="*/ 868 w 896"/>
                    <a:gd name="T21" fmla="*/ 129 h 1186"/>
                    <a:gd name="T22" fmla="*/ 832 w 896"/>
                    <a:gd name="T23" fmla="*/ 540 h 1186"/>
                    <a:gd name="T24" fmla="*/ 448 w 896"/>
                    <a:gd name="T25" fmla="*/ 1118 h 1186"/>
                    <a:gd name="T26" fmla="*/ 64 w 896"/>
                    <a:gd name="T27" fmla="*/ 540 h 1186"/>
                    <a:gd name="T28" fmla="*/ 64 w 896"/>
                    <a:gd name="T29" fmla="*/ 189 h 1186"/>
                    <a:gd name="T30" fmla="*/ 448 w 896"/>
                    <a:gd name="T31" fmla="*/ 69 h 1186"/>
                    <a:gd name="T32" fmla="*/ 832 w 896"/>
                    <a:gd name="T33" fmla="*/ 189 h 1186"/>
                    <a:gd name="T34" fmla="*/ 832 w 896"/>
                    <a:gd name="T35" fmla="*/ 540 h 1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96" h="1186">
                      <a:moveTo>
                        <a:pt x="868" y="129"/>
                      </a:moveTo>
                      <a:cubicBezTo>
                        <a:pt x="726" y="114"/>
                        <a:pt x="589" y="72"/>
                        <a:pt x="463" y="5"/>
                      </a:cubicBezTo>
                      <a:cubicBezTo>
                        <a:pt x="454" y="0"/>
                        <a:pt x="442" y="0"/>
                        <a:pt x="433" y="5"/>
                      </a:cubicBezTo>
                      <a:cubicBezTo>
                        <a:pt x="307" y="72"/>
                        <a:pt x="170" y="114"/>
                        <a:pt x="28" y="129"/>
                      </a:cubicBezTo>
                      <a:cubicBezTo>
                        <a:pt x="12" y="131"/>
                        <a:pt x="0" y="145"/>
                        <a:pt x="0" y="161"/>
                      </a:cubicBezTo>
                      <a:cubicBezTo>
                        <a:pt x="0" y="540"/>
                        <a:pt x="0" y="540"/>
                        <a:pt x="0" y="540"/>
                      </a:cubicBezTo>
                      <a:cubicBezTo>
                        <a:pt x="2" y="823"/>
                        <a:pt x="174" y="1076"/>
                        <a:pt x="436" y="1183"/>
                      </a:cubicBezTo>
                      <a:cubicBezTo>
                        <a:pt x="444" y="1186"/>
                        <a:pt x="452" y="1186"/>
                        <a:pt x="460" y="1183"/>
                      </a:cubicBezTo>
                      <a:cubicBezTo>
                        <a:pt x="722" y="1076"/>
                        <a:pt x="894" y="823"/>
                        <a:pt x="896" y="540"/>
                      </a:cubicBezTo>
                      <a:cubicBezTo>
                        <a:pt x="896" y="161"/>
                        <a:pt x="896" y="161"/>
                        <a:pt x="896" y="161"/>
                      </a:cubicBezTo>
                      <a:cubicBezTo>
                        <a:pt x="896" y="145"/>
                        <a:pt x="884" y="131"/>
                        <a:pt x="868" y="129"/>
                      </a:cubicBezTo>
                      <a:close/>
                      <a:moveTo>
                        <a:pt x="832" y="540"/>
                      </a:moveTo>
                      <a:cubicBezTo>
                        <a:pt x="830" y="792"/>
                        <a:pt x="680" y="1019"/>
                        <a:pt x="448" y="1118"/>
                      </a:cubicBezTo>
                      <a:cubicBezTo>
                        <a:pt x="216" y="1019"/>
                        <a:pt x="66" y="792"/>
                        <a:pt x="64" y="540"/>
                      </a:cubicBezTo>
                      <a:cubicBezTo>
                        <a:pt x="64" y="189"/>
                        <a:pt x="64" y="189"/>
                        <a:pt x="64" y="189"/>
                      </a:cubicBezTo>
                      <a:cubicBezTo>
                        <a:pt x="198" y="172"/>
                        <a:pt x="328" y="131"/>
                        <a:pt x="448" y="69"/>
                      </a:cubicBezTo>
                      <a:cubicBezTo>
                        <a:pt x="568" y="131"/>
                        <a:pt x="698" y="172"/>
                        <a:pt x="832" y="189"/>
                      </a:cubicBezTo>
                      <a:lnTo>
                        <a:pt x="832" y="5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Freeform 87">
                  <a:extLst>
                    <a:ext uri="{FF2B5EF4-FFF2-40B4-BE49-F238E27FC236}">
                      <a16:creationId xmlns:a16="http://schemas.microsoft.com/office/drawing/2014/main" id="{B2001A47-6DF1-4417-AD75-F0B3AEBF92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7143" y="3551302"/>
                  <a:ext cx="158049" cy="111989"/>
                </a:xfrm>
                <a:custGeom>
                  <a:avLst/>
                  <a:gdLst>
                    <a:gd name="T0" fmla="*/ 46 w 622"/>
                    <a:gd name="T1" fmla="*/ 192 h 441"/>
                    <a:gd name="T2" fmla="*/ 0 w 622"/>
                    <a:gd name="T3" fmla="*/ 237 h 441"/>
                    <a:gd name="T4" fmla="*/ 192 w 622"/>
                    <a:gd name="T5" fmla="*/ 429 h 441"/>
                    <a:gd name="T6" fmla="*/ 238 w 622"/>
                    <a:gd name="T7" fmla="*/ 429 h 441"/>
                    <a:gd name="T8" fmla="*/ 622 w 622"/>
                    <a:gd name="T9" fmla="*/ 45 h 441"/>
                    <a:gd name="T10" fmla="*/ 576 w 622"/>
                    <a:gd name="T11" fmla="*/ 0 h 441"/>
                    <a:gd name="T12" fmla="*/ 215 w 622"/>
                    <a:gd name="T13" fmla="*/ 361 h 441"/>
                    <a:gd name="T14" fmla="*/ 46 w 622"/>
                    <a:gd name="T15" fmla="*/ 192 h 4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22" h="441">
                      <a:moveTo>
                        <a:pt x="46" y="192"/>
                      </a:moveTo>
                      <a:cubicBezTo>
                        <a:pt x="0" y="237"/>
                        <a:pt x="0" y="237"/>
                        <a:pt x="0" y="237"/>
                      </a:cubicBezTo>
                      <a:cubicBezTo>
                        <a:pt x="192" y="429"/>
                        <a:pt x="192" y="429"/>
                        <a:pt x="192" y="429"/>
                      </a:cubicBezTo>
                      <a:cubicBezTo>
                        <a:pt x="205" y="441"/>
                        <a:pt x="225" y="441"/>
                        <a:pt x="238" y="429"/>
                      </a:cubicBezTo>
                      <a:cubicBezTo>
                        <a:pt x="622" y="45"/>
                        <a:pt x="622" y="45"/>
                        <a:pt x="622" y="45"/>
                      </a:cubicBezTo>
                      <a:cubicBezTo>
                        <a:pt x="576" y="0"/>
                        <a:pt x="576" y="0"/>
                        <a:pt x="576" y="0"/>
                      </a:cubicBezTo>
                      <a:cubicBezTo>
                        <a:pt x="215" y="361"/>
                        <a:pt x="215" y="361"/>
                        <a:pt x="215" y="361"/>
                      </a:cubicBezTo>
                      <a:lnTo>
                        <a:pt x="46" y="1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5BBAC698-BE68-464C-9DDA-AFF932348E2A}"/>
                  </a:ext>
                </a:extLst>
              </p:cNvPr>
              <p:cNvSpPr/>
              <p:nvPr/>
            </p:nvSpPr>
            <p:spPr>
              <a:xfrm>
                <a:off x="4324860" y="2934152"/>
                <a:ext cx="974407" cy="942979"/>
              </a:xfrm>
              <a:custGeom>
                <a:avLst/>
                <a:gdLst>
                  <a:gd name="connsiteX0" fmla="*/ 949399 w 974407"/>
                  <a:gd name="connsiteY0" fmla="*/ 468447 h 942979"/>
                  <a:gd name="connsiteX1" fmla="*/ 958691 w 974407"/>
                  <a:gd name="connsiteY1" fmla="*/ 471492 h 942979"/>
                  <a:gd name="connsiteX2" fmla="*/ 965803 w 974407"/>
                  <a:gd name="connsiteY2" fmla="*/ 469803 h 942979"/>
                  <a:gd name="connsiteX3" fmla="*/ 974408 w 974407"/>
                  <a:gd name="connsiteY3" fmla="*/ 455776 h 942979"/>
                  <a:gd name="connsiteX4" fmla="*/ 974408 w 974407"/>
                  <a:gd name="connsiteY4" fmla="*/ 361479 h 942979"/>
                  <a:gd name="connsiteX5" fmla="*/ 967984 w 974407"/>
                  <a:gd name="connsiteY5" fmla="*/ 348807 h 942979"/>
                  <a:gd name="connsiteX6" fmla="*/ 496496 w 974407"/>
                  <a:gd name="connsiteY6" fmla="*/ 3050 h 942979"/>
                  <a:gd name="connsiteX7" fmla="*/ 477912 w 974407"/>
                  <a:gd name="connsiteY7" fmla="*/ 3050 h 942979"/>
                  <a:gd name="connsiteX8" fmla="*/ 6424 w 974407"/>
                  <a:gd name="connsiteY8" fmla="*/ 348807 h 942979"/>
                  <a:gd name="connsiteX9" fmla="*/ 0 w 974407"/>
                  <a:gd name="connsiteY9" fmla="*/ 361479 h 942979"/>
                  <a:gd name="connsiteX10" fmla="*/ 0 w 974407"/>
                  <a:gd name="connsiteY10" fmla="*/ 455776 h 942979"/>
                  <a:gd name="connsiteX11" fmla="*/ 15685 w 974407"/>
                  <a:gd name="connsiteY11" fmla="*/ 471500 h 942979"/>
                  <a:gd name="connsiteX12" fmla="*/ 25008 w 974407"/>
                  <a:gd name="connsiteY12" fmla="*/ 468447 h 942979"/>
                  <a:gd name="connsiteX13" fmla="*/ 94298 w 974407"/>
                  <a:gd name="connsiteY13" fmla="*/ 417644 h 942979"/>
                  <a:gd name="connsiteX14" fmla="*/ 94298 w 974407"/>
                  <a:gd name="connsiteY14" fmla="*/ 911547 h 942979"/>
                  <a:gd name="connsiteX15" fmla="*/ 15716 w 974407"/>
                  <a:gd name="connsiteY15" fmla="*/ 911547 h 942979"/>
                  <a:gd name="connsiteX16" fmla="*/ 0 w 974407"/>
                  <a:gd name="connsiteY16" fmla="*/ 927264 h 942979"/>
                  <a:gd name="connsiteX17" fmla="*/ 15716 w 974407"/>
                  <a:gd name="connsiteY17" fmla="*/ 942980 h 942979"/>
                  <a:gd name="connsiteX18" fmla="*/ 958691 w 974407"/>
                  <a:gd name="connsiteY18" fmla="*/ 942980 h 942979"/>
                  <a:gd name="connsiteX19" fmla="*/ 974408 w 974407"/>
                  <a:gd name="connsiteY19" fmla="*/ 927264 h 942979"/>
                  <a:gd name="connsiteX20" fmla="*/ 958691 w 974407"/>
                  <a:gd name="connsiteY20" fmla="*/ 911547 h 942979"/>
                  <a:gd name="connsiteX21" fmla="*/ 880110 w 974407"/>
                  <a:gd name="connsiteY21" fmla="*/ 911547 h 942979"/>
                  <a:gd name="connsiteX22" fmla="*/ 880110 w 974407"/>
                  <a:gd name="connsiteY22" fmla="*/ 417644 h 942979"/>
                  <a:gd name="connsiteX23" fmla="*/ 848678 w 974407"/>
                  <a:gd name="connsiteY23" fmla="*/ 911547 h 942979"/>
                  <a:gd name="connsiteX24" fmla="*/ 125730 w 974407"/>
                  <a:gd name="connsiteY24" fmla="*/ 911547 h 942979"/>
                  <a:gd name="connsiteX25" fmla="*/ 125730 w 974407"/>
                  <a:gd name="connsiteY25" fmla="*/ 394581 h 942979"/>
                  <a:gd name="connsiteX26" fmla="*/ 487204 w 974407"/>
                  <a:gd name="connsiteY26" fmla="*/ 129507 h 942979"/>
                  <a:gd name="connsiteX27" fmla="*/ 848678 w 974407"/>
                  <a:gd name="connsiteY27" fmla="*/ 394581 h 942979"/>
                  <a:gd name="connsiteX28" fmla="*/ 496496 w 974407"/>
                  <a:gd name="connsiteY28" fmla="*/ 97347 h 942979"/>
                  <a:gd name="connsiteX29" fmla="*/ 477912 w 974407"/>
                  <a:gd name="connsiteY29" fmla="*/ 97347 h 942979"/>
                  <a:gd name="connsiteX30" fmla="*/ 31433 w 974407"/>
                  <a:gd name="connsiteY30" fmla="*/ 424756 h 942979"/>
                  <a:gd name="connsiteX31" fmla="*/ 31433 w 974407"/>
                  <a:gd name="connsiteY31" fmla="*/ 369435 h 942979"/>
                  <a:gd name="connsiteX32" fmla="*/ 487204 w 974407"/>
                  <a:gd name="connsiteY32" fmla="*/ 35209 h 942979"/>
                  <a:gd name="connsiteX33" fmla="*/ 942975 w 974407"/>
                  <a:gd name="connsiteY33" fmla="*/ 369435 h 942979"/>
                  <a:gd name="connsiteX34" fmla="*/ 942975 w 974407"/>
                  <a:gd name="connsiteY34" fmla="*/ 424756 h 94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74407" h="942979">
                    <a:moveTo>
                      <a:pt x="949399" y="468447"/>
                    </a:moveTo>
                    <a:cubicBezTo>
                      <a:pt x="952092" y="470427"/>
                      <a:pt x="955348" y="471496"/>
                      <a:pt x="958691" y="471492"/>
                    </a:cubicBezTo>
                    <a:cubicBezTo>
                      <a:pt x="961161" y="471484"/>
                      <a:pt x="963595" y="470907"/>
                      <a:pt x="965803" y="469803"/>
                    </a:cubicBezTo>
                    <a:cubicBezTo>
                      <a:pt x="971082" y="467117"/>
                      <a:pt x="974406" y="461697"/>
                      <a:pt x="974408" y="455776"/>
                    </a:cubicBezTo>
                    <a:lnTo>
                      <a:pt x="974408" y="361479"/>
                    </a:lnTo>
                    <a:cubicBezTo>
                      <a:pt x="974410" y="356471"/>
                      <a:pt x="972025" y="351764"/>
                      <a:pt x="967984" y="348807"/>
                    </a:cubicBezTo>
                    <a:lnTo>
                      <a:pt x="496496" y="3050"/>
                    </a:lnTo>
                    <a:cubicBezTo>
                      <a:pt x="490968" y="-1017"/>
                      <a:pt x="483440" y="-1017"/>
                      <a:pt x="477912" y="3050"/>
                    </a:cubicBezTo>
                    <a:lnTo>
                      <a:pt x="6424" y="348807"/>
                    </a:lnTo>
                    <a:cubicBezTo>
                      <a:pt x="2384" y="351764"/>
                      <a:pt x="-3" y="356471"/>
                      <a:pt x="0" y="361479"/>
                    </a:cubicBezTo>
                    <a:lnTo>
                      <a:pt x="0" y="455776"/>
                    </a:lnTo>
                    <a:cubicBezTo>
                      <a:pt x="-11" y="464449"/>
                      <a:pt x="7012" y="471488"/>
                      <a:pt x="15685" y="471500"/>
                    </a:cubicBezTo>
                    <a:cubicBezTo>
                      <a:pt x="19039" y="471504"/>
                      <a:pt x="22306" y="470435"/>
                      <a:pt x="25008" y="468447"/>
                    </a:cubicBezTo>
                    <a:lnTo>
                      <a:pt x="94298" y="417644"/>
                    </a:lnTo>
                    <a:lnTo>
                      <a:pt x="94298" y="911547"/>
                    </a:lnTo>
                    <a:lnTo>
                      <a:pt x="15716" y="911547"/>
                    </a:lnTo>
                    <a:cubicBezTo>
                      <a:pt x="7036" y="911547"/>
                      <a:pt x="0" y="918584"/>
                      <a:pt x="0" y="927264"/>
                    </a:cubicBezTo>
                    <a:cubicBezTo>
                      <a:pt x="0" y="935943"/>
                      <a:pt x="7036" y="942980"/>
                      <a:pt x="15716" y="942980"/>
                    </a:cubicBezTo>
                    <a:lnTo>
                      <a:pt x="958691" y="942980"/>
                    </a:lnTo>
                    <a:cubicBezTo>
                      <a:pt x="967371" y="942980"/>
                      <a:pt x="974408" y="935943"/>
                      <a:pt x="974408" y="927264"/>
                    </a:cubicBezTo>
                    <a:cubicBezTo>
                      <a:pt x="974408" y="918584"/>
                      <a:pt x="967371" y="911547"/>
                      <a:pt x="958691" y="911547"/>
                    </a:cubicBezTo>
                    <a:lnTo>
                      <a:pt x="880110" y="911547"/>
                    </a:lnTo>
                    <a:lnTo>
                      <a:pt x="880110" y="417644"/>
                    </a:lnTo>
                    <a:close/>
                    <a:moveTo>
                      <a:pt x="848678" y="911547"/>
                    </a:moveTo>
                    <a:lnTo>
                      <a:pt x="125730" y="911547"/>
                    </a:lnTo>
                    <a:lnTo>
                      <a:pt x="125730" y="394581"/>
                    </a:lnTo>
                    <a:lnTo>
                      <a:pt x="487204" y="129507"/>
                    </a:lnTo>
                    <a:lnTo>
                      <a:pt x="848678" y="394581"/>
                    </a:lnTo>
                    <a:close/>
                    <a:moveTo>
                      <a:pt x="496496" y="97347"/>
                    </a:moveTo>
                    <a:cubicBezTo>
                      <a:pt x="490966" y="93287"/>
                      <a:pt x="483442" y="93287"/>
                      <a:pt x="477912" y="97347"/>
                    </a:cubicBezTo>
                    <a:lnTo>
                      <a:pt x="31433" y="424756"/>
                    </a:lnTo>
                    <a:lnTo>
                      <a:pt x="31433" y="369435"/>
                    </a:lnTo>
                    <a:lnTo>
                      <a:pt x="487204" y="35209"/>
                    </a:lnTo>
                    <a:lnTo>
                      <a:pt x="942975" y="369435"/>
                    </a:lnTo>
                    <a:lnTo>
                      <a:pt x="942975" y="424756"/>
                    </a:lnTo>
                    <a:close/>
                  </a:path>
                </a:pathLst>
              </a:custGeom>
              <a:grpFill/>
              <a:ln w="1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sp>
        <p:nvSpPr>
          <p:cNvPr id="111" name="object 5">
            <a:extLst>
              <a:ext uri="{FF2B5EF4-FFF2-40B4-BE49-F238E27FC236}">
                <a16:creationId xmlns:a16="http://schemas.microsoft.com/office/drawing/2014/main" id="{487F0147-F88E-4FD3-BBD4-4CD0FF6C4998}"/>
              </a:ext>
            </a:extLst>
          </p:cNvPr>
          <p:cNvSpPr txBox="1">
            <a:spLocks/>
          </p:cNvSpPr>
          <p:nvPr/>
        </p:nvSpPr>
        <p:spPr>
          <a:xfrm>
            <a:off x="465901" y="557369"/>
            <a:ext cx="5630099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r>
              <a:rPr lang="en-US" sz="3200" b="1" spc="-15" dirty="0">
                <a:latin typeface="Arial" panose="020B0604020202020204" pitchFamily="34" charset="0"/>
                <a:cs typeface="Arial" panose="020B0604020202020204" pitchFamily="34" charset="0"/>
              </a:rPr>
              <a:t>Title </a:t>
            </a:r>
            <a:br>
              <a:rPr lang="en-US" sz="3200" b="1" spc="-1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Goes</a:t>
            </a:r>
            <a:r>
              <a:rPr lang="en-US" sz="3200" b="1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spc="-5" dirty="0"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E3EAD7DE-8AF4-46F4-AA9A-AC45E11D2927}"/>
              </a:ext>
            </a:extLst>
          </p:cNvPr>
          <p:cNvCxnSpPr>
            <a:cxnSpLocks/>
          </p:cNvCxnSpPr>
          <p:nvPr/>
        </p:nvCxnSpPr>
        <p:spPr>
          <a:xfrm flipH="1">
            <a:off x="974899" y="6361054"/>
            <a:ext cx="844375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8BA58E8-FDA8-453A-9957-12E38A923B10}"/>
              </a:ext>
            </a:extLst>
          </p:cNvPr>
          <p:cNvGrpSpPr/>
          <p:nvPr/>
        </p:nvGrpSpPr>
        <p:grpSpPr>
          <a:xfrm>
            <a:off x="9610246" y="6352898"/>
            <a:ext cx="2064106" cy="37071"/>
            <a:chOff x="9341638" y="6471736"/>
            <a:chExt cx="2064106" cy="37071"/>
          </a:xfrm>
          <a:solidFill>
            <a:schemeClr val="bg1">
              <a:lumMod val="50000"/>
            </a:schemeClr>
          </a:solidFill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E9BF6B0-360F-4BB2-928A-7930864B4853}"/>
                </a:ext>
              </a:extLst>
            </p:cNvPr>
            <p:cNvSpPr/>
            <p:nvPr/>
          </p:nvSpPr>
          <p:spPr>
            <a:xfrm>
              <a:off x="9341638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A8ED949F-E047-410C-8D95-75727D654102}"/>
                </a:ext>
              </a:extLst>
            </p:cNvPr>
            <p:cNvSpPr/>
            <p:nvPr/>
          </p:nvSpPr>
          <p:spPr>
            <a:xfrm>
              <a:off x="9510565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D1897ED-113F-4023-B2B2-4BB690F51415}"/>
                </a:ext>
              </a:extLst>
            </p:cNvPr>
            <p:cNvSpPr/>
            <p:nvPr/>
          </p:nvSpPr>
          <p:spPr>
            <a:xfrm>
              <a:off x="9679492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CCB880A-D6A7-4866-8EBE-4E01E418F6CC}"/>
                </a:ext>
              </a:extLst>
            </p:cNvPr>
            <p:cNvSpPr/>
            <p:nvPr/>
          </p:nvSpPr>
          <p:spPr>
            <a:xfrm>
              <a:off x="9848418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E786752-8341-419B-94D5-376970AF2171}"/>
                </a:ext>
              </a:extLst>
            </p:cNvPr>
            <p:cNvSpPr/>
            <p:nvPr/>
          </p:nvSpPr>
          <p:spPr>
            <a:xfrm>
              <a:off x="10017344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724B3D2-CD8B-431F-823F-00314EEF758A}"/>
                </a:ext>
              </a:extLst>
            </p:cNvPr>
            <p:cNvSpPr/>
            <p:nvPr/>
          </p:nvSpPr>
          <p:spPr>
            <a:xfrm>
              <a:off x="10186271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75F3B19-4C6F-477E-A40F-F0F873CD79FF}"/>
                </a:ext>
              </a:extLst>
            </p:cNvPr>
            <p:cNvSpPr/>
            <p:nvPr/>
          </p:nvSpPr>
          <p:spPr>
            <a:xfrm>
              <a:off x="10355198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F4848F4-6641-46CA-9F4F-68D130B6643E}"/>
                </a:ext>
              </a:extLst>
            </p:cNvPr>
            <p:cNvSpPr/>
            <p:nvPr/>
          </p:nvSpPr>
          <p:spPr>
            <a:xfrm>
              <a:off x="10524125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2240D82-5CB2-4DC6-B9EA-C989133387D5}"/>
                </a:ext>
              </a:extLst>
            </p:cNvPr>
            <p:cNvSpPr/>
            <p:nvPr/>
          </p:nvSpPr>
          <p:spPr>
            <a:xfrm>
              <a:off x="10693052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6F1B661-1486-4BAB-B3CC-36BCB2937F04}"/>
                </a:ext>
              </a:extLst>
            </p:cNvPr>
            <p:cNvSpPr/>
            <p:nvPr/>
          </p:nvSpPr>
          <p:spPr>
            <a:xfrm>
              <a:off x="10861978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A8A343B-5AA4-4E46-AD67-3E083B809A9E}"/>
                </a:ext>
              </a:extLst>
            </p:cNvPr>
            <p:cNvSpPr/>
            <p:nvPr/>
          </p:nvSpPr>
          <p:spPr>
            <a:xfrm>
              <a:off x="11030904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E6C1ACAD-5D80-44A1-BD0E-BF8D2624BE18}"/>
                </a:ext>
              </a:extLst>
            </p:cNvPr>
            <p:cNvSpPr/>
            <p:nvPr/>
          </p:nvSpPr>
          <p:spPr>
            <a:xfrm>
              <a:off x="11199747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06E826DB-67AC-4224-8AB9-04DFEEB7EB28}"/>
                </a:ext>
              </a:extLst>
            </p:cNvPr>
            <p:cNvSpPr/>
            <p:nvPr/>
          </p:nvSpPr>
          <p:spPr>
            <a:xfrm>
              <a:off x="11368673" y="6471736"/>
              <a:ext cx="37071" cy="37071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B66CA684-200C-4F6C-899E-CE4ABCD0FB61}"/>
              </a:ext>
            </a:extLst>
          </p:cNvPr>
          <p:cNvGrpSpPr/>
          <p:nvPr/>
        </p:nvGrpSpPr>
        <p:grpSpPr>
          <a:xfrm>
            <a:off x="502366" y="1730459"/>
            <a:ext cx="1291855" cy="199944"/>
            <a:chOff x="520920" y="917552"/>
            <a:chExt cx="2671017" cy="413401"/>
          </a:xfrm>
          <a:solidFill>
            <a:schemeClr val="bg1"/>
          </a:solidFill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BC6EFDB-E64A-4FED-9B3C-3BB3729D80A6}"/>
                </a:ext>
              </a:extLst>
            </p:cNvPr>
            <p:cNvSpPr/>
            <p:nvPr/>
          </p:nvSpPr>
          <p:spPr>
            <a:xfrm>
              <a:off x="520920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323674B8-82BA-4DAB-AE50-8DF06F71FE41}"/>
                </a:ext>
              </a:extLst>
            </p:cNvPr>
            <p:cNvSpPr/>
            <p:nvPr/>
          </p:nvSpPr>
          <p:spPr>
            <a:xfrm>
              <a:off x="740200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DAB3A6FD-BFBB-46EB-89B8-4C8507627743}"/>
                </a:ext>
              </a:extLst>
            </p:cNvPr>
            <p:cNvSpPr/>
            <p:nvPr/>
          </p:nvSpPr>
          <p:spPr>
            <a:xfrm>
              <a:off x="959480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424E232C-4511-4E7B-A365-B15B33E0F19F}"/>
                </a:ext>
              </a:extLst>
            </p:cNvPr>
            <p:cNvSpPr/>
            <p:nvPr/>
          </p:nvSpPr>
          <p:spPr>
            <a:xfrm>
              <a:off x="1178759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325475C-B18F-4EB8-A099-5F73B5B2A18F}"/>
                </a:ext>
              </a:extLst>
            </p:cNvPr>
            <p:cNvSpPr/>
            <p:nvPr/>
          </p:nvSpPr>
          <p:spPr>
            <a:xfrm>
              <a:off x="1398039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B4EABB7-9984-4139-A524-9E10039990DB}"/>
                </a:ext>
              </a:extLst>
            </p:cNvPr>
            <p:cNvSpPr/>
            <p:nvPr/>
          </p:nvSpPr>
          <p:spPr>
            <a:xfrm>
              <a:off x="1617319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DB138D09-4ABB-4C8B-AB4F-FD342E5C7E57}"/>
                </a:ext>
              </a:extLst>
            </p:cNvPr>
            <p:cNvSpPr/>
            <p:nvPr/>
          </p:nvSpPr>
          <p:spPr>
            <a:xfrm>
              <a:off x="1836599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7EA5F139-D141-47B5-B317-61EE35BE2591}"/>
                </a:ext>
              </a:extLst>
            </p:cNvPr>
            <p:cNvSpPr/>
            <p:nvPr/>
          </p:nvSpPr>
          <p:spPr>
            <a:xfrm>
              <a:off x="2055879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930B787D-D03A-4998-A451-19614B31095C}"/>
                </a:ext>
              </a:extLst>
            </p:cNvPr>
            <p:cNvSpPr/>
            <p:nvPr/>
          </p:nvSpPr>
          <p:spPr>
            <a:xfrm>
              <a:off x="2275159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78D5BDF-AE3E-4980-98DC-7E1AADA81A83}"/>
                </a:ext>
              </a:extLst>
            </p:cNvPr>
            <p:cNvSpPr/>
            <p:nvPr/>
          </p:nvSpPr>
          <p:spPr>
            <a:xfrm>
              <a:off x="2494438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3FE2369-BD88-4D7D-984C-22B708DF6C55}"/>
                </a:ext>
              </a:extLst>
            </p:cNvPr>
            <p:cNvSpPr/>
            <p:nvPr/>
          </p:nvSpPr>
          <p:spPr>
            <a:xfrm>
              <a:off x="2713718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EE07C3C-A4A8-4C6C-B28C-4D17A43D5407}"/>
                </a:ext>
              </a:extLst>
            </p:cNvPr>
            <p:cNvSpPr/>
            <p:nvPr/>
          </p:nvSpPr>
          <p:spPr>
            <a:xfrm>
              <a:off x="2932889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3562E886-C199-4F7F-A3D2-915FA0811AF8}"/>
                </a:ext>
              </a:extLst>
            </p:cNvPr>
            <p:cNvSpPr/>
            <p:nvPr/>
          </p:nvSpPr>
          <p:spPr>
            <a:xfrm>
              <a:off x="3152168" y="917552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0EF9F2BC-9476-409E-A9FB-338A752BD071}"/>
                </a:ext>
              </a:extLst>
            </p:cNvPr>
            <p:cNvSpPr/>
            <p:nvPr/>
          </p:nvSpPr>
          <p:spPr>
            <a:xfrm>
              <a:off x="520920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86B7A61D-003D-4769-A4BE-33AB47EA0C89}"/>
                </a:ext>
              </a:extLst>
            </p:cNvPr>
            <p:cNvSpPr/>
            <p:nvPr/>
          </p:nvSpPr>
          <p:spPr>
            <a:xfrm>
              <a:off x="740200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DB7FA99-776B-4E71-A90B-59BD0AC4EFDE}"/>
                </a:ext>
              </a:extLst>
            </p:cNvPr>
            <p:cNvSpPr/>
            <p:nvPr/>
          </p:nvSpPr>
          <p:spPr>
            <a:xfrm>
              <a:off x="959480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2638E2D-E430-431C-9D1B-586765F692AE}"/>
                </a:ext>
              </a:extLst>
            </p:cNvPr>
            <p:cNvSpPr/>
            <p:nvPr/>
          </p:nvSpPr>
          <p:spPr>
            <a:xfrm>
              <a:off x="1178759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97AF331-CEC5-4049-8961-ED33F5ECB125}"/>
                </a:ext>
              </a:extLst>
            </p:cNvPr>
            <p:cNvSpPr/>
            <p:nvPr/>
          </p:nvSpPr>
          <p:spPr>
            <a:xfrm>
              <a:off x="1398039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C740645F-4FA4-468A-BE44-56BBA8791A2D}"/>
                </a:ext>
              </a:extLst>
            </p:cNvPr>
            <p:cNvSpPr/>
            <p:nvPr/>
          </p:nvSpPr>
          <p:spPr>
            <a:xfrm>
              <a:off x="1617319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61143A0-EC03-42F1-81B3-3F9FA2313AFC}"/>
                </a:ext>
              </a:extLst>
            </p:cNvPr>
            <p:cNvSpPr/>
            <p:nvPr/>
          </p:nvSpPr>
          <p:spPr>
            <a:xfrm>
              <a:off x="1836599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01E4DBEB-EDAE-492E-970A-A7CA7C6A91AF}"/>
                </a:ext>
              </a:extLst>
            </p:cNvPr>
            <p:cNvSpPr/>
            <p:nvPr/>
          </p:nvSpPr>
          <p:spPr>
            <a:xfrm>
              <a:off x="2055879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F3D175D6-646C-4AC0-801A-D226DCD65721}"/>
                </a:ext>
              </a:extLst>
            </p:cNvPr>
            <p:cNvSpPr/>
            <p:nvPr/>
          </p:nvSpPr>
          <p:spPr>
            <a:xfrm>
              <a:off x="2275159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BBE40405-725E-4A19-B719-77507BF61851}"/>
                </a:ext>
              </a:extLst>
            </p:cNvPr>
            <p:cNvSpPr/>
            <p:nvPr/>
          </p:nvSpPr>
          <p:spPr>
            <a:xfrm>
              <a:off x="2494438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996E1C54-1BAF-428E-B1C6-37AAA5C5E235}"/>
                </a:ext>
              </a:extLst>
            </p:cNvPr>
            <p:cNvSpPr/>
            <p:nvPr/>
          </p:nvSpPr>
          <p:spPr>
            <a:xfrm>
              <a:off x="2713718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42B5C5E5-B302-4BAF-AA58-5D9F023D07D2}"/>
                </a:ext>
              </a:extLst>
            </p:cNvPr>
            <p:cNvSpPr/>
            <p:nvPr/>
          </p:nvSpPr>
          <p:spPr>
            <a:xfrm>
              <a:off x="2932889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307A7831-8A75-471F-99C4-B12E152FEDBA}"/>
                </a:ext>
              </a:extLst>
            </p:cNvPr>
            <p:cNvSpPr/>
            <p:nvPr/>
          </p:nvSpPr>
          <p:spPr>
            <a:xfrm>
              <a:off x="3152168" y="1104313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170DCA5-881F-417F-8480-464BCBA42E63}"/>
                </a:ext>
              </a:extLst>
            </p:cNvPr>
            <p:cNvSpPr/>
            <p:nvPr/>
          </p:nvSpPr>
          <p:spPr>
            <a:xfrm>
              <a:off x="520920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2E9A4CF-AEE3-435E-B67B-E57DB4F8FB10}"/>
                </a:ext>
              </a:extLst>
            </p:cNvPr>
            <p:cNvSpPr/>
            <p:nvPr/>
          </p:nvSpPr>
          <p:spPr>
            <a:xfrm>
              <a:off x="740200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B7247E4-0967-46CB-8838-56D3D5D80723}"/>
                </a:ext>
              </a:extLst>
            </p:cNvPr>
            <p:cNvSpPr/>
            <p:nvPr/>
          </p:nvSpPr>
          <p:spPr>
            <a:xfrm>
              <a:off x="959480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7423C7DA-E24E-4D05-A414-78D26B8B5AA6}"/>
                </a:ext>
              </a:extLst>
            </p:cNvPr>
            <p:cNvSpPr/>
            <p:nvPr/>
          </p:nvSpPr>
          <p:spPr>
            <a:xfrm>
              <a:off x="1178759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D16BD601-3C2C-4A95-843F-6B739695441D}"/>
                </a:ext>
              </a:extLst>
            </p:cNvPr>
            <p:cNvSpPr/>
            <p:nvPr/>
          </p:nvSpPr>
          <p:spPr>
            <a:xfrm>
              <a:off x="1398039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85A2B59B-AC71-490B-82AB-E103E9B27CD7}"/>
                </a:ext>
              </a:extLst>
            </p:cNvPr>
            <p:cNvSpPr/>
            <p:nvPr/>
          </p:nvSpPr>
          <p:spPr>
            <a:xfrm>
              <a:off x="1617319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F0104179-BED2-43C6-A117-A116AD37311F}"/>
                </a:ext>
              </a:extLst>
            </p:cNvPr>
            <p:cNvSpPr/>
            <p:nvPr/>
          </p:nvSpPr>
          <p:spPr>
            <a:xfrm>
              <a:off x="1836599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6EC25962-B030-47ED-98C2-C73D6ECBA601}"/>
                </a:ext>
              </a:extLst>
            </p:cNvPr>
            <p:cNvSpPr/>
            <p:nvPr/>
          </p:nvSpPr>
          <p:spPr>
            <a:xfrm>
              <a:off x="2055879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AADB798C-D2D2-4AAA-ABE5-854DE8DF8E8B}"/>
                </a:ext>
              </a:extLst>
            </p:cNvPr>
            <p:cNvSpPr/>
            <p:nvPr/>
          </p:nvSpPr>
          <p:spPr>
            <a:xfrm>
              <a:off x="2275159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30B4BF72-85D4-4697-B35F-73C73A024222}"/>
                </a:ext>
              </a:extLst>
            </p:cNvPr>
            <p:cNvSpPr/>
            <p:nvPr/>
          </p:nvSpPr>
          <p:spPr>
            <a:xfrm>
              <a:off x="2494438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7D189174-88B3-4B16-A4B3-B29373F8E4D1}"/>
                </a:ext>
              </a:extLst>
            </p:cNvPr>
            <p:cNvSpPr/>
            <p:nvPr/>
          </p:nvSpPr>
          <p:spPr>
            <a:xfrm>
              <a:off x="2713718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1ADF1A57-5CFE-4F7F-BDD7-60F17582727D}"/>
                </a:ext>
              </a:extLst>
            </p:cNvPr>
            <p:cNvSpPr/>
            <p:nvPr/>
          </p:nvSpPr>
          <p:spPr>
            <a:xfrm>
              <a:off x="2932889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EA35CAD1-E32D-4F3E-B812-63DB21692035}"/>
                </a:ext>
              </a:extLst>
            </p:cNvPr>
            <p:cNvSpPr/>
            <p:nvPr/>
          </p:nvSpPr>
          <p:spPr>
            <a:xfrm>
              <a:off x="3152168" y="1291184"/>
              <a:ext cx="39769" cy="39769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47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30</cp:revision>
  <dcterms:created xsi:type="dcterms:W3CDTF">2021-05-03T05:33:29Z</dcterms:created>
  <dcterms:modified xsi:type="dcterms:W3CDTF">2021-05-04T06:06:58Z</dcterms:modified>
</cp:coreProperties>
</file>