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179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3"/>
          <p:cNvGrpSpPr/>
          <p:nvPr/>
        </p:nvGrpSpPr>
        <p:grpSpPr>
          <a:xfrm>
            <a:off x="9034132" y="2702985"/>
            <a:ext cx="3186489" cy="4176719"/>
            <a:chOff x="10923636" y="4996929"/>
            <a:chExt cx="1296988" cy="1920875"/>
          </a:xfrm>
        </p:grpSpPr>
        <p:sp>
          <p:nvSpPr>
            <p:cNvPr id="12" name="Google Shape;12;p3"/>
            <p:cNvSpPr/>
            <p:nvPr/>
          </p:nvSpPr>
          <p:spPr>
            <a:xfrm>
              <a:off x="12219036" y="4996929"/>
              <a:ext cx="0" cy="1917700"/>
            </a:xfrm>
            <a:custGeom>
              <a:avLst/>
              <a:gdLst/>
              <a:ahLst/>
              <a:cxnLst/>
              <a:rect l="l" t="t" r="r" b="b"/>
              <a:pathLst>
                <a:path w="120000" h="1305" extrusionOk="0">
                  <a:moveTo>
                    <a:pt x="0" y="0"/>
                  </a:moveTo>
                  <a:cubicBezTo>
                    <a:pt x="0" y="1305"/>
                    <a:pt x="0" y="1305"/>
                    <a:pt x="0" y="1305"/>
                  </a:cubicBezTo>
                  <a:cubicBezTo>
                    <a:pt x="0" y="1305"/>
                    <a:pt x="0" y="1305"/>
                    <a:pt x="0" y="1305"/>
                  </a:cubicBezTo>
                  <a:cubicBezTo>
                    <a:pt x="0" y="1305"/>
                    <a:pt x="0" y="1305"/>
                    <a:pt x="0" y="1305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3"/>
            <p:cNvSpPr/>
            <p:nvPr/>
          </p:nvSpPr>
          <p:spPr>
            <a:xfrm flipH="1">
              <a:off x="11785649" y="5623992"/>
              <a:ext cx="434975" cy="433388"/>
            </a:xfrm>
            <a:custGeom>
              <a:avLst/>
              <a:gdLst/>
              <a:ahLst/>
              <a:cxnLst/>
              <a:rect l="l" t="t" r="r" b="b"/>
              <a:pathLst>
                <a:path w="274" h="273" extrusionOk="0">
                  <a:moveTo>
                    <a:pt x="271" y="0"/>
                  </a:moveTo>
                  <a:lnTo>
                    <a:pt x="0" y="271"/>
                  </a:lnTo>
                  <a:lnTo>
                    <a:pt x="3" y="273"/>
                  </a:lnTo>
                  <a:lnTo>
                    <a:pt x="274" y="2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3"/>
            <p:cNvSpPr/>
            <p:nvPr/>
          </p:nvSpPr>
          <p:spPr>
            <a:xfrm flipH="1">
              <a:off x="11785649" y="5623992"/>
              <a:ext cx="434975" cy="433388"/>
            </a:xfrm>
            <a:custGeom>
              <a:avLst/>
              <a:gdLst/>
              <a:ahLst/>
              <a:cxnLst/>
              <a:rect l="l" t="t" r="r" b="b"/>
              <a:pathLst>
                <a:path w="274" h="273" extrusionOk="0">
                  <a:moveTo>
                    <a:pt x="271" y="0"/>
                  </a:moveTo>
                  <a:lnTo>
                    <a:pt x="0" y="271"/>
                  </a:lnTo>
                  <a:lnTo>
                    <a:pt x="3" y="273"/>
                  </a:lnTo>
                  <a:lnTo>
                    <a:pt x="274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3"/>
            <p:cNvSpPr/>
            <p:nvPr/>
          </p:nvSpPr>
          <p:spPr>
            <a:xfrm flipH="1">
              <a:off x="11749136" y="5660504"/>
              <a:ext cx="471488" cy="473075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294" y="0"/>
                  </a:moveTo>
                  <a:lnTo>
                    <a:pt x="0" y="295"/>
                  </a:lnTo>
                  <a:lnTo>
                    <a:pt x="3" y="298"/>
                  </a:lnTo>
                  <a:lnTo>
                    <a:pt x="297" y="2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3"/>
            <p:cNvSpPr/>
            <p:nvPr/>
          </p:nvSpPr>
          <p:spPr>
            <a:xfrm flipH="1">
              <a:off x="11749136" y="5660504"/>
              <a:ext cx="471488" cy="473075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294" y="0"/>
                  </a:moveTo>
                  <a:lnTo>
                    <a:pt x="0" y="295"/>
                  </a:lnTo>
                  <a:lnTo>
                    <a:pt x="3" y="298"/>
                  </a:lnTo>
                  <a:lnTo>
                    <a:pt x="297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 flipH="1">
              <a:off x="11711036" y="5698604"/>
              <a:ext cx="509588" cy="509588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318" y="0"/>
                  </a:moveTo>
                  <a:lnTo>
                    <a:pt x="0" y="318"/>
                  </a:lnTo>
                  <a:lnTo>
                    <a:pt x="3" y="321"/>
                  </a:lnTo>
                  <a:lnTo>
                    <a:pt x="321" y="2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 flipH="1">
              <a:off x="11711036" y="5698604"/>
              <a:ext cx="509588" cy="509588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318" y="0"/>
                  </a:moveTo>
                  <a:lnTo>
                    <a:pt x="0" y="318"/>
                  </a:lnTo>
                  <a:lnTo>
                    <a:pt x="3" y="321"/>
                  </a:lnTo>
                  <a:lnTo>
                    <a:pt x="321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 flipH="1">
              <a:off x="11674524" y="5736704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344" h="344" extrusionOk="0">
                  <a:moveTo>
                    <a:pt x="342" y="0"/>
                  </a:moveTo>
                  <a:lnTo>
                    <a:pt x="0" y="341"/>
                  </a:lnTo>
                  <a:lnTo>
                    <a:pt x="3" y="344"/>
                  </a:lnTo>
                  <a:lnTo>
                    <a:pt x="344" y="2"/>
                  </a:lnTo>
                  <a:lnTo>
                    <a:pt x="342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 flipH="1">
              <a:off x="11674524" y="5736704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344" h="344" extrusionOk="0">
                  <a:moveTo>
                    <a:pt x="342" y="0"/>
                  </a:moveTo>
                  <a:lnTo>
                    <a:pt x="0" y="341"/>
                  </a:lnTo>
                  <a:lnTo>
                    <a:pt x="3" y="344"/>
                  </a:lnTo>
                  <a:lnTo>
                    <a:pt x="344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 flipH="1">
              <a:off x="11636424" y="5773217"/>
              <a:ext cx="584200" cy="584200"/>
            </a:xfrm>
            <a:custGeom>
              <a:avLst/>
              <a:gdLst/>
              <a:ahLst/>
              <a:cxnLst/>
              <a:rect l="l" t="t" r="r" b="b"/>
              <a:pathLst>
                <a:path w="368" h="368" extrusionOk="0">
                  <a:moveTo>
                    <a:pt x="365" y="0"/>
                  </a:moveTo>
                  <a:lnTo>
                    <a:pt x="0" y="366"/>
                  </a:lnTo>
                  <a:lnTo>
                    <a:pt x="3" y="368"/>
                  </a:lnTo>
                  <a:lnTo>
                    <a:pt x="368" y="3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11636424" y="5773217"/>
              <a:ext cx="584200" cy="584200"/>
            </a:xfrm>
            <a:custGeom>
              <a:avLst/>
              <a:gdLst/>
              <a:ahLst/>
              <a:cxnLst/>
              <a:rect l="l" t="t" r="r" b="b"/>
              <a:pathLst>
                <a:path w="368" h="368" extrusionOk="0">
                  <a:moveTo>
                    <a:pt x="365" y="0"/>
                  </a:moveTo>
                  <a:lnTo>
                    <a:pt x="0" y="366"/>
                  </a:lnTo>
                  <a:lnTo>
                    <a:pt x="3" y="368"/>
                  </a:lnTo>
                  <a:lnTo>
                    <a:pt x="368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 flipH="1">
              <a:off x="11599911" y="5811317"/>
              <a:ext cx="620713" cy="622300"/>
            </a:xfrm>
            <a:custGeom>
              <a:avLst/>
              <a:gdLst/>
              <a:ahLst/>
              <a:cxnLst/>
              <a:rect l="l" t="t" r="r" b="b"/>
              <a:pathLst>
                <a:path w="391" h="392" extrusionOk="0">
                  <a:moveTo>
                    <a:pt x="389" y="0"/>
                  </a:moveTo>
                  <a:lnTo>
                    <a:pt x="0" y="389"/>
                  </a:lnTo>
                  <a:lnTo>
                    <a:pt x="3" y="392"/>
                  </a:lnTo>
                  <a:lnTo>
                    <a:pt x="391" y="2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11599911" y="5811317"/>
              <a:ext cx="620713" cy="622300"/>
            </a:xfrm>
            <a:custGeom>
              <a:avLst/>
              <a:gdLst/>
              <a:ahLst/>
              <a:cxnLst/>
              <a:rect l="l" t="t" r="r" b="b"/>
              <a:pathLst>
                <a:path w="391" h="392" extrusionOk="0">
                  <a:moveTo>
                    <a:pt x="389" y="0"/>
                  </a:moveTo>
                  <a:lnTo>
                    <a:pt x="0" y="389"/>
                  </a:lnTo>
                  <a:lnTo>
                    <a:pt x="3" y="392"/>
                  </a:lnTo>
                  <a:lnTo>
                    <a:pt x="391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 flipH="1">
              <a:off x="11561811" y="5847829"/>
              <a:ext cx="658813" cy="660400"/>
            </a:xfrm>
            <a:custGeom>
              <a:avLst/>
              <a:gdLst/>
              <a:ahLst/>
              <a:cxnLst/>
              <a:rect l="l" t="t" r="r" b="b"/>
              <a:pathLst>
                <a:path w="415" h="416" extrusionOk="0">
                  <a:moveTo>
                    <a:pt x="413" y="0"/>
                  </a:moveTo>
                  <a:lnTo>
                    <a:pt x="0" y="413"/>
                  </a:lnTo>
                  <a:lnTo>
                    <a:pt x="3" y="416"/>
                  </a:lnTo>
                  <a:lnTo>
                    <a:pt x="415" y="3"/>
                  </a:lnTo>
                  <a:lnTo>
                    <a:pt x="413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11561811" y="5847829"/>
              <a:ext cx="658813" cy="660400"/>
            </a:xfrm>
            <a:custGeom>
              <a:avLst/>
              <a:gdLst/>
              <a:ahLst/>
              <a:cxnLst/>
              <a:rect l="l" t="t" r="r" b="b"/>
              <a:pathLst>
                <a:path w="415" h="416" extrusionOk="0">
                  <a:moveTo>
                    <a:pt x="413" y="0"/>
                  </a:moveTo>
                  <a:lnTo>
                    <a:pt x="0" y="413"/>
                  </a:lnTo>
                  <a:lnTo>
                    <a:pt x="3" y="416"/>
                  </a:lnTo>
                  <a:lnTo>
                    <a:pt x="415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 flipH="1">
              <a:off x="11525299" y="5885929"/>
              <a:ext cx="695325" cy="696913"/>
            </a:xfrm>
            <a:custGeom>
              <a:avLst/>
              <a:gdLst/>
              <a:ahLst/>
              <a:cxnLst/>
              <a:rect l="l" t="t" r="r" b="b"/>
              <a:pathLst>
                <a:path w="438" h="439" extrusionOk="0">
                  <a:moveTo>
                    <a:pt x="437" y="0"/>
                  </a:moveTo>
                  <a:lnTo>
                    <a:pt x="0" y="436"/>
                  </a:lnTo>
                  <a:lnTo>
                    <a:pt x="3" y="439"/>
                  </a:lnTo>
                  <a:lnTo>
                    <a:pt x="438" y="2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11525299" y="5885929"/>
              <a:ext cx="695325" cy="696913"/>
            </a:xfrm>
            <a:custGeom>
              <a:avLst/>
              <a:gdLst/>
              <a:ahLst/>
              <a:cxnLst/>
              <a:rect l="l" t="t" r="r" b="b"/>
              <a:pathLst>
                <a:path w="438" h="439" extrusionOk="0">
                  <a:moveTo>
                    <a:pt x="437" y="0"/>
                  </a:moveTo>
                  <a:lnTo>
                    <a:pt x="0" y="436"/>
                  </a:lnTo>
                  <a:lnTo>
                    <a:pt x="3" y="439"/>
                  </a:lnTo>
                  <a:lnTo>
                    <a:pt x="438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 flipH="1">
              <a:off x="11487199" y="5922442"/>
              <a:ext cx="733425" cy="735013"/>
            </a:xfrm>
            <a:custGeom>
              <a:avLst/>
              <a:gdLst/>
              <a:ahLst/>
              <a:cxnLst/>
              <a:rect l="l" t="t" r="r" b="b"/>
              <a:pathLst>
                <a:path w="462" h="463" extrusionOk="0">
                  <a:moveTo>
                    <a:pt x="460" y="0"/>
                  </a:moveTo>
                  <a:lnTo>
                    <a:pt x="0" y="461"/>
                  </a:lnTo>
                  <a:lnTo>
                    <a:pt x="3" y="463"/>
                  </a:lnTo>
                  <a:lnTo>
                    <a:pt x="462" y="3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11487199" y="5922442"/>
              <a:ext cx="733425" cy="735013"/>
            </a:xfrm>
            <a:custGeom>
              <a:avLst/>
              <a:gdLst/>
              <a:ahLst/>
              <a:cxnLst/>
              <a:rect l="l" t="t" r="r" b="b"/>
              <a:pathLst>
                <a:path w="462" h="463" extrusionOk="0">
                  <a:moveTo>
                    <a:pt x="460" y="0"/>
                  </a:moveTo>
                  <a:lnTo>
                    <a:pt x="0" y="461"/>
                  </a:lnTo>
                  <a:lnTo>
                    <a:pt x="3" y="463"/>
                  </a:lnTo>
                  <a:lnTo>
                    <a:pt x="462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11447511" y="5960542"/>
              <a:ext cx="773113" cy="771525"/>
            </a:xfrm>
            <a:custGeom>
              <a:avLst/>
              <a:gdLst/>
              <a:ahLst/>
              <a:cxnLst/>
              <a:rect l="l" t="t" r="r" b="b"/>
              <a:pathLst>
                <a:path w="487" h="486" extrusionOk="0">
                  <a:moveTo>
                    <a:pt x="484" y="0"/>
                  </a:moveTo>
                  <a:lnTo>
                    <a:pt x="0" y="484"/>
                  </a:lnTo>
                  <a:lnTo>
                    <a:pt x="3" y="486"/>
                  </a:lnTo>
                  <a:lnTo>
                    <a:pt x="487" y="3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 flipH="1">
              <a:off x="11447511" y="5960542"/>
              <a:ext cx="773113" cy="771525"/>
            </a:xfrm>
            <a:custGeom>
              <a:avLst/>
              <a:gdLst/>
              <a:ahLst/>
              <a:cxnLst/>
              <a:rect l="l" t="t" r="r" b="b"/>
              <a:pathLst>
                <a:path w="487" h="486" extrusionOk="0">
                  <a:moveTo>
                    <a:pt x="484" y="0"/>
                  </a:moveTo>
                  <a:lnTo>
                    <a:pt x="0" y="484"/>
                  </a:lnTo>
                  <a:lnTo>
                    <a:pt x="3" y="486"/>
                  </a:lnTo>
                  <a:lnTo>
                    <a:pt x="487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11410999" y="5998642"/>
              <a:ext cx="809625" cy="809625"/>
            </a:xfrm>
            <a:custGeom>
              <a:avLst/>
              <a:gdLst/>
              <a:ahLst/>
              <a:cxnLst/>
              <a:rect l="l" t="t" r="r" b="b"/>
              <a:pathLst>
                <a:path w="510" h="510" extrusionOk="0">
                  <a:moveTo>
                    <a:pt x="507" y="0"/>
                  </a:moveTo>
                  <a:lnTo>
                    <a:pt x="0" y="508"/>
                  </a:lnTo>
                  <a:lnTo>
                    <a:pt x="3" y="510"/>
                  </a:lnTo>
                  <a:lnTo>
                    <a:pt x="510" y="2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 flipH="1">
              <a:off x="11410999" y="5998642"/>
              <a:ext cx="809625" cy="809625"/>
            </a:xfrm>
            <a:custGeom>
              <a:avLst/>
              <a:gdLst/>
              <a:ahLst/>
              <a:cxnLst/>
              <a:rect l="l" t="t" r="r" b="b"/>
              <a:pathLst>
                <a:path w="510" h="510" extrusionOk="0">
                  <a:moveTo>
                    <a:pt x="507" y="0"/>
                  </a:moveTo>
                  <a:lnTo>
                    <a:pt x="0" y="508"/>
                  </a:lnTo>
                  <a:lnTo>
                    <a:pt x="3" y="510"/>
                  </a:lnTo>
                  <a:lnTo>
                    <a:pt x="510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11372899" y="6036742"/>
              <a:ext cx="847725" cy="847725"/>
            </a:xfrm>
            <a:custGeom>
              <a:avLst/>
              <a:gdLst/>
              <a:ahLst/>
              <a:cxnLst/>
              <a:rect l="l" t="t" r="r" b="b"/>
              <a:pathLst>
                <a:path w="534" h="534" extrusionOk="0">
                  <a:moveTo>
                    <a:pt x="531" y="0"/>
                  </a:moveTo>
                  <a:lnTo>
                    <a:pt x="0" y="531"/>
                  </a:lnTo>
                  <a:lnTo>
                    <a:pt x="3" y="534"/>
                  </a:lnTo>
                  <a:lnTo>
                    <a:pt x="534" y="2"/>
                  </a:lnTo>
                  <a:lnTo>
                    <a:pt x="531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flipH="1">
              <a:off x="11372899" y="6036742"/>
              <a:ext cx="847725" cy="847725"/>
            </a:xfrm>
            <a:custGeom>
              <a:avLst/>
              <a:gdLst/>
              <a:ahLst/>
              <a:cxnLst/>
              <a:rect l="l" t="t" r="r" b="b"/>
              <a:pathLst>
                <a:path w="534" h="534" extrusionOk="0">
                  <a:moveTo>
                    <a:pt x="531" y="0"/>
                  </a:moveTo>
                  <a:lnTo>
                    <a:pt x="0" y="531"/>
                  </a:lnTo>
                  <a:lnTo>
                    <a:pt x="3" y="534"/>
                  </a:lnTo>
                  <a:lnTo>
                    <a:pt x="534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11336386" y="6073254"/>
              <a:ext cx="842963" cy="844550"/>
            </a:xfrm>
            <a:custGeom>
              <a:avLst/>
              <a:gdLst/>
              <a:ahLst/>
              <a:cxnLst/>
              <a:rect l="l" t="t" r="r" b="b"/>
              <a:pathLst>
                <a:path w="531" h="532" extrusionOk="0">
                  <a:moveTo>
                    <a:pt x="528" y="0"/>
                  </a:moveTo>
                  <a:lnTo>
                    <a:pt x="0" y="529"/>
                  </a:lnTo>
                  <a:lnTo>
                    <a:pt x="3" y="532"/>
                  </a:lnTo>
                  <a:lnTo>
                    <a:pt x="531" y="3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 flipH="1">
              <a:off x="11336386" y="6073254"/>
              <a:ext cx="842963" cy="844550"/>
            </a:xfrm>
            <a:custGeom>
              <a:avLst/>
              <a:gdLst/>
              <a:ahLst/>
              <a:cxnLst/>
              <a:rect l="l" t="t" r="r" b="b"/>
              <a:pathLst>
                <a:path w="531" h="532" extrusionOk="0">
                  <a:moveTo>
                    <a:pt x="528" y="0"/>
                  </a:moveTo>
                  <a:lnTo>
                    <a:pt x="0" y="529"/>
                  </a:lnTo>
                  <a:lnTo>
                    <a:pt x="3" y="532"/>
                  </a:lnTo>
                  <a:lnTo>
                    <a:pt x="531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 flipH="1">
              <a:off x="11298286" y="6111354"/>
              <a:ext cx="806450" cy="806450"/>
            </a:xfrm>
            <a:custGeom>
              <a:avLst/>
              <a:gdLst/>
              <a:ahLst/>
              <a:cxnLst/>
              <a:rect l="l" t="t" r="r" b="b"/>
              <a:pathLst>
                <a:path w="508" h="508" extrusionOk="0">
                  <a:moveTo>
                    <a:pt x="505" y="0"/>
                  </a:moveTo>
                  <a:lnTo>
                    <a:pt x="0" y="505"/>
                  </a:lnTo>
                  <a:lnTo>
                    <a:pt x="3" y="508"/>
                  </a:lnTo>
                  <a:lnTo>
                    <a:pt x="508" y="3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3"/>
            <p:cNvSpPr/>
            <p:nvPr/>
          </p:nvSpPr>
          <p:spPr>
            <a:xfrm flipH="1">
              <a:off x="11298286" y="6111354"/>
              <a:ext cx="806450" cy="806450"/>
            </a:xfrm>
            <a:custGeom>
              <a:avLst/>
              <a:gdLst/>
              <a:ahLst/>
              <a:cxnLst/>
              <a:rect l="l" t="t" r="r" b="b"/>
              <a:pathLst>
                <a:path w="508" h="508" extrusionOk="0">
                  <a:moveTo>
                    <a:pt x="505" y="0"/>
                  </a:moveTo>
                  <a:lnTo>
                    <a:pt x="0" y="505"/>
                  </a:lnTo>
                  <a:lnTo>
                    <a:pt x="3" y="508"/>
                  </a:lnTo>
                  <a:lnTo>
                    <a:pt x="508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3"/>
            <p:cNvSpPr/>
            <p:nvPr/>
          </p:nvSpPr>
          <p:spPr>
            <a:xfrm flipH="1">
              <a:off x="11261774" y="6147866"/>
              <a:ext cx="768350" cy="769938"/>
            </a:xfrm>
            <a:custGeom>
              <a:avLst/>
              <a:gdLst/>
              <a:ahLst/>
              <a:cxnLst/>
              <a:rect l="l" t="t" r="r" b="b"/>
              <a:pathLst>
                <a:path w="484" h="485" extrusionOk="0">
                  <a:moveTo>
                    <a:pt x="481" y="0"/>
                  </a:moveTo>
                  <a:lnTo>
                    <a:pt x="0" y="482"/>
                  </a:lnTo>
                  <a:lnTo>
                    <a:pt x="3" y="485"/>
                  </a:lnTo>
                  <a:lnTo>
                    <a:pt x="484" y="3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 flipH="1">
              <a:off x="11261774" y="6147866"/>
              <a:ext cx="768350" cy="769938"/>
            </a:xfrm>
            <a:custGeom>
              <a:avLst/>
              <a:gdLst/>
              <a:ahLst/>
              <a:cxnLst/>
              <a:rect l="l" t="t" r="r" b="b"/>
              <a:pathLst>
                <a:path w="484" h="485" extrusionOk="0">
                  <a:moveTo>
                    <a:pt x="481" y="0"/>
                  </a:moveTo>
                  <a:lnTo>
                    <a:pt x="0" y="482"/>
                  </a:lnTo>
                  <a:lnTo>
                    <a:pt x="3" y="485"/>
                  </a:lnTo>
                  <a:lnTo>
                    <a:pt x="484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 flipH="1">
              <a:off x="11223673" y="6185966"/>
              <a:ext cx="731838" cy="731838"/>
            </a:xfrm>
            <a:custGeom>
              <a:avLst/>
              <a:gdLst/>
              <a:ahLst/>
              <a:cxnLst/>
              <a:rect l="l" t="t" r="r" b="b"/>
              <a:pathLst>
                <a:path w="461" h="461" extrusionOk="0">
                  <a:moveTo>
                    <a:pt x="458" y="0"/>
                  </a:moveTo>
                  <a:lnTo>
                    <a:pt x="0" y="458"/>
                  </a:lnTo>
                  <a:lnTo>
                    <a:pt x="3" y="461"/>
                  </a:lnTo>
                  <a:lnTo>
                    <a:pt x="461" y="3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3"/>
            <p:cNvSpPr/>
            <p:nvPr/>
          </p:nvSpPr>
          <p:spPr>
            <a:xfrm flipH="1">
              <a:off x="11223673" y="6185966"/>
              <a:ext cx="731838" cy="731838"/>
            </a:xfrm>
            <a:custGeom>
              <a:avLst/>
              <a:gdLst/>
              <a:ahLst/>
              <a:cxnLst/>
              <a:rect l="l" t="t" r="r" b="b"/>
              <a:pathLst>
                <a:path w="461" h="461" extrusionOk="0">
                  <a:moveTo>
                    <a:pt x="458" y="0"/>
                  </a:moveTo>
                  <a:lnTo>
                    <a:pt x="0" y="458"/>
                  </a:lnTo>
                  <a:lnTo>
                    <a:pt x="3" y="461"/>
                  </a:lnTo>
                  <a:lnTo>
                    <a:pt x="461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3"/>
            <p:cNvSpPr/>
            <p:nvPr/>
          </p:nvSpPr>
          <p:spPr>
            <a:xfrm flipH="1">
              <a:off x="11187161" y="6222479"/>
              <a:ext cx="692150" cy="695325"/>
            </a:xfrm>
            <a:custGeom>
              <a:avLst/>
              <a:gdLst/>
              <a:ahLst/>
              <a:cxnLst/>
              <a:rect l="l" t="t" r="r" b="b"/>
              <a:pathLst>
                <a:path w="436" h="438" extrusionOk="0">
                  <a:moveTo>
                    <a:pt x="433" y="0"/>
                  </a:moveTo>
                  <a:lnTo>
                    <a:pt x="0" y="435"/>
                  </a:lnTo>
                  <a:lnTo>
                    <a:pt x="2" y="438"/>
                  </a:lnTo>
                  <a:lnTo>
                    <a:pt x="436" y="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3"/>
            <p:cNvSpPr/>
            <p:nvPr/>
          </p:nvSpPr>
          <p:spPr>
            <a:xfrm flipH="1">
              <a:off x="11187161" y="6222479"/>
              <a:ext cx="692150" cy="695325"/>
            </a:xfrm>
            <a:custGeom>
              <a:avLst/>
              <a:gdLst/>
              <a:ahLst/>
              <a:cxnLst/>
              <a:rect l="l" t="t" r="r" b="b"/>
              <a:pathLst>
                <a:path w="436" h="438" extrusionOk="0">
                  <a:moveTo>
                    <a:pt x="433" y="0"/>
                  </a:moveTo>
                  <a:lnTo>
                    <a:pt x="0" y="435"/>
                  </a:lnTo>
                  <a:lnTo>
                    <a:pt x="2" y="438"/>
                  </a:lnTo>
                  <a:lnTo>
                    <a:pt x="436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3"/>
            <p:cNvSpPr/>
            <p:nvPr/>
          </p:nvSpPr>
          <p:spPr>
            <a:xfrm flipH="1">
              <a:off x="11149061" y="6260579"/>
              <a:ext cx="655638" cy="657225"/>
            </a:xfrm>
            <a:custGeom>
              <a:avLst/>
              <a:gdLst/>
              <a:ahLst/>
              <a:cxnLst/>
              <a:rect l="l" t="t" r="r" b="b"/>
              <a:pathLst>
                <a:path w="413" h="414" extrusionOk="0">
                  <a:moveTo>
                    <a:pt x="411" y="0"/>
                  </a:moveTo>
                  <a:lnTo>
                    <a:pt x="0" y="411"/>
                  </a:lnTo>
                  <a:lnTo>
                    <a:pt x="2" y="414"/>
                  </a:lnTo>
                  <a:lnTo>
                    <a:pt x="413" y="3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 flipH="1">
              <a:off x="11149061" y="6260579"/>
              <a:ext cx="655638" cy="657225"/>
            </a:xfrm>
            <a:custGeom>
              <a:avLst/>
              <a:gdLst/>
              <a:ahLst/>
              <a:cxnLst/>
              <a:rect l="l" t="t" r="r" b="b"/>
              <a:pathLst>
                <a:path w="413" h="414" extrusionOk="0">
                  <a:moveTo>
                    <a:pt x="411" y="0"/>
                  </a:moveTo>
                  <a:lnTo>
                    <a:pt x="0" y="411"/>
                  </a:lnTo>
                  <a:lnTo>
                    <a:pt x="2" y="414"/>
                  </a:lnTo>
                  <a:lnTo>
                    <a:pt x="413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 flipH="1">
              <a:off x="11112548" y="6298679"/>
              <a:ext cx="617538" cy="619125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388" y="0"/>
                  </a:moveTo>
                  <a:lnTo>
                    <a:pt x="0" y="387"/>
                  </a:lnTo>
                  <a:lnTo>
                    <a:pt x="3" y="390"/>
                  </a:lnTo>
                  <a:lnTo>
                    <a:pt x="389" y="2"/>
                  </a:lnTo>
                  <a:lnTo>
                    <a:pt x="388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 flipH="1">
              <a:off x="11112548" y="6298679"/>
              <a:ext cx="617538" cy="619125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388" y="0"/>
                  </a:moveTo>
                  <a:lnTo>
                    <a:pt x="0" y="387"/>
                  </a:lnTo>
                  <a:lnTo>
                    <a:pt x="3" y="390"/>
                  </a:lnTo>
                  <a:lnTo>
                    <a:pt x="389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 flipH="1">
              <a:off x="11074449" y="6335191"/>
              <a:ext cx="581025" cy="582613"/>
            </a:xfrm>
            <a:custGeom>
              <a:avLst/>
              <a:gdLst/>
              <a:ahLst/>
              <a:cxnLst/>
              <a:rect l="l" t="t" r="r" b="b"/>
              <a:pathLst>
                <a:path w="366" h="367" extrusionOk="0">
                  <a:moveTo>
                    <a:pt x="364" y="0"/>
                  </a:moveTo>
                  <a:lnTo>
                    <a:pt x="0" y="364"/>
                  </a:lnTo>
                  <a:lnTo>
                    <a:pt x="3" y="367"/>
                  </a:lnTo>
                  <a:lnTo>
                    <a:pt x="366" y="3"/>
                  </a:lnTo>
                  <a:lnTo>
                    <a:pt x="364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 flipH="1">
              <a:off x="11074449" y="6335191"/>
              <a:ext cx="581025" cy="582613"/>
            </a:xfrm>
            <a:custGeom>
              <a:avLst/>
              <a:gdLst/>
              <a:ahLst/>
              <a:cxnLst/>
              <a:rect l="l" t="t" r="r" b="b"/>
              <a:pathLst>
                <a:path w="366" h="367" extrusionOk="0">
                  <a:moveTo>
                    <a:pt x="364" y="0"/>
                  </a:moveTo>
                  <a:lnTo>
                    <a:pt x="0" y="364"/>
                  </a:lnTo>
                  <a:lnTo>
                    <a:pt x="3" y="367"/>
                  </a:lnTo>
                  <a:lnTo>
                    <a:pt x="366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 flipH="1">
              <a:off x="11036348" y="6373291"/>
              <a:ext cx="544513" cy="544513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341" y="0"/>
                  </a:moveTo>
                  <a:lnTo>
                    <a:pt x="0" y="340"/>
                  </a:lnTo>
                  <a:lnTo>
                    <a:pt x="3" y="343"/>
                  </a:lnTo>
                  <a:lnTo>
                    <a:pt x="343" y="2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 flipH="1">
              <a:off x="11036348" y="6373291"/>
              <a:ext cx="544513" cy="544513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341" y="0"/>
                  </a:moveTo>
                  <a:lnTo>
                    <a:pt x="0" y="340"/>
                  </a:lnTo>
                  <a:lnTo>
                    <a:pt x="3" y="343"/>
                  </a:lnTo>
                  <a:lnTo>
                    <a:pt x="343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 flipH="1">
              <a:off x="10998249" y="6411391"/>
              <a:ext cx="508000" cy="506413"/>
            </a:xfrm>
            <a:custGeom>
              <a:avLst/>
              <a:gdLst/>
              <a:ahLst/>
              <a:cxnLst/>
              <a:rect l="l" t="t" r="r" b="b"/>
              <a:pathLst>
                <a:path w="320" h="319" extrusionOk="0">
                  <a:moveTo>
                    <a:pt x="317" y="0"/>
                  </a:moveTo>
                  <a:lnTo>
                    <a:pt x="0" y="316"/>
                  </a:lnTo>
                  <a:lnTo>
                    <a:pt x="3" y="319"/>
                  </a:lnTo>
                  <a:lnTo>
                    <a:pt x="320" y="2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 flipH="1">
              <a:off x="10998249" y="6411391"/>
              <a:ext cx="508000" cy="506413"/>
            </a:xfrm>
            <a:custGeom>
              <a:avLst/>
              <a:gdLst/>
              <a:ahLst/>
              <a:cxnLst/>
              <a:rect l="l" t="t" r="r" b="b"/>
              <a:pathLst>
                <a:path w="320" h="319" extrusionOk="0">
                  <a:moveTo>
                    <a:pt x="317" y="0"/>
                  </a:moveTo>
                  <a:lnTo>
                    <a:pt x="0" y="316"/>
                  </a:lnTo>
                  <a:lnTo>
                    <a:pt x="3" y="319"/>
                  </a:lnTo>
                  <a:lnTo>
                    <a:pt x="320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 flipH="1">
              <a:off x="10961736" y="6449491"/>
              <a:ext cx="466725" cy="468313"/>
            </a:xfrm>
            <a:custGeom>
              <a:avLst/>
              <a:gdLst/>
              <a:ahLst/>
              <a:cxnLst/>
              <a:rect l="l" t="t" r="r" b="b"/>
              <a:pathLst>
                <a:path w="294" h="295" extrusionOk="0">
                  <a:moveTo>
                    <a:pt x="292" y="0"/>
                  </a:moveTo>
                  <a:lnTo>
                    <a:pt x="0" y="292"/>
                  </a:lnTo>
                  <a:lnTo>
                    <a:pt x="1" y="295"/>
                  </a:lnTo>
                  <a:lnTo>
                    <a:pt x="294" y="2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 flipH="1">
              <a:off x="10961736" y="6449491"/>
              <a:ext cx="466725" cy="468313"/>
            </a:xfrm>
            <a:custGeom>
              <a:avLst/>
              <a:gdLst/>
              <a:ahLst/>
              <a:cxnLst/>
              <a:rect l="l" t="t" r="r" b="b"/>
              <a:pathLst>
                <a:path w="294" h="295" extrusionOk="0">
                  <a:moveTo>
                    <a:pt x="292" y="0"/>
                  </a:moveTo>
                  <a:lnTo>
                    <a:pt x="0" y="292"/>
                  </a:lnTo>
                  <a:lnTo>
                    <a:pt x="1" y="295"/>
                  </a:lnTo>
                  <a:lnTo>
                    <a:pt x="294" y="2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 flipH="1">
              <a:off x="10923636" y="6486004"/>
              <a:ext cx="430213" cy="431800"/>
            </a:xfrm>
            <a:custGeom>
              <a:avLst/>
              <a:gdLst/>
              <a:ahLst/>
              <a:cxnLst/>
              <a:rect l="l" t="t" r="r" b="b"/>
              <a:pathLst>
                <a:path w="271" h="272" extrusionOk="0">
                  <a:moveTo>
                    <a:pt x="268" y="0"/>
                  </a:moveTo>
                  <a:lnTo>
                    <a:pt x="0" y="269"/>
                  </a:lnTo>
                  <a:lnTo>
                    <a:pt x="2" y="272"/>
                  </a:lnTo>
                  <a:lnTo>
                    <a:pt x="271" y="3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 flipH="1">
              <a:off x="10923636" y="6486004"/>
              <a:ext cx="430213" cy="431800"/>
            </a:xfrm>
            <a:custGeom>
              <a:avLst/>
              <a:gdLst/>
              <a:ahLst/>
              <a:cxnLst/>
              <a:rect l="l" t="t" r="r" b="b"/>
              <a:pathLst>
                <a:path w="271" h="272" extrusionOk="0">
                  <a:moveTo>
                    <a:pt x="268" y="0"/>
                  </a:moveTo>
                  <a:lnTo>
                    <a:pt x="0" y="269"/>
                  </a:lnTo>
                  <a:lnTo>
                    <a:pt x="2" y="272"/>
                  </a:lnTo>
                  <a:lnTo>
                    <a:pt x="271" y="3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" name="Google Shape;61;p3"/>
          <p:cNvSpPr/>
          <p:nvPr/>
        </p:nvSpPr>
        <p:spPr>
          <a:xfrm rot="10800000">
            <a:off x="8535658" y="1169641"/>
            <a:ext cx="2780042" cy="2348503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87D5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 flipH="1">
            <a:off x="8535658" y="3620943"/>
            <a:ext cx="2780042" cy="2348503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1C80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 rot="10800000" flipH="1">
            <a:off x="5670793" y="1169641"/>
            <a:ext cx="2780042" cy="2348503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50B8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5670793" y="3620943"/>
            <a:ext cx="2780042" cy="2348503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55BB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 txBox="1"/>
          <p:nvPr/>
        </p:nvSpPr>
        <p:spPr>
          <a:xfrm>
            <a:off x="876300" y="4165098"/>
            <a:ext cx="3826329" cy="739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 and creation because it gives the impression that you know exactly</a:t>
            </a:r>
            <a:endParaRPr/>
          </a:p>
        </p:txBody>
      </p:sp>
      <p:sp>
        <p:nvSpPr>
          <p:cNvPr id="66" name="Google Shape;66;p3"/>
          <p:cNvSpPr txBox="1"/>
          <p:nvPr/>
        </p:nvSpPr>
        <p:spPr>
          <a:xfrm>
            <a:off x="876300" y="2168017"/>
            <a:ext cx="2390438" cy="579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Slide Title</a:t>
            </a:r>
            <a:endParaRPr sz="3200" b="1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876300" y="2855954"/>
            <a:ext cx="3988291" cy="1079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important in presentation design and creation because it gives the impression</a:t>
            </a:r>
            <a:endParaRPr dirty="0">
              <a:solidFill>
                <a:srgbClr val="212121"/>
              </a:solidFill>
            </a:endParaRPr>
          </a:p>
        </p:txBody>
      </p:sp>
      <p:grpSp>
        <p:nvGrpSpPr>
          <p:cNvPr id="68" name="Google Shape;68;p3"/>
          <p:cNvGrpSpPr/>
          <p:nvPr/>
        </p:nvGrpSpPr>
        <p:grpSpPr>
          <a:xfrm>
            <a:off x="17884" y="977651"/>
            <a:ext cx="828834" cy="718308"/>
            <a:chOff x="850676" y="782417"/>
            <a:chExt cx="1248921" cy="1082376"/>
          </a:xfrm>
        </p:grpSpPr>
        <p:sp>
          <p:nvSpPr>
            <p:cNvPr id="69" name="Google Shape;69;p3"/>
            <p:cNvSpPr/>
            <p:nvPr/>
          </p:nvSpPr>
          <p:spPr>
            <a:xfrm>
              <a:off x="1341479" y="782417"/>
              <a:ext cx="758118" cy="598992"/>
            </a:xfrm>
            <a:custGeom>
              <a:avLst/>
              <a:gdLst/>
              <a:ahLst/>
              <a:cxnLst/>
              <a:rect l="l" t="t" r="r" b="b"/>
              <a:pathLst>
                <a:path w="915352" h="918210" extrusionOk="0">
                  <a:moveTo>
                    <a:pt x="0" y="0"/>
                  </a:moveTo>
                  <a:lnTo>
                    <a:pt x="915353" y="0"/>
                  </a:lnTo>
                  <a:lnTo>
                    <a:pt x="915353" y="918210"/>
                  </a:lnTo>
                  <a:lnTo>
                    <a:pt x="0" y="918210"/>
                  </a:lnTo>
                  <a:close/>
                </a:path>
              </a:pathLst>
            </a:custGeom>
            <a:solidFill>
              <a:srgbClr val="87D5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1327490" y="863909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1447289" y="863909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1327490" y="983707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1447289" y="983707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1327490" y="1102713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1447289" y="1102713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1327490" y="1221719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1447289" y="1221719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1327490" y="1341517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1447289" y="1341517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1327490" y="1460522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1447289" y="1460522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1327490" y="1580320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1447289" y="1580320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1327490" y="1699326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1447289" y="1699326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327490" y="1818331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1447289" y="1818331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850676" y="863909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969681" y="863909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089479" y="863909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1208485" y="863909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850676" y="983707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969681" y="983707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1089479" y="983707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1208485" y="983707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850676" y="1102713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969681" y="1102713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1089479" y="1102713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208485" y="1102713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850676" y="1221719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969681" y="1221719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089479" y="1221719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1208485" y="1221719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850676" y="1341517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969681" y="1341517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089479" y="1341517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208485" y="1341517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50676" y="1460522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969681" y="1460522"/>
              <a:ext cx="46463" cy="46463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1089479" y="1460522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1208485" y="1460522"/>
              <a:ext cx="46462" cy="46463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850676" y="1580320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969681" y="1580320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1089479" y="1580320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208485" y="1580320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850676" y="1699326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969681" y="1699326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089479" y="1699326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1208485" y="1699326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850676" y="1818331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969681" y="1818331"/>
              <a:ext cx="46463" cy="46462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089479" y="1818331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208485" y="1818331"/>
              <a:ext cx="46462" cy="46462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3"/>
          <p:cNvGrpSpPr/>
          <p:nvPr/>
        </p:nvGrpSpPr>
        <p:grpSpPr>
          <a:xfrm>
            <a:off x="5987225" y="1561874"/>
            <a:ext cx="1954335" cy="1305522"/>
            <a:chOff x="9093362" y="1437194"/>
            <a:chExt cx="1954335" cy="1305522"/>
          </a:xfrm>
        </p:grpSpPr>
        <p:sp>
          <p:nvSpPr>
            <p:cNvPr id="125" name="Google Shape;125;p3"/>
            <p:cNvSpPr/>
            <p:nvPr/>
          </p:nvSpPr>
          <p:spPr>
            <a:xfrm>
              <a:off x="9093365" y="1979757"/>
              <a:ext cx="1832688" cy="762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lnSpc>
                  <a:spcPct val="15454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 is important in presentation design</a:t>
              </a:r>
              <a:endParaRPr/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9093362" y="1437194"/>
              <a:ext cx="1954335" cy="59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 is important </a:t>
              </a:r>
              <a:endParaRPr/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9196956" y="1561874"/>
            <a:ext cx="1954335" cy="1305522"/>
            <a:chOff x="9093362" y="1437194"/>
            <a:chExt cx="1954335" cy="1305522"/>
          </a:xfrm>
        </p:grpSpPr>
        <p:sp>
          <p:nvSpPr>
            <p:cNvPr id="128" name="Google Shape;128;p3"/>
            <p:cNvSpPr/>
            <p:nvPr/>
          </p:nvSpPr>
          <p:spPr>
            <a:xfrm>
              <a:off x="9093365" y="1979757"/>
              <a:ext cx="1832688" cy="762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lnSpc>
                  <a:spcPct val="15454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 is important in presentation design</a:t>
              </a:r>
              <a:endParaRPr/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9093362" y="1437194"/>
              <a:ext cx="1954335" cy="59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 is important </a:t>
              </a:r>
              <a:endParaRPr/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5987225" y="4398380"/>
            <a:ext cx="1954335" cy="1305522"/>
            <a:chOff x="9093362" y="1437194"/>
            <a:chExt cx="1954335" cy="1305522"/>
          </a:xfrm>
        </p:grpSpPr>
        <p:sp>
          <p:nvSpPr>
            <p:cNvPr id="131" name="Google Shape;131;p3"/>
            <p:cNvSpPr/>
            <p:nvPr/>
          </p:nvSpPr>
          <p:spPr>
            <a:xfrm>
              <a:off x="9093365" y="1979757"/>
              <a:ext cx="1832688" cy="762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lnSpc>
                  <a:spcPct val="15454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 is important in presentation design</a:t>
              </a:r>
              <a:endParaRPr/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9093362" y="1437194"/>
              <a:ext cx="1954335" cy="59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 is important </a:t>
              </a:r>
              <a:endParaRPr/>
            </a:p>
          </p:txBody>
        </p:sp>
      </p:grpSp>
      <p:grpSp>
        <p:nvGrpSpPr>
          <p:cNvPr id="133" name="Google Shape;133;p3"/>
          <p:cNvGrpSpPr/>
          <p:nvPr/>
        </p:nvGrpSpPr>
        <p:grpSpPr>
          <a:xfrm>
            <a:off x="9196956" y="4398380"/>
            <a:ext cx="1954335" cy="1305522"/>
            <a:chOff x="9093362" y="1437194"/>
            <a:chExt cx="1954335" cy="1305522"/>
          </a:xfrm>
        </p:grpSpPr>
        <p:sp>
          <p:nvSpPr>
            <p:cNvPr id="134" name="Google Shape;134;p3"/>
            <p:cNvSpPr/>
            <p:nvPr/>
          </p:nvSpPr>
          <p:spPr>
            <a:xfrm>
              <a:off x="9093365" y="1979757"/>
              <a:ext cx="1832688" cy="762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lnSpc>
                  <a:spcPct val="15454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 is important in presentation design</a:t>
              </a:r>
              <a:endParaRPr/>
            </a:p>
          </p:txBody>
        </p:sp>
        <p:sp>
          <p:nvSpPr>
            <p:cNvPr id="135" name="Google Shape;135;p3"/>
            <p:cNvSpPr txBox="1"/>
            <p:nvPr/>
          </p:nvSpPr>
          <p:spPr>
            <a:xfrm>
              <a:off x="9093362" y="1437194"/>
              <a:ext cx="1954335" cy="59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 is important </a:t>
              </a:r>
              <a:endParaRPr/>
            </a:p>
          </p:txBody>
        </p:sp>
      </p:grpSp>
      <p:sp>
        <p:nvSpPr>
          <p:cNvPr id="148" name="Google Shape;148;p3"/>
          <p:cNvSpPr/>
          <p:nvPr/>
        </p:nvSpPr>
        <p:spPr>
          <a:xfrm>
            <a:off x="7460163" y="2549797"/>
            <a:ext cx="2083511" cy="2074082"/>
          </a:xfrm>
          <a:prstGeom prst="flowChartDecision">
            <a:avLst/>
          </a:prstGeom>
          <a:solidFill>
            <a:schemeClr val="lt1"/>
          </a:solidFill>
          <a:ln>
            <a:noFill/>
          </a:ln>
          <a:effectLst>
            <a:outerShdw blurRad="381000" dist="250190" dir="8460000" sx="123000" sy="123000" algn="ctr">
              <a:srgbClr val="000000">
                <a:alpha val="2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p3"/>
          <p:cNvGrpSpPr/>
          <p:nvPr/>
        </p:nvGrpSpPr>
        <p:grpSpPr>
          <a:xfrm>
            <a:off x="8022157" y="3114424"/>
            <a:ext cx="781455" cy="781455"/>
            <a:chOff x="1678" y="2"/>
            <a:chExt cx="4320" cy="4320"/>
          </a:xfrm>
        </p:grpSpPr>
        <p:sp>
          <p:nvSpPr>
            <p:cNvPr id="150" name="Google Shape;150;p3"/>
            <p:cNvSpPr/>
            <p:nvPr/>
          </p:nvSpPr>
          <p:spPr>
            <a:xfrm>
              <a:off x="2038" y="1586"/>
              <a:ext cx="1440" cy="1440"/>
            </a:xfrm>
            <a:custGeom>
              <a:avLst/>
              <a:gdLst/>
              <a:ahLst/>
              <a:cxnLst/>
              <a:rect l="l" t="t" r="r" b="b"/>
              <a:pathLst>
                <a:path w="640" h="640" extrusionOk="0">
                  <a:moveTo>
                    <a:pt x="640" y="320"/>
                  </a:moveTo>
                  <a:cubicBezTo>
                    <a:pt x="640" y="143"/>
                    <a:pt x="497" y="0"/>
                    <a:pt x="320" y="0"/>
                  </a:cubicBezTo>
                  <a:cubicBezTo>
                    <a:pt x="143" y="0"/>
                    <a:pt x="0" y="143"/>
                    <a:pt x="0" y="320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7" y="640"/>
                    <a:pt x="640" y="497"/>
                    <a:pt x="640" y="320"/>
                  </a:cubicBezTo>
                  <a:close/>
                  <a:moveTo>
                    <a:pt x="64" y="320"/>
                  </a:moveTo>
                  <a:cubicBezTo>
                    <a:pt x="64" y="179"/>
                    <a:pt x="179" y="64"/>
                    <a:pt x="320" y="64"/>
                  </a:cubicBezTo>
                  <a:cubicBezTo>
                    <a:pt x="461" y="64"/>
                    <a:pt x="576" y="179"/>
                    <a:pt x="576" y="320"/>
                  </a:cubicBezTo>
                  <a:cubicBezTo>
                    <a:pt x="576" y="461"/>
                    <a:pt x="461" y="576"/>
                    <a:pt x="320" y="576"/>
                  </a:cubicBezTo>
                  <a:cubicBezTo>
                    <a:pt x="179" y="576"/>
                    <a:pt x="64" y="461"/>
                    <a:pt x="64" y="32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1678" y="1226"/>
              <a:ext cx="2160" cy="2808"/>
            </a:xfrm>
            <a:custGeom>
              <a:avLst/>
              <a:gdLst/>
              <a:ahLst/>
              <a:cxnLst/>
              <a:rect l="l" t="t" r="r" b="b"/>
              <a:pathLst>
                <a:path w="960" h="1248" extrusionOk="0">
                  <a:moveTo>
                    <a:pt x="504" y="1238"/>
                  </a:moveTo>
                  <a:cubicBezTo>
                    <a:pt x="522" y="1217"/>
                    <a:pt x="960" y="737"/>
                    <a:pt x="960" y="480"/>
                  </a:cubicBezTo>
                  <a:cubicBezTo>
                    <a:pt x="960" y="215"/>
                    <a:pt x="745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737"/>
                    <a:pt x="438" y="1217"/>
                    <a:pt x="456" y="1238"/>
                  </a:cubicBezTo>
                  <a:cubicBezTo>
                    <a:pt x="462" y="1244"/>
                    <a:pt x="471" y="1248"/>
                    <a:pt x="480" y="1248"/>
                  </a:cubicBezTo>
                  <a:cubicBezTo>
                    <a:pt x="489" y="1248"/>
                    <a:pt x="498" y="1244"/>
                    <a:pt x="504" y="1238"/>
                  </a:cubicBezTo>
                  <a:close/>
                  <a:moveTo>
                    <a:pt x="64" y="480"/>
                  </a:moveTo>
                  <a:cubicBezTo>
                    <a:pt x="64" y="250"/>
                    <a:pt x="250" y="64"/>
                    <a:pt x="480" y="64"/>
                  </a:cubicBezTo>
                  <a:cubicBezTo>
                    <a:pt x="710" y="64"/>
                    <a:pt x="896" y="250"/>
                    <a:pt x="896" y="480"/>
                  </a:cubicBezTo>
                  <a:cubicBezTo>
                    <a:pt x="896" y="681"/>
                    <a:pt x="571" y="1064"/>
                    <a:pt x="480" y="1168"/>
                  </a:cubicBezTo>
                  <a:cubicBezTo>
                    <a:pt x="389" y="1064"/>
                    <a:pt x="64" y="681"/>
                    <a:pt x="64" y="48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2758" y="1730"/>
              <a:ext cx="3240" cy="2592"/>
            </a:xfrm>
            <a:custGeom>
              <a:avLst/>
              <a:gdLst/>
              <a:ahLst/>
              <a:cxnLst/>
              <a:rect l="l" t="t" r="r" b="b"/>
              <a:pathLst>
                <a:path w="1440" h="1152" extrusionOk="0">
                  <a:moveTo>
                    <a:pt x="544" y="704"/>
                  </a:moveTo>
                  <a:cubicBezTo>
                    <a:pt x="1248" y="704"/>
                    <a:pt x="1248" y="704"/>
                    <a:pt x="1248" y="704"/>
                  </a:cubicBezTo>
                  <a:cubicBezTo>
                    <a:pt x="1354" y="704"/>
                    <a:pt x="1440" y="618"/>
                    <a:pt x="1440" y="512"/>
                  </a:cubicBezTo>
                  <a:cubicBezTo>
                    <a:pt x="1440" y="406"/>
                    <a:pt x="1354" y="320"/>
                    <a:pt x="1248" y="320"/>
                  </a:cubicBezTo>
                  <a:cubicBezTo>
                    <a:pt x="736" y="320"/>
                    <a:pt x="736" y="320"/>
                    <a:pt x="736" y="320"/>
                  </a:cubicBezTo>
                  <a:cubicBezTo>
                    <a:pt x="665" y="320"/>
                    <a:pt x="608" y="263"/>
                    <a:pt x="608" y="192"/>
                  </a:cubicBezTo>
                  <a:cubicBezTo>
                    <a:pt x="608" y="121"/>
                    <a:pt x="665" y="64"/>
                    <a:pt x="736" y="64"/>
                  </a:cubicBezTo>
                  <a:cubicBezTo>
                    <a:pt x="1152" y="64"/>
                    <a:pt x="1152" y="64"/>
                    <a:pt x="1152" y="64"/>
                  </a:cubicBezTo>
                  <a:cubicBezTo>
                    <a:pt x="1152" y="0"/>
                    <a:pt x="1152" y="0"/>
                    <a:pt x="1152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630" y="0"/>
                    <a:pt x="544" y="86"/>
                    <a:pt x="544" y="192"/>
                  </a:cubicBezTo>
                  <a:cubicBezTo>
                    <a:pt x="544" y="298"/>
                    <a:pt x="630" y="384"/>
                    <a:pt x="736" y="384"/>
                  </a:cubicBezTo>
                  <a:cubicBezTo>
                    <a:pt x="1248" y="384"/>
                    <a:pt x="1248" y="384"/>
                    <a:pt x="1248" y="384"/>
                  </a:cubicBezTo>
                  <a:cubicBezTo>
                    <a:pt x="1319" y="384"/>
                    <a:pt x="1376" y="441"/>
                    <a:pt x="1376" y="512"/>
                  </a:cubicBezTo>
                  <a:cubicBezTo>
                    <a:pt x="1376" y="583"/>
                    <a:pt x="1319" y="640"/>
                    <a:pt x="1248" y="640"/>
                  </a:cubicBezTo>
                  <a:cubicBezTo>
                    <a:pt x="544" y="640"/>
                    <a:pt x="544" y="640"/>
                    <a:pt x="544" y="640"/>
                  </a:cubicBezTo>
                  <a:cubicBezTo>
                    <a:pt x="456" y="640"/>
                    <a:pt x="384" y="712"/>
                    <a:pt x="384" y="800"/>
                  </a:cubicBezTo>
                  <a:cubicBezTo>
                    <a:pt x="384" y="888"/>
                    <a:pt x="456" y="960"/>
                    <a:pt x="544" y="960"/>
                  </a:cubicBezTo>
                  <a:cubicBezTo>
                    <a:pt x="1312" y="960"/>
                    <a:pt x="1312" y="960"/>
                    <a:pt x="1312" y="960"/>
                  </a:cubicBezTo>
                  <a:cubicBezTo>
                    <a:pt x="1347" y="960"/>
                    <a:pt x="1376" y="989"/>
                    <a:pt x="1376" y="1024"/>
                  </a:cubicBezTo>
                  <a:cubicBezTo>
                    <a:pt x="1376" y="1059"/>
                    <a:pt x="1347" y="1088"/>
                    <a:pt x="1312" y="1088"/>
                  </a:cubicBezTo>
                  <a:cubicBezTo>
                    <a:pt x="0" y="1088"/>
                    <a:pt x="0" y="1088"/>
                    <a:pt x="0" y="1088"/>
                  </a:cubicBezTo>
                  <a:cubicBezTo>
                    <a:pt x="0" y="1152"/>
                    <a:pt x="0" y="1152"/>
                    <a:pt x="0" y="1152"/>
                  </a:cubicBezTo>
                  <a:cubicBezTo>
                    <a:pt x="1312" y="1152"/>
                    <a:pt x="1312" y="1152"/>
                    <a:pt x="1312" y="1152"/>
                  </a:cubicBezTo>
                  <a:cubicBezTo>
                    <a:pt x="1383" y="1152"/>
                    <a:pt x="1440" y="1095"/>
                    <a:pt x="1440" y="1024"/>
                  </a:cubicBezTo>
                  <a:cubicBezTo>
                    <a:pt x="1440" y="953"/>
                    <a:pt x="1383" y="896"/>
                    <a:pt x="1312" y="896"/>
                  </a:cubicBezTo>
                  <a:cubicBezTo>
                    <a:pt x="544" y="896"/>
                    <a:pt x="544" y="896"/>
                    <a:pt x="544" y="896"/>
                  </a:cubicBezTo>
                  <a:cubicBezTo>
                    <a:pt x="491" y="896"/>
                    <a:pt x="448" y="853"/>
                    <a:pt x="448" y="800"/>
                  </a:cubicBezTo>
                  <a:cubicBezTo>
                    <a:pt x="448" y="747"/>
                    <a:pt x="491" y="704"/>
                    <a:pt x="544" y="704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4990" y="290"/>
              <a:ext cx="720" cy="720"/>
            </a:xfrm>
            <a:custGeom>
              <a:avLst/>
              <a:gdLst/>
              <a:ahLst/>
              <a:cxnLst/>
              <a:rect l="l" t="t" r="r" b="b"/>
              <a:pathLst>
                <a:path w="320" h="320" extrusionOk="0">
                  <a:moveTo>
                    <a:pt x="320" y="160"/>
                  </a:moveTo>
                  <a:cubicBezTo>
                    <a:pt x="320" y="72"/>
                    <a:pt x="248" y="0"/>
                    <a:pt x="160" y="0"/>
                  </a:cubicBezTo>
                  <a:cubicBezTo>
                    <a:pt x="72" y="0"/>
                    <a:pt x="0" y="72"/>
                    <a:pt x="0" y="160"/>
                  </a:cubicBezTo>
                  <a:cubicBezTo>
                    <a:pt x="0" y="248"/>
                    <a:pt x="72" y="320"/>
                    <a:pt x="160" y="320"/>
                  </a:cubicBezTo>
                  <a:cubicBezTo>
                    <a:pt x="248" y="320"/>
                    <a:pt x="320" y="248"/>
                    <a:pt x="320" y="160"/>
                  </a:cubicBezTo>
                  <a:close/>
                  <a:moveTo>
                    <a:pt x="64" y="160"/>
                  </a:moveTo>
                  <a:cubicBezTo>
                    <a:pt x="64" y="107"/>
                    <a:pt x="107" y="64"/>
                    <a:pt x="160" y="64"/>
                  </a:cubicBezTo>
                  <a:cubicBezTo>
                    <a:pt x="213" y="64"/>
                    <a:pt x="256" y="107"/>
                    <a:pt x="256" y="160"/>
                  </a:cubicBezTo>
                  <a:cubicBezTo>
                    <a:pt x="256" y="213"/>
                    <a:pt x="213" y="256"/>
                    <a:pt x="160" y="256"/>
                  </a:cubicBezTo>
                  <a:cubicBezTo>
                    <a:pt x="107" y="256"/>
                    <a:pt x="64" y="213"/>
                    <a:pt x="64" y="16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702" y="2"/>
              <a:ext cx="1296" cy="1591"/>
            </a:xfrm>
            <a:custGeom>
              <a:avLst/>
              <a:gdLst/>
              <a:ahLst/>
              <a:cxnLst/>
              <a:rect l="l" t="t" r="r" b="b"/>
              <a:pathLst>
                <a:path w="576" h="707" extrusionOk="0">
                  <a:moveTo>
                    <a:pt x="266" y="695"/>
                  </a:moveTo>
                  <a:cubicBezTo>
                    <a:pt x="278" y="707"/>
                    <a:pt x="298" y="707"/>
                    <a:pt x="310" y="695"/>
                  </a:cubicBezTo>
                  <a:cubicBezTo>
                    <a:pt x="337" y="669"/>
                    <a:pt x="576" y="439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39"/>
                    <a:pt x="239" y="669"/>
                    <a:pt x="266" y="695"/>
                  </a:cubicBezTo>
                  <a:close/>
                  <a:moveTo>
                    <a:pt x="288" y="64"/>
                  </a:moveTo>
                  <a:cubicBezTo>
                    <a:pt x="412" y="64"/>
                    <a:pt x="512" y="164"/>
                    <a:pt x="512" y="288"/>
                  </a:cubicBezTo>
                  <a:cubicBezTo>
                    <a:pt x="512" y="383"/>
                    <a:pt x="366" y="549"/>
                    <a:pt x="288" y="627"/>
                  </a:cubicBezTo>
                  <a:cubicBezTo>
                    <a:pt x="210" y="549"/>
                    <a:pt x="64" y="383"/>
                    <a:pt x="64" y="288"/>
                  </a:cubicBezTo>
                  <a:cubicBezTo>
                    <a:pt x="64" y="164"/>
                    <a:pt x="164" y="64"/>
                    <a:pt x="288" y="64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Aditya Bhargava</cp:lastModifiedBy>
  <cp:revision>1</cp:revision>
  <dcterms:modified xsi:type="dcterms:W3CDTF">2021-04-16T10:45:54Z</dcterms:modified>
</cp:coreProperties>
</file>