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handoutMasterIdLst>
    <p:handoutMasterId r:id="rId3"/>
  </p:handoutMasterIdLst>
  <p:sldIdLst>
    <p:sldId id="3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7433"/>
    <a:srgbClr val="0E9BAA"/>
    <a:srgbClr val="0A3866"/>
    <a:srgbClr val="0A3A6A"/>
    <a:srgbClr val="FFB43B"/>
    <a:srgbClr val="0E9FAE"/>
    <a:srgbClr val="EA793A"/>
    <a:srgbClr val="83DAE1"/>
    <a:srgbClr val="7DD8DF"/>
    <a:srgbClr val="AFE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4A38BE-3512-400F-A8BC-221484AD06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53F367-108F-42A4-9223-77A128FEEE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1CDBE-7F26-423E-8668-A97F00F800B0}" type="datetimeFigureOut">
              <a:rPr lang="en-IN" smtClean="0"/>
              <a:t>16-04-2021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37CE7-95E6-4ED5-AEA0-7C95084CE9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F91EB-58A5-4FB0-9C6E-0E6FABFC6C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F19A-0F1D-4328-9B99-5CB361E836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935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10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3420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>
            <a:extLst>
              <a:ext uri="{FF2B5EF4-FFF2-40B4-BE49-F238E27FC236}">
                <a16:creationId xmlns:a16="http://schemas.microsoft.com/office/drawing/2014/main" id="{3130F67E-7AC9-45EE-9939-52C1922E7711}"/>
              </a:ext>
            </a:extLst>
          </p:cNvPr>
          <p:cNvGrpSpPr/>
          <p:nvPr/>
        </p:nvGrpSpPr>
        <p:grpSpPr>
          <a:xfrm>
            <a:off x="2099387" y="5325261"/>
            <a:ext cx="3541589" cy="575350"/>
            <a:chOff x="2049873" y="3915093"/>
            <a:chExt cx="3541589" cy="575350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07F44210-C954-4BAA-9913-699D28A94DF5}"/>
                </a:ext>
              </a:extLst>
            </p:cNvPr>
            <p:cNvCxnSpPr>
              <a:cxnSpLocks/>
            </p:cNvCxnSpPr>
            <p:nvPr/>
          </p:nvCxnSpPr>
          <p:spPr>
            <a:xfrm>
              <a:off x="4934325" y="4202768"/>
              <a:ext cx="65713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D487CC62-17DD-4C9B-BA26-70EBAC367847}"/>
                </a:ext>
              </a:extLst>
            </p:cNvPr>
            <p:cNvSpPr txBox="1"/>
            <p:nvPr/>
          </p:nvSpPr>
          <p:spPr>
            <a:xfrm>
              <a:off x="2049873" y="3915093"/>
              <a:ext cx="2750433" cy="57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2000"/>
                </a:lnSpc>
                <a:spcAft>
                  <a:spcPts val="600"/>
                </a:spcAft>
              </a:pPr>
              <a:r>
                <a:rPr lang="en-US" sz="1200" spc="50" dirty="0">
                  <a:latin typeface="Century Gothic" panose="020B0502020202020204" pitchFamily="34" charset="0"/>
                  <a:cs typeface="Calibri" panose="020F0502020204030204" pitchFamily="34" charset="0"/>
                </a:rPr>
                <a:t>Structure is extremely important in presentation design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E073B8-919D-44D3-84A9-E90E4B672C9D}"/>
              </a:ext>
            </a:extLst>
          </p:cNvPr>
          <p:cNvGrpSpPr/>
          <p:nvPr/>
        </p:nvGrpSpPr>
        <p:grpSpPr>
          <a:xfrm>
            <a:off x="709709" y="3700164"/>
            <a:ext cx="3640417" cy="575350"/>
            <a:chOff x="1951045" y="3921631"/>
            <a:chExt cx="3640417" cy="575350"/>
          </a:xfrm>
        </p:grpSpPr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EF19A95B-6A7D-4F80-A6AB-A79E44A0342F}"/>
                </a:ext>
              </a:extLst>
            </p:cNvPr>
            <p:cNvCxnSpPr>
              <a:cxnSpLocks/>
            </p:cNvCxnSpPr>
            <p:nvPr/>
          </p:nvCxnSpPr>
          <p:spPr>
            <a:xfrm>
              <a:off x="4934325" y="4202768"/>
              <a:ext cx="65713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F8F8ED5-23C0-4BB5-AC09-A49636F863E8}"/>
                </a:ext>
              </a:extLst>
            </p:cNvPr>
            <p:cNvSpPr txBox="1"/>
            <p:nvPr/>
          </p:nvSpPr>
          <p:spPr>
            <a:xfrm>
              <a:off x="1951045" y="3921631"/>
              <a:ext cx="2815861" cy="57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2000"/>
                </a:lnSpc>
                <a:spcAft>
                  <a:spcPts val="600"/>
                </a:spcAft>
              </a:pPr>
              <a:r>
                <a:rPr lang="en-US" sz="1200" spc="50" dirty="0">
                  <a:latin typeface="Century Gothic" panose="020B0502020202020204" pitchFamily="34" charset="0"/>
                  <a:cs typeface="Calibri" panose="020F0502020204030204" pitchFamily="34" charset="0"/>
                </a:rPr>
                <a:t>Structure is extremely important in presentation design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8EE3A156-7025-4274-AE8E-EF7F93DD9435}"/>
              </a:ext>
            </a:extLst>
          </p:cNvPr>
          <p:cNvGrpSpPr/>
          <p:nvPr/>
        </p:nvGrpSpPr>
        <p:grpSpPr>
          <a:xfrm>
            <a:off x="7905005" y="3708059"/>
            <a:ext cx="3547580" cy="575350"/>
            <a:chOff x="7256817" y="2004338"/>
            <a:chExt cx="3547580" cy="575350"/>
          </a:xfrm>
        </p:grpSpPr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45A5B43-EDB4-4A7C-85C7-F5F01B8444C0}"/>
                </a:ext>
              </a:extLst>
            </p:cNvPr>
            <p:cNvCxnSpPr>
              <a:cxnSpLocks/>
            </p:cNvCxnSpPr>
            <p:nvPr/>
          </p:nvCxnSpPr>
          <p:spPr>
            <a:xfrm>
              <a:off x="7256817" y="2277581"/>
              <a:ext cx="65713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2FD5DC1-2655-44DB-BA3C-D2056527ACA7}"/>
                </a:ext>
              </a:extLst>
            </p:cNvPr>
            <p:cNvSpPr txBox="1"/>
            <p:nvPr/>
          </p:nvSpPr>
          <p:spPr>
            <a:xfrm>
              <a:off x="8058562" y="2004338"/>
              <a:ext cx="2745835" cy="57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en-US" sz="1200" spc="50" dirty="0">
                  <a:latin typeface="Century Gothic" panose="020B0502020202020204" pitchFamily="34" charset="0"/>
                  <a:ea typeface="Segoe UI" panose="020B0502040204020203" pitchFamily="34" charset="0"/>
                  <a:cs typeface="Calibri" panose="020F0502020204030204" pitchFamily="34" charset="0"/>
                </a:rPr>
                <a:t>Structure is extremely important in presentation design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9BD170B-8D95-4A41-AE8C-8D8CD08D285E}"/>
              </a:ext>
            </a:extLst>
          </p:cNvPr>
          <p:cNvGrpSpPr/>
          <p:nvPr/>
        </p:nvGrpSpPr>
        <p:grpSpPr>
          <a:xfrm>
            <a:off x="6469263" y="1933956"/>
            <a:ext cx="3515592" cy="575350"/>
            <a:chOff x="7256817" y="1968925"/>
            <a:chExt cx="3515592" cy="575350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F9DB84D-C732-457C-B06F-A6243F98AD37}"/>
                </a:ext>
              </a:extLst>
            </p:cNvPr>
            <p:cNvCxnSpPr>
              <a:cxnSpLocks/>
            </p:cNvCxnSpPr>
            <p:nvPr/>
          </p:nvCxnSpPr>
          <p:spPr>
            <a:xfrm>
              <a:off x="7256817" y="2277581"/>
              <a:ext cx="65713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446D8B9-7278-4881-9970-5D673891389E}"/>
                </a:ext>
              </a:extLst>
            </p:cNvPr>
            <p:cNvSpPr txBox="1"/>
            <p:nvPr/>
          </p:nvSpPr>
          <p:spPr>
            <a:xfrm>
              <a:off x="8026574" y="1968925"/>
              <a:ext cx="2745835" cy="57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en-US" sz="1200" spc="50" dirty="0">
                  <a:latin typeface="Century Gothic" panose="020B0502020202020204" pitchFamily="34" charset="0"/>
                  <a:cs typeface="Calibri" panose="020F0502020204030204" pitchFamily="34" charset="0"/>
                </a:rPr>
                <a:t>Structure is extremely important in presentation design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ADE5D2F-F648-437D-896D-37DB71CBDBEE}"/>
              </a:ext>
            </a:extLst>
          </p:cNvPr>
          <p:cNvSpPr txBox="1"/>
          <p:nvPr/>
        </p:nvSpPr>
        <p:spPr>
          <a:xfrm>
            <a:off x="1058343" y="756081"/>
            <a:ext cx="2639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Slide Title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Goes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2573792">
            <a:off x="5098186" y="2518377"/>
            <a:ext cx="3374612" cy="1358647"/>
          </a:xfrm>
          <a:custGeom>
            <a:avLst/>
            <a:gdLst>
              <a:gd name="T0" fmla="*/ 618 w 773"/>
              <a:gd name="T1" fmla="*/ 0 h 311"/>
              <a:gd name="T2" fmla="*/ 773 w 773"/>
              <a:gd name="T3" fmla="*/ 155 h 311"/>
              <a:gd name="T4" fmla="*/ 618 w 773"/>
              <a:gd name="T5" fmla="*/ 311 h 311"/>
              <a:gd name="T6" fmla="*/ 510 w 773"/>
              <a:gd name="T7" fmla="*/ 268 h 311"/>
              <a:gd name="T8" fmla="*/ 506 w 773"/>
              <a:gd name="T9" fmla="*/ 268 h 311"/>
              <a:gd name="T10" fmla="*/ 386 w 773"/>
              <a:gd name="T11" fmla="*/ 211 h 311"/>
              <a:gd name="T12" fmla="*/ 265 w 773"/>
              <a:gd name="T13" fmla="*/ 268 h 311"/>
              <a:gd name="T14" fmla="*/ 263 w 773"/>
              <a:gd name="T15" fmla="*/ 268 h 311"/>
              <a:gd name="T16" fmla="*/ 155 w 773"/>
              <a:gd name="T17" fmla="*/ 311 h 311"/>
              <a:gd name="T18" fmla="*/ 0 w 773"/>
              <a:gd name="T19" fmla="*/ 155 h 311"/>
              <a:gd name="T20" fmla="*/ 155 w 773"/>
              <a:gd name="T21" fmla="*/ 0 h 311"/>
              <a:gd name="T22" fmla="*/ 260 w 773"/>
              <a:gd name="T23" fmla="*/ 40 h 311"/>
              <a:gd name="T24" fmla="*/ 262 w 773"/>
              <a:gd name="T25" fmla="*/ 40 h 311"/>
              <a:gd name="T26" fmla="*/ 386 w 773"/>
              <a:gd name="T27" fmla="*/ 102 h 311"/>
              <a:gd name="T28" fmla="*/ 510 w 773"/>
              <a:gd name="T29" fmla="*/ 40 h 311"/>
              <a:gd name="T30" fmla="*/ 513 w 773"/>
              <a:gd name="T31" fmla="*/ 40 h 311"/>
              <a:gd name="T32" fmla="*/ 618 w 773"/>
              <a:gd name="T33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3" h="311">
                <a:moveTo>
                  <a:pt x="618" y="0"/>
                </a:moveTo>
                <a:cubicBezTo>
                  <a:pt x="704" y="0"/>
                  <a:pt x="773" y="69"/>
                  <a:pt x="773" y="155"/>
                </a:cubicBezTo>
                <a:cubicBezTo>
                  <a:pt x="773" y="241"/>
                  <a:pt x="704" y="311"/>
                  <a:pt x="618" y="311"/>
                </a:cubicBezTo>
                <a:cubicBezTo>
                  <a:pt x="576" y="311"/>
                  <a:pt x="538" y="295"/>
                  <a:pt x="510" y="268"/>
                </a:cubicBezTo>
                <a:cubicBezTo>
                  <a:pt x="506" y="268"/>
                  <a:pt x="506" y="268"/>
                  <a:pt x="506" y="268"/>
                </a:cubicBezTo>
                <a:cubicBezTo>
                  <a:pt x="478" y="233"/>
                  <a:pt x="434" y="211"/>
                  <a:pt x="386" y="211"/>
                </a:cubicBezTo>
                <a:cubicBezTo>
                  <a:pt x="337" y="211"/>
                  <a:pt x="294" y="233"/>
                  <a:pt x="265" y="268"/>
                </a:cubicBezTo>
                <a:cubicBezTo>
                  <a:pt x="263" y="268"/>
                  <a:pt x="263" y="268"/>
                  <a:pt x="263" y="268"/>
                </a:cubicBezTo>
                <a:cubicBezTo>
                  <a:pt x="235" y="295"/>
                  <a:pt x="197" y="311"/>
                  <a:pt x="155" y="311"/>
                </a:cubicBezTo>
                <a:cubicBezTo>
                  <a:pt x="69" y="311"/>
                  <a:pt x="0" y="241"/>
                  <a:pt x="0" y="155"/>
                </a:cubicBezTo>
                <a:cubicBezTo>
                  <a:pt x="0" y="69"/>
                  <a:pt x="69" y="0"/>
                  <a:pt x="155" y="0"/>
                </a:cubicBezTo>
                <a:cubicBezTo>
                  <a:pt x="196" y="0"/>
                  <a:pt x="233" y="15"/>
                  <a:pt x="260" y="40"/>
                </a:cubicBezTo>
                <a:cubicBezTo>
                  <a:pt x="262" y="40"/>
                  <a:pt x="262" y="40"/>
                  <a:pt x="262" y="40"/>
                </a:cubicBezTo>
                <a:cubicBezTo>
                  <a:pt x="290" y="78"/>
                  <a:pt x="335" y="102"/>
                  <a:pt x="386" y="102"/>
                </a:cubicBezTo>
                <a:cubicBezTo>
                  <a:pt x="436" y="102"/>
                  <a:pt x="481" y="78"/>
                  <a:pt x="510" y="40"/>
                </a:cubicBezTo>
                <a:cubicBezTo>
                  <a:pt x="513" y="40"/>
                  <a:pt x="513" y="40"/>
                  <a:pt x="513" y="40"/>
                </a:cubicBezTo>
                <a:cubicBezTo>
                  <a:pt x="540" y="15"/>
                  <a:pt x="577" y="0"/>
                  <a:pt x="618" y="0"/>
                </a:cubicBezTo>
                <a:close/>
              </a:path>
            </a:pathLst>
          </a:custGeom>
          <a:solidFill>
            <a:srgbClr val="0A3866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 rot="2573792">
            <a:off x="3719202" y="4002522"/>
            <a:ext cx="3374612" cy="1358647"/>
          </a:xfrm>
          <a:custGeom>
            <a:avLst/>
            <a:gdLst>
              <a:gd name="T0" fmla="*/ 618 w 773"/>
              <a:gd name="T1" fmla="*/ 0 h 311"/>
              <a:gd name="T2" fmla="*/ 773 w 773"/>
              <a:gd name="T3" fmla="*/ 155 h 311"/>
              <a:gd name="T4" fmla="*/ 618 w 773"/>
              <a:gd name="T5" fmla="*/ 311 h 311"/>
              <a:gd name="T6" fmla="*/ 510 w 773"/>
              <a:gd name="T7" fmla="*/ 268 h 311"/>
              <a:gd name="T8" fmla="*/ 506 w 773"/>
              <a:gd name="T9" fmla="*/ 268 h 311"/>
              <a:gd name="T10" fmla="*/ 386 w 773"/>
              <a:gd name="T11" fmla="*/ 211 h 311"/>
              <a:gd name="T12" fmla="*/ 265 w 773"/>
              <a:gd name="T13" fmla="*/ 268 h 311"/>
              <a:gd name="T14" fmla="*/ 263 w 773"/>
              <a:gd name="T15" fmla="*/ 268 h 311"/>
              <a:gd name="T16" fmla="*/ 155 w 773"/>
              <a:gd name="T17" fmla="*/ 311 h 311"/>
              <a:gd name="T18" fmla="*/ 0 w 773"/>
              <a:gd name="T19" fmla="*/ 155 h 311"/>
              <a:gd name="T20" fmla="*/ 155 w 773"/>
              <a:gd name="T21" fmla="*/ 0 h 311"/>
              <a:gd name="T22" fmla="*/ 260 w 773"/>
              <a:gd name="T23" fmla="*/ 40 h 311"/>
              <a:gd name="T24" fmla="*/ 262 w 773"/>
              <a:gd name="T25" fmla="*/ 40 h 311"/>
              <a:gd name="T26" fmla="*/ 386 w 773"/>
              <a:gd name="T27" fmla="*/ 102 h 311"/>
              <a:gd name="T28" fmla="*/ 510 w 773"/>
              <a:gd name="T29" fmla="*/ 40 h 311"/>
              <a:gd name="T30" fmla="*/ 513 w 773"/>
              <a:gd name="T31" fmla="*/ 40 h 311"/>
              <a:gd name="T32" fmla="*/ 618 w 773"/>
              <a:gd name="T33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3" h="311">
                <a:moveTo>
                  <a:pt x="618" y="0"/>
                </a:moveTo>
                <a:cubicBezTo>
                  <a:pt x="704" y="0"/>
                  <a:pt x="773" y="69"/>
                  <a:pt x="773" y="155"/>
                </a:cubicBezTo>
                <a:cubicBezTo>
                  <a:pt x="773" y="241"/>
                  <a:pt x="704" y="311"/>
                  <a:pt x="618" y="311"/>
                </a:cubicBezTo>
                <a:cubicBezTo>
                  <a:pt x="576" y="311"/>
                  <a:pt x="538" y="295"/>
                  <a:pt x="510" y="268"/>
                </a:cubicBezTo>
                <a:cubicBezTo>
                  <a:pt x="506" y="268"/>
                  <a:pt x="506" y="268"/>
                  <a:pt x="506" y="268"/>
                </a:cubicBezTo>
                <a:cubicBezTo>
                  <a:pt x="478" y="233"/>
                  <a:pt x="434" y="211"/>
                  <a:pt x="386" y="211"/>
                </a:cubicBezTo>
                <a:cubicBezTo>
                  <a:pt x="337" y="211"/>
                  <a:pt x="294" y="233"/>
                  <a:pt x="265" y="268"/>
                </a:cubicBezTo>
                <a:cubicBezTo>
                  <a:pt x="263" y="268"/>
                  <a:pt x="263" y="268"/>
                  <a:pt x="263" y="268"/>
                </a:cubicBezTo>
                <a:cubicBezTo>
                  <a:pt x="235" y="295"/>
                  <a:pt x="197" y="311"/>
                  <a:pt x="155" y="311"/>
                </a:cubicBezTo>
                <a:cubicBezTo>
                  <a:pt x="69" y="311"/>
                  <a:pt x="0" y="241"/>
                  <a:pt x="0" y="155"/>
                </a:cubicBezTo>
                <a:cubicBezTo>
                  <a:pt x="0" y="69"/>
                  <a:pt x="69" y="0"/>
                  <a:pt x="155" y="0"/>
                </a:cubicBezTo>
                <a:cubicBezTo>
                  <a:pt x="196" y="0"/>
                  <a:pt x="233" y="15"/>
                  <a:pt x="260" y="40"/>
                </a:cubicBezTo>
                <a:cubicBezTo>
                  <a:pt x="262" y="40"/>
                  <a:pt x="262" y="40"/>
                  <a:pt x="262" y="40"/>
                </a:cubicBezTo>
                <a:cubicBezTo>
                  <a:pt x="290" y="78"/>
                  <a:pt x="335" y="102"/>
                  <a:pt x="386" y="102"/>
                </a:cubicBezTo>
                <a:cubicBezTo>
                  <a:pt x="436" y="102"/>
                  <a:pt x="481" y="78"/>
                  <a:pt x="510" y="40"/>
                </a:cubicBezTo>
                <a:cubicBezTo>
                  <a:pt x="513" y="40"/>
                  <a:pt x="513" y="40"/>
                  <a:pt x="513" y="40"/>
                </a:cubicBezTo>
                <a:cubicBezTo>
                  <a:pt x="540" y="15"/>
                  <a:pt x="577" y="0"/>
                  <a:pt x="618" y="0"/>
                </a:cubicBezTo>
                <a:close/>
              </a:path>
            </a:pathLst>
          </a:custGeom>
          <a:solidFill>
            <a:srgbClr val="0A3866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 rot="2573792">
            <a:off x="6153438" y="2931279"/>
            <a:ext cx="1358647" cy="3380290"/>
          </a:xfrm>
          <a:custGeom>
            <a:avLst/>
            <a:gdLst>
              <a:gd name="T0" fmla="*/ 0 w 311"/>
              <a:gd name="T1" fmla="*/ 156 h 774"/>
              <a:gd name="T2" fmla="*/ 156 w 311"/>
              <a:gd name="T3" fmla="*/ 0 h 774"/>
              <a:gd name="T4" fmla="*/ 311 w 311"/>
              <a:gd name="T5" fmla="*/ 156 h 774"/>
              <a:gd name="T6" fmla="*/ 268 w 311"/>
              <a:gd name="T7" fmla="*/ 264 h 774"/>
              <a:gd name="T8" fmla="*/ 268 w 311"/>
              <a:gd name="T9" fmla="*/ 267 h 774"/>
              <a:gd name="T10" fmla="*/ 211 w 311"/>
              <a:gd name="T11" fmla="*/ 388 h 774"/>
              <a:gd name="T12" fmla="*/ 268 w 311"/>
              <a:gd name="T13" fmla="*/ 509 h 774"/>
              <a:gd name="T14" fmla="*/ 268 w 311"/>
              <a:gd name="T15" fmla="*/ 511 h 774"/>
              <a:gd name="T16" fmla="*/ 311 w 311"/>
              <a:gd name="T17" fmla="*/ 619 h 774"/>
              <a:gd name="T18" fmla="*/ 156 w 311"/>
              <a:gd name="T19" fmla="*/ 774 h 774"/>
              <a:gd name="T20" fmla="*/ 0 w 311"/>
              <a:gd name="T21" fmla="*/ 619 h 774"/>
              <a:gd name="T22" fmla="*/ 41 w 311"/>
              <a:gd name="T23" fmla="*/ 514 h 774"/>
              <a:gd name="T24" fmla="*/ 41 w 311"/>
              <a:gd name="T25" fmla="*/ 512 h 774"/>
              <a:gd name="T26" fmla="*/ 102 w 311"/>
              <a:gd name="T27" fmla="*/ 388 h 774"/>
              <a:gd name="T28" fmla="*/ 41 w 311"/>
              <a:gd name="T29" fmla="*/ 264 h 774"/>
              <a:gd name="T30" fmla="*/ 41 w 311"/>
              <a:gd name="T31" fmla="*/ 261 h 774"/>
              <a:gd name="T32" fmla="*/ 0 w 311"/>
              <a:gd name="T33" fmla="*/ 156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11" h="774">
                <a:moveTo>
                  <a:pt x="0" y="156"/>
                </a:moveTo>
                <a:cubicBezTo>
                  <a:pt x="0" y="70"/>
                  <a:pt x="70" y="0"/>
                  <a:pt x="156" y="0"/>
                </a:cubicBezTo>
                <a:cubicBezTo>
                  <a:pt x="241" y="0"/>
                  <a:pt x="311" y="70"/>
                  <a:pt x="311" y="156"/>
                </a:cubicBezTo>
                <a:cubicBezTo>
                  <a:pt x="311" y="198"/>
                  <a:pt x="295" y="236"/>
                  <a:pt x="268" y="264"/>
                </a:cubicBezTo>
                <a:cubicBezTo>
                  <a:pt x="268" y="267"/>
                  <a:pt x="268" y="267"/>
                  <a:pt x="268" y="267"/>
                </a:cubicBezTo>
                <a:cubicBezTo>
                  <a:pt x="233" y="296"/>
                  <a:pt x="211" y="339"/>
                  <a:pt x="211" y="388"/>
                </a:cubicBezTo>
                <a:cubicBezTo>
                  <a:pt x="211" y="437"/>
                  <a:pt x="233" y="480"/>
                  <a:pt x="268" y="509"/>
                </a:cubicBezTo>
                <a:cubicBezTo>
                  <a:pt x="268" y="511"/>
                  <a:pt x="268" y="511"/>
                  <a:pt x="268" y="511"/>
                </a:cubicBezTo>
                <a:cubicBezTo>
                  <a:pt x="295" y="539"/>
                  <a:pt x="311" y="577"/>
                  <a:pt x="311" y="619"/>
                </a:cubicBezTo>
                <a:cubicBezTo>
                  <a:pt x="311" y="705"/>
                  <a:pt x="241" y="774"/>
                  <a:pt x="156" y="774"/>
                </a:cubicBezTo>
                <a:cubicBezTo>
                  <a:pt x="70" y="774"/>
                  <a:pt x="0" y="705"/>
                  <a:pt x="0" y="619"/>
                </a:cubicBezTo>
                <a:cubicBezTo>
                  <a:pt x="0" y="578"/>
                  <a:pt x="15" y="541"/>
                  <a:pt x="41" y="514"/>
                </a:cubicBezTo>
                <a:cubicBezTo>
                  <a:pt x="41" y="512"/>
                  <a:pt x="41" y="512"/>
                  <a:pt x="41" y="512"/>
                </a:cubicBezTo>
                <a:cubicBezTo>
                  <a:pt x="78" y="483"/>
                  <a:pt x="102" y="439"/>
                  <a:pt x="102" y="388"/>
                </a:cubicBezTo>
                <a:cubicBezTo>
                  <a:pt x="102" y="338"/>
                  <a:pt x="78" y="293"/>
                  <a:pt x="41" y="264"/>
                </a:cubicBezTo>
                <a:cubicBezTo>
                  <a:pt x="41" y="261"/>
                  <a:pt x="41" y="261"/>
                  <a:pt x="41" y="261"/>
                </a:cubicBezTo>
                <a:cubicBezTo>
                  <a:pt x="15" y="233"/>
                  <a:pt x="0" y="197"/>
                  <a:pt x="0" y="156"/>
                </a:cubicBezTo>
                <a:close/>
              </a:path>
            </a:pathLst>
          </a:custGeom>
          <a:solidFill>
            <a:srgbClr val="0A3866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 rot="2573792">
            <a:off x="5666021" y="4888593"/>
            <a:ext cx="970319" cy="970319"/>
          </a:xfrm>
          <a:prstGeom prst="ellipse">
            <a:avLst/>
          </a:prstGeom>
          <a:solidFill>
            <a:srgbClr val="E97433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 rot="2573792">
            <a:off x="7045005" y="3404450"/>
            <a:ext cx="970319" cy="970319"/>
          </a:xfrm>
          <a:prstGeom prst="ellipse">
            <a:avLst/>
          </a:prstGeom>
          <a:solidFill>
            <a:srgbClr val="0E9BAA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 rot="2573792">
            <a:off x="5561901" y="2026432"/>
            <a:ext cx="970319" cy="970319"/>
          </a:xfrm>
          <a:prstGeom prst="ellipse">
            <a:avLst/>
          </a:prstGeom>
          <a:solidFill>
            <a:srgbClr val="E97433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 rot="2573792">
            <a:off x="4182917" y="3510575"/>
            <a:ext cx="970319" cy="970319"/>
          </a:xfrm>
          <a:prstGeom prst="ellipse">
            <a:avLst/>
          </a:prstGeom>
          <a:solidFill>
            <a:srgbClr val="0E9BAA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86B78BC-3F50-4B91-9065-C54189438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43780" y="2188754"/>
            <a:ext cx="548462" cy="548462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A02CBA77-2FA4-4212-BCE5-483BBB8A98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67432" y="5100416"/>
            <a:ext cx="535956" cy="53595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BB4DA7B1-4E90-4A20-B546-C7F972D494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44066" y="3706677"/>
            <a:ext cx="574696" cy="574696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C2A43A66-14C5-4C16-9FEB-0846C32F8A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39020" y="3630877"/>
            <a:ext cx="575430" cy="575430"/>
          </a:xfrm>
          <a:prstGeom prst="rect">
            <a:avLst/>
          </a:prstGeom>
        </p:spPr>
      </p:pic>
      <p:grpSp>
        <p:nvGrpSpPr>
          <p:cNvPr id="142" name="Graphic 1">
            <a:extLst>
              <a:ext uri="{FF2B5EF4-FFF2-40B4-BE49-F238E27FC236}">
                <a16:creationId xmlns:a16="http://schemas.microsoft.com/office/drawing/2014/main" id="{8228591C-6DBB-4BAE-B2DC-E10783AC40EE}"/>
              </a:ext>
            </a:extLst>
          </p:cNvPr>
          <p:cNvGrpSpPr/>
          <p:nvPr/>
        </p:nvGrpSpPr>
        <p:grpSpPr>
          <a:xfrm rot="5400000" flipH="1">
            <a:off x="-375661" y="733613"/>
            <a:ext cx="2080294" cy="675296"/>
            <a:chOff x="8643556" y="1787746"/>
            <a:chExt cx="1577625" cy="482155"/>
          </a:xfrm>
          <a:gradFill>
            <a:gsLst>
              <a:gs pos="0">
                <a:srgbClr val="0F6793"/>
              </a:gs>
              <a:gs pos="100000">
                <a:schemeClr val="bg1"/>
              </a:gs>
            </a:gsLst>
            <a:lin ang="10800000" scaled="0"/>
          </a:gradFill>
        </p:grpSpPr>
        <p:grpSp>
          <p:nvGrpSpPr>
            <p:cNvPr id="143" name="Graphic 1">
              <a:extLst>
                <a:ext uri="{FF2B5EF4-FFF2-40B4-BE49-F238E27FC236}">
                  <a16:creationId xmlns:a16="http://schemas.microsoft.com/office/drawing/2014/main" id="{899D9A34-C31F-4252-A6C2-615AF656A5C9}"/>
                </a:ext>
              </a:extLst>
            </p:cNvPr>
            <p:cNvGrpSpPr/>
            <p:nvPr/>
          </p:nvGrpSpPr>
          <p:grpSpPr>
            <a:xfrm>
              <a:off x="8643556" y="1787746"/>
              <a:ext cx="754951" cy="482155"/>
              <a:chOff x="8643556" y="1787746"/>
              <a:chExt cx="754951" cy="482155"/>
            </a:xfrm>
            <a:grpFill/>
          </p:grpSpPr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24B4F371-A1BD-4A8A-AEFC-144C9D37A074}"/>
                  </a:ext>
                </a:extLst>
              </p:cNvPr>
              <p:cNvSpPr/>
              <p:nvPr/>
            </p:nvSpPr>
            <p:spPr>
              <a:xfrm>
                <a:off x="9007696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E52C0E2B-4E1B-4027-8091-EF4BC2950A99}"/>
                  </a:ext>
                </a:extLst>
              </p:cNvPr>
              <p:cNvSpPr/>
              <p:nvPr/>
            </p:nvSpPr>
            <p:spPr>
              <a:xfrm>
                <a:off x="9098755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D8E8B48E-F460-41D5-B865-564257C6CC58}"/>
                  </a:ext>
                </a:extLst>
              </p:cNvPr>
              <p:cNvSpPr/>
              <p:nvPr/>
            </p:nvSpPr>
            <p:spPr>
              <a:xfrm>
                <a:off x="9189814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481535CF-1C58-41D0-9E4A-5E8BA56EF152}"/>
                  </a:ext>
                </a:extLst>
              </p:cNvPr>
              <p:cNvSpPr/>
              <p:nvPr/>
            </p:nvSpPr>
            <p:spPr>
              <a:xfrm>
                <a:off x="9280778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3DEAEE51-FD39-4C55-B582-1C3FF2B7726C}"/>
                  </a:ext>
                </a:extLst>
              </p:cNvPr>
              <p:cNvSpPr/>
              <p:nvPr/>
            </p:nvSpPr>
            <p:spPr>
              <a:xfrm>
                <a:off x="9371837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11109359-4CE3-4A93-B0C5-AB2523A89AAC}"/>
                  </a:ext>
                </a:extLst>
              </p:cNvPr>
              <p:cNvSpPr/>
              <p:nvPr/>
            </p:nvSpPr>
            <p:spPr>
              <a:xfrm>
                <a:off x="9007696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8F98A3E8-7EE0-4892-873E-B2588F9DD3EB}"/>
                  </a:ext>
                </a:extLst>
              </p:cNvPr>
              <p:cNvSpPr/>
              <p:nvPr/>
            </p:nvSpPr>
            <p:spPr>
              <a:xfrm>
                <a:off x="9098755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ED9381C7-2765-4F3F-BF98-B37BB9C2E1EA}"/>
                  </a:ext>
                </a:extLst>
              </p:cNvPr>
              <p:cNvSpPr/>
              <p:nvPr/>
            </p:nvSpPr>
            <p:spPr>
              <a:xfrm>
                <a:off x="9189814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B19E96A6-1D55-4D08-93E4-AA2D65A61364}"/>
                  </a:ext>
                </a:extLst>
              </p:cNvPr>
              <p:cNvSpPr/>
              <p:nvPr/>
            </p:nvSpPr>
            <p:spPr>
              <a:xfrm>
                <a:off x="9280778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E9318180-17E5-4E91-B4F8-BC88A25B18FD}"/>
                  </a:ext>
                </a:extLst>
              </p:cNvPr>
              <p:cNvSpPr/>
              <p:nvPr/>
            </p:nvSpPr>
            <p:spPr>
              <a:xfrm>
                <a:off x="9371837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B8FAF6C8-397D-45D8-9F41-9EFF6E4D1119}"/>
                  </a:ext>
                </a:extLst>
              </p:cNvPr>
              <p:cNvSpPr/>
              <p:nvPr/>
            </p:nvSpPr>
            <p:spPr>
              <a:xfrm>
                <a:off x="9007696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FA35F318-21AD-461A-94CC-A0F19BE2428C}"/>
                  </a:ext>
                </a:extLst>
              </p:cNvPr>
              <p:cNvSpPr/>
              <p:nvPr/>
            </p:nvSpPr>
            <p:spPr>
              <a:xfrm>
                <a:off x="9098755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DDA17B1B-2271-4E86-BE65-701DFBF70F4C}"/>
                  </a:ext>
                </a:extLst>
              </p:cNvPr>
              <p:cNvSpPr/>
              <p:nvPr/>
            </p:nvSpPr>
            <p:spPr>
              <a:xfrm>
                <a:off x="9189814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97C1882C-3228-45B2-B53A-7CEABF7991F6}"/>
                  </a:ext>
                </a:extLst>
              </p:cNvPr>
              <p:cNvSpPr/>
              <p:nvPr/>
            </p:nvSpPr>
            <p:spPr>
              <a:xfrm>
                <a:off x="9280778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EA8B5E4F-A2BD-4150-AA34-B06817A12C50}"/>
                  </a:ext>
                </a:extLst>
              </p:cNvPr>
              <p:cNvSpPr/>
              <p:nvPr/>
            </p:nvSpPr>
            <p:spPr>
              <a:xfrm>
                <a:off x="9371837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29BB0E23-0F51-4A9B-98AF-286138B677AA}"/>
                  </a:ext>
                </a:extLst>
              </p:cNvPr>
              <p:cNvSpPr/>
              <p:nvPr/>
            </p:nvSpPr>
            <p:spPr>
              <a:xfrm>
                <a:off x="9007696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2C4EECBB-AFA9-4D20-94A4-F0B0DBB540E1}"/>
                  </a:ext>
                </a:extLst>
              </p:cNvPr>
              <p:cNvSpPr/>
              <p:nvPr/>
            </p:nvSpPr>
            <p:spPr>
              <a:xfrm>
                <a:off x="9098755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EF7EE435-F585-4481-894A-728C3044AF7F}"/>
                  </a:ext>
                </a:extLst>
              </p:cNvPr>
              <p:cNvSpPr/>
              <p:nvPr/>
            </p:nvSpPr>
            <p:spPr>
              <a:xfrm>
                <a:off x="9189814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D18F12DC-8C78-4937-A6AD-DF1831BFA072}"/>
                  </a:ext>
                </a:extLst>
              </p:cNvPr>
              <p:cNvSpPr/>
              <p:nvPr/>
            </p:nvSpPr>
            <p:spPr>
              <a:xfrm>
                <a:off x="9280778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741101B5-5E50-4474-B481-64C97C097667}"/>
                  </a:ext>
                </a:extLst>
              </p:cNvPr>
              <p:cNvSpPr/>
              <p:nvPr/>
            </p:nvSpPr>
            <p:spPr>
              <a:xfrm>
                <a:off x="9371837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A1408419-8D73-402F-BF87-DF17ACAD676B}"/>
                  </a:ext>
                </a:extLst>
              </p:cNvPr>
              <p:cNvSpPr/>
              <p:nvPr/>
            </p:nvSpPr>
            <p:spPr>
              <a:xfrm>
                <a:off x="9007696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DB115FB4-8584-4264-8ACC-70AF94C20344}"/>
                  </a:ext>
                </a:extLst>
              </p:cNvPr>
              <p:cNvSpPr/>
              <p:nvPr/>
            </p:nvSpPr>
            <p:spPr>
              <a:xfrm>
                <a:off x="9098755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76998510-A2C4-48E4-AC6F-13522E8C53A4}"/>
                  </a:ext>
                </a:extLst>
              </p:cNvPr>
              <p:cNvSpPr/>
              <p:nvPr/>
            </p:nvSpPr>
            <p:spPr>
              <a:xfrm>
                <a:off x="9189814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2CCEDACC-31EF-4B15-AABA-39FE89D8EB8C}"/>
                  </a:ext>
                </a:extLst>
              </p:cNvPr>
              <p:cNvSpPr/>
              <p:nvPr/>
            </p:nvSpPr>
            <p:spPr>
              <a:xfrm>
                <a:off x="9280778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578E8B64-5141-415C-8F29-2AE79E5C1C8C}"/>
                  </a:ext>
                </a:extLst>
              </p:cNvPr>
              <p:cNvSpPr/>
              <p:nvPr/>
            </p:nvSpPr>
            <p:spPr>
              <a:xfrm>
                <a:off x="9371837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206236F7-2386-4E2A-BA2E-7556FF543F66}"/>
                  </a:ext>
                </a:extLst>
              </p:cNvPr>
              <p:cNvSpPr/>
              <p:nvPr/>
            </p:nvSpPr>
            <p:spPr>
              <a:xfrm>
                <a:off x="9007696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9C93366F-A97E-42D6-8498-10F2541417CB}"/>
                  </a:ext>
                </a:extLst>
              </p:cNvPr>
              <p:cNvSpPr/>
              <p:nvPr/>
            </p:nvSpPr>
            <p:spPr>
              <a:xfrm>
                <a:off x="9098755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2F2AC3C9-0872-4AD8-9D57-8E4ED20F5E87}"/>
                  </a:ext>
                </a:extLst>
              </p:cNvPr>
              <p:cNvSpPr/>
              <p:nvPr/>
            </p:nvSpPr>
            <p:spPr>
              <a:xfrm>
                <a:off x="9189814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87F61A82-3B07-4EF8-B2A0-BB642ED1D04B}"/>
                  </a:ext>
                </a:extLst>
              </p:cNvPr>
              <p:cNvSpPr/>
              <p:nvPr/>
            </p:nvSpPr>
            <p:spPr>
              <a:xfrm>
                <a:off x="9280778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EEC45912-219C-407F-9002-E2EED71B93D7}"/>
                  </a:ext>
                </a:extLst>
              </p:cNvPr>
              <p:cNvSpPr/>
              <p:nvPr/>
            </p:nvSpPr>
            <p:spPr>
              <a:xfrm>
                <a:off x="9371837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7BE4769E-BCDD-4CD7-91AE-12F70E32953D}"/>
                  </a:ext>
                </a:extLst>
              </p:cNvPr>
              <p:cNvSpPr/>
              <p:nvPr/>
            </p:nvSpPr>
            <p:spPr>
              <a:xfrm>
                <a:off x="8643556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75372A80-2454-43A5-B58B-648F7BDAAB34}"/>
                  </a:ext>
                </a:extLst>
              </p:cNvPr>
              <p:cNvSpPr/>
              <p:nvPr/>
            </p:nvSpPr>
            <p:spPr>
              <a:xfrm>
                <a:off x="8734519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C5E1F014-2859-4E1A-B7DE-51781D3511DC}"/>
                  </a:ext>
                </a:extLst>
              </p:cNvPr>
              <p:cNvSpPr/>
              <p:nvPr/>
            </p:nvSpPr>
            <p:spPr>
              <a:xfrm>
                <a:off x="8825578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D7728283-3F56-4E17-8389-6D0863F580D4}"/>
                  </a:ext>
                </a:extLst>
              </p:cNvPr>
              <p:cNvSpPr/>
              <p:nvPr/>
            </p:nvSpPr>
            <p:spPr>
              <a:xfrm>
                <a:off x="8916637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C6909E2C-BB81-4386-B0A9-2FB5BA5E66CC}"/>
                  </a:ext>
                </a:extLst>
              </p:cNvPr>
              <p:cNvSpPr/>
              <p:nvPr/>
            </p:nvSpPr>
            <p:spPr>
              <a:xfrm>
                <a:off x="8643556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3C25F15B-CEC2-42F2-BD31-99A3CBFE233C}"/>
                  </a:ext>
                </a:extLst>
              </p:cNvPr>
              <p:cNvSpPr/>
              <p:nvPr/>
            </p:nvSpPr>
            <p:spPr>
              <a:xfrm>
                <a:off x="8734519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3E340FA8-66A4-4C0A-898B-8AFF4BE5C8E5}"/>
                  </a:ext>
                </a:extLst>
              </p:cNvPr>
              <p:cNvSpPr/>
              <p:nvPr/>
            </p:nvSpPr>
            <p:spPr>
              <a:xfrm>
                <a:off x="8825578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C2AB19B0-4192-4748-8F26-FE7941B58FA5}"/>
                  </a:ext>
                </a:extLst>
              </p:cNvPr>
              <p:cNvSpPr/>
              <p:nvPr/>
            </p:nvSpPr>
            <p:spPr>
              <a:xfrm>
                <a:off x="8916637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A6F5E211-F23F-4E9A-9C92-342FE9683536}"/>
                  </a:ext>
                </a:extLst>
              </p:cNvPr>
              <p:cNvSpPr/>
              <p:nvPr/>
            </p:nvSpPr>
            <p:spPr>
              <a:xfrm>
                <a:off x="8643556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2913C715-CC5E-42C1-BF00-7E06D38EADC3}"/>
                  </a:ext>
                </a:extLst>
              </p:cNvPr>
              <p:cNvSpPr/>
              <p:nvPr/>
            </p:nvSpPr>
            <p:spPr>
              <a:xfrm>
                <a:off x="8734519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3233AD0F-2035-4BC5-B46B-586BE1FC2952}"/>
                  </a:ext>
                </a:extLst>
              </p:cNvPr>
              <p:cNvSpPr/>
              <p:nvPr/>
            </p:nvSpPr>
            <p:spPr>
              <a:xfrm>
                <a:off x="8825578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69ACD3B5-9559-49CA-8254-13232F77065D}"/>
                  </a:ext>
                </a:extLst>
              </p:cNvPr>
              <p:cNvSpPr/>
              <p:nvPr/>
            </p:nvSpPr>
            <p:spPr>
              <a:xfrm>
                <a:off x="8916637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5C87C50F-605B-4E5A-AFD4-BD42F01D2821}"/>
                  </a:ext>
                </a:extLst>
              </p:cNvPr>
              <p:cNvSpPr/>
              <p:nvPr/>
            </p:nvSpPr>
            <p:spPr>
              <a:xfrm>
                <a:off x="8643556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82CC1092-FF0B-4623-BD3B-3F00A53B867E}"/>
                  </a:ext>
                </a:extLst>
              </p:cNvPr>
              <p:cNvSpPr/>
              <p:nvPr/>
            </p:nvSpPr>
            <p:spPr>
              <a:xfrm>
                <a:off x="8734519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B962CCB3-0312-4D89-9AAB-8E2847F52A6D}"/>
                  </a:ext>
                </a:extLst>
              </p:cNvPr>
              <p:cNvSpPr/>
              <p:nvPr/>
            </p:nvSpPr>
            <p:spPr>
              <a:xfrm>
                <a:off x="8825578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F8B7D334-36B9-471F-BED7-9B79C8745D33}"/>
                  </a:ext>
                </a:extLst>
              </p:cNvPr>
              <p:cNvSpPr/>
              <p:nvPr/>
            </p:nvSpPr>
            <p:spPr>
              <a:xfrm>
                <a:off x="8916637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C1D2F736-33F7-4E2E-91E8-22AC00A3E827}"/>
                  </a:ext>
                </a:extLst>
              </p:cNvPr>
              <p:cNvSpPr/>
              <p:nvPr/>
            </p:nvSpPr>
            <p:spPr>
              <a:xfrm>
                <a:off x="8643556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5679BF8B-4C89-43A5-897E-2BCC34C2B131}"/>
                  </a:ext>
                </a:extLst>
              </p:cNvPr>
              <p:cNvSpPr/>
              <p:nvPr/>
            </p:nvSpPr>
            <p:spPr>
              <a:xfrm>
                <a:off x="8734519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70BF98FE-F848-4FB6-BB8A-ADA197A9C315}"/>
                  </a:ext>
                </a:extLst>
              </p:cNvPr>
              <p:cNvSpPr/>
              <p:nvPr/>
            </p:nvSpPr>
            <p:spPr>
              <a:xfrm>
                <a:off x="8825578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9467252A-0897-4B71-8DFD-BC27ACD878AF}"/>
                  </a:ext>
                </a:extLst>
              </p:cNvPr>
              <p:cNvSpPr/>
              <p:nvPr/>
            </p:nvSpPr>
            <p:spPr>
              <a:xfrm>
                <a:off x="8916637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41D72B30-072F-450F-9B7B-E89075842489}"/>
                  </a:ext>
                </a:extLst>
              </p:cNvPr>
              <p:cNvSpPr/>
              <p:nvPr/>
            </p:nvSpPr>
            <p:spPr>
              <a:xfrm>
                <a:off x="8643556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DE622A0A-FA94-4ABC-8707-A3267DBE51EE}"/>
                  </a:ext>
                </a:extLst>
              </p:cNvPr>
              <p:cNvSpPr/>
              <p:nvPr/>
            </p:nvSpPr>
            <p:spPr>
              <a:xfrm>
                <a:off x="8734519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40DC94CB-65F2-4A60-A0AC-096D0A99A6F3}"/>
                  </a:ext>
                </a:extLst>
              </p:cNvPr>
              <p:cNvSpPr/>
              <p:nvPr/>
            </p:nvSpPr>
            <p:spPr>
              <a:xfrm>
                <a:off x="8825578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03A3E513-F4EF-462B-A1AF-481F8B8D26F0}"/>
                  </a:ext>
                </a:extLst>
              </p:cNvPr>
              <p:cNvSpPr/>
              <p:nvPr/>
            </p:nvSpPr>
            <p:spPr>
              <a:xfrm>
                <a:off x="8916637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144" name="Graphic 1">
              <a:extLst>
                <a:ext uri="{FF2B5EF4-FFF2-40B4-BE49-F238E27FC236}">
                  <a16:creationId xmlns:a16="http://schemas.microsoft.com/office/drawing/2014/main" id="{586003B9-305C-4084-9AD7-08BB5D2D3C22}"/>
                </a:ext>
              </a:extLst>
            </p:cNvPr>
            <p:cNvGrpSpPr/>
            <p:nvPr/>
          </p:nvGrpSpPr>
          <p:grpSpPr>
            <a:xfrm>
              <a:off x="9466135" y="1787746"/>
              <a:ext cx="755046" cy="482155"/>
              <a:chOff x="9466135" y="1787746"/>
              <a:chExt cx="755046" cy="482155"/>
            </a:xfrm>
            <a:grpFill/>
          </p:grpSpPr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E97C4D0D-2126-4547-ACA3-A24734EC58D6}"/>
                  </a:ext>
                </a:extLst>
              </p:cNvPr>
              <p:cNvSpPr/>
              <p:nvPr/>
            </p:nvSpPr>
            <p:spPr>
              <a:xfrm>
                <a:off x="9830370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B2CC08CE-7782-4D6F-84DF-D22AFB3F725B}"/>
                  </a:ext>
                </a:extLst>
              </p:cNvPr>
              <p:cNvSpPr/>
              <p:nvPr/>
            </p:nvSpPr>
            <p:spPr>
              <a:xfrm>
                <a:off x="9921429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A6531CD2-FFD5-4244-AC36-556E7D60B841}"/>
                  </a:ext>
                </a:extLst>
              </p:cNvPr>
              <p:cNvSpPr/>
              <p:nvPr/>
            </p:nvSpPr>
            <p:spPr>
              <a:xfrm>
                <a:off x="10012393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279104D9-F139-4EC4-8507-01D220A52D30}"/>
                  </a:ext>
                </a:extLst>
              </p:cNvPr>
              <p:cNvSpPr/>
              <p:nvPr/>
            </p:nvSpPr>
            <p:spPr>
              <a:xfrm>
                <a:off x="10103452" y="1787746"/>
                <a:ext cx="26669" cy="26670"/>
              </a:xfrm>
              <a:custGeom>
                <a:avLst/>
                <a:gdLst>
                  <a:gd name="connsiteX0" fmla="*/ 26670 w 26669"/>
                  <a:gd name="connsiteY0" fmla="*/ 13335 h 26670"/>
                  <a:gd name="connsiteX1" fmla="*/ 13335 w 26669"/>
                  <a:gd name="connsiteY1" fmla="*/ 26670 h 26670"/>
                  <a:gd name="connsiteX2" fmla="*/ 0 w 26669"/>
                  <a:gd name="connsiteY2" fmla="*/ 13335 h 26670"/>
                  <a:gd name="connsiteX3" fmla="*/ 13335 w 26669"/>
                  <a:gd name="connsiteY3" fmla="*/ 0 h 26670"/>
                  <a:gd name="connsiteX4" fmla="*/ 26670 w 26669"/>
                  <a:gd name="connsiteY4" fmla="*/ 13335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3A039596-0619-4952-9BDA-0271855B1368}"/>
                  </a:ext>
                </a:extLst>
              </p:cNvPr>
              <p:cNvSpPr/>
              <p:nvPr/>
            </p:nvSpPr>
            <p:spPr>
              <a:xfrm>
                <a:off x="10194511" y="1787746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C6733EA0-E9C5-48E6-A35C-565743C48A5C}"/>
                  </a:ext>
                </a:extLst>
              </p:cNvPr>
              <p:cNvSpPr/>
              <p:nvPr/>
            </p:nvSpPr>
            <p:spPr>
              <a:xfrm>
                <a:off x="9830370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A049CFF6-2810-4928-ACDA-016AF2FEABFA}"/>
                  </a:ext>
                </a:extLst>
              </p:cNvPr>
              <p:cNvSpPr/>
              <p:nvPr/>
            </p:nvSpPr>
            <p:spPr>
              <a:xfrm>
                <a:off x="9921429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47F8ACEC-F5A7-4806-AB6D-5F78EC7CBBB5}"/>
                  </a:ext>
                </a:extLst>
              </p:cNvPr>
              <p:cNvSpPr/>
              <p:nvPr/>
            </p:nvSpPr>
            <p:spPr>
              <a:xfrm>
                <a:off x="10012393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AA709FE1-137D-4680-A433-A74581B4C2B4}"/>
                  </a:ext>
                </a:extLst>
              </p:cNvPr>
              <p:cNvSpPr/>
              <p:nvPr/>
            </p:nvSpPr>
            <p:spPr>
              <a:xfrm>
                <a:off x="10103452" y="1878805"/>
                <a:ext cx="26669" cy="26670"/>
              </a:xfrm>
              <a:custGeom>
                <a:avLst/>
                <a:gdLst>
                  <a:gd name="connsiteX0" fmla="*/ 26670 w 26669"/>
                  <a:gd name="connsiteY0" fmla="*/ 13335 h 26670"/>
                  <a:gd name="connsiteX1" fmla="*/ 13335 w 26669"/>
                  <a:gd name="connsiteY1" fmla="*/ 26670 h 26670"/>
                  <a:gd name="connsiteX2" fmla="*/ 0 w 26669"/>
                  <a:gd name="connsiteY2" fmla="*/ 13335 h 26670"/>
                  <a:gd name="connsiteX3" fmla="*/ 13335 w 26669"/>
                  <a:gd name="connsiteY3" fmla="*/ 0 h 26670"/>
                  <a:gd name="connsiteX4" fmla="*/ 26670 w 26669"/>
                  <a:gd name="connsiteY4" fmla="*/ 13335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4C033FD4-AB7B-441E-8CAC-9DAAA7191E72}"/>
                  </a:ext>
                </a:extLst>
              </p:cNvPr>
              <p:cNvSpPr/>
              <p:nvPr/>
            </p:nvSpPr>
            <p:spPr>
              <a:xfrm>
                <a:off x="10194511" y="1878805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AFB9DA54-DA51-4ACD-B5C5-97A147D09540}"/>
                  </a:ext>
                </a:extLst>
              </p:cNvPr>
              <p:cNvSpPr/>
              <p:nvPr/>
            </p:nvSpPr>
            <p:spPr>
              <a:xfrm>
                <a:off x="9830370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E899C8CD-9001-4974-8C4B-838F996CEFA4}"/>
                  </a:ext>
                </a:extLst>
              </p:cNvPr>
              <p:cNvSpPr/>
              <p:nvPr/>
            </p:nvSpPr>
            <p:spPr>
              <a:xfrm>
                <a:off x="9921429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FCEB646A-B636-4866-A95E-1E929367A8E7}"/>
                  </a:ext>
                </a:extLst>
              </p:cNvPr>
              <p:cNvSpPr/>
              <p:nvPr/>
            </p:nvSpPr>
            <p:spPr>
              <a:xfrm>
                <a:off x="10012393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1F3425F9-7AE8-43DA-9B98-AA98B884E33C}"/>
                  </a:ext>
                </a:extLst>
              </p:cNvPr>
              <p:cNvSpPr/>
              <p:nvPr/>
            </p:nvSpPr>
            <p:spPr>
              <a:xfrm>
                <a:off x="10103452" y="1969864"/>
                <a:ext cx="26669" cy="26670"/>
              </a:xfrm>
              <a:custGeom>
                <a:avLst/>
                <a:gdLst>
                  <a:gd name="connsiteX0" fmla="*/ 26670 w 26669"/>
                  <a:gd name="connsiteY0" fmla="*/ 13335 h 26670"/>
                  <a:gd name="connsiteX1" fmla="*/ 13335 w 26669"/>
                  <a:gd name="connsiteY1" fmla="*/ 26670 h 26670"/>
                  <a:gd name="connsiteX2" fmla="*/ 0 w 26669"/>
                  <a:gd name="connsiteY2" fmla="*/ 13335 h 26670"/>
                  <a:gd name="connsiteX3" fmla="*/ 13335 w 26669"/>
                  <a:gd name="connsiteY3" fmla="*/ 0 h 26670"/>
                  <a:gd name="connsiteX4" fmla="*/ 26670 w 26669"/>
                  <a:gd name="connsiteY4" fmla="*/ 13335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FBB080AE-97DD-4A0D-801A-FFB29997A87D}"/>
                  </a:ext>
                </a:extLst>
              </p:cNvPr>
              <p:cNvSpPr/>
              <p:nvPr/>
            </p:nvSpPr>
            <p:spPr>
              <a:xfrm>
                <a:off x="10194511" y="1969864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59B23AA5-C111-4EB8-B812-5C15AC418BCD}"/>
                  </a:ext>
                </a:extLst>
              </p:cNvPr>
              <p:cNvSpPr/>
              <p:nvPr/>
            </p:nvSpPr>
            <p:spPr>
              <a:xfrm>
                <a:off x="9830370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E37D21E7-C94D-409A-8AD6-8AFA8995358F}"/>
                  </a:ext>
                </a:extLst>
              </p:cNvPr>
              <p:cNvSpPr/>
              <p:nvPr/>
            </p:nvSpPr>
            <p:spPr>
              <a:xfrm>
                <a:off x="9921429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D387796D-6474-45E5-BE00-5071EE4BF5A8}"/>
                  </a:ext>
                </a:extLst>
              </p:cNvPr>
              <p:cNvSpPr/>
              <p:nvPr/>
            </p:nvSpPr>
            <p:spPr>
              <a:xfrm>
                <a:off x="10012393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E512F228-42F1-4B25-ACA5-A917174235E4}"/>
                  </a:ext>
                </a:extLst>
              </p:cNvPr>
              <p:cNvSpPr/>
              <p:nvPr/>
            </p:nvSpPr>
            <p:spPr>
              <a:xfrm>
                <a:off x="10103452" y="2060923"/>
                <a:ext cx="26669" cy="26670"/>
              </a:xfrm>
              <a:custGeom>
                <a:avLst/>
                <a:gdLst>
                  <a:gd name="connsiteX0" fmla="*/ 26670 w 26669"/>
                  <a:gd name="connsiteY0" fmla="*/ 13335 h 26670"/>
                  <a:gd name="connsiteX1" fmla="*/ 13335 w 26669"/>
                  <a:gd name="connsiteY1" fmla="*/ 26670 h 26670"/>
                  <a:gd name="connsiteX2" fmla="*/ 0 w 26669"/>
                  <a:gd name="connsiteY2" fmla="*/ 13335 h 26670"/>
                  <a:gd name="connsiteX3" fmla="*/ 13335 w 26669"/>
                  <a:gd name="connsiteY3" fmla="*/ 0 h 26670"/>
                  <a:gd name="connsiteX4" fmla="*/ 26670 w 26669"/>
                  <a:gd name="connsiteY4" fmla="*/ 13335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F3E8B344-5451-4A46-B167-F0F42D8B17DE}"/>
                  </a:ext>
                </a:extLst>
              </p:cNvPr>
              <p:cNvSpPr/>
              <p:nvPr/>
            </p:nvSpPr>
            <p:spPr>
              <a:xfrm>
                <a:off x="10194511" y="2060923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A501B1E9-D832-4676-A404-95C79C3947F2}"/>
                  </a:ext>
                </a:extLst>
              </p:cNvPr>
              <p:cNvSpPr/>
              <p:nvPr/>
            </p:nvSpPr>
            <p:spPr>
              <a:xfrm>
                <a:off x="9830370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26D4F139-C274-46EA-93C4-30D5D8F2E916}"/>
                  </a:ext>
                </a:extLst>
              </p:cNvPr>
              <p:cNvSpPr/>
              <p:nvPr/>
            </p:nvSpPr>
            <p:spPr>
              <a:xfrm>
                <a:off x="9921429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876029EE-8DE6-490B-8C48-9EFEF5C2F448}"/>
                  </a:ext>
                </a:extLst>
              </p:cNvPr>
              <p:cNvSpPr/>
              <p:nvPr/>
            </p:nvSpPr>
            <p:spPr>
              <a:xfrm>
                <a:off x="10012393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BB80773E-88F7-4052-8F73-235A2A0D14B5}"/>
                  </a:ext>
                </a:extLst>
              </p:cNvPr>
              <p:cNvSpPr/>
              <p:nvPr/>
            </p:nvSpPr>
            <p:spPr>
              <a:xfrm>
                <a:off x="10103452" y="2151982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D7F40EE0-AC6A-461F-B3BD-C68CF18FCB27}"/>
                  </a:ext>
                </a:extLst>
              </p:cNvPr>
              <p:cNvSpPr/>
              <p:nvPr/>
            </p:nvSpPr>
            <p:spPr>
              <a:xfrm>
                <a:off x="10194511" y="2151982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A9E9277F-D4E8-45BE-8573-4C6E0CA0E4B6}"/>
                  </a:ext>
                </a:extLst>
              </p:cNvPr>
              <p:cNvSpPr/>
              <p:nvPr/>
            </p:nvSpPr>
            <p:spPr>
              <a:xfrm>
                <a:off x="9830370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EB821B49-B31D-41D2-984E-88ECC1F51120}"/>
                  </a:ext>
                </a:extLst>
              </p:cNvPr>
              <p:cNvSpPr/>
              <p:nvPr/>
            </p:nvSpPr>
            <p:spPr>
              <a:xfrm>
                <a:off x="9921429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837553E6-C592-4B87-B71F-2BB65E209CF5}"/>
                  </a:ext>
                </a:extLst>
              </p:cNvPr>
              <p:cNvSpPr/>
              <p:nvPr/>
            </p:nvSpPr>
            <p:spPr>
              <a:xfrm>
                <a:off x="10012393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71218AA-0241-4909-899F-4607FE138856}"/>
                  </a:ext>
                </a:extLst>
              </p:cNvPr>
              <p:cNvSpPr/>
              <p:nvPr/>
            </p:nvSpPr>
            <p:spPr>
              <a:xfrm>
                <a:off x="10103452" y="2243232"/>
                <a:ext cx="26669" cy="26670"/>
              </a:xfrm>
              <a:custGeom>
                <a:avLst/>
                <a:gdLst>
                  <a:gd name="connsiteX0" fmla="*/ 26670 w 26669"/>
                  <a:gd name="connsiteY0" fmla="*/ 13335 h 26670"/>
                  <a:gd name="connsiteX1" fmla="*/ 13335 w 26669"/>
                  <a:gd name="connsiteY1" fmla="*/ 26670 h 26670"/>
                  <a:gd name="connsiteX2" fmla="*/ 0 w 26669"/>
                  <a:gd name="connsiteY2" fmla="*/ 13335 h 26670"/>
                  <a:gd name="connsiteX3" fmla="*/ 13335 w 26669"/>
                  <a:gd name="connsiteY3" fmla="*/ 0 h 26670"/>
                  <a:gd name="connsiteX4" fmla="*/ 26670 w 26669"/>
                  <a:gd name="connsiteY4" fmla="*/ 13335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92A11F47-34F9-42AE-8DB1-8955AA894B2B}"/>
                  </a:ext>
                </a:extLst>
              </p:cNvPr>
              <p:cNvSpPr/>
              <p:nvPr/>
            </p:nvSpPr>
            <p:spPr>
              <a:xfrm>
                <a:off x="10194511" y="2243232"/>
                <a:ext cx="26670" cy="26670"/>
              </a:xfrm>
              <a:custGeom>
                <a:avLst/>
                <a:gdLst>
                  <a:gd name="connsiteX0" fmla="*/ 13335 w 26670"/>
                  <a:gd name="connsiteY0" fmla="*/ 26670 h 26670"/>
                  <a:gd name="connsiteX1" fmla="*/ 0 w 26670"/>
                  <a:gd name="connsiteY1" fmla="*/ 13335 h 26670"/>
                  <a:gd name="connsiteX2" fmla="*/ 13335 w 26670"/>
                  <a:gd name="connsiteY2" fmla="*/ 0 h 26670"/>
                  <a:gd name="connsiteX3" fmla="*/ 26670 w 26670"/>
                  <a:gd name="connsiteY3" fmla="*/ 13335 h 26670"/>
                  <a:gd name="connsiteX4" fmla="*/ 13335 w 26670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70" y="0"/>
                      <a:pt x="26670" y="6001"/>
                      <a:pt x="26670" y="13335"/>
                    </a:cubicBezTo>
                    <a:cubicBezTo>
                      <a:pt x="26670" y="20669"/>
                      <a:pt x="20670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4D92EB26-2CA0-4EFE-ACFC-F13DDF7D1B26}"/>
                  </a:ext>
                </a:extLst>
              </p:cNvPr>
              <p:cNvSpPr/>
              <p:nvPr/>
            </p:nvSpPr>
            <p:spPr>
              <a:xfrm>
                <a:off x="9466135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764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26A3CE9F-2C3B-4220-A654-26CF8EB8580F}"/>
                  </a:ext>
                </a:extLst>
              </p:cNvPr>
              <p:cNvSpPr/>
              <p:nvPr/>
            </p:nvSpPr>
            <p:spPr>
              <a:xfrm>
                <a:off x="9557194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893190F6-6BA9-4DCA-A9EB-D4AB8F98C505}"/>
                  </a:ext>
                </a:extLst>
              </p:cNvPr>
              <p:cNvSpPr/>
              <p:nvPr/>
            </p:nvSpPr>
            <p:spPr>
              <a:xfrm>
                <a:off x="9648253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EAB311C2-86A8-4335-A86D-ADA60B569B88}"/>
                  </a:ext>
                </a:extLst>
              </p:cNvPr>
              <p:cNvSpPr/>
              <p:nvPr/>
            </p:nvSpPr>
            <p:spPr>
              <a:xfrm>
                <a:off x="9739312" y="1787746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4E1E7966-0E8C-484E-B056-BEEE86F6B04D}"/>
                  </a:ext>
                </a:extLst>
              </p:cNvPr>
              <p:cNvSpPr/>
              <p:nvPr/>
            </p:nvSpPr>
            <p:spPr>
              <a:xfrm>
                <a:off x="9466135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764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F23D50E8-B2A8-4BA7-8186-9B65FAD5AEF9}"/>
                  </a:ext>
                </a:extLst>
              </p:cNvPr>
              <p:cNvSpPr/>
              <p:nvPr/>
            </p:nvSpPr>
            <p:spPr>
              <a:xfrm>
                <a:off x="9557194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74EE509A-B5CF-4090-BEB1-2D53D96FD8C3}"/>
                  </a:ext>
                </a:extLst>
              </p:cNvPr>
              <p:cNvSpPr/>
              <p:nvPr/>
            </p:nvSpPr>
            <p:spPr>
              <a:xfrm>
                <a:off x="9648253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65E590C0-0D7F-41F2-8391-5AFF27551288}"/>
                  </a:ext>
                </a:extLst>
              </p:cNvPr>
              <p:cNvSpPr/>
              <p:nvPr/>
            </p:nvSpPr>
            <p:spPr>
              <a:xfrm>
                <a:off x="9739312" y="1878805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0BD04673-4EB8-4A38-ACC6-1F6B480908AA}"/>
                  </a:ext>
                </a:extLst>
              </p:cNvPr>
              <p:cNvSpPr/>
              <p:nvPr/>
            </p:nvSpPr>
            <p:spPr>
              <a:xfrm>
                <a:off x="9466135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764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66B87B06-E491-488E-8A4F-76EFF1E7A1D7}"/>
                  </a:ext>
                </a:extLst>
              </p:cNvPr>
              <p:cNvSpPr/>
              <p:nvPr/>
            </p:nvSpPr>
            <p:spPr>
              <a:xfrm>
                <a:off x="9557194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6EAD148D-F56D-4A3B-AE29-DC94690A18EF}"/>
                  </a:ext>
                </a:extLst>
              </p:cNvPr>
              <p:cNvSpPr/>
              <p:nvPr/>
            </p:nvSpPr>
            <p:spPr>
              <a:xfrm>
                <a:off x="9648253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85918CA5-7645-4B0D-B1A7-C6CC6363EE5D}"/>
                  </a:ext>
                </a:extLst>
              </p:cNvPr>
              <p:cNvSpPr/>
              <p:nvPr/>
            </p:nvSpPr>
            <p:spPr>
              <a:xfrm>
                <a:off x="9739312" y="1969864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276B42CD-6D4C-452A-9134-7EF6230E51E9}"/>
                  </a:ext>
                </a:extLst>
              </p:cNvPr>
              <p:cNvSpPr/>
              <p:nvPr/>
            </p:nvSpPr>
            <p:spPr>
              <a:xfrm>
                <a:off x="9466135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764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B0D1D3A9-92CE-46FC-A450-C0C36221C703}"/>
                  </a:ext>
                </a:extLst>
              </p:cNvPr>
              <p:cNvSpPr/>
              <p:nvPr/>
            </p:nvSpPr>
            <p:spPr>
              <a:xfrm>
                <a:off x="9557194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CAB39150-0744-4348-ACE3-AB4F8A077ECD}"/>
                  </a:ext>
                </a:extLst>
              </p:cNvPr>
              <p:cNvSpPr/>
              <p:nvPr/>
            </p:nvSpPr>
            <p:spPr>
              <a:xfrm>
                <a:off x="9648253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B635C345-FE84-40BD-8B08-424D3D5D3DD3}"/>
                  </a:ext>
                </a:extLst>
              </p:cNvPr>
              <p:cNvSpPr/>
              <p:nvPr/>
            </p:nvSpPr>
            <p:spPr>
              <a:xfrm>
                <a:off x="9739312" y="2060923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1C40C0AE-EA60-447D-B14D-498807ADBA41}"/>
                  </a:ext>
                </a:extLst>
              </p:cNvPr>
              <p:cNvSpPr/>
              <p:nvPr/>
            </p:nvSpPr>
            <p:spPr>
              <a:xfrm>
                <a:off x="9466135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764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32C2236F-D6C8-4AAE-A776-6D5B3FE442BB}"/>
                  </a:ext>
                </a:extLst>
              </p:cNvPr>
              <p:cNvSpPr/>
              <p:nvPr/>
            </p:nvSpPr>
            <p:spPr>
              <a:xfrm>
                <a:off x="9557194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AA46D924-38FD-4F83-BF65-1791D692243E}"/>
                  </a:ext>
                </a:extLst>
              </p:cNvPr>
              <p:cNvSpPr/>
              <p:nvPr/>
            </p:nvSpPr>
            <p:spPr>
              <a:xfrm>
                <a:off x="9648253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3DF8B66D-56E0-4CE8-B7AC-16D4F47D897F}"/>
                  </a:ext>
                </a:extLst>
              </p:cNvPr>
              <p:cNvSpPr/>
              <p:nvPr/>
            </p:nvSpPr>
            <p:spPr>
              <a:xfrm>
                <a:off x="9739312" y="215198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CF80B29A-F276-4D73-96BF-5201ACDE92C0}"/>
                  </a:ext>
                </a:extLst>
              </p:cNvPr>
              <p:cNvSpPr/>
              <p:nvPr/>
            </p:nvSpPr>
            <p:spPr>
              <a:xfrm>
                <a:off x="9466135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764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2BD70A4D-CF84-4487-B309-42FE3BF197C9}"/>
                  </a:ext>
                </a:extLst>
              </p:cNvPr>
              <p:cNvSpPr/>
              <p:nvPr/>
            </p:nvSpPr>
            <p:spPr>
              <a:xfrm>
                <a:off x="9557194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3BE0D808-618A-4576-8EE2-BADDA5E5982E}"/>
                  </a:ext>
                </a:extLst>
              </p:cNvPr>
              <p:cNvSpPr/>
              <p:nvPr/>
            </p:nvSpPr>
            <p:spPr>
              <a:xfrm>
                <a:off x="9648253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670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EC116BB1-93A0-4DAE-9EC5-0123236DAAD1}"/>
                  </a:ext>
                </a:extLst>
              </p:cNvPr>
              <p:cNvSpPr/>
              <p:nvPr/>
            </p:nvSpPr>
            <p:spPr>
              <a:xfrm>
                <a:off x="9739312" y="2243232"/>
                <a:ext cx="26669" cy="26670"/>
              </a:xfrm>
              <a:custGeom>
                <a:avLst/>
                <a:gdLst>
                  <a:gd name="connsiteX0" fmla="*/ 13335 w 26669"/>
                  <a:gd name="connsiteY0" fmla="*/ 26670 h 26670"/>
                  <a:gd name="connsiteX1" fmla="*/ 0 w 26669"/>
                  <a:gd name="connsiteY1" fmla="*/ 13335 h 26670"/>
                  <a:gd name="connsiteX2" fmla="*/ 13335 w 26669"/>
                  <a:gd name="connsiteY2" fmla="*/ 0 h 26670"/>
                  <a:gd name="connsiteX3" fmla="*/ 26670 w 26669"/>
                  <a:gd name="connsiteY3" fmla="*/ 13335 h 26670"/>
                  <a:gd name="connsiteX4" fmla="*/ 13335 w 26669"/>
                  <a:gd name="connsiteY4" fmla="*/ 26670 h 2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9" h="26670">
                    <a:moveTo>
                      <a:pt x="13335" y="26670"/>
                    </a:moveTo>
                    <a:cubicBezTo>
                      <a:pt x="6001" y="26670"/>
                      <a:pt x="0" y="20669"/>
                      <a:pt x="0" y="13335"/>
                    </a:cubicBezTo>
                    <a:cubicBezTo>
                      <a:pt x="0" y="6001"/>
                      <a:pt x="6001" y="0"/>
                      <a:pt x="13335" y="0"/>
                    </a:cubicBezTo>
                    <a:cubicBezTo>
                      <a:pt x="20669" y="0"/>
                      <a:pt x="26670" y="6001"/>
                      <a:pt x="26670" y="13335"/>
                    </a:cubicBezTo>
                    <a:cubicBezTo>
                      <a:pt x="26575" y="20669"/>
                      <a:pt x="20669" y="26670"/>
                      <a:pt x="13335" y="266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F9AAE07-7103-4EFB-AD3F-7B4B9D9C2F42}"/>
              </a:ext>
            </a:extLst>
          </p:cNvPr>
          <p:cNvGrpSpPr/>
          <p:nvPr/>
        </p:nvGrpSpPr>
        <p:grpSpPr>
          <a:xfrm>
            <a:off x="6699263" y="3138104"/>
            <a:ext cx="213446" cy="170144"/>
            <a:chOff x="6616140" y="3048111"/>
            <a:chExt cx="300755" cy="239742"/>
          </a:xfrm>
        </p:grpSpPr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C65996AA-6A18-4303-804E-988EA967FD67}"/>
                </a:ext>
              </a:extLst>
            </p:cNvPr>
            <p:cNvSpPr/>
            <p:nvPr/>
          </p:nvSpPr>
          <p:spPr>
            <a:xfrm rot="8100000">
              <a:off x="6688794" y="3125341"/>
              <a:ext cx="228101" cy="162512"/>
            </a:xfrm>
            <a:prstGeom prst="triangle">
              <a:avLst/>
            </a:prstGeom>
            <a:solidFill>
              <a:srgbClr val="FFB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Isosceles Triangle 267">
              <a:extLst>
                <a:ext uri="{FF2B5EF4-FFF2-40B4-BE49-F238E27FC236}">
                  <a16:creationId xmlns:a16="http://schemas.microsoft.com/office/drawing/2014/main" id="{0BD83CC7-2FD2-4180-9039-8398559F04FA}"/>
                </a:ext>
              </a:extLst>
            </p:cNvPr>
            <p:cNvSpPr/>
            <p:nvPr/>
          </p:nvSpPr>
          <p:spPr>
            <a:xfrm rot="8100000">
              <a:off x="6616140" y="3048111"/>
              <a:ext cx="228101" cy="162512"/>
            </a:xfrm>
            <a:prstGeom prst="triangle">
              <a:avLst/>
            </a:prstGeom>
            <a:solidFill>
              <a:srgbClr val="FFB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C88E611B-A0ED-40C2-9175-2A7F01E97DD2}"/>
              </a:ext>
            </a:extLst>
          </p:cNvPr>
          <p:cNvGrpSpPr/>
          <p:nvPr/>
        </p:nvGrpSpPr>
        <p:grpSpPr>
          <a:xfrm rot="5228367">
            <a:off x="6734233" y="4506489"/>
            <a:ext cx="213446" cy="170144"/>
            <a:chOff x="6616140" y="3048111"/>
            <a:chExt cx="300755" cy="239742"/>
          </a:xfrm>
        </p:grpSpPr>
        <p:sp>
          <p:nvSpPr>
            <p:cNvPr id="273" name="Isosceles Triangle 272">
              <a:extLst>
                <a:ext uri="{FF2B5EF4-FFF2-40B4-BE49-F238E27FC236}">
                  <a16:creationId xmlns:a16="http://schemas.microsoft.com/office/drawing/2014/main" id="{A2BECAD6-ADBD-40D6-9951-B9AACB46EE89}"/>
                </a:ext>
              </a:extLst>
            </p:cNvPr>
            <p:cNvSpPr/>
            <p:nvPr/>
          </p:nvSpPr>
          <p:spPr>
            <a:xfrm rot="8100000">
              <a:off x="6688794" y="3125341"/>
              <a:ext cx="228101" cy="162512"/>
            </a:xfrm>
            <a:prstGeom prst="triangle">
              <a:avLst/>
            </a:prstGeom>
            <a:solidFill>
              <a:srgbClr val="FFB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Isosceles Triangle 273">
              <a:extLst>
                <a:ext uri="{FF2B5EF4-FFF2-40B4-BE49-F238E27FC236}">
                  <a16:creationId xmlns:a16="http://schemas.microsoft.com/office/drawing/2014/main" id="{056E3C9A-61DF-4A29-9087-98304F89472D}"/>
                </a:ext>
              </a:extLst>
            </p:cNvPr>
            <p:cNvSpPr/>
            <p:nvPr/>
          </p:nvSpPr>
          <p:spPr>
            <a:xfrm rot="8100000">
              <a:off x="6616140" y="3048111"/>
              <a:ext cx="228101" cy="162512"/>
            </a:xfrm>
            <a:prstGeom prst="triangle">
              <a:avLst/>
            </a:prstGeom>
            <a:solidFill>
              <a:srgbClr val="FFB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8C43DDDE-BAB1-4BBB-B9B1-6564254A2B53}"/>
              </a:ext>
            </a:extLst>
          </p:cNvPr>
          <p:cNvGrpSpPr/>
          <p:nvPr/>
        </p:nvGrpSpPr>
        <p:grpSpPr>
          <a:xfrm rot="10399740">
            <a:off x="5283283" y="4576440"/>
            <a:ext cx="213446" cy="170144"/>
            <a:chOff x="6616140" y="3048111"/>
            <a:chExt cx="300755" cy="239742"/>
          </a:xfrm>
        </p:grpSpPr>
        <p:sp>
          <p:nvSpPr>
            <p:cNvPr id="276" name="Isosceles Triangle 275">
              <a:extLst>
                <a:ext uri="{FF2B5EF4-FFF2-40B4-BE49-F238E27FC236}">
                  <a16:creationId xmlns:a16="http://schemas.microsoft.com/office/drawing/2014/main" id="{A1FED3E7-A305-4FF0-AFD5-41737B7B1D1F}"/>
                </a:ext>
              </a:extLst>
            </p:cNvPr>
            <p:cNvSpPr/>
            <p:nvPr/>
          </p:nvSpPr>
          <p:spPr>
            <a:xfrm rot="8100000">
              <a:off x="6688794" y="3125341"/>
              <a:ext cx="228101" cy="162512"/>
            </a:xfrm>
            <a:prstGeom prst="triangle">
              <a:avLst/>
            </a:prstGeom>
            <a:solidFill>
              <a:srgbClr val="FFB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Isosceles Triangle 276">
              <a:extLst>
                <a:ext uri="{FF2B5EF4-FFF2-40B4-BE49-F238E27FC236}">
                  <a16:creationId xmlns:a16="http://schemas.microsoft.com/office/drawing/2014/main" id="{F2C542EC-06AE-4E3B-BDBF-59BB795CCE66}"/>
                </a:ext>
              </a:extLst>
            </p:cNvPr>
            <p:cNvSpPr/>
            <p:nvPr/>
          </p:nvSpPr>
          <p:spPr>
            <a:xfrm rot="8100000">
              <a:off x="6616140" y="3048111"/>
              <a:ext cx="228101" cy="162512"/>
            </a:xfrm>
            <a:prstGeom prst="triangle">
              <a:avLst/>
            </a:prstGeom>
            <a:solidFill>
              <a:srgbClr val="FFB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41015838-0460-4DA0-8567-609CC7EC4D3F}"/>
              </a:ext>
            </a:extLst>
          </p:cNvPr>
          <p:cNvSpPr/>
          <p:nvPr/>
        </p:nvSpPr>
        <p:spPr>
          <a:xfrm>
            <a:off x="5356869" y="3189064"/>
            <a:ext cx="1500478" cy="15004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3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12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3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Open Sans Light</vt:lpstr>
      <vt:lpstr>12_Office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Bhawna Chauhan</dc:creator>
  <cp:lastModifiedBy>Aditya Bhargava</cp:lastModifiedBy>
  <cp:revision>95</cp:revision>
  <dcterms:created xsi:type="dcterms:W3CDTF">2020-10-05T08:40:37Z</dcterms:created>
  <dcterms:modified xsi:type="dcterms:W3CDTF">2021-04-16T08:26:16Z</dcterms:modified>
</cp:coreProperties>
</file>