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FFC305"/>
    <a:srgbClr val="212121"/>
    <a:srgbClr val="00A898"/>
    <a:srgbClr val="79CD33"/>
    <a:srgbClr val="4E64AC"/>
    <a:srgbClr val="EFFAF9"/>
    <a:srgbClr val="32599E"/>
    <a:srgbClr val="0B759D"/>
    <a:srgbClr val="60D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063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95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152BBD5C-7B06-4FBB-B96B-8D03332BB767}"/>
              </a:ext>
            </a:extLst>
          </p:cNvPr>
          <p:cNvSpPr/>
          <p:nvPr/>
        </p:nvSpPr>
        <p:spPr>
          <a:xfrm>
            <a:off x="3262117" y="0"/>
            <a:ext cx="5667768" cy="6857999"/>
          </a:xfrm>
          <a:prstGeom prst="parallelogram">
            <a:avLst>
              <a:gd name="adj" fmla="val 31750"/>
            </a:avLst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F41035-E0A8-4004-8DD3-1B68567434A7}"/>
              </a:ext>
            </a:extLst>
          </p:cNvPr>
          <p:cNvCxnSpPr>
            <a:cxnSpLocks/>
          </p:cNvCxnSpPr>
          <p:nvPr/>
        </p:nvCxnSpPr>
        <p:spPr>
          <a:xfrm>
            <a:off x="7613780" y="1724385"/>
            <a:ext cx="3841998" cy="0"/>
          </a:xfrm>
          <a:prstGeom prst="line">
            <a:avLst/>
          </a:prstGeom>
          <a:ln>
            <a:solidFill>
              <a:srgbClr val="FFC3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39605F59-8D06-4A29-81C5-68424176EA46}"/>
              </a:ext>
            </a:extLst>
          </p:cNvPr>
          <p:cNvSpPr/>
          <p:nvPr/>
        </p:nvSpPr>
        <p:spPr>
          <a:xfrm>
            <a:off x="4847375" y="2197207"/>
            <a:ext cx="1433454" cy="1436138"/>
          </a:xfrm>
          <a:custGeom>
            <a:avLst/>
            <a:gdLst>
              <a:gd name="connsiteX0" fmla="*/ 0 w 1433454"/>
              <a:gd name="connsiteY0" fmla="*/ 718069 h 1436138"/>
              <a:gd name="connsiteX1" fmla="*/ 716727 w 1433454"/>
              <a:gd name="connsiteY1" fmla="*/ 0 h 1436138"/>
              <a:gd name="connsiteX2" fmla="*/ 1433454 w 1433454"/>
              <a:gd name="connsiteY2" fmla="*/ 718069 h 1436138"/>
              <a:gd name="connsiteX3" fmla="*/ 716727 w 1433454"/>
              <a:gd name="connsiteY3" fmla="*/ 1436138 h 1436138"/>
              <a:gd name="connsiteX4" fmla="*/ 0 w 1433454"/>
              <a:gd name="connsiteY4" fmla="*/ 718069 h 143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3454" h="1436138" fill="none" extrusionOk="0">
                <a:moveTo>
                  <a:pt x="0" y="718069"/>
                </a:moveTo>
                <a:cubicBezTo>
                  <a:pt x="16437" y="305800"/>
                  <a:pt x="322012" y="-49898"/>
                  <a:pt x="716727" y="0"/>
                </a:cubicBezTo>
                <a:cubicBezTo>
                  <a:pt x="1093126" y="-5532"/>
                  <a:pt x="1317288" y="297010"/>
                  <a:pt x="1433454" y="718069"/>
                </a:cubicBezTo>
                <a:cubicBezTo>
                  <a:pt x="1408323" y="1172728"/>
                  <a:pt x="1107113" y="1448767"/>
                  <a:pt x="716727" y="1436138"/>
                </a:cubicBezTo>
                <a:cubicBezTo>
                  <a:pt x="368104" y="1452985"/>
                  <a:pt x="33450" y="1126590"/>
                  <a:pt x="0" y="718069"/>
                </a:cubicBezTo>
                <a:close/>
              </a:path>
              <a:path w="1433454" h="1436138" stroke="0" extrusionOk="0">
                <a:moveTo>
                  <a:pt x="0" y="718069"/>
                </a:moveTo>
                <a:cubicBezTo>
                  <a:pt x="3168" y="273679"/>
                  <a:pt x="390287" y="45881"/>
                  <a:pt x="716727" y="0"/>
                </a:cubicBezTo>
                <a:cubicBezTo>
                  <a:pt x="1080056" y="110480"/>
                  <a:pt x="1429047" y="332943"/>
                  <a:pt x="1433454" y="718069"/>
                </a:cubicBezTo>
                <a:cubicBezTo>
                  <a:pt x="1498483" y="1141035"/>
                  <a:pt x="1058095" y="1460698"/>
                  <a:pt x="716727" y="1436138"/>
                </a:cubicBezTo>
                <a:cubicBezTo>
                  <a:pt x="373236" y="1437577"/>
                  <a:pt x="88031" y="1089537"/>
                  <a:pt x="0" y="718069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ysDot"/>
            <a:extLst>
              <a:ext uri="{C807C97D-BFC1-408E-A445-0C87EB9F89A2}">
                <ask:lineSketchStyleProps xmlns:ask="http://schemas.microsoft.com/office/drawing/2018/sketchyshapes" sd="20086491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3937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ECB93ACB-5383-40C0-9B5D-A45868AC6CC2}"/>
              </a:ext>
            </a:extLst>
          </p:cNvPr>
          <p:cNvSpPr/>
          <p:nvPr/>
        </p:nvSpPr>
        <p:spPr>
          <a:xfrm>
            <a:off x="5830170" y="1069836"/>
            <a:ext cx="1433454" cy="1436138"/>
          </a:xfrm>
          <a:custGeom>
            <a:avLst/>
            <a:gdLst>
              <a:gd name="connsiteX0" fmla="*/ 0 w 1433454"/>
              <a:gd name="connsiteY0" fmla="*/ 718069 h 1436138"/>
              <a:gd name="connsiteX1" fmla="*/ 716727 w 1433454"/>
              <a:gd name="connsiteY1" fmla="*/ 0 h 1436138"/>
              <a:gd name="connsiteX2" fmla="*/ 1433454 w 1433454"/>
              <a:gd name="connsiteY2" fmla="*/ 718069 h 1436138"/>
              <a:gd name="connsiteX3" fmla="*/ 716727 w 1433454"/>
              <a:gd name="connsiteY3" fmla="*/ 1436138 h 1436138"/>
              <a:gd name="connsiteX4" fmla="*/ 0 w 1433454"/>
              <a:gd name="connsiteY4" fmla="*/ 718069 h 143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3454" h="1436138" fill="none" extrusionOk="0">
                <a:moveTo>
                  <a:pt x="0" y="718069"/>
                </a:moveTo>
                <a:cubicBezTo>
                  <a:pt x="-1727" y="350036"/>
                  <a:pt x="301171" y="-295"/>
                  <a:pt x="716727" y="0"/>
                </a:cubicBezTo>
                <a:cubicBezTo>
                  <a:pt x="1086389" y="-28401"/>
                  <a:pt x="1418644" y="251745"/>
                  <a:pt x="1433454" y="718069"/>
                </a:cubicBezTo>
                <a:cubicBezTo>
                  <a:pt x="1466216" y="1153221"/>
                  <a:pt x="1109995" y="1421003"/>
                  <a:pt x="716727" y="1436138"/>
                </a:cubicBezTo>
                <a:cubicBezTo>
                  <a:pt x="351496" y="1462126"/>
                  <a:pt x="11844" y="1119098"/>
                  <a:pt x="0" y="718069"/>
                </a:cubicBezTo>
                <a:close/>
              </a:path>
              <a:path w="1433454" h="1436138" stroke="0" extrusionOk="0">
                <a:moveTo>
                  <a:pt x="0" y="718069"/>
                </a:moveTo>
                <a:cubicBezTo>
                  <a:pt x="69675" y="238902"/>
                  <a:pt x="377472" y="95023"/>
                  <a:pt x="716727" y="0"/>
                </a:cubicBezTo>
                <a:cubicBezTo>
                  <a:pt x="1169121" y="-60820"/>
                  <a:pt x="1371431" y="309833"/>
                  <a:pt x="1433454" y="718069"/>
                </a:cubicBezTo>
                <a:cubicBezTo>
                  <a:pt x="1441189" y="1233120"/>
                  <a:pt x="1052415" y="1382252"/>
                  <a:pt x="716727" y="1436138"/>
                </a:cubicBezTo>
                <a:cubicBezTo>
                  <a:pt x="317172" y="1404520"/>
                  <a:pt x="-51458" y="1082240"/>
                  <a:pt x="0" y="718069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ysDot"/>
            <a:extLst>
              <a:ext uri="{C807C97D-BFC1-408E-A445-0C87EB9F89A2}">
                <ask:lineSketchStyleProps xmlns:ask="http://schemas.microsoft.com/office/drawing/2018/sketchyshapes" sd="15606535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3937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3BA7BD54-40EC-4571-A400-3187683E49E5}"/>
              </a:ext>
            </a:extLst>
          </p:cNvPr>
          <p:cNvSpPr/>
          <p:nvPr/>
        </p:nvSpPr>
        <p:spPr>
          <a:xfrm>
            <a:off x="4847375" y="4451951"/>
            <a:ext cx="1433454" cy="1436138"/>
          </a:xfrm>
          <a:custGeom>
            <a:avLst/>
            <a:gdLst>
              <a:gd name="connsiteX0" fmla="*/ 0 w 1433454"/>
              <a:gd name="connsiteY0" fmla="*/ 718069 h 1436138"/>
              <a:gd name="connsiteX1" fmla="*/ 716727 w 1433454"/>
              <a:gd name="connsiteY1" fmla="*/ 0 h 1436138"/>
              <a:gd name="connsiteX2" fmla="*/ 1433454 w 1433454"/>
              <a:gd name="connsiteY2" fmla="*/ 718069 h 1436138"/>
              <a:gd name="connsiteX3" fmla="*/ 716727 w 1433454"/>
              <a:gd name="connsiteY3" fmla="*/ 1436138 h 1436138"/>
              <a:gd name="connsiteX4" fmla="*/ 0 w 1433454"/>
              <a:gd name="connsiteY4" fmla="*/ 718069 h 143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3454" h="1436138" fill="none" extrusionOk="0">
                <a:moveTo>
                  <a:pt x="0" y="718069"/>
                </a:moveTo>
                <a:cubicBezTo>
                  <a:pt x="39272" y="272854"/>
                  <a:pt x="350506" y="-92803"/>
                  <a:pt x="716727" y="0"/>
                </a:cubicBezTo>
                <a:cubicBezTo>
                  <a:pt x="1023735" y="-2455"/>
                  <a:pt x="1434316" y="334144"/>
                  <a:pt x="1433454" y="718069"/>
                </a:cubicBezTo>
                <a:cubicBezTo>
                  <a:pt x="1441884" y="1118211"/>
                  <a:pt x="1189239" y="1482906"/>
                  <a:pt x="716727" y="1436138"/>
                </a:cubicBezTo>
                <a:cubicBezTo>
                  <a:pt x="394198" y="1414201"/>
                  <a:pt x="35043" y="1062339"/>
                  <a:pt x="0" y="718069"/>
                </a:cubicBezTo>
                <a:close/>
              </a:path>
              <a:path w="1433454" h="1436138" stroke="0" extrusionOk="0">
                <a:moveTo>
                  <a:pt x="0" y="718069"/>
                </a:moveTo>
                <a:cubicBezTo>
                  <a:pt x="64101" y="345165"/>
                  <a:pt x="256534" y="-74386"/>
                  <a:pt x="716727" y="0"/>
                </a:cubicBezTo>
                <a:cubicBezTo>
                  <a:pt x="1093136" y="14497"/>
                  <a:pt x="1344429" y="376642"/>
                  <a:pt x="1433454" y="718069"/>
                </a:cubicBezTo>
                <a:cubicBezTo>
                  <a:pt x="1383754" y="1096567"/>
                  <a:pt x="1102943" y="1437435"/>
                  <a:pt x="716727" y="1436138"/>
                </a:cubicBezTo>
                <a:cubicBezTo>
                  <a:pt x="401378" y="1503914"/>
                  <a:pt x="-22119" y="1144083"/>
                  <a:pt x="0" y="718069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ysDot"/>
            <a:extLst>
              <a:ext uri="{C807C97D-BFC1-408E-A445-0C87EB9F89A2}">
                <ask:lineSketchStyleProps xmlns:ask="http://schemas.microsoft.com/office/drawing/2018/sketchyshapes" sd="57673510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3937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EEB3D28E-CE61-444C-9FB6-395BAD035CFA}"/>
              </a:ext>
            </a:extLst>
          </p:cNvPr>
          <p:cNvSpPr/>
          <p:nvPr/>
        </p:nvSpPr>
        <p:spPr>
          <a:xfrm>
            <a:off x="5830170" y="3324579"/>
            <a:ext cx="1433454" cy="1436138"/>
          </a:xfrm>
          <a:custGeom>
            <a:avLst/>
            <a:gdLst>
              <a:gd name="connsiteX0" fmla="*/ 0 w 1433454"/>
              <a:gd name="connsiteY0" fmla="*/ 718069 h 1436138"/>
              <a:gd name="connsiteX1" fmla="*/ 716727 w 1433454"/>
              <a:gd name="connsiteY1" fmla="*/ 0 h 1436138"/>
              <a:gd name="connsiteX2" fmla="*/ 1433454 w 1433454"/>
              <a:gd name="connsiteY2" fmla="*/ 718069 h 1436138"/>
              <a:gd name="connsiteX3" fmla="*/ 716727 w 1433454"/>
              <a:gd name="connsiteY3" fmla="*/ 1436138 h 1436138"/>
              <a:gd name="connsiteX4" fmla="*/ 0 w 1433454"/>
              <a:gd name="connsiteY4" fmla="*/ 718069 h 143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3454" h="1436138" fill="none" extrusionOk="0">
                <a:moveTo>
                  <a:pt x="0" y="718069"/>
                </a:moveTo>
                <a:cubicBezTo>
                  <a:pt x="-59981" y="255424"/>
                  <a:pt x="317705" y="27724"/>
                  <a:pt x="716727" y="0"/>
                </a:cubicBezTo>
                <a:cubicBezTo>
                  <a:pt x="1080245" y="87196"/>
                  <a:pt x="1427154" y="339067"/>
                  <a:pt x="1433454" y="718069"/>
                </a:cubicBezTo>
                <a:cubicBezTo>
                  <a:pt x="1402051" y="1131861"/>
                  <a:pt x="1203762" y="1495037"/>
                  <a:pt x="716727" y="1436138"/>
                </a:cubicBezTo>
                <a:cubicBezTo>
                  <a:pt x="339895" y="1425326"/>
                  <a:pt x="-8480" y="1201910"/>
                  <a:pt x="0" y="718069"/>
                </a:cubicBezTo>
                <a:close/>
              </a:path>
              <a:path w="1433454" h="1436138" stroke="0" extrusionOk="0">
                <a:moveTo>
                  <a:pt x="0" y="718069"/>
                </a:moveTo>
                <a:cubicBezTo>
                  <a:pt x="25050" y="223298"/>
                  <a:pt x="247327" y="32312"/>
                  <a:pt x="716727" y="0"/>
                </a:cubicBezTo>
                <a:cubicBezTo>
                  <a:pt x="1143223" y="7869"/>
                  <a:pt x="1342363" y="354254"/>
                  <a:pt x="1433454" y="718069"/>
                </a:cubicBezTo>
                <a:cubicBezTo>
                  <a:pt x="1528467" y="1090082"/>
                  <a:pt x="1102360" y="1482143"/>
                  <a:pt x="716727" y="1436138"/>
                </a:cubicBezTo>
                <a:cubicBezTo>
                  <a:pt x="287621" y="1387680"/>
                  <a:pt x="65216" y="1117265"/>
                  <a:pt x="0" y="718069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ysDot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3937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1AD4FB-3844-43DA-B5A5-33F23741EB7F}"/>
              </a:ext>
            </a:extLst>
          </p:cNvPr>
          <p:cNvSpPr/>
          <p:nvPr/>
        </p:nvSpPr>
        <p:spPr>
          <a:xfrm>
            <a:off x="5025614" y="2375780"/>
            <a:ext cx="1076975" cy="1078992"/>
          </a:xfrm>
          <a:custGeom>
            <a:avLst/>
            <a:gdLst>
              <a:gd name="connsiteX0" fmla="*/ 0 w 1076975"/>
              <a:gd name="connsiteY0" fmla="*/ 539496 h 1078992"/>
              <a:gd name="connsiteX1" fmla="*/ 538488 w 1076975"/>
              <a:gd name="connsiteY1" fmla="*/ 0 h 1078992"/>
              <a:gd name="connsiteX2" fmla="*/ 1076976 w 1076975"/>
              <a:gd name="connsiteY2" fmla="*/ 539496 h 1078992"/>
              <a:gd name="connsiteX3" fmla="*/ 538488 w 1076975"/>
              <a:gd name="connsiteY3" fmla="*/ 1078992 h 1078992"/>
              <a:gd name="connsiteX4" fmla="*/ 0 w 1076975"/>
              <a:gd name="connsiteY4" fmla="*/ 539496 h 107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975" h="1078992" fill="none" extrusionOk="0">
                <a:moveTo>
                  <a:pt x="0" y="539496"/>
                </a:moveTo>
                <a:cubicBezTo>
                  <a:pt x="-31587" y="213315"/>
                  <a:pt x="252266" y="-10067"/>
                  <a:pt x="538488" y="0"/>
                </a:cubicBezTo>
                <a:cubicBezTo>
                  <a:pt x="795113" y="-8903"/>
                  <a:pt x="1081458" y="250114"/>
                  <a:pt x="1076976" y="539496"/>
                </a:cubicBezTo>
                <a:cubicBezTo>
                  <a:pt x="1134122" y="856714"/>
                  <a:pt x="805251" y="1086558"/>
                  <a:pt x="538488" y="1078992"/>
                </a:cubicBezTo>
                <a:cubicBezTo>
                  <a:pt x="238009" y="1120490"/>
                  <a:pt x="-9775" y="839366"/>
                  <a:pt x="0" y="539496"/>
                </a:cubicBezTo>
                <a:close/>
              </a:path>
              <a:path w="1076975" h="1078992" stroke="0" extrusionOk="0">
                <a:moveTo>
                  <a:pt x="0" y="539496"/>
                </a:moveTo>
                <a:cubicBezTo>
                  <a:pt x="37097" y="301757"/>
                  <a:pt x="208224" y="-65624"/>
                  <a:pt x="538488" y="0"/>
                </a:cubicBezTo>
                <a:cubicBezTo>
                  <a:pt x="838755" y="53683"/>
                  <a:pt x="1090412" y="178069"/>
                  <a:pt x="1076976" y="539496"/>
                </a:cubicBezTo>
                <a:cubicBezTo>
                  <a:pt x="1014711" y="801653"/>
                  <a:pt x="891016" y="1080756"/>
                  <a:pt x="538488" y="1078992"/>
                </a:cubicBezTo>
                <a:cubicBezTo>
                  <a:pt x="232816" y="1075930"/>
                  <a:pt x="-10399" y="861410"/>
                  <a:pt x="0" y="539496"/>
                </a:cubicBezTo>
                <a:close/>
              </a:path>
            </a:pathLst>
          </a:custGeom>
          <a:solidFill>
            <a:srgbClr val="79CD33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53881625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57C8ED6-8CA2-44BB-9984-693BC6842839}"/>
              </a:ext>
            </a:extLst>
          </p:cNvPr>
          <p:cNvSpPr/>
          <p:nvPr/>
        </p:nvSpPr>
        <p:spPr>
          <a:xfrm>
            <a:off x="6008409" y="1248409"/>
            <a:ext cx="1076975" cy="1078992"/>
          </a:xfrm>
          <a:custGeom>
            <a:avLst/>
            <a:gdLst>
              <a:gd name="connsiteX0" fmla="*/ 0 w 1076975"/>
              <a:gd name="connsiteY0" fmla="*/ 539496 h 1078992"/>
              <a:gd name="connsiteX1" fmla="*/ 538488 w 1076975"/>
              <a:gd name="connsiteY1" fmla="*/ 0 h 1078992"/>
              <a:gd name="connsiteX2" fmla="*/ 1076976 w 1076975"/>
              <a:gd name="connsiteY2" fmla="*/ 539496 h 1078992"/>
              <a:gd name="connsiteX3" fmla="*/ 538488 w 1076975"/>
              <a:gd name="connsiteY3" fmla="*/ 1078992 h 1078992"/>
              <a:gd name="connsiteX4" fmla="*/ 0 w 1076975"/>
              <a:gd name="connsiteY4" fmla="*/ 539496 h 107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975" h="1078992" fill="none" extrusionOk="0">
                <a:moveTo>
                  <a:pt x="0" y="539496"/>
                </a:moveTo>
                <a:cubicBezTo>
                  <a:pt x="14893" y="225557"/>
                  <a:pt x="250495" y="-3195"/>
                  <a:pt x="538488" y="0"/>
                </a:cubicBezTo>
                <a:cubicBezTo>
                  <a:pt x="788500" y="37586"/>
                  <a:pt x="1139265" y="244712"/>
                  <a:pt x="1076976" y="539496"/>
                </a:cubicBezTo>
                <a:cubicBezTo>
                  <a:pt x="1122153" y="853099"/>
                  <a:pt x="847494" y="1059333"/>
                  <a:pt x="538488" y="1078992"/>
                </a:cubicBezTo>
                <a:cubicBezTo>
                  <a:pt x="261149" y="1047856"/>
                  <a:pt x="-21233" y="801266"/>
                  <a:pt x="0" y="539496"/>
                </a:cubicBezTo>
                <a:close/>
              </a:path>
              <a:path w="1076975" h="1078992" stroke="0" extrusionOk="0">
                <a:moveTo>
                  <a:pt x="0" y="539496"/>
                </a:moveTo>
                <a:cubicBezTo>
                  <a:pt x="-33867" y="285649"/>
                  <a:pt x="221351" y="-19623"/>
                  <a:pt x="538488" y="0"/>
                </a:cubicBezTo>
                <a:cubicBezTo>
                  <a:pt x="802828" y="35007"/>
                  <a:pt x="1037501" y="298776"/>
                  <a:pt x="1076976" y="539496"/>
                </a:cubicBezTo>
                <a:cubicBezTo>
                  <a:pt x="1050149" y="857091"/>
                  <a:pt x="891015" y="1064716"/>
                  <a:pt x="538488" y="1078992"/>
                </a:cubicBezTo>
                <a:cubicBezTo>
                  <a:pt x="250768" y="1025673"/>
                  <a:pt x="40029" y="802825"/>
                  <a:pt x="0" y="539496"/>
                </a:cubicBezTo>
                <a:close/>
              </a:path>
            </a:pathLst>
          </a:custGeom>
          <a:solidFill>
            <a:srgbClr val="FFC305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2984068836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810483F-BECE-4578-A96A-3CAC3D3ABA47}"/>
              </a:ext>
            </a:extLst>
          </p:cNvPr>
          <p:cNvSpPr/>
          <p:nvPr/>
        </p:nvSpPr>
        <p:spPr>
          <a:xfrm>
            <a:off x="5025614" y="4630524"/>
            <a:ext cx="1076975" cy="1078992"/>
          </a:xfrm>
          <a:custGeom>
            <a:avLst/>
            <a:gdLst>
              <a:gd name="connsiteX0" fmla="*/ 0 w 1076975"/>
              <a:gd name="connsiteY0" fmla="*/ 539496 h 1078992"/>
              <a:gd name="connsiteX1" fmla="*/ 538488 w 1076975"/>
              <a:gd name="connsiteY1" fmla="*/ 0 h 1078992"/>
              <a:gd name="connsiteX2" fmla="*/ 1076976 w 1076975"/>
              <a:gd name="connsiteY2" fmla="*/ 539496 h 1078992"/>
              <a:gd name="connsiteX3" fmla="*/ 538488 w 1076975"/>
              <a:gd name="connsiteY3" fmla="*/ 1078992 h 1078992"/>
              <a:gd name="connsiteX4" fmla="*/ 0 w 1076975"/>
              <a:gd name="connsiteY4" fmla="*/ 539496 h 107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975" h="1078992" fill="none" extrusionOk="0">
                <a:moveTo>
                  <a:pt x="0" y="539496"/>
                </a:moveTo>
                <a:cubicBezTo>
                  <a:pt x="-27" y="232879"/>
                  <a:pt x="220333" y="1319"/>
                  <a:pt x="538488" y="0"/>
                </a:cubicBezTo>
                <a:cubicBezTo>
                  <a:pt x="804466" y="-10327"/>
                  <a:pt x="1051552" y="265100"/>
                  <a:pt x="1076976" y="539496"/>
                </a:cubicBezTo>
                <a:cubicBezTo>
                  <a:pt x="1054916" y="884729"/>
                  <a:pt x="875197" y="1051622"/>
                  <a:pt x="538488" y="1078992"/>
                </a:cubicBezTo>
                <a:cubicBezTo>
                  <a:pt x="176740" y="1074726"/>
                  <a:pt x="-42946" y="816728"/>
                  <a:pt x="0" y="539496"/>
                </a:cubicBezTo>
                <a:close/>
              </a:path>
              <a:path w="1076975" h="1078992" stroke="0" extrusionOk="0">
                <a:moveTo>
                  <a:pt x="0" y="539496"/>
                </a:moveTo>
                <a:cubicBezTo>
                  <a:pt x="-23980" y="277499"/>
                  <a:pt x="193675" y="-35664"/>
                  <a:pt x="538488" y="0"/>
                </a:cubicBezTo>
                <a:cubicBezTo>
                  <a:pt x="852268" y="63553"/>
                  <a:pt x="1089891" y="197615"/>
                  <a:pt x="1076976" y="539496"/>
                </a:cubicBezTo>
                <a:cubicBezTo>
                  <a:pt x="1124539" y="796558"/>
                  <a:pt x="866202" y="1095605"/>
                  <a:pt x="538488" y="1078992"/>
                </a:cubicBezTo>
                <a:cubicBezTo>
                  <a:pt x="265227" y="1089729"/>
                  <a:pt x="27696" y="780203"/>
                  <a:pt x="0" y="539496"/>
                </a:cubicBezTo>
                <a:close/>
              </a:path>
            </a:pathLst>
          </a:custGeom>
          <a:solidFill>
            <a:srgbClr val="4E64AC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4058083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93772FD-2E4A-4A13-AC92-C859C4CA259A}"/>
              </a:ext>
            </a:extLst>
          </p:cNvPr>
          <p:cNvSpPr/>
          <p:nvPr/>
        </p:nvSpPr>
        <p:spPr>
          <a:xfrm>
            <a:off x="6008409" y="3503151"/>
            <a:ext cx="1076975" cy="1078992"/>
          </a:xfrm>
          <a:custGeom>
            <a:avLst/>
            <a:gdLst>
              <a:gd name="connsiteX0" fmla="*/ 0 w 1076975"/>
              <a:gd name="connsiteY0" fmla="*/ 539496 h 1078992"/>
              <a:gd name="connsiteX1" fmla="*/ 538488 w 1076975"/>
              <a:gd name="connsiteY1" fmla="*/ 0 h 1078992"/>
              <a:gd name="connsiteX2" fmla="*/ 1076976 w 1076975"/>
              <a:gd name="connsiteY2" fmla="*/ 539496 h 1078992"/>
              <a:gd name="connsiteX3" fmla="*/ 538488 w 1076975"/>
              <a:gd name="connsiteY3" fmla="*/ 1078992 h 1078992"/>
              <a:gd name="connsiteX4" fmla="*/ 0 w 1076975"/>
              <a:gd name="connsiteY4" fmla="*/ 539496 h 107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975" h="1078992" fill="none" extrusionOk="0">
                <a:moveTo>
                  <a:pt x="0" y="539496"/>
                </a:moveTo>
                <a:cubicBezTo>
                  <a:pt x="9663" y="223625"/>
                  <a:pt x="182225" y="-32670"/>
                  <a:pt x="538488" y="0"/>
                </a:cubicBezTo>
                <a:cubicBezTo>
                  <a:pt x="836241" y="-57799"/>
                  <a:pt x="1102599" y="238845"/>
                  <a:pt x="1076976" y="539496"/>
                </a:cubicBezTo>
                <a:cubicBezTo>
                  <a:pt x="1077686" y="811414"/>
                  <a:pt x="878305" y="1019650"/>
                  <a:pt x="538488" y="1078992"/>
                </a:cubicBezTo>
                <a:cubicBezTo>
                  <a:pt x="270563" y="1067302"/>
                  <a:pt x="22679" y="850785"/>
                  <a:pt x="0" y="539496"/>
                </a:cubicBezTo>
                <a:close/>
              </a:path>
              <a:path w="1076975" h="1078992" stroke="0" extrusionOk="0">
                <a:moveTo>
                  <a:pt x="0" y="539496"/>
                </a:moveTo>
                <a:cubicBezTo>
                  <a:pt x="-8096" y="244538"/>
                  <a:pt x="218027" y="15184"/>
                  <a:pt x="538488" y="0"/>
                </a:cubicBezTo>
                <a:cubicBezTo>
                  <a:pt x="778216" y="18633"/>
                  <a:pt x="1125653" y="244154"/>
                  <a:pt x="1076976" y="539496"/>
                </a:cubicBezTo>
                <a:cubicBezTo>
                  <a:pt x="1005384" y="844352"/>
                  <a:pt x="844928" y="1150647"/>
                  <a:pt x="538488" y="1078992"/>
                </a:cubicBezTo>
                <a:cubicBezTo>
                  <a:pt x="252333" y="1066096"/>
                  <a:pt x="-29001" y="856929"/>
                  <a:pt x="0" y="539496"/>
                </a:cubicBezTo>
                <a:close/>
              </a:path>
            </a:pathLst>
          </a:custGeom>
          <a:solidFill>
            <a:srgbClr val="00A898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61598797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938A487-675A-4309-9A9A-C3E2DD86E54F}"/>
              </a:ext>
            </a:extLst>
          </p:cNvPr>
          <p:cNvSpPr/>
          <p:nvPr/>
        </p:nvSpPr>
        <p:spPr>
          <a:xfrm>
            <a:off x="7549079" y="1663735"/>
            <a:ext cx="138422" cy="138422"/>
          </a:xfrm>
          <a:prstGeom prst="ellipse">
            <a:avLst/>
          </a:prstGeom>
          <a:solidFill>
            <a:srgbClr val="FFC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0AD583A-F557-4743-BEE7-68F8F6D0EE50}"/>
              </a:ext>
            </a:extLst>
          </p:cNvPr>
          <p:cNvSpPr/>
          <p:nvPr/>
        </p:nvSpPr>
        <p:spPr>
          <a:xfrm>
            <a:off x="7549079" y="3918478"/>
            <a:ext cx="138422" cy="138422"/>
          </a:xfrm>
          <a:prstGeom prst="ellipse">
            <a:avLst/>
          </a:prstGeom>
          <a:solidFill>
            <a:srgbClr val="00A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9FC7170-EFE0-4A8C-99D4-F5B476107A50}"/>
              </a:ext>
            </a:extLst>
          </p:cNvPr>
          <p:cNvSpPr/>
          <p:nvPr/>
        </p:nvSpPr>
        <p:spPr>
          <a:xfrm>
            <a:off x="4416547" y="2792303"/>
            <a:ext cx="136026" cy="136026"/>
          </a:xfrm>
          <a:prstGeom prst="ellipse">
            <a:avLst/>
          </a:prstGeom>
          <a:solidFill>
            <a:srgbClr val="79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3ABE934-E3F8-4428-AB0A-F8E248240D57}"/>
              </a:ext>
            </a:extLst>
          </p:cNvPr>
          <p:cNvSpPr/>
          <p:nvPr/>
        </p:nvSpPr>
        <p:spPr>
          <a:xfrm>
            <a:off x="4416547" y="5047047"/>
            <a:ext cx="136026" cy="136026"/>
          </a:xfrm>
          <a:prstGeom prst="ellipse">
            <a:avLst/>
          </a:prstGeom>
          <a:solidFill>
            <a:srgbClr val="0B7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CF031FD-624A-4C8A-985B-793C4CD65EB6}"/>
              </a:ext>
            </a:extLst>
          </p:cNvPr>
          <p:cNvGrpSpPr/>
          <p:nvPr/>
        </p:nvGrpSpPr>
        <p:grpSpPr>
          <a:xfrm>
            <a:off x="6342928" y="1465348"/>
            <a:ext cx="458141" cy="538424"/>
            <a:chOff x="3384688" y="2754208"/>
            <a:chExt cx="416492" cy="489476"/>
          </a:xfrm>
          <a:solidFill>
            <a:schemeClr val="bg1"/>
          </a:solidFill>
        </p:grpSpPr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C05FEE16-4945-4DD7-8BF1-11343257EC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688" y="2754208"/>
              <a:ext cx="236810" cy="489476"/>
            </a:xfrm>
            <a:custGeom>
              <a:avLst/>
              <a:gdLst>
                <a:gd name="T0" fmla="*/ 928 w 960"/>
                <a:gd name="T1" fmla="*/ 416 h 1984"/>
                <a:gd name="T2" fmla="*/ 736 w 960"/>
                <a:gd name="T3" fmla="*/ 256 h 1984"/>
                <a:gd name="T4" fmla="*/ 224 w 960"/>
                <a:gd name="T5" fmla="*/ 256 h 1984"/>
                <a:gd name="T6" fmla="*/ 32 w 960"/>
                <a:gd name="T7" fmla="*/ 416 h 1984"/>
                <a:gd name="T8" fmla="*/ 0 w 960"/>
                <a:gd name="T9" fmla="*/ 928 h 1984"/>
                <a:gd name="T10" fmla="*/ 160 w 960"/>
                <a:gd name="T11" fmla="*/ 1280 h 1984"/>
                <a:gd name="T12" fmla="*/ 192 w 960"/>
                <a:gd name="T13" fmla="*/ 1824 h 1984"/>
                <a:gd name="T14" fmla="*/ 480 w 960"/>
                <a:gd name="T15" fmla="*/ 1919 h 1984"/>
                <a:gd name="T16" fmla="*/ 768 w 960"/>
                <a:gd name="T17" fmla="*/ 1824 h 1984"/>
                <a:gd name="T18" fmla="*/ 800 w 960"/>
                <a:gd name="T19" fmla="*/ 1280 h 1984"/>
                <a:gd name="T20" fmla="*/ 960 w 960"/>
                <a:gd name="T21" fmla="*/ 928 h 1984"/>
                <a:gd name="T22" fmla="*/ 768 w 960"/>
                <a:gd name="T23" fmla="*/ 320 h 1984"/>
                <a:gd name="T24" fmla="*/ 864 w 960"/>
                <a:gd name="T25" fmla="*/ 641 h 1984"/>
                <a:gd name="T26" fmla="*/ 728 w 960"/>
                <a:gd name="T27" fmla="*/ 320 h 1984"/>
                <a:gd name="T28" fmla="*/ 736 w 960"/>
                <a:gd name="T29" fmla="*/ 896 h 1984"/>
                <a:gd name="T30" fmla="*/ 640 w 960"/>
                <a:gd name="T31" fmla="*/ 928 h 1984"/>
                <a:gd name="T32" fmla="*/ 608 w 960"/>
                <a:gd name="T33" fmla="*/ 639 h 1984"/>
                <a:gd name="T34" fmla="*/ 736 w 960"/>
                <a:gd name="T35" fmla="*/ 601 h 1984"/>
                <a:gd name="T36" fmla="*/ 224 w 960"/>
                <a:gd name="T37" fmla="*/ 896 h 1984"/>
                <a:gd name="T38" fmla="*/ 320 w 960"/>
                <a:gd name="T39" fmla="*/ 544 h 1984"/>
                <a:gd name="T40" fmla="*/ 352 w 960"/>
                <a:gd name="T41" fmla="*/ 896 h 1984"/>
                <a:gd name="T42" fmla="*/ 256 w 960"/>
                <a:gd name="T43" fmla="*/ 928 h 1984"/>
                <a:gd name="T44" fmla="*/ 384 w 960"/>
                <a:gd name="T45" fmla="*/ 544 h 1984"/>
                <a:gd name="T46" fmla="*/ 480 w 960"/>
                <a:gd name="T47" fmla="*/ 512 h 1984"/>
                <a:gd name="T48" fmla="*/ 576 w 960"/>
                <a:gd name="T49" fmla="*/ 544 h 1984"/>
                <a:gd name="T50" fmla="*/ 384 w 960"/>
                <a:gd name="T51" fmla="*/ 544 h 1984"/>
                <a:gd name="T52" fmla="*/ 672 w 960"/>
                <a:gd name="T53" fmla="*/ 256 h 1984"/>
                <a:gd name="T54" fmla="*/ 288 w 960"/>
                <a:gd name="T55" fmla="*/ 256 h 1984"/>
                <a:gd name="T56" fmla="*/ 96 w 960"/>
                <a:gd name="T57" fmla="*/ 416 h 1984"/>
                <a:gd name="T58" fmla="*/ 232 w 960"/>
                <a:gd name="T59" fmla="*/ 320 h 1984"/>
                <a:gd name="T60" fmla="*/ 96 w 960"/>
                <a:gd name="T61" fmla="*/ 641 h 1984"/>
                <a:gd name="T62" fmla="*/ 160 w 960"/>
                <a:gd name="T63" fmla="*/ 1216 h 1984"/>
                <a:gd name="T64" fmla="*/ 64 w 960"/>
                <a:gd name="T65" fmla="*/ 928 h 1984"/>
                <a:gd name="T66" fmla="*/ 160 w 960"/>
                <a:gd name="T67" fmla="*/ 896 h 1984"/>
                <a:gd name="T68" fmla="*/ 192 w 960"/>
                <a:gd name="T69" fmla="*/ 1216 h 1984"/>
                <a:gd name="T70" fmla="*/ 704 w 960"/>
                <a:gd name="T71" fmla="*/ 1824 h 1984"/>
                <a:gd name="T72" fmla="*/ 512 w 960"/>
                <a:gd name="T73" fmla="*/ 1824 h 1984"/>
                <a:gd name="T74" fmla="*/ 448 w 960"/>
                <a:gd name="T75" fmla="*/ 1120 h 1984"/>
                <a:gd name="T76" fmla="*/ 352 w 960"/>
                <a:gd name="T77" fmla="*/ 1920 h 1984"/>
                <a:gd name="T78" fmla="*/ 256 w 960"/>
                <a:gd name="T79" fmla="*/ 992 h 1984"/>
                <a:gd name="T80" fmla="*/ 416 w 960"/>
                <a:gd name="T81" fmla="*/ 896 h 1984"/>
                <a:gd name="T82" fmla="*/ 480 w 960"/>
                <a:gd name="T83" fmla="*/ 704 h 1984"/>
                <a:gd name="T84" fmla="*/ 544 w 960"/>
                <a:gd name="T85" fmla="*/ 896 h 1984"/>
                <a:gd name="T86" fmla="*/ 704 w 960"/>
                <a:gd name="T87" fmla="*/ 992 h 1984"/>
                <a:gd name="T88" fmla="*/ 896 w 960"/>
                <a:gd name="T89" fmla="*/ 1120 h 1984"/>
                <a:gd name="T90" fmla="*/ 768 w 960"/>
                <a:gd name="T91" fmla="*/ 1216 h 1984"/>
                <a:gd name="T92" fmla="*/ 800 w 960"/>
                <a:gd name="T93" fmla="*/ 896 h 1984"/>
                <a:gd name="T94" fmla="*/ 896 w 960"/>
                <a:gd name="T95" fmla="*/ 928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0" h="1984">
                  <a:moveTo>
                    <a:pt x="928" y="757"/>
                  </a:moveTo>
                  <a:cubicBezTo>
                    <a:pt x="928" y="416"/>
                    <a:pt x="928" y="416"/>
                    <a:pt x="928" y="416"/>
                  </a:cubicBezTo>
                  <a:cubicBezTo>
                    <a:pt x="928" y="328"/>
                    <a:pt x="856" y="256"/>
                    <a:pt x="768" y="256"/>
                  </a:cubicBezTo>
                  <a:cubicBezTo>
                    <a:pt x="736" y="256"/>
                    <a:pt x="736" y="256"/>
                    <a:pt x="736" y="256"/>
                  </a:cubicBezTo>
                  <a:cubicBezTo>
                    <a:pt x="736" y="115"/>
                    <a:pt x="621" y="0"/>
                    <a:pt x="480" y="0"/>
                  </a:cubicBezTo>
                  <a:cubicBezTo>
                    <a:pt x="339" y="0"/>
                    <a:pt x="224" y="115"/>
                    <a:pt x="224" y="256"/>
                  </a:cubicBezTo>
                  <a:cubicBezTo>
                    <a:pt x="192" y="256"/>
                    <a:pt x="192" y="256"/>
                    <a:pt x="192" y="256"/>
                  </a:cubicBezTo>
                  <a:cubicBezTo>
                    <a:pt x="104" y="256"/>
                    <a:pt x="32" y="328"/>
                    <a:pt x="32" y="416"/>
                  </a:cubicBezTo>
                  <a:cubicBezTo>
                    <a:pt x="32" y="757"/>
                    <a:pt x="32" y="757"/>
                    <a:pt x="32" y="757"/>
                  </a:cubicBezTo>
                  <a:cubicBezTo>
                    <a:pt x="12" y="810"/>
                    <a:pt x="0" y="868"/>
                    <a:pt x="0" y="928"/>
                  </a:cubicBezTo>
                  <a:cubicBezTo>
                    <a:pt x="0" y="1120"/>
                    <a:pt x="0" y="1120"/>
                    <a:pt x="0" y="1120"/>
                  </a:cubicBezTo>
                  <a:cubicBezTo>
                    <a:pt x="0" y="1208"/>
                    <a:pt x="72" y="1280"/>
                    <a:pt x="160" y="1280"/>
                  </a:cubicBezTo>
                  <a:cubicBezTo>
                    <a:pt x="192" y="1280"/>
                    <a:pt x="192" y="1280"/>
                    <a:pt x="192" y="1280"/>
                  </a:cubicBezTo>
                  <a:cubicBezTo>
                    <a:pt x="192" y="1824"/>
                    <a:pt x="192" y="1824"/>
                    <a:pt x="192" y="1824"/>
                  </a:cubicBezTo>
                  <a:cubicBezTo>
                    <a:pt x="192" y="1912"/>
                    <a:pt x="264" y="1984"/>
                    <a:pt x="352" y="1984"/>
                  </a:cubicBezTo>
                  <a:cubicBezTo>
                    <a:pt x="405" y="1984"/>
                    <a:pt x="451" y="1958"/>
                    <a:pt x="480" y="1919"/>
                  </a:cubicBezTo>
                  <a:cubicBezTo>
                    <a:pt x="509" y="1958"/>
                    <a:pt x="555" y="1984"/>
                    <a:pt x="608" y="1984"/>
                  </a:cubicBezTo>
                  <a:cubicBezTo>
                    <a:pt x="696" y="1984"/>
                    <a:pt x="768" y="1912"/>
                    <a:pt x="768" y="1824"/>
                  </a:cubicBezTo>
                  <a:cubicBezTo>
                    <a:pt x="768" y="1280"/>
                    <a:pt x="768" y="1280"/>
                    <a:pt x="768" y="1280"/>
                  </a:cubicBezTo>
                  <a:cubicBezTo>
                    <a:pt x="800" y="1280"/>
                    <a:pt x="800" y="1280"/>
                    <a:pt x="800" y="1280"/>
                  </a:cubicBezTo>
                  <a:cubicBezTo>
                    <a:pt x="888" y="1280"/>
                    <a:pt x="960" y="1208"/>
                    <a:pt x="960" y="1120"/>
                  </a:cubicBezTo>
                  <a:cubicBezTo>
                    <a:pt x="960" y="928"/>
                    <a:pt x="960" y="928"/>
                    <a:pt x="960" y="928"/>
                  </a:cubicBezTo>
                  <a:cubicBezTo>
                    <a:pt x="960" y="868"/>
                    <a:pt x="948" y="810"/>
                    <a:pt x="928" y="757"/>
                  </a:cubicBezTo>
                  <a:close/>
                  <a:moveTo>
                    <a:pt x="768" y="320"/>
                  </a:moveTo>
                  <a:cubicBezTo>
                    <a:pt x="821" y="320"/>
                    <a:pt x="864" y="363"/>
                    <a:pt x="864" y="416"/>
                  </a:cubicBezTo>
                  <a:cubicBezTo>
                    <a:pt x="864" y="641"/>
                    <a:pt x="864" y="641"/>
                    <a:pt x="864" y="641"/>
                  </a:cubicBezTo>
                  <a:cubicBezTo>
                    <a:pt x="804" y="561"/>
                    <a:pt x="719" y="500"/>
                    <a:pt x="621" y="469"/>
                  </a:cubicBezTo>
                  <a:cubicBezTo>
                    <a:pt x="673" y="435"/>
                    <a:pt x="712" y="382"/>
                    <a:pt x="728" y="320"/>
                  </a:cubicBezTo>
                  <a:lnTo>
                    <a:pt x="768" y="320"/>
                  </a:lnTo>
                  <a:close/>
                  <a:moveTo>
                    <a:pt x="736" y="896"/>
                  </a:moveTo>
                  <a:cubicBezTo>
                    <a:pt x="736" y="914"/>
                    <a:pt x="722" y="928"/>
                    <a:pt x="704" y="928"/>
                  </a:cubicBezTo>
                  <a:cubicBezTo>
                    <a:pt x="640" y="928"/>
                    <a:pt x="640" y="928"/>
                    <a:pt x="640" y="928"/>
                  </a:cubicBezTo>
                  <a:cubicBezTo>
                    <a:pt x="622" y="928"/>
                    <a:pt x="608" y="914"/>
                    <a:pt x="608" y="896"/>
                  </a:cubicBezTo>
                  <a:cubicBezTo>
                    <a:pt x="608" y="639"/>
                    <a:pt x="608" y="639"/>
                    <a:pt x="608" y="639"/>
                  </a:cubicBezTo>
                  <a:cubicBezTo>
                    <a:pt x="628" y="612"/>
                    <a:pt x="640" y="580"/>
                    <a:pt x="640" y="544"/>
                  </a:cubicBezTo>
                  <a:cubicBezTo>
                    <a:pt x="675" y="559"/>
                    <a:pt x="707" y="578"/>
                    <a:pt x="736" y="601"/>
                  </a:cubicBezTo>
                  <a:lnTo>
                    <a:pt x="736" y="896"/>
                  </a:lnTo>
                  <a:close/>
                  <a:moveTo>
                    <a:pt x="224" y="896"/>
                  </a:moveTo>
                  <a:cubicBezTo>
                    <a:pt x="224" y="601"/>
                    <a:pt x="224" y="601"/>
                    <a:pt x="224" y="601"/>
                  </a:cubicBezTo>
                  <a:cubicBezTo>
                    <a:pt x="253" y="578"/>
                    <a:pt x="285" y="559"/>
                    <a:pt x="320" y="544"/>
                  </a:cubicBezTo>
                  <a:cubicBezTo>
                    <a:pt x="320" y="580"/>
                    <a:pt x="332" y="612"/>
                    <a:pt x="352" y="639"/>
                  </a:cubicBezTo>
                  <a:cubicBezTo>
                    <a:pt x="352" y="896"/>
                    <a:pt x="352" y="896"/>
                    <a:pt x="352" y="896"/>
                  </a:cubicBezTo>
                  <a:cubicBezTo>
                    <a:pt x="352" y="914"/>
                    <a:pt x="338" y="928"/>
                    <a:pt x="320" y="928"/>
                  </a:cubicBezTo>
                  <a:cubicBezTo>
                    <a:pt x="256" y="928"/>
                    <a:pt x="256" y="928"/>
                    <a:pt x="256" y="928"/>
                  </a:cubicBezTo>
                  <a:cubicBezTo>
                    <a:pt x="238" y="928"/>
                    <a:pt x="224" y="914"/>
                    <a:pt x="224" y="896"/>
                  </a:cubicBezTo>
                  <a:close/>
                  <a:moveTo>
                    <a:pt x="384" y="544"/>
                  </a:moveTo>
                  <a:cubicBezTo>
                    <a:pt x="384" y="524"/>
                    <a:pt x="384" y="524"/>
                    <a:pt x="384" y="524"/>
                  </a:cubicBezTo>
                  <a:cubicBezTo>
                    <a:pt x="415" y="516"/>
                    <a:pt x="447" y="512"/>
                    <a:pt x="480" y="512"/>
                  </a:cubicBezTo>
                  <a:cubicBezTo>
                    <a:pt x="513" y="512"/>
                    <a:pt x="545" y="516"/>
                    <a:pt x="576" y="524"/>
                  </a:cubicBezTo>
                  <a:cubicBezTo>
                    <a:pt x="576" y="544"/>
                    <a:pt x="576" y="544"/>
                    <a:pt x="576" y="544"/>
                  </a:cubicBezTo>
                  <a:cubicBezTo>
                    <a:pt x="576" y="597"/>
                    <a:pt x="533" y="640"/>
                    <a:pt x="480" y="640"/>
                  </a:cubicBezTo>
                  <a:cubicBezTo>
                    <a:pt x="427" y="640"/>
                    <a:pt x="384" y="597"/>
                    <a:pt x="384" y="544"/>
                  </a:cubicBezTo>
                  <a:close/>
                  <a:moveTo>
                    <a:pt x="480" y="64"/>
                  </a:moveTo>
                  <a:cubicBezTo>
                    <a:pt x="586" y="64"/>
                    <a:pt x="672" y="150"/>
                    <a:pt x="672" y="256"/>
                  </a:cubicBezTo>
                  <a:cubicBezTo>
                    <a:pt x="672" y="362"/>
                    <a:pt x="586" y="448"/>
                    <a:pt x="480" y="448"/>
                  </a:cubicBezTo>
                  <a:cubicBezTo>
                    <a:pt x="374" y="448"/>
                    <a:pt x="288" y="362"/>
                    <a:pt x="288" y="256"/>
                  </a:cubicBezTo>
                  <a:cubicBezTo>
                    <a:pt x="288" y="150"/>
                    <a:pt x="374" y="64"/>
                    <a:pt x="480" y="64"/>
                  </a:cubicBezTo>
                  <a:close/>
                  <a:moveTo>
                    <a:pt x="96" y="416"/>
                  </a:moveTo>
                  <a:cubicBezTo>
                    <a:pt x="96" y="363"/>
                    <a:pt x="139" y="320"/>
                    <a:pt x="192" y="320"/>
                  </a:cubicBezTo>
                  <a:cubicBezTo>
                    <a:pt x="232" y="320"/>
                    <a:pt x="232" y="320"/>
                    <a:pt x="232" y="320"/>
                  </a:cubicBezTo>
                  <a:cubicBezTo>
                    <a:pt x="248" y="382"/>
                    <a:pt x="287" y="435"/>
                    <a:pt x="339" y="469"/>
                  </a:cubicBezTo>
                  <a:cubicBezTo>
                    <a:pt x="241" y="500"/>
                    <a:pt x="156" y="561"/>
                    <a:pt x="96" y="641"/>
                  </a:cubicBezTo>
                  <a:lnTo>
                    <a:pt x="96" y="416"/>
                  </a:lnTo>
                  <a:close/>
                  <a:moveTo>
                    <a:pt x="160" y="1216"/>
                  </a:moveTo>
                  <a:cubicBezTo>
                    <a:pt x="107" y="1216"/>
                    <a:pt x="64" y="1173"/>
                    <a:pt x="64" y="1120"/>
                  </a:cubicBezTo>
                  <a:cubicBezTo>
                    <a:pt x="64" y="928"/>
                    <a:pt x="64" y="928"/>
                    <a:pt x="64" y="928"/>
                  </a:cubicBezTo>
                  <a:cubicBezTo>
                    <a:pt x="64" y="827"/>
                    <a:pt x="100" y="735"/>
                    <a:pt x="160" y="663"/>
                  </a:cubicBezTo>
                  <a:cubicBezTo>
                    <a:pt x="160" y="896"/>
                    <a:pt x="160" y="896"/>
                    <a:pt x="160" y="896"/>
                  </a:cubicBezTo>
                  <a:cubicBezTo>
                    <a:pt x="160" y="924"/>
                    <a:pt x="173" y="949"/>
                    <a:pt x="192" y="967"/>
                  </a:cubicBezTo>
                  <a:cubicBezTo>
                    <a:pt x="192" y="1216"/>
                    <a:pt x="192" y="1216"/>
                    <a:pt x="192" y="1216"/>
                  </a:cubicBezTo>
                  <a:lnTo>
                    <a:pt x="160" y="1216"/>
                  </a:lnTo>
                  <a:close/>
                  <a:moveTo>
                    <a:pt x="704" y="1824"/>
                  </a:moveTo>
                  <a:cubicBezTo>
                    <a:pt x="704" y="1877"/>
                    <a:pt x="661" y="1920"/>
                    <a:pt x="608" y="1920"/>
                  </a:cubicBezTo>
                  <a:cubicBezTo>
                    <a:pt x="555" y="1920"/>
                    <a:pt x="512" y="1877"/>
                    <a:pt x="512" y="1824"/>
                  </a:cubicBezTo>
                  <a:cubicBezTo>
                    <a:pt x="512" y="1120"/>
                    <a:pt x="512" y="1120"/>
                    <a:pt x="512" y="1120"/>
                  </a:cubicBezTo>
                  <a:cubicBezTo>
                    <a:pt x="448" y="1120"/>
                    <a:pt x="448" y="1120"/>
                    <a:pt x="448" y="1120"/>
                  </a:cubicBezTo>
                  <a:cubicBezTo>
                    <a:pt x="448" y="1824"/>
                    <a:pt x="448" y="1824"/>
                    <a:pt x="448" y="1824"/>
                  </a:cubicBezTo>
                  <a:cubicBezTo>
                    <a:pt x="448" y="1877"/>
                    <a:pt x="405" y="1920"/>
                    <a:pt x="352" y="1920"/>
                  </a:cubicBezTo>
                  <a:cubicBezTo>
                    <a:pt x="299" y="1920"/>
                    <a:pt x="256" y="1877"/>
                    <a:pt x="256" y="1824"/>
                  </a:cubicBezTo>
                  <a:cubicBezTo>
                    <a:pt x="256" y="992"/>
                    <a:pt x="256" y="992"/>
                    <a:pt x="256" y="992"/>
                  </a:cubicBezTo>
                  <a:cubicBezTo>
                    <a:pt x="320" y="992"/>
                    <a:pt x="320" y="992"/>
                    <a:pt x="320" y="992"/>
                  </a:cubicBezTo>
                  <a:cubicBezTo>
                    <a:pt x="373" y="992"/>
                    <a:pt x="416" y="949"/>
                    <a:pt x="416" y="896"/>
                  </a:cubicBezTo>
                  <a:cubicBezTo>
                    <a:pt x="416" y="690"/>
                    <a:pt x="416" y="690"/>
                    <a:pt x="416" y="690"/>
                  </a:cubicBezTo>
                  <a:cubicBezTo>
                    <a:pt x="436" y="699"/>
                    <a:pt x="457" y="704"/>
                    <a:pt x="480" y="704"/>
                  </a:cubicBezTo>
                  <a:cubicBezTo>
                    <a:pt x="503" y="704"/>
                    <a:pt x="524" y="699"/>
                    <a:pt x="544" y="690"/>
                  </a:cubicBezTo>
                  <a:cubicBezTo>
                    <a:pt x="544" y="896"/>
                    <a:pt x="544" y="896"/>
                    <a:pt x="544" y="896"/>
                  </a:cubicBezTo>
                  <a:cubicBezTo>
                    <a:pt x="544" y="949"/>
                    <a:pt x="587" y="992"/>
                    <a:pt x="640" y="992"/>
                  </a:cubicBezTo>
                  <a:cubicBezTo>
                    <a:pt x="704" y="992"/>
                    <a:pt x="704" y="992"/>
                    <a:pt x="704" y="992"/>
                  </a:cubicBezTo>
                  <a:lnTo>
                    <a:pt x="704" y="1824"/>
                  </a:lnTo>
                  <a:close/>
                  <a:moveTo>
                    <a:pt x="896" y="1120"/>
                  </a:moveTo>
                  <a:cubicBezTo>
                    <a:pt x="896" y="1173"/>
                    <a:pt x="853" y="1216"/>
                    <a:pt x="800" y="1216"/>
                  </a:cubicBezTo>
                  <a:cubicBezTo>
                    <a:pt x="768" y="1216"/>
                    <a:pt x="768" y="1216"/>
                    <a:pt x="768" y="1216"/>
                  </a:cubicBezTo>
                  <a:cubicBezTo>
                    <a:pt x="768" y="967"/>
                    <a:pt x="768" y="967"/>
                    <a:pt x="768" y="967"/>
                  </a:cubicBezTo>
                  <a:cubicBezTo>
                    <a:pt x="787" y="949"/>
                    <a:pt x="800" y="924"/>
                    <a:pt x="800" y="896"/>
                  </a:cubicBezTo>
                  <a:cubicBezTo>
                    <a:pt x="800" y="663"/>
                    <a:pt x="800" y="663"/>
                    <a:pt x="800" y="663"/>
                  </a:cubicBezTo>
                  <a:cubicBezTo>
                    <a:pt x="860" y="735"/>
                    <a:pt x="896" y="827"/>
                    <a:pt x="896" y="928"/>
                  </a:cubicBezTo>
                  <a:lnTo>
                    <a:pt x="896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FA8F877-782B-45D7-8F3F-3F2D73CC6F7C}"/>
                </a:ext>
              </a:extLst>
            </p:cNvPr>
            <p:cNvGrpSpPr/>
            <p:nvPr/>
          </p:nvGrpSpPr>
          <p:grpSpPr>
            <a:xfrm>
              <a:off x="3634987" y="2972731"/>
              <a:ext cx="166193" cy="266916"/>
              <a:chOff x="4697432" y="2999685"/>
              <a:chExt cx="166193" cy="266916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51DFD092-842F-4E9B-9689-A891CA81FAFC}"/>
                  </a:ext>
                </a:extLst>
              </p:cNvPr>
              <p:cNvSpPr/>
              <p:nvPr/>
            </p:nvSpPr>
            <p:spPr>
              <a:xfrm>
                <a:off x="4697432" y="3149691"/>
                <a:ext cx="166193" cy="116910"/>
              </a:xfrm>
              <a:custGeom>
                <a:avLst/>
                <a:gdLst>
                  <a:gd name="connsiteX0" fmla="*/ 1425965 w 1568561"/>
                  <a:gd name="connsiteY0" fmla="*/ 841994 h 1103421"/>
                  <a:gd name="connsiteX1" fmla="*/ 1307135 w 1568561"/>
                  <a:gd name="connsiteY1" fmla="*/ 960825 h 1103421"/>
                  <a:gd name="connsiteX2" fmla="*/ 261427 w 1568561"/>
                  <a:gd name="connsiteY2" fmla="*/ 960825 h 1103421"/>
                  <a:gd name="connsiteX3" fmla="*/ 142596 w 1568561"/>
                  <a:gd name="connsiteY3" fmla="*/ 841994 h 1103421"/>
                  <a:gd name="connsiteX4" fmla="*/ 142596 w 1568561"/>
                  <a:gd name="connsiteY4" fmla="*/ 230864 h 1103421"/>
                  <a:gd name="connsiteX5" fmla="*/ 0 w 1568561"/>
                  <a:gd name="connsiteY5" fmla="*/ 230864 h 1103421"/>
                  <a:gd name="connsiteX6" fmla="*/ 0 w 1568561"/>
                  <a:gd name="connsiteY6" fmla="*/ 841994 h 1103421"/>
                  <a:gd name="connsiteX7" fmla="*/ 261427 w 1568561"/>
                  <a:gd name="connsiteY7" fmla="*/ 1103421 h 1103421"/>
                  <a:gd name="connsiteX8" fmla="*/ 1307135 w 1568561"/>
                  <a:gd name="connsiteY8" fmla="*/ 1103421 h 1103421"/>
                  <a:gd name="connsiteX9" fmla="*/ 1568561 w 1568561"/>
                  <a:gd name="connsiteY9" fmla="*/ 841994 h 1103421"/>
                  <a:gd name="connsiteX10" fmla="*/ 1568561 w 1568561"/>
                  <a:gd name="connsiteY10" fmla="*/ 0 h 1103421"/>
                  <a:gd name="connsiteX11" fmla="*/ 1425965 w 1568561"/>
                  <a:gd name="connsiteY11" fmla="*/ 0 h 1103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68561" h="1103421">
                    <a:moveTo>
                      <a:pt x="1425965" y="841994"/>
                    </a:moveTo>
                    <a:cubicBezTo>
                      <a:pt x="1425965" y="907522"/>
                      <a:pt x="1372662" y="960825"/>
                      <a:pt x="1307135" y="960825"/>
                    </a:cubicBezTo>
                    <a:lnTo>
                      <a:pt x="261427" y="960825"/>
                    </a:lnTo>
                    <a:cubicBezTo>
                      <a:pt x="195899" y="960825"/>
                      <a:pt x="142596" y="907522"/>
                      <a:pt x="142596" y="841994"/>
                    </a:cubicBezTo>
                    <a:lnTo>
                      <a:pt x="142596" y="230864"/>
                    </a:lnTo>
                    <a:lnTo>
                      <a:pt x="0" y="230864"/>
                    </a:lnTo>
                    <a:lnTo>
                      <a:pt x="0" y="841994"/>
                    </a:lnTo>
                    <a:cubicBezTo>
                      <a:pt x="0" y="986150"/>
                      <a:pt x="117271" y="1103421"/>
                      <a:pt x="261427" y="1103421"/>
                    </a:cubicBezTo>
                    <a:lnTo>
                      <a:pt x="1307135" y="1103421"/>
                    </a:lnTo>
                    <a:cubicBezTo>
                      <a:pt x="1451290" y="1103421"/>
                      <a:pt x="1568561" y="986150"/>
                      <a:pt x="1568561" y="841994"/>
                    </a:cubicBezTo>
                    <a:lnTo>
                      <a:pt x="1568561" y="0"/>
                    </a:lnTo>
                    <a:lnTo>
                      <a:pt x="1425965" y="0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5B948DF-7B01-4D3E-ADC0-0EE14D3957A2}"/>
                  </a:ext>
                </a:extLst>
              </p:cNvPr>
              <p:cNvSpPr/>
              <p:nvPr/>
            </p:nvSpPr>
            <p:spPr>
              <a:xfrm>
                <a:off x="4697432" y="2999685"/>
                <a:ext cx="166193" cy="159358"/>
              </a:xfrm>
              <a:custGeom>
                <a:avLst/>
                <a:gdLst>
                  <a:gd name="connsiteX0" fmla="*/ 1307135 w 1568561"/>
                  <a:gd name="connsiteY0" fmla="*/ 855579 h 1504050"/>
                  <a:gd name="connsiteX1" fmla="*/ 1045708 w 1568561"/>
                  <a:gd name="connsiteY1" fmla="*/ 855579 h 1504050"/>
                  <a:gd name="connsiteX2" fmla="*/ 1045708 w 1568561"/>
                  <a:gd name="connsiteY2" fmla="*/ 142596 h 1504050"/>
                  <a:gd name="connsiteX3" fmla="*/ 1212070 w 1568561"/>
                  <a:gd name="connsiteY3" fmla="*/ 142596 h 1504050"/>
                  <a:gd name="connsiteX4" fmla="*/ 1212070 w 1568561"/>
                  <a:gd name="connsiteY4" fmla="*/ 0 h 1504050"/>
                  <a:gd name="connsiteX5" fmla="*/ 356491 w 1568561"/>
                  <a:gd name="connsiteY5" fmla="*/ 0 h 1504050"/>
                  <a:gd name="connsiteX6" fmla="*/ 356491 w 1568561"/>
                  <a:gd name="connsiteY6" fmla="*/ 142596 h 1504050"/>
                  <a:gd name="connsiteX7" fmla="*/ 522854 w 1568561"/>
                  <a:gd name="connsiteY7" fmla="*/ 142596 h 1504050"/>
                  <a:gd name="connsiteX8" fmla="*/ 522854 w 1568561"/>
                  <a:gd name="connsiteY8" fmla="*/ 855579 h 1504050"/>
                  <a:gd name="connsiteX9" fmla="*/ 261427 w 1568561"/>
                  <a:gd name="connsiteY9" fmla="*/ 855579 h 1504050"/>
                  <a:gd name="connsiteX10" fmla="*/ 0 w 1568561"/>
                  <a:gd name="connsiteY10" fmla="*/ 1117006 h 1504050"/>
                  <a:gd name="connsiteX11" fmla="*/ 0 w 1568561"/>
                  <a:gd name="connsiteY11" fmla="*/ 1504051 h 1504050"/>
                  <a:gd name="connsiteX12" fmla="*/ 142596 w 1568561"/>
                  <a:gd name="connsiteY12" fmla="*/ 1504051 h 1504050"/>
                  <a:gd name="connsiteX13" fmla="*/ 142596 w 1568561"/>
                  <a:gd name="connsiteY13" fmla="*/ 1117006 h 1504050"/>
                  <a:gd name="connsiteX14" fmla="*/ 261427 w 1568561"/>
                  <a:gd name="connsiteY14" fmla="*/ 998175 h 1504050"/>
                  <a:gd name="connsiteX15" fmla="*/ 1307135 w 1568561"/>
                  <a:gd name="connsiteY15" fmla="*/ 998175 h 1504050"/>
                  <a:gd name="connsiteX16" fmla="*/ 1425965 w 1568561"/>
                  <a:gd name="connsiteY16" fmla="*/ 1117006 h 1504050"/>
                  <a:gd name="connsiteX17" fmla="*/ 1425965 w 1568561"/>
                  <a:gd name="connsiteY17" fmla="*/ 1273187 h 1504050"/>
                  <a:gd name="connsiteX18" fmla="*/ 1568561 w 1568561"/>
                  <a:gd name="connsiteY18" fmla="*/ 1273187 h 1504050"/>
                  <a:gd name="connsiteX19" fmla="*/ 1568561 w 1568561"/>
                  <a:gd name="connsiteY19" fmla="*/ 1117006 h 1504050"/>
                  <a:gd name="connsiteX20" fmla="*/ 1307135 w 1568561"/>
                  <a:gd name="connsiteY20" fmla="*/ 855579 h 1504050"/>
                  <a:gd name="connsiteX21" fmla="*/ 903111 w 1568561"/>
                  <a:gd name="connsiteY21" fmla="*/ 855579 h 1504050"/>
                  <a:gd name="connsiteX22" fmla="*/ 665450 w 1568561"/>
                  <a:gd name="connsiteY22" fmla="*/ 855579 h 1504050"/>
                  <a:gd name="connsiteX23" fmla="*/ 665450 w 1568561"/>
                  <a:gd name="connsiteY23" fmla="*/ 142596 h 1504050"/>
                  <a:gd name="connsiteX24" fmla="*/ 903111 w 1568561"/>
                  <a:gd name="connsiteY24" fmla="*/ 142596 h 150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68561" h="1504050">
                    <a:moveTo>
                      <a:pt x="1307135" y="855579"/>
                    </a:moveTo>
                    <a:lnTo>
                      <a:pt x="1045708" y="855579"/>
                    </a:lnTo>
                    <a:lnTo>
                      <a:pt x="1045708" y="142596"/>
                    </a:lnTo>
                    <a:lnTo>
                      <a:pt x="1212070" y="142596"/>
                    </a:lnTo>
                    <a:lnTo>
                      <a:pt x="1212070" y="0"/>
                    </a:lnTo>
                    <a:lnTo>
                      <a:pt x="356491" y="0"/>
                    </a:lnTo>
                    <a:lnTo>
                      <a:pt x="356491" y="142596"/>
                    </a:lnTo>
                    <a:lnTo>
                      <a:pt x="522854" y="142596"/>
                    </a:lnTo>
                    <a:lnTo>
                      <a:pt x="522854" y="855579"/>
                    </a:lnTo>
                    <a:lnTo>
                      <a:pt x="261427" y="855579"/>
                    </a:lnTo>
                    <a:cubicBezTo>
                      <a:pt x="117271" y="855579"/>
                      <a:pt x="0" y="972850"/>
                      <a:pt x="0" y="1117006"/>
                    </a:cubicBezTo>
                    <a:lnTo>
                      <a:pt x="0" y="1504051"/>
                    </a:lnTo>
                    <a:lnTo>
                      <a:pt x="142596" y="1504051"/>
                    </a:lnTo>
                    <a:lnTo>
                      <a:pt x="142596" y="1117006"/>
                    </a:lnTo>
                    <a:cubicBezTo>
                      <a:pt x="142596" y="1051478"/>
                      <a:pt x="195899" y="998175"/>
                      <a:pt x="261427" y="998175"/>
                    </a:cubicBezTo>
                    <a:lnTo>
                      <a:pt x="1307135" y="998175"/>
                    </a:lnTo>
                    <a:cubicBezTo>
                      <a:pt x="1372662" y="998175"/>
                      <a:pt x="1425965" y="1051478"/>
                      <a:pt x="1425965" y="1117006"/>
                    </a:cubicBezTo>
                    <a:lnTo>
                      <a:pt x="1425965" y="1273187"/>
                    </a:lnTo>
                    <a:lnTo>
                      <a:pt x="1568561" y="1273187"/>
                    </a:lnTo>
                    <a:lnTo>
                      <a:pt x="1568561" y="1117006"/>
                    </a:lnTo>
                    <a:cubicBezTo>
                      <a:pt x="1568561" y="972850"/>
                      <a:pt x="1451290" y="855579"/>
                      <a:pt x="1307135" y="855579"/>
                    </a:cubicBezTo>
                    <a:close/>
                    <a:moveTo>
                      <a:pt x="903111" y="855579"/>
                    </a:moveTo>
                    <a:lnTo>
                      <a:pt x="665450" y="855579"/>
                    </a:lnTo>
                    <a:lnTo>
                      <a:pt x="665450" y="142596"/>
                    </a:lnTo>
                    <a:lnTo>
                      <a:pt x="903111" y="142596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DD39BB3-7D94-462A-84C0-887E0F2A3EA9}"/>
                  </a:ext>
                </a:extLst>
              </p:cNvPr>
              <p:cNvSpPr/>
              <p:nvPr/>
            </p:nvSpPr>
            <p:spPr>
              <a:xfrm>
                <a:off x="4808228" y="3128107"/>
                <a:ext cx="15108" cy="70506"/>
              </a:xfrm>
              <a:custGeom>
                <a:avLst/>
                <a:gdLst>
                  <a:gd name="connsiteX0" fmla="*/ 0 w 142596"/>
                  <a:gd name="connsiteY0" fmla="*/ 0 h 665450"/>
                  <a:gd name="connsiteX1" fmla="*/ 142596 w 142596"/>
                  <a:gd name="connsiteY1" fmla="*/ 0 h 665450"/>
                  <a:gd name="connsiteX2" fmla="*/ 142596 w 142596"/>
                  <a:gd name="connsiteY2" fmla="*/ 665450 h 665450"/>
                  <a:gd name="connsiteX3" fmla="*/ 0 w 142596"/>
                  <a:gd name="connsiteY3" fmla="*/ 665450 h 66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665450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665450"/>
                    </a:lnTo>
                    <a:lnTo>
                      <a:pt x="0" y="665450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B097D73-9DB1-4985-8FF4-66FD3AC6DE26}"/>
                  </a:ext>
                </a:extLst>
              </p:cNvPr>
              <p:cNvSpPr/>
              <p:nvPr/>
            </p:nvSpPr>
            <p:spPr>
              <a:xfrm>
                <a:off x="4772974" y="3128107"/>
                <a:ext cx="15108" cy="70506"/>
              </a:xfrm>
              <a:custGeom>
                <a:avLst/>
                <a:gdLst>
                  <a:gd name="connsiteX0" fmla="*/ 0 w 142596"/>
                  <a:gd name="connsiteY0" fmla="*/ 0 h 665450"/>
                  <a:gd name="connsiteX1" fmla="*/ 142596 w 142596"/>
                  <a:gd name="connsiteY1" fmla="*/ 0 h 665450"/>
                  <a:gd name="connsiteX2" fmla="*/ 142596 w 142596"/>
                  <a:gd name="connsiteY2" fmla="*/ 665450 h 665450"/>
                  <a:gd name="connsiteX3" fmla="*/ 0 w 142596"/>
                  <a:gd name="connsiteY3" fmla="*/ 665450 h 66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665450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665450"/>
                    </a:lnTo>
                    <a:lnTo>
                      <a:pt x="0" y="665450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42BE22A-316E-4D2C-9DB8-529EC3F450A7}"/>
                  </a:ext>
                </a:extLst>
              </p:cNvPr>
              <p:cNvSpPr/>
              <p:nvPr/>
            </p:nvSpPr>
            <p:spPr>
              <a:xfrm>
                <a:off x="4737721" y="3128107"/>
                <a:ext cx="15108" cy="70506"/>
              </a:xfrm>
              <a:custGeom>
                <a:avLst/>
                <a:gdLst>
                  <a:gd name="connsiteX0" fmla="*/ 0 w 142596"/>
                  <a:gd name="connsiteY0" fmla="*/ 0 h 665450"/>
                  <a:gd name="connsiteX1" fmla="*/ 142596 w 142596"/>
                  <a:gd name="connsiteY1" fmla="*/ 0 h 665450"/>
                  <a:gd name="connsiteX2" fmla="*/ 142596 w 142596"/>
                  <a:gd name="connsiteY2" fmla="*/ 665450 h 665450"/>
                  <a:gd name="connsiteX3" fmla="*/ 0 w 142596"/>
                  <a:gd name="connsiteY3" fmla="*/ 665450 h 66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665450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665450"/>
                    </a:lnTo>
                    <a:lnTo>
                      <a:pt x="0" y="665450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EDECD74E-2E05-433C-8892-99227AD785B5}"/>
                  </a:ext>
                </a:extLst>
              </p:cNvPr>
              <p:cNvSpPr/>
              <p:nvPr/>
            </p:nvSpPr>
            <p:spPr>
              <a:xfrm>
                <a:off x="4808228" y="3213722"/>
                <a:ext cx="15108" cy="15108"/>
              </a:xfrm>
              <a:custGeom>
                <a:avLst/>
                <a:gdLst>
                  <a:gd name="connsiteX0" fmla="*/ 0 w 142596"/>
                  <a:gd name="connsiteY0" fmla="*/ 0 h 142596"/>
                  <a:gd name="connsiteX1" fmla="*/ 142596 w 142596"/>
                  <a:gd name="connsiteY1" fmla="*/ 0 h 142596"/>
                  <a:gd name="connsiteX2" fmla="*/ 142596 w 142596"/>
                  <a:gd name="connsiteY2" fmla="*/ 142596 h 142596"/>
                  <a:gd name="connsiteX3" fmla="*/ 0 w 142596"/>
                  <a:gd name="connsiteY3" fmla="*/ 142596 h 14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142596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142596"/>
                    </a:lnTo>
                    <a:lnTo>
                      <a:pt x="0" y="142596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A91C75C-E5C9-4868-A22E-04909B09D9A9}"/>
                  </a:ext>
                </a:extLst>
              </p:cNvPr>
              <p:cNvSpPr/>
              <p:nvPr/>
            </p:nvSpPr>
            <p:spPr>
              <a:xfrm>
                <a:off x="4772974" y="3213722"/>
                <a:ext cx="15108" cy="15108"/>
              </a:xfrm>
              <a:custGeom>
                <a:avLst/>
                <a:gdLst>
                  <a:gd name="connsiteX0" fmla="*/ 0 w 142596"/>
                  <a:gd name="connsiteY0" fmla="*/ 0 h 142596"/>
                  <a:gd name="connsiteX1" fmla="*/ 142596 w 142596"/>
                  <a:gd name="connsiteY1" fmla="*/ 0 h 142596"/>
                  <a:gd name="connsiteX2" fmla="*/ 142596 w 142596"/>
                  <a:gd name="connsiteY2" fmla="*/ 142596 h 142596"/>
                  <a:gd name="connsiteX3" fmla="*/ 0 w 142596"/>
                  <a:gd name="connsiteY3" fmla="*/ 142596 h 14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142596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142596"/>
                    </a:lnTo>
                    <a:lnTo>
                      <a:pt x="0" y="142596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B2AC5BDC-0DC6-4CC6-85D6-7D9CF0B6B90A}"/>
                  </a:ext>
                </a:extLst>
              </p:cNvPr>
              <p:cNvSpPr/>
              <p:nvPr/>
            </p:nvSpPr>
            <p:spPr>
              <a:xfrm>
                <a:off x="4737721" y="3213722"/>
                <a:ext cx="15108" cy="15108"/>
              </a:xfrm>
              <a:custGeom>
                <a:avLst/>
                <a:gdLst>
                  <a:gd name="connsiteX0" fmla="*/ 0 w 142596"/>
                  <a:gd name="connsiteY0" fmla="*/ 0 h 142596"/>
                  <a:gd name="connsiteX1" fmla="*/ 142596 w 142596"/>
                  <a:gd name="connsiteY1" fmla="*/ 0 h 142596"/>
                  <a:gd name="connsiteX2" fmla="*/ 142596 w 142596"/>
                  <a:gd name="connsiteY2" fmla="*/ 142596 h 142596"/>
                  <a:gd name="connsiteX3" fmla="*/ 0 w 142596"/>
                  <a:gd name="connsiteY3" fmla="*/ 142596 h 14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96" h="142596">
                    <a:moveTo>
                      <a:pt x="0" y="0"/>
                    </a:moveTo>
                    <a:lnTo>
                      <a:pt x="142596" y="0"/>
                    </a:lnTo>
                    <a:lnTo>
                      <a:pt x="142596" y="142596"/>
                    </a:lnTo>
                    <a:lnTo>
                      <a:pt x="0" y="142596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A3CFBBC-D889-4BE4-A18B-03CA1BF74C5C}"/>
              </a:ext>
            </a:extLst>
          </p:cNvPr>
          <p:cNvGrpSpPr/>
          <p:nvPr/>
        </p:nvGrpSpPr>
        <p:grpSpPr>
          <a:xfrm>
            <a:off x="6314567" y="3650749"/>
            <a:ext cx="464660" cy="634738"/>
            <a:chOff x="10427953" y="1354857"/>
            <a:chExt cx="511629" cy="698900"/>
          </a:xfrm>
          <a:solidFill>
            <a:schemeClr val="bg1"/>
          </a:solidFill>
        </p:grpSpPr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A013BFEC-C6FB-412C-8AAE-B16BB5D0B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27953" y="1542128"/>
              <a:ext cx="511629" cy="511629"/>
            </a:xfrm>
            <a:prstGeom prst="rect">
              <a:avLst/>
            </a:prstGeom>
          </p:spPr>
        </p:pic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4B95C6E5-D603-4171-8D85-007CB186B197}"/>
                </a:ext>
              </a:extLst>
            </p:cNvPr>
            <p:cNvGrpSpPr/>
            <p:nvPr/>
          </p:nvGrpSpPr>
          <p:grpSpPr>
            <a:xfrm>
              <a:off x="10594839" y="1354857"/>
              <a:ext cx="149769" cy="183860"/>
              <a:chOff x="10607835" y="1370812"/>
              <a:chExt cx="123776" cy="151950"/>
            </a:xfrm>
            <a:grpFill/>
          </p:grpSpPr>
          <p:sp>
            <p:nvSpPr>
              <p:cNvPr id="68" name="Freeform 14">
                <a:extLst>
                  <a:ext uri="{FF2B5EF4-FFF2-40B4-BE49-F238E27FC236}">
                    <a16:creationId xmlns:a16="http://schemas.microsoft.com/office/drawing/2014/main" id="{8755890D-ADF9-46D6-873B-BDE4035662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35341" y="1398318"/>
                <a:ext cx="68764" cy="68764"/>
              </a:xfrm>
              <a:custGeom>
                <a:avLst/>
                <a:gdLst>
                  <a:gd name="T0" fmla="*/ 320 w 320"/>
                  <a:gd name="T1" fmla="*/ 160 h 320"/>
                  <a:gd name="T2" fmla="*/ 160 w 320"/>
                  <a:gd name="T3" fmla="*/ 0 h 320"/>
                  <a:gd name="T4" fmla="*/ 0 w 320"/>
                  <a:gd name="T5" fmla="*/ 160 h 320"/>
                  <a:gd name="T6" fmla="*/ 160 w 320"/>
                  <a:gd name="T7" fmla="*/ 320 h 320"/>
                  <a:gd name="T8" fmla="*/ 320 w 320"/>
                  <a:gd name="T9" fmla="*/ 160 h 320"/>
                  <a:gd name="T10" fmla="*/ 64 w 320"/>
                  <a:gd name="T11" fmla="*/ 160 h 320"/>
                  <a:gd name="T12" fmla="*/ 160 w 320"/>
                  <a:gd name="T13" fmla="*/ 64 h 320"/>
                  <a:gd name="T14" fmla="*/ 256 w 320"/>
                  <a:gd name="T15" fmla="*/ 160 h 320"/>
                  <a:gd name="T16" fmla="*/ 160 w 320"/>
                  <a:gd name="T17" fmla="*/ 256 h 320"/>
                  <a:gd name="T18" fmla="*/ 64 w 320"/>
                  <a:gd name="T19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cubicBezTo>
                      <a:pt x="320" y="72"/>
                      <a:pt x="248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ubicBezTo>
                      <a:pt x="248" y="320"/>
                      <a:pt x="320" y="248"/>
                      <a:pt x="320" y="160"/>
                    </a:cubicBezTo>
                    <a:close/>
                    <a:moveTo>
                      <a:pt x="64" y="160"/>
                    </a:moveTo>
                    <a:cubicBezTo>
                      <a:pt x="64" y="107"/>
                      <a:pt x="107" y="64"/>
                      <a:pt x="160" y="64"/>
                    </a:cubicBezTo>
                    <a:cubicBezTo>
                      <a:pt x="213" y="64"/>
                      <a:pt x="256" y="107"/>
                      <a:pt x="256" y="160"/>
                    </a:cubicBezTo>
                    <a:cubicBezTo>
                      <a:pt x="256" y="213"/>
                      <a:pt x="213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reeform 15">
                <a:extLst>
                  <a:ext uri="{FF2B5EF4-FFF2-40B4-BE49-F238E27FC236}">
                    <a16:creationId xmlns:a16="http://schemas.microsoft.com/office/drawing/2014/main" id="{3FFD3D7E-33B6-4570-B83A-57033F7B65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07835" y="1370812"/>
                <a:ext cx="123776" cy="151950"/>
              </a:xfrm>
              <a:custGeom>
                <a:avLst/>
                <a:gdLst>
                  <a:gd name="T0" fmla="*/ 266 w 576"/>
                  <a:gd name="T1" fmla="*/ 695 h 707"/>
                  <a:gd name="T2" fmla="*/ 310 w 576"/>
                  <a:gd name="T3" fmla="*/ 695 h 707"/>
                  <a:gd name="T4" fmla="*/ 576 w 576"/>
                  <a:gd name="T5" fmla="*/ 288 h 707"/>
                  <a:gd name="T6" fmla="*/ 288 w 576"/>
                  <a:gd name="T7" fmla="*/ 0 h 707"/>
                  <a:gd name="T8" fmla="*/ 0 w 576"/>
                  <a:gd name="T9" fmla="*/ 288 h 707"/>
                  <a:gd name="T10" fmla="*/ 266 w 576"/>
                  <a:gd name="T11" fmla="*/ 695 h 707"/>
                  <a:gd name="T12" fmla="*/ 288 w 576"/>
                  <a:gd name="T13" fmla="*/ 64 h 707"/>
                  <a:gd name="T14" fmla="*/ 512 w 576"/>
                  <a:gd name="T15" fmla="*/ 288 h 707"/>
                  <a:gd name="T16" fmla="*/ 288 w 576"/>
                  <a:gd name="T17" fmla="*/ 627 h 707"/>
                  <a:gd name="T18" fmla="*/ 64 w 576"/>
                  <a:gd name="T19" fmla="*/ 288 h 707"/>
                  <a:gd name="T20" fmla="*/ 288 w 576"/>
                  <a:gd name="T21" fmla="*/ 64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6" h="707">
                    <a:moveTo>
                      <a:pt x="266" y="695"/>
                    </a:moveTo>
                    <a:cubicBezTo>
                      <a:pt x="278" y="707"/>
                      <a:pt x="298" y="707"/>
                      <a:pt x="310" y="695"/>
                    </a:cubicBezTo>
                    <a:cubicBezTo>
                      <a:pt x="337" y="669"/>
                      <a:pt x="576" y="439"/>
                      <a:pt x="576" y="288"/>
                    </a:cubicBezTo>
                    <a:cubicBezTo>
                      <a:pt x="576" y="129"/>
                      <a:pt x="447" y="0"/>
                      <a:pt x="288" y="0"/>
                    </a:cubicBezTo>
                    <a:cubicBezTo>
                      <a:pt x="129" y="0"/>
                      <a:pt x="0" y="129"/>
                      <a:pt x="0" y="288"/>
                    </a:cubicBezTo>
                    <a:cubicBezTo>
                      <a:pt x="0" y="439"/>
                      <a:pt x="239" y="669"/>
                      <a:pt x="266" y="695"/>
                    </a:cubicBezTo>
                    <a:close/>
                    <a:moveTo>
                      <a:pt x="288" y="64"/>
                    </a:moveTo>
                    <a:cubicBezTo>
                      <a:pt x="412" y="64"/>
                      <a:pt x="512" y="164"/>
                      <a:pt x="512" y="288"/>
                    </a:cubicBezTo>
                    <a:cubicBezTo>
                      <a:pt x="512" y="383"/>
                      <a:pt x="366" y="549"/>
                      <a:pt x="288" y="627"/>
                    </a:cubicBezTo>
                    <a:cubicBezTo>
                      <a:pt x="210" y="549"/>
                      <a:pt x="64" y="383"/>
                      <a:pt x="64" y="288"/>
                    </a:cubicBezTo>
                    <a:cubicBezTo>
                      <a:pt x="64" y="164"/>
                      <a:pt x="164" y="64"/>
                      <a:pt x="28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0F1A121-5DE0-4D5F-A04E-AB0AD1FBB18B}"/>
              </a:ext>
            </a:extLst>
          </p:cNvPr>
          <p:cNvGrpSpPr/>
          <p:nvPr/>
        </p:nvGrpSpPr>
        <p:grpSpPr>
          <a:xfrm>
            <a:off x="5315207" y="2649972"/>
            <a:ext cx="497789" cy="506602"/>
            <a:chOff x="5848158" y="2802906"/>
            <a:chExt cx="452535" cy="460547"/>
          </a:xfrm>
          <a:solidFill>
            <a:schemeClr val="bg1"/>
          </a:solidFill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AE4E33B0-770D-42EC-AA76-A4BFA4FA9509}"/>
                </a:ext>
              </a:extLst>
            </p:cNvPr>
            <p:cNvGrpSpPr/>
            <p:nvPr/>
          </p:nvGrpSpPr>
          <p:grpSpPr>
            <a:xfrm>
              <a:off x="5848158" y="2841087"/>
              <a:ext cx="452535" cy="422366"/>
              <a:chOff x="6878574" y="2787762"/>
              <a:chExt cx="452535" cy="422366"/>
            </a:xfrm>
            <a:grpFill/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6795457B-5398-41FC-8001-C2A0971316DC}"/>
                  </a:ext>
                </a:extLst>
              </p:cNvPr>
              <p:cNvSpPr/>
              <p:nvPr/>
            </p:nvSpPr>
            <p:spPr>
              <a:xfrm>
                <a:off x="6878574" y="2787762"/>
                <a:ext cx="452535" cy="422366"/>
              </a:xfrm>
              <a:custGeom>
                <a:avLst/>
                <a:gdLst>
                  <a:gd name="connsiteX0" fmla="*/ 450325 w 452535"/>
                  <a:gd name="connsiteY0" fmla="*/ 175682 h 422366"/>
                  <a:gd name="connsiteX1" fmla="*/ 397529 w 452535"/>
                  <a:gd name="connsiteY1" fmla="*/ 122886 h 422366"/>
                  <a:gd name="connsiteX2" fmla="*/ 392197 w 452535"/>
                  <a:gd name="connsiteY2" fmla="*/ 120676 h 422366"/>
                  <a:gd name="connsiteX3" fmla="*/ 283242 w 452535"/>
                  <a:gd name="connsiteY3" fmla="*/ 120676 h 422366"/>
                  <a:gd name="connsiteX4" fmla="*/ 210037 w 452535"/>
                  <a:gd name="connsiteY4" fmla="*/ 3545 h 422366"/>
                  <a:gd name="connsiteX5" fmla="*/ 203641 w 452535"/>
                  <a:gd name="connsiteY5" fmla="*/ 0 h 422366"/>
                  <a:gd name="connsiteX6" fmla="*/ 143303 w 452535"/>
                  <a:gd name="connsiteY6" fmla="*/ 0 h 422366"/>
                  <a:gd name="connsiteX7" fmla="*/ 135761 w 452535"/>
                  <a:gd name="connsiteY7" fmla="*/ 7542 h 422366"/>
                  <a:gd name="connsiteX8" fmla="*/ 135761 w 452535"/>
                  <a:gd name="connsiteY8" fmla="*/ 120676 h 422366"/>
                  <a:gd name="connsiteX9" fmla="*/ 109808 w 452535"/>
                  <a:gd name="connsiteY9" fmla="*/ 120676 h 422366"/>
                  <a:gd name="connsiteX10" fmla="*/ 51680 w 452535"/>
                  <a:gd name="connsiteY10" fmla="*/ 26217 h 422366"/>
                  <a:gd name="connsiteX11" fmla="*/ 45254 w 452535"/>
                  <a:gd name="connsiteY11" fmla="*/ 22627 h 422366"/>
                  <a:gd name="connsiteX12" fmla="*/ 7542 w 452535"/>
                  <a:gd name="connsiteY12" fmla="*/ 22627 h 422366"/>
                  <a:gd name="connsiteX13" fmla="*/ 0 w 452535"/>
                  <a:gd name="connsiteY13" fmla="*/ 30169 h 422366"/>
                  <a:gd name="connsiteX14" fmla="*/ 0 w 452535"/>
                  <a:gd name="connsiteY14" fmla="*/ 203641 h 422366"/>
                  <a:gd name="connsiteX15" fmla="*/ 67880 w 452535"/>
                  <a:gd name="connsiteY15" fmla="*/ 271521 h 422366"/>
                  <a:gd name="connsiteX16" fmla="*/ 135761 w 452535"/>
                  <a:gd name="connsiteY16" fmla="*/ 271521 h 422366"/>
                  <a:gd name="connsiteX17" fmla="*/ 135761 w 452535"/>
                  <a:gd name="connsiteY17" fmla="*/ 414824 h 422366"/>
                  <a:gd name="connsiteX18" fmla="*/ 143303 w 452535"/>
                  <a:gd name="connsiteY18" fmla="*/ 422366 h 422366"/>
                  <a:gd name="connsiteX19" fmla="*/ 203641 w 452535"/>
                  <a:gd name="connsiteY19" fmla="*/ 422366 h 422366"/>
                  <a:gd name="connsiteX20" fmla="*/ 210489 w 452535"/>
                  <a:gd name="connsiteY20" fmla="*/ 417984 h 422366"/>
                  <a:gd name="connsiteX21" fmla="*/ 278090 w 452535"/>
                  <a:gd name="connsiteY21" fmla="*/ 271521 h 422366"/>
                  <a:gd name="connsiteX22" fmla="*/ 384655 w 452535"/>
                  <a:gd name="connsiteY22" fmla="*/ 271521 h 422366"/>
                  <a:gd name="connsiteX23" fmla="*/ 452535 w 452535"/>
                  <a:gd name="connsiteY23" fmla="*/ 203641 h 422366"/>
                  <a:gd name="connsiteX24" fmla="*/ 452535 w 452535"/>
                  <a:gd name="connsiteY24" fmla="*/ 181014 h 422366"/>
                  <a:gd name="connsiteX25" fmla="*/ 450325 w 452535"/>
                  <a:gd name="connsiteY25" fmla="*/ 175682 h 422366"/>
                  <a:gd name="connsiteX26" fmla="*/ 434328 w 452535"/>
                  <a:gd name="connsiteY26" fmla="*/ 181014 h 422366"/>
                  <a:gd name="connsiteX27" fmla="*/ 377113 w 452535"/>
                  <a:gd name="connsiteY27" fmla="*/ 181014 h 422366"/>
                  <a:gd name="connsiteX28" fmla="*/ 377113 w 452535"/>
                  <a:gd name="connsiteY28" fmla="*/ 165930 h 422366"/>
                  <a:gd name="connsiteX29" fmla="*/ 419244 w 452535"/>
                  <a:gd name="connsiteY29" fmla="*/ 165930 h 422366"/>
                  <a:gd name="connsiteX30" fmla="*/ 434328 w 452535"/>
                  <a:gd name="connsiteY30" fmla="*/ 181014 h 422366"/>
                  <a:gd name="connsiteX31" fmla="*/ 150845 w 452535"/>
                  <a:gd name="connsiteY31" fmla="*/ 15085 h 422366"/>
                  <a:gd name="connsiteX32" fmla="*/ 199455 w 452535"/>
                  <a:gd name="connsiteY32" fmla="*/ 15085 h 422366"/>
                  <a:gd name="connsiteX33" fmla="*/ 265487 w 452535"/>
                  <a:gd name="connsiteY33" fmla="*/ 120676 h 422366"/>
                  <a:gd name="connsiteX34" fmla="*/ 150845 w 452535"/>
                  <a:gd name="connsiteY34" fmla="*/ 120676 h 422366"/>
                  <a:gd name="connsiteX35" fmla="*/ 150845 w 452535"/>
                  <a:gd name="connsiteY35" fmla="*/ 15085 h 422366"/>
                  <a:gd name="connsiteX36" fmla="*/ 15085 w 452535"/>
                  <a:gd name="connsiteY36" fmla="*/ 37711 h 422366"/>
                  <a:gd name="connsiteX37" fmla="*/ 41037 w 452535"/>
                  <a:gd name="connsiteY37" fmla="*/ 37711 h 422366"/>
                  <a:gd name="connsiteX38" fmla="*/ 92091 w 452535"/>
                  <a:gd name="connsiteY38" fmla="*/ 120676 h 422366"/>
                  <a:gd name="connsiteX39" fmla="*/ 15085 w 452535"/>
                  <a:gd name="connsiteY39" fmla="*/ 120676 h 422366"/>
                  <a:gd name="connsiteX40" fmla="*/ 15085 w 452535"/>
                  <a:gd name="connsiteY40" fmla="*/ 37711 h 422366"/>
                  <a:gd name="connsiteX41" fmla="*/ 198814 w 452535"/>
                  <a:gd name="connsiteY41" fmla="*/ 407282 h 422366"/>
                  <a:gd name="connsiteX42" fmla="*/ 150845 w 452535"/>
                  <a:gd name="connsiteY42" fmla="*/ 407282 h 422366"/>
                  <a:gd name="connsiteX43" fmla="*/ 150845 w 452535"/>
                  <a:gd name="connsiteY43" fmla="*/ 226268 h 422366"/>
                  <a:gd name="connsiteX44" fmla="*/ 282359 w 452535"/>
                  <a:gd name="connsiteY44" fmla="*/ 226268 h 422366"/>
                  <a:gd name="connsiteX45" fmla="*/ 198814 w 452535"/>
                  <a:gd name="connsiteY45" fmla="*/ 407282 h 422366"/>
                  <a:gd name="connsiteX46" fmla="*/ 437451 w 452535"/>
                  <a:gd name="connsiteY46" fmla="*/ 203641 h 422366"/>
                  <a:gd name="connsiteX47" fmla="*/ 384655 w 452535"/>
                  <a:gd name="connsiteY47" fmla="*/ 256437 h 422366"/>
                  <a:gd name="connsiteX48" fmla="*/ 285052 w 452535"/>
                  <a:gd name="connsiteY48" fmla="*/ 256437 h 422366"/>
                  <a:gd name="connsiteX49" fmla="*/ 300996 w 452535"/>
                  <a:gd name="connsiteY49" fmla="*/ 221885 h 422366"/>
                  <a:gd name="connsiteX50" fmla="*/ 297308 w 452535"/>
                  <a:gd name="connsiteY50" fmla="*/ 211877 h 422366"/>
                  <a:gd name="connsiteX51" fmla="*/ 294148 w 452535"/>
                  <a:gd name="connsiteY51" fmla="*/ 211183 h 422366"/>
                  <a:gd name="connsiteX52" fmla="*/ 143303 w 452535"/>
                  <a:gd name="connsiteY52" fmla="*/ 211183 h 422366"/>
                  <a:gd name="connsiteX53" fmla="*/ 135761 w 452535"/>
                  <a:gd name="connsiteY53" fmla="*/ 218725 h 422366"/>
                  <a:gd name="connsiteX54" fmla="*/ 135761 w 452535"/>
                  <a:gd name="connsiteY54" fmla="*/ 256437 h 422366"/>
                  <a:gd name="connsiteX55" fmla="*/ 67880 w 452535"/>
                  <a:gd name="connsiteY55" fmla="*/ 256437 h 422366"/>
                  <a:gd name="connsiteX56" fmla="*/ 15085 w 452535"/>
                  <a:gd name="connsiteY56" fmla="*/ 203641 h 422366"/>
                  <a:gd name="connsiteX57" fmla="*/ 15085 w 452535"/>
                  <a:gd name="connsiteY57" fmla="*/ 135761 h 422366"/>
                  <a:gd name="connsiteX58" fmla="*/ 389075 w 452535"/>
                  <a:gd name="connsiteY58" fmla="*/ 135761 h 422366"/>
                  <a:gd name="connsiteX59" fmla="*/ 404159 w 452535"/>
                  <a:gd name="connsiteY59" fmla="*/ 150845 h 422366"/>
                  <a:gd name="connsiteX60" fmla="*/ 369570 w 452535"/>
                  <a:gd name="connsiteY60" fmla="*/ 150845 h 422366"/>
                  <a:gd name="connsiteX61" fmla="*/ 362028 w 452535"/>
                  <a:gd name="connsiteY61" fmla="*/ 158387 h 422366"/>
                  <a:gd name="connsiteX62" fmla="*/ 362028 w 452535"/>
                  <a:gd name="connsiteY62" fmla="*/ 188556 h 422366"/>
                  <a:gd name="connsiteX63" fmla="*/ 369570 w 452535"/>
                  <a:gd name="connsiteY63" fmla="*/ 196099 h 422366"/>
                  <a:gd name="connsiteX64" fmla="*/ 437451 w 452535"/>
                  <a:gd name="connsiteY64" fmla="*/ 196099 h 422366"/>
                  <a:gd name="connsiteX65" fmla="*/ 437451 w 452535"/>
                  <a:gd name="connsiteY65" fmla="*/ 203641 h 422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452535" h="422366">
                    <a:moveTo>
                      <a:pt x="450325" y="175682"/>
                    </a:moveTo>
                    <a:lnTo>
                      <a:pt x="397529" y="122886"/>
                    </a:lnTo>
                    <a:cubicBezTo>
                      <a:pt x="396115" y="121472"/>
                      <a:pt x="394198" y="120676"/>
                      <a:pt x="392197" y="120676"/>
                    </a:cubicBezTo>
                    <a:lnTo>
                      <a:pt x="283242" y="120676"/>
                    </a:lnTo>
                    <a:lnTo>
                      <a:pt x="210037" y="3545"/>
                    </a:lnTo>
                    <a:cubicBezTo>
                      <a:pt x="208658" y="1340"/>
                      <a:pt x="206241" y="0"/>
                      <a:pt x="203641" y="0"/>
                    </a:cubicBezTo>
                    <a:lnTo>
                      <a:pt x="143303" y="0"/>
                    </a:lnTo>
                    <a:cubicBezTo>
                      <a:pt x="139138" y="0"/>
                      <a:pt x="135761" y="3377"/>
                      <a:pt x="135761" y="7542"/>
                    </a:cubicBezTo>
                    <a:lnTo>
                      <a:pt x="135761" y="120676"/>
                    </a:lnTo>
                    <a:lnTo>
                      <a:pt x="109808" y="120676"/>
                    </a:lnTo>
                    <a:lnTo>
                      <a:pt x="51680" y="26217"/>
                    </a:lnTo>
                    <a:cubicBezTo>
                      <a:pt x="50307" y="23985"/>
                      <a:pt x="47873" y="22626"/>
                      <a:pt x="45254" y="22627"/>
                    </a:cubicBezTo>
                    <a:lnTo>
                      <a:pt x="7542" y="22627"/>
                    </a:lnTo>
                    <a:cubicBezTo>
                      <a:pt x="3377" y="22627"/>
                      <a:pt x="0" y="26004"/>
                      <a:pt x="0" y="30169"/>
                    </a:cubicBezTo>
                    <a:lnTo>
                      <a:pt x="0" y="203641"/>
                    </a:lnTo>
                    <a:cubicBezTo>
                      <a:pt x="41" y="241113"/>
                      <a:pt x="30408" y="271480"/>
                      <a:pt x="67880" y="271521"/>
                    </a:cubicBezTo>
                    <a:lnTo>
                      <a:pt x="135761" y="271521"/>
                    </a:lnTo>
                    <a:lnTo>
                      <a:pt x="135761" y="414824"/>
                    </a:lnTo>
                    <a:cubicBezTo>
                      <a:pt x="135761" y="418989"/>
                      <a:pt x="139138" y="422366"/>
                      <a:pt x="143303" y="422366"/>
                    </a:cubicBezTo>
                    <a:lnTo>
                      <a:pt x="203641" y="422366"/>
                    </a:lnTo>
                    <a:cubicBezTo>
                      <a:pt x="206583" y="422366"/>
                      <a:pt x="209256" y="420655"/>
                      <a:pt x="210489" y="417984"/>
                    </a:cubicBezTo>
                    <a:lnTo>
                      <a:pt x="278090" y="271521"/>
                    </a:lnTo>
                    <a:lnTo>
                      <a:pt x="384655" y="271521"/>
                    </a:lnTo>
                    <a:cubicBezTo>
                      <a:pt x="422127" y="271480"/>
                      <a:pt x="452494" y="241113"/>
                      <a:pt x="452535" y="203641"/>
                    </a:cubicBezTo>
                    <a:lnTo>
                      <a:pt x="452535" y="181014"/>
                    </a:lnTo>
                    <a:cubicBezTo>
                      <a:pt x="452535" y="179013"/>
                      <a:pt x="451739" y="177096"/>
                      <a:pt x="450325" y="175682"/>
                    </a:cubicBezTo>
                    <a:close/>
                    <a:moveTo>
                      <a:pt x="434328" y="181014"/>
                    </a:moveTo>
                    <a:lnTo>
                      <a:pt x="377113" y="181014"/>
                    </a:lnTo>
                    <a:lnTo>
                      <a:pt x="377113" y="165930"/>
                    </a:lnTo>
                    <a:lnTo>
                      <a:pt x="419244" y="165930"/>
                    </a:lnTo>
                    <a:lnTo>
                      <a:pt x="434328" y="181014"/>
                    </a:lnTo>
                    <a:close/>
                    <a:moveTo>
                      <a:pt x="150845" y="15085"/>
                    </a:moveTo>
                    <a:lnTo>
                      <a:pt x="199455" y="15085"/>
                    </a:lnTo>
                    <a:lnTo>
                      <a:pt x="265487" y="120676"/>
                    </a:lnTo>
                    <a:lnTo>
                      <a:pt x="150845" y="120676"/>
                    </a:lnTo>
                    <a:lnTo>
                      <a:pt x="150845" y="15085"/>
                    </a:lnTo>
                    <a:close/>
                    <a:moveTo>
                      <a:pt x="15085" y="37711"/>
                    </a:moveTo>
                    <a:lnTo>
                      <a:pt x="41037" y="37711"/>
                    </a:lnTo>
                    <a:lnTo>
                      <a:pt x="92091" y="120676"/>
                    </a:lnTo>
                    <a:lnTo>
                      <a:pt x="15085" y="120676"/>
                    </a:lnTo>
                    <a:lnTo>
                      <a:pt x="15085" y="37711"/>
                    </a:lnTo>
                    <a:close/>
                    <a:moveTo>
                      <a:pt x="198814" y="407282"/>
                    </a:moveTo>
                    <a:lnTo>
                      <a:pt x="150845" y="407282"/>
                    </a:lnTo>
                    <a:lnTo>
                      <a:pt x="150845" y="226268"/>
                    </a:lnTo>
                    <a:lnTo>
                      <a:pt x="282359" y="226268"/>
                    </a:lnTo>
                    <a:lnTo>
                      <a:pt x="198814" y="407282"/>
                    </a:lnTo>
                    <a:close/>
                    <a:moveTo>
                      <a:pt x="437451" y="203641"/>
                    </a:moveTo>
                    <a:cubicBezTo>
                      <a:pt x="437418" y="232785"/>
                      <a:pt x="413799" y="256404"/>
                      <a:pt x="384655" y="256437"/>
                    </a:cubicBezTo>
                    <a:lnTo>
                      <a:pt x="285052" y="256437"/>
                    </a:lnTo>
                    <a:lnTo>
                      <a:pt x="300996" y="221885"/>
                    </a:lnTo>
                    <a:cubicBezTo>
                      <a:pt x="302741" y="218103"/>
                      <a:pt x="301090" y="213622"/>
                      <a:pt x="297308" y="211877"/>
                    </a:cubicBezTo>
                    <a:cubicBezTo>
                      <a:pt x="296317" y="211420"/>
                      <a:pt x="295239" y="211183"/>
                      <a:pt x="294148" y="211183"/>
                    </a:cubicBezTo>
                    <a:lnTo>
                      <a:pt x="143303" y="211183"/>
                    </a:lnTo>
                    <a:cubicBezTo>
                      <a:pt x="139138" y="211183"/>
                      <a:pt x="135761" y="214560"/>
                      <a:pt x="135761" y="218725"/>
                    </a:cubicBezTo>
                    <a:lnTo>
                      <a:pt x="135761" y="256437"/>
                    </a:lnTo>
                    <a:lnTo>
                      <a:pt x="67880" y="256437"/>
                    </a:lnTo>
                    <a:cubicBezTo>
                      <a:pt x="38736" y="256404"/>
                      <a:pt x="15117" y="232785"/>
                      <a:pt x="15085" y="203641"/>
                    </a:cubicBezTo>
                    <a:lnTo>
                      <a:pt x="15085" y="135761"/>
                    </a:lnTo>
                    <a:lnTo>
                      <a:pt x="389075" y="135761"/>
                    </a:lnTo>
                    <a:lnTo>
                      <a:pt x="404159" y="150845"/>
                    </a:lnTo>
                    <a:lnTo>
                      <a:pt x="369570" y="150845"/>
                    </a:lnTo>
                    <a:cubicBezTo>
                      <a:pt x="365405" y="150845"/>
                      <a:pt x="362028" y="154222"/>
                      <a:pt x="362028" y="158387"/>
                    </a:cubicBezTo>
                    <a:lnTo>
                      <a:pt x="362028" y="188556"/>
                    </a:lnTo>
                    <a:cubicBezTo>
                      <a:pt x="362028" y="192721"/>
                      <a:pt x="365405" y="196099"/>
                      <a:pt x="369570" y="196099"/>
                    </a:cubicBezTo>
                    <a:lnTo>
                      <a:pt x="437451" y="196099"/>
                    </a:lnTo>
                    <a:lnTo>
                      <a:pt x="437451" y="203641"/>
                    </a:lnTo>
                    <a:close/>
                  </a:path>
                </a:pathLst>
              </a:custGeom>
              <a:grpFill/>
              <a:ln w="9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C27FC5E0-A531-4EF3-A776-F71021E12771}"/>
                  </a:ext>
                </a:extLst>
              </p:cNvPr>
              <p:cNvSpPr/>
              <p:nvPr/>
            </p:nvSpPr>
            <p:spPr>
              <a:xfrm>
                <a:off x="6966771" y="2944475"/>
                <a:ext cx="58682" cy="3778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82E9F44-E3B3-4EC7-9FF2-AC5FE36958B3}"/>
                  </a:ext>
                </a:extLst>
              </p:cNvPr>
              <p:cNvSpPr/>
              <p:nvPr/>
            </p:nvSpPr>
            <p:spPr>
              <a:xfrm>
                <a:off x="7041066" y="2944475"/>
                <a:ext cx="58682" cy="3778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DDA64FB8-1537-42E9-B9DE-1AEF23873E9A}"/>
                  </a:ext>
                </a:extLst>
              </p:cNvPr>
              <p:cNvSpPr/>
              <p:nvPr/>
            </p:nvSpPr>
            <p:spPr>
              <a:xfrm>
                <a:off x="7117266" y="2944475"/>
                <a:ext cx="58682" cy="3778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38593BF-47EC-4A96-AADE-86113FC106FA}"/>
                </a:ext>
              </a:extLst>
            </p:cNvPr>
            <p:cNvGrpSpPr/>
            <p:nvPr/>
          </p:nvGrpSpPr>
          <p:grpSpPr>
            <a:xfrm>
              <a:off x="6140649" y="2802906"/>
              <a:ext cx="123776" cy="151950"/>
              <a:chOff x="3656529" y="1576086"/>
              <a:chExt cx="123776" cy="151950"/>
            </a:xfrm>
            <a:grpFill/>
          </p:grpSpPr>
          <p:sp>
            <p:nvSpPr>
              <p:cNvPr id="73" name="Freeform 14">
                <a:extLst>
                  <a:ext uri="{FF2B5EF4-FFF2-40B4-BE49-F238E27FC236}">
                    <a16:creationId xmlns:a16="http://schemas.microsoft.com/office/drawing/2014/main" id="{31BB45DE-1EA6-4A15-A113-8556CDC240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4035" y="1603592"/>
                <a:ext cx="68764" cy="68764"/>
              </a:xfrm>
              <a:custGeom>
                <a:avLst/>
                <a:gdLst>
                  <a:gd name="T0" fmla="*/ 320 w 320"/>
                  <a:gd name="T1" fmla="*/ 160 h 320"/>
                  <a:gd name="T2" fmla="*/ 160 w 320"/>
                  <a:gd name="T3" fmla="*/ 0 h 320"/>
                  <a:gd name="T4" fmla="*/ 0 w 320"/>
                  <a:gd name="T5" fmla="*/ 160 h 320"/>
                  <a:gd name="T6" fmla="*/ 160 w 320"/>
                  <a:gd name="T7" fmla="*/ 320 h 320"/>
                  <a:gd name="T8" fmla="*/ 320 w 320"/>
                  <a:gd name="T9" fmla="*/ 160 h 320"/>
                  <a:gd name="T10" fmla="*/ 64 w 320"/>
                  <a:gd name="T11" fmla="*/ 160 h 320"/>
                  <a:gd name="T12" fmla="*/ 160 w 320"/>
                  <a:gd name="T13" fmla="*/ 64 h 320"/>
                  <a:gd name="T14" fmla="*/ 256 w 320"/>
                  <a:gd name="T15" fmla="*/ 160 h 320"/>
                  <a:gd name="T16" fmla="*/ 160 w 320"/>
                  <a:gd name="T17" fmla="*/ 256 h 320"/>
                  <a:gd name="T18" fmla="*/ 64 w 320"/>
                  <a:gd name="T19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cubicBezTo>
                      <a:pt x="320" y="72"/>
                      <a:pt x="248" y="0"/>
                      <a:pt x="160" y="0"/>
                    </a:cubicBezTo>
                    <a:cubicBezTo>
                      <a:pt x="72" y="0"/>
                      <a:pt x="0" y="72"/>
                      <a:pt x="0" y="160"/>
                    </a:cubicBezTo>
                    <a:cubicBezTo>
                      <a:pt x="0" y="248"/>
                      <a:pt x="72" y="320"/>
                      <a:pt x="160" y="320"/>
                    </a:cubicBezTo>
                    <a:cubicBezTo>
                      <a:pt x="248" y="320"/>
                      <a:pt x="320" y="248"/>
                      <a:pt x="320" y="160"/>
                    </a:cubicBezTo>
                    <a:close/>
                    <a:moveTo>
                      <a:pt x="64" y="160"/>
                    </a:moveTo>
                    <a:cubicBezTo>
                      <a:pt x="64" y="107"/>
                      <a:pt x="107" y="64"/>
                      <a:pt x="160" y="64"/>
                    </a:cubicBezTo>
                    <a:cubicBezTo>
                      <a:pt x="213" y="64"/>
                      <a:pt x="256" y="107"/>
                      <a:pt x="256" y="160"/>
                    </a:cubicBezTo>
                    <a:cubicBezTo>
                      <a:pt x="256" y="213"/>
                      <a:pt x="213" y="256"/>
                      <a:pt x="160" y="256"/>
                    </a:cubicBezTo>
                    <a:cubicBezTo>
                      <a:pt x="107" y="256"/>
                      <a:pt x="64" y="213"/>
                      <a:pt x="64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reeform 15">
                <a:extLst>
                  <a:ext uri="{FF2B5EF4-FFF2-40B4-BE49-F238E27FC236}">
                    <a16:creationId xmlns:a16="http://schemas.microsoft.com/office/drawing/2014/main" id="{6F5DC506-9540-44B9-951E-F0C6438E5C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6529" y="1576086"/>
                <a:ext cx="123776" cy="151950"/>
              </a:xfrm>
              <a:custGeom>
                <a:avLst/>
                <a:gdLst>
                  <a:gd name="T0" fmla="*/ 266 w 576"/>
                  <a:gd name="T1" fmla="*/ 695 h 707"/>
                  <a:gd name="T2" fmla="*/ 310 w 576"/>
                  <a:gd name="T3" fmla="*/ 695 h 707"/>
                  <a:gd name="T4" fmla="*/ 576 w 576"/>
                  <a:gd name="T5" fmla="*/ 288 h 707"/>
                  <a:gd name="T6" fmla="*/ 288 w 576"/>
                  <a:gd name="T7" fmla="*/ 0 h 707"/>
                  <a:gd name="T8" fmla="*/ 0 w 576"/>
                  <a:gd name="T9" fmla="*/ 288 h 707"/>
                  <a:gd name="T10" fmla="*/ 266 w 576"/>
                  <a:gd name="T11" fmla="*/ 695 h 707"/>
                  <a:gd name="T12" fmla="*/ 288 w 576"/>
                  <a:gd name="T13" fmla="*/ 64 h 707"/>
                  <a:gd name="T14" fmla="*/ 512 w 576"/>
                  <a:gd name="T15" fmla="*/ 288 h 707"/>
                  <a:gd name="T16" fmla="*/ 288 w 576"/>
                  <a:gd name="T17" fmla="*/ 627 h 707"/>
                  <a:gd name="T18" fmla="*/ 64 w 576"/>
                  <a:gd name="T19" fmla="*/ 288 h 707"/>
                  <a:gd name="T20" fmla="*/ 288 w 576"/>
                  <a:gd name="T21" fmla="*/ 64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6" h="707">
                    <a:moveTo>
                      <a:pt x="266" y="695"/>
                    </a:moveTo>
                    <a:cubicBezTo>
                      <a:pt x="278" y="707"/>
                      <a:pt x="298" y="707"/>
                      <a:pt x="310" y="695"/>
                    </a:cubicBezTo>
                    <a:cubicBezTo>
                      <a:pt x="337" y="669"/>
                      <a:pt x="576" y="439"/>
                      <a:pt x="576" y="288"/>
                    </a:cubicBezTo>
                    <a:cubicBezTo>
                      <a:pt x="576" y="129"/>
                      <a:pt x="447" y="0"/>
                      <a:pt x="288" y="0"/>
                    </a:cubicBezTo>
                    <a:cubicBezTo>
                      <a:pt x="129" y="0"/>
                      <a:pt x="0" y="129"/>
                      <a:pt x="0" y="288"/>
                    </a:cubicBezTo>
                    <a:cubicBezTo>
                      <a:pt x="0" y="439"/>
                      <a:pt x="239" y="669"/>
                      <a:pt x="266" y="695"/>
                    </a:cubicBezTo>
                    <a:close/>
                    <a:moveTo>
                      <a:pt x="288" y="64"/>
                    </a:moveTo>
                    <a:cubicBezTo>
                      <a:pt x="412" y="64"/>
                      <a:pt x="512" y="164"/>
                      <a:pt x="512" y="288"/>
                    </a:cubicBezTo>
                    <a:cubicBezTo>
                      <a:pt x="512" y="383"/>
                      <a:pt x="366" y="549"/>
                      <a:pt x="288" y="627"/>
                    </a:cubicBezTo>
                    <a:cubicBezTo>
                      <a:pt x="210" y="549"/>
                      <a:pt x="64" y="383"/>
                      <a:pt x="64" y="288"/>
                    </a:cubicBezTo>
                    <a:cubicBezTo>
                      <a:pt x="64" y="164"/>
                      <a:pt x="164" y="64"/>
                      <a:pt x="28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4E51A76-2316-4738-8D21-5020F74426E5}"/>
              </a:ext>
            </a:extLst>
          </p:cNvPr>
          <p:cNvGrpSpPr/>
          <p:nvPr/>
        </p:nvGrpSpPr>
        <p:grpSpPr>
          <a:xfrm>
            <a:off x="5349072" y="4824123"/>
            <a:ext cx="399484" cy="581875"/>
            <a:chOff x="5905692" y="3868968"/>
            <a:chExt cx="363167" cy="528977"/>
          </a:xfrm>
          <a:solidFill>
            <a:schemeClr val="bg1"/>
          </a:solidFill>
        </p:grpSpPr>
        <p:sp>
          <p:nvSpPr>
            <p:cNvPr id="80" name="Freeform 33">
              <a:extLst>
                <a:ext uri="{FF2B5EF4-FFF2-40B4-BE49-F238E27FC236}">
                  <a16:creationId xmlns:a16="http://schemas.microsoft.com/office/drawing/2014/main" id="{2C89DACB-A45E-46CA-91AD-925849A3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5692" y="3868968"/>
              <a:ext cx="363167" cy="528977"/>
            </a:xfrm>
            <a:custGeom>
              <a:avLst/>
              <a:gdLst>
                <a:gd name="T0" fmla="*/ 335 w 1408"/>
                <a:gd name="T1" fmla="*/ 2044 h 2052"/>
                <a:gd name="T2" fmla="*/ 359 w 1408"/>
                <a:gd name="T3" fmla="*/ 2045 h 2052"/>
                <a:gd name="T4" fmla="*/ 615 w 1408"/>
                <a:gd name="T5" fmla="*/ 1918 h 2052"/>
                <a:gd name="T6" fmla="*/ 872 w 1408"/>
                <a:gd name="T7" fmla="*/ 2045 h 2052"/>
                <a:gd name="T8" fmla="*/ 906 w 1408"/>
                <a:gd name="T9" fmla="*/ 2034 h 2052"/>
                <a:gd name="T10" fmla="*/ 908 w 1408"/>
                <a:gd name="T11" fmla="*/ 2023 h 2052"/>
                <a:gd name="T12" fmla="*/ 908 w 1408"/>
                <a:gd name="T13" fmla="*/ 1825 h 2052"/>
                <a:gd name="T14" fmla="*/ 1383 w 1408"/>
                <a:gd name="T15" fmla="*/ 1825 h 2052"/>
                <a:gd name="T16" fmla="*/ 1408 w 1408"/>
                <a:gd name="T17" fmla="*/ 1800 h 2052"/>
                <a:gd name="T18" fmla="*/ 1408 w 1408"/>
                <a:gd name="T19" fmla="*/ 25 h 2052"/>
                <a:gd name="T20" fmla="*/ 1383 w 1408"/>
                <a:gd name="T21" fmla="*/ 0 h 2052"/>
                <a:gd name="T22" fmla="*/ 279 w 1408"/>
                <a:gd name="T23" fmla="*/ 0 h 2052"/>
                <a:gd name="T24" fmla="*/ 278 w 1408"/>
                <a:gd name="T25" fmla="*/ 0 h 2052"/>
                <a:gd name="T26" fmla="*/ 278 w 1408"/>
                <a:gd name="T27" fmla="*/ 0 h 2052"/>
                <a:gd name="T28" fmla="*/ 201 w 1408"/>
                <a:gd name="T29" fmla="*/ 0 h 2052"/>
                <a:gd name="T30" fmla="*/ 0 w 1408"/>
                <a:gd name="T31" fmla="*/ 201 h 2052"/>
                <a:gd name="T32" fmla="*/ 0 w 1408"/>
                <a:gd name="T33" fmla="*/ 1616 h 2052"/>
                <a:gd name="T34" fmla="*/ 0 w 1408"/>
                <a:gd name="T35" fmla="*/ 1618 h 2052"/>
                <a:gd name="T36" fmla="*/ 0 w 1408"/>
                <a:gd name="T37" fmla="*/ 1623 h 2052"/>
                <a:gd name="T38" fmla="*/ 201 w 1408"/>
                <a:gd name="T39" fmla="*/ 1825 h 2052"/>
                <a:gd name="T40" fmla="*/ 323 w 1408"/>
                <a:gd name="T41" fmla="*/ 1825 h 2052"/>
                <a:gd name="T42" fmla="*/ 323 w 1408"/>
                <a:gd name="T43" fmla="*/ 2023 h 2052"/>
                <a:gd name="T44" fmla="*/ 335 w 1408"/>
                <a:gd name="T45" fmla="*/ 2044 h 2052"/>
                <a:gd name="T46" fmla="*/ 858 w 1408"/>
                <a:gd name="T47" fmla="*/ 1983 h 2052"/>
                <a:gd name="T48" fmla="*/ 627 w 1408"/>
                <a:gd name="T49" fmla="*/ 1868 h 2052"/>
                <a:gd name="T50" fmla="*/ 604 w 1408"/>
                <a:gd name="T51" fmla="*/ 1868 h 2052"/>
                <a:gd name="T52" fmla="*/ 373 w 1408"/>
                <a:gd name="T53" fmla="*/ 1983 h 2052"/>
                <a:gd name="T54" fmla="*/ 373 w 1408"/>
                <a:gd name="T55" fmla="*/ 1632 h 2052"/>
                <a:gd name="T56" fmla="*/ 858 w 1408"/>
                <a:gd name="T57" fmla="*/ 1632 h 2052"/>
                <a:gd name="T58" fmla="*/ 858 w 1408"/>
                <a:gd name="T59" fmla="*/ 1983 h 2052"/>
                <a:gd name="T60" fmla="*/ 1358 w 1408"/>
                <a:gd name="T61" fmla="*/ 1422 h 2052"/>
                <a:gd name="T62" fmla="*/ 303 w 1408"/>
                <a:gd name="T63" fmla="*/ 1422 h 2052"/>
                <a:gd name="T64" fmla="*/ 303 w 1408"/>
                <a:gd name="T65" fmla="*/ 50 h 2052"/>
                <a:gd name="T66" fmla="*/ 1358 w 1408"/>
                <a:gd name="T67" fmla="*/ 50 h 2052"/>
                <a:gd name="T68" fmla="*/ 1358 w 1408"/>
                <a:gd name="T69" fmla="*/ 1422 h 2052"/>
                <a:gd name="T70" fmla="*/ 50 w 1408"/>
                <a:gd name="T71" fmla="*/ 201 h 2052"/>
                <a:gd name="T72" fmla="*/ 201 w 1408"/>
                <a:gd name="T73" fmla="*/ 50 h 2052"/>
                <a:gd name="T74" fmla="*/ 253 w 1408"/>
                <a:gd name="T75" fmla="*/ 50 h 2052"/>
                <a:gd name="T76" fmla="*/ 253 w 1408"/>
                <a:gd name="T77" fmla="*/ 1422 h 2052"/>
                <a:gd name="T78" fmla="*/ 201 w 1408"/>
                <a:gd name="T79" fmla="*/ 1422 h 2052"/>
                <a:gd name="T80" fmla="*/ 50 w 1408"/>
                <a:gd name="T81" fmla="*/ 1491 h 2052"/>
                <a:gd name="T82" fmla="*/ 50 w 1408"/>
                <a:gd name="T83" fmla="*/ 201 h 2052"/>
                <a:gd name="T84" fmla="*/ 201 w 1408"/>
                <a:gd name="T85" fmla="*/ 1775 h 2052"/>
                <a:gd name="T86" fmla="*/ 50 w 1408"/>
                <a:gd name="T87" fmla="*/ 1623 h 2052"/>
                <a:gd name="T88" fmla="*/ 201 w 1408"/>
                <a:gd name="T89" fmla="*/ 1472 h 2052"/>
                <a:gd name="T90" fmla="*/ 201 w 1408"/>
                <a:gd name="T91" fmla="*/ 1472 h 2052"/>
                <a:gd name="T92" fmla="*/ 1358 w 1408"/>
                <a:gd name="T93" fmla="*/ 1472 h 2052"/>
                <a:gd name="T94" fmla="*/ 1358 w 1408"/>
                <a:gd name="T95" fmla="*/ 1775 h 2052"/>
                <a:gd name="T96" fmla="*/ 908 w 1408"/>
                <a:gd name="T97" fmla="*/ 1775 h 2052"/>
                <a:gd name="T98" fmla="*/ 908 w 1408"/>
                <a:gd name="T99" fmla="*/ 1607 h 2052"/>
                <a:gd name="T100" fmla="*/ 883 w 1408"/>
                <a:gd name="T101" fmla="*/ 1582 h 2052"/>
                <a:gd name="T102" fmla="*/ 348 w 1408"/>
                <a:gd name="T103" fmla="*/ 1582 h 2052"/>
                <a:gd name="T104" fmla="*/ 323 w 1408"/>
                <a:gd name="T105" fmla="*/ 1607 h 2052"/>
                <a:gd name="T106" fmla="*/ 323 w 1408"/>
                <a:gd name="T107" fmla="*/ 1775 h 2052"/>
                <a:gd name="T108" fmla="*/ 201 w 1408"/>
                <a:gd name="T109" fmla="*/ 1775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8" h="2052">
                  <a:moveTo>
                    <a:pt x="335" y="2044"/>
                  </a:moveTo>
                  <a:cubicBezTo>
                    <a:pt x="342" y="2049"/>
                    <a:pt x="351" y="2049"/>
                    <a:pt x="359" y="2045"/>
                  </a:cubicBezTo>
                  <a:cubicBezTo>
                    <a:pt x="615" y="1918"/>
                    <a:pt x="615" y="1918"/>
                    <a:pt x="615" y="1918"/>
                  </a:cubicBezTo>
                  <a:cubicBezTo>
                    <a:pt x="872" y="2045"/>
                    <a:pt x="872" y="2045"/>
                    <a:pt x="872" y="2045"/>
                  </a:cubicBezTo>
                  <a:cubicBezTo>
                    <a:pt x="884" y="2052"/>
                    <a:pt x="899" y="2046"/>
                    <a:pt x="906" y="2034"/>
                  </a:cubicBezTo>
                  <a:cubicBezTo>
                    <a:pt x="907" y="2031"/>
                    <a:pt x="908" y="2027"/>
                    <a:pt x="908" y="2023"/>
                  </a:cubicBezTo>
                  <a:cubicBezTo>
                    <a:pt x="908" y="1825"/>
                    <a:pt x="908" y="1825"/>
                    <a:pt x="908" y="1825"/>
                  </a:cubicBezTo>
                  <a:cubicBezTo>
                    <a:pt x="1383" y="1825"/>
                    <a:pt x="1383" y="1825"/>
                    <a:pt x="1383" y="1825"/>
                  </a:cubicBezTo>
                  <a:cubicBezTo>
                    <a:pt x="1397" y="1825"/>
                    <a:pt x="1408" y="1813"/>
                    <a:pt x="1408" y="1800"/>
                  </a:cubicBezTo>
                  <a:cubicBezTo>
                    <a:pt x="1408" y="25"/>
                    <a:pt x="1408" y="25"/>
                    <a:pt x="1408" y="25"/>
                  </a:cubicBezTo>
                  <a:cubicBezTo>
                    <a:pt x="1408" y="11"/>
                    <a:pt x="1397" y="0"/>
                    <a:pt x="1383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90" y="0"/>
                    <a:pt x="0" y="90"/>
                    <a:pt x="0" y="201"/>
                  </a:cubicBezTo>
                  <a:cubicBezTo>
                    <a:pt x="0" y="1616"/>
                    <a:pt x="0" y="1616"/>
                    <a:pt x="0" y="1616"/>
                  </a:cubicBezTo>
                  <a:cubicBezTo>
                    <a:pt x="0" y="1617"/>
                    <a:pt x="0" y="1618"/>
                    <a:pt x="0" y="1618"/>
                  </a:cubicBezTo>
                  <a:cubicBezTo>
                    <a:pt x="0" y="1620"/>
                    <a:pt x="0" y="1622"/>
                    <a:pt x="0" y="1623"/>
                  </a:cubicBezTo>
                  <a:cubicBezTo>
                    <a:pt x="0" y="1734"/>
                    <a:pt x="90" y="1824"/>
                    <a:pt x="201" y="1825"/>
                  </a:cubicBezTo>
                  <a:cubicBezTo>
                    <a:pt x="323" y="1825"/>
                    <a:pt x="323" y="1825"/>
                    <a:pt x="323" y="1825"/>
                  </a:cubicBezTo>
                  <a:cubicBezTo>
                    <a:pt x="323" y="2023"/>
                    <a:pt x="323" y="2023"/>
                    <a:pt x="323" y="2023"/>
                  </a:cubicBezTo>
                  <a:cubicBezTo>
                    <a:pt x="323" y="2032"/>
                    <a:pt x="327" y="2040"/>
                    <a:pt x="335" y="2044"/>
                  </a:cubicBezTo>
                  <a:close/>
                  <a:moveTo>
                    <a:pt x="858" y="1983"/>
                  </a:moveTo>
                  <a:cubicBezTo>
                    <a:pt x="627" y="1868"/>
                    <a:pt x="627" y="1868"/>
                    <a:pt x="627" y="1868"/>
                  </a:cubicBezTo>
                  <a:cubicBezTo>
                    <a:pt x="620" y="1864"/>
                    <a:pt x="611" y="1864"/>
                    <a:pt x="604" y="1868"/>
                  </a:cubicBezTo>
                  <a:cubicBezTo>
                    <a:pt x="373" y="1983"/>
                    <a:pt x="373" y="1983"/>
                    <a:pt x="373" y="1983"/>
                  </a:cubicBezTo>
                  <a:cubicBezTo>
                    <a:pt x="373" y="1632"/>
                    <a:pt x="373" y="1632"/>
                    <a:pt x="373" y="1632"/>
                  </a:cubicBezTo>
                  <a:cubicBezTo>
                    <a:pt x="858" y="1632"/>
                    <a:pt x="858" y="1632"/>
                    <a:pt x="858" y="1632"/>
                  </a:cubicBezTo>
                  <a:lnTo>
                    <a:pt x="858" y="1983"/>
                  </a:lnTo>
                  <a:close/>
                  <a:moveTo>
                    <a:pt x="1358" y="1422"/>
                  </a:moveTo>
                  <a:cubicBezTo>
                    <a:pt x="303" y="1422"/>
                    <a:pt x="303" y="1422"/>
                    <a:pt x="303" y="1422"/>
                  </a:cubicBezTo>
                  <a:cubicBezTo>
                    <a:pt x="303" y="50"/>
                    <a:pt x="303" y="50"/>
                    <a:pt x="303" y="50"/>
                  </a:cubicBezTo>
                  <a:cubicBezTo>
                    <a:pt x="1358" y="50"/>
                    <a:pt x="1358" y="50"/>
                    <a:pt x="1358" y="50"/>
                  </a:cubicBezTo>
                  <a:lnTo>
                    <a:pt x="1358" y="1422"/>
                  </a:lnTo>
                  <a:close/>
                  <a:moveTo>
                    <a:pt x="50" y="201"/>
                  </a:moveTo>
                  <a:cubicBezTo>
                    <a:pt x="50" y="118"/>
                    <a:pt x="117" y="50"/>
                    <a:pt x="201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1422"/>
                    <a:pt x="253" y="1422"/>
                    <a:pt x="253" y="1422"/>
                  </a:cubicBezTo>
                  <a:cubicBezTo>
                    <a:pt x="201" y="1422"/>
                    <a:pt x="201" y="1422"/>
                    <a:pt x="201" y="1422"/>
                  </a:cubicBezTo>
                  <a:cubicBezTo>
                    <a:pt x="143" y="1422"/>
                    <a:pt x="88" y="1447"/>
                    <a:pt x="50" y="1491"/>
                  </a:cubicBezTo>
                  <a:lnTo>
                    <a:pt x="50" y="201"/>
                  </a:lnTo>
                  <a:close/>
                  <a:moveTo>
                    <a:pt x="201" y="1775"/>
                  </a:moveTo>
                  <a:cubicBezTo>
                    <a:pt x="117" y="1775"/>
                    <a:pt x="50" y="1707"/>
                    <a:pt x="50" y="1623"/>
                  </a:cubicBezTo>
                  <a:cubicBezTo>
                    <a:pt x="50" y="1540"/>
                    <a:pt x="117" y="1472"/>
                    <a:pt x="201" y="1472"/>
                  </a:cubicBezTo>
                  <a:cubicBezTo>
                    <a:pt x="201" y="1472"/>
                    <a:pt x="201" y="1472"/>
                    <a:pt x="201" y="1472"/>
                  </a:cubicBezTo>
                  <a:cubicBezTo>
                    <a:pt x="1358" y="1472"/>
                    <a:pt x="1358" y="1472"/>
                    <a:pt x="1358" y="1472"/>
                  </a:cubicBezTo>
                  <a:cubicBezTo>
                    <a:pt x="1358" y="1775"/>
                    <a:pt x="1358" y="1775"/>
                    <a:pt x="1358" y="1775"/>
                  </a:cubicBezTo>
                  <a:cubicBezTo>
                    <a:pt x="908" y="1775"/>
                    <a:pt x="908" y="1775"/>
                    <a:pt x="908" y="1775"/>
                  </a:cubicBezTo>
                  <a:cubicBezTo>
                    <a:pt x="908" y="1607"/>
                    <a:pt x="908" y="1607"/>
                    <a:pt x="908" y="1607"/>
                  </a:cubicBezTo>
                  <a:cubicBezTo>
                    <a:pt x="908" y="1593"/>
                    <a:pt x="897" y="1582"/>
                    <a:pt x="883" y="1582"/>
                  </a:cubicBezTo>
                  <a:cubicBezTo>
                    <a:pt x="348" y="1582"/>
                    <a:pt x="348" y="1582"/>
                    <a:pt x="348" y="1582"/>
                  </a:cubicBezTo>
                  <a:cubicBezTo>
                    <a:pt x="334" y="1582"/>
                    <a:pt x="323" y="1593"/>
                    <a:pt x="323" y="1607"/>
                  </a:cubicBezTo>
                  <a:cubicBezTo>
                    <a:pt x="323" y="1775"/>
                    <a:pt x="323" y="1775"/>
                    <a:pt x="323" y="1775"/>
                  </a:cubicBezTo>
                  <a:lnTo>
                    <a:pt x="201" y="17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83A09489-DF59-4171-94FF-F626B1F87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6005599" y="3920454"/>
              <a:ext cx="241352" cy="241352"/>
            </a:xfrm>
            <a:prstGeom prst="rect">
              <a:avLst/>
            </a:prstGeom>
          </p:spPr>
        </p:pic>
      </p:grpSp>
      <p:sp>
        <p:nvSpPr>
          <p:cNvPr id="84" name="Google Shape;403;p72">
            <a:extLst>
              <a:ext uri="{FF2B5EF4-FFF2-40B4-BE49-F238E27FC236}">
                <a16:creationId xmlns:a16="http://schemas.microsoft.com/office/drawing/2014/main" id="{91F17BB7-5375-4682-A41B-CA8EB6156B46}"/>
              </a:ext>
            </a:extLst>
          </p:cNvPr>
          <p:cNvSpPr/>
          <p:nvPr/>
        </p:nvSpPr>
        <p:spPr>
          <a:xfrm>
            <a:off x="8949459" y="1752379"/>
            <a:ext cx="2702224" cy="74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</a:t>
            </a:r>
            <a:endParaRPr sz="1200" dirty="0">
              <a:solidFill>
                <a:srgbClr val="21212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406;p72">
            <a:extLst>
              <a:ext uri="{FF2B5EF4-FFF2-40B4-BE49-F238E27FC236}">
                <a16:creationId xmlns:a16="http://schemas.microsoft.com/office/drawing/2014/main" id="{9376BC52-327C-4814-B8B3-8D260B139E79}"/>
              </a:ext>
            </a:extLst>
          </p:cNvPr>
          <p:cNvSpPr txBox="1"/>
          <p:nvPr/>
        </p:nvSpPr>
        <p:spPr>
          <a:xfrm>
            <a:off x="8949460" y="1301851"/>
            <a:ext cx="2786199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id-ID" sz="18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70774E1-B6A1-4402-8388-4D1FF2B4F694}"/>
              </a:ext>
            </a:extLst>
          </p:cNvPr>
          <p:cNvCxnSpPr>
            <a:cxnSpLocks/>
          </p:cNvCxnSpPr>
          <p:nvPr/>
        </p:nvCxnSpPr>
        <p:spPr>
          <a:xfrm>
            <a:off x="7613780" y="3991724"/>
            <a:ext cx="3841998" cy="0"/>
          </a:xfrm>
          <a:prstGeom prst="line">
            <a:avLst/>
          </a:prstGeom>
          <a:ln>
            <a:solidFill>
              <a:srgbClr val="00A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Google Shape;403;p72">
            <a:extLst>
              <a:ext uri="{FF2B5EF4-FFF2-40B4-BE49-F238E27FC236}">
                <a16:creationId xmlns:a16="http://schemas.microsoft.com/office/drawing/2014/main" id="{F7DAFD2F-ADED-4483-B92B-D238D2033775}"/>
              </a:ext>
            </a:extLst>
          </p:cNvPr>
          <p:cNvSpPr/>
          <p:nvPr/>
        </p:nvSpPr>
        <p:spPr>
          <a:xfrm>
            <a:off x="8949459" y="4019718"/>
            <a:ext cx="2702224" cy="74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</a:t>
            </a:r>
            <a:endParaRPr sz="1200" dirty="0">
              <a:solidFill>
                <a:srgbClr val="21212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406;p72">
            <a:extLst>
              <a:ext uri="{FF2B5EF4-FFF2-40B4-BE49-F238E27FC236}">
                <a16:creationId xmlns:a16="http://schemas.microsoft.com/office/drawing/2014/main" id="{C8FD7C17-60C9-4EF1-B182-EEAFC5D0326A}"/>
              </a:ext>
            </a:extLst>
          </p:cNvPr>
          <p:cNvSpPr txBox="1"/>
          <p:nvPr/>
        </p:nvSpPr>
        <p:spPr>
          <a:xfrm>
            <a:off x="8949460" y="3569190"/>
            <a:ext cx="2786199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id-ID" sz="18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9DC95791-10FE-4E47-95F0-4C4399EB3672}"/>
              </a:ext>
            </a:extLst>
          </p:cNvPr>
          <p:cNvCxnSpPr>
            <a:cxnSpLocks/>
          </p:cNvCxnSpPr>
          <p:nvPr/>
        </p:nvCxnSpPr>
        <p:spPr>
          <a:xfrm>
            <a:off x="571964" y="2857734"/>
            <a:ext cx="3841998" cy="0"/>
          </a:xfrm>
          <a:prstGeom prst="line">
            <a:avLst/>
          </a:prstGeom>
          <a:ln>
            <a:solidFill>
              <a:srgbClr val="79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Google Shape;403;p72">
            <a:extLst>
              <a:ext uri="{FF2B5EF4-FFF2-40B4-BE49-F238E27FC236}">
                <a16:creationId xmlns:a16="http://schemas.microsoft.com/office/drawing/2014/main" id="{6AAB8B0E-5752-4D9D-9F46-044B0A9B7A4F}"/>
              </a:ext>
            </a:extLst>
          </p:cNvPr>
          <p:cNvSpPr/>
          <p:nvPr/>
        </p:nvSpPr>
        <p:spPr>
          <a:xfrm>
            <a:off x="452068" y="2885728"/>
            <a:ext cx="2702224" cy="74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</a:t>
            </a:r>
            <a:endParaRPr sz="1200" dirty="0">
              <a:solidFill>
                <a:srgbClr val="21212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406;p72">
            <a:extLst>
              <a:ext uri="{FF2B5EF4-FFF2-40B4-BE49-F238E27FC236}">
                <a16:creationId xmlns:a16="http://schemas.microsoft.com/office/drawing/2014/main" id="{E9DB0F81-4CDB-4081-9DF0-2BA6A1B8128E}"/>
              </a:ext>
            </a:extLst>
          </p:cNvPr>
          <p:cNvSpPr txBox="1"/>
          <p:nvPr/>
        </p:nvSpPr>
        <p:spPr>
          <a:xfrm>
            <a:off x="452069" y="2435200"/>
            <a:ext cx="2786199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id-ID" sz="18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EC9C2908-0A53-4256-BCFC-D149B6D4D1D5}"/>
              </a:ext>
            </a:extLst>
          </p:cNvPr>
          <p:cNvCxnSpPr>
            <a:cxnSpLocks/>
          </p:cNvCxnSpPr>
          <p:nvPr/>
        </p:nvCxnSpPr>
        <p:spPr>
          <a:xfrm>
            <a:off x="571964" y="5125073"/>
            <a:ext cx="3841998" cy="0"/>
          </a:xfrm>
          <a:prstGeom prst="line">
            <a:avLst/>
          </a:prstGeom>
          <a:ln>
            <a:solidFill>
              <a:srgbClr val="4E64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Google Shape;403;p72">
            <a:extLst>
              <a:ext uri="{FF2B5EF4-FFF2-40B4-BE49-F238E27FC236}">
                <a16:creationId xmlns:a16="http://schemas.microsoft.com/office/drawing/2014/main" id="{8C2769B2-98BA-4789-9767-683C0E2AEFF5}"/>
              </a:ext>
            </a:extLst>
          </p:cNvPr>
          <p:cNvSpPr/>
          <p:nvPr/>
        </p:nvSpPr>
        <p:spPr>
          <a:xfrm>
            <a:off x="452068" y="5153067"/>
            <a:ext cx="2702224" cy="74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</a:t>
            </a:r>
            <a:endParaRPr sz="1200" dirty="0">
              <a:solidFill>
                <a:srgbClr val="21212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406;p72">
            <a:extLst>
              <a:ext uri="{FF2B5EF4-FFF2-40B4-BE49-F238E27FC236}">
                <a16:creationId xmlns:a16="http://schemas.microsoft.com/office/drawing/2014/main" id="{B0B5A870-97F4-4E4C-BECD-8894992B6287}"/>
              </a:ext>
            </a:extLst>
          </p:cNvPr>
          <p:cNvSpPr txBox="1"/>
          <p:nvPr/>
        </p:nvSpPr>
        <p:spPr>
          <a:xfrm>
            <a:off x="452069" y="4702539"/>
            <a:ext cx="2786199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id-ID" sz="18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sp>
        <p:nvSpPr>
          <p:cNvPr id="122" name="Google Shape;292;p65">
            <a:extLst>
              <a:ext uri="{FF2B5EF4-FFF2-40B4-BE49-F238E27FC236}">
                <a16:creationId xmlns:a16="http://schemas.microsoft.com/office/drawing/2014/main" id="{ED53587C-C2B0-4050-A94C-28C3AC530EB6}"/>
              </a:ext>
            </a:extLst>
          </p:cNvPr>
          <p:cNvSpPr txBox="1"/>
          <p:nvPr/>
        </p:nvSpPr>
        <p:spPr>
          <a:xfrm>
            <a:off x="452068" y="623043"/>
            <a:ext cx="3202641" cy="64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GB" sz="4000" b="1" dirty="0">
                <a:solidFill>
                  <a:srgbClr val="21212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Slide</a:t>
            </a:r>
            <a:r>
              <a:rPr lang="en-GB" sz="4000" b="1" dirty="0">
                <a:solidFill>
                  <a:srgbClr val="21212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 Title</a:t>
            </a:r>
            <a:endParaRPr lang="en-GB" sz="4000" b="1" dirty="0">
              <a:solidFill>
                <a:srgbClr val="21212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123" name="Google Shape;235;p62">
            <a:extLst>
              <a:ext uri="{FF2B5EF4-FFF2-40B4-BE49-F238E27FC236}">
                <a16:creationId xmlns:a16="http://schemas.microsoft.com/office/drawing/2014/main" id="{B9E18177-FC59-41BA-9774-D12D2559639D}"/>
              </a:ext>
            </a:extLst>
          </p:cNvPr>
          <p:cNvCxnSpPr>
            <a:cxnSpLocks/>
          </p:cNvCxnSpPr>
          <p:nvPr/>
        </p:nvCxnSpPr>
        <p:spPr>
          <a:xfrm>
            <a:off x="601802" y="1462669"/>
            <a:ext cx="418166" cy="0"/>
          </a:xfrm>
          <a:prstGeom prst="straightConnector1">
            <a:avLst/>
          </a:prstGeom>
          <a:noFill/>
          <a:ln w="57150" cap="rnd" cmpd="sng">
            <a:solidFill>
              <a:srgbClr val="FFC30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574475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Permana Maliq</dc:creator>
  <cp:lastModifiedBy>Anita Regmi</cp:lastModifiedBy>
  <cp:revision>56</cp:revision>
  <dcterms:created xsi:type="dcterms:W3CDTF">2020-10-28T11:32:57Z</dcterms:created>
  <dcterms:modified xsi:type="dcterms:W3CDTF">2021-05-02T08:14:31Z</dcterms:modified>
</cp:coreProperties>
</file>