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1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7FA5"/>
    <a:srgbClr val="93C3B9"/>
    <a:srgbClr val="D8E7F8"/>
    <a:srgbClr val="166CA6"/>
    <a:srgbClr val="00A898"/>
    <a:srgbClr val="4E64AC"/>
    <a:srgbClr val="87D557"/>
    <a:srgbClr val="55BB81"/>
    <a:srgbClr val="50B8E2"/>
    <a:srgbClr val="1C80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87" d="100"/>
          <a:sy n="87" d="100"/>
        </p:scale>
        <p:origin x="1428" y="6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04203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3368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F5EEEEE0-A33E-4B22-8C50-A8C58BC80D6C}"/>
              </a:ext>
            </a:extLst>
          </p:cNvPr>
          <p:cNvSpPr/>
          <p:nvPr/>
        </p:nvSpPr>
        <p:spPr>
          <a:xfrm>
            <a:off x="0" y="-4633"/>
            <a:ext cx="12199640" cy="6862633"/>
          </a:xfrm>
          <a:prstGeom prst="rect">
            <a:avLst/>
          </a:prstGeom>
          <a:solidFill>
            <a:srgbClr val="93C3B9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A88878A-7A48-43D8-A315-28BC16E6B4E8}"/>
              </a:ext>
            </a:extLst>
          </p:cNvPr>
          <p:cNvGrpSpPr/>
          <p:nvPr/>
        </p:nvGrpSpPr>
        <p:grpSpPr>
          <a:xfrm>
            <a:off x="9436604" y="-28539"/>
            <a:ext cx="2776050" cy="4058968"/>
            <a:chOff x="10930400" y="-28539"/>
            <a:chExt cx="1282254" cy="1874832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5B7EB3CD-2819-4C31-9680-C26521DEF7B6}"/>
                </a:ext>
              </a:extLst>
            </p:cNvPr>
            <p:cNvGrpSpPr/>
            <p:nvPr/>
          </p:nvGrpSpPr>
          <p:grpSpPr>
            <a:xfrm>
              <a:off x="10930650" y="-28539"/>
              <a:ext cx="653341" cy="631885"/>
              <a:chOff x="3717020" y="1535060"/>
              <a:chExt cx="653341" cy="631885"/>
            </a:xfrm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0D58EC7F-A5D6-4891-ADD9-C33675A6AE0E}"/>
                  </a:ext>
                </a:extLst>
              </p:cNvPr>
              <p:cNvSpPr/>
              <p:nvPr/>
            </p:nvSpPr>
            <p:spPr>
              <a:xfrm>
                <a:off x="3717020" y="1535060"/>
                <a:ext cx="21456" cy="631885"/>
              </a:xfrm>
              <a:custGeom>
                <a:avLst/>
                <a:gdLst>
                  <a:gd name="connsiteX0" fmla="*/ 0 w 21456"/>
                  <a:gd name="connsiteY0" fmla="*/ 0 h 631885"/>
                  <a:gd name="connsiteX1" fmla="*/ 0 w 21456"/>
                  <a:gd name="connsiteY1" fmla="*/ 631886 h 631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456" h="631885">
                    <a:moveTo>
                      <a:pt x="0" y="0"/>
                    </a:moveTo>
                    <a:lnTo>
                      <a:pt x="0" y="631886"/>
                    </a:lnTo>
                  </a:path>
                </a:pathLst>
              </a:custGeom>
              <a:ln w="9867" cap="rnd">
                <a:solidFill>
                  <a:srgbClr val="137FA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D79A2FA0-4A4F-4011-BAFF-F3C0AF032B73}"/>
                  </a:ext>
                </a:extLst>
              </p:cNvPr>
              <p:cNvSpPr/>
              <p:nvPr/>
            </p:nvSpPr>
            <p:spPr>
              <a:xfrm>
                <a:off x="3795979" y="1535060"/>
                <a:ext cx="21456" cy="631885"/>
              </a:xfrm>
              <a:custGeom>
                <a:avLst/>
                <a:gdLst>
                  <a:gd name="connsiteX0" fmla="*/ 0 w 21456"/>
                  <a:gd name="connsiteY0" fmla="*/ 0 h 631885"/>
                  <a:gd name="connsiteX1" fmla="*/ 0 w 21456"/>
                  <a:gd name="connsiteY1" fmla="*/ 631886 h 631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456" h="631885">
                    <a:moveTo>
                      <a:pt x="0" y="0"/>
                    </a:moveTo>
                    <a:lnTo>
                      <a:pt x="0" y="631886"/>
                    </a:lnTo>
                  </a:path>
                </a:pathLst>
              </a:custGeom>
              <a:ln w="9867" cap="rnd">
                <a:solidFill>
                  <a:srgbClr val="137FA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89472F94-4B47-45D1-8057-3E5F259AB3C7}"/>
                  </a:ext>
                </a:extLst>
              </p:cNvPr>
              <p:cNvSpPr/>
              <p:nvPr/>
            </p:nvSpPr>
            <p:spPr>
              <a:xfrm>
                <a:off x="3874938" y="1535060"/>
                <a:ext cx="21456" cy="631885"/>
              </a:xfrm>
              <a:custGeom>
                <a:avLst/>
                <a:gdLst>
                  <a:gd name="connsiteX0" fmla="*/ 0 w 21456"/>
                  <a:gd name="connsiteY0" fmla="*/ 0 h 631885"/>
                  <a:gd name="connsiteX1" fmla="*/ 0 w 21456"/>
                  <a:gd name="connsiteY1" fmla="*/ 631886 h 631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456" h="631885">
                    <a:moveTo>
                      <a:pt x="0" y="0"/>
                    </a:moveTo>
                    <a:lnTo>
                      <a:pt x="0" y="631886"/>
                    </a:lnTo>
                  </a:path>
                </a:pathLst>
              </a:custGeom>
              <a:ln w="9867" cap="rnd">
                <a:solidFill>
                  <a:srgbClr val="137FA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FD2D2DE3-7A82-41F8-B205-C17DA42C96AB}"/>
                  </a:ext>
                </a:extLst>
              </p:cNvPr>
              <p:cNvSpPr/>
              <p:nvPr/>
            </p:nvSpPr>
            <p:spPr>
              <a:xfrm>
                <a:off x="3953896" y="1535060"/>
                <a:ext cx="21456" cy="631885"/>
              </a:xfrm>
              <a:custGeom>
                <a:avLst/>
                <a:gdLst>
                  <a:gd name="connsiteX0" fmla="*/ 0 w 21456"/>
                  <a:gd name="connsiteY0" fmla="*/ 0 h 631885"/>
                  <a:gd name="connsiteX1" fmla="*/ 0 w 21456"/>
                  <a:gd name="connsiteY1" fmla="*/ 631886 h 631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456" h="631885">
                    <a:moveTo>
                      <a:pt x="0" y="0"/>
                    </a:moveTo>
                    <a:lnTo>
                      <a:pt x="0" y="631886"/>
                    </a:lnTo>
                  </a:path>
                </a:pathLst>
              </a:custGeom>
              <a:ln w="9867" cap="rnd">
                <a:solidFill>
                  <a:srgbClr val="137FA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309CD90F-40C7-44DB-B067-C4B0B03D095D}"/>
                  </a:ext>
                </a:extLst>
              </p:cNvPr>
              <p:cNvSpPr/>
              <p:nvPr/>
            </p:nvSpPr>
            <p:spPr>
              <a:xfrm>
                <a:off x="4032855" y="1535060"/>
                <a:ext cx="21456" cy="631885"/>
              </a:xfrm>
              <a:custGeom>
                <a:avLst/>
                <a:gdLst>
                  <a:gd name="connsiteX0" fmla="*/ 0 w 21456"/>
                  <a:gd name="connsiteY0" fmla="*/ 0 h 631885"/>
                  <a:gd name="connsiteX1" fmla="*/ 0 w 21456"/>
                  <a:gd name="connsiteY1" fmla="*/ 631886 h 631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456" h="631885">
                    <a:moveTo>
                      <a:pt x="0" y="0"/>
                    </a:moveTo>
                    <a:lnTo>
                      <a:pt x="0" y="631886"/>
                    </a:lnTo>
                  </a:path>
                </a:pathLst>
              </a:custGeom>
              <a:ln w="9867" cap="rnd">
                <a:solidFill>
                  <a:srgbClr val="137FA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06272F9C-8FC2-4D43-A5F6-9E87E1D99D94}"/>
                  </a:ext>
                </a:extLst>
              </p:cNvPr>
              <p:cNvSpPr/>
              <p:nvPr/>
            </p:nvSpPr>
            <p:spPr>
              <a:xfrm>
                <a:off x="4111814" y="1535060"/>
                <a:ext cx="21456" cy="631885"/>
              </a:xfrm>
              <a:custGeom>
                <a:avLst/>
                <a:gdLst>
                  <a:gd name="connsiteX0" fmla="*/ 0 w 21456"/>
                  <a:gd name="connsiteY0" fmla="*/ 0 h 631885"/>
                  <a:gd name="connsiteX1" fmla="*/ 0 w 21456"/>
                  <a:gd name="connsiteY1" fmla="*/ 631886 h 631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456" h="631885">
                    <a:moveTo>
                      <a:pt x="0" y="0"/>
                    </a:moveTo>
                    <a:lnTo>
                      <a:pt x="0" y="631886"/>
                    </a:lnTo>
                  </a:path>
                </a:pathLst>
              </a:custGeom>
              <a:ln w="9867" cap="rnd">
                <a:solidFill>
                  <a:srgbClr val="137FA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DFEC551C-0236-48FB-9EA9-412BD95191A8}"/>
                  </a:ext>
                </a:extLst>
              </p:cNvPr>
              <p:cNvSpPr/>
              <p:nvPr/>
            </p:nvSpPr>
            <p:spPr>
              <a:xfrm>
                <a:off x="4190773" y="1535060"/>
                <a:ext cx="21456" cy="631885"/>
              </a:xfrm>
              <a:custGeom>
                <a:avLst/>
                <a:gdLst>
                  <a:gd name="connsiteX0" fmla="*/ 0 w 21456"/>
                  <a:gd name="connsiteY0" fmla="*/ 0 h 631885"/>
                  <a:gd name="connsiteX1" fmla="*/ 0 w 21456"/>
                  <a:gd name="connsiteY1" fmla="*/ 631886 h 631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456" h="631885">
                    <a:moveTo>
                      <a:pt x="0" y="0"/>
                    </a:moveTo>
                    <a:lnTo>
                      <a:pt x="0" y="631886"/>
                    </a:lnTo>
                  </a:path>
                </a:pathLst>
              </a:custGeom>
              <a:ln w="9867" cap="rnd">
                <a:solidFill>
                  <a:srgbClr val="137FA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933B5957-2232-49A3-B6A8-63FB332899A6}"/>
                  </a:ext>
                </a:extLst>
              </p:cNvPr>
              <p:cNvSpPr/>
              <p:nvPr/>
            </p:nvSpPr>
            <p:spPr>
              <a:xfrm>
                <a:off x="4269732" y="1535060"/>
                <a:ext cx="21456" cy="631885"/>
              </a:xfrm>
              <a:custGeom>
                <a:avLst/>
                <a:gdLst>
                  <a:gd name="connsiteX0" fmla="*/ 0 w 21456"/>
                  <a:gd name="connsiteY0" fmla="*/ 0 h 631885"/>
                  <a:gd name="connsiteX1" fmla="*/ 0 w 21456"/>
                  <a:gd name="connsiteY1" fmla="*/ 631886 h 631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456" h="631885">
                    <a:moveTo>
                      <a:pt x="0" y="0"/>
                    </a:moveTo>
                    <a:lnTo>
                      <a:pt x="0" y="631886"/>
                    </a:lnTo>
                  </a:path>
                </a:pathLst>
              </a:custGeom>
              <a:ln w="9867" cap="rnd">
                <a:solidFill>
                  <a:srgbClr val="137FA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86D6ECD7-10CC-4D3D-BC32-B36A2EB9095C}"/>
                  </a:ext>
                </a:extLst>
              </p:cNvPr>
              <p:cNvSpPr/>
              <p:nvPr/>
            </p:nvSpPr>
            <p:spPr>
              <a:xfrm>
                <a:off x="4348905" y="1535060"/>
                <a:ext cx="21456" cy="631885"/>
              </a:xfrm>
              <a:custGeom>
                <a:avLst/>
                <a:gdLst>
                  <a:gd name="connsiteX0" fmla="*/ 0 w 21456"/>
                  <a:gd name="connsiteY0" fmla="*/ 0 h 631885"/>
                  <a:gd name="connsiteX1" fmla="*/ 0 w 21456"/>
                  <a:gd name="connsiteY1" fmla="*/ 631886 h 631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456" h="631885">
                    <a:moveTo>
                      <a:pt x="0" y="0"/>
                    </a:moveTo>
                    <a:lnTo>
                      <a:pt x="0" y="631886"/>
                    </a:lnTo>
                  </a:path>
                </a:pathLst>
              </a:custGeom>
              <a:ln w="9867" cap="rnd">
                <a:solidFill>
                  <a:srgbClr val="137FA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</p:grpSp>
        <p:grpSp>
          <p:nvGrpSpPr>
            <p:cNvPr id="24" name="Graphic 1">
              <a:extLst>
                <a:ext uri="{FF2B5EF4-FFF2-40B4-BE49-F238E27FC236}">
                  <a16:creationId xmlns:a16="http://schemas.microsoft.com/office/drawing/2014/main" id="{75AC60D9-2E3E-4388-9A25-3E1096F50BD7}"/>
                </a:ext>
              </a:extLst>
            </p:cNvPr>
            <p:cNvGrpSpPr/>
            <p:nvPr/>
          </p:nvGrpSpPr>
          <p:grpSpPr>
            <a:xfrm rot="5400000">
              <a:off x="10950056" y="583696"/>
              <a:ext cx="1242941" cy="1282254"/>
              <a:chOff x="4560377" y="1081191"/>
              <a:chExt cx="2185320" cy="2205147"/>
            </a:xfrm>
            <a:noFill/>
          </p:grpSpPr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9DC9D5ED-57A5-4A37-A7EA-B8FC405CB0D6}"/>
                  </a:ext>
                </a:extLst>
              </p:cNvPr>
              <p:cNvSpPr/>
              <p:nvPr/>
            </p:nvSpPr>
            <p:spPr>
              <a:xfrm>
                <a:off x="4560854" y="1084522"/>
                <a:ext cx="2087595" cy="2067711"/>
              </a:xfrm>
              <a:custGeom>
                <a:avLst/>
                <a:gdLst>
                  <a:gd name="connsiteX0" fmla="*/ 2087594 w 2087594"/>
                  <a:gd name="connsiteY0" fmla="*/ 0 h 2067711"/>
                  <a:gd name="connsiteX1" fmla="*/ 0 w 2087594"/>
                  <a:gd name="connsiteY1" fmla="*/ 2067687 h 20677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87594" h="2067711">
                    <a:moveTo>
                      <a:pt x="2087594" y="0"/>
                    </a:moveTo>
                    <a:cubicBezTo>
                      <a:pt x="2082070" y="1147477"/>
                      <a:pt x="1147477" y="2073212"/>
                      <a:pt x="0" y="2067687"/>
                    </a:cubicBezTo>
                  </a:path>
                </a:pathLst>
              </a:custGeom>
              <a:noFill/>
              <a:ln w="9525" cap="flat">
                <a:solidFill>
                  <a:srgbClr val="137FA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 dirty="0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4FACDBEA-8E0F-48D3-BFA6-30717311E954}"/>
                  </a:ext>
                </a:extLst>
              </p:cNvPr>
              <p:cNvSpPr/>
              <p:nvPr/>
            </p:nvSpPr>
            <p:spPr>
              <a:xfrm>
                <a:off x="4560377" y="1121853"/>
                <a:ext cx="2185320" cy="2164485"/>
              </a:xfrm>
              <a:custGeom>
                <a:avLst/>
                <a:gdLst>
                  <a:gd name="connsiteX0" fmla="*/ 0 w 2185320"/>
                  <a:gd name="connsiteY0" fmla="*/ 2164461 h 2164486"/>
                  <a:gd name="connsiteX1" fmla="*/ 2185321 w 2185320"/>
                  <a:gd name="connsiteY1" fmla="*/ 0 h 21644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85320" h="2164486">
                    <a:moveTo>
                      <a:pt x="0" y="2164461"/>
                    </a:moveTo>
                    <a:cubicBezTo>
                      <a:pt x="1201198" y="2170176"/>
                      <a:pt x="2179606" y="1201103"/>
                      <a:pt x="2185321" y="0"/>
                    </a:cubicBezTo>
                  </a:path>
                </a:pathLst>
              </a:custGeom>
              <a:noFill/>
              <a:ln w="9525" cap="flat">
                <a:solidFill>
                  <a:srgbClr val="137FA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23AB866C-91D4-4628-AEB0-1E9E5CA5D9EF}"/>
                  </a:ext>
                </a:extLst>
              </p:cNvPr>
              <p:cNvSpPr/>
              <p:nvPr/>
            </p:nvSpPr>
            <p:spPr>
              <a:xfrm>
                <a:off x="4562188" y="1099475"/>
                <a:ext cx="1794509" cy="1777385"/>
              </a:xfrm>
              <a:custGeom>
                <a:avLst/>
                <a:gdLst>
                  <a:gd name="connsiteX0" fmla="*/ 1794510 w 1794509"/>
                  <a:gd name="connsiteY0" fmla="*/ 0 h 1777386"/>
                  <a:gd name="connsiteX1" fmla="*/ 0 w 1794509"/>
                  <a:gd name="connsiteY1" fmla="*/ 1777365 h 17773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94509" h="1777386">
                    <a:moveTo>
                      <a:pt x="1794510" y="0"/>
                    </a:moveTo>
                    <a:cubicBezTo>
                      <a:pt x="1789748" y="986314"/>
                      <a:pt x="986409" y="1782128"/>
                      <a:pt x="0" y="1777365"/>
                    </a:cubicBezTo>
                  </a:path>
                </a:pathLst>
              </a:custGeom>
              <a:noFill/>
              <a:ln w="9525" cap="flat">
                <a:solidFill>
                  <a:srgbClr val="137FA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D047AF99-D264-4098-96C2-3F13F28427C8}"/>
                  </a:ext>
                </a:extLst>
              </p:cNvPr>
              <p:cNvSpPr/>
              <p:nvPr/>
            </p:nvSpPr>
            <p:spPr>
              <a:xfrm>
                <a:off x="4561807" y="1103571"/>
                <a:ext cx="1935431" cy="1911487"/>
              </a:xfrm>
              <a:custGeom>
                <a:avLst/>
                <a:gdLst>
                  <a:gd name="connsiteX0" fmla="*/ 0 w 1892236"/>
                  <a:gd name="connsiteY0" fmla="*/ 1874139 h 1874160"/>
                  <a:gd name="connsiteX1" fmla="*/ 1892237 w 1892236"/>
                  <a:gd name="connsiteY1" fmla="*/ 0 h 1874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92236" h="1874160">
                    <a:moveTo>
                      <a:pt x="0" y="1874139"/>
                    </a:moveTo>
                    <a:cubicBezTo>
                      <a:pt x="1040035" y="1879092"/>
                      <a:pt x="1887188" y="1040035"/>
                      <a:pt x="1892237" y="0"/>
                    </a:cubicBezTo>
                  </a:path>
                </a:pathLst>
              </a:custGeom>
              <a:noFill/>
              <a:ln w="9525" cap="flat">
                <a:solidFill>
                  <a:srgbClr val="137FA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 dirty="0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C2BC4670-A1D0-4C55-B97F-F8AC0CA96DD0}"/>
                  </a:ext>
                </a:extLst>
              </p:cNvPr>
              <p:cNvSpPr/>
              <p:nvPr/>
            </p:nvSpPr>
            <p:spPr>
              <a:xfrm>
                <a:off x="4563144" y="1116711"/>
                <a:ext cx="1658666" cy="1627071"/>
              </a:xfrm>
              <a:custGeom>
                <a:avLst/>
                <a:gdLst>
                  <a:gd name="connsiteX0" fmla="*/ 1599057 w 1599057"/>
                  <a:gd name="connsiteY0" fmla="*/ 0 h 1583835"/>
                  <a:gd name="connsiteX1" fmla="*/ 0 w 1599057"/>
                  <a:gd name="connsiteY1" fmla="*/ 1583817 h 15838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99057" h="1583835">
                    <a:moveTo>
                      <a:pt x="1599057" y="0"/>
                    </a:moveTo>
                    <a:cubicBezTo>
                      <a:pt x="1594866" y="878967"/>
                      <a:pt x="878967" y="1588008"/>
                      <a:pt x="0" y="1583817"/>
                    </a:cubicBezTo>
                  </a:path>
                </a:pathLst>
              </a:custGeom>
              <a:noFill/>
              <a:ln w="9525" cap="flat">
                <a:solidFill>
                  <a:srgbClr val="137FA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7BEAF961-7180-4EAD-B4F1-F2B9C31C4C7E}"/>
                  </a:ext>
                </a:extLst>
              </p:cNvPr>
              <p:cNvSpPr/>
              <p:nvPr/>
            </p:nvSpPr>
            <p:spPr>
              <a:xfrm>
                <a:off x="4563617" y="1118520"/>
                <a:ext cx="1501330" cy="1487060"/>
              </a:xfrm>
              <a:custGeom>
                <a:avLst/>
                <a:gdLst>
                  <a:gd name="connsiteX0" fmla="*/ 1501331 w 1501330"/>
                  <a:gd name="connsiteY0" fmla="*/ 0 h 1487060"/>
                  <a:gd name="connsiteX1" fmla="*/ 0 w 1501330"/>
                  <a:gd name="connsiteY1" fmla="*/ 1487043 h 1487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01330" h="1487060">
                    <a:moveTo>
                      <a:pt x="1501331" y="0"/>
                    </a:moveTo>
                    <a:cubicBezTo>
                      <a:pt x="1497330" y="825246"/>
                      <a:pt x="825151" y="1490948"/>
                      <a:pt x="0" y="1487043"/>
                    </a:cubicBezTo>
                  </a:path>
                </a:pathLst>
              </a:custGeom>
              <a:noFill/>
              <a:ln w="9525" cap="flat">
                <a:solidFill>
                  <a:srgbClr val="137FA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AA599DD5-915D-4F3A-B8A0-3776A4B7AC34}"/>
                  </a:ext>
                </a:extLst>
              </p:cNvPr>
              <p:cNvSpPr/>
              <p:nvPr/>
            </p:nvSpPr>
            <p:spPr>
              <a:xfrm>
                <a:off x="4564092" y="1081191"/>
                <a:ext cx="1403605" cy="1390285"/>
              </a:xfrm>
              <a:custGeom>
                <a:avLst/>
                <a:gdLst>
                  <a:gd name="connsiteX0" fmla="*/ 1403604 w 1403604"/>
                  <a:gd name="connsiteY0" fmla="*/ 0 h 1390285"/>
                  <a:gd name="connsiteX1" fmla="*/ 0 w 1403604"/>
                  <a:gd name="connsiteY1" fmla="*/ 1390269 h 1390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03604" h="1390285">
                    <a:moveTo>
                      <a:pt x="1403604" y="0"/>
                    </a:moveTo>
                    <a:cubicBezTo>
                      <a:pt x="1399889" y="771525"/>
                      <a:pt x="771430" y="1393984"/>
                      <a:pt x="0" y="1390269"/>
                    </a:cubicBezTo>
                  </a:path>
                </a:pathLst>
              </a:custGeom>
              <a:noFill/>
              <a:ln w="9525" cap="flat">
                <a:solidFill>
                  <a:srgbClr val="137FA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3942E143-820F-4A18-9C25-8876A071ED80}"/>
                  </a:ext>
                </a:extLst>
              </p:cNvPr>
              <p:cNvSpPr/>
              <p:nvPr/>
            </p:nvSpPr>
            <p:spPr>
              <a:xfrm>
                <a:off x="4565044" y="1116711"/>
                <a:ext cx="1228825" cy="1221779"/>
              </a:xfrm>
              <a:custGeom>
                <a:avLst/>
                <a:gdLst>
                  <a:gd name="connsiteX0" fmla="*/ 1208246 w 1208246"/>
                  <a:gd name="connsiteY0" fmla="*/ 0 h 1196734"/>
                  <a:gd name="connsiteX1" fmla="*/ 0 w 1208246"/>
                  <a:gd name="connsiteY1" fmla="*/ 1196721 h 1196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8246" h="1196734">
                    <a:moveTo>
                      <a:pt x="1208246" y="0"/>
                    </a:moveTo>
                    <a:cubicBezTo>
                      <a:pt x="1205103" y="664083"/>
                      <a:pt x="664083" y="1199864"/>
                      <a:pt x="0" y="1196721"/>
                    </a:cubicBezTo>
                  </a:path>
                </a:pathLst>
              </a:custGeom>
              <a:noFill/>
              <a:ln w="9525" cap="flat">
                <a:solidFill>
                  <a:srgbClr val="137FA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C7FBE591-B374-46D4-84DA-9CB05C94C2F1}"/>
                  </a:ext>
                </a:extLst>
              </p:cNvPr>
              <p:cNvSpPr/>
              <p:nvPr/>
            </p:nvSpPr>
            <p:spPr>
              <a:xfrm>
                <a:off x="4561337" y="1096235"/>
                <a:ext cx="1110519" cy="1099959"/>
              </a:xfrm>
              <a:custGeom>
                <a:avLst/>
                <a:gdLst>
                  <a:gd name="connsiteX0" fmla="*/ 1110520 w 1110519"/>
                  <a:gd name="connsiteY0" fmla="*/ 0 h 1099959"/>
                  <a:gd name="connsiteX1" fmla="*/ 0 w 1110519"/>
                  <a:gd name="connsiteY1" fmla="*/ 1099947 h 1099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10519" h="1099959">
                    <a:moveTo>
                      <a:pt x="1110520" y="0"/>
                    </a:moveTo>
                    <a:cubicBezTo>
                      <a:pt x="1107567" y="610362"/>
                      <a:pt x="610362" y="1102805"/>
                      <a:pt x="0" y="1099947"/>
                    </a:cubicBezTo>
                  </a:path>
                </a:pathLst>
              </a:custGeom>
              <a:noFill/>
              <a:ln w="9525" cap="flat">
                <a:solidFill>
                  <a:srgbClr val="137FA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 dirty="0"/>
              </a:p>
            </p:txBody>
          </p:sp>
        </p:grpSp>
      </p:grp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92BFA6AC-05D0-4E39-9286-3A422DB02416}"/>
              </a:ext>
            </a:extLst>
          </p:cNvPr>
          <p:cNvSpPr/>
          <p:nvPr/>
        </p:nvSpPr>
        <p:spPr>
          <a:xfrm>
            <a:off x="285750" y="2254875"/>
            <a:ext cx="11620500" cy="4182875"/>
          </a:xfrm>
          <a:prstGeom prst="roundRect">
            <a:avLst>
              <a:gd name="adj" fmla="val 3283"/>
            </a:avLst>
          </a:prstGeom>
          <a:solidFill>
            <a:schemeClr val="bg1"/>
          </a:solidFill>
          <a:ln w="6350">
            <a:noFill/>
          </a:ln>
          <a:effectLst>
            <a:outerShdw blurRad="381000" dist="215900" dir="8100000" sx="97000" sy="97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9045BCF-2696-40E8-B7A0-05354975B542}"/>
              </a:ext>
            </a:extLst>
          </p:cNvPr>
          <p:cNvSpPr/>
          <p:nvPr/>
        </p:nvSpPr>
        <p:spPr>
          <a:xfrm>
            <a:off x="1483297" y="4178293"/>
            <a:ext cx="995343" cy="22732"/>
          </a:xfrm>
          <a:prstGeom prst="rect">
            <a:avLst/>
          </a:prstGeom>
          <a:solidFill>
            <a:srgbClr val="007AD6"/>
          </a:solidFill>
          <a:ln w="5413" cap="flat">
            <a:noFill/>
            <a:prstDash val="solid"/>
            <a:miter/>
          </a:ln>
          <a:effectLst>
            <a:outerShdw blurRad="266700" dist="215900" dir="2700000" algn="tl" rotWithShape="0">
              <a:schemeClr val="bg2">
                <a:lumMod val="50000"/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600">
              <a:solidFill>
                <a:schemeClr val="bg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B416B4F-B118-4304-8691-37175219A855}"/>
              </a:ext>
            </a:extLst>
          </p:cNvPr>
          <p:cNvSpPr/>
          <p:nvPr/>
        </p:nvSpPr>
        <p:spPr>
          <a:xfrm>
            <a:off x="2764662" y="4178293"/>
            <a:ext cx="995343" cy="22732"/>
          </a:xfrm>
          <a:prstGeom prst="rect">
            <a:avLst/>
          </a:prstGeom>
          <a:solidFill>
            <a:srgbClr val="BABABA"/>
          </a:solidFill>
          <a:ln w="5413" cap="flat">
            <a:noFill/>
            <a:prstDash val="solid"/>
            <a:miter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60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1ED28B5-0369-4854-B0A7-FBC228C968FA}"/>
              </a:ext>
            </a:extLst>
          </p:cNvPr>
          <p:cNvSpPr/>
          <p:nvPr/>
        </p:nvSpPr>
        <p:spPr>
          <a:xfrm>
            <a:off x="1483297" y="5530355"/>
            <a:ext cx="995343" cy="22732"/>
          </a:xfrm>
          <a:prstGeom prst="rect">
            <a:avLst/>
          </a:prstGeom>
          <a:solidFill>
            <a:srgbClr val="BABABA"/>
          </a:solidFill>
          <a:ln w="5413" cap="flat">
            <a:noFill/>
            <a:prstDash val="solid"/>
            <a:miter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60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4E59254-E0CC-4105-A999-689E804F6754}"/>
              </a:ext>
            </a:extLst>
          </p:cNvPr>
          <p:cNvSpPr/>
          <p:nvPr/>
        </p:nvSpPr>
        <p:spPr>
          <a:xfrm>
            <a:off x="2764662" y="5530355"/>
            <a:ext cx="995343" cy="22732"/>
          </a:xfrm>
          <a:prstGeom prst="rect">
            <a:avLst/>
          </a:prstGeom>
          <a:solidFill>
            <a:srgbClr val="BABABA"/>
          </a:solidFill>
          <a:ln w="5413" cap="flat">
            <a:noFill/>
            <a:prstDash val="solid"/>
            <a:miter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600">
              <a:solidFill>
                <a:schemeClr val="bg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6CAD25B-557E-48BD-9FC9-CC94E7799CD8}"/>
              </a:ext>
            </a:extLst>
          </p:cNvPr>
          <p:cNvGrpSpPr/>
          <p:nvPr/>
        </p:nvGrpSpPr>
        <p:grpSpPr>
          <a:xfrm>
            <a:off x="6553687" y="3038543"/>
            <a:ext cx="1865685" cy="992996"/>
            <a:chOff x="1177770" y="3705476"/>
            <a:chExt cx="2370016" cy="992996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F49C307-1CB4-4502-8263-D6B7D91053F3}"/>
                </a:ext>
              </a:extLst>
            </p:cNvPr>
            <p:cNvSpPr/>
            <p:nvPr/>
          </p:nvSpPr>
          <p:spPr>
            <a:xfrm>
              <a:off x="1177771" y="3962565"/>
              <a:ext cx="2370015" cy="7359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en-US" sz="1200" dirty="0">
                  <a:solidFill>
                    <a:srgbClr val="212121"/>
                  </a:solidFill>
                  <a:latin typeface="Century Gothic" panose="020B0502020202020204" pitchFamily="34" charset="0"/>
                  <a:cs typeface="Segoe UI Light" panose="020B0502040204020203" pitchFamily="34" charset="0"/>
                </a:rPr>
                <a:t>Structure is extremely important in presentation</a:t>
              </a:r>
            </a:p>
          </p:txBody>
        </p:sp>
        <p:sp>
          <p:nvSpPr>
            <p:cNvPr id="17" name="Text Placeholder 2">
              <a:extLst>
                <a:ext uri="{FF2B5EF4-FFF2-40B4-BE49-F238E27FC236}">
                  <a16:creationId xmlns:a16="http://schemas.microsoft.com/office/drawing/2014/main" id="{F868A5EC-5B05-4102-A5FC-31A9EA59EB0D}"/>
                </a:ext>
              </a:extLst>
            </p:cNvPr>
            <p:cNvSpPr txBox="1">
              <a:spLocks/>
            </p:cNvSpPr>
            <p:nvPr/>
          </p:nvSpPr>
          <p:spPr>
            <a:xfrm>
              <a:off x="1177770" y="3705476"/>
              <a:ext cx="1962816" cy="322196"/>
            </a:xfrm>
            <a:prstGeom prst="rect">
              <a:avLst/>
            </a:prstGeom>
          </p:spPr>
          <p:txBody>
            <a:bodyPr/>
            <a:lstStyle>
              <a:lvl1pPr marL="0" indent="0" algn="ctr" defTabSz="1460754" rtl="0" eaLnBrk="1" latinLnBrk="0" hangingPunct="1">
                <a:lnSpc>
                  <a:spcPct val="90000"/>
                </a:lnSpc>
                <a:spcBef>
                  <a:spcPts val="1598"/>
                </a:spcBef>
                <a:buFont typeface="Arial" panose="020B0604020202020204" pitchFamily="34" charset="0"/>
                <a:buNone/>
                <a:defRPr sz="4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1095566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8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5943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19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56320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286697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017074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747451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477828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208205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460754" rtl="0" eaLnBrk="1" fontAlgn="auto" latinLnBrk="0" hangingPunct="1">
                <a:lnSpc>
                  <a:spcPct val="90000"/>
                </a:lnSpc>
                <a:spcBef>
                  <a:spcPts val="1598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lang="en-US" sz="1600" b="1" dirty="0">
                  <a:solidFill>
                    <a:srgbClr val="212121"/>
                  </a:solidFill>
                  <a:latin typeface="Century Gothic" panose="020B0502020202020204" pitchFamily="34" charset="0"/>
                  <a:cs typeface="Segoe UI Light" panose="020B0502040204020203" pitchFamily="34" charset="0"/>
                </a:rPr>
                <a:t>Structure </a:t>
              </a:r>
              <a:endParaRPr kumimoji="0" lang="id-ID" sz="1600" b="1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</p:grp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404CD50-B749-4F70-8BA6-C0DA59FFAB25}"/>
              </a:ext>
            </a:extLst>
          </p:cNvPr>
          <p:cNvCxnSpPr>
            <a:cxnSpLocks/>
          </p:cNvCxnSpPr>
          <p:nvPr/>
        </p:nvCxnSpPr>
        <p:spPr>
          <a:xfrm>
            <a:off x="4972974" y="3047493"/>
            <a:ext cx="0" cy="2919324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67C980B-91BA-4DAA-A436-359AD245A82E}"/>
              </a:ext>
            </a:extLst>
          </p:cNvPr>
          <p:cNvGrpSpPr/>
          <p:nvPr/>
        </p:nvGrpSpPr>
        <p:grpSpPr>
          <a:xfrm>
            <a:off x="8937527" y="3056588"/>
            <a:ext cx="533726" cy="514307"/>
            <a:chOff x="7313960" y="5497460"/>
            <a:chExt cx="428343" cy="430766"/>
          </a:xfrm>
          <a:solidFill>
            <a:srgbClr val="212121"/>
          </a:solidFill>
        </p:grpSpPr>
        <p:pic>
          <p:nvPicPr>
            <p:cNvPr id="57" name="Graphic 56">
              <a:extLst>
                <a:ext uri="{FF2B5EF4-FFF2-40B4-BE49-F238E27FC236}">
                  <a16:creationId xmlns:a16="http://schemas.microsoft.com/office/drawing/2014/main" id="{848A0B2D-E103-47FA-85BE-A3E980C2F2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313960" y="5511315"/>
              <a:ext cx="303407" cy="303406"/>
            </a:xfrm>
            <a:prstGeom prst="rect">
              <a:avLst/>
            </a:prstGeom>
          </p:spPr>
        </p:pic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CC8971C0-724A-46BA-91BB-C0299A3132B8}"/>
                </a:ext>
              </a:extLst>
            </p:cNvPr>
            <p:cNvGrpSpPr/>
            <p:nvPr/>
          </p:nvGrpSpPr>
          <p:grpSpPr>
            <a:xfrm>
              <a:off x="7575557" y="5497460"/>
              <a:ext cx="166746" cy="430766"/>
              <a:chOff x="3660511" y="2733462"/>
              <a:chExt cx="183420" cy="473843"/>
            </a:xfrm>
            <a:grpFill/>
          </p:grpSpPr>
          <p:sp>
            <p:nvSpPr>
              <p:cNvPr id="59" name="Freeform 54">
                <a:extLst>
                  <a:ext uri="{FF2B5EF4-FFF2-40B4-BE49-F238E27FC236}">
                    <a16:creationId xmlns:a16="http://schemas.microsoft.com/office/drawing/2014/main" id="{4115FA83-3961-4647-BD9E-0D46D146E6F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60511" y="2733462"/>
                <a:ext cx="183420" cy="282749"/>
              </a:xfrm>
              <a:custGeom>
                <a:avLst/>
                <a:gdLst>
                  <a:gd name="T0" fmla="*/ 647 w 768"/>
                  <a:gd name="T1" fmla="*/ 489 h 1184"/>
                  <a:gd name="T2" fmla="*/ 512 w 768"/>
                  <a:gd name="T3" fmla="*/ 455 h 1184"/>
                  <a:gd name="T4" fmla="*/ 512 w 768"/>
                  <a:gd name="T5" fmla="*/ 399 h 1184"/>
                  <a:gd name="T6" fmla="*/ 576 w 768"/>
                  <a:gd name="T7" fmla="*/ 256 h 1184"/>
                  <a:gd name="T8" fmla="*/ 576 w 768"/>
                  <a:gd name="T9" fmla="*/ 192 h 1184"/>
                  <a:gd name="T10" fmla="*/ 384 w 768"/>
                  <a:gd name="T11" fmla="*/ 0 h 1184"/>
                  <a:gd name="T12" fmla="*/ 192 w 768"/>
                  <a:gd name="T13" fmla="*/ 192 h 1184"/>
                  <a:gd name="T14" fmla="*/ 192 w 768"/>
                  <a:gd name="T15" fmla="*/ 256 h 1184"/>
                  <a:gd name="T16" fmla="*/ 256 w 768"/>
                  <a:gd name="T17" fmla="*/ 399 h 1184"/>
                  <a:gd name="T18" fmla="*/ 256 w 768"/>
                  <a:gd name="T19" fmla="*/ 455 h 1184"/>
                  <a:gd name="T20" fmla="*/ 121 w 768"/>
                  <a:gd name="T21" fmla="*/ 489 h 1184"/>
                  <a:gd name="T22" fmla="*/ 0 w 768"/>
                  <a:gd name="T23" fmla="*/ 644 h 1184"/>
                  <a:gd name="T24" fmla="*/ 0 w 768"/>
                  <a:gd name="T25" fmla="*/ 1184 h 1184"/>
                  <a:gd name="T26" fmla="*/ 64 w 768"/>
                  <a:gd name="T27" fmla="*/ 1184 h 1184"/>
                  <a:gd name="T28" fmla="*/ 64 w 768"/>
                  <a:gd name="T29" fmla="*/ 644 h 1184"/>
                  <a:gd name="T30" fmla="*/ 137 w 768"/>
                  <a:gd name="T31" fmla="*/ 551 h 1184"/>
                  <a:gd name="T32" fmla="*/ 320 w 768"/>
                  <a:gd name="T33" fmla="*/ 505 h 1184"/>
                  <a:gd name="T34" fmla="*/ 320 w 768"/>
                  <a:gd name="T35" fmla="*/ 437 h 1184"/>
                  <a:gd name="T36" fmla="*/ 384 w 768"/>
                  <a:gd name="T37" fmla="*/ 448 h 1184"/>
                  <a:gd name="T38" fmla="*/ 448 w 768"/>
                  <a:gd name="T39" fmla="*/ 437 h 1184"/>
                  <a:gd name="T40" fmla="*/ 448 w 768"/>
                  <a:gd name="T41" fmla="*/ 505 h 1184"/>
                  <a:gd name="T42" fmla="*/ 631 w 768"/>
                  <a:gd name="T43" fmla="*/ 551 h 1184"/>
                  <a:gd name="T44" fmla="*/ 704 w 768"/>
                  <a:gd name="T45" fmla="*/ 644 h 1184"/>
                  <a:gd name="T46" fmla="*/ 704 w 768"/>
                  <a:gd name="T47" fmla="*/ 1184 h 1184"/>
                  <a:gd name="T48" fmla="*/ 768 w 768"/>
                  <a:gd name="T49" fmla="*/ 1184 h 1184"/>
                  <a:gd name="T50" fmla="*/ 768 w 768"/>
                  <a:gd name="T51" fmla="*/ 644 h 1184"/>
                  <a:gd name="T52" fmla="*/ 647 w 768"/>
                  <a:gd name="T53" fmla="*/ 489 h 1184"/>
                  <a:gd name="T54" fmla="*/ 256 w 768"/>
                  <a:gd name="T55" fmla="*/ 256 h 1184"/>
                  <a:gd name="T56" fmla="*/ 256 w 768"/>
                  <a:gd name="T57" fmla="*/ 192 h 1184"/>
                  <a:gd name="T58" fmla="*/ 384 w 768"/>
                  <a:gd name="T59" fmla="*/ 64 h 1184"/>
                  <a:gd name="T60" fmla="*/ 512 w 768"/>
                  <a:gd name="T61" fmla="*/ 192 h 1184"/>
                  <a:gd name="T62" fmla="*/ 512 w 768"/>
                  <a:gd name="T63" fmla="*/ 256 h 1184"/>
                  <a:gd name="T64" fmla="*/ 384 w 768"/>
                  <a:gd name="T65" fmla="*/ 384 h 1184"/>
                  <a:gd name="T66" fmla="*/ 256 w 768"/>
                  <a:gd name="T67" fmla="*/ 256 h 1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68" h="1184">
                    <a:moveTo>
                      <a:pt x="647" y="489"/>
                    </a:moveTo>
                    <a:cubicBezTo>
                      <a:pt x="512" y="455"/>
                      <a:pt x="512" y="455"/>
                      <a:pt x="512" y="455"/>
                    </a:cubicBezTo>
                    <a:cubicBezTo>
                      <a:pt x="512" y="399"/>
                      <a:pt x="512" y="399"/>
                      <a:pt x="512" y="399"/>
                    </a:cubicBezTo>
                    <a:cubicBezTo>
                      <a:pt x="551" y="364"/>
                      <a:pt x="576" y="313"/>
                      <a:pt x="576" y="256"/>
                    </a:cubicBezTo>
                    <a:cubicBezTo>
                      <a:pt x="576" y="192"/>
                      <a:pt x="576" y="192"/>
                      <a:pt x="576" y="192"/>
                    </a:cubicBezTo>
                    <a:cubicBezTo>
                      <a:pt x="576" y="86"/>
                      <a:pt x="490" y="0"/>
                      <a:pt x="384" y="0"/>
                    </a:cubicBezTo>
                    <a:cubicBezTo>
                      <a:pt x="278" y="0"/>
                      <a:pt x="192" y="86"/>
                      <a:pt x="192" y="192"/>
                    </a:cubicBezTo>
                    <a:cubicBezTo>
                      <a:pt x="192" y="256"/>
                      <a:pt x="192" y="256"/>
                      <a:pt x="192" y="256"/>
                    </a:cubicBezTo>
                    <a:cubicBezTo>
                      <a:pt x="192" y="313"/>
                      <a:pt x="217" y="364"/>
                      <a:pt x="256" y="399"/>
                    </a:cubicBezTo>
                    <a:cubicBezTo>
                      <a:pt x="256" y="455"/>
                      <a:pt x="256" y="455"/>
                      <a:pt x="256" y="455"/>
                    </a:cubicBezTo>
                    <a:cubicBezTo>
                      <a:pt x="121" y="489"/>
                      <a:pt x="121" y="489"/>
                      <a:pt x="121" y="489"/>
                    </a:cubicBezTo>
                    <a:cubicBezTo>
                      <a:pt x="50" y="507"/>
                      <a:pt x="0" y="570"/>
                      <a:pt x="0" y="644"/>
                    </a:cubicBezTo>
                    <a:cubicBezTo>
                      <a:pt x="0" y="1184"/>
                      <a:pt x="0" y="1184"/>
                      <a:pt x="0" y="1184"/>
                    </a:cubicBezTo>
                    <a:cubicBezTo>
                      <a:pt x="64" y="1184"/>
                      <a:pt x="64" y="1184"/>
                      <a:pt x="64" y="1184"/>
                    </a:cubicBezTo>
                    <a:cubicBezTo>
                      <a:pt x="64" y="644"/>
                      <a:pt x="64" y="644"/>
                      <a:pt x="64" y="644"/>
                    </a:cubicBezTo>
                    <a:cubicBezTo>
                      <a:pt x="64" y="600"/>
                      <a:pt x="94" y="561"/>
                      <a:pt x="137" y="551"/>
                    </a:cubicBezTo>
                    <a:cubicBezTo>
                      <a:pt x="320" y="505"/>
                      <a:pt x="320" y="505"/>
                      <a:pt x="320" y="505"/>
                    </a:cubicBezTo>
                    <a:cubicBezTo>
                      <a:pt x="320" y="437"/>
                      <a:pt x="320" y="437"/>
                      <a:pt x="320" y="437"/>
                    </a:cubicBezTo>
                    <a:cubicBezTo>
                      <a:pt x="340" y="444"/>
                      <a:pt x="362" y="448"/>
                      <a:pt x="384" y="448"/>
                    </a:cubicBezTo>
                    <a:cubicBezTo>
                      <a:pt x="406" y="448"/>
                      <a:pt x="428" y="444"/>
                      <a:pt x="448" y="437"/>
                    </a:cubicBezTo>
                    <a:cubicBezTo>
                      <a:pt x="448" y="505"/>
                      <a:pt x="448" y="505"/>
                      <a:pt x="448" y="505"/>
                    </a:cubicBezTo>
                    <a:cubicBezTo>
                      <a:pt x="631" y="551"/>
                      <a:pt x="631" y="551"/>
                      <a:pt x="631" y="551"/>
                    </a:cubicBezTo>
                    <a:cubicBezTo>
                      <a:pt x="674" y="561"/>
                      <a:pt x="704" y="600"/>
                      <a:pt x="704" y="644"/>
                    </a:cubicBezTo>
                    <a:cubicBezTo>
                      <a:pt x="704" y="1184"/>
                      <a:pt x="704" y="1184"/>
                      <a:pt x="704" y="1184"/>
                    </a:cubicBezTo>
                    <a:cubicBezTo>
                      <a:pt x="768" y="1184"/>
                      <a:pt x="768" y="1184"/>
                      <a:pt x="768" y="1184"/>
                    </a:cubicBezTo>
                    <a:cubicBezTo>
                      <a:pt x="768" y="644"/>
                      <a:pt x="768" y="644"/>
                      <a:pt x="768" y="644"/>
                    </a:cubicBezTo>
                    <a:cubicBezTo>
                      <a:pt x="768" y="570"/>
                      <a:pt x="718" y="507"/>
                      <a:pt x="647" y="489"/>
                    </a:cubicBezTo>
                    <a:close/>
                    <a:moveTo>
                      <a:pt x="256" y="256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56" y="121"/>
                      <a:pt x="313" y="64"/>
                      <a:pt x="384" y="64"/>
                    </a:cubicBezTo>
                    <a:cubicBezTo>
                      <a:pt x="455" y="64"/>
                      <a:pt x="512" y="121"/>
                      <a:pt x="512" y="192"/>
                    </a:cubicBezTo>
                    <a:cubicBezTo>
                      <a:pt x="512" y="256"/>
                      <a:pt x="512" y="256"/>
                      <a:pt x="512" y="256"/>
                    </a:cubicBezTo>
                    <a:cubicBezTo>
                      <a:pt x="512" y="327"/>
                      <a:pt x="455" y="384"/>
                      <a:pt x="384" y="384"/>
                    </a:cubicBezTo>
                    <a:cubicBezTo>
                      <a:pt x="313" y="384"/>
                      <a:pt x="256" y="327"/>
                      <a:pt x="256" y="2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0" name="Freeform 55">
                <a:extLst>
                  <a:ext uri="{FF2B5EF4-FFF2-40B4-BE49-F238E27FC236}">
                    <a16:creationId xmlns:a16="http://schemas.microsoft.com/office/drawing/2014/main" id="{3B18308A-0964-476E-BB4C-839FD439501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91100" y="2886293"/>
                <a:ext cx="122243" cy="321012"/>
              </a:xfrm>
              <a:custGeom>
                <a:avLst/>
                <a:gdLst>
                  <a:gd name="T0" fmla="*/ 976 w 1115"/>
                  <a:gd name="T1" fmla="*/ 767 h 2928"/>
                  <a:gd name="T2" fmla="*/ 139 w 1115"/>
                  <a:gd name="T3" fmla="*/ 767 h 2928"/>
                  <a:gd name="T4" fmla="*/ 139 w 1115"/>
                  <a:gd name="T5" fmla="*/ 0 h 2928"/>
                  <a:gd name="T6" fmla="*/ 0 w 1115"/>
                  <a:gd name="T7" fmla="*/ 0 h 2928"/>
                  <a:gd name="T8" fmla="*/ 0 w 1115"/>
                  <a:gd name="T9" fmla="*/ 2928 h 2928"/>
                  <a:gd name="T10" fmla="*/ 1115 w 1115"/>
                  <a:gd name="T11" fmla="*/ 2928 h 2928"/>
                  <a:gd name="T12" fmla="*/ 1115 w 1115"/>
                  <a:gd name="T13" fmla="*/ 0 h 2928"/>
                  <a:gd name="T14" fmla="*/ 976 w 1115"/>
                  <a:gd name="T15" fmla="*/ 0 h 2928"/>
                  <a:gd name="T16" fmla="*/ 976 w 1115"/>
                  <a:gd name="T17" fmla="*/ 767 h 2928"/>
                  <a:gd name="T18" fmla="*/ 627 w 1115"/>
                  <a:gd name="T19" fmla="*/ 2789 h 2928"/>
                  <a:gd name="T20" fmla="*/ 627 w 1115"/>
                  <a:gd name="T21" fmla="*/ 1185 h 2928"/>
                  <a:gd name="T22" fmla="*/ 488 w 1115"/>
                  <a:gd name="T23" fmla="*/ 1185 h 2928"/>
                  <a:gd name="T24" fmla="*/ 488 w 1115"/>
                  <a:gd name="T25" fmla="*/ 2789 h 2928"/>
                  <a:gd name="T26" fmla="*/ 139 w 1115"/>
                  <a:gd name="T27" fmla="*/ 2789 h 2928"/>
                  <a:gd name="T28" fmla="*/ 139 w 1115"/>
                  <a:gd name="T29" fmla="*/ 906 h 2928"/>
                  <a:gd name="T30" fmla="*/ 976 w 1115"/>
                  <a:gd name="T31" fmla="*/ 906 h 2928"/>
                  <a:gd name="T32" fmla="*/ 976 w 1115"/>
                  <a:gd name="T33" fmla="*/ 2789 h 2928"/>
                  <a:gd name="T34" fmla="*/ 627 w 1115"/>
                  <a:gd name="T35" fmla="*/ 2789 h 29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15" h="2928">
                    <a:moveTo>
                      <a:pt x="976" y="767"/>
                    </a:moveTo>
                    <a:lnTo>
                      <a:pt x="139" y="767"/>
                    </a:lnTo>
                    <a:lnTo>
                      <a:pt x="139" y="0"/>
                    </a:lnTo>
                    <a:lnTo>
                      <a:pt x="0" y="0"/>
                    </a:lnTo>
                    <a:lnTo>
                      <a:pt x="0" y="2928"/>
                    </a:lnTo>
                    <a:lnTo>
                      <a:pt x="1115" y="2928"/>
                    </a:lnTo>
                    <a:lnTo>
                      <a:pt x="1115" y="0"/>
                    </a:lnTo>
                    <a:lnTo>
                      <a:pt x="976" y="0"/>
                    </a:lnTo>
                    <a:lnTo>
                      <a:pt x="976" y="767"/>
                    </a:lnTo>
                    <a:close/>
                    <a:moveTo>
                      <a:pt x="627" y="2789"/>
                    </a:moveTo>
                    <a:lnTo>
                      <a:pt x="627" y="1185"/>
                    </a:lnTo>
                    <a:lnTo>
                      <a:pt x="488" y="1185"/>
                    </a:lnTo>
                    <a:lnTo>
                      <a:pt x="488" y="2789"/>
                    </a:lnTo>
                    <a:lnTo>
                      <a:pt x="139" y="2789"/>
                    </a:lnTo>
                    <a:lnTo>
                      <a:pt x="139" y="906"/>
                    </a:lnTo>
                    <a:lnTo>
                      <a:pt x="976" y="906"/>
                    </a:lnTo>
                    <a:lnTo>
                      <a:pt x="976" y="2789"/>
                    </a:lnTo>
                    <a:lnTo>
                      <a:pt x="627" y="27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B1005FFC-EA32-4943-AA27-F0B13CC0DAA2}"/>
              </a:ext>
            </a:extLst>
          </p:cNvPr>
          <p:cNvGrpSpPr/>
          <p:nvPr/>
        </p:nvGrpSpPr>
        <p:grpSpPr>
          <a:xfrm>
            <a:off x="5862183" y="3044051"/>
            <a:ext cx="506906" cy="539381"/>
            <a:chOff x="5717646" y="3822222"/>
            <a:chExt cx="506906" cy="539381"/>
          </a:xfrm>
          <a:solidFill>
            <a:srgbClr val="212121"/>
          </a:solidFill>
        </p:grpSpPr>
        <p:pic>
          <p:nvPicPr>
            <p:cNvPr id="62" name="Graphic 61">
              <a:extLst>
                <a:ext uri="{FF2B5EF4-FFF2-40B4-BE49-F238E27FC236}">
                  <a16:creationId xmlns:a16="http://schemas.microsoft.com/office/drawing/2014/main" id="{036840FC-36E0-4A62-9DA1-09EC819B4A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828661" y="3965712"/>
              <a:ext cx="395891" cy="395891"/>
            </a:xfrm>
            <a:prstGeom prst="rect">
              <a:avLst/>
            </a:prstGeom>
          </p:spPr>
        </p:pic>
        <p:pic>
          <p:nvPicPr>
            <p:cNvPr id="63" name="Graphic 62">
              <a:extLst>
                <a:ext uri="{FF2B5EF4-FFF2-40B4-BE49-F238E27FC236}">
                  <a16:creationId xmlns:a16="http://schemas.microsoft.com/office/drawing/2014/main" id="{E4035A53-4A27-4BE8-89B6-227DE4E3FB0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flipH="1">
              <a:off x="5717646" y="3822222"/>
              <a:ext cx="303407" cy="303406"/>
            </a:xfrm>
            <a:prstGeom prst="rect">
              <a:avLst/>
            </a:prstGeom>
          </p:spPr>
        </p:pic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44C0D79F-FBA7-4AA2-9409-97A2CAE61DE6}"/>
              </a:ext>
            </a:extLst>
          </p:cNvPr>
          <p:cNvSpPr txBox="1"/>
          <p:nvPr/>
        </p:nvSpPr>
        <p:spPr>
          <a:xfrm>
            <a:off x="469822" y="993437"/>
            <a:ext cx="48299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Title Goes Here 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7F9D6781-6706-4D00-84E9-DD38E2E3A0A8}"/>
              </a:ext>
            </a:extLst>
          </p:cNvPr>
          <p:cNvSpPr txBox="1"/>
          <p:nvPr/>
        </p:nvSpPr>
        <p:spPr>
          <a:xfrm>
            <a:off x="527697" y="636757"/>
            <a:ext cx="31623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spc="800" dirty="0">
                <a:solidFill>
                  <a:schemeClr val="bg1"/>
                </a:solidFill>
                <a:latin typeface="Century Gothic" panose="020B0502020202020204" pitchFamily="34" charset="0"/>
                <a:cs typeface="Poppins" panose="02000000000000000000" pitchFamily="2" charset="77"/>
              </a:rPr>
              <a:t>Subheading here </a:t>
            </a: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B1C3F231-F421-434B-86BA-51D5130C8E9D}"/>
              </a:ext>
            </a:extLst>
          </p:cNvPr>
          <p:cNvCxnSpPr>
            <a:cxnSpLocks/>
          </p:cNvCxnSpPr>
          <p:nvPr/>
        </p:nvCxnSpPr>
        <p:spPr>
          <a:xfrm>
            <a:off x="8846" y="747608"/>
            <a:ext cx="404812" cy="0"/>
          </a:xfrm>
          <a:prstGeom prst="line">
            <a:avLst/>
          </a:prstGeom>
          <a:ln w="25400">
            <a:solidFill>
              <a:schemeClr val="bg1"/>
            </a:solidFill>
          </a:ln>
          <a:effectLst>
            <a:outerShdw blurRad="38100" dist="12700" dir="2700000" algn="tl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Group 77">
            <a:extLst>
              <a:ext uri="{FF2B5EF4-FFF2-40B4-BE49-F238E27FC236}">
                <a16:creationId xmlns:a16="http://schemas.microsoft.com/office/drawing/2014/main" id="{55B52E6E-6E28-4881-8428-94B16699954C}"/>
              </a:ext>
            </a:extLst>
          </p:cNvPr>
          <p:cNvGrpSpPr/>
          <p:nvPr/>
        </p:nvGrpSpPr>
        <p:grpSpPr>
          <a:xfrm>
            <a:off x="9614128" y="3038543"/>
            <a:ext cx="1865685" cy="986600"/>
            <a:chOff x="1177770" y="3705476"/>
            <a:chExt cx="2370016" cy="986600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88E4F574-865D-4EE6-9A7F-95ECFB058572}"/>
                </a:ext>
              </a:extLst>
            </p:cNvPr>
            <p:cNvSpPr/>
            <p:nvPr/>
          </p:nvSpPr>
          <p:spPr>
            <a:xfrm>
              <a:off x="1177771" y="3956169"/>
              <a:ext cx="2370015" cy="7359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en-US" sz="1200" dirty="0">
                  <a:solidFill>
                    <a:srgbClr val="212121"/>
                  </a:solidFill>
                  <a:latin typeface="Century Gothic" panose="020B0502020202020204" pitchFamily="34" charset="0"/>
                  <a:cs typeface="Segoe UI Light" panose="020B0502040204020203" pitchFamily="34" charset="0"/>
                </a:rPr>
                <a:t>Structure is extremely important in presentation</a:t>
              </a:r>
            </a:p>
          </p:txBody>
        </p:sp>
        <p:sp>
          <p:nvSpPr>
            <p:cNvPr id="80" name="Text Placeholder 2">
              <a:extLst>
                <a:ext uri="{FF2B5EF4-FFF2-40B4-BE49-F238E27FC236}">
                  <a16:creationId xmlns:a16="http://schemas.microsoft.com/office/drawing/2014/main" id="{0444A873-2A86-4337-9828-54559F5D4274}"/>
                </a:ext>
              </a:extLst>
            </p:cNvPr>
            <p:cNvSpPr txBox="1">
              <a:spLocks/>
            </p:cNvSpPr>
            <p:nvPr/>
          </p:nvSpPr>
          <p:spPr>
            <a:xfrm>
              <a:off x="1177770" y="3705476"/>
              <a:ext cx="1962816" cy="322196"/>
            </a:xfrm>
            <a:prstGeom prst="rect">
              <a:avLst/>
            </a:prstGeom>
          </p:spPr>
          <p:txBody>
            <a:bodyPr/>
            <a:lstStyle>
              <a:lvl1pPr marL="0" indent="0" algn="ctr" defTabSz="1460754" rtl="0" eaLnBrk="1" latinLnBrk="0" hangingPunct="1">
                <a:lnSpc>
                  <a:spcPct val="90000"/>
                </a:lnSpc>
                <a:spcBef>
                  <a:spcPts val="1598"/>
                </a:spcBef>
                <a:buFont typeface="Arial" panose="020B0604020202020204" pitchFamily="34" charset="0"/>
                <a:buNone/>
                <a:defRPr sz="4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1095566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8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5943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19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56320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286697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017074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747451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477828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208205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460754" rtl="0" eaLnBrk="1" fontAlgn="auto" latinLnBrk="0" hangingPunct="1">
                <a:lnSpc>
                  <a:spcPct val="90000"/>
                </a:lnSpc>
                <a:spcBef>
                  <a:spcPts val="1598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lang="en-US" sz="1600" b="1" dirty="0">
                  <a:solidFill>
                    <a:srgbClr val="212121"/>
                  </a:solidFill>
                  <a:latin typeface="Century Gothic" panose="020B0502020202020204" pitchFamily="34" charset="0"/>
                  <a:cs typeface="Segoe UI Light" panose="020B0502040204020203" pitchFamily="34" charset="0"/>
                </a:rPr>
                <a:t>Structure </a:t>
              </a:r>
              <a:endParaRPr kumimoji="0" lang="id-ID" sz="1600" b="1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</p:grp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FAC5DA52-F001-4CA9-BE82-ACA4D5A402F8}"/>
              </a:ext>
            </a:extLst>
          </p:cNvPr>
          <p:cNvSpPr/>
          <p:nvPr/>
        </p:nvSpPr>
        <p:spPr>
          <a:xfrm>
            <a:off x="11041564" y="-41506"/>
            <a:ext cx="1164406" cy="2280520"/>
          </a:xfrm>
          <a:custGeom>
            <a:avLst/>
            <a:gdLst>
              <a:gd name="connsiteX0" fmla="*/ 32047 w 1164406"/>
              <a:gd name="connsiteY0" fmla="*/ 0 h 2280520"/>
              <a:gd name="connsiteX1" fmla="*/ 1164406 w 1164406"/>
              <a:gd name="connsiteY1" fmla="*/ 0 h 2280520"/>
              <a:gd name="connsiteX2" fmla="*/ 1164406 w 1164406"/>
              <a:gd name="connsiteY2" fmla="*/ 2235649 h 2280520"/>
              <a:gd name="connsiteX3" fmla="*/ 1078608 w 1164406"/>
              <a:gd name="connsiteY3" fmla="*/ 2262282 h 2280520"/>
              <a:gd name="connsiteX4" fmla="*/ 897692 w 1164406"/>
              <a:gd name="connsiteY4" fmla="*/ 2280520 h 2280520"/>
              <a:gd name="connsiteX5" fmla="*/ 897693 w 1164406"/>
              <a:gd name="connsiteY5" fmla="*/ 2280519 h 2280520"/>
              <a:gd name="connsiteX6" fmla="*/ 0 w 1164406"/>
              <a:gd name="connsiteY6" fmla="*/ 1382826 h 2280520"/>
              <a:gd name="connsiteX7" fmla="*/ 0 w 1164406"/>
              <a:gd name="connsiteY7" fmla="*/ 234623 h 2280520"/>
              <a:gd name="connsiteX8" fmla="*/ 18238 w 1164406"/>
              <a:gd name="connsiteY8" fmla="*/ 53707 h 2280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4406" h="2280520">
                <a:moveTo>
                  <a:pt x="32047" y="0"/>
                </a:moveTo>
                <a:lnTo>
                  <a:pt x="1164406" y="0"/>
                </a:lnTo>
                <a:lnTo>
                  <a:pt x="1164406" y="2235649"/>
                </a:lnTo>
                <a:lnTo>
                  <a:pt x="1078608" y="2262282"/>
                </a:lnTo>
                <a:cubicBezTo>
                  <a:pt x="1020171" y="2274240"/>
                  <a:pt x="959665" y="2280520"/>
                  <a:pt x="897692" y="2280520"/>
                </a:cubicBezTo>
                <a:lnTo>
                  <a:pt x="897693" y="2280519"/>
                </a:lnTo>
                <a:cubicBezTo>
                  <a:pt x="401911" y="2280519"/>
                  <a:pt x="0" y="1878608"/>
                  <a:pt x="0" y="1382826"/>
                </a:cubicBezTo>
                <a:lnTo>
                  <a:pt x="0" y="234623"/>
                </a:lnTo>
                <a:cubicBezTo>
                  <a:pt x="0" y="172650"/>
                  <a:pt x="6280" y="112144"/>
                  <a:pt x="18238" y="53707"/>
                </a:cubicBezTo>
                <a:close/>
              </a:path>
            </a:pathLst>
          </a:custGeom>
          <a:solidFill>
            <a:srgbClr val="137F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5731D493-1BAB-47D6-B1A9-0FC3D7DD162A}"/>
              </a:ext>
            </a:extLst>
          </p:cNvPr>
          <p:cNvGrpSpPr/>
          <p:nvPr/>
        </p:nvGrpSpPr>
        <p:grpSpPr>
          <a:xfrm>
            <a:off x="1339216" y="2785610"/>
            <a:ext cx="2533815" cy="3012147"/>
            <a:chOff x="1491992" y="2794706"/>
            <a:chExt cx="2533815" cy="3012147"/>
          </a:xfrm>
        </p:grpSpPr>
        <p:sp>
          <p:nvSpPr>
            <p:cNvPr id="113" name="Graphic 43">
              <a:extLst>
                <a:ext uri="{FF2B5EF4-FFF2-40B4-BE49-F238E27FC236}">
                  <a16:creationId xmlns:a16="http://schemas.microsoft.com/office/drawing/2014/main" id="{D6903E25-89D8-45DA-888B-488CD4D8CD76}"/>
                </a:ext>
              </a:extLst>
            </p:cNvPr>
            <p:cNvSpPr txBox="1"/>
            <p:nvPr/>
          </p:nvSpPr>
          <p:spPr>
            <a:xfrm>
              <a:off x="1643972" y="2794706"/>
              <a:ext cx="1094437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0000" b="1" spc="300" baseline="0" dirty="0">
                  <a:solidFill>
                    <a:srgbClr val="166CA6"/>
                  </a:solidFill>
                  <a:latin typeface="Arial"/>
                  <a:cs typeface="Arial"/>
                  <a:sym typeface="Arial"/>
                  <a:rtl val="0"/>
                </a:rPr>
                <a:t>S</a:t>
              </a:r>
            </a:p>
          </p:txBody>
        </p:sp>
        <p:sp>
          <p:nvSpPr>
            <p:cNvPr id="114" name="Graphic 43">
              <a:extLst>
                <a:ext uri="{FF2B5EF4-FFF2-40B4-BE49-F238E27FC236}">
                  <a16:creationId xmlns:a16="http://schemas.microsoft.com/office/drawing/2014/main" id="{AF77238C-28FD-443C-ADE8-EF2AE9633499}"/>
                </a:ext>
              </a:extLst>
            </p:cNvPr>
            <p:cNvSpPr txBox="1"/>
            <p:nvPr/>
          </p:nvSpPr>
          <p:spPr>
            <a:xfrm>
              <a:off x="2707453" y="2794706"/>
              <a:ext cx="1094437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0000" b="1" spc="300" baseline="0" dirty="0">
                  <a:solidFill>
                    <a:schemeClr val="bg1">
                      <a:lumMod val="75000"/>
                    </a:schemeClr>
                  </a:solidFill>
                  <a:latin typeface="Arial"/>
                  <a:cs typeface="Arial"/>
                  <a:sym typeface="Arial"/>
                  <a:rtl val="0"/>
                </a:rPr>
                <a:t>W</a:t>
              </a:r>
            </a:p>
          </p:txBody>
        </p:sp>
        <p:sp>
          <p:nvSpPr>
            <p:cNvPr id="115" name="Graphic 43">
              <a:extLst>
                <a:ext uri="{FF2B5EF4-FFF2-40B4-BE49-F238E27FC236}">
                  <a16:creationId xmlns:a16="http://schemas.microsoft.com/office/drawing/2014/main" id="{1FE50608-BD1B-4594-8DE6-AEBA44858FCA}"/>
                </a:ext>
              </a:extLst>
            </p:cNvPr>
            <p:cNvSpPr txBox="1"/>
            <p:nvPr/>
          </p:nvSpPr>
          <p:spPr>
            <a:xfrm>
              <a:off x="1491992" y="4175637"/>
              <a:ext cx="1094437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0000" b="1" spc="300" baseline="0" dirty="0">
                  <a:solidFill>
                    <a:schemeClr val="bg1">
                      <a:lumMod val="75000"/>
                    </a:schemeClr>
                  </a:solidFill>
                  <a:latin typeface="Arial"/>
                  <a:cs typeface="Arial"/>
                  <a:sym typeface="Arial"/>
                  <a:rtl val="0"/>
                </a:rPr>
                <a:t>O</a:t>
              </a:r>
            </a:p>
          </p:txBody>
        </p:sp>
        <p:sp>
          <p:nvSpPr>
            <p:cNvPr id="116" name="Graphic 43">
              <a:extLst>
                <a:ext uri="{FF2B5EF4-FFF2-40B4-BE49-F238E27FC236}">
                  <a16:creationId xmlns:a16="http://schemas.microsoft.com/office/drawing/2014/main" id="{A618E1FF-CB5A-4B4C-A6B0-AB1DE3ACC662}"/>
                </a:ext>
              </a:extLst>
            </p:cNvPr>
            <p:cNvSpPr txBox="1"/>
            <p:nvPr/>
          </p:nvSpPr>
          <p:spPr>
            <a:xfrm>
              <a:off x="2931370" y="4175637"/>
              <a:ext cx="1094437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0000" b="1" spc="300" baseline="0" dirty="0">
                  <a:solidFill>
                    <a:schemeClr val="bg1">
                      <a:lumMod val="75000"/>
                    </a:schemeClr>
                  </a:solidFill>
                  <a:latin typeface="Arial"/>
                  <a:cs typeface="Arial"/>
                  <a:sym typeface="Arial"/>
                  <a:rtl val="0"/>
                </a:rPr>
                <a:t>T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F9367060-8BAD-4806-BD49-1AD297D0834A}"/>
              </a:ext>
            </a:extLst>
          </p:cNvPr>
          <p:cNvGrpSpPr/>
          <p:nvPr/>
        </p:nvGrpSpPr>
        <p:grpSpPr>
          <a:xfrm>
            <a:off x="6553687" y="4814099"/>
            <a:ext cx="1865685" cy="992996"/>
            <a:chOff x="1177770" y="3705476"/>
            <a:chExt cx="2370016" cy="992996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78C969F5-4071-417B-B114-1BE5A41229C9}"/>
                </a:ext>
              </a:extLst>
            </p:cNvPr>
            <p:cNvSpPr/>
            <p:nvPr/>
          </p:nvSpPr>
          <p:spPr>
            <a:xfrm>
              <a:off x="1177771" y="3962565"/>
              <a:ext cx="2370015" cy="7359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en-US" sz="1200" dirty="0">
                  <a:solidFill>
                    <a:srgbClr val="212121"/>
                  </a:solidFill>
                  <a:latin typeface="Century Gothic" panose="020B0502020202020204" pitchFamily="34" charset="0"/>
                  <a:cs typeface="Segoe UI Light" panose="020B0502040204020203" pitchFamily="34" charset="0"/>
                </a:rPr>
                <a:t>Structure is extremely important in presentation</a:t>
              </a:r>
            </a:p>
          </p:txBody>
        </p:sp>
        <p:sp>
          <p:nvSpPr>
            <p:cNvPr id="56" name="Text Placeholder 2">
              <a:extLst>
                <a:ext uri="{FF2B5EF4-FFF2-40B4-BE49-F238E27FC236}">
                  <a16:creationId xmlns:a16="http://schemas.microsoft.com/office/drawing/2014/main" id="{A044C23E-A7A7-4FD0-843A-0C7F4C496A87}"/>
                </a:ext>
              </a:extLst>
            </p:cNvPr>
            <p:cNvSpPr txBox="1">
              <a:spLocks/>
            </p:cNvSpPr>
            <p:nvPr/>
          </p:nvSpPr>
          <p:spPr>
            <a:xfrm>
              <a:off x="1177770" y="3705476"/>
              <a:ext cx="1962816" cy="322196"/>
            </a:xfrm>
            <a:prstGeom prst="rect">
              <a:avLst/>
            </a:prstGeom>
          </p:spPr>
          <p:txBody>
            <a:bodyPr/>
            <a:lstStyle>
              <a:lvl1pPr marL="0" indent="0" algn="ctr" defTabSz="1460754" rtl="0" eaLnBrk="1" latinLnBrk="0" hangingPunct="1">
                <a:lnSpc>
                  <a:spcPct val="90000"/>
                </a:lnSpc>
                <a:spcBef>
                  <a:spcPts val="1598"/>
                </a:spcBef>
                <a:buFont typeface="Arial" panose="020B0604020202020204" pitchFamily="34" charset="0"/>
                <a:buNone/>
                <a:defRPr sz="4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1095566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8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5943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19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56320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286697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017074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747451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477828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208205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460754" rtl="0" eaLnBrk="1" fontAlgn="auto" latinLnBrk="0" hangingPunct="1">
                <a:lnSpc>
                  <a:spcPct val="90000"/>
                </a:lnSpc>
                <a:spcBef>
                  <a:spcPts val="1598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lang="en-US" sz="1600" b="1" dirty="0">
                  <a:solidFill>
                    <a:srgbClr val="212121"/>
                  </a:solidFill>
                  <a:latin typeface="Century Gothic" panose="020B0502020202020204" pitchFamily="34" charset="0"/>
                  <a:cs typeface="Segoe UI Light" panose="020B0502040204020203" pitchFamily="34" charset="0"/>
                </a:rPr>
                <a:t>Structure </a:t>
              </a:r>
              <a:endParaRPr kumimoji="0" lang="id-ID" sz="1600" b="1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CD782DA6-11C7-4350-8B26-2F96C7831FDB}"/>
              </a:ext>
            </a:extLst>
          </p:cNvPr>
          <p:cNvGrpSpPr/>
          <p:nvPr/>
        </p:nvGrpSpPr>
        <p:grpSpPr>
          <a:xfrm>
            <a:off x="9614128" y="4814099"/>
            <a:ext cx="1865685" cy="986600"/>
            <a:chOff x="1177770" y="3705476"/>
            <a:chExt cx="2370016" cy="986600"/>
          </a:xfrm>
        </p:grpSpPr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CE5E69CF-A6B3-4E01-B67B-991874899CF7}"/>
                </a:ext>
              </a:extLst>
            </p:cNvPr>
            <p:cNvSpPr/>
            <p:nvPr/>
          </p:nvSpPr>
          <p:spPr>
            <a:xfrm>
              <a:off x="1177771" y="3956169"/>
              <a:ext cx="2370015" cy="7359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en-US" sz="1200" dirty="0">
                  <a:solidFill>
                    <a:srgbClr val="212121"/>
                  </a:solidFill>
                  <a:latin typeface="Century Gothic" panose="020B0502020202020204" pitchFamily="34" charset="0"/>
                  <a:cs typeface="Segoe UI Light" panose="020B0502040204020203" pitchFamily="34" charset="0"/>
                </a:rPr>
                <a:t>Structure is extremely important in presentation</a:t>
              </a:r>
            </a:p>
          </p:txBody>
        </p:sp>
        <p:sp>
          <p:nvSpPr>
            <p:cNvPr id="83" name="Text Placeholder 2">
              <a:extLst>
                <a:ext uri="{FF2B5EF4-FFF2-40B4-BE49-F238E27FC236}">
                  <a16:creationId xmlns:a16="http://schemas.microsoft.com/office/drawing/2014/main" id="{6309B499-CA50-476A-9701-13158691B8F4}"/>
                </a:ext>
              </a:extLst>
            </p:cNvPr>
            <p:cNvSpPr txBox="1">
              <a:spLocks/>
            </p:cNvSpPr>
            <p:nvPr/>
          </p:nvSpPr>
          <p:spPr>
            <a:xfrm>
              <a:off x="1177770" y="3705476"/>
              <a:ext cx="1962816" cy="322196"/>
            </a:xfrm>
            <a:prstGeom prst="rect">
              <a:avLst/>
            </a:prstGeom>
          </p:spPr>
          <p:txBody>
            <a:bodyPr/>
            <a:lstStyle>
              <a:lvl1pPr marL="0" indent="0" algn="ctr" defTabSz="1460754" rtl="0" eaLnBrk="1" latinLnBrk="0" hangingPunct="1">
                <a:lnSpc>
                  <a:spcPct val="90000"/>
                </a:lnSpc>
                <a:spcBef>
                  <a:spcPts val="1598"/>
                </a:spcBef>
                <a:buFont typeface="Arial" panose="020B0604020202020204" pitchFamily="34" charset="0"/>
                <a:buNone/>
                <a:defRPr sz="4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1095566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8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5943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19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56320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286697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017074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747451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477828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208205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460754" rtl="0" eaLnBrk="1" fontAlgn="auto" latinLnBrk="0" hangingPunct="1">
                <a:lnSpc>
                  <a:spcPct val="90000"/>
                </a:lnSpc>
                <a:spcBef>
                  <a:spcPts val="1598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lang="en-US" sz="1600" b="1" dirty="0">
                  <a:solidFill>
                    <a:srgbClr val="212121"/>
                  </a:solidFill>
                  <a:latin typeface="Century Gothic" panose="020B0502020202020204" pitchFamily="34" charset="0"/>
                  <a:cs typeface="Segoe UI Light" panose="020B0502040204020203" pitchFamily="34" charset="0"/>
                </a:rPr>
                <a:t>Structure </a:t>
              </a:r>
              <a:endParaRPr kumimoji="0" lang="id-ID" sz="1600" b="1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1F748975-24E3-46BF-9415-1F9C0F0F2CD9}"/>
              </a:ext>
            </a:extLst>
          </p:cNvPr>
          <p:cNvGrpSpPr/>
          <p:nvPr/>
        </p:nvGrpSpPr>
        <p:grpSpPr>
          <a:xfrm>
            <a:off x="5972193" y="4888006"/>
            <a:ext cx="438619" cy="443739"/>
            <a:chOff x="1913040" y="3755537"/>
            <a:chExt cx="581266" cy="588052"/>
          </a:xfrm>
        </p:grpSpPr>
        <p:pic>
          <p:nvPicPr>
            <p:cNvPr id="105" name="Graphic 104">
              <a:extLst>
                <a:ext uri="{FF2B5EF4-FFF2-40B4-BE49-F238E27FC236}">
                  <a16:creationId xmlns:a16="http://schemas.microsoft.com/office/drawing/2014/main" id="{38EDEC22-BBEC-4DF5-828B-D473CDB00EB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043154" y="3892441"/>
              <a:ext cx="451152" cy="451148"/>
            </a:xfrm>
            <a:prstGeom prst="rect">
              <a:avLst/>
            </a:prstGeom>
          </p:spPr>
        </p:pic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480695D3-9DC6-4886-A3CC-BF2D0A07E778}"/>
                </a:ext>
              </a:extLst>
            </p:cNvPr>
            <p:cNvSpPr/>
            <p:nvPr/>
          </p:nvSpPr>
          <p:spPr>
            <a:xfrm>
              <a:off x="1941200" y="3755537"/>
              <a:ext cx="437198" cy="540068"/>
            </a:xfrm>
            <a:custGeom>
              <a:avLst/>
              <a:gdLst>
                <a:gd name="connsiteX0" fmla="*/ 711200 w 3454400"/>
                <a:gd name="connsiteY0" fmla="*/ 4267200 h 4267200"/>
                <a:gd name="connsiteX1" fmla="*/ 508000 w 3454400"/>
                <a:gd name="connsiteY1" fmla="*/ 4267200 h 4267200"/>
                <a:gd name="connsiteX2" fmla="*/ 0 w 3454400"/>
                <a:gd name="connsiteY2" fmla="*/ 3759200 h 4267200"/>
                <a:gd name="connsiteX3" fmla="*/ 0 w 3454400"/>
                <a:gd name="connsiteY3" fmla="*/ 508000 h 4267200"/>
                <a:gd name="connsiteX4" fmla="*/ 508000 w 3454400"/>
                <a:gd name="connsiteY4" fmla="*/ 0 h 4267200"/>
                <a:gd name="connsiteX5" fmla="*/ 2946400 w 3454400"/>
                <a:gd name="connsiteY5" fmla="*/ 0 h 4267200"/>
                <a:gd name="connsiteX6" fmla="*/ 3454400 w 3454400"/>
                <a:gd name="connsiteY6" fmla="*/ 508000 h 4267200"/>
                <a:gd name="connsiteX7" fmla="*/ 3352800 w 3454400"/>
                <a:gd name="connsiteY7" fmla="*/ 609600 h 4267200"/>
                <a:gd name="connsiteX8" fmla="*/ 3251200 w 3454400"/>
                <a:gd name="connsiteY8" fmla="*/ 508000 h 4267200"/>
                <a:gd name="connsiteX9" fmla="*/ 2946400 w 3454400"/>
                <a:gd name="connsiteY9" fmla="*/ 203200 h 4267200"/>
                <a:gd name="connsiteX10" fmla="*/ 508000 w 3454400"/>
                <a:gd name="connsiteY10" fmla="*/ 203200 h 4267200"/>
                <a:gd name="connsiteX11" fmla="*/ 203200 w 3454400"/>
                <a:gd name="connsiteY11" fmla="*/ 508000 h 4267200"/>
                <a:gd name="connsiteX12" fmla="*/ 203200 w 3454400"/>
                <a:gd name="connsiteY12" fmla="*/ 3759200 h 4267200"/>
                <a:gd name="connsiteX13" fmla="*/ 508000 w 3454400"/>
                <a:gd name="connsiteY13" fmla="*/ 4064000 h 4267200"/>
                <a:gd name="connsiteX14" fmla="*/ 711200 w 3454400"/>
                <a:gd name="connsiteY14" fmla="*/ 4064000 h 4267200"/>
                <a:gd name="connsiteX15" fmla="*/ 812800 w 3454400"/>
                <a:gd name="connsiteY15" fmla="*/ 4165600 h 4267200"/>
                <a:gd name="connsiteX16" fmla="*/ 711200 w 3454400"/>
                <a:gd name="connsiteY16" fmla="*/ 4267200 h 426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454400" h="4267200">
                  <a:moveTo>
                    <a:pt x="711200" y="4267200"/>
                  </a:moveTo>
                  <a:lnTo>
                    <a:pt x="508000" y="4267200"/>
                  </a:lnTo>
                  <a:cubicBezTo>
                    <a:pt x="227990" y="4267200"/>
                    <a:pt x="0" y="4039413"/>
                    <a:pt x="0" y="3759200"/>
                  </a:cubicBezTo>
                  <a:lnTo>
                    <a:pt x="0" y="508000"/>
                  </a:lnTo>
                  <a:cubicBezTo>
                    <a:pt x="0" y="227787"/>
                    <a:pt x="227990" y="0"/>
                    <a:pt x="508000" y="0"/>
                  </a:cubicBezTo>
                  <a:lnTo>
                    <a:pt x="2946400" y="0"/>
                  </a:lnTo>
                  <a:cubicBezTo>
                    <a:pt x="3226410" y="0"/>
                    <a:pt x="3454400" y="227787"/>
                    <a:pt x="3454400" y="508000"/>
                  </a:cubicBezTo>
                  <a:cubicBezTo>
                    <a:pt x="3454400" y="564083"/>
                    <a:pt x="3408883" y="609600"/>
                    <a:pt x="3352800" y="609600"/>
                  </a:cubicBezTo>
                  <a:cubicBezTo>
                    <a:pt x="3296717" y="609600"/>
                    <a:pt x="3251200" y="564083"/>
                    <a:pt x="3251200" y="508000"/>
                  </a:cubicBezTo>
                  <a:cubicBezTo>
                    <a:pt x="3251200" y="339954"/>
                    <a:pt x="3114446" y="203200"/>
                    <a:pt x="2946400" y="203200"/>
                  </a:cubicBezTo>
                  <a:lnTo>
                    <a:pt x="508000" y="203200"/>
                  </a:lnTo>
                  <a:cubicBezTo>
                    <a:pt x="339954" y="203200"/>
                    <a:pt x="203200" y="339954"/>
                    <a:pt x="203200" y="508000"/>
                  </a:cubicBezTo>
                  <a:lnTo>
                    <a:pt x="203200" y="3759200"/>
                  </a:lnTo>
                  <a:cubicBezTo>
                    <a:pt x="203200" y="3927246"/>
                    <a:pt x="339954" y="4064000"/>
                    <a:pt x="508000" y="4064000"/>
                  </a:cubicBezTo>
                  <a:lnTo>
                    <a:pt x="711200" y="4064000"/>
                  </a:lnTo>
                  <a:cubicBezTo>
                    <a:pt x="767283" y="4064000"/>
                    <a:pt x="812800" y="4109517"/>
                    <a:pt x="812800" y="4165600"/>
                  </a:cubicBezTo>
                  <a:cubicBezTo>
                    <a:pt x="812800" y="4221683"/>
                    <a:pt x="767283" y="4267200"/>
                    <a:pt x="711200" y="4267200"/>
                  </a:cubicBezTo>
                  <a:close/>
                </a:path>
              </a:pathLst>
            </a:custGeom>
            <a:solidFill>
              <a:srgbClr val="000000"/>
            </a:solidFill>
            <a:ln w="2032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B0962392-5B6C-40FE-9ACC-90613B41B0E7}"/>
                </a:ext>
              </a:extLst>
            </p:cNvPr>
            <p:cNvSpPr/>
            <p:nvPr/>
          </p:nvSpPr>
          <p:spPr>
            <a:xfrm rot="19032691">
              <a:off x="1913040" y="3958938"/>
              <a:ext cx="229747" cy="230341"/>
            </a:xfrm>
            <a:custGeom>
              <a:avLst/>
              <a:gdLst>
                <a:gd name="connsiteX0" fmla="*/ 272052 w 297280"/>
                <a:gd name="connsiteY0" fmla="*/ 13391 h 298049"/>
                <a:gd name="connsiteX1" fmla="*/ 207554 w 297280"/>
                <a:gd name="connsiteY1" fmla="*/ 13391 h 298049"/>
                <a:gd name="connsiteX2" fmla="*/ 26747 w 297280"/>
                <a:gd name="connsiteY2" fmla="*/ 194650 h 298049"/>
                <a:gd name="connsiteX3" fmla="*/ 24147 w 297280"/>
                <a:gd name="connsiteY3" fmla="*/ 199122 h 298049"/>
                <a:gd name="connsiteX4" fmla="*/ 370 w 297280"/>
                <a:gd name="connsiteY4" fmla="*/ 285175 h 298049"/>
                <a:gd name="connsiteX5" fmla="*/ 2966 w 297280"/>
                <a:gd name="connsiteY5" fmla="*/ 295073 h 298049"/>
                <a:gd name="connsiteX6" fmla="*/ 12840 w 297280"/>
                <a:gd name="connsiteY6" fmla="*/ 297681 h 298049"/>
                <a:gd name="connsiteX7" fmla="*/ 98679 w 297280"/>
                <a:gd name="connsiteY7" fmla="*/ 273841 h 298049"/>
                <a:gd name="connsiteX8" fmla="*/ 103141 w 297280"/>
                <a:gd name="connsiteY8" fmla="*/ 271234 h 298049"/>
                <a:gd name="connsiteX9" fmla="*/ 283944 w 297280"/>
                <a:gd name="connsiteY9" fmla="*/ 89971 h 298049"/>
                <a:gd name="connsiteX10" fmla="*/ 283944 w 297280"/>
                <a:gd name="connsiteY10" fmla="*/ 25313 h 298049"/>
                <a:gd name="connsiteX11" fmla="*/ 48829 w 297280"/>
                <a:gd name="connsiteY11" fmla="*/ 201254 h 298049"/>
                <a:gd name="connsiteX12" fmla="*/ 196806 w 297280"/>
                <a:gd name="connsiteY12" fmla="*/ 52904 h 298049"/>
                <a:gd name="connsiteX13" fmla="*/ 244530 w 297280"/>
                <a:gd name="connsiteY13" fmla="*/ 100746 h 298049"/>
                <a:gd name="connsiteX14" fmla="*/ 96549 w 297280"/>
                <a:gd name="connsiteY14" fmla="*/ 249096 h 298049"/>
                <a:gd name="connsiteX15" fmla="*/ 39297 w 297280"/>
                <a:gd name="connsiteY15" fmla="*/ 220430 h 298049"/>
                <a:gd name="connsiteX16" fmla="*/ 77424 w 297280"/>
                <a:gd name="connsiteY16" fmla="*/ 258657 h 298049"/>
                <a:gd name="connsiteX17" fmla="*/ 24685 w 297280"/>
                <a:gd name="connsiteY17" fmla="*/ 273305 h 298049"/>
                <a:gd name="connsiteX18" fmla="*/ 269613 w 297280"/>
                <a:gd name="connsiteY18" fmla="*/ 75605 h 298049"/>
                <a:gd name="connsiteX19" fmla="*/ 258865 w 297280"/>
                <a:gd name="connsiteY19" fmla="*/ 86380 h 298049"/>
                <a:gd name="connsiteX20" fmla="*/ 211137 w 297280"/>
                <a:gd name="connsiteY20" fmla="*/ 38533 h 298049"/>
                <a:gd name="connsiteX21" fmla="*/ 221890 w 297280"/>
                <a:gd name="connsiteY21" fmla="*/ 27758 h 298049"/>
                <a:gd name="connsiteX22" fmla="*/ 257716 w 297280"/>
                <a:gd name="connsiteY22" fmla="*/ 27758 h 298049"/>
                <a:gd name="connsiteX23" fmla="*/ 269613 w 297280"/>
                <a:gd name="connsiteY23" fmla="*/ 39680 h 298049"/>
                <a:gd name="connsiteX24" fmla="*/ 269613 w 297280"/>
                <a:gd name="connsiteY24" fmla="*/ 75605 h 298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97280" h="298049">
                  <a:moveTo>
                    <a:pt x="272052" y="13391"/>
                  </a:moveTo>
                  <a:cubicBezTo>
                    <a:pt x="254241" y="-4464"/>
                    <a:pt x="225366" y="-4464"/>
                    <a:pt x="207554" y="13391"/>
                  </a:cubicBezTo>
                  <a:lnTo>
                    <a:pt x="26747" y="194650"/>
                  </a:lnTo>
                  <a:cubicBezTo>
                    <a:pt x="25508" y="195891"/>
                    <a:pt x="24614" y="197432"/>
                    <a:pt x="24147" y="199122"/>
                  </a:cubicBezTo>
                  <a:lnTo>
                    <a:pt x="370" y="285175"/>
                  </a:lnTo>
                  <a:cubicBezTo>
                    <a:pt x="-608" y="288704"/>
                    <a:pt x="385" y="292482"/>
                    <a:pt x="2966" y="295073"/>
                  </a:cubicBezTo>
                  <a:cubicBezTo>
                    <a:pt x="5552" y="297661"/>
                    <a:pt x="9321" y="298657"/>
                    <a:pt x="12840" y="297681"/>
                  </a:cubicBezTo>
                  <a:lnTo>
                    <a:pt x="98679" y="273841"/>
                  </a:lnTo>
                  <a:cubicBezTo>
                    <a:pt x="100366" y="273372"/>
                    <a:pt x="101901" y="272475"/>
                    <a:pt x="103141" y="271234"/>
                  </a:cubicBezTo>
                  <a:lnTo>
                    <a:pt x="283944" y="89971"/>
                  </a:lnTo>
                  <a:cubicBezTo>
                    <a:pt x="301727" y="72104"/>
                    <a:pt x="301727" y="43180"/>
                    <a:pt x="283944" y="25313"/>
                  </a:cubicBezTo>
                  <a:close/>
                  <a:moveTo>
                    <a:pt x="48829" y="201254"/>
                  </a:moveTo>
                  <a:lnTo>
                    <a:pt x="196806" y="52904"/>
                  </a:lnTo>
                  <a:lnTo>
                    <a:pt x="244530" y="100746"/>
                  </a:lnTo>
                  <a:lnTo>
                    <a:pt x="96549" y="249096"/>
                  </a:lnTo>
                  <a:close/>
                  <a:moveTo>
                    <a:pt x="39297" y="220430"/>
                  </a:moveTo>
                  <a:lnTo>
                    <a:pt x="77424" y="258657"/>
                  </a:lnTo>
                  <a:lnTo>
                    <a:pt x="24685" y="273305"/>
                  </a:lnTo>
                  <a:close/>
                  <a:moveTo>
                    <a:pt x="269613" y="75605"/>
                  </a:moveTo>
                  <a:lnTo>
                    <a:pt x="258865" y="86380"/>
                  </a:lnTo>
                  <a:lnTo>
                    <a:pt x="211137" y="38533"/>
                  </a:lnTo>
                  <a:lnTo>
                    <a:pt x="221890" y="27758"/>
                  </a:lnTo>
                  <a:cubicBezTo>
                    <a:pt x="231783" y="17840"/>
                    <a:pt x="247824" y="17840"/>
                    <a:pt x="257716" y="27758"/>
                  </a:cubicBezTo>
                  <a:lnTo>
                    <a:pt x="269613" y="39680"/>
                  </a:lnTo>
                  <a:cubicBezTo>
                    <a:pt x="279490" y="49610"/>
                    <a:pt x="279490" y="65679"/>
                    <a:pt x="269613" y="75605"/>
                  </a:cubicBezTo>
                  <a:close/>
                </a:path>
              </a:pathLst>
            </a:custGeom>
            <a:solidFill>
              <a:srgbClr val="000000"/>
            </a:solidFill>
            <a:ln w="9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19DAE6EC-0BAE-497B-906B-D992322F14FB}"/>
              </a:ext>
            </a:extLst>
          </p:cNvPr>
          <p:cNvGrpSpPr/>
          <p:nvPr/>
        </p:nvGrpSpPr>
        <p:grpSpPr>
          <a:xfrm>
            <a:off x="9059259" y="4847485"/>
            <a:ext cx="424338" cy="424338"/>
            <a:chOff x="8111146" y="4000823"/>
            <a:chExt cx="424338" cy="424338"/>
          </a:xfrm>
        </p:grpSpPr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F645CFBC-761D-4108-89C8-D2DB8C5D6C78}"/>
                </a:ext>
              </a:extLst>
            </p:cNvPr>
            <p:cNvSpPr/>
            <p:nvPr/>
          </p:nvSpPr>
          <p:spPr>
            <a:xfrm>
              <a:off x="8111146" y="4000823"/>
              <a:ext cx="424338" cy="424338"/>
            </a:xfrm>
            <a:custGeom>
              <a:avLst/>
              <a:gdLst>
                <a:gd name="connsiteX0" fmla="*/ 410650 w 424338"/>
                <a:gd name="connsiteY0" fmla="*/ 355896 h 424338"/>
                <a:gd name="connsiteX1" fmla="*/ 410650 w 424338"/>
                <a:gd name="connsiteY1" fmla="*/ 130039 h 424338"/>
                <a:gd name="connsiteX2" fmla="*/ 376429 w 424338"/>
                <a:gd name="connsiteY2" fmla="*/ 95818 h 424338"/>
                <a:gd name="connsiteX3" fmla="*/ 355896 w 424338"/>
                <a:gd name="connsiteY3" fmla="*/ 95818 h 424338"/>
                <a:gd name="connsiteX4" fmla="*/ 260078 w 424338"/>
                <a:gd name="connsiteY4" fmla="*/ 0 h 424338"/>
                <a:gd name="connsiteX5" fmla="*/ 164260 w 424338"/>
                <a:gd name="connsiteY5" fmla="*/ 95818 h 424338"/>
                <a:gd name="connsiteX6" fmla="*/ 47909 w 424338"/>
                <a:gd name="connsiteY6" fmla="*/ 95818 h 424338"/>
                <a:gd name="connsiteX7" fmla="*/ 13688 w 424338"/>
                <a:gd name="connsiteY7" fmla="*/ 130039 h 424338"/>
                <a:gd name="connsiteX8" fmla="*/ 13688 w 424338"/>
                <a:gd name="connsiteY8" fmla="*/ 355896 h 424338"/>
                <a:gd name="connsiteX9" fmla="*/ 0 w 424338"/>
                <a:gd name="connsiteY9" fmla="*/ 355896 h 424338"/>
                <a:gd name="connsiteX10" fmla="*/ 0 w 424338"/>
                <a:gd name="connsiteY10" fmla="*/ 390117 h 424338"/>
                <a:gd name="connsiteX11" fmla="*/ 34221 w 424338"/>
                <a:gd name="connsiteY11" fmla="*/ 424338 h 424338"/>
                <a:gd name="connsiteX12" fmla="*/ 390117 w 424338"/>
                <a:gd name="connsiteY12" fmla="*/ 424338 h 424338"/>
                <a:gd name="connsiteX13" fmla="*/ 424338 w 424338"/>
                <a:gd name="connsiteY13" fmla="*/ 390117 h 424338"/>
                <a:gd name="connsiteX14" fmla="*/ 424338 w 424338"/>
                <a:gd name="connsiteY14" fmla="*/ 355896 h 424338"/>
                <a:gd name="connsiteX15" fmla="*/ 376429 w 424338"/>
                <a:gd name="connsiteY15" fmla="*/ 109507 h 424338"/>
                <a:gd name="connsiteX16" fmla="*/ 396961 w 424338"/>
                <a:gd name="connsiteY16" fmla="*/ 130039 h 424338"/>
                <a:gd name="connsiteX17" fmla="*/ 396961 w 424338"/>
                <a:gd name="connsiteY17" fmla="*/ 355896 h 424338"/>
                <a:gd name="connsiteX18" fmla="*/ 383273 w 424338"/>
                <a:gd name="connsiteY18" fmla="*/ 355896 h 424338"/>
                <a:gd name="connsiteX19" fmla="*/ 383273 w 424338"/>
                <a:gd name="connsiteY19" fmla="*/ 136883 h 424338"/>
                <a:gd name="connsiteX20" fmla="*/ 369585 w 424338"/>
                <a:gd name="connsiteY20" fmla="*/ 123195 h 424338"/>
                <a:gd name="connsiteX21" fmla="*/ 351859 w 424338"/>
                <a:gd name="connsiteY21" fmla="*/ 123195 h 424338"/>
                <a:gd name="connsiteX22" fmla="*/ 354800 w 424338"/>
                <a:gd name="connsiteY22" fmla="*/ 109507 h 424338"/>
                <a:gd name="connsiteX23" fmla="*/ 181925 w 424338"/>
                <a:gd name="connsiteY23" fmla="*/ 70667 h 424338"/>
                <a:gd name="connsiteX24" fmla="*/ 254568 w 424338"/>
                <a:gd name="connsiteY24" fmla="*/ 100938 h 424338"/>
                <a:gd name="connsiteX25" fmla="*/ 279441 w 424338"/>
                <a:gd name="connsiteY25" fmla="*/ 175545 h 424338"/>
                <a:gd name="connsiteX26" fmla="*/ 260078 w 424338"/>
                <a:gd name="connsiteY26" fmla="*/ 177948 h 424338"/>
                <a:gd name="connsiteX27" fmla="*/ 177948 w 424338"/>
                <a:gd name="connsiteY27" fmla="*/ 95818 h 424338"/>
                <a:gd name="connsiteX28" fmla="*/ 181925 w 424338"/>
                <a:gd name="connsiteY28" fmla="*/ 70667 h 424338"/>
                <a:gd name="connsiteX29" fmla="*/ 292444 w 424338"/>
                <a:gd name="connsiteY29" fmla="*/ 171274 h 424338"/>
                <a:gd name="connsiteX30" fmla="*/ 267908 w 424338"/>
                <a:gd name="connsiteY30" fmla="*/ 97666 h 424338"/>
                <a:gd name="connsiteX31" fmla="*/ 322728 w 424338"/>
                <a:gd name="connsiteY31" fmla="*/ 42843 h 424338"/>
                <a:gd name="connsiteX32" fmla="*/ 342208 w 424338"/>
                <a:gd name="connsiteY32" fmla="*/ 95818 h 424338"/>
                <a:gd name="connsiteX33" fmla="*/ 292444 w 424338"/>
                <a:gd name="connsiteY33" fmla="*/ 171274 h 424338"/>
                <a:gd name="connsiteX34" fmla="*/ 260078 w 424338"/>
                <a:gd name="connsiteY34" fmla="*/ 13688 h 424338"/>
                <a:gd name="connsiteX35" fmla="*/ 313061 w 424338"/>
                <a:gd name="connsiteY35" fmla="*/ 33161 h 424338"/>
                <a:gd name="connsiteX36" fmla="*/ 258484 w 424338"/>
                <a:gd name="connsiteY36" fmla="*/ 87734 h 424338"/>
                <a:gd name="connsiteX37" fmla="*/ 187229 w 424338"/>
                <a:gd name="connsiteY37" fmla="*/ 58052 h 424338"/>
                <a:gd name="connsiteX38" fmla="*/ 260078 w 424338"/>
                <a:gd name="connsiteY38" fmla="*/ 13688 h 424338"/>
                <a:gd name="connsiteX39" fmla="*/ 27377 w 424338"/>
                <a:gd name="connsiteY39" fmla="*/ 130039 h 424338"/>
                <a:gd name="connsiteX40" fmla="*/ 47909 w 424338"/>
                <a:gd name="connsiteY40" fmla="*/ 109507 h 424338"/>
                <a:gd name="connsiteX41" fmla="*/ 165356 w 424338"/>
                <a:gd name="connsiteY41" fmla="*/ 109507 h 424338"/>
                <a:gd name="connsiteX42" fmla="*/ 168297 w 424338"/>
                <a:gd name="connsiteY42" fmla="*/ 123195 h 424338"/>
                <a:gd name="connsiteX43" fmla="*/ 54753 w 424338"/>
                <a:gd name="connsiteY43" fmla="*/ 123195 h 424338"/>
                <a:gd name="connsiteX44" fmla="*/ 41065 w 424338"/>
                <a:gd name="connsiteY44" fmla="*/ 136883 h 424338"/>
                <a:gd name="connsiteX45" fmla="*/ 41065 w 424338"/>
                <a:gd name="connsiteY45" fmla="*/ 355896 h 424338"/>
                <a:gd name="connsiteX46" fmla="*/ 27377 w 424338"/>
                <a:gd name="connsiteY46" fmla="*/ 355896 h 424338"/>
                <a:gd name="connsiteX47" fmla="*/ 410650 w 424338"/>
                <a:gd name="connsiteY47" fmla="*/ 390117 h 424338"/>
                <a:gd name="connsiteX48" fmla="*/ 390117 w 424338"/>
                <a:gd name="connsiteY48" fmla="*/ 410650 h 424338"/>
                <a:gd name="connsiteX49" fmla="*/ 34221 w 424338"/>
                <a:gd name="connsiteY49" fmla="*/ 410650 h 424338"/>
                <a:gd name="connsiteX50" fmla="*/ 13688 w 424338"/>
                <a:gd name="connsiteY50" fmla="*/ 390117 h 424338"/>
                <a:gd name="connsiteX51" fmla="*/ 13688 w 424338"/>
                <a:gd name="connsiteY51" fmla="*/ 369585 h 424338"/>
                <a:gd name="connsiteX52" fmla="*/ 154692 w 424338"/>
                <a:gd name="connsiteY52" fmla="*/ 369585 h 424338"/>
                <a:gd name="connsiteX53" fmla="*/ 190467 w 424338"/>
                <a:gd name="connsiteY53" fmla="*/ 383273 h 424338"/>
                <a:gd name="connsiteX54" fmla="*/ 233878 w 424338"/>
                <a:gd name="connsiteY54" fmla="*/ 383273 h 424338"/>
                <a:gd name="connsiteX55" fmla="*/ 269652 w 424338"/>
                <a:gd name="connsiteY55" fmla="*/ 369585 h 424338"/>
                <a:gd name="connsiteX56" fmla="*/ 355896 w 424338"/>
                <a:gd name="connsiteY56" fmla="*/ 369585 h 424338"/>
                <a:gd name="connsiteX57" fmla="*/ 355896 w 424338"/>
                <a:gd name="connsiteY57" fmla="*/ 355896 h 424338"/>
                <a:gd name="connsiteX58" fmla="*/ 264089 w 424338"/>
                <a:gd name="connsiteY58" fmla="*/ 355896 h 424338"/>
                <a:gd name="connsiteX59" fmla="*/ 262083 w 424338"/>
                <a:gd name="connsiteY59" fmla="*/ 357902 h 424338"/>
                <a:gd name="connsiteX60" fmla="*/ 233871 w 424338"/>
                <a:gd name="connsiteY60" fmla="*/ 369585 h 424338"/>
                <a:gd name="connsiteX61" fmla="*/ 190460 w 424338"/>
                <a:gd name="connsiteY61" fmla="*/ 369585 h 424338"/>
                <a:gd name="connsiteX62" fmla="*/ 162248 w 424338"/>
                <a:gd name="connsiteY62" fmla="*/ 357902 h 424338"/>
                <a:gd name="connsiteX63" fmla="*/ 160250 w 424338"/>
                <a:gd name="connsiteY63" fmla="*/ 355896 h 424338"/>
                <a:gd name="connsiteX64" fmla="*/ 54753 w 424338"/>
                <a:gd name="connsiteY64" fmla="*/ 355896 h 424338"/>
                <a:gd name="connsiteX65" fmla="*/ 54753 w 424338"/>
                <a:gd name="connsiteY65" fmla="*/ 136883 h 424338"/>
                <a:gd name="connsiteX66" fmla="*/ 173637 w 424338"/>
                <a:gd name="connsiteY66" fmla="*/ 136883 h 424338"/>
                <a:gd name="connsiteX67" fmla="*/ 260078 w 424338"/>
                <a:gd name="connsiteY67" fmla="*/ 191637 h 424338"/>
                <a:gd name="connsiteX68" fmla="*/ 346519 w 424338"/>
                <a:gd name="connsiteY68" fmla="*/ 136883 h 424338"/>
                <a:gd name="connsiteX69" fmla="*/ 369585 w 424338"/>
                <a:gd name="connsiteY69" fmla="*/ 136883 h 424338"/>
                <a:gd name="connsiteX70" fmla="*/ 369585 w 424338"/>
                <a:gd name="connsiteY70" fmla="*/ 369585 h 424338"/>
                <a:gd name="connsiteX71" fmla="*/ 410650 w 424338"/>
                <a:gd name="connsiteY71" fmla="*/ 369585 h 42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424338" h="424338">
                  <a:moveTo>
                    <a:pt x="410650" y="355896"/>
                  </a:moveTo>
                  <a:lnTo>
                    <a:pt x="410650" y="130039"/>
                  </a:lnTo>
                  <a:cubicBezTo>
                    <a:pt x="410650" y="111171"/>
                    <a:pt x="395297" y="95818"/>
                    <a:pt x="376429" y="95818"/>
                  </a:cubicBezTo>
                  <a:lnTo>
                    <a:pt x="355896" y="95818"/>
                  </a:lnTo>
                  <a:cubicBezTo>
                    <a:pt x="355896" y="42980"/>
                    <a:pt x="312917" y="0"/>
                    <a:pt x="260078" y="0"/>
                  </a:cubicBezTo>
                  <a:cubicBezTo>
                    <a:pt x="207240" y="0"/>
                    <a:pt x="164260" y="42980"/>
                    <a:pt x="164260" y="95818"/>
                  </a:cubicBezTo>
                  <a:lnTo>
                    <a:pt x="47909" y="95818"/>
                  </a:lnTo>
                  <a:cubicBezTo>
                    <a:pt x="29041" y="95818"/>
                    <a:pt x="13688" y="111171"/>
                    <a:pt x="13688" y="130039"/>
                  </a:cubicBezTo>
                  <a:lnTo>
                    <a:pt x="13688" y="355896"/>
                  </a:lnTo>
                  <a:lnTo>
                    <a:pt x="0" y="355896"/>
                  </a:lnTo>
                  <a:lnTo>
                    <a:pt x="0" y="390117"/>
                  </a:lnTo>
                  <a:cubicBezTo>
                    <a:pt x="0" y="408986"/>
                    <a:pt x="15353" y="424338"/>
                    <a:pt x="34221" y="424338"/>
                  </a:cubicBezTo>
                  <a:lnTo>
                    <a:pt x="390117" y="424338"/>
                  </a:lnTo>
                  <a:cubicBezTo>
                    <a:pt x="408986" y="424338"/>
                    <a:pt x="424338" y="408986"/>
                    <a:pt x="424338" y="390117"/>
                  </a:cubicBezTo>
                  <a:lnTo>
                    <a:pt x="424338" y="355896"/>
                  </a:lnTo>
                  <a:close/>
                  <a:moveTo>
                    <a:pt x="376429" y="109507"/>
                  </a:moveTo>
                  <a:cubicBezTo>
                    <a:pt x="387747" y="109507"/>
                    <a:pt x="396961" y="118721"/>
                    <a:pt x="396961" y="130039"/>
                  </a:cubicBezTo>
                  <a:lnTo>
                    <a:pt x="396961" y="355896"/>
                  </a:lnTo>
                  <a:lnTo>
                    <a:pt x="383273" y="355896"/>
                  </a:lnTo>
                  <a:lnTo>
                    <a:pt x="383273" y="136883"/>
                  </a:lnTo>
                  <a:cubicBezTo>
                    <a:pt x="383273" y="129334"/>
                    <a:pt x="377134" y="123195"/>
                    <a:pt x="369585" y="123195"/>
                  </a:cubicBezTo>
                  <a:lnTo>
                    <a:pt x="351859" y="123195"/>
                  </a:lnTo>
                  <a:cubicBezTo>
                    <a:pt x="353179" y="118760"/>
                    <a:pt x="354132" y="114182"/>
                    <a:pt x="354800" y="109507"/>
                  </a:cubicBezTo>
                  <a:close/>
                  <a:moveTo>
                    <a:pt x="181925" y="70667"/>
                  </a:moveTo>
                  <a:lnTo>
                    <a:pt x="254568" y="100938"/>
                  </a:lnTo>
                  <a:lnTo>
                    <a:pt x="279441" y="175545"/>
                  </a:lnTo>
                  <a:cubicBezTo>
                    <a:pt x="273218" y="177059"/>
                    <a:pt x="266759" y="177948"/>
                    <a:pt x="260078" y="177948"/>
                  </a:cubicBezTo>
                  <a:cubicBezTo>
                    <a:pt x="214789" y="177948"/>
                    <a:pt x="177948" y="141108"/>
                    <a:pt x="177948" y="95818"/>
                  </a:cubicBezTo>
                  <a:cubicBezTo>
                    <a:pt x="177948" y="87042"/>
                    <a:pt x="179365" y="78598"/>
                    <a:pt x="181925" y="70667"/>
                  </a:cubicBezTo>
                  <a:close/>
                  <a:moveTo>
                    <a:pt x="292444" y="171274"/>
                  </a:moveTo>
                  <a:lnTo>
                    <a:pt x="267908" y="97666"/>
                  </a:lnTo>
                  <a:lnTo>
                    <a:pt x="322728" y="42843"/>
                  </a:lnTo>
                  <a:cubicBezTo>
                    <a:pt x="334856" y="57156"/>
                    <a:pt x="342208" y="75633"/>
                    <a:pt x="342208" y="95818"/>
                  </a:cubicBezTo>
                  <a:cubicBezTo>
                    <a:pt x="342208" y="129615"/>
                    <a:pt x="321676" y="158689"/>
                    <a:pt x="292444" y="171274"/>
                  </a:cubicBezTo>
                  <a:close/>
                  <a:moveTo>
                    <a:pt x="260078" y="13688"/>
                  </a:moveTo>
                  <a:cubicBezTo>
                    <a:pt x="280263" y="13688"/>
                    <a:pt x="298740" y="21040"/>
                    <a:pt x="313061" y="33161"/>
                  </a:cubicBezTo>
                  <a:lnTo>
                    <a:pt x="258484" y="87734"/>
                  </a:lnTo>
                  <a:lnTo>
                    <a:pt x="187229" y="58052"/>
                  </a:lnTo>
                  <a:cubicBezTo>
                    <a:pt x="200923" y="31731"/>
                    <a:pt x="228410" y="13688"/>
                    <a:pt x="260078" y="13688"/>
                  </a:cubicBezTo>
                  <a:close/>
                  <a:moveTo>
                    <a:pt x="27377" y="130039"/>
                  </a:moveTo>
                  <a:cubicBezTo>
                    <a:pt x="27377" y="118721"/>
                    <a:pt x="36590" y="109507"/>
                    <a:pt x="47909" y="109507"/>
                  </a:cubicBezTo>
                  <a:lnTo>
                    <a:pt x="165356" y="109507"/>
                  </a:lnTo>
                  <a:cubicBezTo>
                    <a:pt x="166025" y="114182"/>
                    <a:pt x="166970" y="118760"/>
                    <a:pt x="168297" y="123195"/>
                  </a:cubicBezTo>
                  <a:lnTo>
                    <a:pt x="54753" y="123195"/>
                  </a:lnTo>
                  <a:cubicBezTo>
                    <a:pt x="47204" y="123195"/>
                    <a:pt x="41065" y="129334"/>
                    <a:pt x="41065" y="136883"/>
                  </a:cubicBezTo>
                  <a:lnTo>
                    <a:pt x="41065" y="355896"/>
                  </a:lnTo>
                  <a:lnTo>
                    <a:pt x="27377" y="355896"/>
                  </a:lnTo>
                  <a:close/>
                  <a:moveTo>
                    <a:pt x="410650" y="390117"/>
                  </a:moveTo>
                  <a:cubicBezTo>
                    <a:pt x="410650" y="401436"/>
                    <a:pt x="401436" y="410650"/>
                    <a:pt x="390117" y="410650"/>
                  </a:cubicBezTo>
                  <a:lnTo>
                    <a:pt x="34221" y="410650"/>
                  </a:lnTo>
                  <a:cubicBezTo>
                    <a:pt x="22902" y="410650"/>
                    <a:pt x="13688" y="401436"/>
                    <a:pt x="13688" y="390117"/>
                  </a:cubicBezTo>
                  <a:lnTo>
                    <a:pt x="13688" y="369585"/>
                  </a:lnTo>
                  <a:lnTo>
                    <a:pt x="154692" y="369585"/>
                  </a:lnTo>
                  <a:cubicBezTo>
                    <a:pt x="164534" y="378434"/>
                    <a:pt x="177126" y="383273"/>
                    <a:pt x="190467" y="383273"/>
                  </a:cubicBezTo>
                  <a:lnTo>
                    <a:pt x="233878" y="383273"/>
                  </a:lnTo>
                  <a:cubicBezTo>
                    <a:pt x="247219" y="383273"/>
                    <a:pt x="259811" y="378434"/>
                    <a:pt x="269652" y="369585"/>
                  </a:cubicBezTo>
                  <a:lnTo>
                    <a:pt x="355896" y="369585"/>
                  </a:lnTo>
                  <a:lnTo>
                    <a:pt x="355896" y="355896"/>
                  </a:lnTo>
                  <a:lnTo>
                    <a:pt x="264089" y="355896"/>
                  </a:lnTo>
                  <a:lnTo>
                    <a:pt x="262083" y="357902"/>
                  </a:lnTo>
                  <a:cubicBezTo>
                    <a:pt x="254547" y="365437"/>
                    <a:pt x="244535" y="369585"/>
                    <a:pt x="233871" y="369585"/>
                  </a:cubicBezTo>
                  <a:lnTo>
                    <a:pt x="190460" y="369585"/>
                  </a:lnTo>
                  <a:cubicBezTo>
                    <a:pt x="179803" y="369585"/>
                    <a:pt x="169784" y="365437"/>
                    <a:pt x="162248" y="357902"/>
                  </a:cubicBezTo>
                  <a:lnTo>
                    <a:pt x="160250" y="355896"/>
                  </a:lnTo>
                  <a:lnTo>
                    <a:pt x="54753" y="355896"/>
                  </a:lnTo>
                  <a:lnTo>
                    <a:pt x="54753" y="136883"/>
                  </a:lnTo>
                  <a:lnTo>
                    <a:pt x="173637" y="136883"/>
                  </a:lnTo>
                  <a:cubicBezTo>
                    <a:pt x="189056" y="169202"/>
                    <a:pt x="221951" y="191637"/>
                    <a:pt x="260078" y="191637"/>
                  </a:cubicBezTo>
                  <a:cubicBezTo>
                    <a:pt x="298205" y="191637"/>
                    <a:pt x="331100" y="169202"/>
                    <a:pt x="346519" y="136883"/>
                  </a:cubicBezTo>
                  <a:lnTo>
                    <a:pt x="369585" y="136883"/>
                  </a:lnTo>
                  <a:lnTo>
                    <a:pt x="369585" y="369585"/>
                  </a:lnTo>
                  <a:lnTo>
                    <a:pt x="410650" y="369585"/>
                  </a:lnTo>
                  <a:close/>
                </a:path>
              </a:pathLst>
            </a:custGeom>
            <a:solidFill>
              <a:srgbClr val="000000"/>
            </a:solidFill>
            <a:ln w="8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2CA226DD-032E-47EB-A28F-508276875E33}"/>
                </a:ext>
              </a:extLst>
            </p:cNvPr>
            <p:cNvSpPr/>
            <p:nvPr/>
          </p:nvSpPr>
          <p:spPr>
            <a:xfrm>
              <a:off x="8179587" y="4247212"/>
              <a:ext cx="287454" cy="95818"/>
            </a:xfrm>
            <a:custGeom>
              <a:avLst/>
              <a:gdLst>
                <a:gd name="connsiteX0" fmla="*/ 266922 w 287454"/>
                <a:gd name="connsiteY0" fmla="*/ 41065 h 95818"/>
                <a:gd name="connsiteX1" fmla="*/ 255553 w 287454"/>
                <a:gd name="connsiteY1" fmla="*/ 44520 h 95818"/>
                <a:gd name="connsiteX2" fmla="*/ 231676 w 287454"/>
                <a:gd name="connsiteY2" fmla="*/ 26618 h 95818"/>
                <a:gd name="connsiteX3" fmla="*/ 232701 w 287454"/>
                <a:gd name="connsiteY3" fmla="*/ 20532 h 95818"/>
                <a:gd name="connsiteX4" fmla="*/ 212169 w 287454"/>
                <a:gd name="connsiteY4" fmla="*/ 0 h 95818"/>
                <a:gd name="connsiteX5" fmla="*/ 191637 w 287454"/>
                <a:gd name="connsiteY5" fmla="*/ 20532 h 95818"/>
                <a:gd name="connsiteX6" fmla="*/ 192846 w 287454"/>
                <a:gd name="connsiteY6" fmla="*/ 27226 h 95818"/>
                <a:gd name="connsiteX7" fmla="*/ 154515 w 287454"/>
                <a:gd name="connsiteY7" fmla="*/ 57895 h 95818"/>
                <a:gd name="connsiteX8" fmla="*/ 143727 w 287454"/>
                <a:gd name="connsiteY8" fmla="*/ 54753 h 95818"/>
                <a:gd name="connsiteX9" fmla="*/ 131483 w 287454"/>
                <a:gd name="connsiteY9" fmla="*/ 58901 h 95818"/>
                <a:gd name="connsiteX10" fmla="*/ 101970 w 287454"/>
                <a:gd name="connsiteY10" fmla="*/ 39224 h 95818"/>
                <a:gd name="connsiteX11" fmla="*/ 102662 w 287454"/>
                <a:gd name="connsiteY11" fmla="*/ 34221 h 95818"/>
                <a:gd name="connsiteX12" fmla="*/ 82130 w 287454"/>
                <a:gd name="connsiteY12" fmla="*/ 13688 h 95818"/>
                <a:gd name="connsiteX13" fmla="*/ 61597 w 287454"/>
                <a:gd name="connsiteY13" fmla="*/ 34221 h 95818"/>
                <a:gd name="connsiteX14" fmla="*/ 62290 w 287454"/>
                <a:gd name="connsiteY14" fmla="*/ 39224 h 95818"/>
                <a:gd name="connsiteX15" fmla="*/ 32778 w 287454"/>
                <a:gd name="connsiteY15" fmla="*/ 58901 h 95818"/>
                <a:gd name="connsiteX16" fmla="*/ 20532 w 287454"/>
                <a:gd name="connsiteY16" fmla="*/ 54753 h 95818"/>
                <a:gd name="connsiteX17" fmla="*/ 0 w 287454"/>
                <a:gd name="connsiteY17" fmla="*/ 75286 h 95818"/>
                <a:gd name="connsiteX18" fmla="*/ 20532 w 287454"/>
                <a:gd name="connsiteY18" fmla="*/ 95818 h 95818"/>
                <a:gd name="connsiteX19" fmla="*/ 41065 w 287454"/>
                <a:gd name="connsiteY19" fmla="*/ 75286 h 95818"/>
                <a:gd name="connsiteX20" fmla="*/ 40373 w 287454"/>
                <a:gd name="connsiteY20" fmla="*/ 70283 h 95818"/>
                <a:gd name="connsiteX21" fmla="*/ 69886 w 287454"/>
                <a:gd name="connsiteY21" fmla="*/ 50606 h 95818"/>
                <a:gd name="connsiteX22" fmla="*/ 82130 w 287454"/>
                <a:gd name="connsiteY22" fmla="*/ 54753 h 95818"/>
                <a:gd name="connsiteX23" fmla="*/ 94375 w 287454"/>
                <a:gd name="connsiteY23" fmla="*/ 50606 h 95818"/>
                <a:gd name="connsiteX24" fmla="*/ 123887 w 287454"/>
                <a:gd name="connsiteY24" fmla="*/ 70283 h 95818"/>
                <a:gd name="connsiteX25" fmla="*/ 123195 w 287454"/>
                <a:gd name="connsiteY25" fmla="*/ 75286 h 95818"/>
                <a:gd name="connsiteX26" fmla="*/ 143727 w 287454"/>
                <a:gd name="connsiteY26" fmla="*/ 95818 h 95818"/>
                <a:gd name="connsiteX27" fmla="*/ 164260 w 287454"/>
                <a:gd name="connsiteY27" fmla="*/ 75286 h 95818"/>
                <a:gd name="connsiteX28" fmla="*/ 163050 w 287454"/>
                <a:gd name="connsiteY28" fmla="*/ 68592 h 95818"/>
                <a:gd name="connsiteX29" fmla="*/ 201382 w 287454"/>
                <a:gd name="connsiteY29" fmla="*/ 37924 h 95818"/>
                <a:gd name="connsiteX30" fmla="*/ 212169 w 287454"/>
                <a:gd name="connsiteY30" fmla="*/ 41065 h 95818"/>
                <a:gd name="connsiteX31" fmla="*/ 223538 w 287454"/>
                <a:gd name="connsiteY31" fmla="*/ 37610 h 95818"/>
                <a:gd name="connsiteX32" fmla="*/ 247416 w 287454"/>
                <a:gd name="connsiteY32" fmla="*/ 55512 h 95818"/>
                <a:gd name="connsiteX33" fmla="*/ 246390 w 287454"/>
                <a:gd name="connsiteY33" fmla="*/ 61597 h 95818"/>
                <a:gd name="connsiteX34" fmla="*/ 266922 w 287454"/>
                <a:gd name="connsiteY34" fmla="*/ 82130 h 95818"/>
                <a:gd name="connsiteX35" fmla="*/ 287455 w 287454"/>
                <a:gd name="connsiteY35" fmla="*/ 61597 h 95818"/>
                <a:gd name="connsiteX36" fmla="*/ 266922 w 287454"/>
                <a:gd name="connsiteY36" fmla="*/ 41065 h 95818"/>
                <a:gd name="connsiteX37" fmla="*/ 20532 w 287454"/>
                <a:gd name="connsiteY37" fmla="*/ 82130 h 95818"/>
                <a:gd name="connsiteX38" fmla="*/ 13688 w 287454"/>
                <a:gd name="connsiteY38" fmla="*/ 75286 h 95818"/>
                <a:gd name="connsiteX39" fmla="*/ 20532 w 287454"/>
                <a:gd name="connsiteY39" fmla="*/ 68442 h 95818"/>
                <a:gd name="connsiteX40" fmla="*/ 27377 w 287454"/>
                <a:gd name="connsiteY40" fmla="*/ 75286 h 95818"/>
                <a:gd name="connsiteX41" fmla="*/ 20532 w 287454"/>
                <a:gd name="connsiteY41" fmla="*/ 82130 h 95818"/>
                <a:gd name="connsiteX42" fmla="*/ 82130 w 287454"/>
                <a:gd name="connsiteY42" fmla="*/ 41065 h 95818"/>
                <a:gd name="connsiteX43" fmla="*/ 75286 w 287454"/>
                <a:gd name="connsiteY43" fmla="*/ 34221 h 95818"/>
                <a:gd name="connsiteX44" fmla="*/ 82130 w 287454"/>
                <a:gd name="connsiteY44" fmla="*/ 27377 h 95818"/>
                <a:gd name="connsiteX45" fmla="*/ 88974 w 287454"/>
                <a:gd name="connsiteY45" fmla="*/ 34221 h 95818"/>
                <a:gd name="connsiteX46" fmla="*/ 82130 w 287454"/>
                <a:gd name="connsiteY46" fmla="*/ 41065 h 95818"/>
                <a:gd name="connsiteX47" fmla="*/ 143727 w 287454"/>
                <a:gd name="connsiteY47" fmla="*/ 82130 h 95818"/>
                <a:gd name="connsiteX48" fmla="*/ 136883 w 287454"/>
                <a:gd name="connsiteY48" fmla="*/ 75286 h 95818"/>
                <a:gd name="connsiteX49" fmla="*/ 143727 w 287454"/>
                <a:gd name="connsiteY49" fmla="*/ 68442 h 95818"/>
                <a:gd name="connsiteX50" fmla="*/ 150572 w 287454"/>
                <a:gd name="connsiteY50" fmla="*/ 75286 h 95818"/>
                <a:gd name="connsiteX51" fmla="*/ 143727 w 287454"/>
                <a:gd name="connsiteY51" fmla="*/ 82130 h 95818"/>
                <a:gd name="connsiteX52" fmla="*/ 212169 w 287454"/>
                <a:gd name="connsiteY52" fmla="*/ 27377 h 95818"/>
                <a:gd name="connsiteX53" fmla="*/ 205325 w 287454"/>
                <a:gd name="connsiteY53" fmla="*/ 20532 h 95818"/>
                <a:gd name="connsiteX54" fmla="*/ 212169 w 287454"/>
                <a:gd name="connsiteY54" fmla="*/ 13688 h 95818"/>
                <a:gd name="connsiteX55" fmla="*/ 219013 w 287454"/>
                <a:gd name="connsiteY55" fmla="*/ 20532 h 95818"/>
                <a:gd name="connsiteX56" fmla="*/ 212169 w 287454"/>
                <a:gd name="connsiteY56" fmla="*/ 27377 h 95818"/>
                <a:gd name="connsiteX57" fmla="*/ 266922 w 287454"/>
                <a:gd name="connsiteY57" fmla="*/ 68442 h 95818"/>
                <a:gd name="connsiteX58" fmla="*/ 260078 w 287454"/>
                <a:gd name="connsiteY58" fmla="*/ 61597 h 95818"/>
                <a:gd name="connsiteX59" fmla="*/ 266922 w 287454"/>
                <a:gd name="connsiteY59" fmla="*/ 54753 h 95818"/>
                <a:gd name="connsiteX60" fmla="*/ 273766 w 287454"/>
                <a:gd name="connsiteY60" fmla="*/ 61597 h 95818"/>
                <a:gd name="connsiteX61" fmla="*/ 266922 w 287454"/>
                <a:gd name="connsiteY61" fmla="*/ 68442 h 95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287454" h="95818">
                  <a:moveTo>
                    <a:pt x="266922" y="41065"/>
                  </a:moveTo>
                  <a:cubicBezTo>
                    <a:pt x="262722" y="41065"/>
                    <a:pt x="258812" y="42345"/>
                    <a:pt x="255553" y="44520"/>
                  </a:cubicBezTo>
                  <a:lnTo>
                    <a:pt x="231676" y="26618"/>
                  </a:lnTo>
                  <a:cubicBezTo>
                    <a:pt x="232284" y="24680"/>
                    <a:pt x="232701" y="22661"/>
                    <a:pt x="232701" y="20532"/>
                  </a:cubicBezTo>
                  <a:cubicBezTo>
                    <a:pt x="232701" y="9214"/>
                    <a:pt x="223488" y="0"/>
                    <a:pt x="212169" y="0"/>
                  </a:cubicBezTo>
                  <a:cubicBezTo>
                    <a:pt x="200850" y="0"/>
                    <a:pt x="191637" y="9214"/>
                    <a:pt x="191637" y="20532"/>
                  </a:cubicBezTo>
                  <a:cubicBezTo>
                    <a:pt x="191637" y="22889"/>
                    <a:pt x="192115" y="25117"/>
                    <a:pt x="192846" y="27226"/>
                  </a:cubicBezTo>
                  <a:lnTo>
                    <a:pt x="154515" y="57895"/>
                  </a:lnTo>
                  <a:cubicBezTo>
                    <a:pt x="151374" y="55936"/>
                    <a:pt x="147698" y="54753"/>
                    <a:pt x="143727" y="54753"/>
                  </a:cubicBezTo>
                  <a:cubicBezTo>
                    <a:pt x="139122" y="54753"/>
                    <a:pt x="134911" y="56334"/>
                    <a:pt x="131483" y="58901"/>
                  </a:cubicBezTo>
                  <a:lnTo>
                    <a:pt x="101970" y="39224"/>
                  </a:lnTo>
                  <a:cubicBezTo>
                    <a:pt x="102382" y="37616"/>
                    <a:pt x="102662" y="35958"/>
                    <a:pt x="102662" y="34221"/>
                  </a:cubicBezTo>
                  <a:cubicBezTo>
                    <a:pt x="102662" y="22902"/>
                    <a:pt x="93448" y="13688"/>
                    <a:pt x="82130" y="13688"/>
                  </a:cubicBezTo>
                  <a:cubicBezTo>
                    <a:pt x="70811" y="13688"/>
                    <a:pt x="61597" y="22902"/>
                    <a:pt x="61597" y="34221"/>
                  </a:cubicBezTo>
                  <a:cubicBezTo>
                    <a:pt x="61597" y="35958"/>
                    <a:pt x="61878" y="37616"/>
                    <a:pt x="62290" y="39224"/>
                  </a:cubicBezTo>
                  <a:lnTo>
                    <a:pt x="32778" y="58901"/>
                  </a:lnTo>
                  <a:cubicBezTo>
                    <a:pt x="29349" y="56327"/>
                    <a:pt x="25138" y="54753"/>
                    <a:pt x="20532" y="54753"/>
                  </a:cubicBezTo>
                  <a:cubicBezTo>
                    <a:pt x="9214" y="54753"/>
                    <a:pt x="0" y="63967"/>
                    <a:pt x="0" y="75286"/>
                  </a:cubicBezTo>
                  <a:cubicBezTo>
                    <a:pt x="0" y="86604"/>
                    <a:pt x="9214" y="95818"/>
                    <a:pt x="20532" y="95818"/>
                  </a:cubicBezTo>
                  <a:cubicBezTo>
                    <a:pt x="31851" y="95818"/>
                    <a:pt x="41065" y="86604"/>
                    <a:pt x="41065" y="75286"/>
                  </a:cubicBezTo>
                  <a:cubicBezTo>
                    <a:pt x="41065" y="73548"/>
                    <a:pt x="40784" y="71890"/>
                    <a:pt x="40373" y="70283"/>
                  </a:cubicBezTo>
                  <a:lnTo>
                    <a:pt x="69886" y="50606"/>
                  </a:lnTo>
                  <a:cubicBezTo>
                    <a:pt x="73314" y="53179"/>
                    <a:pt x="77525" y="54753"/>
                    <a:pt x="82130" y="54753"/>
                  </a:cubicBezTo>
                  <a:cubicBezTo>
                    <a:pt x="86735" y="54753"/>
                    <a:pt x="90946" y="53179"/>
                    <a:pt x="94375" y="50606"/>
                  </a:cubicBezTo>
                  <a:lnTo>
                    <a:pt x="123887" y="70283"/>
                  </a:lnTo>
                  <a:cubicBezTo>
                    <a:pt x="123476" y="71890"/>
                    <a:pt x="123195" y="73555"/>
                    <a:pt x="123195" y="75286"/>
                  </a:cubicBezTo>
                  <a:cubicBezTo>
                    <a:pt x="123195" y="86604"/>
                    <a:pt x="132409" y="95818"/>
                    <a:pt x="143727" y="95818"/>
                  </a:cubicBezTo>
                  <a:cubicBezTo>
                    <a:pt x="155046" y="95818"/>
                    <a:pt x="164260" y="86604"/>
                    <a:pt x="164260" y="75286"/>
                  </a:cubicBezTo>
                  <a:cubicBezTo>
                    <a:pt x="164260" y="72930"/>
                    <a:pt x="163782" y="70701"/>
                    <a:pt x="163050" y="68592"/>
                  </a:cubicBezTo>
                  <a:lnTo>
                    <a:pt x="201382" y="37924"/>
                  </a:lnTo>
                  <a:cubicBezTo>
                    <a:pt x="204523" y="39882"/>
                    <a:pt x="208199" y="41065"/>
                    <a:pt x="212169" y="41065"/>
                  </a:cubicBezTo>
                  <a:cubicBezTo>
                    <a:pt x="216370" y="41065"/>
                    <a:pt x="220279" y="39785"/>
                    <a:pt x="223538" y="37610"/>
                  </a:cubicBezTo>
                  <a:lnTo>
                    <a:pt x="247416" y="55512"/>
                  </a:lnTo>
                  <a:cubicBezTo>
                    <a:pt x="246807" y="57450"/>
                    <a:pt x="246390" y="59469"/>
                    <a:pt x="246390" y="61597"/>
                  </a:cubicBezTo>
                  <a:cubicBezTo>
                    <a:pt x="246390" y="72916"/>
                    <a:pt x="255604" y="82130"/>
                    <a:pt x="266922" y="82130"/>
                  </a:cubicBezTo>
                  <a:cubicBezTo>
                    <a:pt x="278241" y="82130"/>
                    <a:pt x="287455" y="72916"/>
                    <a:pt x="287455" y="61597"/>
                  </a:cubicBezTo>
                  <a:cubicBezTo>
                    <a:pt x="287455" y="50279"/>
                    <a:pt x="278241" y="41065"/>
                    <a:pt x="266922" y="41065"/>
                  </a:cubicBezTo>
                  <a:close/>
                  <a:moveTo>
                    <a:pt x="20532" y="82130"/>
                  </a:moveTo>
                  <a:cubicBezTo>
                    <a:pt x="16763" y="82130"/>
                    <a:pt x="13688" y="79055"/>
                    <a:pt x="13688" y="75286"/>
                  </a:cubicBezTo>
                  <a:cubicBezTo>
                    <a:pt x="13688" y="71516"/>
                    <a:pt x="16763" y="68442"/>
                    <a:pt x="20532" y="68442"/>
                  </a:cubicBezTo>
                  <a:cubicBezTo>
                    <a:pt x="24302" y="68442"/>
                    <a:pt x="27377" y="71516"/>
                    <a:pt x="27377" y="75286"/>
                  </a:cubicBezTo>
                  <a:cubicBezTo>
                    <a:pt x="27377" y="79055"/>
                    <a:pt x="24302" y="82130"/>
                    <a:pt x="20532" y="82130"/>
                  </a:cubicBezTo>
                  <a:close/>
                  <a:moveTo>
                    <a:pt x="82130" y="41065"/>
                  </a:moveTo>
                  <a:cubicBezTo>
                    <a:pt x="78361" y="41065"/>
                    <a:pt x="75286" y="37990"/>
                    <a:pt x="75286" y="34221"/>
                  </a:cubicBezTo>
                  <a:cubicBezTo>
                    <a:pt x="75286" y="30451"/>
                    <a:pt x="78361" y="27377"/>
                    <a:pt x="82130" y="27377"/>
                  </a:cubicBezTo>
                  <a:cubicBezTo>
                    <a:pt x="85899" y="27377"/>
                    <a:pt x="88974" y="30451"/>
                    <a:pt x="88974" y="34221"/>
                  </a:cubicBezTo>
                  <a:cubicBezTo>
                    <a:pt x="88974" y="37990"/>
                    <a:pt x="85899" y="41065"/>
                    <a:pt x="82130" y="41065"/>
                  </a:cubicBezTo>
                  <a:close/>
                  <a:moveTo>
                    <a:pt x="143727" y="82130"/>
                  </a:moveTo>
                  <a:cubicBezTo>
                    <a:pt x="139958" y="82130"/>
                    <a:pt x="136883" y="79055"/>
                    <a:pt x="136883" y="75286"/>
                  </a:cubicBezTo>
                  <a:cubicBezTo>
                    <a:pt x="136883" y="71516"/>
                    <a:pt x="139958" y="68442"/>
                    <a:pt x="143727" y="68442"/>
                  </a:cubicBezTo>
                  <a:cubicBezTo>
                    <a:pt x="147497" y="68442"/>
                    <a:pt x="150572" y="71516"/>
                    <a:pt x="150572" y="75286"/>
                  </a:cubicBezTo>
                  <a:cubicBezTo>
                    <a:pt x="150572" y="79055"/>
                    <a:pt x="147497" y="82130"/>
                    <a:pt x="143727" y="82130"/>
                  </a:cubicBezTo>
                  <a:close/>
                  <a:moveTo>
                    <a:pt x="212169" y="27377"/>
                  </a:moveTo>
                  <a:cubicBezTo>
                    <a:pt x="208400" y="27377"/>
                    <a:pt x="205325" y="24302"/>
                    <a:pt x="205325" y="20532"/>
                  </a:cubicBezTo>
                  <a:cubicBezTo>
                    <a:pt x="205325" y="16763"/>
                    <a:pt x="208400" y="13688"/>
                    <a:pt x="212169" y="13688"/>
                  </a:cubicBezTo>
                  <a:cubicBezTo>
                    <a:pt x="215938" y="13688"/>
                    <a:pt x="219013" y="16763"/>
                    <a:pt x="219013" y="20532"/>
                  </a:cubicBezTo>
                  <a:cubicBezTo>
                    <a:pt x="219013" y="24302"/>
                    <a:pt x="215938" y="27377"/>
                    <a:pt x="212169" y="27377"/>
                  </a:cubicBezTo>
                  <a:close/>
                  <a:moveTo>
                    <a:pt x="266922" y="68442"/>
                  </a:moveTo>
                  <a:cubicBezTo>
                    <a:pt x="263153" y="68442"/>
                    <a:pt x="260078" y="65367"/>
                    <a:pt x="260078" y="61597"/>
                  </a:cubicBezTo>
                  <a:cubicBezTo>
                    <a:pt x="260078" y="57828"/>
                    <a:pt x="263153" y="54753"/>
                    <a:pt x="266922" y="54753"/>
                  </a:cubicBezTo>
                  <a:cubicBezTo>
                    <a:pt x="270692" y="54753"/>
                    <a:pt x="273766" y="57828"/>
                    <a:pt x="273766" y="61597"/>
                  </a:cubicBezTo>
                  <a:cubicBezTo>
                    <a:pt x="273766" y="65367"/>
                    <a:pt x="270692" y="68442"/>
                    <a:pt x="266922" y="68442"/>
                  </a:cubicBezTo>
                  <a:close/>
                </a:path>
              </a:pathLst>
            </a:custGeom>
            <a:solidFill>
              <a:srgbClr val="000000"/>
            </a:solidFill>
            <a:ln w="8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20448EC3-BE5E-479F-875C-DB54EC9B4ADD}"/>
                </a:ext>
              </a:extLst>
            </p:cNvPr>
            <p:cNvSpPr/>
            <p:nvPr/>
          </p:nvSpPr>
          <p:spPr>
            <a:xfrm>
              <a:off x="8180327" y="4155006"/>
              <a:ext cx="74559" cy="115972"/>
            </a:xfrm>
            <a:custGeom>
              <a:avLst/>
              <a:gdLst>
                <a:gd name="connsiteX0" fmla="*/ 164276 w 238810"/>
                <a:gd name="connsiteY0" fmla="*/ 240191 h 517207"/>
                <a:gd name="connsiteX1" fmla="*/ 134554 w 238810"/>
                <a:gd name="connsiteY1" fmla="*/ 229175 h 517207"/>
                <a:gd name="connsiteX2" fmla="*/ 134554 w 238810"/>
                <a:gd name="connsiteY2" fmla="*/ 85908 h 517207"/>
                <a:gd name="connsiteX3" fmla="*/ 182826 w 238810"/>
                <a:gd name="connsiteY3" fmla="*/ 105734 h 517207"/>
                <a:gd name="connsiteX4" fmla="*/ 207154 w 238810"/>
                <a:gd name="connsiteY4" fmla="*/ 104112 h 517207"/>
                <a:gd name="connsiteX5" fmla="*/ 206118 w 238810"/>
                <a:gd name="connsiteY5" fmla="*/ 80322 h 517207"/>
                <a:gd name="connsiteX6" fmla="*/ 134588 w 238810"/>
                <a:gd name="connsiteY6" fmla="*/ 51273 h 517207"/>
                <a:gd name="connsiteX7" fmla="*/ 134588 w 238810"/>
                <a:gd name="connsiteY7" fmla="*/ 17240 h 517207"/>
                <a:gd name="connsiteX8" fmla="*/ 117348 w 238810"/>
                <a:gd name="connsiteY8" fmla="*/ 0 h 517207"/>
                <a:gd name="connsiteX9" fmla="*/ 100108 w 238810"/>
                <a:gd name="connsiteY9" fmla="*/ 17240 h 517207"/>
                <a:gd name="connsiteX10" fmla="*/ 100108 w 238810"/>
                <a:gd name="connsiteY10" fmla="*/ 52772 h 517207"/>
                <a:gd name="connsiteX11" fmla="*/ 81402 w 238810"/>
                <a:gd name="connsiteY11" fmla="*/ 57014 h 517207"/>
                <a:gd name="connsiteX12" fmla="*/ 13734 w 238810"/>
                <a:gd name="connsiteY12" fmla="*/ 134750 h 517207"/>
                <a:gd name="connsiteX13" fmla="*/ 41508 w 238810"/>
                <a:gd name="connsiteY13" fmla="*/ 219624 h 517207"/>
                <a:gd name="connsiteX14" fmla="*/ 100125 w 238810"/>
                <a:gd name="connsiteY14" fmla="*/ 252380 h 517207"/>
                <a:gd name="connsiteX15" fmla="*/ 100125 w 238810"/>
                <a:gd name="connsiteY15" fmla="*/ 427679 h 517207"/>
                <a:gd name="connsiteX16" fmla="*/ 27561 w 238810"/>
                <a:gd name="connsiteY16" fmla="*/ 403974 h 517207"/>
                <a:gd name="connsiteX17" fmla="*/ 3431 w 238810"/>
                <a:gd name="connsiteY17" fmla="*/ 407465 h 517207"/>
                <a:gd name="connsiteX18" fmla="*/ 6922 w 238810"/>
                <a:gd name="connsiteY18" fmla="*/ 431594 h 517207"/>
                <a:gd name="connsiteX19" fmla="*/ 8648 w 238810"/>
                <a:gd name="connsiteY19" fmla="*/ 432730 h 517207"/>
                <a:gd name="connsiteX20" fmla="*/ 100021 w 238810"/>
                <a:gd name="connsiteY20" fmla="*/ 462125 h 517207"/>
                <a:gd name="connsiteX21" fmla="*/ 100021 w 238810"/>
                <a:gd name="connsiteY21" fmla="*/ 499967 h 517207"/>
                <a:gd name="connsiteX22" fmla="*/ 117262 w 238810"/>
                <a:gd name="connsiteY22" fmla="*/ 517208 h 517207"/>
                <a:gd name="connsiteX23" fmla="*/ 134502 w 238810"/>
                <a:gd name="connsiteY23" fmla="*/ 499967 h 517207"/>
                <a:gd name="connsiteX24" fmla="*/ 134502 w 238810"/>
                <a:gd name="connsiteY24" fmla="*/ 461039 h 517207"/>
                <a:gd name="connsiteX25" fmla="*/ 236926 w 238810"/>
                <a:gd name="connsiteY25" fmla="*/ 360683 h 517207"/>
                <a:gd name="connsiteX26" fmla="*/ 164276 w 238810"/>
                <a:gd name="connsiteY26" fmla="*/ 240191 h 517207"/>
                <a:gd name="connsiteX27" fmla="*/ 100073 w 238810"/>
                <a:gd name="connsiteY27" fmla="*/ 214589 h 517207"/>
                <a:gd name="connsiteX28" fmla="*/ 62800 w 238810"/>
                <a:gd name="connsiteY28" fmla="*/ 192505 h 517207"/>
                <a:gd name="connsiteX29" fmla="*/ 47611 w 238810"/>
                <a:gd name="connsiteY29" fmla="*/ 141146 h 517207"/>
                <a:gd name="connsiteX30" fmla="*/ 91350 w 238810"/>
                <a:gd name="connsiteY30" fmla="*/ 90029 h 517207"/>
                <a:gd name="connsiteX31" fmla="*/ 100108 w 238810"/>
                <a:gd name="connsiteY31" fmla="*/ 87805 h 517207"/>
                <a:gd name="connsiteX32" fmla="*/ 202911 w 238810"/>
                <a:gd name="connsiteY32" fmla="*/ 354977 h 517207"/>
                <a:gd name="connsiteX33" fmla="*/ 134554 w 238810"/>
                <a:gd name="connsiteY33" fmla="*/ 426144 h 517207"/>
                <a:gd name="connsiteX34" fmla="*/ 134554 w 238810"/>
                <a:gd name="connsiteY34" fmla="*/ 266069 h 517207"/>
                <a:gd name="connsiteX35" fmla="*/ 152794 w 238810"/>
                <a:gd name="connsiteY35" fmla="*/ 272689 h 517207"/>
                <a:gd name="connsiteX36" fmla="*/ 202911 w 238810"/>
                <a:gd name="connsiteY36" fmla="*/ 354977 h 517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38810" h="517207">
                  <a:moveTo>
                    <a:pt x="164276" y="240191"/>
                  </a:moveTo>
                  <a:cubicBezTo>
                    <a:pt x="153328" y="236312"/>
                    <a:pt x="143588" y="232692"/>
                    <a:pt x="134554" y="229175"/>
                  </a:cubicBezTo>
                  <a:lnTo>
                    <a:pt x="134554" y="85908"/>
                  </a:lnTo>
                  <a:cubicBezTo>
                    <a:pt x="152206" y="87780"/>
                    <a:pt x="168955" y="94659"/>
                    <a:pt x="182826" y="105734"/>
                  </a:cubicBezTo>
                  <a:cubicBezTo>
                    <a:pt x="189991" y="112005"/>
                    <a:pt x="200884" y="111279"/>
                    <a:pt x="207154" y="104112"/>
                  </a:cubicBezTo>
                  <a:cubicBezTo>
                    <a:pt x="213221" y="97180"/>
                    <a:pt x="212764" y="86701"/>
                    <a:pt x="206118" y="80322"/>
                  </a:cubicBezTo>
                  <a:cubicBezTo>
                    <a:pt x="185819" y="63530"/>
                    <a:pt x="160847" y="53390"/>
                    <a:pt x="134588" y="51273"/>
                  </a:cubicBezTo>
                  <a:lnTo>
                    <a:pt x="134588" y="17240"/>
                  </a:lnTo>
                  <a:cubicBezTo>
                    <a:pt x="134588" y="7718"/>
                    <a:pt x="126870" y="0"/>
                    <a:pt x="117348" y="0"/>
                  </a:cubicBezTo>
                  <a:cubicBezTo>
                    <a:pt x="107826" y="0"/>
                    <a:pt x="100108" y="7718"/>
                    <a:pt x="100108" y="17240"/>
                  </a:cubicBezTo>
                  <a:lnTo>
                    <a:pt x="100108" y="52772"/>
                  </a:lnTo>
                  <a:cubicBezTo>
                    <a:pt x="93789" y="53786"/>
                    <a:pt x="87541" y="55203"/>
                    <a:pt x="81402" y="57014"/>
                  </a:cubicBezTo>
                  <a:cubicBezTo>
                    <a:pt x="46070" y="68211"/>
                    <a:pt x="19956" y="98213"/>
                    <a:pt x="13734" y="134750"/>
                  </a:cubicBezTo>
                  <a:cubicBezTo>
                    <a:pt x="6450" y="166006"/>
                    <a:pt x="17154" y="198720"/>
                    <a:pt x="41508" y="219624"/>
                  </a:cubicBezTo>
                  <a:cubicBezTo>
                    <a:pt x="59552" y="233028"/>
                    <a:pt x="79254" y="244037"/>
                    <a:pt x="100125" y="252380"/>
                  </a:cubicBezTo>
                  <a:lnTo>
                    <a:pt x="100125" y="427679"/>
                  </a:lnTo>
                  <a:cubicBezTo>
                    <a:pt x="73985" y="427993"/>
                    <a:pt x="48475" y="419659"/>
                    <a:pt x="27561" y="403974"/>
                  </a:cubicBezTo>
                  <a:cubicBezTo>
                    <a:pt x="19934" y="398274"/>
                    <a:pt x="9129" y="399838"/>
                    <a:pt x="3431" y="407465"/>
                  </a:cubicBezTo>
                  <a:cubicBezTo>
                    <a:pt x="-2268" y="415092"/>
                    <a:pt x="-706" y="425896"/>
                    <a:pt x="6922" y="431594"/>
                  </a:cubicBezTo>
                  <a:cubicBezTo>
                    <a:pt x="7474" y="432008"/>
                    <a:pt x="8050" y="432387"/>
                    <a:pt x="8648" y="432730"/>
                  </a:cubicBezTo>
                  <a:cubicBezTo>
                    <a:pt x="35127" y="452150"/>
                    <a:pt x="67187" y="462465"/>
                    <a:pt x="100021" y="462125"/>
                  </a:cubicBezTo>
                  <a:lnTo>
                    <a:pt x="100021" y="499967"/>
                  </a:lnTo>
                  <a:cubicBezTo>
                    <a:pt x="100021" y="509489"/>
                    <a:pt x="107740" y="517208"/>
                    <a:pt x="117262" y="517208"/>
                  </a:cubicBezTo>
                  <a:cubicBezTo>
                    <a:pt x="126783" y="517208"/>
                    <a:pt x="134502" y="509489"/>
                    <a:pt x="134502" y="499967"/>
                  </a:cubicBezTo>
                  <a:lnTo>
                    <a:pt x="134502" y="461039"/>
                  </a:lnTo>
                  <a:cubicBezTo>
                    <a:pt x="186971" y="453696"/>
                    <a:pt x="228515" y="412992"/>
                    <a:pt x="236926" y="360683"/>
                  </a:cubicBezTo>
                  <a:cubicBezTo>
                    <a:pt x="247015" y="307863"/>
                    <a:pt x="215698" y="255923"/>
                    <a:pt x="164276" y="240191"/>
                  </a:cubicBezTo>
                  <a:close/>
                  <a:moveTo>
                    <a:pt x="100073" y="214589"/>
                  </a:moveTo>
                  <a:cubicBezTo>
                    <a:pt x="86869" y="208631"/>
                    <a:pt x="74368" y="201223"/>
                    <a:pt x="62800" y="192505"/>
                  </a:cubicBezTo>
                  <a:cubicBezTo>
                    <a:pt x="48639" y="179506"/>
                    <a:pt x="42798" y="159757"/>
                    <a:pt x="47611" y="141146"/>
                  </a:cubicBezTo>
                  <a:cubicBezTo>
                    <a:pt x="51556" y="117301"/>
                    <a:pt x="68403" y="97613"/>
                    <a:pt x="91350" y="90029"/>
                  </a:cubicBezTo>
                  <a:cubicBezTo>
                    <a:pt x="94332" y="89132"/>
                    <a:pt x="97246" y="88425"/>
                    <a:pt x="100108" y="87805"/>
                  </a:cubicBezTo>
                  <a:close/>
                  <a:moveTo>
                    <a:pt x="202911" y="354977"/>
                  </a:moveTo>
                  <a:cubicBezTo>
                    <a:pt x="197146" y="390607"/>
                    <a:pt x="169924" y="418948"/>
                    <a:pt x="134554" y="426144"/>
                  </a:cubicBezTo>
                  <a:lnTo>
                    <a:pt x="134554" y="266069"/>
                  </a:lnTo>
                  <a:cubicBezTo>
                    <a:pt x="140364" y="268241"/>
                    <a:pt x="146380" y="270431"/>
                    <a:pt x="152794" y="272689"/>
                  </a:cubicBezTo>
                  <a:cubicBezTo>
                    <a:pt x="188279" y="283011"/>
                    <a:pt x="210023" y="318710"/>
                    <a:pt x="202911" y="354977"/>
                  </a:cubicBezTo>
                  <a:close/>
                </a:path>
              </a:pathLst>
            </a:custGeom>
            <a:solidFill>
              <a:schemeClr val="tx1"/>
            </a:solidFill>
            <a:ln w="171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404691187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#mg3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E74B5A"/>
      </a:accent1>
      <a:accent2>
        <a:srgbClr val="E86A88"/>
      </a:accent2>
      <a:accent3>
        <a:srgbClr val="EEB422"/>
      </a:accent3>
      <a:accent4>
        <a:srgbClr val="A5BC32"/>
      </a:accent4>
      <a:accent5>
        <a:srgbClr val="769529"/>
      </a:accent5>
      <a:accent6>
        <a:srgbClr val="F7AD19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Century Gothic</vt:lpstr>
      <vt:lpstr>1_Office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Anita Regmi</dc:creator>
  <cp:lastModifiedBy>Aditya Bhargava</cp:lastModifiedBy>
  <cp:revision>13</cp:revision>
  <dcterms:created xsi:type="dcterms:W3CDTF">2021-05-03T05:33:29Z</dcterms:created>
  <dcterms:modified xsi:type="dcterms:W3CDTF">2021-05-05T05:23:08Z</dcterms:modified>
</cp:coreProperties>
</file>