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113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ABAD"/>
    <a:srgbClr val="A6A6A6"/>
    <a:srgbClr val="FFFFFF"/>
    <a:srgbClr val="000000"/>
    <a:srgbClr val="404040"/>
    <a:srgbClr val="4D4D4D"/>
    <a:srgbClr val="6F6F6F"/>
    <a:srgbClr val="212121"/>
    <a:srgbClr val="24AADA"/>
    <a:srgbClr val="5FC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657834-6B0B-49BF-81E9-01CD89AF0A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BB355B7-7C92-46F2-90D6-166A3B6AEF32}"/>
              </a:ext>
            </a:extLst>
          </p:cNvPr>
          <p:cNvSpPr/>
          <p:nvPr/>
        </p:nvSpPr>
        <p:spPr>
          <a:xfrm>
            <a:off x="2099487" y="474962"/>
            <a:ext cx="5609252" cy="1597659"/>
          </a:xfrm>
          <a:prstGeom prst="roundRect">
            <a:avLst>
              <a:gd name="adj" fmla="val 897"/>
            </a:avLst>
          </a:prstGeom>
          <a:solidFill>
            <a:schemeClr val="bg1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CF98A9B-9049-402E-9366-EDF1E816E8DE}"/>
              </a:ext>
            </a:extLst>
          </p:cNvPr>
          <p:cNvSpPr/>
          <p:nvPr/>
        </p:nvSpPr>
        <p:spPr>
          <a:xfrm>
            <a:off x="2099487" y="4571044"/>
            <a:ext cx="5609252" cy="1597659"/>
          </a:xfrm>
          <a:prstGeom prst="roundRect">
            <a:avLst>
              <a:gd name="adj" fmla="val 897"/>
            </a:avLst>
          </a:prstGeom>
          <a:solidFill>
            <a:schemeClr val="bg1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A960FB-BBDC-451C-9448-CB98EA0673AE}"/>
              </a:ext>
            </a:extLst>
          </p:cNvPr>
          <p:cNvSpPr/>
          <p:nvPr/>
        </p:nvSpPr>
        <p:spPr>
          <a:xfrm>
            <a:off x="-9525" y="2551227"/>
            <a:ext cx="6000749" cy="1597659"/>
          </a:xfrm>
          <a:prstGeom prst="roundRect">
            <a:avLst>
              <a:gd name="adj" fmla="val 897"/>
            </a:avLst>
          </a:prstGeom>
          <a:solidFill>
            <a:srgbClr val="49ABAD"/>
          </a:solidFill>
          <a:ln w="5413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95C8FB-937A-4886-9628-52D4701B481B}"/>
              </a:ext>
            </a:extLst>
          </p:cNvPr>
          <p:cNvSpPr txBox="1"/>
          <p:nvPr/>
        </p:nvSpPr>
        <p:spPr>
          <a:xfrm>
            <a:off x="8299047" y="2883622"/>
            <a:ext cx="3539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Goes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E79FCD-28F3-4AD1-A3DF-536C5EA84C3B}"/>
              </a:ext>
            </a:extLst>
          </p:cNvPr>
          <p:cNvSpPr/>
          <p:nvPr/>
        </p:nvSpPr>
        <p:spPr>
          <a:xfrm>
            <a:off x="12110375" y="2941446"/>
            <a:ext cx="104775" cy="1194599"/>
          </a:xfrm>
          <a:prstGeom prst="rect">
            <a:avLst/>
          </a:prstGeom>
          <a:solidFill>
            <a:srgbClr val="49A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937856-F045-48CA-8B45-C3CB957D1816}"/>
              </a:ext>
            </a:extLst>
          </p:cNvPr>
          <p:cNvSpPr/>
          <p:nvPr/>
        </p:nvSpPr>
        <p:spPr>
          <a:xfrm>
            <a:off x="2573594" y="735676"/>
            <a:ext cx="1076230" cy="1076230"/>
          </a:xfrm>
          <a:prstGeom prst="ellipse">
            <a:avLst/>
          </a:prstGeom>
          <a:noFill/>
          <a:ln w="76200">
            <a:solidFill>
              <a:srgbClr val="A6A6A6">
                <a:alpha val="3882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id-ID" sz="1500" dirty="0">
              <a:solidFill>
                <a:srgbClr val="FFFFFF"/>
              </a:solidFill>
              <a:latin typeface="Gilroy ExtraBold" panose="00000900000000000000" pitchFamily="50" charset="0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EDDDDBCA-E7AC-428A-8D5C-14414DEFDB42}"/>
              </a:ext>
            </a:extLst>
          </p:cNvPr>
          <p:cNvSpPr/>
          <p:nvPr/>
        </p:nvSpPr>
        <p:spPr>
          <a:xfrm>
            <a:off x="2573594" y="735676"/>
            <a:ext cx="1076230" cy="1076230"/>
          </a:xfrm>
          <a:prstGeom prst="arc">
            <a:avLst>
              <a:gd name="adj1" fmla="val 5284056"/>
              <a:gd name="adj2" fmla="val 15978398"/>
            </a:avLst>
          </a:prstGeom>
          <a:ln w="111125" cap="rnd">
            <a:solidFill>
              <a:srgbClr val="F1553B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85750"/>
            <a:endParaRPr lang="en-IN" sz="2500" dirty="0">
              <a:solidFill>
                <a:srgbClr val="FFFFFF">
                  <a:lumMod val="50000"/>
                </a:srgbClr>
              </a:solidFill>
              <a:latin typeface="Gilroy ExtraBold" panose="00000900000000000000" pitchFamily="50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170D5F-CBB6-460C-816F-94920E15C926}"/>
              </a:ext>
            </a:extLst>
          </p:cNvPr>
          <p:cNvSpPr/>
          <p:nvPr/>
        </p:nvSpPr>
        <p:spPr>
          <a:xfrm>
            <a:off x="2724041" y="878574"/>
            <a:ext cx="775335" cy="775335"/>
          </a:xfrm>
          <a:prstGeom prst="ellipse">
            <a:avLst/>
          </a:prstGeom>
          <a:solidFill>
            <a:srgbClr val="F1553B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20211-671F-46DF-8C85-577E0520DB12}"/>
              </a:ext>
            </a:extLst>
          </p:cNvPr>
          <p:cNvSpPr txBox="1"/>
          <p:nvPr/>
        </p:nvSpPr>
        <p:spPr>
          <a:xfrm>
            <a:off x="2779403" y="1032462"/>
            <a:ext cx="71777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8575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endParaRPr lang="en-US" sz="2000" b="1" baseline="30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198140D-91BE-47E4-86BC-E323A7339211}"/>
              </a:ext>
            </a:extLst>
          </p:cNvPr>
          <p:cNvSpPr/>
          <p:nvPr/>
        </p:nvSpPr>
        <p:spPr>
          <a:xfrm>
            <a:off x="2573594" y="4831759"/>
            <a:ext cx="1076230" cy="1076230"/>
          </a:xfrm>
          <a:prstGeom prst="ellipse">
            <a:avLst/>
          </a:prstGeom>
          <a:noFill/>
          <a:ln w="76200">
            <a:solidFill>
              <a:srgbClr val="404040">
                <a:alpha val="2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id-ID" sz="1500" dirty="0">
              <a:solidFill>
                <a:srgbClr val="FFFFFF"/>
              </a:solidFill>
              <a:latin typeface="Gilroy ExtraBold" panose="00000900000000000000" pitchFamily="50" charset="0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1866243C-FA53-486F-A0A4-0E17F87CE063}"/>
              </a:ext>
            </a:extLst>
          </p:cNvPr>
          <p:cNvSpPr/>
          <p:nvPr/>
        </p:nvSpPr>
        <p:spPr>
          <a:xfrm>
            <a:off x="2573594" y="4831759"/>
            <a:ext cx="1076230" cy="1076230"/>
          </a:xfrm>
          <a:prstGeom prst="arc">
            <a:avLst>
              <a:gd name="adj1" fmla="val 11437710"/>
              <a:gd name="adj2" fmla="val 16672985"/>
            </a:avLst>
          </a:prstGeom>
          <a:ln w="111125" cap="rnd">
            <a:solidFill>
              <a:srgbClr val="F1553B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85750"/>
            <a:endParaRPr lang="en-IN" sz="2500" dirty="0">
              <a:solidFill>
                <a:srgbClr val="FFFFFF">
                  <a:lumMod val="50000"/>
                </a:srgbClr>
              </a:solidFill>
              <a:latin typeface="Gilroy ExtraBold" panose="00000900000000000000" pitchFamily="50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0E4E1D2-4D88-4ECB-92FA-CB49610D37CC}"/>
              </a:ext>
            </a:extLst>
          </p:cNvPr>
          <p:cNvSpPr/>
          <p:nvPr/>
        </p:nvSpPr>
        <p:spPr>
          <a:xfrm>
            <a:off x="2724041" y="4974656"/>
            <a:ext cx="775335" cy="775335"/>
          </a:xfrm>
          <a:prstGeom prst="ellipse">
            <a:avLst/>
          </a:prstGeom>
          <a:solidFill>
            <a:srgbClr val="F1553B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2FC61C-1B48-4EE7-A4BB-96B1BFF9013F}"/>
              </a:ext>
            </a:extLst>
          </p:cNvPr>
          <p:cNvSpPr txBox="1"/>
          <p:nvPr/>
        </p:nvSpPr>
        <p:spPr>
          <a:xfrm>
            <a:off x="2779403" y="5128543"/>
            <a:ext cx="71777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8575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22%</a:t>
            </a:r>
            <a:endParaRPr lang="en-US" sz="2000" b="1" baseline="30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4135C92-1850-41EE-97A8-56621EA92C7F}"/>
              </a:ext>
            </a:extLst>
          </p:cNvPr>
          <p:cNvSpPr/>
          <p:nvPr/>
        </p:nvSpPr>
        <p:spPr>
          <a:xfrm>
            <a:off x="458873" y="2811941"/>
            <a:ext cx="1076230" cy="1076230"/>
          </a:xfrm>
          <a:prstGeom prst="ellipse">
            <a:avLst/>
          </a:prstGeom>
          <a:noFill/>
          <a:ln w="76200">
            <a:solidFill>
              <a:srgbClr val="FFFFFF">
                <a:alpha val="43137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id-ID" sz="1500" dirty="0">
              <a:solidFill>
                <a:srgbClr val="FFFFFF"/>
              </a:solidFill>
              <a:latin typeface="Gilroy ExtraBold" panose="00000900000000000000" pitchFamily="50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2D989ED3-44C3-40F3-AE80-12F51D8ED6BD}"/>
              </a:ext>
            </a:extLst>
          </p:cNvPr>
          <p:cNvSpPr/>
          <p:nvPr/>
        </p:nvSpPr>
        <p:spPr>
          <a:xfrm>
            <a:off x="458873" y="2811941"/>
            <a:ext cx="1076230" cy="1076230"/>
          </a:xfrm>
          <a:prstGeom prst="arc">
            <a:avLst>
              <a:gd name="adj1" fmla="val 2538625"/>
              <a:gd name="adj2" fmla="val 436432"/>
            </a:avLst>
          </a:prstGeom>
          <a:ln w="111125" cap="rnd">
            <a:solidFill>
              <a:schemeClr val="bg1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85750"/>
            <a:endParaRPr lang="en-IN" sz="2500" dirty="0">
              <a:solidFill>
                <a:srgbClr val="FFFFFF">
                  <a:lumMod val="50000"/>
                </a:srgbClr>
              </a:solidFill>
              <a:latin typeface="Gilroy ExtraBold" panose="00000900000000000000" pitchFamily="50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8DD613A-6113-449A-9C57-BE4033380BB2}"/>
              </a:ext>
            </a:extLst>
          </p:cNvPr>
          <p:cNvSpPr/>
          <p:nvPr/>
        </p:nvSpPr>
        <p:spPr>
          <a:xfrm>
            <a:off x="609320" y="2958453"/>
            <a:ext cx="775335" cy="775335"/>
          </a:xfrm>
          <a:prstGeom prst="ellipse">
            <a:avLst/>
          </a:prstGeom>
          <a:solidFill>
            <a:schemeClr val="bg1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209DCB-5F47-444A-A81A-57DDDDCDFCCC}"/>
              </a:ext>
            </a:extLst>
          </p:cNvPr>
          <p:cNvSpPr txBox="1"/>
          <p:nvPr/>
        </p:nvSpPr>
        <p:spPr>
          <a:xfrm>
            <a:off x="562732" y="3134525"/>
            <a:ext cx="86851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85750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85%</a:t>
            </a:r>
            <a:endParaRPr lang="en-US" sz="20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03E5336-1007-44BE-810F-5512AB114F8C}"/>
              </a:ext>
            </a:extLst>
          </p:cNvPr>
          <p:cNvGrpSpPr/>
          <p:nvPr/>
        </p:nvGrpSpPr>
        <p:grpSpPr>
          <a:xfrm flipH="1">
            <a:off x="8676236" y="3695854"/>
            <a:ext cx="374563" cy="283034"/>
            <a:chOff x="5382211" y="2214992"/>
            <a:chExt cx="520434" cy="475845"/>
          </a:xfrm>
          <a:solidFill>
            <a:srgbClr val="49ABAD"/>
          </a:solidFill>
        </p:grpSpPr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3CF5D00B-D1B2-43A9-8D10-79C0AC69B30C}"/>
                </a:ext>
              </a:extLst>
            </p:cNvPr>
            <p:cNvSpPr/>
            <p:nvPr/>
          </p:nvSpPr>
          <p:spPr>
            <a:xfrm>
              <a:off x="5382211" y="2214992"/>
              <a:ext cx="295462" cy="47584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1B34434D-6197-4538-89EB-F6748B225C1F}"/>
                </a:ext>
              </a:extLst>
            </p:cNvPr>
            <p:cNvSpPr/>
            <p:nvPr/>
          </p:nvSpPr>
          <p:spPr>
            <a:xfrm>
              <a:off x="5607183" y="2214992"/>
              <a:ext cx="295462" cy="47584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C502487-309F-4A59-9C94-6854CF9386E2}"/>
              </a:ext>
            </a:extLst>
          </p:cNvPr>
          <p:cNvSpPr/>
          <p:nvPr/>
        </p:nvSpPr>
        <p:spPr>
          <a:xfrm rot="5400000">
            <a:off x="5822041" y="3445199"/>
            <a:ext cx="85081" cy="462838"/>
          </a:xfrm>
          <a:custGeom>
            <a:avLst/>
            <a:gdLst>
              <a:gd name="connsiteX0" fmla="*/ 100169 w 100169"/>
              <a:gd name="connsiteY0" fmla="*/ 0 h 544914"/>
              <a:gd name="connsiteX1" fmla="*/ 0 w 100169"/>
              <a:gd name="connsiteY1" fmla="*/ 92051 h 544914"/>
              <a:gd name="connsiteX2" fmla="*/ 100169 w 100169"/>
              <a:gd name="connsiteY2" fmla="*/ 181638 h 544914"/>
              <a:gd name="connsiteX3" fmla="*/ 0 w 100169"/>
              <a:gd name="connsiteY3" fmla="*/ 267746 h 544914"/>
              <a:gd name="connsiteX4" fmla="*/ 94371 w 100169"/>
              <a:gd name="connsiteY4" fmla="*/ 362117 h 544914"/>
              <a:gd name="connsiteX5" fmla="*/ 0 w 100169"/>
              <a:gd name="connsiteY5" fmla="*/ 453009 h 544914"/>
              <a:gd name="connsiteX6" fmla="*/ 100169 w 100169"/>
              <a:gd name="connsiteY6" fmla="*/ 544915 h 54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69" h="544914">
                <a:moveTo>
                  <a:pt x="100169" y="0"/>
                </a:moveTo>
                <a:lnTo>
                  <a:pt x="0" y="92051"/>
                </a:lnTo>
                <a:lnTo>
                  <a:pt x="100169" y="181638"/>
                </a:lnTo>
                <a:lnTo>
                  <a:pt x="0" y="267746"/>
                </a:lnTo>
                <a:lnTo>
                  <a:pt x="94371" y="362117"/>
                </a:lnTo>
                <a:lnTo>
                  <a:pt x="0" y="453009"/>
                </a:lnTo>
                <a:lnTo>
                  <a:pt x="100169" y="544915"/>
                </a:lnTo>
              </a:path>
            </a:pathLst>
          </a:custGeom>
          <a:noFill/>
          <a:ln w="38100" cap="flat">
            <a:solidFill>
              <a:srgbClr val="F1553B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D611C92-6AFA-4D6F-88A0-2BAF76C824A4}"/>
              </a:ext>
            </a:extLst>
          </p:cNvPr>
          <p:cNvSpPr/>
          <p:nvPr/>
        </p:nvSpPr>
        <p:spPr>
          <a:xfrm rot="5400000">
            <a:off x="7500337" y="1499918"/>
            <a:ext cx="85205" cy="462961"/>
          </a:xfrm>
          <a:custGeom>
            <a:avLst/>
            <a:gdLst>
              <a:gd name="connsiteX0" fmla="*/ 100314 w 100314"/>
              <a:gd name="connsiteY0" fmla="*/ 0 h 545059"/>
              <a:gd name="connsiteX1" fmla="*/ 0 w 100314"/>
              <a:gd name="connsiteY1" fmla="*/ 92051 h 545059"/>
              <a:gd name="connsiteX2" fmla="*/ 100314 w 100314"/>
              <a:gd name="connsiteY2" fmla="*/ 181783 h 545059"/>
              <a:gd name="connsiteX3" fmla="*/ 0 w 100314"/>
              <a:gd name="connsiteY3" fmla="*/ 267891 h 545059"/>
              <a:gd name="connsiteX4" fmla="*/ 94371 w 100314"/>
              <a:gd name="connsiteY4" fmla="*/ 362262 h 545059"/>
              <a:gd name="connsiteX5" fmla="*/ 0 w 100314"/>
              <a:gd name="connsiteY5" fmla="*/ 453008 h 545059"/>
              <a:gd name="connsiteX6" fmla="*/ 100314 w 100314"/>
              <a:gd name="connsiteY6" fmla="*/ 545060 h 545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314" h="545059">
                <a:moveTo>
                  <a:pt x="100314" y="0"/>
                </a:moveTo>
                <a:lnTo>
                  <a:pt x="0" y="92051"/>
                </a:lnTo>
                <a:lnTo>
                  <a:pt x="100314" y="181783"/>
                </a:lnTo>
                <a:lnTo>
                  <a:pt x="0" y="267891"/>
                </a:lnTo>
                <a:lnTo>
                  <a:pt x="94371" y="362262"/>
                </a:lnTo>
                <a:lnTo>
                  <a:pt x="0" y="453008"/>
                </a:lnTo>
                <a:lnTo>
                  <a:pt x="100314" y="545060"/>
                </a:lnTo>
              </a:path>
            </a:pathLst>
          </a:custGeom>
          <a:noFill/>
          <a:ln w="38100" cap="flat">
            <a:solidFill>
              <a:srgbClr val="52B3B6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6F5500-64EB-442E-8223-D915798FA5DD}"/>
              </a:ext>
            </a:extLst>
          </p:cNvPr>
          <p:cNvGrpSpPr/>
          <p:nvPr/>
        </p:nvGrpSpPr>
        <p:grpSpPr>
          <a:xfrm rot="5400000">
            <a:off x="7662822" y="4894802"/>
            <a:ext cx="232959" cy="493338"/>
            <a:chOff x="904108" y="3529690"/>
            <a:chExt cx="274270" cy="58082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C54E181-E903-4FB2-84E9-99F7F1F7E963}"/>
                </a:ext>
              </a:extLst>
            </p:cNvPr>
            <p:cNvSpPr/>
            <p:nvPr/>
          </p:nvSpPr>
          <p:spPr>
            <a:xfrm>
              <a:off x="904108" y="3565599"/>
              <a:ext cx="100169" cy="544914"/>
            </a:xfrm>
            <a:custGeom>
              <a:avLst/>
              <a:gdLst>
                <a:gd name="connsiteX0" fmla="*/ 100169 w 100169"/>
                <a:gd name="connsiteY0" fmla="*/ 0 h 544914"/>
                <a:gd name="connsiteX1" fmla="*/ 0 w 100169"/>
                <a:gd name="connsiteY1" fmla="*/ 92051 h 544914"/>
                <a:gd name="connsiteX2" fmla="*/ 100169 w 100169"/>
                <a:gd name="connsiteY2" fmla="*/ 181638 h 544914"/>
                <a:gd name="connsiteX3" fmla="*/ 0 w 100169"/>
                <a:gd name="connsiteY3" fmla="*/ 267746 h 544914"/>
                <a:gd name="connsiteX4" fmla="*/ 94371 w 100169"/>
                <a:gd name="connsiteY4" fmla="*/ 362117 h 544914"/>
                <a:gd name="connsiteX5" fmla="*/ 0 w 100169"/>
                <a:gd name="connsiteY5" fmla="*/ 453009 h 544914"/>
                <a:gd name="connsiteX6" fmla="*/ 100169 w 100169"/>
                <a:gd name="connsiteY6" fmla="*/ 544915 h 54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69" h="544914">
                  <a:moveTo>
                    <a:pt x="100169" y="0"/>
                  </a:moveTo>
                  <a:lnTo>
                    <a:pt x="0" y="92051"/>
                  </a:lnTo>
                  <a:lnTo>
                    <a:pt x="100169" y="181638"/>
                  </a:lnTo>
                  <a:lnTo>
                    <a:pt x="0" y="267746"/>
                  </a:lnTo>
                  <a:lnTo>
                    <a:pt x="94371" y="362117"/>
                  </a:lnTo>
                  <a:lnTo>
                    <a:pt x="0" y="453009"/>
                  </a:lnTo>
                  <a:lnTo>
                    <a:pt x="100169" y="544915"/>
                  </a:lnTo>
                </a:path>
              </a:pathLst>
            </a:custGeom>
            <a:noFill/>
            <a:ln w="38100" cap="flat">
              <a:solidFill>
                <a:srgbClr val="52B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8374D8E-CD12-4B41-B750-CBAC865B96F2}"/>
                </a:ext>
              </a:extLst>
            </p:cNvPr>
            <p:cNvSpPr/>
            <p:nvPr/>
          </p:nvSpPr>
          <p:spPr>
            <a:xfrm>
              <a:off x="1078064" y="3529690"/>
              <a:ext cx="100314" cy="545059"/>
            </a:xfrm>
            <a:custGeom>
              <a:avLst/>
              <a:gdLst>
                <a:gd name="connsiteX0" fmla="*/ 100314 w 100314"/>
                <a:gd name="connsiteY0" fmla="*/ 0 h 545059"/>
                <a:gd name="connsiteX1" fmla="*/ 0 w 100314"/>
                <a:gd name="connsiteY1" fmla="*/ 92051 h 545059"/>
                <a:gd name="connsiteX2" fmla="*/ 100314 w 100314"/>
                <a:gd name="connsiteY2" fmla="*/ 181783 h 545059"/>
                <a:gd name="connsiteX3" fmla="*/ 0 w 100314"/>
                <a:gd name="connsiteY3" fmla="*/ 267891 h 545059"/>
                <a:gd name="connsiteX4" fmla="*/ 94371 w 100314"/>
                <a:gd name="connsiteY4" fmla="*/ 362262 h 545059"/>
                <a:gd name="connsiteX5" fmla="*/ 0 w 100314"/>
                <a:gd name="connsiteY5" fmla="*/ 453008 h 545059"/>
                <a:gd name="connsiteX6" fmla="*/ 100314 w 100314"/>
                <a:gd name="connsiteY6" fmla="*/ 545060 h 54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314" h="545059">
                  <a:moveTo>
                    <a:pt x="100314" y="0"/>
                  </a:moveTo>
                  <a:lnTo>
                    <a:pt x="0" y="92051"/>
                  </a:lnTo>
                  <a:lnTo>
                    <a:pt x="100314" y="181783"/>
                  </a:lnTo>
                  <a:lnTo>
                    <a:pt x="0" y="267891"/>
                  </a:lnTo>
                  <a:lnTo>
                    <a:pt x="94371" y="362262"/>
                  </a:lnTo>
                  <a:lnTo>
                    <a:pt x="0" y="453008"/>
                  </a:lnTo>
                  <a:lnTo>
                    <a:pt x="100314" y="545060"/>
                  </a:lnTo>
                </a:path>
              </a:pathLst>
            </a:custGeom>
            <a:noFill/>
            <a:ln w="38100" cap="flat">
              <a:solidFill>
                <a:srgbClr val="52B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36B676DC-B6AD-4576-9F91-77AACBC10E99}"/>
              </a:ext>
            </a:extLst>
          </p:cNvPr>
          <p:cNvSpPr/>
          <p:nvPr/>
        </p:nvSpPr>
        <p:spPr>
          <a:xfrm>
            <a:off x="4014080" y="1192624"/>
            <a:ext cx="3021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20541F-B900-4E4B-A99E-E3387C203FC3}"/>
              </a:ext>
            </a:extLst>
          </p:cNvPr>
          <p:cNvSpPr txBox="1"/>
          <p:nvPr/>
        </p:nvSpPr>
        <p:spPr>
          <a:xfrm>
            <a:off x="4014079" y="798506"/>
            <a:ext cx="2419377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5750">
              <a:lnSpc>
                <a:spcPct val="80000"/>
              </a:lnSpc>
            </a:pPr>
            <a:r>
              <a:rPr lang="en-US" b="1" dirty="0">
                <a:solidFill>
                  <a:srgbClr val="000000">
                    <a:lumMod val="85000"/>
                    <a:lumOff val="1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 is important</a:t>
            </a:r>
          </a:p>
        </p:txBody>
      </p:sp>
      <p:grpSp>
        <p:nvGrpSpPr>
          <p:cNvPr id="36" name="Graphic 37">
            <a:extLst>
              <a:ext uri="{FF2B5EF4-FFF2-40B4-BE49-F238E27FC236}">
                <a16:creationId xmlns:a16="http://schemas.microsoft.com/office/drawing/2014/main" id="{359880D0-1504-4FA8-9508-617D2358EA31}"/>
              </a:ext>
            </a:extLst>
          </p:cNvPr>
          <p:cNvGrpSpPr/>
          <p:nvPr/>
        </p:nvGrpSpPr>
        <p:grpSpPr>
          <a:xfrm>
            <a:off x="11388125" y="6029704"/>
            <a:ext cx="1398199" cy="1398198"/>
            <a:chOff x="3240881" y="678656"/>
            <a:chExt cx="779335" cy="779335"/>
          </a:xfrm>
          <a:noFill/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AB06535-68A2-4A08-80F3-A2479B1C7E32}"/>
                </a:ext>
              </a:extLst>
            </p:cNvPr>
            <p:cNvSpPr/>
            <p:nvPr/>
          </p:nvSpPr>
          <p:spPr>
            <a:xfrm>
              <a:off x="3240881" y="678656"/>
              <a:ext cx="779335" cy="779335"/>
            </a:xfrm>
            <a:custGeom>
              <a:avLst/>
              <a:gdLst>
                <a:gd name="connsiteX0" fmla="*/ 779336 w 779335"/>
                <a:gd name="connsiteY0" fmla="*/ 389668 h 779335"/>
                <a:gd name="connsiteX1" fmla="*/ 389668 w 779335"/>
                <a:gd name="connsiteY1" fmla="*/ 779336 h 779335"/>
                <a:gd name="connsiteX2" fmla="*/ 0 w 779335"/>
                <a:gd name="connsiteY2" fmla="*/ 389668 h 779335"/>
                <a:gd name="connsiteX3" fmla="*/ 389668 w 779335"/>
                <a:gd name="connsiteY3" fmla="*/ 0 h 779335"/>
                <a:gd name="connsiteX4" fmla="*/ 779336 w 779335"/>
                <a:gd name="connsiteY4" fmla="*/ 389668 h 77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335" h="779335">
                  <a:moveTo>
                    <a:pt x="779336" y="389668"/>
                  </a:moveTo>
                  <a:cubicBezTo>
                    <a:pt x="779336" y="604875"/>
                    <a:pt x="604875" y="779336"/>
                    <a:pt x="389668" y="779336"/>
                  </a:cubicBezTo>
                  <a:cubicBezTo>
                    <a:pt x="174460" y="779336"/>
                    <a:pt x="0" y="604875"/>
                    <a:pt x="0" y="389668"/>
                  </a:cubicBezTo>
                  <a:cubicBezTo>
                    <a:pt x="0" y="174460"/>
                    <a:pt x="174460" y="0"/>
                    <a:pt x="389668" y="0"/>
                  </a:cubicBezTo>
                  <a:cubicBezTo>
                    <a:pt x="604875" y="0"/>
                    <a:pt x="779336" y="174460"/>
                    <a:pt x="779336" y="389668"/>
                  </a:cubicBezTo>
                  <a:close/>
                </a:path>
              </a:pathLst>
            </a:custGeom>
            <a:noFill/>
            <a:ln w="4763" cap="rnd">
              <a:solidFill>
                <a:srgbClr val="86CA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6B01F18-90BD-445A-A2B0-B89AAE5E157E}"/>
                </a:ext>
              </a:extLst>
            </p:cNvPr>
            <p:cNvSpPr/>
            <p:nvPr/>
          </p:nvSpPr>
          <p:spPr>
            <a:xfrm>
              <a:off x="3301555" y="739330"/>
              <a:ext cx="657986" cy="657986"/>
            </a:xfrm>
            <a:custGeom>
              <a:avLst/>
              <a:gdLst>
                <a:gd name="connsiteX0" fmla="*/ 657987 w 657986"/>
                <a:gd name="connsiteY0" fmla="*/ 328994 h 657986"/>
                <a:gd name="connsiteX1" fmla="*/ 328993 w 657986"/>
                <a:gd name="connsiteY1" fmla="*/ 657987 h 657986"/>
                <a:gd name="connsiteX2" fmla="*/ 0 w 657986"/>
                <a:gd name="connsiteY2" fmla="*/ 328993 h 657986"/>
                <a:gd name="connsiteX3" fmla="*/ 328993 w 657986"/>
                <a:gd name="connsiteY3" fmla="*/ 0 h 657986"/>
                <a:gd name="connsiteX4" fmla="*/ 657987 w 657986"/>
                <a:gd name="connsiteY4" fmla="*/ 328994 h 65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986" h="657986">
                  <a:moveTo>
                    <a:pt x="657987" y="328994"/>
                  </a:moveTo>
                  <a:cubicBezTo>
                    <a:pt x="657987" y="510692"/>
                    <a:pt x="510692" y="657987"/>
                    <a:pt x="328993" y="657987"/>
                  </a:cubicBezTo>
                  <a:cubicBezTo>
                    <a:pt x="147295" y="657987"/>
                    <a:pt x="0" y="510692"/>
                    <a:pt x="0" y="328993"/>
                  </a:cubicBezTo>
                  <a:cubicBezTo>
                    <a:pt x="0" y="147295"/>
                    <a:pt x="147295" y="0"/>
                    <a:pt x="328993" y="0"/>
                  </a:cubicBezTo>
                  <a:cubicBezTo>
                    <a:pt x="510692" y="0"/>
                    <a:pt x="657987" y="147295"/>
                    <a:pt x="657987" y="328994"/>
                  </a:cubicBezTo>
                  <a:close/>
                </a:path>
              </a:pathLst>
            </a:custGeom>
            <a:noFill/>
            <a:ln w="4763" cap="rnd">
              <a:solidFill>
                <a:srgbClr val="86CA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A6EA414-4B7F-4782-86DA-3547FAC31E72}"/>
                </a:ext>
              </a:extLst>
            </p:cNvPr>
            <p:cNvSpPr/>
            <p:nvPr/>
          </p:nvSpPr>
          <p:spPr>
            <a:xfrm>
              <a:off x="3362229" y="800004"/>
              <a:ext cx="536638" cy="536638"/>
            </a:xfrm>
            <a:custGeom>
              <a:avLst/>
              <a:gdLst>
                <a:gd name="connsiteX0" fmla="*/ 536639 w 536638"/>
                <a:gd name="connsiteY0" fmla="*/ 268319 h 536638"/>
                <a:gd name="connsiteX1" fmla="*/ 268319 w 536638"/>
                <a:gd name="connsiteY1" fmla="*/ 536639 h 536638"/>
                <a:gd name="connsiteX2" fmla="*/ 0 w 536638"/>
                <a:gd name="connsiteY2" fmla="*/ 268319 h 536638"/>
                <a:gd name="connsiteX3" fmla="*/ 268319 w 536638"/>
                <a:gd name="connsiteY3" fmla="*/ 0 h 536638"/>
                <a:gd name="connsiteX4" fmla="*/ 536639 w 536638"/>
                <a:gd name="connsiteY4" fmla="*/ 268319 h 53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38" h="536638">
                  <a:moveTo>
                    <a:pt x="536639" y="268319"/>
                  </a:moveTo>
                  <a:cubicBezTo>
                    <a:pt x="536639" y="416508"/>
                    <a:pt x="416508" y="536639"/>
                    <a:pt x="268319" y="536639"/>
                  </a:cubicBezTo>
                  <a:cubicBezTo>
                    <a:pt x="120131" y="536639"/>
                    <a:pt x="0" y="416508"/>
                    <a:pt x="0" y="268319"/>
                  </a:cubicBezTo>
                  <a:cubicBezTo>
                    <a:pt x="0" y="120131"/>
                    <a:pt x="120131" y="0"/>
                    <a:pt x="268319" y="0"/>
                  </a:cubicBezTo>
                  <a:cubicBezTo>
                    <a:pt x="416508" y="0"/>
                    <a:pt x="536639" y="120131"/>
                    <a:pt x="536639" y="268319"/>
                  </a:cubicBezTo>
                  <a:close/>
                </a:path>
              </a:pathLst>
            </a:custGeom>
            <a:noFill/>
            <a:ln w="4763" cap="rnd">
              <a:solidFill>
                <a:srgbClr val="86CA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A10872-A2C2-44A1-ACB9-547665AA3791}"/>
                </a:ext>
              </a:extLst>
            </p:cNvPr>
            <p:cNvSpPr/>
            <p:nvPr/>
          </p:nvSpPr>
          <p:spPr>
            <a:xfrm>
              <a:off x="3422808" y="860583"/>
              <a:ext cx="415480" cy="415480"/>
            </a:xfrm>
            <a:custGeom>
              <a:avLst/>
              <a:gdLst>
                <a:gd name="connsiteX0" fmla="*/ 415481 w 415480"/>
                <a:gd name="connsiteY0" fmla="*/ 207740 h 415480"/>
                <a:gd name="connsiteX1" fmla="*/ 207740 w 415480"/>
                <a:gd name="connsiteY1" fmla="*/ 415481 h 415480"/>
                <a:gd name="connsiteX2" fmla="*/ 0 w 415480"/>
                <a:gd name="connsiteY2" fmla="*/ 207740 h 415480"/>
                <a:gd name="connsiteX3" fmla="*/ 207740 w 415480"/>
                <a:gd name="connsiteY3" fmla="*/ 0 h 415480"/>
                <a:gd name="connsiteX4" fmla="*/ 415481 w 415480"/>
                <a:gd name="connsiteY4" fmla="*/ 207740 h 41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480" h="415480">
                  <a:moveTo>
                    <a:pt x="415481" y="207740"/>
                  </a:moveTo>
                  <a:cubicBezTo>
                    <a:pt x="415481" y="322472"/>
                    <a:pt x="322472" y="415481"/>
                    <a:pt x="207740" y="415481"/>
                  </a:cubicBezTo>
                  <a:cubicBezTo>
                    <a:pt x="93008" y="415481"/>
                    <a:pt x="0" y="322472"/>
                    <a:pt x="0" y="207740"/>
                  </a:cubicBezTo>
                  <a:cubicBezTo>
                    <a:pt x="0" y="93008"/>
                    <a:pt x="93008" y="0"/>
                    <a:pt x="207740" y="0"/>
                  </a:cubicBezTo>
                  <a:cubicBezTo>
                    <a:pt x="322472" y="0"/>
                    <a:pt x="415481" y="93008"/>
                    <a:pt x="415481" y="207740"/>
                  </a:cubicBezTo>
                  <a:close/>
                </a:path>
              </a:pathLst>
            </a:custGeom>
            <a:noFill/>
            <a:ln w="4763" cap="rnd">
              <a:solidFill>
                <a:srgbClr val="86CA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F4776B6-92AF-4EBE-853C-5327A9E7AD50}"/>
                </a:ext>
              </a:extLst>
            </p:cNvPr>
            <p:cNvSpPr/>
            <p:nvPr/>
          </p:nvSpPr>
          <p:spPr>
            <a:xfrm>
              <a:off x="3483483" y="921258"/>
              <a:ext cx="294131" cy="294131"/>
            </a:xfrm>
            <a:custGeom>
              <a:avLst/>
              <a:gdLst>
                <a:gd name="connsiteX0" fmla="*/ 294132 w 294131"/>
                <a:gd name="connsiteY0" fmla="*/ 147066 h 294131"/>
                <a:gd name="connsiteX1" fmla="*/ 147066 w 294131"/>
                <a:gd name="connsiteY1" fmla="*/ 294132 h 294131"/>
                <a:gd name="connsiteX2" fmla="*/ 0 w 294131"/>
                <a:gd name="connsiteY2" fmla="*/ 147066 h 294131"/>
                <a:gd name="connsiteX3" fmla="*/ 147066 w 294131"/>
                <a:gd name="connsiteY3" fmla="*/ 0 h 294131"/>
                <a:gd name="connsiteX4" fmla="*/ 294132 w 294131"/>
                <a:gd name="connsiteY4" fmla="*/ 147066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47066"/>
                  </a:moveTo>
                  <a:cubicBezTo>
                    <a:pt x="294132" y="228288"/>
                    <a:pt x="228288" y="294132"/>
                    <a:pt x="147066" y="294132"/>
                  </a:cubicBezTo>
                  <a:cubicBezTo>
                    <a:pt x="65844" y="294132"/>
                    <a:pt x="0" y="228288"/>
                    <a:pt x="0" y="147066"/>
                  </a:cubicBezTo>
                  <a:cubicBezTo>
                    <a:pt x="0" y="65844"/>
                    <a:pt x="65844" y="0"/>
                    <a:pt x="147066" y="0"/>
                  </a:cubicBezTo>
                  <a:cubicBezTo>
                    <a:pt x="228288" y="0"/>
                    <a:pt x="294132" y="65844"/>
                    <a:pt x="294132" y="147066"/>
                  </a:cubicBezTo>
                  <a:close/>
                </a:path>
              </a:pathLst>
            </a:custGeom>
            <a:noFill/>
            <a:ln w="4763" cap="rnd">
              <a:solidFill>
                <a:srgbClr val="86CA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5ABA6D9-4078-4ED2-AE29-5A0F0A353207}"/>
                </a:ext>
              </a:extLst>
            </p:cNvPr>
            <p:cNvSpPr/>
            <p:nvPr/>
          </p:nvSpPr>
          <p:spPr>
            <a:xfrm>
              <a:off x="3544157" y="981932"/>
              <a:ext cx="172783" cy="172783"/>
            </a:xfrm>
            <a:custGeom>
              <a:avLst/>
              <a:gdLst>
                <a:gd name="connsiteX0" fmla="*/ 172784 w 172783"/>
                <a:gd name="connsiteY0" fmla="*/ 86392 h 172783"/>
                <a:gd name="connsiteX1" fmla="*/ 86392 w 172783"/>
                <a:gd name="connsiteY1" fmla="*/ 172784 h 172783"/>
                <a:gd name="connsiteX2" fmla="*/ 0 w 172783"/>
                <a:gd name="connsiteY2" fmla="*/ 86392 h 172783"/>
                <a:gd name="connsiteX3" fmla="*/ 86392 w 172783"/>
                <a:gd name="connsiteY3" fmla="*/ 0 h 172783"/>
                <a:gd name="connsiteX4" fmla="*/ 172784 w 172783"/>
                <a:gd name="connsiteY4" fmla="*/ 86392 h 17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83" h="172783">
                  <a:moveTo>
                    <a:pt x="172784" y="86392"/>
                  </a:moveTo>
                  <a:cubicBezTo>
                    <a:pt x="172784" y="134105"/>
                    <a:pt x="134105" y="172784"/>
                    <a:pt x="86392" y="172784"/>
                  </a:cubicBezTo>
                  <a:cubicBezTo>
                    <a:pt x="38679" y="172784"/>
                    <a:pt x="0" y="134105"/>
                    <a:pt x="0" y="86392"/>
                  </a:cubicBezTo>
                  <a:cubicBezTo>
                    <a:pt x="0" y="38679"/>
                    <a:pt x="38679" y="0"/>
                    <a:pt x="86392" y="0"/>
                  </a:cubicBezTo>
                  <a:cubicBezTo>
                    <a:pt x="134105" y="0"/>
                    <a:pt x="172784" y="38679"/>
                    <a:pt x="172784" y="86392"/>
                  </a:cubicBezTo>
                  <a:close/>
                </a:path>
              </a:pathLst>
            </a:custGeom>
            <a:noFill/>
            <a:ln w="4763" cap="rnd">
              <a:solidFill>
                <a:srgbClr val="86CA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E6E8370-9AE5-409E-B2CA-F50A9EC62500}"/>
                </a:ext>
              </a:extLst>
            </p:cNvPr>
            <p:cNvSpPr/>
            <p:nvPr/>
          </p:nvSpPr>
          <p:spPr>
            <a:xfrm>
              <a:off x="3604831" y="1042606"/>
              <a:ext cx="51435" cy="51435"/>
            </a:xfrm>
            <a:custGeom>
              <a:avLst/>
              <a:gdLst>
                <a:gd name="connsiteX0" fmla="*/ 51435 w 51435"/>
                <a:gd name="connsiteY0" fmla="*/ 25718 h 51435"/>
                <a:gd name="connsiteX1" fmla="*/ 25718 w 51435"/>
                <a:gd name="connsiteY1" fmla="*/ 51435 h 51435"/>
                <a:gd name="connsiteX2" fmla="*/ 0 w 51435"/>
                <a:gd name="connsiteY2" fmla="*/ 25718 h 51435"/>
                <a:gd name="connsiteX3" fmla="*/ 25718 w 51435"/>
                <a:gd name="connsiteY3" fmla="*/ 0 h 51435"/>
                <a:gd name="connsiteX4" fmla="*/ 51435 w 51435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5">
                  <a:moveTo>
                    <a:pt x="51435" y="25718"/>
                  </a:moveTo>
                  <a:cubicBezTo>
                    <a:pt x="51435" y="39910"/>
                    <a:pt x="39910" y="51435"/>
                    <a:pt x="25718" y="51435"/>
                  </a:cubicBezTo>
                  <a:cubicBezTo>
                    <a:pt x="11525" y="51435"/>
                    <a:pt x="0" y="39910"/>
                    <a:pt x="0" y="25718"/>
                  </a:cubicBezTo>
                  <a:cubicBezTo>
                    <a:pt x="0" y="11525"/>
                    <a:pt x="11525" y="0"/>
                    <a:pt x="25718" y="0"/>
                  </a:cubicBezTo>
                  <a:cubicBezTo>
                    <a:pt x="39910" y="0"/>
                    <a:pt x="51435" y="11525"/>
                    <a:pt x="51435" y="25718"/>
                  </a:cubicBezTo>
                  <a:close/>
                </a:path>
              </a:pathLst>
            </a:custGeom>
            <a:noFill/>
            <a:ln w="4763" cap="rnd">
              <a:solidFill>
                <a:srgbClr val="86CA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ECFC2B03-B127-4828-9185-250EB7270DD9}"/>
              </a:ext>
            </a:extLst>
          </p:cNvPr>
          <p:cNvSpPr/>
          <p:nvPr/>
        </p:nvSpPr>
        <p:spPr>
          <a:xfrm>
            <a:off x="4014080" y="5269302"/>
            <a:ext cx="3021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A03E4C2-8E45-4BD5-91FA-393B2B817DB8}"/>
              </a:ext>
            </a:extLst>
          </p:cNvPr>
          <p:cNvSpPr txBox="1"/>
          <p:nvPr/>
        </p:nvSpPr>
        <p:spPr>
          <a:xfrm>
            <a:off x="4014079" y="4875184"/>
            <a:ext cx="2419377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5750">
              <a:lnSpc>
                <a:spcPct val="80000"/>
              </a:lnSpc>
            </a:pPr>
            <a:r>
              <a:rPr lang="en-US" b="1" dirty="0">
                <a:solidFill>
                  <a:srgbClr val="000000">
                    <a:lumMod val="85000"/>
                    <a:lumOff val="1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 is important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BA23FE1-8107-4A85-A5E6-CEAE402969D8}"/>
              </a:ext>
            </a:extLst>
          </p:cNvPr>
          <p:cNvSpPr/>
          <p:nvPr/>
        </p:nvSpPr>
        <p:spPr>
          <a:xfrm>
            <a:off x="1933262" y="3261807"/>
            <a:ext cx="3021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485363E-B7E1-4F69-B88D-D09771079BCA}"/>
              </a:ext>
            </a:extLst>
          </p:cNvPr>
          <p:cNvSpPr txBox="1"/>
          <p:nvPr/>
        </p:nvSpPr>
        <p:spPr>
          <a:xfrm>
            <a:off x="1933261" y="2867689"/>
            <a:ext cx="2419377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5750">
              <a:lnSpc>
                <a:spcPct val="80000"/>
              </a:lnSpc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 is important</a:t>
            </a:r>
          </a:p>
        </p:txBody>
      </p:sp>
    </p:spTree>
    <p:extLst>
      <p:ext uri="{BB962C8B-B14F-4D97-AF65-F5344CB8AC3E}">
        <p14:creationId xmlns:p14="http://schemas.microsoft.com/office/powerpoint/2010/main" val="17109534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Gilroy ExtraBold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43</cp:revision>
  <dcterms:created xsi:type="dcterms:W3CDTF">2021-05-03T05:33:29Z</dcterms:created>
  <dcterms:modified xsi:type="dcterms:W3CDTF">2021-05-04T07:06:42Z</dcterms:modified>
</cp:coreProperties>
</file>