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sldIdLst>
    <p:sldId id="30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FFF9"/>
    <a:srgbClr val="00A898"/>
    <a:srgbClr val="4D4D4D"/>
    <a:srgbClr val="32599E"/>
    <a:srgbClr val="79CD33"/>
    <a:srgbClr val="FFC305"/>
    <a:srgbClr val="4E64AC"/>
    <a:srgbClr val="22C05A"/>
    <a:srgbClr val="105EB4"/>
    <a:srgbClr val="0E9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>
        <p:scale>
          <a:sx n="80" d="100"/>
          <a:sy n="80" d="100"/>
        </p:scale>
        <p:origin x="1686" y="762"/>
      </p:cViewPr>
      <p:guideLst>
        <p:guide orient="horz" pos="216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A65BC9DF-7E55-4073-9364-B09CE7ADC2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2199" y="2571897"/>
            <a:ext cx="892003" cy="892003"/>
          </a:xfrm>
          <a:prstGeom prst="rect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67"/>
            </a:lvl1pPr>
          </a:lstStyle>
          <a:p>
            <a:pPr lvl="0"/>
            <a:endParaRPr lang="en-ID" noProof="0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56C1F96-BB10-4C7C-8D2C-749B6AC03B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2199" y="5045723"/>
            <a:ext cx="892003" cy="892003"/>
          </a:xfrm>
          <a:prstGeom prst="rect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67"/>
            </a:lvl1pPr>
          </a:lstStyle>
          <a:p>
            <a:pPr lvl="0"/>
            <a:endParaRPr lang="en-ID" noProof="0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4A235F8-BC7D-464A-9797-102B9987422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2199" y="3813749"/>
            <a:ext cx="892003" cy="892003"/>
          </a:xfrm>
          <a:prstGeom prst="rect">
            <a:avLst/>
          </a:prstGeom>
          <a:noFill/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67"/>
            </a:lvl1pPr>
          </a:lstStyle>
          <a:p>
            <a:pPr lvl="0"/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397046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33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8" name="Group 14">
            <a:extLst>
              <a:ext uri="{FF2B5EF4-FFF2-40B4-BE49-F238E27FC236}">
                <a16:creationId xmlns:a16="http://schemas.microsoft.com/office/drawing/2014/main" id="{D208022E-44E1-4C6A-8404-01C69EB1F13D}"/>
              </a:ext>
            </a:extLst>
          </p:cNvPr>
          <p:cNvGrpSpPr>
            <a:grpSpLocks/>
          </p:cNvGrpSpPr>
          <p:nvPr/>
        </p:nvGrpSpPr>
        <p:grpSpPr bwMode="auto">
          <a:xfrm>
            <a:off x="409464" y="3636011"/>
            <a:ext cx="2431105" cy="1240367"/>
            <a:chOff x="608013" y="2719778"/>
            <a:chExt cx="1092200" cy="93034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3F94053-F5C6-4C4D-8BE6-51F61C944BFE}"/>
                </a:ext>
              </a:extLst>
            </p:cNvPr>
            <p:cNvCxnSpPr>
              <a:cxnSpLocks/>
            </p:cNvCxnSpPr>
            <p:nvPr/>
          </p:nvCxnSpPr>
          <p:spPr>
            <a:xfrm>
              <a:off x="608013" y="2719778"/>
              <a:ext cx="1092200" cy="0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238BBF7-A8BD-4E7A-8695-D0CB37FD2731}"/>
                </a:ext>
              </a:extLst>
            </p:cNvPr>
            <p:cNvCxnSpPr>
              <a:cxnSpLocks/>
            </p:cNvCxnSpPr>
            <p:nvPr/>
          </p:nvCxnSpPr>
          <p:spPr>
            <a:xfrm>
              <a:off x="608013" y="3650122"/>
              <a:ext cx="1092200" cy="0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72" name="TextBox 48">
            <a:extLst>
              <a:ext uri="{FF2B5EF4-FFF2-40B4-BE49-F238E27FC236}">
                <a16:creationId xmlns:a16="http://schemas.microsoft.com/office/drawing/2014/main" id="{8AB84DB2-2A0D-4B6D-B7BD-284356A00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661" y="2748561"/>
            <a:ext cx="1720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ID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id-ID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9DABBF6-318C-40D7-85FA-DDB838A0E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10239"/>
              </p:ext>
            </p:extLst>
          </p:nvPr>
        </p:nvGraphicFramePr>
        <p:xfrm>
          <a:off x="2825750" y="1773767"/>
          <a:ext cx="8956781" cy="4345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6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924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20788">
                <a:tc>
                  <a:txBody>
                    <a:bodyPr/>
                    <a:lstStyle/>
                    <a:p>
                      <a:endParaRPr lang="en-ID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b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788">
                <a:tc>
                  <a:txBody>
                    <a:bodyPr/>
                    <a:lstStyle/>
                    <a:p>
                      <a:r>
                        <a:rPr lang="en-ID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01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02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9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01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89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02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89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01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D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0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01</a:t>
                      </a:r>
                    </a:p>
                  </a:txBody>
                  <a:tcPr marL="91424" marR="91424" marT="45732" marB="4573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D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32" marB="45732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21C2EDA-5CBA-4B5F-B055-C4E2FCAD4F18}"/>
              </a:ext>
            </a:extLst>
          </p:cNvPr>
          <p:cNvSpPr/>
          <p:nvPr/>
        </p:nvSpPr>
        <p:spPr>
          <a:xfrm>
            <a:off x="5202767" y="2593769"/>
            <a:ext cx="1786467" cy="235363"/>
          </a:xfrm>
          <a:prstGeom prst="roundRect">
            <a:avLst/>
          </a:prstGeom>
          <a:solidFill>
            <a:srgbClr val="32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00" name="TextBox 55">
            <a:extLst>
              <a:ext uri="{FF2B5EF4-FFF2-40B4-BE49-F238E27FC236}">
                <a16:creationId xmlns:a16="http://schemas.microsoft.com/office/drawing/2014/main" id="{1450F900-5D90-499E-8023-31D4C7A4F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0985" y="2629343"/>
            <a:ext cx="1153583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06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6437EBC1-DD29-486C-B777-AACC92F27FBD}"/>
              </a:ext>
            </a:extLst>
          </p:cNvPr>
          <p:cNvSpPr/>
          <p:nvPr/>
        </p:nvSpPr>
        <p:spPr>
          <a:xfrm>
            <a:off x="5924552" y="3212363"/>
            <a:ext cx="2620433" cy="23854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4148BB87-6605-4ED7-AD10-1E2A785677DD}"/>
              </a:ext>
            </a:extLst>
          </p:cNvPr>
          <p:cNvSpPr/>
          <p:nvPr/>
        </p:nvSpPr>
        <p:spPr>
          <a:xfrm>
            <a:off x="5924551" y="3212363"/>
            <a:ext cx="1953683" cy="238541"/>
          </a:xfrm>
          <a:prstGeom prst="roundRect">
            <a:avLst/>
          </a:prstGeom>
          <a:solidFill>
            <a:srgbClr val="32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03" name="TextBox 59">
            <a:extLst>
              <a:ext uri="{FF2B5EF4-FFF2-40B4-BE49-F238E27FC236}">
                <a16:creationId xmlns:a16="http://schemas.microsoft.com/office/drawing/2014/main" id="{38E0B906-4ED3-4367-80AC-E8BF628A5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2100" y="3249527"/>
            <a:ext cx="1153584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06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EA9C3A6D-020B-4C36-BDD8-EF888234C61D}"/>
              </a:ext>
            </a:extLst>
          </p:cNvPr>
          <p:cNvSpPr/>
          <p:nvPr/>
        </p:nvSpPr>
        <p:spPr>
          <a:xfrm>
            <a:off x="5746751" y="3844719"/>
            <a:ext cx="1788583" cy="235363"/>
          </a:xfrm>
          <a:prstGeom prst="roundRect">
            <a:avLst/>
          </a:prstGeom>
          <a:solidFill>
            <a:srgbClr val="00A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05" name="TextBox 64">
            <a:extLst>
              <a:ext uri="{FF2B5EF4-FFF2-40B4-BE49-F238E27FC236}">
                <a16:creationId xmlns:a16="http://schemas.microsoft.com/office/drawing/2014/main" id="{F0BD0BF4-44FA-48E6-99CD-0324A83D0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3871560"/>
            <a:ext cx="1153584" cy="18168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06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E0CB5BA0-5763-49DE-9316-1D3A0DCA4158}"/>
              </a:ext>
            </a:extLst>
          </p:cNvPr>
          <p:cNvSpPr/>
          <p:nvPr/>
        </p:nvSpPr>
        <p:spPr>
          <a:xfrm>
            <a:off x="6515101" y="4471517"/>
            <a:ext cx="2620433" cy="23695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4CE0DA3E-18B2-44DE-8756-CF97DBD0E418}"/>
              </a:ext>
            </a:extLst>
          </p:cNvPr>
          <p:cNvSpPr/>
          <p:nvPr/>
        </p:nvSpPr>
        <p:spPr>
          <a:xfrm>
            <a:off x="6515101" y="4471517"/>
            <a:ext cx="1602740" cy="236953"/>
          </a:xfrm>
          <a:prstGeom prst="roundRect">
            <a:avLst/>
          </a:prstGeom>
          <a:solidFill>
            <a:srgbClr val="00A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08" name="TextBox 67">
            <a:extLst>
              <a:ext uri="{FF2B5EF4-FFF2-40B4-BE49-F238E27FC236}">
                <a16:creationId xmlns:a16="http://schemas.microsoft.com/office/drawing/2014/main" id="{AD643FAB-1526-424A-89ED-1C830FB43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1863" y="4495976"/>
            <a:ext cx="1153583" cy="18168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0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55%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3D099122-8E44-48B3-8D66-C372CFB80921}"/>
              </a:ext>
            </a:extLst>
          </p:cNvPr>
          <p:cNvSpPr/>
          <p:nvPr/>
        </p:nvSpPr>
        <p:spPr>
          <a:xfrm>
            <a:off x="7387167" y="5074503"/>
            <a:ext cx="1786467" cy="235363"/>
          </a:xfrm>
          <a:prstGeom prst="roundRect">
            <a:avLst/>
          </a:prstGeom>
          <a:solidFill>
            <a:srgbClr val="79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10" name="TextBox 72">
            <a:extLst>
              <a:ext uri="{FF2B5EF4-FFF2-40B4-BE49-F238E27FC236}">
                <a16:creationId xmlns:a16="http://schemas.microsoft.com/office/drawing/2014/main" id="{F0EC9C77-9B04-4378-8CCB-72CB4EAC8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4917" y="5110076"/>
            <a:ext cx="660400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06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CB32BB67-3085-4D7F-B064-37D3FFFFE7E2}"/>
              </a:ext>
            </a:extLst>
          </p:cNvPr>
          <p:cNvSpPr/>
          <p:nvPr/>
        </p:nvSpPr>
        <p:spPr>
          <a:xfrm>
            <a:off x="7979834" y="5694685"/>
            <a:ext cx="2618317" cy="23536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90CC59D-F276-4D7E-9F0A-4920185CE50A}"/>
              </a:ext>
            </a:extLst>
          </p:cNvPr>
          <p:cNvSpPr/>
          <p:nvPr/>
        </p:nvSpPr>
        <p:spPr>
          <a:xfrm>
            <a:off x="7979834" y="5694685"/>
            <a:ext cx="1386417" cy="235363"/>
          </a:xfrm>
          <a:prstGeom prst="roundRect">
            <a:avLst/>
          </a:prstGeom>
          <a:solidFill>
            <a:srgbClr val="79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13" name="TextBox 75">
            <a:extLst>
              <a:ext uri="{FF2B5EF4-FFF2-40B4-BE49-F238E27FC236}">
                <a16:creationId xmlns:a16="http://schemas.microsoft.com/office/drawing/2014/main" id="{DBD76202-58F1-488A-BED9-21EDAC296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467" y="5715177"/>
            <a:ext cx="1151467" cy="18168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0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46" name="TextBox 48">
            <a:extLst>
              <a:ext uri="{FF2B5EF4-FFF2-40B4-BE49-F238E27FC236}">
                <a16:creationId xmlns:a16="http://schemas.microsoft.com/office/drawing/2014/main" id="{74104866-EC23-47FC-9CF9-5EB43681F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661" y="3033041"/>
            <a:ext cx="1720851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ID" altLang="en-US" sz="1333" dirty="0">
                <a:latin typeface="Arial" panose="020B0604020202020204" pitchFamily="34" charset="0"/>
                <a:cs typeface="Arial" panose="020B0604020202020204" pitchFamily="34" charset="0"/>
              </a:rPr>
              <a:t>Designation </a:t>
            </a:r>
            <a:endParaRPr lang="id-ID" altLang="en-US" sz="1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8">
            <a:extLst>
              <a:ext uri="{FF2B5EF4-FFF2-40B4-BE49-F238E27FC236}">
                <a16:creationId xmlns:a16="http://schemas.microsoft.com/office/drawing/2014/main" id="{7B4E290B-4693-40BA-B53E-8E754AD5C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661" y="3998241"/>
            <a:ext cx="1720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ID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id-ID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6424B6-4A7C-4E89-BC32-999DD3497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661" y="4282721"/>
            <a:ext cx="1720851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ID" altLang="en-US" sz="1333" dirty="0">
                <a:latin typeface="Arial" panose="020B0604020202020204" pitchFamily="34" charset="0"/>
                <a:cs typeface="Arial" panose="020B0604020202020204" pitchFamily="34" charset="0"/>
              </a:rPr>
              <a:t>Designation </a:t>
            </a:r>
            <a:endParaRPr lang="id-ID" altLang="en-US" sz="1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48">
            <a:extLst>
              <a:ext uri="{FF2B5EF4-FFF2-40B4-BE49-F238E27FC236}">
                <a16:creationId xmlns:a16="http://schemas.microsoft.com/office/drawing/2014/main" id="{CC3FD229-8CE7-415B-B64F-888AFD7CA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661" y="5207281"/>
            <a:ext cx="1720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ID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id-ID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0BDE16-C6DD-43A0-92AA-85323EC65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661" y="5491761"/>
            <a:ext cx="1720851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ID" altLang="en-US" sz="1333" dirty="0">
                <a:latin typeface="Arial" panose="020B0604020202020204" pitchFamily="34" charset="0"/>
                <a:cs typeface="Arial" panose="020B0604020202020204" pitchFamily="34" charset="0"/>
              </a:rPr>
              <a:t>Designation </a:t>
            </a:r>
            <a:endParaRPr lang="id-ID" altLang="en-US" sz="1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" name="Group 14">
            <a:extLst>
              <a:ext uri="{FF2B5EF4-FFF2-40B4-BE49-F238E27FC236}">
                <a16:creationId xmlns:a16="http://schemas.microsoft.com/office/drawing/2014/main" id="{05EFA33A-EFAD-4DBE-BF72-2A94473A3768}"/>
              </a:ext>
            </a:extLst>
          </p:cNvPr>
          <p:cNvGrpSpPr>
            <a:grpSpLocks/>
          </p:cNvGrpSpPr>
          <p:nvPr/>
        </p:nvGrpSpPr>
        <p:grpSpPr bwMode="auto">
          <a:xfrm>
            <a:off x="4249943" y="3636011"/>
            <a:ext cx="7532592" cy="1240367"/>
            <a:chOff x="608013" y="2719778"/>
            <a:chExt cx="1092200" cy="930344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AEDA9F2-5031-435E-9E48-63CF85663836}"/>
                </a:ext>
              </a:extLst>
            </p:cNvPr>
            <p:cNvCxnSpPr>
              <a:cxnSpLocks/>
            </p:cNvCxnSpPr>
            <p:nvPr/>
          </p:nvCxnSpPr>
          <p:spPr>
            <a:xfrm>
              <a:off x="608013" y="2719778"/>
              <a:ext cx="1092200" cy="0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A228BEF-C182-4048-BCD5-CEF63559879E}"/>
                </a:ext>
              </a:extLst>
            </p:cNvPr>
            <p:cNvCxnSpPr>
              <a:cxnSpLocks/>
            </p:cNvCxnSpPr>
            <p:nvPr/>
          </p:nvCxnSpPr>
          <p:spPr>
            <a:xfrm>
              <a:off x="608013" y="3650122"/>
              <a:ext cx="1092200" cy="0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DFA893D-CC51-4F4D-8739-72EC31E2981D}"/>
              </a:ext>
            </a:extLst>
          </p:cNvPr>
          <p:cNvGrpSpPr/>
          <p:nvPr/>
        </p:nvGrpSpPr>
        <p:grpSpPr>
          <a:xfrm>
            <a:off x="0" y="554088"/>
            <a:ext cx="2716715" cy="954107"/>
            <a:chOff x="-88125" y="401442"/>
            <a:chExt cx="3297898" cy="115821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2ABFC95-FAE5-4B3D-B90E-B09FC8644C00}"/>
                </a:ext>
              </a:extLst>
            </p:cNvPr>
            <p:cNvSpPr txBox="1"/>
            <p:nvPr/>
          </p:nvSpPr>
          <p:spPr>
            <a:xfrm>
              <a:off x="279200" y="401442"/>
              <a:ext cx="2930573" cy="1158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Georgia" panose="02040502050405020303" pitchFamily="18" charset="0"/>
                  <a:cs typeface="Poppins medium" panose="00000600000000000000" pitchFamily="50" charset="0"/>
                </a:rPr>
                <a:t>Slide Title Goes Here 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5D1D8FA-204C-437D-A5CD-7334F8DF3FD2}"/>
                </a:ext>
              </a:extLst>
            </p:cNvPr>
            <p:cNvSpPr/>
            <p:nvPr/>
          </p:nvSpPr>
          <p:spPr>
            <a:xfrm>
              <a:off x="-88125" y="432106"/>
              <a:ext cx="257911" cy="40011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D71F20C-BE6C-4F29-9EC9-18CECC641E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FAEBBA-23DC-4786-A53E-383FC85324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bg1">
              <a:lumMod val="75000"/>
            </a:schemeClr>
          </a:solidFill>
        </p:spPr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3EAE47C-9D71-4023-A5B6-8A9F60F457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1">
              <a:lumMod val="75000"/>
            </a:schemeClr>
          </a:solidFill>
        </p:spPr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Aditya Bhargava</cp:lastModifiedBy>
  <cp:revision>354</cp:revision>
  <dcterms:created xsi:type="dcterms:W3CDTF">2020-09-24T05:56:41Z</dcterms:created>
  <dcterms:modified xsi:type="dcterms:W3CDTF">2021-05-03T05:39:03Z</dcterms:modified>
</cp:coreProperties>
</file>