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30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98"/>
    <a:srgbClr val="79CD33"/>
    <a:srgbClr val="32599E"/>
    <a:srgbClr val="FFC305"/>
    <a:srgbClr val="0E9FAE"/>
    <a:srgbClr val="22C05A"/>
    <a:srgbClr val="0D98A7"/>
    <a:srgbClr val="0B3D6F"/>
    <a:srgbClr val="E76A25"/>
    <a:srgbClr val="105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>
        <p:scale>
          <a:sx n="75" d="100"/>
          <a:sy n="75" d="100"/>
        </p:scale>
        <p:origin x="1848" y="852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5860491" y="1985949"/>
            <a:ext cx="816704" cy="816704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400"/>
            </a:lvl1pPr>
          </a:lstStyle>
          <a:p>
            <a:pPr lvl="0"/>
            <a:endParaRPr lang="en-ID" noProof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416759" y="3290059"/>
            <a:ext cx="816704" cy="816704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400"/>
            </a:lvl1pPr>
          </a:lstStyle>
          <a:p>
            <a:pPr lvl="0"/>
            <a:endParaRPr lang="en-ID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421709" y="4502167"/>
            <a:ext cx="816704" cy="816704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400"/>
            </a:lvl1pPr>
          </a:lstStyle>
          <a:p>
            <a:pPr lvl="0"/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67179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105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12F09F2-01A5-4586-BB2C-7ACB5A8673AB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08D4BA-91E1-4883-B007-AB70B1A5E1B9}"/>
              </a:ext>
            </a:extLst>
          </p:cNvPr>
          <p:cNvSpPr/>
          <p:nvPr/>
        </p:nvSpPr>
        <p:spPr>
          <a:xfrm>
            <a:off x="0" y="1"/>
            <a:ext cx="5354320" cy="2611979"/>
          </a:xfrm>
          <a:prstGeom prst="rect">
            <a:avLst/>
          </a:prstGeom>
          <a:solidFill>
            <a:srgbClr val="32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5BBD0A1-67E9-43BE-86BE-6212C73FC6C6}"/>
              </a:ext>
            </a:extLst>
          </p:cNvPr>
          <p:cNvSpPr/>
          <p:nvPr/>
        </p:nvSpPr>
        <p:spPr>
          <a:xfrm>
            <a:off x="644352" y="1606651"/>
            <a:ext cx="10903294" cy="4381114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>
            <a:noFill/>
          </a:ln>
          <a:effectLst>
            <a:outerShdw blurRad="609600" dist="250190" dir="8460000" algn="ctr">
              <a:srgbClr val="000000">
                <a:alpha val="1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6"/>
          </a:p>
        </p:txBody>
      </p:sp>
      <p:graphicFrame>
        <p:nvGraphicFramePr>
          <p:cNvPr id="54" name="Table 2">
            <a:extLst>
              <a:ext uri="{FF2B5EF4-FFF2-40B4-BE49-F238E27FC236}">
                <a16:creationId xmlns:a16="http://schemas.microsoft.com/office/drawing/2014/main" id="{38DFC4E4-33A1-4936-8C64-F6B1E5547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92747"/>
              </p:ext>
            </p:extLst>
          </p:nvPr>
        </p:nvGraphicFramePr>
        <p:xfrm>
          <a:off x="946151" y="1818218"/>
          <a:ext cx="10299696" cy="3837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58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837516"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56" marR="91456" marT="45712" marB="4571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F4C9E45-2D3B-4699-8999-26A117162C7E}"/>
              </a:ext>
            </a:extLst>
          </p:cNvPr>
          <p:cNvCxnSpPr>
            <a:cxnSpLocks/>
          </p:cNvCxnSpPr>
          <p:nvPr/>
        </p:nvCxnSpPr>
        <p:spPr>
          <a:xfrm>
            <a:off x="6096000" y="1841501"/>
            <a:ext cx="0" cy="4508499"/>
          </a:xfrm>
          <a:prstGeom prst="straightConnector1">
            <a:avLst/>
          </a:prstGeom>
          <a:ln w="28575">
            <a:solidFill>
              <a:srgbClr val="E76A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FBC3B532-B4E1-4FE4-AF53-C1FDD922B2BD}"/>
              </a:ext>
            </a:extLst>
          </p:cNvPr>
          <p:cNvSpPr/>
          <p:nvPr/>
        </p:nvSpPr>
        <p:spPr>
          <a:xfrm>
            <a:off x="5171017" y="4718223"/>
            <a:ext cx="4882555" cy="386005"/>
          </a:xfrm>
          <a:prstGeom prst="roundRect">
            <a:avLst>
              <a:gd name="adj" fmla="val 50000"/>
            </a:avLst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00" name="TextBox 103">
            <a:extLst>
              <a:ext uri="{FF2B5EF4-FFF2-40B4-BE49-F238E27FC236}">
                <a16:creationId xmlns:a16="http://schemas.microsoft.com/office/drawing/2014/main" id="{DF198F7A-9EA3-4B46-82C6-0316FF245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585" y="4808567"/>
            <a:ext cx="26902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IN" altLang="en-US" sz="13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is extremely important </a:t>
            </a:r>
            <a:endParaRPr lang="en-US" altLang="en-US" sz="1333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09" name="TextBox 47">
            <a:extLst>
              <a:ext uri="{FF2B5EF4-FFF2-40B4-BE49-F238E27FC236}">
                <a16:creationId xmlns:a16="http://schemas.microsoft.com/office/drawing/2014/main" id="{83849B81-C06C-4758-ACFD-C0572D75B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24" y="351840"/>
            <a:ext cx="5179483" cy="55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eaLnBrk="1" hangingPunct="1">
              <a:lnSpc>
                <a:spcPts val="4800"/>
              </a:lnSpc>
            </a:pPr>
            <a:r>
              <a:rPr lang="en-I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EE8AE65-6FD1-4092-88EF-96E3FA54B946}"/>
              </a:ext>
            </a:extLst>
          </p:cNvPr>
          <p:cNvCxnSpPr>
            <a:cxnSpLocks/>
          </p:cNvCxnSpPr>
          <p:nvPr/>
        </p:nvCxnSpPr>
        <p:spPr>
          <a:xfrm>
            <a:off x="677718" y="1142859"/>
            <a:ext cx="490607" cy="0"/>
          </a:xfrm>
          <a:prstGeom prst="line">
            <a:avLst/>
          </a:prstGeom>
          <a:ln w="57150" cap="rnd">
            <a:solidFill>
              <a:srgbClr val="FFB4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11" name="TextBox 112">
            <a:extLst>
              <a:ext uri="{FF2B5EF4-FFF2-40B4-BE49-F238E27FC236}">
                <a16:creationId xmlns:a16="http://schemas.microsoft.com/office/drawing/2014/main" id="{E2D22AF0-2978-4162-8684-F80707645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1" y="5681134"/>
            <a:ext cx="27411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2" name="TextBox 113">
            <a:extLst>
              <a:ext uri="{FF2B5EF4-FFF2-40B4-BE49-F238E27FC236}">
                <a16:creationId xmlns:a16="http://schemas.microsoft.com/office/drawing/2014/main" id="{DF08F21E-298C-4C39-8C24-8B7076E28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844" y="5681134"/>
            <a:ext cx="293349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3" name="TextBox 114">
            <a:extLst>
              <a:ext uri="{FF2B5EF4-FFF2-40B4-BE49-F238E27FC236}">
                <a16:creationId xmlns:a16="http://schemas.microsoft.com/office/drawing/2014/main" id="{0C430E90-34F5-465F-BD54-6DB65295D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049" y="5681134"/>
            <a:ext cx="29495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4" name="TextBox 119">
            <a:extLst>
              <a:ext uri="{FF2B5EF4-FFF2-40B4-BE49-F238E27FC236}">
                <a16:creationId xmlns:a16="http://schemas.microsoft.com/office/drawing/2014/main" id="{F5FC1808-F981-40B5-81A9-4229EA6B4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359" y="5681134"/>
            <a:ext cx="26609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5" name="TextBox 120">
            <a:extLst>
              <a:ext uri="{FF2B5EF4-FFF2-40B4-BE49-F238E27FC236}">
                <a16:creationId xmlns:a16="http://schemas.microsoft.com/office/drawing/2014/main" id="{3F1AC331-0B8C-4997-95BB-2C97E2B32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5008" y="5681134"/>
            <a:ext cx="322204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6" name="TextBox 125">
            <a:extLst>
              <a:ext uri="{FF2B5EF4-FFF2-40B4-BE49-F238E27FC236}">
                <a16:creationId xmlns:a16="http://schemas.microsoft.com/office/drawing/2014/main" id="{CF9EA2E5-C955-4665-89EB-7DF0EF5BE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3" y="5681134"/>
            <a:ext cx="27411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7" name="TextBox 126">
            <a:extLst>
              <a:ext uri="{FF2B5EF4-FFF2-40B4-BE49-F238E27FC236}">
                <a16:creationId xmlns:a16="http://schemas.microsoft.com/office/drawing/2014/main" id="{B61AF831-6309-4FF2-B129-E832CB847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164" y="5681134"/>
            <a:ext cx="21800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8" name="TextBox 131">
            <a:extLst>
              <a:ext uri="{FF2B5EF4-FFF2-40B4-BE49-F238E27FC236}">
                <a16:creationId xmlns:a16="http://schemas.microsoft.com/office/drawing/2014/main" id="{D9BDAAA5-C3D1-417F-96BC-DDB773F7E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6850" y="5681134"/>
            <a:ext cx="30296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</a:t>
            </a:r>
            <a:endParaRPr lang="id-ID" altLang="en-US" sz="1333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19" name="TextBox 132">
            <a:extLst>
              <a:ext uri="{FF2B5EF4-FFF2-40B4-BE49-F238E27FC236}">
                <a16:creationId xmlns:a16="http://schemas.microsoft.com/office/drawing/2014/main" id="{43B62536-C5E5-4DE6-9785-1D4924B49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1033" y="5681134"/>
            <a:ext cx="30296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20" name="TextBox 133">
            <a:extLst>
              <a:ext uri="{FF2B5EF4-FFF2-40B4-BE49-F238E27FC236}">
                <a16:creationId xmlns:a16="http://schemas.microsoft.com/office/drawing/2014/main" id="{44C1B00E-1D07-4D8B-9260-0965A667C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901" y="5681134"/>
            <a:ext cx="26609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21" name="TextBox 134">
            <a:extLst>
              <a:ext uri="{FF2B5EF4-FFF2-40B4-BE49-F238E27FC236}">
                <a16:creationId xmlns:a16="http://schemas.microsoft.com/office/drawing/2014/main" id="{91A66197-B07F-40D6-9678-DD8F6B20E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240" y="5681134"/>
            <a:ext cx="30296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22" name="TextBox 135">
            <a:extLst>
              <a:ext uri="{FF2B5EF4-FFF2-40B4-BE49-F238E27FC236}">
                <a16:creationId xmlns:a16="http://schemas.microsoft.com/office/drawing/2014/main" id="{F0200EB3-C29F-4BA2-A528-747319F0E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433" y="5681134"/>
            <a:ext cx="30296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333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  <a:endParaRPr lang="id-ID" altLang="en-US" sz="1333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CBD19FC-CDE7-418A-B929-05E2F21C13D0}"/>
              </a:ext>
            </a:extLst>
          </p:cNvPr>
          <p:cNvSpPr/>
          <p:nvPr/>
        </p:nvSpPr>
        <p:spPr>
          <a:xfrm>
            <a:off x="3008308" y="3501743"/>
            <a:ext cx="4882555" cy="386005"/>
          </a:xfrm>
          <a:prstGeom prst="roundRect">
            <a:avLst>
              <a:gd name="adj" fmla="val 50000"/>
            </a:avLst>
          </a:prstGeom>
          <a:solidFill>
            <a:srgbClr val="32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103">
            <a:extLst>
              <a:ext uri="{FF2B5EF4-FFF2-40B4-BE49-F238E27FC236}">
                <a16:creationId xmlns:a16="http://schemas.microsoft.com/office/drawing/2014/main" id="{E9EEA5D8-A15C-4BF6-B2FD-71DE17ACF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876" y="3592087"/>
            <a:ext cx="26902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IN" altLang="en-US" sz="13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is extremely important </a:t>
            </a:r>
            <a:endParaRPr lang="en-US" altLang="en-US" sz="1333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2CA60E3-D987-4627-A2E3-5A7E0F17D3E0}"/>
              </a:ext>
            </a:extLst>
          </p:cNvPr>
          <p:cNvSpPr/>
          <p:nvPr/>
        </p:nvSpPr>
        <p:spPr>
          <a:xfrm>
            <a:off x="1385656" y="2225975"/>
            <a:ext cx="4882555" cy="386005"/>
          </a:xfrm>
          <a:prstGeom prst="roundRect">
            <a:avLst>
              <a:gd name="adj" fmla="val 50000"/>
            </a:avLst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103">
            <a:extLst>
              <a:ext uri="{FF2B5EF4-FFF2-40B4-BE49-F238E27FC236}">
                <a16:creationId xmlns:a16="http://schemas.microsoft.com/office/drawing/2014/main" id="{B77D8E8D-8F27-4101-9CCE-9911806FD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224" y="2316319"/>
            <a:ext cx="26902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IN" altLang="en-US" sz="13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is extremely important </a:t>
            </a:r>
            <a:endParaRPr lang="en-US" altLang="en-US" sz="1333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7">
            <a:extLst>
              <a:ext uri="{FF2B5EF4-FFF2-40B4-BE49-F238E27FC236}">
                <a16:creationId xmlns:a16="http://schemas.microsoft.com/office/drawing/2014/main" id="{155F92CB-B03A-445F-879A-F470F0A5F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9" y="2352155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</a:p>
        </p:txBody>
      </p:sp>
      <p:sp>
        <p:nvSpPr>
          <p:cNvPr id="50" name="TextBox 47">
            <a:extLst>
              <a:ext uri="{FF2B5EF4-FFF2-40B4-BE49-F238E27FC236}">
                <a16:creationId xmlns:a16="http://schemas.microsoft.com/office/drawing/2014/main" id="{B778B33E-90A2-4480-8C6A-119A7AF4A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7296" y="3586396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</p:txBody>
      </p:sp>
      <p:sp>
        <p:nvSpPr>
          <p:cNvPr id="51" name="TextBox 47">
            <a:extLst>
              <a:ext uri="{FF2B5EF4-FFF2-40B4-BE49-F238E27FC236}">
                <a16:creationId xmlns:a16="http://schemas.microsoft.com/office/drawing/2014/main" id="{E4290C3C-F08A-4FBE-BE95-2DB5EA295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656" y="4808567"/>
            <a:ext cx="1176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1219170" eaLnBrk="1" hangingPunct="1"/>
            <a:r>
              <a:rPr lang="en-IN" altLang="en-US" sz="1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58" name="object 127">
            <a:extLst>
              <a:ext uri="{FF2B5EF4-FFF2-40B4-BE49-F238E27FC236}">
                <a16:creationId xmlns:a16="http://schemas.microsoft.com/office/drawing/2014/main" id="{E138BD1F-40D0-419B-92C1-C2197D7789F0}"/>
              </a:ext>
            </a:extLst>
          </p:cNvPr>
          <p:cNvSpPr/>
          <p:nvPr/>
        </p:nvSpPr>
        <p:spPr>
          <a:xfrm>
            <a:off x="11381860" y="6450029"/>
            <a:ext cx="836741" cy="420346"/>
          </a:xfrm>
          <a:custGeom>
            <a:avLst/>
            <a:gdLst/>
            <a:ahLst/>
            <a:cxnLst/>
            <a:rect l="l" t="t" r="r" b="b"/>
            <a:pathLst>
              <a:path w="2017395" h="1013460">
                <a:moveTo>
                  <a:pt x="85191" y="964120"/>
                </a:moveTo>
                <a:lnTo>
                  <a:pt x="0" y="914946"/>
                </a:lnTo>
                <a:lnTo>
                  <a:pt x="0" y="1013307"/>
                </a:lnTo>
                <a:lnTo>
                  <a:pt x="85191" y="964120"/>
                </a:lnTo>
                <a:close/>
              </a:path>
              <a:path w="2017395" h="1013460">
                <a:moveTo>
                  <a:pt x="85191" y="735393"/>
                </a:moveTo>
                <a:lnTo>
                  <a:pt x="0" y="686219"/>
                </a:lnTo>
                <a:lnTo>
                  <a:pt x="0" y="784580"/>
                </a:lnTo>
                <a:lnTo>
                  <a:pt x="85191" y="735393"/>
                </a:lnTo>
                <a:close/>
              </a:path>
              <a:path w="2017395" h="1013460">
                <a:moveTo>
                  <a:pt x="85191" y="506653"/>
                </a:moveTo>
                <a:lnTo>
                  <a:pt x="0" y="457479"/>
                </a:lnTo>
                <a:lnTo>
                  <a:pt x="0" y="555840"/>
                </a:lnTo>
                <a:lnTo>
                  <a:pt x="85191" y="506653"/>
                </a:lnTo>
                <a:close/>
              </a:path>
              <a:path w="2017395" h="1013460">
                <a:moveTo>
                  <a:pt x="85191" y="277914"/>
                </a:moveTo>
                <a:lnTo>
                  <a:pt x="0" y="228739"/>
                </a:lnTo>
                <a:lnTo>
                  <a:pt x="0" y="327088"/>
                </a:lnTo>
                <a:lnTo>
                  <a:pt x="85191" y="277914"/>
                </a:lnTo>
                <a:close/>
              </a:path>
              <a:path w="2017395" h="1013460">
                <a:moveTo>
                  <a:pt x="85191" y="49174"/>
                </a:moveTo>
                <a:lnTo>
                  <a:pt x="0" y="0"/>
                </a:lnTo>
                <a:lnTo>
                  <a:pt x="0" y="98361"/>
                </a:lnTo>
                <a:lnTo>
                  <a:pt x="85191" y="49174"/>
                </a:lnTo>
                <a:close/>
              </a:path>
              <a:path w="2017395" h="1013460">
                <a:moveTo>
                  <a:pt x="278358" y="964120"/>
                </a:moveTo>
                <a:lnTo>
                  <a:pt x="193179" y="914946"/>
                </a:lnTo>
                <a:lnTo>
                  <a:pt x="193179" y="1013307"/>
                </a:lnTo>
                <a:lnTo>
                  <a:pt x="278358" y="964120"/>
                </a:lnTo>
                <a:close/>
              </a:path>
              <a:path w="2017395" h="1013460">
                <a:moveTo>
                  <a:pt x="278358" y="735393"/>
                </a:moveTo>
                <a:lnTo>
                  <a:pt x="193179" y="686219"/>
                </a:lnTo>
                <a:lnTo>
                  <a:pt x="193179" y="784580"/>
                </a:lnTo>
                <a:lnTo>
                  <a:pt x="278358" y="735393"/>
                </a:lnTo>
                <a:close/>
              </a:path>
              <a:path w="2017395" h="1013460">
                <a:moveTo>
                  <a:pt x="278358" y="506653"/>
                </a:moveTo>
                <a:lnTo>
                  <a:pt x="193179" y="457479"/>
                </a:lnTo>
                <a:lnTo>
                  <a:pt x="193179" y="555840"/>
                </a:lnTo>
                <a:lnTo>
                  <a:pt x="278358" y="506653"/>
                </a:lnTo>
                <a:close/>
              </a:path>
              <a:path w="2017395" h="1013460">
                <a:moveTo>
                  <a:pt x="278358" y="277914"/>
                </a:moveTo>
                <a:lnTo>
                  <a:pt x="193179" y="228739"/>
                </a:lnTo>
                <a:lnTo>
                  <a:pt x="193179" y="327088"/>
                </a:lnTo>
                <a:lnTo>
                  <a:pt x="278358" y="277914"/>
                </a:lnTo>
                <a:close/>
              </a:path>
              <a:path w="2017395" h="1013460">
                <a:moveTo>
                  <a:pt x="278358" y="49174"/>
                </a:moveTo>
                <a:lnTo>
                  <a:pt x="193179" y="0"/>
                </a:lnTo>
                <a:lnTo>
                  <a:pt x="193179" y="98361"/>
                </a:lnTo>
                <a:lnTo>
                  <a:pt x="278358" y="49174"/>
                </a:lnTo>
                <a:close/>
              </a:path>
              <a:path w="2017395" h="1013460">
                <a:moveTo>
                  <a:pt x="471538" y="964120"/>
                </a:moveTo>
                <a:lnTo>
                  <a:pt x="386359" y="914946"/>
                </a:lnTo>
                <a:lnTo>
                  <a:pt x="386359" y="1013307"/>
                </a:lnTo>
                <a:lnTo>
                  <a:pt x="471538" y="964120"/>
                </a:lnTo>
                <a:close/>
              </a:path>
              <a:path w="2017395" h="1013460">
                <a:moveTo>
                  <a:pt x="471538" y="735393"/>
                </a:moveTo>
                <a:lnTo>
                  <a:pt x="386359" y="686219"/>
                </a:lnTo>
                <a:lnTo>
                  <a:pt x="386359" y="784580"/>
                </a:lnTo>
                <a:lnTo>
                  <a:pt x="471538" y="735393"/>
                </a:lnTo>
                <a:close/>
              </a:path>
              <a:path w="2017395" h="1013460">
                <a:moveTo>
                  <a:pt x="471538" y="506653"/>
                </a:moveTo>
                <a:lnTo>
                  <a:pt x="386359" y="457479"/>
                </a:lnTo>
                <a:lnTo>
                  <a:pt x="386359" y="555840"/>
                </a:lnTo>
                <a:lnTo>
                  <a:pt x="471538" y="506653"/>
                </a:lnTo>
                <a:close/>
              </a:path>
              <a:path w="2017395" h="1013460">
                <a:moveTo>
                  <a:pt x="471538" y="277914"/>
                </a:moveTo>
                <a:lnTo>
                  <a:pt x="386359" y="228739"/>
                </a:lnTo>
                <a:lnTo>
                  <a:pt x="386359" y="327088"/>
                </a:lnTo>
                <a:lnTo>
                  <a:pt x="471538" y="277914"/>
                </a:lnTo>
                <a:close/>
              </a:path>
              <a:path w="2017395" h="1013460">
                <a:moveTo>
                  <a:pt x="471538" y="49174"/>
                </a:moveTo>
                <a:lnTo>
                  <a:pt x="386359" y="0"/>
                </a:lnTo>
                <a:lnTo>
                  <a:pt x="386359" y="98361"/>
                </a:lnTo>
                <a:lnTo>
                  <a:pt x="471538" y="49174"/>
                </a:lnTo>
                <a:close/>
              </a:path>
              <a:path w="2017395" h="1013460">
                <a:moveTo>
                  <a:pt x="664705" y="964120"/>
                </a:moveTo>
                <a:lnTo>
                  <a:pt x="579513" y="914946"/>
                </a:lnTo>
                <a:lnTo>
                  <a:pt x="579513" y="1013307"/>
                </a:lnTo>
                <a:lnTo>
                  <a:pt x="664705" y="964120"/>
                </a:lnTo>
                <a:close/>
              </a:path>
              <a:path w="2017395" h="1013460">
                <a:moveTo>
                  <a:pt x="664705" y="735393"/>
                </a:moveTo>
                <a:lnTo>
                  <a:pt x="579513" y="686219"/>
                </a:lnTo>
                <a:lnTo>
                  <a:pt x="579513" y="784580"/>
                </a:lnTo>
                <a:lnTo>
                  <a:pt x="664705" y="735393"/>
                </a:lnTo>
                <a:close/>
              </a:path>
              <a:path w="2017395" h="1013460">
                <a:moveTo>
                  <a:pt x="664705" y="506653"/>
                </a:moveTo>
                <a:lnTo>
                  <a:pt x="579513" y="457479"/>
                </a:lnTo>
                <a:lnTo>
                  <a:pt x="579513" y="555840"/>
                </a:lnTo>
                <a:lnTo>
                  <a:pt x="664705" y="506653"/>
                </a:lnTo>
                <a:close/>
              </a:path>
              <a:path w="2017395" h="1013460">
                <a:moveTo>
                  <a:pt x="664705" y="277914"/>
                </a:moveTo>
                <a:lnTo>
                  <a:pt x="579513" y="228739"/>
                </a:lnTo>
                <a:lnTo>
                  <a:pt x="579513" y="327088"/>
                </a:lnTo>
                <a:lnTo>
                  <a:pt x="664705" y="277914"/>
                </a:lnTo>
                <a:close/>
              </a:path>
              <a:path w="2017395" h="1013460">
                <a:moveTo>
                  <a:pt x="664705" y="49174"/>
                </a:moveTo>
                <a:lnTo>
                  <a:pt x="579513" y="0"/>
                </a:lnTo>
                <a:lnTo>
                  <a:pt x="579513" y="98361"/>
                </a:lnTo>
                <a:lnTo>
                  <a:pt x="664705" y="49174"/>
                </a:lnTo>
                <a:close/>
              </a:path>
              <a:path w="2017395" h="1013460">
                <a:moveTo>
                  <a:pt x="857872" y="964120"/>
                </a:moveTo>
                <a:lnTo>
                  <a:pt x="772693" y="914946"/>
                </a:lnTo>
                <a:lnTo>
                  <a:pt x="772693" y="1013307"/>
                </a:lnTo>
                <a:lnTo>
                  <a:pt x="857872" y="964120"/>
                </a:lnTo>
                <a:close/>
              </a:path>
              <a:path w="2017395" h="1013460">
                <a:moveTo>
                  <a:pt x="857872" y="735393"/>
                </a:moveTo>
                <a:lnTo>
                  <a:pt x="772693" y="686219"/>
                </a:lnTo>
                <a:lnTo>
                  <a:pt x="772693" y="784580"/>
                </a:lnTo>
                <a:lnTo>
                  <a:pt x="857872" y="735393"/>
                </a:lnTo>
                <a:close/>
              </a:path>
              <a:path w="2017395" h="1013460">
                <a:moveTo>
                  <a:pt x="857872" y="506653"/>
                </a:moveTo>
                <a:lnTo>
                  <a:pt x="772693" y="457479"/>
                </a:lnTo>
                <a:lnTo>
                  <a:pt x="772693" y="555840"/>
                </a:lnTo>
                <a:lnTo>
                  <a:pt x="857872" y="506653"/>
                </a:lnTo>
                <a:close/>
              </a:path>
              <a:path w="2017395" h="1013460">
                <a:moveTo>
                  <a:pt x="857872" y="277914"/>
                </a:moveTo>
                <a:lnTo>
                  <a:pt x="772693" y="228739"/>
                </a:lnTo>
                <a:lnTo>
                  <a:pt x="772693" y="327088"/>
                </a:lnTo>
                <a:lnTo>
                  <a:pt x="857872" y="277914"/>
                </a:lnTo>
                <a:close/>
              </a:path>
              <a:path w="2017395" h="1013460">
                <a:moveTo>
                  <a:pt x="857872" y="49174"/>
                </a:moveTo>
                <a:lnTo>
                  <a:pt x="772693" y="0"/>
                </a:lnTo>
                <a:lnTo>
                  <a:pt x="772693" y="98361"/>
                </a:lnTo>
                <a:lnTo>
                  <a:pt x="857872" y="49174"/>
                </a:lnTo>
                <a:close/>
              </a:path>
              <a:path w="2017395" h="1013460">
                <a:moveTo>
                  <a:pt x="1051052" y="964120"/>
                </a:moveTo>
                <a:lnTo>
                  <a:pt x="965873" y="914946"/>
                </a:lnTo>
                <a:lnTo>
                  <a:pt x="965873" y="1013307"/>
                </a:lnTo>
                <a:lnTo>
                  <a:pt x="1051052" y="964120"/>
                </a:lnTo>
                <a:close/>
              </a:path>
              <a:path w="2017395" h="1013460">
                <a:moveTo>
                  <a:pt x="1051052" y="735393"/>
                </a:moveTo>
                <a:lnTo>
                  <a:pt x="965873" y="686219"/>
                </a:lnTo>
                <a:lnTo>
                  <a:pt x="965873" y="784580"/>
                </a:lnTo>
                <a:lnTo>
                  <a:pt x="1051052" y="735393"/>
                </a:lnTo>
                <a:close/>
              </a:path>
              <a:path w="2017395" h="1013460">
                <a:moveTo>
                  <a:pt x="1051052" y="506653"/>
                </a:moveTo>
                <a:lnTo>
                  <a:pt x="965873" y="457479"/>
                </a:lnTo>
                <a:lnTo>
                  <a:pt x="965873" y="555840"/>
                </a:lnTo>
                <a:lnTo>
                  <a:pt x="1051052" y="506653"/>
                </a:lnTo>
                <a:close/>
              </a:path>
              <a:path w="2017395" h="1013460">
                <a:moveTo>
                  <a:pt x="1051052" y="277914"/>
                </a:moveTo>
                <a:lnTo>
                  <a:pt x="965873" y="228739"/>
                </a:lnTo>
                <a:lnTo>
                  <a:pt x="965873" y="327088"/>
                </a:lnTo>
                <a:lnTo>
                  <a:pt x="1051052" y="277914"/>
                </a:lnTo>
                <a:close/>
              </a:path>
              <a:path w="2017395" h="1013460">
                <a:moveTo>
                  <a:pt x="1051052" y="49174"/>
                </a:moveTo>
                <a:lnTo>
                  <a:pt x="965873" y="0"/>
                </a:lnTo>
                <a:lnTo>
                  <a:pt x="965873" y="98361"/>
                </a:lnTo>
                <a:lnTo>
                  <a:pt x="1051052" y="49174"/>
                </a:lnTo>
                <a:close/>
              </a:path>
              <a:path w="2017395" h="1013460">
                <a:moveTo>
                  <a:pt x="1244219" y="964120"/>
                </a:moveTo>
                <a:lnTo>
                  <a:pt x="1159040" y="914946"/>
                </a:lnTo>
                <a:lnTo>
                  <a:pt x="1159040" y="1013307"/>
                </a:lnTo>
                <a:lnTo>
                  <a:pt x="1244219" y="964120"/>
                </a:lnTo>
                <a:close/>
              </a:path>
              <a:path w="2017395" h="1013460">
                <a:moveTo>
                  <a:pt x="1244219" y="735393"/>
                </a:moveTo>
                <a:lnTo>
                  <a:pt x="1159040" y="686219"/>
                </a:lnTo>
                <a:lnTo>
                  <a:pt x="1159040" y="784580"/>
                </a:lnTo>
                <a:lnTo>
                  <a:pt x="1244219" y="735393"/>
                </a:lnTo>
                <a:close/>
              </a:path>
              <a:path w="2017395" h="1013460">
                <a:moveTo>
                  <a:pt x="1244219" y="506653"/>
                </a:moveTo>
                <a:lnTo>
                  <a:pt x="1159040" y="457479"/>
                </a:lnTo>
                <a:lnTo>
                  <a:pt x="1159040" y="555840"/>
                </a:lnTo>
                <a:lnTo>
                  <a:pt x="1244219" y="506653"/>
                </a:lnTo>
                <a:close/>
              </a:path>
              <a:path w="2017395" h="1013460">
                <a:moveTo>
                  <a:pt x="1244219" y="277914"/>
                </a:moveTo>
                <a:lnTo>
                  <a:pt x="1159040" y="228739"/>
                </a:lnTo>
                <a:lnTo>
                  <a:pt x="1159040" y="327088"/>
                </a:lnTo>
                <a:lnTo>
                  <a:pt x="1244219" y="277914"/>
                </a:lnTo>
                <a:close/>
              </a:path>
              <a:path w="2017395" h="1013460">
                <a:moveTo>
                  <a:pt x="1244219" y="49174"/>
                </a:moveTo>
                <a:lnTo>
                  <a:pt x="1159040" y="0"/>
                </a:lnTo>
                <a:lnTo>
                  <a:pt x="1159040" y="98361"/>
                </a:lnTo>
                <a:lnTo>
                  <a:pt x="1244219" y="49174"/>
                </a:lnTo>
                <a:close/>
              </a:path>
              <a:path w="2017395" h="1013460">
                <a:moveTo>
                  <a:pt x="1437386" y="964120"/>
                </a:moveTo>
                <a:lnTo>
                  <a:pt x="1352207" y="914946"/>
                </a:lnTo>
                <a:lnTo>
                  <a:pt x="1352207" y="1013307"/>
                </a:lnTo>
                <a:lnTo>
                  <a:pt x="1437386" y="964120"/>
                </a:lnTo>
                <a:close/>
              </a:path>
              <a:path w="2017395" h="1013460">
                <a:moveTo>
                  <a:pt x="1437386" y="735393"/>
                </a:moveTo>
                <a:lnTo>
                  <a:pt x="1352207" y="686219"/>
                </a:lnTo>
                <a:lnTo>
                  <a:pt x="1352207" y="784580"/>
                </a:lnTo>
                <a:lnTo>
                  <a:pt x="1437386" y="735393"/>
                </a:lnTo>
                <a:close/>
              </a:path>
              <a:path w="2017395" h="1013460">
                <a:moveTo>
                  <a:pt x="1437386" y="506653"/>
                </a:moveTo>
                <a:lnTo>
                  <a:pt x="1352207" y="457479"/>
                </a:lnTo>
                <a:lnTo>
                  <a:pt x="1352207" y="555840"/>
                </a:lnTo>
                <a:lnTo>
                  <a:pt x="1437386" y="506653"/>
                </a:lnTo>
                <a:close/>
              </a:path>
              <a:path w="2017395" h="1013460">
                <a:moveTo>
                  <a:pt x="1437386" y="277914"/>
                </a:moveTo>
                <a:lnTo>
                  <a:pt x="1352207" y="228739"/>
                </a:lnTo>
                <a:lnTo>
                  <a:pt x="1352207" y="327088"/>
                </a:lnTo>
                <a:lnTo>
                  <a:pt x="1437386" y="277914"/>
                </a:lnTo>
                <a:close/>
              </a:path>
              <a:path w="2017395" h="1013460">
                <a:moveTo>
                  <a:pt x="1437386" y="49174"/>
                </a:moveTo>
                <a:lnTo>
                  <a:pt x="1352207" y="0"/>
                </a:lnTo>
                <a:lnTo>
                  <a:pt x="1352207" y="98361"/>
                </a:lnTo>
                <a:lnTo>
                  <a:pt x="1437386" y="49174"/>
                </a:lnTo>
                <a:close/>
              </a:path>
              <a:path w="2017395" h="1013460">
                <a:moveTo>
                  <a:pt x="1630565" y="964120"/>
                </a:moveTo>
                <a:lnTo>
                  <a:pt x="1545386" y="914946"/>
                </a:lnTo>
                <a:lnTo>
                  <a:pt x="1545386" y="1013307"/>
                </a:lnTo>
                <a:lnTo>
                  <a:pt x="1630565" y="964120"/>
                </a:lnTo>
                <a:close/>
              </a:path>
              <a:path w="2017395" h="1013460">
                <a:moveTo>
                  <a:pt x="1630565" y="735393"/>
                </a:moveTo>
                <a:lnTo>
                  <a:pt x="1545386" y="686219"/>
                </a:lnTo>
                <a:lnTo>
                  <a:pt x="1545386" y="784580"/>
                </a:lnTo>
                <a:lnTo>
                  <a:pt x="1630565" y="735393"/>
                </a:lnTo>
                <a:close/>
              </a:path>
              <a:path w="2017395" h="1013460">
                <a:moveTo>
                  <a:pt x="1630565" y="506653"/>
                </a:moveTo>
                <a:lnTo>
                  <a:pt x="1545386" y="457479"/>
                </a:lnTo>
                <a:lnTo>
                  <a:pt x="1545386" y="555840"/>
                </a:lnTo>
                <a:lnTo>
                  <a:pt x="1630565" y="506653"/>
                </a:lnTo>
                <a:close/>
              </a:path>
              <a:path w="2017395" h="1013460">
                <a:moveTo>
                  <a:pt x="1630565" y="277914"/>
                </a:moveTo>
                <a:lnTo>
                  <a:pt x="1545386" y="228739"/>
                </a:lnTo>
                <a:lnTo>
                  <a:pt x="1545386" y="327088"/>
                </a:lnTo>
                <a:lnTo>
                  <a:pt x="1630565" y="277914"/>
                </a:lnTo>
                <a:close/>
              </a:path>
              <a:path w="2017395" h="1013460">
                <a:moveTo>
                  <a:pt x="1630565" y="49174"/>
                </a:moveTo>
                <a:lnTo>
                  <a:pt x="1545386" y="0"/>
                </a:lnTo>
                <a:lnTo>
                  <a:pt x="1545386" y="98361"/>
                </a:lnTo>
                <a:lnTo>
                  <a:pt x="1630565" y="49174"/>
                </a:lnTo>
                <a:close/>
              </a:path>
              <a:path w="2017395" h="1013460">
                <a:moveTo>
                  <a:pt x="1823745" y="964120"/>
                </a:moveTo>
                <a:lnTo>
                  <a:pt x="1738553" y="914946"/>
                </a:lnTo>
                <a:lnTo>
                  <a:pt x="1738553" y="1013307"/>
                </a:lnTo>
                <a:lnTo>
                  <a:pt x="1823745" y="964120"/>
                </a:lnTo>
                <a:close/>
              </a:path>
              <a:path w="2017395" h="1013460">
                <a:moveTo>
                  <a:pt x="1823745" y="735393"/>
                </a:moveTo>
                <a:lnTo>
                  <a:pt x="1738553" y="686219"/>
                </a:lnTo>
                <a:lnTo>
                  <a:pt x="1738553" y="784580"/>
                </a:lnTo>
                <a:lnTo>
                  <a:pt x="1823745" y="735393"/>
                </a:lnTo>
                <a:close/>
              </a:path>
              <a:path w="2017395" h="1013460">
                <a:moveTo>
                  <a:pt x="1823745" y="506653"/>
                </a:moveTo>
                <a:lnTo>
                  <a:pt x="1738553" y="457479"/>
                </a:lnTo>
                <a:lnTo>
                  <a:pt x="1738553" y="555840"/>
                </a:lnTo>
                <a:lnTo>
                  <a:pt x="1823745" y="506653"/>
                </a:lnTo>
                <a:close/>
              </a:path>
              <a:path w="2017395" h="1013460">
                <a:moveTo>
                  <a:pt x="1823745" y="277914"/>
                </a:moveTo>
                <a:lnTo>
                  <a:pt x="1738553" y="228739"/>
                </a:lnTo>
                <a:lnTo>
                  <a:pt x="1738553" y="327088"/>
                </a:lnTo>
                <a:lnTo>
                  <a:pt x="1823745" y="277914"/>
                </a:lnTo>
                <a:close/>
              </a:path>
              <a:path w="2017395" h="1013460">
                <a:moveTo>
                  <a:pt x="1823745" y="49174"/>
                </a:moveTo>
                <a:lnTo>
                  <a:pt x="1738553" y="0"/>
                </a:lnTo>
                <a:lnTo>
                  <a:pt x="1738553" y="98361"/>
                </a:lnTo>
                <a:lnTo>
                  <a:pt x="1823745" y="49174"/>
                </a:lnTo>
                <a:close/>
              </a:path>
              <a:path w="2017395" h="1013460">
                <a:moveTo>
                  <a:pt x="2016912" y="964120"/>
                </a:moveTo>
                <a:lnTo>
                  <a:pt x="1931720" y="914946"/>
                </a:lnTo>
                <a:lnTo>
                  <a:pt x="1931720" y="1013307"/>
                </a:lnTo>
                <a:lnTo>
                  <a:pt x="2016912" y="964120"/>
                </a:lnTo>
                <a:close/>
              </a:path>
              <a:path w="2017395" h="1013460">
                <a:moveTo>
                  <a:pt x="2016912" y="735393"/>
                </a:moveTo>
                <a:lnTo>
                  <a:pt x="1931720" y="686219"/>
                </a:lnTo>
                <a:lnTo>
                  <a:pt x="1931720" y="784580"/>
                </a:lnTo>
                <a:lnTo>
                  <a:pt x="2016912" y="735393"/>
                </a:lnTo>
                <a:close/>
              </a:path>
              <a:path w="2017395" h="1013460">
                <a:moveTo>
                  <a:pt x="2016912" y="506653"/>
                </a:moveTo>
                <a:lnTo>
                  <a:pt x="1931720" y="457479"/>
                </a:lnTo>
                <a:lnTo>
                  <a:pt x="1931720" y="555840"/>
                </a:lnTo>
                <a:lnTo>
                  <a:pt x="2016912" y="506653"/>
                </a:lnTo>
                <a:close/>
              </a:path>
              <a:path w="2017395" h="1013460">
                <a:moveTo>
                  <a:pt x="2016912" y="277914"/>
                </a:moveTo>
                <a:lnTo>
                  <a:pt x="1931720" y="228739"/>
                </a:lnTo>
                <a:lnTo>
                  <a:pt x="1931720" y="327088"/>
                </a:lnTo>
                <a:lnTo>
                  <a:pt x="2016912" y="277914"/>
                </a:lnTo>
                <a:close/>
              </a:path>
              <a:path w="2017395" h="1013460">
                <a:moveTo>
                  <a:pt x="2016912" y="49174"/>
                </a:moveTo>
                <a:lnTo>
                  <a:pt x="1931720" y="0"/>
                </a:lnTo>
                <a:lnTo>
                  <a:pt x="1931720" y="98361"/>
                </a:lnTo>
                <a:lnTo>
                  <a:pt x="2016912" y="49174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50B227F-090B-423B-8F08-B1A5A94D77B7}"/>
              </a:ext>
            </a:extLst>
          </p:cNvPr>
          <p:cNvSpPr/>
          <p:nvPr/>
        </p:nvSpPr>
        <p:spPr>
          <a:xfrm>
            <a:off x="10938122" y="6216179"/>
            <a:ext cx="548640" cy="267641"/>
          </a:xfrm>
          <a:prstGeom prst="rect">
            <a:avLst/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C9E0F2F-EFBB-4257-9CED-1D27CA91A6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6F1C2FD-FFC2-4DCD-BD88-11BFC32906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5C51D0-64A3-4D55-B57C-FD926FE31A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bg1">
              <a:lumMod val="75000"/>
            </a:schemeClr>
          </a:solidFill>
        </p:spPr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Aditya Bhargava</cp:lastModifiedBy>
  <cp:revision>358</cp:revision>
  <dcterms:created xsi:type="dcterms:W3CDTF">2020-09-24T05:56:41Z</dcterms:created>
  <dcterms:modified xsi:type="dcterms:W3CDTF">2021-05-03T05:37:20Z</dcterms:modified>
</cp:coreProperties>
</file>