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handoutMasterIdLst>
    <p:handoutMasterId r:id="rId3"/>
  </p:handoutMasterIdLst>
  <p:sldIdLst>
    <p:sldId id="33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25B"/>
    <a:srgbClr val="0D4B89"/>
    <a:srgbClr val="0E9FAE"/>
    <a:srgbClr val="0A3866"/>
    <a:srgbClr val="EA793A"/>
    <a:srgbClr val="FFB743"/>
    <a:srgbClr val="0A3968"/>
    <a:srgbClr val="0A3A6A"/>
    <a:srgbClr val="7DD8DF"/>
    <a:srgbClr val="AFE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EA793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A99-48FB-8AE5-D13F8B25A4C0}"/>
              </c:ext>
            </c:extLst>
          </c:dPt>
          <c:dPt>
            <c:idx val="1"/>
            <c:bubble3D val="0"/>
            <c:spPr>
              <a:solidFill>
                <a:srgbClr val="0D4B89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A99-48FB-8AE5-D13F8B25A4C0}"/>
              </c:ext>
            </c:extLst>
          </c:dPt>
          <c:dPt>
            <c:idx val="2"/>
            <c:bubble3D val="0"/>
            <c:spPr>
              <a:solidFill>
                <a:srgbClr val="0E9FA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A99-48FB-8AE5-D13F8B25A4C0}"/>
              </c:ext>
            </c:extLst>
          </c:dPt>
          <c:dPt>
            <c:idx val="3"/>
            <c:bubble3D val="0"/>
            <c:spPr>
              <a:solidFill>
                <a:srgbClr val="FFB74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A99-48FB-8AE5-D13F8B25A4C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</c:v>
                </c:pt>
                <c:pt idx="1">
                  <c:v>51</c:v>
                </c:pt>
                <c:pt idx="2">
                  <c:v>19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A99-48FB-8AE5-D13F8B25A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4A38BE-3512-400F-A8BC-221484AD0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3F367-108F-42A4-9223-77A128FEEE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CDBE-7F26-423E-8668-A97F00F800B0}" type="datetimeFigureOut">
              <a:rPr lang="en-IN" smtClean="0"/>
              <a:t>16-04-2021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37CE7-95E6-4ED5-AEA0-7C95084CE9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F91EB-58A5-4FB0-9C6E-0E6FABFC6C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F19A-0F1D-4328-9B99-5CB361E836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565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525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61EB5FD8-CB1B-4A23-94A0-6084DA1A3926}"/>
              </a:ext>
            </a:extLst>
          </p:cNvPr>
          <p:cNvSpPr/>
          <p:nvPr/>
        </p:nvSpPr>
        <p:spPr>
          <a:xfrm rot="5400000">
            <a:off x="-892810" y="882537"/>
            <a:ext cx="6858000" cy="5092700"/>
          </a:xfrm>
          <a:prstGeom prst="triangle">
            <a:avLst/>
          </a:prstGeom>
          <a:solidFill>
            <a:srgbClr val="093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329254070"/>
              </p:ext>
            </p:extLst>
          </p:nvPr>
        </p:nvGraphicFramePr>
        <p:xfrm>
          <a:off x="2461869" y="1537068"/>
          <a:ext cx="4564743" cy="4401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reeform 23">
            <a:extLst>
              <a:ext uri="{FF2B5EF4-FFF2-40B4-BE49-F238E27FC236}">
                <a16:creationId xmlns:a16="http://schemas.microsoft.com/office/drawing/2014/main" id="{5658144A-228D-4AF5-8069-1D71B3B28F4B}"/>
              </a:ext>
            </a:extLst>
          </p:cNvPr>
          <p:cNvSpPr>
            <a:spLocks noEditPoints="1"/>
          </p:cNvSpPr>
          <p:nvPr/>
        </p:nvSpPr>
        <p:spPr bwMode="auto">
          <a:xfrm>
            <a:off x="3575841" y="2569504"/>
            <a:ext cx="2336798" cy="2336800"/>
          </a:xfrm>
          <a:prstGeom prst="ellipse">
            <a:avLst/>
          </a:prstGeom>
          <a:solidFill>
            <a:schemeClr val="bg1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412CBC9-B07A-4CC2-A638-21F7752C073B}"/>
              </a:ext>
            </a:extLst>
          </p:cNvPr>
          <p:cNvSpPr txBox="1"/>
          <p:nvPr/>
        </p:nvSpPr>
        <p:spPr>
          <a:xfrm>
            <a:off x="8960525" y="1491636"/>
            <a:ext cx="2438996" cy="5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1A6D229-F930-4013-BF98-72A6FE04211C}"/>
              </a:ext>
            </a:extLst>
          </p:cNvPr>
          <p:cNvCxnSpPr>
            <a:cxnSpLocks/>
          </p:cNvCxnSpPr>
          <p:nvPr/>
        </p:nvCxnSpPr>
        <p:spPr>
          <a:xfrm>
            <a:off x="8653158" y="1557161"/>
            <a:ext cx="0" cy="44994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E24CB6D2-4696-4DD4-A931-7D04C5784353}"/>
              </a:ext>
            </a:extLst>
          </p:cNvPr>
          <p:cNvSpPr txBox="1"/>
          <p:nvPr/>
        </p:nvSpPr>
        <p:spPr>
          <a:xfrm>
            <a:off x="8960525" y="2755927"/>
            <a:ext cx="2438996" cy="5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39BBD04-B1BE-43CE-B3C2-52DBFB80B753}"/>
              </a:ext>
            </a:extLst>
          </p:cNvPr>
          <p:cNvCxnSpPr>
            <a:cxnSpLocks/>
          </p:cNvCxnSpPr>
          <p:nvPr/>
        </p:nvCxnSpPr>
        <p:spPr>
          <a:xfrm>
            <a:off x="8653158" y="2870119"/>
            <a:ext cx="0" cy="44994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725AF3D-BAEF-40E9-9580-9BB5A7949D02}"/>
              </a:ext>
            </a:extLst>
          </p:cNvPr>
          <p:cNvSpPr txBox="1"/>
          <p:nvPr/>
        </p:nvSpPr>
        <p:spPr>
          <a:xfrm>
            <a:off x="8960525" y="4020218"/>
            <a:ext cx="2438996" cy="5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3E69377-150E-440D-A50E-1404E76C1310}"/>
              </a:ext>
            </a:extLst>
          </p:cNvPr>
          <p:cNvCxnSpPr>
            <a:cxnSpLocks/>
          </p:cNvCxnSpPr>
          <p:nvPr/>
        </p:nvCxnSpPr>
        <p:spPr>
          <a:xfrm>
            <a:off x="8653158" y="4134410"/>
            <a:ext cx="0" cy="44994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42D30D74-F7AA-4868-A3A5-4E9001BBA89A}"/>
              </a:ext>
            </a:extLst>
          </p:cNvPr>
          <p:cNvSpPr txBox="1"/>
          <p:nvPr/>
        </p:nvSpPr>
        <p:spPr>
          <a:xfrm>
            <a:off x="8960525" y="5284509"/>
            <a:ext cx="2438996" cy="5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sz="1200" spc="50" dirty="0"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Structure is extremely important in presentation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476851A-9A68-4DFD-9D7A-FCA8AE8D86B8}"/>
              </a:ext>
            </a:extLst>
          </p:cNvPr>
          <p:cNvCxnSpPr>
            <a:cxnSpLocks/>
          </p:cNvCxnSpPr>
          <p:nvPr/>
        </p:nvCxnSpPr>
        <p:spPr>
          <a:xfrm>
            <a:off x="8653158" y="5398701"/>
            <a:ext cx="0" cy="44994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F91CF46-E506-4C18-B90B-485609805439}"/>
              </a:ext>
            </a:extLst>
          </p:cNvPr>
          <p:cNvSpPr txBox="1"/>
          <p:nvPr/>
        </p:nvSpPr>
        <p:spPr>
          <a:xfrm rot="16200000">
            <a:off x="-322998" y="2767281"/>
            <a:ext cx="34073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Goes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9FDD1-3AFA-447A-AE22-A9E4E4BA875E}"/>
              </a:ext>
            </a:extLst>
          </p:cNvPr>
          <p:cNvSpPr txBox="1"/>
          <p:nvPr/>
        </p:nvSpPr>
        <p:spPr>
          <a:xfrm>
            <a:off x="5471895" y="2473802"/>
            <a:ext cx="870599" cy="404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  <a:spcAft>
                <a:spcPts val="600"/>
              </a:spcAft>
            </a:pPr>
            <a:r>
              <a:rPr lang="en-US" sz="2400" b="1" spc="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41%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3603CD9-2738-4E20-BE59-F05C1A2B6538}"/>
              </a:ext>
            </a:extLst>
          </p:cNvPr>
          <p:cNvSpPr txBox="1"/>
          <p:nvPr/>
        </p:nvSpPr>
        <p:spPr>
          <a:xfrm>
            <a:off x="3220680" y="2473802"/>
            <a:ext cx="870599" cy="404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  <a:spcAft>
                <a:spcPts val="600"/>
              </a:spcAft>
            </a:pPr>
            <a:r>
              <a:rPr lang="en-US" sz="2400" b="1" spc="50" dirty="0">
                <a:solidFill>
                  <a:srgbClr val="003E54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38%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F73AC15-57FC-46E7-B391-5C6F414E5E82}"/>
              </a:ext>
            </a:extLst>
          </p:cNvPr>
          <p:cNvSpPr txBox="1"/>
          <p:nvPr/>
        </p:nvSpPr>
        <p:spPr>
          <a:xfrm>
            <a:off x="2873457" y="4219347"/>
            <a:ext cx="870599" cy="404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  <a:spcAft>
                <a:spcPts val="600"/>
              </a:spcAft>
            </a:pPr>
            <a:r>
              <a:rPr lang="en-US" sz="2400" b="1" spc="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19%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7C8E816-79E2-435B-B27A-ADD2A334C104}"/>
              </a:ext>
            </a:extLst>
          </p:cNvPr>
          <p:cNvSpPr txBox="1"/>
          <p:nvPr/>
        </p:nvSpPr>
        <p:spPr>
          <a:xfrm>
            <a:off x="4874959" y="5018116"/>
            <a:ext cx="870599" cy="404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  <a:spcAft>
                <a:spcPts val="600"/>
              </a:spcAft>
            </a:pPr>
            <a:r>
              <a:rPr lang="en-US" sz="2400" b="1" spc="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51%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059ABBAA-441D-4E3C-AEF0-C87C53B13B50}"/>
              </a:ext>
            </a:extLst>
          </p:cNvPr>
          <p:cNvSpPr/>
          <p:nvPr/>
        </p:nvSpPr>
        <p:spPr>
          <a:xfrm>
            <a:off x="4465735" y="3617466"/>
            <a:ext cx="557011" cy="374301"/>
          </a:xfrm>
          <a:prstGeom prst="ellipse">
            <a:avLst/>
          </a:prstGeom>
          <a:solidFill>
            <a:srgbClr val="FFB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2D843069-D668-4B6B-992D-7A91E42B8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1230" y="1537778"/>
            <a:ext cx="488709" cy="488709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9323E912-1921-4C08-B8E6-30C3DE6D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3816" y="2856023"/>
            <a:ext cx="461028" cy="461028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DE7BCA65-623E-4306-AA49-C44AEC870C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58636" y="4152019"/>
            <a:ext cx="472198" cy="472198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74AB1767-7B9B-4128-9B49-2677DD98A7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04885" y="5397628"/>
            <a:ext cx="466059" cy="466059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0048F036-ACF1-47CF-80D4-F86B59F1C4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6610" y="3300275"/>
            <a:ext cx="875260" cy="87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5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13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3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Open Sans Light</vt:lpstr>
      <vt:lpstr>13_Office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Bhawna Chauhan</dc:creator>
  <cp:lastModifiedBy>Aditya Bhargava</cp:lastModifiedBy>
  <cp:revision>85</cp:revision>
  <dcterms:created xsi:type="dcterms:W3CDTF">2020-10-05T08:40:37Z</dcterms:created>
  <dcterms:modified xsi:type="dcterms:W3CDTF">2021-04-16T08:03:13Z</dcterms:modified>
</cp:coreProperties>
</file>