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  <a:srgbClr val="F2B800"/>
    <a:srgbClr val="007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88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06E941-8147-498C-B062-8EF8E13CC3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5481536-D0AA-41EA-B9F5-B2008FB13279}"/>
              </a:ext>
            </a:extLst>
          </p:cNvPr>
          <p:cNvSpPr/>
          <p:nvPr/>
        </p:nvSpPr>
        <p:spPr>
          <a:xfrm>
            <a:off x="0" y="0"/>
            <a:ext cx="367434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12958-0623-4919-A3DB-B54C24B2C1F8}"/>
              </a:ext>
            </a:extLst>
          </p:cNvPr>
          <p:cNvSpPr txBox="1"/>
          <p:nvPr/>
        </p:nvSpPr>
        <p:spPr>
          <a:xfrm>
            <a:off x="492291" y="2667889"/>
            <a:ext cx="3571297" cy="129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700"/>
              </a:lnSpc>
            </a:pPr>
            <a:r>
              <a:rPr lang="en-US" sz="3600" b="1" dirty="0">
                <a:solidFill>
                  <a:schemeClr val="bg1"/>
                </a:solidFill>
                <a:latin typeface="Arial "/>
              </a:rPr>
              <a:t>Slide Title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B442AE-7175-41D9-A826-98F2F1EFE7EE}"/>
              </a:ext>
            </a:extLst>
          </p:cNvPr>
          <p:cNvCxnSpPr>
            <a:cxnSpLocks/>
          </p:cNvCxnSpPr>
          <p:nvPr/>
        </p:nvCxnSpPr>
        <p:spPr>
          <a:xfrm>
            <a:off x="8905343" y="1653386"/>
            <a:ext cx="0" cy="426450"/>
          </a:xfrm>
          <a:prstGeom prst="line">
            <a:avLst/>
          </a:prstGeom>
          <a:ln w="12700">
            <a:solidFill>
              <a:srgbClr val="21212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B494338-7F97-4738-BAA3-6444D0C09153}"/>
              </a:ext>
            </a:extLst>
          </p:cNvPr>
          <p:cNvSpPr/>
          <p:nvPr/>
        </p:nvSpPr>
        <p:spPr>
          <a:xfrm>
            <a:off x="8272609" y="728518"/>
            <a:ext cx="1242132" cy="102655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68AC7AB-7967-43CD-8C7B-CBCB64EC976A}"/>
              </a:ext>
            </a:extLst>
          </p:cNvPr>
          <p:cNvSpPr/>
          <p:nvPr/>
        </p:nvSpPr>
        <p:spPr>
          <a:xfrm>
            <a:off x="9847602" y="765246"/>
            <a:ext cx="1242132" cy="1026555"/>
          </a:xfrm>
          <a:prstGeom prst="roundRect">
            <a:avLst/>
          </a:prstGeom>
          <a:solidFill>
            <a:srgbClr val="007DEE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5A692EB-DCC0-40DD-BAB7-A3A793A9E9D2}"/>
              </a:ext>
            </a:extLst>
          </p:cNvPr>
          <p:cNvSpPr/>
          <p:nvPr/>
        </p:nvSpPr>
        <p:spPr>
          <a:xfrm>
            <a:off x="4644983" y="4556101"/>
            <a:ext cx="5943120" cy="29418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43CA00-D1AA-4D1A-86FF-F2CFF6E00EEB}"/>
              </a:ext>
            </a:extLst>
          </p:cNvPr>
          <p:cNvGrpSpPr/>
          <p:nvPr/>
        </p:nvGrpSpPr>
        <p:grpSpPr>
          <a:xfrm>
            <a:off x="8781240" y="1635014"/>
            <a:ext cx="248205" cy="248205"/>
            <a:chOff x="5206563" y="69033"/>
            <a:chExt cx="330362" cy="33036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ED4A691-4708-486B-8DDB-A3F93CD6B8D7}"/>
                </a:ext>
              </a:extLst>
            </p:cNvPr>
            <p:cNvSpPr/>
            <p:nvPr/>
          </p:nvSpPr>
          <p:spPr>
            <a:xfrm>
              <a:off x="5206563" y="69033"/>
              <a:ext cx="330362" cy="330360"/>
            </a:xfrm>
            <a:prstGeom prst="ellipse">
              <a:avLst/>
            </a:pr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Century Gothic" panose="020B0502020202020204" pitchFamily="34" charset="0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C073E3B-130F-406A-A127-97B42FB2134C}"/>
                </a:ext>
              </a:extLst>
            </p:cNvPr>
            <p:cNvCxnSpPr/>
            <p:nvPr/>
          </p:nvCxnSpPr>
          <p:spPr>
            <a:xfrm>
              <a:off x="5261621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DA1C66E-58A1-41A5-A436-E4601DCEC4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1473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B0A1342-A157-4786-8D2A-AAF965F8735F}"/>
              </a:ext>
            </a:extLst>
          </p:cNvPr>
          <p:cNvSpPr txBox="1"/>
          <p:nvPr/>
        </p:nvSpPr>
        <p:spPr>
          <a:xfrm>
            <a:off x="8338796" y="1077226"/>
            <a:ext cx="1087530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212121"/>
                </a:solidFill>
                <a:latin typeface="Century Gothic" panose="020B0502020202020204" pitchFamily="34" charset="0"/>
              </a:rPr>
              <a:t>Structure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ACABDE-08FB-4578-9F04-F82F5E529673}"/>
              </a:ext>
            </a:extLst>
          </p:cNvPr>
          <p:cNvSpPr txBox="1"/>
          <p:nvPr/>
        </p:nvSpPr>
        <p:spPr>
          <a:xfrm>
            <a:off x="9903375" y="1077226"/>
            <a:ext cx="1087530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8EB294-3424-4A15-B85C-6FE2C4CA604D}"/>
              </a:ext>
            </a:extLst>
          </p:cNvPr>
          <p:cNvCxnSpPr>
            <a:cxnSpLocks/>
          </p:cNvCxnSpPr>
          <p:nvPr/>
        </p:nvCxnSpPr>
        <p:spPr>
          <a:xfrm>
            <a:off x="5359396" y="2079836"/>
            <a:ext cx="4488206" cy="0"/>
          </a:xfrm>
          <a:prstGeom prst="line">
            <a:avLst/>
          </a:prstGeom>
          <a:ln w="12700">
            <a:solidFill>
              <a:srgbClr val="21212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56F22B-43B3-4646-88BE-7D1BAA70DA93}"/>
              </a:ext>
            </a:extLst>
          </p:cNvPr>
          <p:cNvCxnSpPr>
            <a:cxnSpLocks/>
          </p:cNvCxnSpPr>
          <p:nvPr/>
        </p:nvCxnSpPr>
        <p:spPr>
          <a:xfrm>
            <a:off x="5344154" y="2079835"/>
            <a:ext cx="0" cy="3294528"/>
          </a:xfrm>
          <a:prstGeom prst="line">
            <a:avLst/>
          </a:prstGeom>
          <a:ln w="12700">
            <a:solidFill>
              <a:srgbClr val="21212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A66471F-D861-4905-A624-DF30B344B5D5}"/>
              </a:ext>
            </a:extLst>
          </p:cNvPr>
          <p:cNvSpPr/>
          <p:nvPr/>
        </p:nvSpPr>
        <p:spPr>
          <a:xfrm>
            <a:off x="4555879" y="2262673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168FEAA-1F27-4228-9E81-AE0672CE8C48}"/>
              </a:ext>
            </a:extLst>
          </p:cNvPr>
          <p:cNvSpPr/>
          <p:nvPr/>
        </p:nvSpPr>
        <p:spPr>
          <a:xfrm>
            <a:off x="4555879" y="3012730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DD58EB3-8882-4E82-AC82-37BE0C27DA9F}"/>
              </a:ext>
            </a:extLst>
          </p:cNvPr>
          <p:cNvSpPr/>
          <p:nvPr/>
        </p:nvSpPr>
        <p:spPr>
          <a:xfrm>
            <a:off x="4555879" y="3762786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0661121-AB8D-4E68-BCFC-B71A2808435F}"/>
              </a:ext>
            </a:extLst>
          </p:cNvPr>
          <p:cNvSpPr/>
          <p:nvPr/>
        </p:nvSpPr>
        <p:spPr>
          <a:xfrm>
            <a:off x="4723089" y="5253744"/>
            <a:ext cx="1242132" cy="946799"/>
          </a:xfrm>
          <a:prstGeom prst="roundRect">
            <a:avLst>
              <a:gd name="adj" fmla="val 8082"/>
            </a:avLst>
          </a:prstGeom>
          <a:solidFill>
            <a:srgbClr val="F2B8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BC32B76-8DAD-4935-846C-88A39591C807}"/>
              </a:ext>
            </a:extLst>
          </p:cNvPr>
          <p:cNvGrpSpPr/>
          <p:nvPr/>
        </p:nvGrpSpPr>
        <p:grpSpPr>
          <a:xfrm>
            <a:off x="5220053" y="4586227"/>
            <a:ext cx="248205" cy="248205"/>
            <a:chOff x="5206563" y="69033"/>
            <a:chExt cx="330362" cy="33036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AB120B5-874B-44A4-AE3D-0FCC86FBC819}"/>
                </a:ext>
              </a:extLst>
            </p:cNvPr>
            <p:cNvSpPr/>
            <p:nvPr/>
          </p:nvSpPr>
          <p:spPr>
            <a:xfrm>
              <a:off x="5206563" y="69033"/>
              <a:ext cx="330362" cy="330360"/>
            </a:xfrm>
            <a:prstGeom prst="ellipse">
              <a:avLst/>
            </a:pr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Century Gothic" panose="020B0502020202020204" pitchFamily="34" charset="0"/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7CE2CF5-A022-465A-B1B2-1060F820E1C8}"/>
                </a:ext>
              </a:extLst>
            </p:cNvPr>
            <p:cNvCxnSpPr/>
            <p:nvPr/>
          </p:nvCxnSpPr>
          <p:spPr>
            <a:xfrm>
              <a:off x="5261621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AFAC222-0BFD-41F0-BBF8-DAEC2121A3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1473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EDE373B-FB26-41F6-9CA1-967A92FC7686}"/>
              </a:ext>
            </a:extLst>
          </p:cNvPr>
          <p:cNvSpPr txBox="1"/>
          <p:nvPr/>
        </p:nvSpPr>
        <p:spPr>
          <a:xfrm>
            <a:off x="4909743" y="2348401"/>
            <a:ext cx="868828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51FE4D-EF8E-4036-A4E3-3C99D75CAEFA}"/>
              </a:ext>
            </a:extLst>
          </p:cNvPr>
          <p:cNvSpPr txBox="1"/>
          <p:nvPr/>
        </p:nvSpPr>
        <p:spPr>
          <a:xfrm>
            <a:off x="4909741" y="3121947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1887A6-E1F0-4DF3-88D5-C4277EE77821}"/>
              </a:ext>
            </a:extLst>
          </p:cNvPr>
          <p:cNvSpPr txBox="1"/>
          <p:nvPr/>
        </p:nvSpPr>
        <p:spPr>
          <a:xfrm>
            <a:off x="4909741" y="3872401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60AA88-5C3F-4965-B72F-0C8769906F2D}"/>
              </a:ext>
            </a:extLst>
          </p:cNvPr>
          <p:cNvSpPr txBox="1"/>
          <p:nvPr/>
        </p:nvSpPr>
        <p:spPr>
          <a:xfrm>
            <a:off x="4791211" y="5561011"/>
            <a:ext cx="1105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A1590E-39A1-48ED-AE71-A0BAD4436336}"/>
              </a:ext>
            </a:extLst>
          </p:cNvPr>
          <p:cNvCxnSpPr>
            <a:cxnSpLocks/>
          </p:cNvCxnSpPr>
          <p:nvPr/>
        </p:nvCxnSpPr>
        <p:spPr>
          <a:xfrm>
            <a:off x="7592772" y="2079835"/>
            <a:ext cx="0" cy="3294528"/>
          </a:xfrm>
          <a:prstGeom prst="line">
            <a:avLst/>
          </a:prstGeom>
          <a:ln w="12700">
            <a:solidFill>
              <a:srgbClr val="21212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1E8E893-9274-4D75-8942-D125B30783A0}"/>
              </a:ext>
            </a:extLst>
          </p:cNvPr>
          <p:cNvSpPr/>
          <p:nvPr/>
        </p:nvSpPr>
        <p:spPr>
          <a:xfrm>
            <a:off x="6804497" y="2262673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8E0228E-C137-4885-9C13-42907989B33A}"/>
              </a:ext>
            </a:extLst>
          </p:cNvPr>
          <p:cNvSpPr/>
          <p:nvPr/>
        </p:nvSpPr>
        <p:spPr>
          <a:xfrm>
            <a:off x="6804497" y="3012730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FB853DF-6FF3-4256-97BD-0B0618FF86FB}"/>
              </a:ext>
            </a:extLst>
          </p:cNvPr>
          <p:cNvSpPr/>
          <p:nvPr/>
        </p:nvSpPr>
        <p:spPr>
          <a:xfrm>
            <a:off x="6804497" y="3762786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EDD4AC1-E38B-4610-BB0F-1AEB057C052B}"/>
              </a:ext>
            </a:extLst>
          </p:cNvPr>
          <p:cNvSpPr/>
          <p:nvPr/>
        </p:nvSpPr>
        <p:spPr>
          <a:xfrm>
            <a:off x="6971707" y="5253744"/>
            <a:ext cx="1242132" cy="946799"/>
          </a:xfrm>
          <a:prstGeom prst="roundRect">
            <a:avLst>
              <a:gd name="adj" fmla="val 7009"/>
            </a:avLst>
          </a:prstGeom>
          <a:solidFill>
            <a:srgbClr val="F2B8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309665-4920-49D3-A539-C07933FBF75B}"/>
              </a:ext>
            </a:extLst>
          </p:cNvPr>
          <p:cNvGrpSpPr/>
          <p:nvPr/>
        </p:nvGrpSpPr>
        <p:grpSpPr>
          <a:xfrm>
            <a:off x="7468671" y="4586227"/>
            <a:ext cx="248205" cy="248205"/>
            <a:chOff x="5206563" y="69033"/>
            <a:chExt cx="330362" cy="33036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F415037-D2E4-4FF2-B55E-3988929B1C40}"/>
                </a:ext>
              </a:extLst>
            </p:cNvPr>
            <p:cNvSpPr/>
            <p:nvPr/>
          </p:nvSpPr>
          <p:spPr>
            <a:xfrm>
              <a:off x="5206563" y="69033"/>
              <a:ext cx="330362" cy="330360"/>
            </a:xfrm>
            <a:prstGeom prst="ellipse">
              <a:avLst/>
            </a:pr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Century Gothic" panose="020B0502020202020204" pitchFamily="34" charset="0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B1ECDC8-446F-43DC-9DBC-AB61C73F83B1}"/>
                </a:ext>
              </a:extLst>
            </p:cNvPr>
            <p:cNvCxnSpPr/>
            <p:nvPr/>
          </p:nvCxnSpPr>
          <p:spPr>
            <a:xfrm>
              <a:off x="5261621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3767A5D-0E70-4222-A2DD-11EE94134C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1473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C783D6-25F6-4B4D-B950-8F3449605296}"/>
              </a:ext>
            </a:extLst>
          </p:cNvPr>
          <p:cNvSpPr txBox="1"/>
          <p:nvPr/>
        </p:nvSpPr>
        <p:spPr>
          <a:xfrm>
            <a:off x="7158359" y="2348401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B18F41-61CB-4AE1-A44B-D03BDB150358}"/>
              </a:ext>
            </a:extLst>
          </p:cNvPr>
          <p:cNvSpPr txBox="1"/>
          <p:nvPr/>
        </p:nvSpPr>
        <p:spPr>
          <a:xfrm>
            <a:off x="7158359" y="3121947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F10895-91C8-430B-AC0D-2C74BAFBC179}"/>
              </a:ext>
            </a:extLst>
          </p:cNvPr>
          <p:cNvSpPr txBox="1"/>
          <p:nvPr/>
        </p:nvSpPr>
        <p:spPr>
          <a:xfrm>
            <a:off x="7158359" y="3872401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818A87A-B449-4BFF-A852-D44DDF4F7060}"/>
              </a:ext>
            </a:extLst>
          </p:cNvPr>
          <p:cNvSpPr txBox="1"/>
          <p:nvPr/>
        </p:nvSpPr>
        <p:spPr>
          <a:xfrm>
            <a:off x="7039829" y="5561011"/>
            <a:ext cx="1105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495C32E-EF21-46E1-9C23-B0D3AD3D8CBD}"/>
              </a:ext>
            </a:extLst>
          </p:cNvPr>
          <p:cNvCxnSpPr>
            <a:cxnSpLocks/>
          </p:cNvCxnSpPr>
          <p:nvPr/>
        </p:nvCxnSpPr>
        <p:spPr>
          <a:xfrm>
            <a:off x="9841390" y="2079835"/>
            <a:ext cx="0" cy="3294528"/>
          </a:xfrm>
          <a:prstGeom prst="line">
            <a:avLst/>
          </a:prstGeom>
          <a:ln w="12700">
            <a:solidFill>
              <a:srgbClr val="21212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A87C235-27A5-49B4-8DD0-6AE51BA2BC4E}"/>
              </a:ext>
            </a:extLst>
          </p:cNvPr>
          <p:cNvSpPr/>
          <p:nvPr/>
        </p:nvSpPr>
        <p:spPr>
          <a:xfrm>
            <a:off x="9053115" y="2262673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E95D19C-C917-4CAB-9595-0DA2E6D99706}"/>
              </a:ext>
            </a:extLst>
          </p:cNvPr>
          <p:cNvSpPr/>
          <p:nvPr/>
        </p:nvSpPr>
        <p:spPr>
          <a:xfrm>
            <a:off x="9053115" y="3012730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DED70D3-B1F9-469D-8A61-0BCB8EC5C440}"/>
              </a:ext>
            </a:extLst>
          </p:cNvPr>
          <p:cNvSpPr/>
          <p:nvPr/>
        </p:nvSpPr>
        <p:spPr>
          <a:xfrm>
            <a:off x="9053115" y="3762786"/>
            <a:ext cx="1576552" cy="451467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B8C8B8E-4DD9-4D9B-B56F-CB21594F8373}"/>
              </a:ext>
            </a:extLst>
          </p:cNvPr>
          <p:cNvSpPr/>
          <p:nvPr/>
        </p:nvSpPr>
        <p:spPr>
          <a:xfrm>
            <a:off x="9220325" y="5253744"/>
            <a:ext cx="1242132" cy="946799"/>
          </a:xfrm>
          <a:prstGeom prst="roundRect">
            <a:avLst>
              <a:gd name="adj" fmla="val 7009"/>
            </a:avLst>
          </a:prstGeom>
          <a:solidFill>
            <a:srgbClr val="F2B8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15900" dir="2700000" sx="91000" sy="91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200"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DF420C-BE01-427B-B600-DA629E8546AE}"/>
              </a:ext>
            </a:extLst>
          </p:cNvPr>
          <p:cNvGrpSpPr/>
          <p:nvPr/>
        </p:nvGrpSpPr>
        <p:grpSpPr>
          <a:xfrm>
            <a:off x="9717289" y="4586227"/>
            <a:ext cx="248205" cy="248205"/>
            <a:chOff x="5206563" y="69033"/>
            <a:chExt cx="330362" cy="33036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1B202E0-450F-483C-9029-BC051FCAD8F5}"/>
                </a:ext>
              </a:extLst>
            </p:cNvPr>
            <p:cNvSpPr/>
            <p:nvPr/>
          </p:nvSpPr>
          <p:spPr>
            <a:xfrm>
              <a:off x="5206563" y="69033"/>
              <a:ext cx="330362" cy="330360"/>
            </a:xfrm>
            <a:prstGeom prst="ellipse">
              <a:avLst/>
            </a:pr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latin typeface="Century Gothic" panose="020B0502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64F2FFA-C567-4F41-800A-CCCEA75CB741}"/>
                </a:ext>
              </a:extLst>
            </p:cNvPr>
            <p:cNvCxnSpPr/>
            <p:nvPr/>
          </p:nvCxnSpPr>
          <p:spPr>
            <a:xfrm>
              <a:off x="5261621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48FB931-9F89-4669-9B59-985640C611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1473" y="207818"/>
              <a:ext cx="94593" cy="94593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86A4637-19E8-47E1-9E6C-C18652811C8C}"/>
              </a:ext>
            </a:extLst>
          </p:cNvPr>
          <p:cNvSpPr txBox="1"/>
          <p:nvPr/>
        </p:nvSpPr>
        <p:spPr>
          <a:xfrm>
            <a:off x="9406977" y="2348401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7BD2DDD-C373-4E10-8E56-8FE48A1E7BCF}"/>
              </a:ext>
            </a:extLst>
          </p:cNvPr>
          <p:cNvSpPr txBox="1"/>
          <p:nvPr/>
        </p:nvSpPr>
        <p:spPr>
          <a:xfrm>
            <a:off x="9406977" y="3121947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39FB024-A0FE-4779-80AF-DC392818C182}"/>
              </a:ext>
            </a:extLst>
          </p:cNvPr>
          <p:cNvSpPr txBox="1"/>
          <p:nvPr/>
        </p:nvSpPr>
        <p:spPr>
          <a:xfrm>
            <a:off x="9406977" y="3872401"/>
            <a:ext cx="86882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0054CE-CA06-4561-A54F-5951585C9EB0}"/>
              </a:ext>
            </a:extLst>
          </p:cNvPr>
          <p:cNvSpPr txBox="1"/>
          <p:nvPr/>
        </p:nvSpPr>
        <p:spPr>
          <a:xfrm>
            <a:off x="9288447" y="5561011"/>
            <a:ext cx="1105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CBFA6F-FB4F-426C-9CFF-E40CED8D5837}"/>
              </a:ext>
            </a:extLst>
          </p:cNvPr>
          <p:cNvGrpSpPr/>
          <p:nvPr/>
        </p:nvGrpSpPr>
        <p:grpSpPr>
          <a:xfrm>
            <a:off x="646790" y="3960038"/>
            <a:ext cx="938946" cy="218184"/>
            <a:chOff x="646790" y="4052636"/>
            <a:chExt cx="938946" cy="218184"/>
          </a:xfrm>
          <a:solidFill>
            <a:schemeClr val="bg1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94232E-C4BF-41B3-9C80-3CC982437265}"/>
                </a:ext>
              </a:extLst>
            </p:cNvPr>
            <p:cNvSpPr/>
            <p:nvPr/>
          </p:nvSpPr>
          <p:spPr>
            <a:xfrm rot="5400000" flipV="1">
              <a:off x="1437373" y="4122457"/>
              <a:ext cx="218183" cy="78543"/>
            </a:xfrm>
            <a:custGeom>
              <a:avLst/>
              <a:gdLst>
                <a:gd name="connsiteX0" fmla="*/ 128968 w 258032"/>
                <a:gd name="connsiteY0" fmla="*/ 123634 h 123634"/>
                <a:gd name="connsiteX1" fmla="*/ 0 w 258032"/>
                <a:gd name="connsiteY1" fmla="*/ 0 h 123634"/>
                <a:gd name="connsiteX2" fmla="*/ 35623 w 258032"/>
                <a:gd name="connsiteY2" fmla="*/ 0 h 123634"/>
                <a:gd name="connsiteX3" fmla="*/ 128968 w 258032"/>
                <a:gd name="connsiteY3" fmla="*/ 89535 h 123634"/>
                <a:gd name="connsiteX4" fmla="*/ 222409 w 258032"/>
                <a:gd name="connsiteY4" fmla="*/ 0 h 123634"/>
                <a:gd name="connsiteX5" fmla="*/ 258033 w 258032"/>
                <a:gd name="connsiteY5" fmla="*/ 0 h 1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634">
                  <a:moveTo>
                    <a:pt x="128968" y="123634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535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C7D4971-63F8-4585-934A-637C9D0E603F}"/>
                </a:ext>
              </a:extLst>
            </p:cNvPr>
            <p:cNvSpPr/>
            <p:nvPr/>
          </p:nvSpPr>
          <p:spPr>
            <a:xfrm rot="5400000" flipV="1">
              <a:off x="1341766" y="4122457"/>
              <a:ext cx="218183" cy="78543"/>
            </a:xfrm>
            <a:custGeom>
              <a:avLst/>
              <a:gdLst>
                <a:gd name="connsiteX0" fmla="*/ 128968 w 258032"/>
                <a:gd name="connsiteY0" fmla="*/ 123634 h 123634"/>
                <a:gd name="connsiteX1" fmla="*/ 0 w 258032"/>
                <a:gd name="connsiteY1" fmla="*/ 0 h 123634"/>
                <a:gd name="connsiteX2" fmla="*/ 35623 w 258032"/>
                <a:gd name="connsiteY2" fmla="*/ 0 h 123634"/>
                <a:gd name="connsiteX3" fmla="*/ 128968 w 258032"/>
                <a:gd name="connsiteY3" fmla="*/ 89535 h 123634"/>
                <a:gd name="connsiteX4" fmla="*/ 222409 w 258032"/>
                <a:gd name="connsiteY4" fmla="*/ 0 h 123634"/>
                <a:gd name="connsiteX5" fmla="*/ 258033 w 258032"/>
                <a:gd name="connsiteY5" fmla="*/ 0 h 1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634">
                  <a:moveTo>
                    <a:pt x="128968" y="123634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535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4BC7AC8-FDFD-40E0-B876-68318072C6BF}"/>
                </a:ext>
              </a:extLst>
            </p:cNvPr>
            <p:cNvSpPr/>
            <p:nvPr/>
          </p:nvSpPr>
          <p:spPr>
            <a:xfrm rot="5400000" flipV="1">
              <a:off x="1246159" y="4122457"/>
              <a:ext cx="218183" cy="78543"/>
            </a:xfrm>
            <a:custGeom>
              <a:avLst/>
              <a:gdLst>
                <a:gd name="connsiteX0" fmla="*/ 128968 w 258032"/>
                <a:gd name="connsiteY0" fmla="*/ 123635 h 123634"/>
                <a:gd name="connsiteX1" fmla="*/ 0 w 258032"/>
                <a:gd name="connsiteY1" fmla="*/ 0 h 123634"/>
                <a:gd name="connsiteX2" fmla="*/ 35623 w 258032"/>
                <a:gd name="connsiteY2" fmla="*/ 0 h 123634"/>
                <a:gd name="connsiteX3" fmla="*/ 128968 w 258032"/>
                <a:gd name="connsiteY3" fmla="*/ 89535 h 123634"/>
                <a:gd name="connsiteX4" fmla="*/ 222409 w 258032"/>
                <a:gd name="connsiteY4" fmla="*/ 0 h 123634"/>
                <a:gd name="connsiteX5" fmla="*/ 258033 w 258032"/>
                <a:gd name="connsiteY5" fmla="*/ 0 h 1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634">
                  <a:moveTo>
                    <a:pt x="128968" y="123635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535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7F1BF4D-135D-482C-BAB6-C29F71907254}"/>
                </a:ext>
              </a:extLst>
            </p:cNvPr>
            <p:cNvSpPr/>
            <p:nvPr/>
          </p:nvSpPr>
          <p:spPr>
            <a:xfrm rot="5400000" flipV="1">
              <a:off x="1150582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429AB97-3B4E-4670-B310-C50E6068B340}"/>
                </a:ext>
              </a:extLst>
            </p:cNvPr>
            <p:cNvSpPr/>
            <p:nvPr/>
          </p:nvSpPr>
          <p:spPr>
            <a:xfrm rot="5400000" flipV="1">
              <a:off x="1054975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32F13F1-3673-420D-9781-EC4C5431A044}"/>
                </a:ext>
              </a:extLst>
            </p:cNvPr>
            <p:cNvSpPr/>
            <p:nvPr/>
          </p:nvSpPr>
          <p:spPr>
            <a:xfrm rot="5400000" flipV="1">
              <a:off x="959367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0DB3BB6-30AB-47E9-B692-08E65131B6E5}"/>
                </a:ext>
              </a:extLst>
            </p:cNvPr>
            <p:cNvSpPr/>
            <p:nvPr/>
          </p:nvSpPr>
          <p:spPr>
            <a:xfrm rot="5400000" flipV="1">
              <a:off x="863760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2545072-6F5B-4DE2-9D93-252E4CCEC948}"/>
                </a:ext>
              </a:extLst>
            </p:cNvPr>
            <p:cNvSpPr/>
            <p:nvPr/>
          </p:nvSpPr>
          <p:spPr>
            <a:xfrm rot="5400000" flipV="1">
              <a:off x="768153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D85FE65-60CD-4B88-A930-E2FE3EFB9784}"/>
                </a:ext>
              </a:extLst>
            </p:cNvPr>
            <p:cNvSpPr/>
            <p:nvPr/>
          </p:nvSpPr>
          <p:spPr>
            <a:xfrm rot="5400000" flipV="1">
              <a:off x="672546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D5431FF-A688-4C58-B46B-76462D613F22}"/>
                </a:ext>
              </a:extLst>
            </p:cNvPr>
            <p:cNvSpPr/>
            <p:nvPr/>
          </p:nvSpPr>
          <p:spPr>
            <a:xfrm rot="5400000" flipV="1">
              <a:off x="576939" y="4122487"/>
              <a:ext cx="218183" cy="78482"/>
            </a:xfrm>
            <a:custGeom>
              <a:avLst/>
              <a:gdLst>
                <a:gd name="connsiteX0" fmla="*/ 128968 w 258032"/>
                <a:gd name="connsiteY0" fmla="*/ 123539 h 123539"/>
                <a:gd name="connsiteX1" fmla="*/ 0 w 258032"/>
                <a:gd name="connsiteY1" fmla="*/ 0 h 123539"/>
                <a:gd name="connsiteX2" fmla="*/ 35623 w 258032"/>
                <a:gd name="connsiteY2" fmla="*/ 0 h 123539"/>
                <a:gd name="connsiteX3" fmla="*/ 128968 w 258032"/>
                <a:gd name="connsiteY3" fmla="*/ 89440 h 123539"/>
                <a:gd name="connsiteX4" fmla="*/ 222409 w 258032"/>
                <a:gd name="connsiteY4" fmla="*/ 0 h 123539"/>
                <a:gd name="connsiteX5" fmla="*/ 258033 w 258032"/>
                <a:gd name="connsiteY5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032" h="123539">
                  <a:moveTo>
                    <a:pt x="128968" y="123539"/>
                  </a:moveTo>
                  <a:lnTo>
                    <a:pt x="0" y="0"/>
                  </a:lnTo>
                  <a:lnTo>
                    <a:pt x="35623" y="0"/>
                  </a:lnTo>
                  <a:lnTo>
                    <a:pt x="128968" y="89440"/>
                  </a:lnTo>
                  <a:lnTo>
                    <a:pt x="222409" y="0"/>
                  </a:lnTo>
                  <a:lnTo>
                    <a:pt x="258033" y="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0258618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25</cp:revision>
  <dcterms:created xsi:type="dcterms:W3CDTF">2021-05-03T05:33:29Z</dcterms:created>
  <dcterms:modified xsi:type="dcterms:W3CDTF">2021-05-04T07:27:54Z</dcterms:modified>
</cp:coreProperties>
</file>